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15804" r:id="rId2"/>
    <p:sldId id="15816" r:id="rId3"/>
    <p:sldId id="15788" r:id="rId4"/>
    <p:sldId id="15822" r:id="rId5"/>
    <p:sldId id="15823" r:id="rId6"/>
    <p:sldId id="15774" r:id="rId7"/>
    <p:sldId id="15825" r:id="rId8"/>
    <p:sldId id="15826" r:id="rId9"/>
    <p:sldId id="15817" r:id="rId10"/>
    <p:sldId id="15818" r:id="rId11"/>
    <p:sldId id="15799" r:id="rId12"/>
    <p:sldId id="15827" r:id="rId13"/>
    <p:sldId id="15819" r:id="rId14"/>
    <p:sldId id="1582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909C"/>
    <a:srgbClr val="AAAAAA"/>
    <a:srgbClr val="F68520"/>
    <a:srgbClr val="118210"/>
    <a:srgbClr val="203864"/>
    <a:srgbClr val="F79A46"/>
    <a:srgbClr val="F1EEDF"/>
    <a:srgbClr val="7168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67843" autoAdjust="0"/>
  </p:normalViewPr>
  <p:slideViewPr>
    <p:cSldViewPr snapToGrid="0">
      <p:cViewPr varScale="1">
        <p:scale>
          <a:sx n="75" d="100"/>
          <a:sy n="75" d="100"/>
        </p:scale>
        <p:origin x="23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367F1F3F-256C-47CB-B888-1E2E67040975}"/>
    <pc:docChg chg="custSel addSld delSld modSld sldOrd">
      <pc:chgData name="Nayla Alkaabi" userId="1fbd0e4e-7836-4105-afba-cb0a80a4a7aa" providerId="ADAL" clId="{367F1F3F-256C-47CB-B888-1E2E67040975}" dt="2024-12-10T05:46:27.010" v="1584" actId="20577"/>
      <pc:docMkLst>
        <pc:docMk/>
      </pc:docMkLst>
      <pc:sldChg chg="del">
        <pc:chgData name="Nayla Alkaabi" userId="1fbd0e4e-7836-4105-afba-cb0a80a4a7aa" providerId="ADAL" clId="{367F1F3F-256C-47CB-B888-1E2E67040975}" dt="2024-12-04T08:16:02.331" v="64" actId="47"/>
        <pc:sldMkLst>
          <pc:docMk/>
          <pc:sldMk cId="3464433916" sldId="258"/>
        </pc:sldMkLst>
      </pc:sldChg>
      <pc:sldChg chg="del">
        <pc:chgData name="Nayla Alkaabi" userId="1fbd0e4e-7836-4105-afba-cb0a80a4a7aa" providerId="ADAL" clId="{367F1F3F-256C-47CB-B888-1E2E67040975}" dt="2024-12-04T08:16:41.358" v="89" actId="47"/>
        <pc:sldMkLst>
          <pc:docMk/>
          <pc:sldMk cId="648331266" sldId="259"/>
        </pc:sldMkLst>
      </pc:sldChg>
      <pc:sldChg chg="del">
        <pc:chgData name="Nayla Alkaabi" userId="1fbd0e4e-7836-4105-afba-cb0a80a4a7aa" providerId="ADAL" clId="{367F1F3F-256C-47CB-B888-1E2E67040975}" dt="2024-12-04T08:16:03.147" v="65" actId="47"/>
        <pc:sldMkLst>
          <pc:docMk/>
          <pc:sldMk cId="2708246734" sldId="261"/>
        </pc:sldMkLst>
      </pc:sldChg>
      <pc:sldChg chg="del">
        <pc:chgData name="Nayla Alkaabi" userId="1fbd0e4e-7836-4105-afba-cb0a80a4a7aa" providerId="ADAL" clId="{367F1F3F-256C-47CB-B888-1E2E67040975}" dt="2024-12-04T08:16:10.085" v="70" actId="47"/>
        <pc:sldMkLst>
          <pc:docMk/>
          <pc:sldMk cId="156027758" sldId="265"/>
        </pc:sldMkLst>
      </pc:sldChg>
      <pc:sldChg chg="modSp mod ord">
        <pc:chgData name="Nayla Alkaabi" userId="1fbd0e4e-7836-4105-afba-cb0a80a4a7aa" providerId="ADAL" clId="{367F1F3F-256C-47CB-B888-1E2E67040975}" dt="2024-12-04T08:44:16.681" v="651" actId="207"/>
        <pc:sldMkLst>
          <pc:docMk/>
          <pc:sldMk cId="1448525321" sldId="15774"/>
        </pc:sldMkLst>
        <pc:spChg chg="mod">
          <ac:chgData name="Nayla Alkaabi" userId="1fbd0e4e-7836-4105-afba-cb0a80a4a7aa" providerId="ADAL" clId="{367F1F3F-256C-47CB-B888-1E2E67040975}" dt="2024-12-04T08:44:16.681" v="651" actId="207"/>
          <ac:spMkLst>
            <pc:docMk/>
            <pc:sldMk cId="1448525321" sldId="15774"/>
            <ac:spMk id="4" creationId="{8BBA968A-1DD4-9A46-F1A1-F9BF8DD01564}"/>
          </ac:spMkLst>
        </pc:spChg>
        <pc:spChg chg="mod">
          <ac:chgData name="Nayla Alkaabi" userId="1fbd0e4e-7836-4105-afba-cb0a80a4a7aa" providerId="ADAL" clId="{367F1F3F-256C-47CB-B888-1E2E67040975}" dt="2024-12-04T08:44:16.681" v="651" actId="207"/>
          <ac:spMkLst>
            <pc:docMk/>
            <pc:sldMk cId="1448525321" sldId="15774"/>
            <ac:spMk id="7" creationId="{29405AF0-0D56-E98F-E430-1B2BD9066114}"/>
          </ac:spMkLst>
        </pc:spChg>
        <pc:spChg chg="mod">
          <ac:chgData name="Nayla Alkaabi" userId="1fbd0e4e-7836-4105-afba-cb0a80a4a7aa" providerId="ADAL" clId="{367F1F3F-256C-47CB-B888-1E2E67040975}" dt="2024-12-04T08:44:16.681" v="651" actId="207"/>
          <ac:spMkLst>
            <pc:docMk/>
            <pc:sldMk cId="1448525321" sldId="15774"/>
            <ac:spMk id="9" creationId="{193BEA01-8B25-95A3-86A3-0690868BE2C7}"/>
          </ac:spMkLst>
        </pc:spChg>
        <pc:spChg chg="mod">
          <ac:chgData name="Nayla Alkaabi" userId="1fbd0e4e-7836-4105-afba-cb0a80a4a7aa" providerId="ADAL" clId="{367F1F3F-256C-47CB-B888-1E2E67040975}" dt="2024-12-04T08:44:04.328" v="650" actId="207"/>
          <ac:spMkLst>
            <pc:docMk/>
            <pc:sldMk cId="1448525321" sldId="15774"/>
            <ac:spMk id="12" creationId="{2855B21D-4C8C-F598-A380-F4C0D57808F3}"/>
          </ac:spMkLst>
        </pc:spChg>
        <pc:spChg chg="mod">
          <ac:chgData name="Nayla Alkaabi" userId="1fbd0e4e-7836-4105-afba-cb0a80a4a7aa" providerId="ADAL" clId="{367F1F3F-256C-47CB-B888-1E2E67040975}" dt="2024-12-04T08:44:16.681" v="651" actId="207"/>
          <ac:spMkLst>
            <pc:docMk/>
            <pc:sldMk cId="1448525321" sldId="15774"/>
            <ac:spMk id="13" creationId="{3234A4F5-0493-0F9F-B002-9C0209AFCE18}"/>
          </ac:spMkLst>
        </pc:spChg>
        <pc:spChg chg="mod">
          <ac:chgData name="Nayla Alkaabi" userId="1fbd0e4e-7836-4105-afba-cb0a80a4a7aa" providerId="ADAL" clId="{367F1F3F-256C-47CB-B888-1E2E67040975}" dt="2024-12-04T08:44:16.681" v="651" actId="207"/>
          <ac:spMkLst>
            <pc:docMk/>
            <pc:sldMk cId="1448525321" sldId="15774"/>
            <ac:spMk id="14" creationId="{151C9B59-15E2-C40F-BFFA-F39D019B7C02}"/>
          </ac:spMkLst>
        </pc:spChg>
        <pc:spChg chg="mod">
          <ac:chgData name="Nayla Alkaabi" userId="1fbd0e4e-7836-4105-afba-cb0a80a4a7aa" providerId="ADAL" clId="{367F1F3F-256C-47CB-B888-1E2E67040975}" dt="2024-12-04T08:44:16.681" v="651" actId="207"/>
          <ac:spMkLst>
            <pc:docMk/>
            <pc:sldMk cId="1448525321" sldId="15774"/>
            <ac:spMk id="15" creationId="{42C7DADE-D2A1-46BB-8356-BADF6D2126AE}"/>
          </ac:spMkLst>
        </pc:spChg>
      </pc:sldChg>
      <pc:sldChg chg="del">
        <pc:chgData name="Nayla Alkaabi" userId="1fbd0e4e-7836-4105-afba-cb0a80a4a7aa" providerId="ADAL" clId="{367F1F3F-256C-47CB-B888-1E2E67040975}" dt="2024-12-04T08:16:05.994" v="68" actId="47"/>
        <pc:sldMkLst>
          <pc:docMk/>
          <pc:sldMk cId="3910562916" sldId="15784"/>
        </pc:sldMkLst>
      </pc:sldChg>
      <pc:sldChg chg="addSp modSp mod modNotesTx">
        <pc:chgData name="Nayla Alkaabi" userId="1fbd0e4e-7836-4105-afba-cb0a80a4a7aa" providerId="ADAL" clId="{367F1F3F-256C-47CB-B888-1E2E67040975}" dt="2024-12-04T08:19:19.368" v="144" actId="20577"/>
        <pc:sldMkLst>
          <pc:docMk/>
          <pc:sldMk cId="3415451831" sldId="15788"/>
        </pc:sldMkLst>
        <pc:spChg chg="mod">
          <ac:chgData name="Nayla Alkaabi" userId="1fbd0e4e-7836-4105-afba-cb0a80a4a7aa" providerId="ADAL" clId="{367F1F3F-256C-47CB-B888-1E2E67040975}" dt="2024-12-04T08:16:25.033" v="84" actId="20577"/>
          <ac:spMkLst>
            <pc:docMk/>
            <pc:sldMk cId="3415451831" sldId="15788"/>
            <ac:spMk id="3" creationId="{6F72DB33-194A-0379-5828-C19B85A57953}"/>
          </ac:spMkLst>
        </pc:spChg>
        <pc:picChg chg="mod">
          <ac:chgData name="Nayla Alkaabi" userId="1fbd0e4e-7836-4105-afba-cb0a80a4a7aa" providerId="ADAL" clId="{367F1F3F-256C-47CB-B888-1E2E67040975}" dt="2024-12-04T08:18:51.407" v="99" actId="1076"/>
          <ac:picMkLst>
            <pc:docMk/>
            <pc:sldMk cId="3415451831" sldId="15788"/>
            <ac:picMk id="4" creationId="{2FF8DC30-5EE3-4CBD-E567-2ECE7DEFA840}"/>
          </ac:picMkLst>
        </pc:picChg>
        <pc:picChg chg="add mod">
          <ac:chgData name="Nayla Alkaabi" userId="1fbd0e4e-7836-4105-afba-cb0a80a4a7aa" providerId="ADAL" clId="{367F1F3F-256C-47CB-B888-1E2E67040975}" dt="2024-12-04T08:18:55.719" v="100" actId="1076"/>
          <ac:picMkLst>
            <pc:docMk/>
            <pc:sldMk cId="3415451831" sldId="15788"/>
            <ac:picMk id="5" creationId="{1E61C41D-F564-DC31-53BD-EC66A740DCC9}"/>
          </ac:picMkLst>
        </pc:picChg>
      </pc:sldChg>
      <pc:sldChg chg="del">
        <pc:chgData name="Nayla Alkaabi" userId="1fbd0e4e-7836-4105-afba-cb0a80a4a7aa" providerId="ADAL" clId="{367F1F3F-256C-47CB-B888-1E2E67040975}" dt="2024-12-04T08:16:35.189" v="85" actId="47"/>
        <pc:sldMkLst>
          <pc:docMk/>
          <pc:sldMk cId="2557243245" sldId="15791"/>
        </pc:sldMkLst>
      </pc:sldChg>
      <pc:sldChg chg="del">
        <pc:chgData name="Nayla Alkaabi" userId="1fbd0e4e-7836-4105-afba-cb0a80a4a7aa" providerId="ADAL" clId="{367F1F3F-256C-47CB-B888-1E2E67040975}" dt="2024-12-04T08:16:03.934" v="66" actId="47"/>
        <pc:sldMkLst>
          <pc:docMk/>
          <pc:sldMk cId="3747686426" sldId="15797"/>
        </pc:sldMkLst>
      </pc:sldChg>
      <pc:sldChg chg="del">
        <pc:chgData name="Nayla Alkaabi" userId="1fbd0e4e-7836-4105-afba-cb0a80a4a7aa" providerId="ADAL" clId="{367F1F3F-256C-47CB-B888-1E2E67040975}" dt="2024-12-04T08:16:08.512" v="69" actId="47"/>
        <pc:sldMkLst>
          <pc:docMk/>
          <pc:sldMk cId="3042690521" sldId="15798"/>
        </pc:sldMkLst>
      </pc:sldChg>
      <pc:sldChg chg="modSp add del mod modNotesTx">
        <pc:chgData name="Nayla Alkaabi" userId="1fbd0e4e-7836-4105-afba-cb0a80a4a7aa" providerId="ADAL" clId="{367F1F3F-256C-47CB-B888-1E2E67040975}" dt="2024-12-10T05:45:50.865" v="1543" actId="20577"/>
        <pc:sldMkLst>
          <pc:docMk/>
          <pc:sldMk cId="125778873" sldId="15799"/>
        </pc:sldMkLst>
        <pc:spChg chg="mod">
          <ac:chgData name="Nayla Alkaabi" userId="1fbd0e4e-7836-4105-afba-cb0a80a4a7aa" providerId="ADAL" clId="{367F1F3F-256C-47CB-B888-1E2E67040975}" dt="2024-12-10T05:45:43.778" v="1534" actId="20577"/>
          <ac:spMkLst>
            <pc:docMk/>
            <pc:sldMk cId="125778873" sldId="15799"/>
            <ac:spMk id="22" creationId="{F0DBB6F5-CE14-A544-0086-93D270D970C8}"/>
          </ac:spMkLst>
        </pc:spChg>
      </pc:sldChg>
      <pc:sldChg chg="del">
        <pc:chgData name="Nayla Alkaabi" userId="1fbd0e4e-7836-4105-afba-cb0a80a4a7aa" providerId="ADAL" clId="{367F1F3F-256C-47CB-B888-1E2E67040975}" dt="2024-12-04T08:16:04.753" v="67" actId="47"/>
        <pc:sldMkLst>
          <pc:docMk/>
          <pc:sldMk cId="2442365229" sldId="15801"/>
        </pc:sldMkLst>
      </pc:sldChg>
      <pc:sldChg chg="modSp mod">
        <pc:chgData name="Nayla Alkaabi" userId="1fbd0e4e-7836-4105-afba-cb0a80a4a7aa" providerId="ADAL" clId="{367F1F3F-256C-47CB-B888-1E2E67040975}" dt="2024-12-04T08:21:31.284" v="151" actId="20577"/>
        <pc:sldMkLst>
          <pc:docMk/>
          <pc:sldMk cId="2310410673" sldId="15804"/>
        </pc:sldMkLst>
        <pc:spChg chg="mod">
          <ac:chgData name="Nayla Alkaabi" userId="1fbd0e4e-7836-4105-afba-cb0a80a4a7aa" providerId="ADAL" clId="{367F1F3F-256C-47CB-B888-1E2E67040975}" dt="2024-12-04T08:21:31.284" v="151" actId="20577"/>
          <ac:spMkLst>
            <pc:docMk/>
            <pc:sldMk cId="2310410673" sldId="15804"/>
            <ac:spMk id="5" creationId="{2345274E-8CE7-B02D-94EC-4898B101C4CC}"/>
          </ac:spMkLst>
        </pc:spChg>
      </pc:sldChg>
      <pc:sldChg chg="del">
        <pc:chgData name="Nayla Alkaabi" userId="1fbd0e4e-7836-4105-afba-cb0a80a4a7aa" providerId="ADAL" clId="{367F1F3F-256C-47CB-B888-1E2E67040975}" dt="2024-12-04T08:16:01.643" v="63" actId="47"/>
        <pc:sldMkLst>
          <pc:docMk/>
          <pc:sldMk cId="4102510799" sldId="15815"/>
        </pc:sldMkLst>
      </pc:sldChg>
      <pc:sldChg chg="modAnim">
        <pc:chgData name="Nayla Alkaabi" userId="1fbd0e4e-7836-4105-afba-cb0a80a4a7aa" providerId="ADAL" clId="{367F1F3F-256C-47CB-B888-1E2E67040975}" dt="2024-12-04T11:07:11.239" v="1390"/>
        <pc:sldMkLst>
          <pc:docMk/>
          <pc:sldMk cId="3722781580" sldId="15816"/>
        </pc:sldMkLst>
      </pc:sldChg>
      <pc:sldChg chg="add del modNotesTx">
        <pc:chgData name="Nayla Alkaabi" userId="1fbd0e4e-7836-4105-afba-cb0a80a4a7aa" providerId="ADAL" clId="{367F1F3F-256C-47CB-B888-1E2E67040975}" dt="2024-12-10T05:45:23.040" v="1518" actId="113"/>
        <pc:sldMkLst>
          <pc:docMk/>
          <pc:sldMk cId="3320647459" sldId="15817"/>
        </pc:sldMkLst>
      </pc:sldChg>
      <pc:sldChg chg="add del modNotesTx">
        <pc:chgData name="Nayla Alkaabi" userId="1fbd0e4e-7836-4105-afba-cb0a80a4a7aa" providerId="ADAL" clId="{367F1F3F-256C-47CB-B888-1E2E67040975}" dt="2024-12-10T05:45:30.829" v="1519" actId="113"/>
        <pc:sldMkLst>
          <pc:docMk/>
          <pc:sldMk cId="2423768078" sldId="15818"/>
        </pc:sldMkLst>
      </pc:sldChg>
      <pc:sldChg chg="modSp add del">
        <pc:chgData name="Nayla Alkaabi" userId="1fbd0e4e-7836-4105-afba-cb0a80a4a7aa" providerId="ADAL" clId="{367F1F3F-256C-47CB-B888-1E2E67040975}" dt="2024-12-10T05:46:27.010" v="1584" actId="20577"/>
        <pc:sldMkLst>
          <pc:docMk/>
          <pc:sldMk cId="3962475272" sldId="15819"/>
        </pc:sldMkLst>
        <pc:graphicFrameChg chg="mod">
          <ac:chgData name="Nayla Alkaabi" userId="1fbd0e4e-7836-4105-afba-cb0a80a4a7aa" providerId="ADAL" clId="{367F1F3F-256C-47CB-B888-1E2E67040975}" dt="2024-12-10T05:46:27.010" v="1584" actId="20577"/>
          <ac:graphicFrameMkLst>
            <pc:docMk/>
            <pc:sldMk cId="3962475272" sldId="15819"/>
            <ac:graphicFrameMk id="6" creationId="{424A73C7-4268-F6FC-C46E-DAFF97208D96}"/>
          </ac:graphicFrameMkLst>
        </pc:graphicFrameChg>
      </pc:sldChg>
      <pc:sldChg chg="del">
        <pc:chgData name="Nayla Alkaabi" userId="1fbd0e4e-7836-4105-afba-cb0a80a4a7aa" providerId="ADAL" clId="{367F1F3F-256C-47CB-B888-1E2E67040975}" dt="2024-12-04T08:16:44.051" v="91" actId="47"/>
        <pc:sldMkLst>
          <pc:docMk/>
          <pc:sldMk cId="1760318155" sldId="15820"/>
        </pc:sldMkLst>
      </pc:sldChg>
      <pc:sldChg chg="addSp delSp modSp add mod delAnim modAnim modNotesTx">
        <pc:chgData name="Nayla Alkaabi" userId="1fbd0e4e-7836-4105-afba-cb0a80a4a7aa" providerId="ADAL" clId="{367F1F3F-256C-47CB-B888-1E2E67040975}" dt="2024-12-04T10:50:23.959" v="1182" actId="121"/>
        <pc:sldMkLst>
          <pc:docMk/>
          <pc:sldMk cId="730381551" sldId="15822"/>
        </pc:sldMkLst>
        <pc:spChg chg="mod">
          <ac:chgData name="Nayla Alkaabi" userId="1fbd0e4e-7836-4105-afba-cb0a80a4a7aa" providerId="ADAL" clId="{367F1F3F-256C-47CB-B888-1E2E67040975}" dt="2024-12-04T08:22:08.970" v="172" actId="20577"/>
          <ac:spMkLst>
            <pc:docMk/>
            <pc:sldMk cId="730381551" sldId="15822"/>
            <ac:spMk id="3" creationId="{6F72DB33-194A-0379-5828-C19B85A57953}"/>
          </ac:spMkLst>
        </pc:spChg>
        <pc:spChg chg="add mod">
          <ac:chgData name="Nayla Alkaabi" userId="1fbd0e4e-7836-4105-afba-cb0a80a4a7aa" providerId="ADAL" clId="{367F1F3F-256C-47CB-B888-1E2E67040975}" dt="2024-12-04T10:50:14.338" v="1180" actId="1076"/>
          <ac:spMkLst>
            <pc:docMk/>
            <pc:sldMk cId="730381551" sldId="15822"/>
            <ac:spMk id="6" creationId="{C18CDA14-D523-C99A-0E46-28A9ABF97E0D}"/>
          </ac:spMkLst>
        </pc:spChg>
        <pc:spChg chg="add mod">
          <ac:chgData name="Nayla Alkaabi" userId="1fbd0e4e-7836-4105-afba-cb0a80a4a7aa" providerId="ADAL" clId="{367F1F3F-256C-47CB-B888-1E2E67040975}" dt="2024-12-04T10:50:10.850" v="1179" actId="1076"/>
          <ac:spMkLst>
            <pc:docMk/>
            <pc:sldMk cId="730381551" sldId="15822"/>
            <ac:spMk id="7" creationId="{79216283-D539-7C22-6CF0-5A0B34887BBA}"/>
          </ac:spMkLst>
        </pc:spChg>
        <pc:spChg chg="add mod">
          <ac:chgData name="Nayla Alkaabi" userId="1fbd0e4e-7836-4105-afba-cb0a80a4a7aa" providerId="ADAL" clId="{367F1F3F-256C-47CB-B888-1E2E67040975}" dt="2024-12-04T10:50:23.959" v="1182" actId="121"/>
          <ac:spMkLst>
            <pc:docMk/>
            <pc:sldMk cId="730381551" sldId="15822"/>
            <ac:spMk id="8" creationId="{1356E7CB-871A-C297-64BB-C3B01EDA825D}"/>
          </ac:spMkLst>
        </pc:spChg>
        <pc:picChg chg="add mod">
          <ac:chgData name="Nayla Alkaabi" userId="1fbd0e4e-7836-4105-afba-cb0a80a4a7aa" providerId="ADAL" clId="{367F1F3F-256C-47CB-B888-1E2E67040975}" dt="2024-12-04T10:50:07.464" v="1178" actId="1076"/>
          <ac:picMkLst>
            <pc:docMk/>
            <pc:sldMk cId="730381551" sldId="15822"/>
            <ac:picMk id="10" creationId="{5CA73B43-470F-827F-5171-D94EF6E0B4AA}"/>
          </ac:picMkLst>
        </pc:picChg>
        <pc:picChg chg="add mod">
          <ac:chgData name="Nayla Alkaabi" userId="1fbd0e4e-7836-4105-afba-cb0a80a4a7aa" providerId="ADAL" clId="{367F1F3F-256C-47CB-B888-1E2E67040975}" dt="2024-12-04T10:50:07.464" v="1178" actId="1076"/>
          <ac:picMkLst>
            <pc:docMk/>
            <pc:sldMk cId="730381551" sldId="15822"/>
            <ac:picMk id="12" creationId="{607871CB-C3A8-2DF8-4422-097E2A1BFD1D}"/>
          </ac:picMkLst>
        </pc:picChg>
        <pc:picChg chg="add mod">
          <ac:chgData name="Nayla Alkaabi" userId="1fbd0e4e-7836-4105-afba-cb0a80a4a7aa" providerId="ADAL" clId="{367F1F3F-256C-47CB-B888-1E2E67040975}" dt="2024-12-04T10:50:07.464" v="1178" actId="1076"/>
          <ac:picMkLst>
            <pc:docMk/>
            <pc:sldMk cId="730381551" sldId="15822"/>
            <ac:picMk id="14" creationId="{227840B2-983D-5702-9366-75268ED380DE}"/>
          </ac:picMkLst>
        </pc:picChg>
      </pc:sldChg>
      <pc:sldChg chg="addSp delSp modSp add mod ord delAnim modAnim">
        <pc:chgData name="Nayla Alkaabi" userId="1fbd0e4e-7836-4105-afba-cb0a80a4a7aa" providerId="ADAL" clId="{367F1F3F-256C-47CB-B888-1E2E67040975}" dt="2024-12-05T05:25:38.791" v="1509"/>
        <pc:sldMkLst>
          <pc:docMk/>
          <pc:sldMk cId="165304860" sldId="15823"/>
        </pc:sldMkLst>
        <pc:spChg chg="mod">
          <ac:chgData name="Nayla Alkaabi" userId="1fbd0e4e-7836-4105-afba-cb0a80a4a7aa" providerId="ADAL" clId="{367F1F3F-256C-47CB-B888-1E2E67040975}" dt="2024-12-04T08:35:04.600" v="632" actId="20577"/>
          <ac:spMkLst>
            <pc:docMk/>
            <pc:sldMk cId="165304860" sldId="15823"/>
            <ac:spMk id="3" creationId="{59D7439B-1C0E-CD8A-D8C6-545EE1F98CAB}"/>
          </ac:spMkLst>
        </pc:spChg>
        <pc:picChg chg="add mod">
          <ac:chgData name="Nayla Alkaabi" userId="1fbd0e4e-7836-4105-afba-cb0a80a4a7aa" providerId="ADAL" clId="{367F1F3F-256C-47CB-B888-1E2E67040975}" dt="2024-12-04T08:37:11.930" v="644" actId="1076"/>
          <ac:picMkLst>
            <pc:docMk/>
            <pc:sldMk cId="165304860" sldId="15823"/>
            <ac:picMk id="4" creationId="{7597FD2D-4C1D-C4E9-08CC-EAA5411ED952}"/>
          </ac:picMkLst>
        </pc:picChg>
        <pc:picChg chg="add mod">
          <ac:chgData name="Nayla Alkaabi" userId="1fbd0e4e-7836-4105-afba-cb0a80a4a7aa" providerId="ADAL" clId="{367F1F3F-256C-47CB-B888-1E2E67040975}" dt="2024-12-05T05:25:38.791" v="1509"/>
          <ac:picMkLst>
            <pc:docMk/>
            <pc:sldMk cId="165304860" sldId="15823"/>
            <ac:picMk id="9" creationId="{27C835CA-9656-4BD5-4D43-943B2BC9F380}"/>
          </ac:picMkLst>
        </pc:picChg>
      </pc:sldChg>
      <pc:sldChg chg="addSp delSp modSp add del mod ord delAnim modNotesTx">
        <pc:chgData name="Nayla Alkaabi" userId="1fbd0e4e-7836-4105-afba-cb0a80a4a7aa" providerId="ADAL" clId="{367F1F3F-256C-47CB-B888-1E2E67040975}" dt="2024-12-04T10:56:46.260" v="1279" actId="47"/>
        <pc:sldMkLst>
          <pc:docMk/>
          <pc:sldMk cId="491405506" sldId="15824"/>
        </pc:sldMkLst>
      </pc:sldChg>
      <pc:sldChg chg="addSp delSp modSp add mod modAnim modNotesTx">
        <pc:chgData name="Nayla Alkaabi" userId="1fbd0e4e-7836-4105-afba-cb0a80a4a7aa" providerId="ADAL" clId="{367F1F3F-256C-47CB-B888-1E2E67040975}" dt="2024-12-04T11:08:11.188" v="1396"/>
        <pc:sldMkLst>
          <pc:docMk/>
          <pc:sldMk cId="3025167862" sldId="15825"/>
        </pc:sldMkLst>
        <pc:spChg chg="add mod">
          <ac:chgData name="Nayla Alkaabi" userId="1fbd0e4e-7836-4105-afba-cb0a80a4a7aa" providerId="ADAL" clId="{367F1F3F-256C-47CB-B888-1E2E67040975}" dt="2024-12-04T10:31:07.418" v="1134" actId="1076"/>
          <ac:spMkLst>
            <pc:docMk/>
            <pc:sldMk cId="3025167862" sldId="15825"/>
            <ac:spMk id="4" creationId="{C3FDEC8C-D86A-8B6F-BCCB-938C5D285D34}"/>
          </ac:spMkLst>
        </pc:spChg>
        <pc:spChg chg="add mod">
          <ac:chgData name="Nayla Alkaabi" userId="1fbd0e4e-7836-4105-afba-cb0a80a4a7aa" providerId="ADAL" clId="{367F1F3F-256C-47CB-B888-1E2E67040975}" dt="2024-12-04T10:31:01.071" v="1133" actId="1076"/>
          <ac:spMkLst>
            <pc:docMk/>
            <pc:sldMk cId="3025167862" sldId="15825"/>
            <ac:spMk id="5" creationId="{25842163-CFDE-1179-A41A-BEEA506AD69A}"/>
          </ac:spMkLst>
        </pc:spChg>
        <pc:spChg chg="add mod">
          <ac:chgData name="Nayla Alkaabi" userId="1fbd0e4e-7836-4105-afba-cb0a80a4a7aa" providerId="ADAL" clId="{367F1F3F-256C-47CB-B888-1E2E67040975}" dt="2024-12-04T10:30:35.656" v="1129" actId="207"/>
          <ac:spMkLst>
            <pc:docMk/>
            <pc:sldMk cId="3025167862" sldId="15825"/>
            <ac:spMk id="7" creationId="{5999E40F-6EDF-C273-9F0D-08520D26B93B}"/>
          </ac:spMkLst>
        </pc:spChg>
        <pc:spChg chg="add mod">
          <ac:chgData name="Nayla Alkaabi" userId="1fbd0e4e-7836-4105-afba-cb0a80a4a7aa" providerId="ADAL" clId="{367F1F3F-256C-47CB-B888-1E2E67040975}" dt="2024-12-04T10:31:09.824" v="1135" actId="1076"/>
          <ac:spMkLst>
            <pc:docMk/>
            <pc:sldMk cId="3025167862" sldId="15825"/>
            <ac:spMk id="8" creationId="{B8E02782-2D01-1124-8985-9EADCBAC944B}"/>
          </ac:spMkLst>
        </pc:spChg>
        <pc:spChg chg="add mod">
          <ac:chgData name="Nayla Alkaabi" userId="1fbd0e4e-7836-4105-afba-cb0a80a4a7aa" providerId="ADAL" clId="{367F1F3F-256C-47CB-B888-1E2E67040975}" dt="2024-12-04T10:31:14.274" v="1136" actId="1076"/>
          <ac:spMkLst>
            <pc:docMk/>
            <pc:sldMk cId="3025167862" sldId="15825"/>
            <ac:spMk id="9" creationId="{9F2FE228-6FED-EFCA-BA09-3BEE76758D2A}"/>
          </ac:spMkLst>
        </pc:spChg>
        <pc:spChg chg="add mod">
          <ac:chgData name="Nayla Alkaabi" userId="1fbd0e4e-7836-4105-afba-cb0a80a4a7aa" providerId="ADAL" clId="{367F1F3F-256C-47CB-B888-1E2E67040975}" dt="2024-12-04T10:31:19.117" v="1137" actId="1076"/>
          <ac:spMkLst>
            <pc:docMk/>
            <pc:sldMk cId="3025167862" sldId="15825"/>
            <ac:spMk id="11" creationId="{27A069CC-9AEF-C787-EFB5-2513657E2B0E}"/>
          </ac:spMkLst>
        </pc:spChg>
        <pc:spChg chg="mod">
          <ac:chgData name="Nayla Alkaabi" userId="1fbd0e4e-7836-4105-afba-cb0a80a4a7aa" providerId="ADAL" clId="{367F1F3F-256C-47CB-B888-1E2E67040975}" dt="2024-12-04T08:45:03.968" v="720" actId="20577"/>
          <ac:spMkLst>
            <pc:docMk/>
            <pc:sldMk cId="3025167862" sldId="15825"/>
            <ac:spMk id="12" creationId="{99DA3E54-37F1-72A5-6A44-67D120A2A6B9}"/>
          </ac:spMkLst>
        </pc:spChg>
        <pc:picChg chg="add mod">
          <ac:chgData name="Nayla Alkaabi" userId="1fbd0e4e-7836-4105-afba-cb0a80a4a7aa" providerId="ADAL" clId="{367F1F3F-256C-47CB-B888-1E2E67040975}" dt="2024-12-04T10:48:19.714" v="1150" actId="1076"/>
          <ac:picMkLst>
            <pc:docMk/>
            <pc:sldMk cId="3025167862" sldId="15825"/>
            <ac:picMk id="14" creationId="{CCEFC067-0CF0-C76D-5600-714DDD00D8DF}"/>
          </ac:picMkLst>
        </pc:picChg>
        <pc:picChg chg="add mod">
          <ac:chgData name="Nayla Alkaabi" userId="1fbd0e4e-7836-4105-afba-cb0a80a4a7aa" providerId="ADAL" clId="{367F1F3F-256C-47CB-B888-1E2E67040975}" dt="2024-12-04T10:48:08.992" v="1147" actId="1076"/>
          <ac:picMkLst>
            <pc:docMk/>
            <pc:sldMk cId="3025167862" sldId="15825"/>
            <ac:picMk id="16" creationId="{BC49F3AA-334F-DA40-E63D-972937836CD6}"/>
          </ac:picMkLst>
        </pc:picChg>
        <pc:picChg chg="add mod">
          <ac:chgData name="Nayla Alkaabi" userId="1fbd0e4e-7836-4105-afba-cb0a80a4a7aa" providerId="ADAL" clId="{367F1F3F-256C-47CB-B888-1E2E67040975}" dt="2024-12-04T10:47:49.786" v="1146" actId="1076"/>
          <ac:picMkLst>
            <pc:docMk/>
            <pc:sldMk cId="3025167862" sldId="15825"/>
            <ac:picMk id="18" creationId="{43CE35BA-ABBF-DAA5-7325-403904E8A0F4}"/>
          </ac:picMkLst>
        </pc:picChg>
        <pc:picChg chg="add mod">
          <ac:chgData name="Nayla Alkaabi" userId="1fbd0e4e-7836-4105-afba-cb0a80a4a7aa" providerId="ADAL" clId="{367F1F3F-256C-47CB-B888-1E2E67040975}" dt="2024-12-04T10:48:13.442" v="1148" actId="1076"/>
          <ac:picMkLst>
            <pc:docMk/>
            <pc:sldMk cId="3025167862" sldId="15825"/>
            <ac:picMk id="20" creationId="{708A7BC3-8ABC-91D8-ACED-3B600177A8B5}"/>
          </ac:picMkLst>
        </pc:picChg>
        <pc:picChg chg="add mod">
          <ac:chgData name="Nayla Alkaabi" userId="1fbd0e4e-7836-4105-afba-cb0a80a4a7aa" providerId="ADAL" clId="{367F1F3F-256C-47CB-B888-1E2E67040975}" dt="2024-12-04T10:48:15.963" v="1149" actId="1076"/>
          <ac:picMkLst>
            <pc:docMk/>
            <pc:sldMk cId="3025167862" sldId="15825"/>
            <ac:picMk id="22" creationId="{3CE4447B-BD0D-CA5A-71AA-79E95AB0341B}"/>
          </ac:picMkLst>
        </pc:picChg>
      </pc:sldChg>
      <pc:sldChg chg="addSp delSp modSp add mod delAnim modAnim modNotesTx">
        <pc:chgData name="Nayla Alkaabi" userId="1fbd0e4e-7836-4105-afba-cb0a80a4a7aa" providerId="ADAL" clId="{367F1F3F-256C-47CB-B888-1E2E67040975}" dt="2024-12-05T08:19:15.646" v="1516" actId="20577"/>
        <pc:sldMkLst>
          <pc:docMk/>
          <pc:sldMk cId="2291352536" sldId="15826"/>
        </pc:sldMkLst>
        <pc:spChg chg="mod">
          <ac:chgData name="Nayla Alkaabi" userId="1fbd0e4e-7836-4105-afba-cb0a80a4a7aa" providerId="ADAL" clId="{367F1F3F-256C-47CB-B888-1E2E67040975}" dt="2024-12-04T11:02:01.912" v="1354" actId="1076"/>
          <ac:spMkLst>
            <pc:docMk/>
            <pc:sldMk cId="2291352536" sldId="15826"/>
            <ac:spMk id="4" creationId="{DDB86F08-D5FD-59DA-4031-597C8984215F}"/>
          </ac:spMkLst>
        </pc:spChg>
        <pc:spChg chg="mod">
          <ac:chgData name="Nayla Alkaabi" userId="1fbd0e4e-7836-4105-afba-cb0a80a4a7aa" providerId="ADAL" clId="{367F1F3F-256C-47CB-B888-1E2E67040975}" dt="2024-12-04T11:01:57.583" v="1353" actId="1076"/>
          <ac:spMkLst>
            <pc:docMk/>
            <pc:sldMk cId="2291352536" sldId="15826"/>
            <ac:spMk id="5" creationId="{8800842E-9997-17AA-A5F5-FB784782669A}"/>
          </ac:spMkLst>
        </pc:spChg>
        <pc:spChg chg="add mod">
          <ac:chgData name="Nayla Alkaabi" userId="1fbd0e4e-7836-4105-afba-cb0a80a4a7aa" providerId="ADAL" clId="{367F1F3F-256C-47CB-B888-1E2E67040975}" dt="2024-12-04T10:56:59.640" v="1282" actId="1076"/>
          <ac:spMkLst>
            <pc:docMk/>
            <pc:sldMk cId="2291352536" sldId="15826"/>
            <ac:spMk id="6" creationId="{99BA7F31-4CAF-5D46-17B4-230761EA24DD}"/>
          </ac:spMkLst>
        </pc:spChg>
        <pc:spChg chg="mod">
          <ac:chgData name="Nayla Alkaabi" userId="1fbd0e4e-7836-4105-afba-cb0a80a4a7aa" providerId="ADAL" clId="{367F1F3F-256C-47CB-B888-1E2E67040975}" dt="2024-12-04T11:04:28.063" v="1380" actId="20577"/>
          <ac:spMkLst>
            <pc:docMk/>
            <pc:sldMk cId="2291352536" sldId="15826"/>
            <ac:spMk id="8" creationId="{3940D017-2F5C-F748-9A5B-254B97B03951}"/>
          </ac:spMkLst>
        </pc:spChg>
        <pc:spChg chg="mod">
          <ac:chgData name="Nayla Alkaabi" userId="1fbd0e4e-7836-4105-afba-cb0a80a4a7aa" providerId="ADAL" clId="{367F1F3F-256C-47CB-B888-1E2E67040975}" dt="2024-12-04T11:02:26.464" v="1361" actId="1076"/>
          <ac:spMkLst>
            <pc:docMk/>
            <pc:sldMk cId="2291352536" sldId="15826"/>
            <ac:spMk id="9" creationId="{B9DC3A8D-B73C-AC14-ED1A-F99410A8BFC8}"/>
          </ac:spMkLst>
        </pc:spChg>
        <pc:spChg chg="add mod">
          <ac:chgData name="Nayla Alkaabi" userId="1fbd0e4e-7836-4105-afba-cb0a80a4a7aa" providerId="ADAL" clId="{367F1F3F-256C-47CB-B888-1E2E67040975}" dt="2024-12-05T05:18:49.726" v="1404" actId="34135"/>
          <ac:spMkLst>
            <pc:docMk/>
            <pc:sldMk cId="2291352536" sldId="15826"/>
            <ac:spMk id="26" creationId="{14A3F101-F82D-F432-02B7-79A2471FD04E}"/>
          </ac:spMkLst>
        </pc:spChg>
        <pc:spChg chg="add mod">
          <ac:chgData name="Nayla Alkaabi" userId="1fbd0e4e-7836-4105-afba-cb0a80a4a7aa" providerId="ADAL" clId="{367F1F3F-256C-47CB-B888-1E2E67040975}" dt="2024-12-05T05:19:33.535" v="1416" actId="34135"/>
          <ac:spMkLst>
            <pc:docMk/>
            <pc:sldMk cId="2291352536" sldId="15826"/>
            <ac:spMk id="28" creationId="{00290451-214C-51EB-80CF-CA77102364B0}"/>
          </ac:spMkLst>
        </pc:spChg>
        <pc:grpChg chg="add mod">
          <ac:chgData name="Nayla Alkaabi" userId="1fbd0e4e-7836-4105-afba-cb0a80a4a7aa" providerId="ADAL" clId="{367F1F3F-256C-47CB-B888-1E2E67040975}" dt="2024-12-05T05:18:45.308" v="1403" actId="164"/>
          <ac:grpSpMkLst>
            <pc:docMk/>
            <pc:sldMk cId="2291352536" sldId="15826"/>
            <ac:grpSpMk id="27" creationId="{39CB5218-D6E4-3056-2785-294EC3D0D37C}"/>
          </ac:grpSpMkLst>
        </pc:grpChg>
        <pc:grpChg chg="add mod">
          <ac:chgData name="Nayla Alkaabi" userId="1fbd0e4e-7836-4105-afba-cb0a80a4a7aa" providerId="ADAL" clId="{367F1F3F-256C-47CB-B888-1E2E67040975}" dt="2024-12-05T05:19:29.532" v="1415" actId="164"/>
          <ac:grpSpMkLst>
            <pc:docMk/>
            <pc:sldMk cId="2291352536" sldId="15826"/>
            <ac:grpSpMk id="29" creationId="{B3D60D6D-135B-A9D1-C698-1FB84C7FAD3A}"/>
          </ac:grpSpMkLst>
        </pc:grpChg>
        <pc:picChg chg="add mod modCrop">
          <ac:chgData name="Nayla Alkaabi" userId="1fbd0e4e-7836-4105-afba-cb0a80a4a7aa" providerId="ADAL" clId="{367F1F3F-256C-47CB-B888-1E2E67040975}" dt="2024-12-04T11:01:25.268" v="1343" actId="208"/>
          <ac:picMkLst>
            <pc:docMk/>
            <pc:sldMk cId="2291352536" sldId="15826"/>
            <ac:picMk id="13" creationId="{BE208CA7-4B12-BE7E-00F2-1FA77750211F}"/>
          </ac:picMkLst>
        </pc:picChg>
        <pc:picChg chg="add mod modCrop">
          <ac:chgData name="Nayla Alkaabi" userId="1fbd0e4e-7836-4105-afba-cb0a80a4a7aa" providerId="ADAL" clId="{367F1F3F-256C-47CB-B888-1E2E67040975}" dt="2024-12-05T05:18:45.308" v="1403" actId="164"/>
          <ac:picMkLst>
            <pc:docMk/>
            <pc:sldMk cId="2291352536" sldId="15826"/>
            <ac:picMk id="21" creationId="{E07C1FD6-C449-A9A6-E6BB-E81E054AC17B}"/>
          </ac:picMkLst>
        </pc:picChg>
        <pc:picChg chg="add mod modCrop">
          <ac:chgData name="Nayla Alkaabi" userId="1fbd0e4e-7836-4105-afba-cb0a80a4a7aa" providerId="ADAL" clId="{367F1F3F-256C-47CB-B888-1E2E67040975}" dt="2024-12-05T05:19:29.532" v="1415" actId="164"/>
          <ac:picMkLst>
            <pc:docMk/>
            <pc:sldMk cId="2291352536" sldId="15826"/>
            <ac:picMk id="24" creationId="{2DFAC9E3-EDA7-3353-DFCB-A92C4D2684B8}"/>
          </ac:picMkLst>
        </pc:picChg>
        <pc:picChg chg="add mod">
          <ac:chgData name="Nayla Alkaabi" userId="1fbd0e4e-7836-4105-afba-cb0a80a4a7aa" providerId="ADAL" clId="{367F1F3F-256C-47CB-B888-1E2E67040975}" dt="2024-12-04T11:04:50.025" v="1383" actId="208"/>
          <ac:picMkLst>
            <pc:docMk/>
            <pc:sldMk cId="2291352536" sldId="15826"/>
            <ac:picMk id="25" creationId="{8F7F8A87-FFBF-658D-ACBB-C6A366B5F28C}"/>
          </ac:picMkLst>
        </pc:picChg>
      </pc:sldChg>
      <pc:sldChg chg="addSp delSp modSp add mod modAnim modNotesTx">
        <pc:chgData name="Nayla Alkaabi" userId="1fbd0e4e-7836-4105-afba-cb0a80a4a7aa" providerId="ADAL" clId="{367F1F3F-256C-47CB-B888-1E2E67040975}" dt="2024-12-05T05:25:30.906" v="1507"/>
        <pc:sldMkLst>
          <pc:docMk/>
          <pc:sldMk cId="344117830" sldId="15827"/>
        </pc:sldMkLst>
        <pc:spChg chg="add mod">
          <ac:chgData name="Nayla Alkaabi" userId="1fbd0e4e-7836-4105-afba-cb0a80a4a7aa" providerId="ADAL" clId="{367F1F3F-256C-47CB-B888-1E2E67040975}" dt="2024-12-05T05:22:40.494" v="1491" actId="20577"/>
          <ac:spMkLst>
            <pc:docMk/>
            <pc:sldMk cId="344117830" sldId="15827"/>
            <ac:spMk id="6" creationId="{556E2CC0-9C92-2139-A3DE-41FC16D62D52}"/>
          </ac:spMkLst>
        </pc:spChg>
        <pc:picChg chg="add mod">
          <ac:chgData name="Nayla Alkaabi" userId="1fbd0e4e-7836-4105-afba-cb0a80a4a7aa" providerId="ADAL" clId="{367F1F3F-256C-47CB-B888-1E2E67040975}" dt="2024-12-05T05:22:50.261" v="1495" actId="1076"/>
          <ac:picMkLst>
            <pc:docMk/>
            <pc:sldMk cId="344117830" sldId="15827"/>
            <ac:picMk id="8" creationId="{AD45743D-4966-20CD-20B1-4A2AC7427BA7}"/>
          </ac:picMkLst>
        </pc:picChg>
        <pc:picChg chg="add mod">
          <ac:chgData name="Nayla Alkaabi" userId="1fbd0e4e-7836-4105-afba-cb0a80a4a7aa" providerId="ADAL" clId="{367F1F3F-256C-47CB-B888-1E2E67040975}" dt="2024-12-05T05:25:30.906" v="1507"/>
          <ac:picMkLst>
            <pc:docMk/>
            <pc:sldMk cId="344117830" sldId="15827"/>
            <ac:picMk id="9" creationId="{FB80C3E3-98EE-177E-B36D-284A38661910}"/>
          </ac:picMkLst>
        </pc:picChg>
      </pc:sldChg>
    </pc:docChg>
  </pc:docChgLst>
  <pc:docChgLst>
    <pc:chgData name="Nayla Alkaabi" userId="1fbd0e4e-7836-4105-afba-cb0a80a4a7aa" providerId="ADAL" clId="{F5119C07-E492-46A7-A157-33F5B8FD035E}"/>
    <pc:docChg chg="undo custSel addSld delSld modSld sldOrd">
      <pc:chgData name="Nayla Alkaabi" userId="1fbd0e4e-7836-4105-afba-cb0a80a4a7aa" providerId="ADAL" clId="{F5119C07-E492-46A7-A157-33F5B8FD035E}" dt="2024-10-06T16:36:16.737" v="2081"/>
      <pc:docMkLst>
        <pc:docMk/>
      </pc:docMkLst>
      <pc:sldChg chg="del">
        <pc:chgData name="Nayla Alkaabi" userId="1fbd0e4e-7836-4105-afba-cb0a80a4a7aa" providerId="ADAL" clId="{F5119C07-E492-46A7-A157-33F5B8FD035E}" dt="2024-10-06T11:25:18.051" v="21" actId="47"/>
        <pc:sldMkLst>
          <pc:docMk/>
          <pc:sldMk cId="1064726015" sldId="256"/>
        </pc:sldMkLst>
      </pc:sldChg>
      <pc:sldChg chg="modSp mod modAnim">
        <pc:chgData name="Nayla Alkaabi" userId="1fbd0e4e-7836-4105-afba-cb0a80a4a7aa" providerId="ADAL" clId="{F5119C07-E492-46A7-A157-33F5B8FD035E}" dt="2024-10-06T11:30:57.915" v="314"/>
        <pc:sldMkLst>
          <pc:docMk/>
          <pc:sldMk cId="3464433916" sldId="258"/>
        </pc:sldMkLst>
      </pc:sldChg>
      <pc:sldChg chg="modSp mod modAnim">
        <pc:chgData name="Nayla Alkaabi" userId="1fbd0e4e-7836-4105-afba-cb0a80a4a7aa" providerId="ADAL" clId="{F5119C07-E492-46A7-A157-33F5B8FD035E}" dt="2024-10-06T16:33:47.131" v="2067"/>
        <pc:sldMkLst>
          <pc:docMk/>
          <pc:sldMk cId="648331266" sldId="259"/>
        </pc:sldMkLst>
      </pc:sldChg>
      <pc:sldChg chg="del">
        <pc:chgData name="Nayla Alkaabi" userId="1fbd0e4e-7836-4105-afba-cb0a80a4a7aa" providerId="ADAL" clId="{F5119C07-E492-46A7-A157-33F5B8FD035E}" dt="2024-10-06T16:04:48.631" v="1581" actId="47"/>
        <pc:sldMkLst>
          <pc:docMk/>
          <pc:sldMk cId="1589025850" sldId="260"/>
        </pc:sldMkLst>
      </pc:sldChg>
      <pc:sldChg chg="addSp delSp modSp mod modAnim">
        <pc:chgData name="Nayla Alkaabi" userId="1fbd0e4e-7836-4105-afba-cb0a80a4a7aa" providerId="ADAL" clId="{F5119C07-E492-46A7-A157-33F5B8FD035E}" dt="2024-10-06T15:13:15.656" v="726" actId="1076"/>
        <pc:sldMkLst>
          <pc:docMk/>
          <pc:sldMk cId="2708246734" sldId="261"/>
        </pc:sldMkLst>
      </pc:sldChg>
      <pc:sldChg chg="modSp mod modAnim">
        <pc:chgData name="Nayla Alkaabi" userId="1fbd0e4e-7836-4105-afba-cb0a80a4a7aa" providerId="ADAL" clId="{F5119C07-E492-46A7-A157-33F5B8FD035E}" dt="2024-10-06T15:34:37.925" v="1173" actId="313"/>
        <pc:sldMkLst>
          <pc:docMk/>
          <pc:sldMk cId="156027758" sldId="265"/>
        </pc:sldMkLst>
      </pc:sldChg>
      <pc:sldChg chg="del">
        <pc:chgData name="Nayla Alkaabi" userId="1fbd0e4e-7836-4105-afba-cb0a80a4a7aa" providerId="ADAL" clId="{F5119C07-E492-46A7-A157-33F5B8FD035E}" dt="2024-10-06T16:05:27.415" v="1588" actId="47"/>
        <pc:sldMkLst>
          <pc:docMk/>
          <pc:sldMk cId="2690757690" sldId="15757"/>
        </pc:sldMkLst>
      </pc:sldChg>
      <pc:sldChg chg="del">
        <pc:chgData name="Nayla Alkaabi" userId="1fbd0e4e-7836-4105-afba-cb0a80a4a7aa" providerId="ADAL" clId="{F5119C07-E492-46A7-A157-33F5B8FD035E}" dt="2024-10-06T16:06:09.227" v="1637" actId="47"/>
        <pc:sldMkLst>
          <pc:docMk/>
          <pc:sldMk cId="3764545920" sldId="15758"/>
        </pc:sldMkLst>
      </pc:sldChg>
      <pc:sldChg chg="modSp mod modNotesTx">
        <pc:chgData name="Nayla Alkaabi" userId="1fbd0e4e-7836-4105-afba-cb0a80a4a7aa" providerId="ADAL" clId="{F5119C07-E492-46A7-A157-33F5B8FD035E}" dt="2024-10-06T16:01:13.445" v="1455" actId="113"/>
        <pc:sldMkLst>
          <pc:docMk/>
          <pc:sldMk cId="1448525321" sldId="15774"/>
        </pc:sldMkLst>
      </pc:sldChg>
      <pc:sldChg chg="del">
        <pc:chgData name="Nayla Alkaabi" userId="1fbd0e4e-7836-4105-afba-cb0a80a4a7aa" providerId="ADAL" clId="{F5119C07-E492-46A7-A157-33F5B8FD035E}" dt="2024-10-06T15:40:44.248" v="1175" actId="47"/>
        <pc:sldMkLst>
          <pc:docMk/>
          <pc:sldMk cId="492949222" sldId="15775"/>
        </pc:sldMkLst>
      </pc:sldChg>
      <pc:sldChg chg="addSp delSp modSp mod delAnim modAnim">
        <pc:chgData name="Nayla Alkaabi" userId="1fbd0e4e-7836-4105-afba-cb0a80a4a7aa" providerId="ADAL" clId="{F5119C07-E492-46A7-A157-33F5B8FD035E}" dt="2024-10-06T15:20:12.738" v="810" actId="1076"/>
        <pc:sldMkLst>
          <pc:docMk/>
          <pc:sldMk cId="3910562916" sldId="15784"/>
        </pc:sldMkLst>
      </pc:sldChg>
      <pc:sldChg chg="del">
        <pc:chgData name="Nayla Alkaabi" userId="1fbd0e4e-7836-4105-afba-cb0a80a4a7aa" providerId="ADAL" clId="{F5119C07-E492-46A7-A157-33F5B8FD035E}" dt="2024-10-06T16:34:09.489" v="2069" actId="47"/>
        <pc:sldMkLst>
          <pc:docMk/>
          <pc:sldMk cId="3701692395" sldId="15785"/>
        </pc:sldMkLst>
      </pc:sldChg>
      <pc:sldChg chg="del">
        <pc:chgData name="Nayla Alkaabi" userId="1fbd0e4e-7836-4105-afba-cb0a80a4a7aa" providerId="ADAL" clId="{F5119C07-E492-46A7-A157-33F5B8FD035E}" dt="2024-10-06T11:26:21.705" v="94" actId="47"/>
        <pc:sldMkLst>
          <pc:docMk/>
          <pc:sldMk cId="720724920" sldId="15786"/>
        </pc:sldMkLst>
      </pc:sldChg>
      <pc:sldChg chg="addSp delSp modSp mod delAnim modAnim">
        <pc:chgData name="Nayla Alkaabi" userId="1fbd0e4e-7836-4105-afba-cb0a80a4a7aa" providerId="ADAL" clId="{F5119C07-E492-46A7-A157-33F5B8FD035E}" dt="2024-10-06T15:51:40.621" v="1217"/>
        <pc:sldMkLst>
          <pc:docMk/>
          <pc:sldMk cId="3415451831" sldId="15788"/>
        </pc:sldMkLst>
      </pc:sldChg>
      <pc:sldChg chg="addSp delSp modSp mod">
        <pc:chgData name="Nayla Alkaabi" userId="1fbd0e4e-7836-4105-afba-cb0a80a4a7aa" providerId="ADAL" clId="{F5119C07-E492-46A7-A157-33F5B8FD035E}" dt="2024-10-06T16:03:28.594" v="1526" actId="1076"/>
        <pc:sldMkLst>
          <pc:docMk/>
          <pc:sldMk cId="2557243245" sldId="15791"/>
        </pc:sldMkLst>
      </pc:sldChg>
      <pc:sldChg chg="addSp delSp modSp mod delAnim modAnim">
        <pc:chgData name="Nayla Alkaabi" userId="1fbd0e4e-7836-4105-afba-cb0a80a4a7aa" providerId="ADAL" clId="{F5119C07-E492-46A7-A157-33F5B8FD035E}" dt="2024-10-06T15:14:00.069" v="735" actId="20577"/>
        <pc:sldMkLst>
          <pc:docMk/>
          <pc:sldMk cId="3747686426" sldId="15797"/>
        </pc:sldMkLst>
      </pc:sldChg>
      <pc:sldChg chg="modSp mod modAnim modNotesTx">
        <pc:chgData name="Nayla Alkaabi" userId="1fbd0e4e-7836-4105-afba-cb0a80a4a7aa" providerId="ADAL" clId="{F5119C07-E492-46A7-A157-33F5B8FD035E}" dt="2024-10-06T15:30:21.219" v="1006" actId="20577"/>
        <pc:sldMkLst>
          <pc:docMk/>
          <pc:sldMk cId="3042690521" sldId="15798"/>
        </pc:sldMkLst>
      </pc:sldChg>
      <pc:sldChg chg="addSp delSp modSp add mod">
        <pc:chgData name="Nayla Alkaabi" userId="1fbd0e4e-7836-4105-afba-cb0a80a4a7aa" providerId="ADAL" clId="{F5119C07-E492-46A7-A157-33F5B8FD035E}" dt="2024-10-06T16:06:34.709" v="1675" actId="1076"/>
        <pc:sldMkLst>
          <pc:docMk/>
          <pc:sldMk cId="125778873" sldId="15799"/>
        </pc:sldMkLst>
      </pc:sldChg>
      <pc:sldChg chg="modSp mod modAnim">
        <pc:chgData name="Nayla Alkaabi" userId="1fbd0e4e-7836-4105-afba-cb0a80a4a7aa" providerId="ADAL" clId="{F5119C07-E492-46A7-A157-33F5B8FD035E}" dt="2024-10-06T16:36:16.737" v="2081"/>
        <pc:sldMkLst>
          <pc:docMk/>
          <pc:sldMk cId="2442365229" sldId="15801"/>
        </pc:sldMkLst>
      </pc:sldChg>
      <pc:sldChg chg="del">
        <pc:chgData name="Nayla Alkaabi" userId="1fbd0e4e-7836-4105-afba-cb0a80a4a7aa" providerId="ADAL" clId="{F5119C07-E492-46A7-A157-33F5B8FD035E}" dt="2024-10-06T16:34:46.655" v="2072" actId="47"/>
        <pc:sldMkLst>
          <pc:docMk/>
          <pc:sldMk cId="3981307209" sldId="15802"/>
        </pc:sldMkLst>
      </pc:sldChg>
      <pc:sldChg chg="del">
        <pc:chgData name="Nayla Alkaabi" userId="1fbd0e4e-7836-4105-afba-cb0a80a4a7aa" providerId="ADAL" clId="{F5119C07-E492-46A7-A157-33F5B8FD035E}" dt="2024-10-06T16:34:47.456" v="2073" actId="47"/>
        <pc:sldMkLst>
          <pc:docMk/>
          <pc:sldMk cId="562017944" sldId="15803"/>
        </pc:sldMkLst>
      </pc:sldChg>
      <pc:sldChg chg="modSp add mod">
        <pc:chgData name="Nayla Alkaabi" userId="1fbd0e4e-7836-4105-afba-cb0a80a4a7aa" providerId="ADAL" clId="{F5119C07-E492-46A7-A157-33F5B8FD035E}" dt="2024-10-06T11:25:10.702" v="20" actId="20577"/>
        <pc:sldMkLst>
          <pc:docMk/>
          <pc:sldMk cId="2310410673" sldId="15804"/>
        </pc:sldMkLst>
      </pc:sldChg>
      <pc:sldChg chg="modSp add mod ord">
        <pc:chgData name="Nayla Alkaabi" userId="1fbd0e4e-7836-4105-afba-cb0a80a4a7aa" providerId="ADAL" clId="{F5119C07-E492-46A7-A157-33F5B8FD035E}" dt="2024-10-06T11:26:18.122" v="93" actId="20577"/>
        <pc:sldMkLst>
          <pc:docMk/>
          <pc:sldMk cId="4102510799" sldId="15815"/>
        </pc:sldMkLst>
      </pc:sldChg>
      <pc:sldChg chg="add del">
        <pc:chgData name="Nayla Alkaabi" userId="1fbd0e4e-7836-4105-afba-cb0a80a4a7aa" providerId="ADAL" clId="{F5119C07-E492-46A7-A157-33F5B8FD035E}" dt="2024-10-06T11:34:46.148" v="409" actId="47"/>
        <pc:sldMkLst>
          <pc:docMk/>
          <pc:sldMk cId="128225865" sldId="15816"/>
        </pc:sldMkLst>
      </pc:sldChg>
      <pc:sldChg chg="addSp delSp modSp add mod modAnim">
        <pc:chgData name="Nayla Alkaabi" userId="1fbd0e4e-7836-4105-afba-cb0a80a4a7aa" providerId="ADAL" clId="{F5119C07-E492-46A7-A157-33F5B8FD035E}" dt="2024-10-06T15:41:24.350" v="1185" actId="1076"/>
        <pc:sldMkLst>
          <pc:docMk/>
          <pc:sldMk cId="3722781580" sldId="15816"/>
        </pc:sldMkLst>
      </pc:sldChg>
      <pc:sldChg chg="addSp delSp modSp add mod">
        <pc:chgData name="Nayla Alkaabi" userId="1fbd0e4e-7836-4105-afba-cb0a80a4a7aa" providerId="ADAL" clId="{F5119C07-E492-46A7-A157-33F5B8FD035E}" dt="2024-10-06T16:04:43.335" v="1580" actId="1076"/>
        <pc:sldMkLst>
          <pc:docMk/>
          <pc:sldMk cId="3320647459" sldId="15817"/>
        </pc:sldMkLst>
      </pc:sldChg>
      <pc:sldChg chg="addSp delSp modSp add mod">
        <pc:chgData name="Nayla Alkaabi" userId="1fbd0e4e-7836-4105-afba-cb0a80a4a7aa" providerId="ADAL" clId="{F5119C07-E492-46A7-A157-33F5B8FD035E}" dt="2024-10-06T16:05:51.157" v="1633" actId="1076"/>
        <pc:sldMkLst>
          <pc:docMk/>
          <pc:sldMk cId="2423768078" sldId="15818"/>
        </pc:sldMkLst>
      </pc:sldChg>
      <pc:sldChg chg="modSp add mod">
        <pc:chgData name="Nayla Alkaabi" userId="1fbd0e4e-7836-4105-afba-cb0a80a4a7aa" providerId="ADAL" clId="{F5119C07-E492-46A7-A157-33F5B8FD035E}" dt="2024-10-06T16:34:20.285" v="2070" actId="1076"/>
        <pc:sldMkLst>
          <pc:docMk/>
          <pc:sldMk cId="3962475272" sldId="15819"/>
        </pc:sldMkLst>
      </pc:sldChg>
      <pc:sldChg chg="add">
        <pc:chgData name="Nayla Alkaabi" userId="1fbd0e4e-7836-4105-afba-cb0a80a4a7aa" providerId="ADAL" clId="{F5119C07-E492-46A7-A157-33F5B8FD035E}" dt="2024-10-06T16:34:42.807" v="2071"/>
        <pc:sldMkLst>
          <pc:docMk/>
          <pc:sldMk cId="1760318155" sldId="15820"/>
        </pc:sldMkLst>
      </pc:sldChg>
      <pc:sldChg chg="add">
        <pc:chgData name="Nayla Alkaabi" userId="1fbd0e4e-7836-4105-afba-cb0a80a4a7aa" providerId="ADAL" clId="{F5119C07-E492-46A7-A157-33F5B8FD035E}" dt="2024-10-06T16:34:42.807" v="2071"/>
        <pc:sldMkLst>
          <pc:docMk/>
          <pc:sldMk cId="853947700" sldId="15821"/>
        </pc:sldMkLst>
      </pc:sldChg>
    </pc:docChg>
  </pc:docChgLst>
  <pc:docChgLst>
    <pc:chgData name="Nayla Alkaabi" userId="1fbd0e4e-7836-4105-afba-cb0a80a4a7aa" providerId="ADAL" clId="{0B291DE5-09ED-49F3-AF9B-C619187B0CBE}"/>
    <pc:docChg chg="modSld">
      <pc:chgData name="Nayla Alkaabi" userId="1fbd0e4e-7836-4105-afba-cb0a80a4a7aa" providerId="ADAL" clId="{0B291DE5-09ED-49F3-AF9B-C619187B0CBE}" dt="2025-01-19T11:25:05.826" v="1" actId="20577"/>
      <pc:docMkLst>
        <pc:docMk/>
      </pc:docMkLst>
      <pc:sldChg chg="modNotesTx">
        <pc:chgData name="Nayla Alkaabi" userId="1fbd0e4e-7836-4105-afba-cb0a80a4a7aa" providerId="ADAL" clId="{0B291DE5-09ED-49F3-AF9B-C619187B0CBE}" dt="2025-01-19T11:25:05.826" v="1" actId="20577"/>
        <pc:sldMkLst>
          <pc:docMk/>
          <pc:sldMk cId="3320647459" sldId="15817"/>
        </pc:sldMkLst>
      </pc:sldChg>
      <pc:sldChg chg="modNotesTx">
        <pc:chgData name="Nayla Alkaabi" userId="1fbd0e4e-7836-4105-afba-cb0a80a4a7aa" providerId="ADAL" clId="{0B291DE5-09ED-49F3-AF9B-C619187B0CBE}" dt="2025-01-19T11:24:53.960" v="0" actId="113"/>
        <pc:sldMkLst>
          <pc:docMk/>
          <pc:sldMk cId="3025167862" sldId="158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ECDA0-C635-450D-ACD6-4D0E946D6843}"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A843FA2C-E1B2-45E0-8BC5-BAB4488967D9}">
      <dgm:prSet phldrT="[Text]" custT="1"/>
      <dgm:spPr>
        <a:solidFill>
          <a:schemeClr val="accent2"/>
        </a:solidFill>
      </dgm:spPr>
      <dgm:t>
        <a:bodyPr/>
        <a:lstStyle/>
        <a:p>
          <a:r>
            <a:rPr lang="ar-EG" sz="1600" b="1" dirty="0">
              <a:latin typeface="Graphik Arabic Regular" pitchFamily="2" charset="-78"/>
              <a:cs typeface="Graphik Arabic Regular" pitchFamily="2" charset="-78"/>
            </a:rPr>
            <a:t>المجال </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1</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a:t>
          </a:r>
          <a:endParaRPr lang="ar-BH" sz="1600" b="1" dirty="0">
            <a:latin typeface="Graphik Arabic Regular" pitchFamily="2" charset="-78"/>
            <a:cs typeface="Graphik Arabic Regular" pitchFamily="2" charset="-78"/>
          </a:endParaRPr>
        </a:p>
        <a:p>
          <a:r>
            <a:rPr lang="ar-EG" sz="1600" b="1" dirty="0">
              <a:latin typeface="Graphik Arabic Regular" pitchFamily="2" charset="-78"/>
              <a:cs typeface="Graphik Arabic Regular" pitchFamily="2" charset="-78"/>
            </a:rPr>
            <a:t>نمو الأطفال</a:t>
          </a:r>
          <a:r>
            <a:rPr lang="ar-BH" sz="1600" b="1" dirty="0">
              <a:latin typeface="Graphik Arabic Regular" pitchFamily="2" charset="-78"/>
              <a:cs typeface="Graphik Arabic Regular" pitchFamily="2" charset="-78"/>
            </a:rPr>
            <a:t> وتطورهم</a:t>
          </a:r>
          <a:endParaRPr lang="en-US" sz="1600" b="0" dirty="0">
            <a:latin typeface="Graphik Arabic Regular" pitchFamily="2" charset="-78"/>
            <a:cs typeface="Graphik Arabic Regular" pitchFamily="2" charset="-78"/>
          </a:endParaRPr>
        </a:p>
      </dgm:t>
    </dgm:pt>
    <dgm:pt modelId="{A5EDD503-04E0-497D-A823-B7A979442352}" type="parTrans" cxnId="{8335BA6C-EF6C-41AE-A1E2-55AC1C232A03}">
      <dgm:prSet/>
      <dgm:spPr/>
      <dgm:t>
        <a:bodyPr/>
        <a:lstStyle/>
        <a:p>
          <a:endParaRPr lang="en-US" sz="2800">
            <a:latin typeface="Graphik" panose="020B0503030202060203" pitchFamily="34" charset="0"/>
          </a:endParaRPr>
        </a:p>
      </dgm:t>
    </dgm:pt>
    <dgm:pt modelId="{ADA8D670-C3C5-4C2B-8A17-5DA2CED9A2CC}" type="sibTrans" cxnId="{8335BA6C-EF6C-41AE-A1E2-55AC1C232A03}">
      <dgm:prSet/>
      <dgm:spPr/>
      <dgm:t>
        <a:bodyPr/>
        <a:lstStyle/>
        <a:p>
          <a:endParaRPr lang="en-US" sz="2800">
            <a:latin typeface="Graphik" panose="020B0503030202060203" pitchFamily="34" charset="0"/>
          </a:endParaRPr>
        </a:p>
      </dgm:t>
    </dgm:pt>
    <dgm:pt modelId="{0C08F0B9-B66B-416A-AD80-601F2FC85C90}">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1.1 نمو الأطفال الاجتماعي والعاطفي</a:t>
          </a:r>
          <a:endParaRPr lang="en-US" sz="1600" dirty="0">
            <a:latin typeface="Graphik Arabic Regular" pitchFamily="2" charset="-78"/>
            <a:cs typeface="Graphik Arabic Regular" pitchFamily="2" charset="-78"/>
          </a:endParaRPr>
        </a:p>
      </dgm:t>
    </dgm:pt>
    <dgm:pt modelId="{A74BDF4F-7C4F-4703-BD91-0F4B5A10C9F9}" type="par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943CB42E-22AF-4672-A689-F0DFEA36F569}" type="sib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344FF24B-BD7C-494E-9FF7-ECCA098D8A94}">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2.1 نمو الأطفال البدني</a:t>
          </a:r>
          <a:endParaRPr lang="en-US" sz="1600" dirty="0">
            <a:latin typeface="Graphik Arabic Regular" pitchFamily="2" charset="-78"/>
            <a:cs typeface="Graphik Arabic Regular" pitchFamily="2" charset="-78"/>
          </a:endParaRPr>
        </a:p>
      </dgm:t>
    </dgm:pt>
    <dgm:pt modelId="{1B27689D-E86F-45A7-BB22-AF0D81692128}" type="parTrans" cxnId="{0FC70DB3-EA91-463D-AC10-416FAC916C15}">
      <dgm:prSet/>
      <dgm:spPr/>
      <dgm:t>
        <a:bodyPr/>
        <a:lstStyle/>
        <a:p>
          <a:endParaRPr lang="en-US" sz="2800">
            <a:latin typeface="Graphik" panose="020B0503030202060203" pitchFamily="34" charset="0"/>
          </a:endParaRPr>
        </a:p>
      </dgm:t>
    </dgm:pt>
    <dgm:pt modelId="{8A08435E-70F1-46B3-BE94-201F25F66777}" type="sibTrans" cxnId="{0FC70DB3-EA91-463D-AC10-416FAC916C15}">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4D343D47-D295-4AC9-92CA-EB2E51F765AA}">
      <dgm:prSet phldrT="[Text]" custT="1"/>
      <dgm:spPr>
        <a:solidFill>
          <a:srgbClr val="203864"/>
        </a:solidFill>
        <a:ln>
          <a:solidFill>
            <a:srgbClr val="203864"/>
          </a:solidFill>
        </a:ln>
      </dgm:spPr>
      <dgm:t>
        <a:bodyPr/>
        <a:lstStyle/>
        <a:p>
          <a:pPr rtl="1"/>
          <a:endParaRPr lang="en-US" sz="1600" b="1" dirty="0">
            <a:latin typeface="Graphik Arabic Regular" pitchFamily="2" charset="-78"/>
            <a:cs typeface="Graphik Arabic Regular" pitchFamily="2" charset="-78"/>
          </a:endParaRPr>
        </a:p>
        <a:p>
          <a:r>
            <a:rPr lang="ar-BH" sz="1600" b="1" dirty="0">
              <a:latin typeface="Graphik Arabic Regular" pitchFamily="2" charset="-78"/>
              <a:cs typeface="Graphik Arabic Regular" pitchFamily="2" charset="-78"/>
            </a:rPr>
            <a:t>المجال (2):</a:t>
          </a:r>
        </a:p>
        <a:p>
          <a:r>
            <a:rPr lang="ar-BH" sz="1600" b="1" dirty="0">
              <a:latin typeface="Graphik Arabic Regular" pitchFamily="2" charset="-78"/>
              <a:cs typeface="Graphik Arabic Regular" pitchFamily="2" charset="-78"/>
            </a:rPr>
            <a:t>التعلم الذي يبادر به الطفل</a:t>
          </a:r>
          <a:endParaRPr lang="en-US" sz="1600" b="1" dirty="0">
            <a:latin typeface="Graphik Arabic Regular" pitchFamily="2" charset="-78"/>
            <a:cs typeface="Graphik Arabic Regular" pitchFamily="2" charset="-78"/>
          </a:endParaRPr>
        </a:p>
        <a:p>
          <a:endParaRPr lang="en-US" sz="1600" b="0" dirty="0">
            <a:latin typeface="Graphik Arabic Regular" pitchFamily="2" charset="-78"/>
            <a:cs typeface="Graphik Arabic Regular" pitchFamily="2" charset="-78"/>
          </a:endParaRPr>
        </a:p>
      </dgm:t>
    </dgm:pt>
    <dgm:pt modelId="{612D79B5-0C44-4BEA-96B6-E533227B93B3}" type="parTrans" cxnId="{C50561F6-F3D7-4655-BABC-52E03B74C649}">
      <dgm:prSet/>
      <dgm:spPr/>
      <dgm:t>
        <a:bodyPr/>
        <a:lstStyle/>
        <a:p>
          <a:endParaRPr lang="en-US" sz="2800">
            <a:latin typeface="Graphik" panose="020B0503030202060203" pitchFamily="34" charset="0"/>
          </a:endParaRPr>
        </a:p>
      </dgm:t>
    </dgm:pt>
    <dgm:pt modelId="{82F96B34-06BB-4962-A86D-329CFE601450}" type="sibTrans" cxnId="{C50561F6-F3D7-4655-BABC-52E03B74C649}">
      <dgm:prSet/>
      <dgm:spPr/>
      <dgm:t>
        <a:bodyPr/>
        <a:lstStyle/>
        <a:p>
          <a:endParaRPr lang="en-US" sz="2800">
            <a:latin typeface="Graphik" panose="020B0503030202060203" pitchFamily="34" charset="0"/>
          </a:endParaRPr>
        </a:p>
      </dgm:t>
    </dgm:pt>
    <dgm:pt modelId="{0EE3CFF2-2845-4EA7-A65A-3DE7668A1685}">
      <dgm:prSet phldrT="[Text]" custT="1"/>
      <dgm:spPr>
        <a:solidFill>
          <a:schemeClr val="bg1"/>
        </a:solidFill>
        <a:ln>
          <a:solidFill>
            <a:srgbClr val="203864"/>
          </a:solidFill>
        </a:ln>
      </dgm:spPr>
      <dgm:t>
        <a:bodyPr/>
        <a:lstStyle/>
        <a:p>
          <a:r>
            <a:rPr lang="ar-BH" sz="1600" dirty="0">
              <a:solidFill>
                <a:srgbClr val="4A4A4A"/>
              </a:solidFill>
              <a:latin typeface="Graphik Arabic Regular" pitchFamily="2" charset="-78"/>
              <a:cs typeface="Graphik Arabic Regular" pitchFamily="2" charset="-78"/>
            </a:rPr>
            <a:t>1.2 مجالات التعلم </a:t>
          </a:r>
          <a:endParaRPr lang="en-US" sz="1600" dirty="0">
            <a:latin typeface="Graphik Arabic Regular" pitchFamily="2" charset="-78"/>
            <a:cs typeface="Graphik Arabic Regular" pitchFamily="2" charset="-78"/>
          </a:endParaRPr>
        </a:p>
      </dgm:t>
    </dgm:pt>
    <dgm:pt modelId="{75034A85-4EF3-499E-889B-3821B3E1F2E2}" type="par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F0F2CB6-8F81-425F-A468-35B703692E67}" type="sib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8C6B9EB-26F7-4AE2-BB9F-2C186F063090}">
      <dgm:prSet phldrT="[Text]" custT="1"/>
      <dgm:spPr>
        <a:solidFill>
          <a:schemeClr val="bg1"/>
        </a:solidFill>
        <a:ln>
          <a:solidFill>
            <a:srgbClr val="203864"/>
          </a:solidFill>
        </a:ln>
      </dgm:spPr>
      <dgm:t>
        <a:bodyPr/>
        <a:lstStyle/>
        <a:p>
          <a:r>
            <a:rPr lang="ar-BH" sz="1600">
              <a:solidFill>
                <a:srgbClr val="4A4A4A"/>
              </a:solidFill>
              <a:latin typeface="Graphik Arabic Regular" pitchFamily="2" charset="-78"/>
              <a:cs typeface="Graphik Arabic Regular" pitchFamily="2" charset="-78"/>
            </a:rPr>
            <a:t>2.2 خبرات المنهج </a:t>
          </a:r>
          <a:endParaRPr lang="en-US" sz="1600">
            <a:latin typeface="Graphik Arabic Regular" pitchFamily="2" charset="-78"/>
            <a:cs typeface="Graphik Arabic Regular" pitchFamily="2" charset="-78"/>
          </a:endParaRPr>
        </a:p>
      </dgm:t>
    </dgm:pt>
    <dgm:pt modelId="{3971855A-F3FE-4115-A904-826BE0213F4C}" type="parTrans" cxnId="{E08F1746-5857-4FF1-9CAA-1DBBD1868BB5}">
      <dgm:prSet/>
      <dgm:spPr/>
      <dgm:t>
        <a:bodyPr/>
        <a:lstStyle/>
        <a:p>
          <a:endParaRPr lang="en-US" sz="2800">
            <a:latin typeface="Graphik" panose="020B0503030202060203" pitchFamily="34" charset="0"/>
          </a:endParaRPr>
        </a:p>
      </dgm:t>
    </dgm:pt>
    <dgm:pt modelId="{87C0DD38-6A6A-4131-84ED-4CF690077BAA}" type="sibTrans" cxnId="{E08F1746-5857-4FF1-9CAA-1DBBD1868BB5}">
      <dgm:prSet/>
      <dgm:spPr/>
      <dgm:t>
        <a:bodyPr/>
        <a:lstStyle/>
        <a:p>
          <a:endParaRPr lang="en-US" sz="2800">
            <a:latin typeface="Graphik" panose="020B0503030202060203" pitchFamily="34" charset="0"/>
          </a:endParaRPr>
        </a:p>
      </dgm:t>
    </dgm:pt>
    <dgm:pt modelId="{AB63DA8E-2EE3-4285-A4AA-57CEB4C187BB}">
      <dgm:prSet phldrT="[Text]" custT="1"/>
      <dgm:spPr>
        <a:solidFill>
          <a:srgbClr val="D9990E"/>
        </a:solidFill>
      </dgm:spPr>
      <dgm:t>
        <a:bodyPr/>
        <a:lstStyle/>
        <a:p>
          <a:r>
            <a:rPr lang="ar-BH" sz="1600" b="1" dirty="0">
              <a:latin typeface="Graphik Arabic Regular" pitchFamily="2" charset="-78"/>
              <a:cs typeface="Graphik Arabic Regular" pitchFamily="2" charset="-78"/>
            </a:rPr>
            <a:t>المجال (3): </a:t>
          </a:r>
        </a:p>
        <a:p>
          <a:r>
            <a:rPr lang="ar-BH" sz="1600" b="1" dirty="0">
              <a:latin typeface="Graphik Arabic Regular" pitchFamily="2" charset="-78"/>
              <a:cs typeface="Graphik Arabic Regular" pitchFamily="2" charset="-78"/>
            </a:rPr>
            <a:t>القيادة والإدارة</a:t>
          </a:r>
          <a:endParaRPr lang="en-US" sz="1600" b="0" dirty="0">
            <a:latin typeface="Graphik Arabic Regular" pitchFamily="2" charset="-78"/>
            <a:cs typeface="Graphik Arabic Regular" pitchFamily="2" charset="-78"/>
          </a:endParaRPr>
        </a:p>
      </dgm:t>
    </dgm:pt>
    <dgm:pt modelId="{98EAAC02-864D-47BC-8DCE-F7653BBC7F4B}" type="parTrans" cxnId="{A3A7342F-C483-4538-BCC8-6115E83FDE69}">
      <dgm:prSet/>
      <dgm:spPr/>
      <dgm:t>
        <a:bodyPr/>
        <a:lstStyle/>
        <a:p>
          <a:endParaRPr lang="en-US" sz="2800">
            <a:latin typeface="Graphik" panose="020B0503030202060203" pitchFamily="34" charset="0"/>
          </a:endParaRPr>
        </a:p>
      </dgm:t>
    </dgm:pt>
    <dgm:pt modelId="{9F4EEBFE-46D6-40BB-BEF3-710318D95ED7}" type="sibTrans" cxnId="{A3A7342F-C483-4538-BCC8-6115E83FDE69}">
      <dgm:prSet/>
      <dgm:spPr/>
      <dgm:t>
        <a:bodyPr/>
        <a:lstStyle/>
        <a:p>
          <a:endParaRPr lang="en-US" sz="2800">
            <a:latin typeface="Graphik" panose="020B0503030202060203" pitchFamily="34" charset="0"/>
          </a:endParaRPr>
        </a:p>
      </dgm:t>
    </dgm:pt>
    <dgm:pt modelId="{ED2F4EE8-400A-4AC9-94E8-4E2B7D2110CC}">
      <dgm:prSet phldrT="[Text]" custT="1"/>
      <dgm:spPr>
        <a:noFill/>
        <a:ln>
          <a:solidFill>
            <a:srgbClr val="D9990E"/>
          </a:solidFill>
        </a:ln>
      </dgm:spPr>
      <dgm:t>
        <a:bodyPr/>
        <a:lstStyle/>
        <a:p>
          <a:r>
            <a:rPr lang="ar-BH" sz="1600">
              <a:solidFill>
                <a:srgbClr val="4A4A4A"/>
              </a:solidFill>
              <a:latin typeface="Graphik Arabic Regular" pitchFamily="2" charset="-78"/>
              <a:cs typeface="Graphik Arabic Regular" pitchFamily="2" charset="-78"/>
            </a:rPr>
            <a:t>1.3 فاعلية القيادة </a:t>
          </a:r>
          <a:endParaRPr lang="en-US" sz="1600">
            <a:latin typeface="Graphik Arabic Regular" pitchFamily="2" charset="-78"/>
            <a:cs typeface="Graphik Arabic Regular" pitchFamily="2" charset="-78"/>
          </a:endParaRPr>
        </a:p>
      </dgm:t>
    </dgm:pt>
    <dgm:pt modelId="{F2BF1638-460F-40B5-A768-1A1028A7CA3E}" type="parTrans" cxnId="{CA639374-9468-4766-8847-1737590ED2BB}">
      <dgm:prSet/>
      <dgm:spPr>
        <a:solidFill>
          <a:srgbClr val="D9990E"/>
        </a:solidFill>
      </dgm:spPr>
      <dgm:t>
        <a:bodyPr/>
        <a:lstStyle/>
        <a:p>
          <a:endParaRPr lang="en-US" sz="2800">
            <a:latin typeface="Graphik" panose="020B0503030202060203" pitchFamily="34" charset="0"/>
          </a:endParaRPr>
        </a:p>
      </dgm:t>
    </dgm:pt>
    <dgm:pt modelId="{BA8887D0-C821-4AC4-A9B8-030EFF1ED6B3}" type="sibTrans" cxnId="{CA639374-9468-4766-8847-1737590ED2BB}">
      <dgm:prSet/>
      <dgm:spPr>
        <a:solidFill>
          <a:srgbClr val="D9990E"/>
        </a:solidFill>
      </dgm:spPr>
      <dgm:t>
        <a:bodyPr/>
        <a:lstStyle/>
        <a:p>
          <a:endParaRPr lang="en-US" sz="2800">
            <a:latin typeface="Graphik" panose="020B0503030202060203" pitchFamily="34" charset="0"/>
          </a:endParaRPr>
        </a:p>
      </dgm:t>
    </dgm:pt>
    <dgm:pt modelId="{F736202D-5C1A-44EC-B3A4-4D6CBF18C08A}">
      <dgm:prSet phldrT="[Text]" custT="1"/>
      <dgm:spPr>
        <a:noFill/>
        <a:ln>
          <a:solidFill>
            <a:srgbClr val="D9990E"/>
          </a:solidFill>
        </a:ln>
      </dgm:spPr>
      <dgm:t>
        <a:bodyPr/>
        <a:lstStyle/>
        <a:p>
          <a:r>
            <a:rPr lang="ar-BH" sz="1600" dirty="0">
              <a:solidFill>
                <a:srgbClr val="4A4A4A"/>
              </a:solidFill>
              <a:latin typeface="Graphik Arabic Regular" pitchFamily="2" charset="-78"/>
              <a:cs typeface="Graphik Arabic Regular" pitchFamily="2" charset="-78"/>
            </a:rPr>
            <a:t>2.3 مشاركة العائلة والمجتمع</a:t>
          </a:r>
          <a:endParaRPr lang="en-US" sz="1600" dirty="0">
            <a:latin typeface="Graphik Arabic Regular" pitchFamily="2" charset="-78"/>
            <a:cs typeface="Graphik Arabic Regular" pitchFamily="2" charset="-78"/>
          </a:endParaRPr>
        </a:p>
      </dgm:t>
    </dgm:pt>
    <dgm:pt modelId="{1217B575-4244-41F1-8EA8-2CC4AB72A980}" type="parTrans" cxnId="{91E3F8A3-B796-4B9C-BD46-A6D55C580AC2}">
      <dgm:prSet/>
      <dgm:spPr/>
      <dgm:t>
        <a:bodyPr/>
        <a:lstStyle/>
        <a:p>
          <a:endParaRPr lang="en-US" sz="2800">
            <a:latin typeface="Graphik" panose="020B0503030202060203" pitchFamily="34" charset="0"/>
          </a:endParaRPr>
        </a:p>
      </dgm:t>
    </dgm:pt>
    <dgm:pt modelId="{0E7D1829-8188-42C8-A871-4B17E554EAAA}" type="sibTrans" cxnId="{91E3F8A3-B796-4B9C-BD46-A6D55C580AC2}">
      <dgm:prSet/>
      <dgm:spPr/>
      <dgm:t>
        <a:bodyPr/>
        <a:lstStyle/>
        <a:p>
          <a:endParaRPr lang="en-US" sz="2800">
            <a:latin typeface="Graphik" panose="020B0503030202060203" pitchFamily="34" charset="0"/>
          </a:endParaRPr>
        </a:p>
      </dgm:t>
    </dgm:pt>
    <dgm:pt modelId="{2916D0AB-6DF0-4BCB-98FE-B82F3F73C143}">
      <dgm:prSe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3.1</a:t>
          </a:r>
          <a:r>
            <a:rPr lang="ar-BH" sz="1600" baseline="0" dirty="0">
              <a:solidFill>
                <a:srgbClr val="4A4A4A"/>
              </a:solidFill>
              <a:latin typeface="Graphik Arabic Regular" pitchFamily="2" charset="-78"/>
              <a:cs typeface="Graphik Arabic Regular" pitchFamily="2" charset="-78"/>
            </a:rPr>
            <a:t> تلبية الاحتياجات الخاصة </a:t>
          </a:r>
          <a:r>
            <a:rPr lang="ar-BH" sz="1600" baseline="0" dirty="0">
              <a:solidFill>
                <a:srgbClr val="FF0000"/>
              </a:solidFill>
              <a:latin typeface="Graphik Arabic Regular" pitchFamily="2" charset="-78"/>
              <a:cs typeface="Graphik Arabic Regular" pitchFamily="2" charset="-78"/>
            </a:rPr>
            <a:t>*</a:t>
          </a:r>
          <a:endParaRPr lang="en-US" sz="1800" dirty="0">
            <a:solidFill>
              <a:srgbClr val="FF0000"/>
            </a:solidFill>
            <a:latin typeface="Graphik" panose="020B0503030202060203" pitchFamily="34" charset="0"/>
          </a:endParaRPr>
        </a:p>
      </dgm:t>
    </dgm:pt>
    <dgm:pt modelId="{50C4A5C7-4A60-4C24-874A-69180166123E}" type="parTrans" cxnId="{45D838BC-8F2D-423B-A784-1F9618BE0EE6}">
      <dgm:prSet/>
      <dgm:spPr/>
      <dgm:t>
        <a:bodyPr/>
        <a:lstStyle/>
        <a:p>
          <a:endParaRPr lang="en-US" sz="2800">
            <a:latin typeface="Graphik" panose="020B0503030202060203" pitchFamily="34" charset="0"/>
          </a:endParaRPr>
        </a:p>
      </dgm:t>
    </dgm:pt>
    <dgm:pt modelId="{D5D0E4FD-F178-4AAA-9DA1-E34D36F9A019}" type="sibTrans" cxnId="{45D838BC-8F2D-423B-A784-1F9618BE0EE6}">
      <dgm:prSet/>
      <dgm:spPr/>
      <dgm:t>
        <a:bodyPr/>
        <a:lstStyle/>
        <a:p>
          <a:endParaRPr lang="en-US" sz="2800">
            <a:latin typeface="Graphik" panose="020B0503030202060203" pitchFamily="34" charset="0"/>
          </a:endParaRPr>
        </a:p>
      </dgm:t>
    </dgm:pt>
    <dgm:pt modelId="{E660FC7B-2620-4930-A7D3-99FD526E63DD}" type="pres">
      <dgm:prSet presAssocID="{80FECDA0-C635-450D-ACD6-4D0E946D6843}" presName="Name0" presStyleCnt="0">
        <dgm:presLayoutVars>
          <dgm:dir val="rev"/>
          <dgm:animLvl val="lvl"/>
          <dgm:resizeHandles val="exact"/>
        </dgm:presLayoutVars>
      </dgm:prSet>
      <dgm:spPr/>
    </dgm:pt>
    <dgm:pt modelId="{82F67484-025F-4421-A33D-557226626664}" type="pres">
      <dgm:prSet presAssocID="{A843FA2C-E1B2-45E0-8BC5-BAB4488967D9}" presName="vertFlow" presStyleCnt="0"/>
      <dgm:spPr/>
    </dgm:pt>
    <dgm:pt modelId="{CCBEA022-078E-4694-9695-CDC8CF4E5D9E}" type="pres">
      <dgm:prSet presAssocID="{A843FA2C-E1B2-45E0-8BC5-BAB4488967D9}" presName="header" presStyleLbl="node1" presStyleIdx="0" presStyleCnt="3" custScaleY="152539"/>
      <dgm:spPr/>
    </dgm:pt>
    <dgm:pt modelId="{5C8416F2-2D75-45AC-904B-06DB4134228C}" type="pres">
      <dgm:prSet presAssocID="{A74BDF4F-7C4F-4703-BD91-0F4B5A10C9F9}" presName="parTrans" presStyleLbl="sibTrans2D1" presStyleIdx="0" presStyleCnt="7"/>
      <dgm:spPr/>
    </dgm:pt>
    <dgm:pt modelId="{03F40AFB-0FC7-4313-BAAA-329BA36BA5E6}" type="pres">
      <dgm:prSet presAssocID="{0C08F0B9-B66B-416A-AD80-601F2FC85C90}" presName="child" presStyleLbl="alignAccFollowNode1" presStyleIdx="0" presStyleCnt="7">
        <dgm:presLayoutVars>
          <dgm:chMax val="0"/>
          <dgm:bulletEnabled val="1"/>
        </dgm:presLayoutVars>
      </dgm:prSet>
      <dgm:spPr/>
    </dgm:pt>
    <dgm:pt modelId="{A47A0641-2AE1-4794-BC9E-5DE262659077}" type="pres">
      <dgm:prSet presAssocID="{943CB42E-22AF-4672-A689-F0DFEA36F569}" presName="sibTrans" presStyleLbl="sibTrans2D1" presStyleIdx="1" presStyleCnt="7"/>
      <dgm:spPr/>
    </dgm:pt>
    <dgm:pt modelId="{AB5FA3EC-C2DB-4210-A415-72F39FEA4F03}" type="pres">
      <dgm:prSet presAssocID="{344FF24B-BD7C-494E-9FF7-ECCA098D8A94}" presName="child" presStyleLbl="alignAccFollowNode1" presStyleIdx="1" presStyleCnt="7">
        <dgm:presLayoutVars>
          <dgm:chMax val="0"/>
          <dgm:bulletEnabled val="1"/>
        </dgm:presLayoutVars>
      </dgm:prSet>
      <dgm:spPr/>
    </dgm:pt>
    <dgm:pt modelId="{31D097C4-950F-4EFC-9752-B37339F3EA07}" type="pres">
      <dgm:prSet presAssocID="{8A08435E-70F1-46B3-BE94-201F25F66777}" presName="sibTrans" presStyleLbl="sibTrans2D1" presStyleIdx="2" presStyleCnt="7"/>
      <dgm:spPr/>
    </dgm:pt>
    <dgm:pt modelId="{2901F566-93B4-4631-B7FE-4EE2D80A6C54}" type="pres">
      <dgm:prSet presAssocID="{2916D0AB-6DF0-4BCB-98FE-B82F3F73C143}" presName="child" presStyleLbl="alignAccFollowNode1" presStyleIdx="2" presStyleCnt="7">
        <dgm:presLayoutVars>
          <dgm:chMax val="0"/>
          <dgm:bulletEnabled val="1"/>
        </dgm:presLayoutVars>
      </dgm:prSet>
      <dgm:spPr/>
    </dgm:pt>
    <dgm:pt modelId="{5921BAC7-4816-44F6-AE0B-942BF5CF8246}" type="pres">
      <dgm:prSet presAssocID="{A843FA2C-E1B2-45E0-8BC5-BAB4488967D9}" presName="hSp" presStyleCnt="0"/>
      <dgm:spPr/>
    </dgm:pt>
    <dgm:pt modelId="{ABFBF1DC-7917-46FF-B7B4-377B08689F1F}" type="pres">
      <dgm:prSet presAssocID="{4D343D47-D295-4AC9-92CA-EB2E51F765AA}" presName="vertFlow" presStyleCnt="0"/>
      <dgm:spPr/>
    </dgm:pt>
    <dgm:pt modelId="{E0ADD309-136A-4B61-A360-634222F3E3A8}" type="pres">
      <dgm:prSet presAssocID="{4D343D47-D295-4AC9-92CA-EB2E51F765AA}" presName="header" presStyleLbl="node1" presStyleIdx="1" presStyleCnt="3" custScaleY="152759"/>
      <dgm:spPr/>
    </dgm:pt>
    <dgm:pt modelId="{7BA90CC7-912B-4EE2-9251-E9B7E044B624}" type="pres">
      <dgm:prSet presAssocID="{75034A85-4EF3-499E-889B-3821B3E1F2E2}" presName="parTrans" presStyleLbl="sibTrans2D1" presStyleIdx="3" presStyleCnt="7"/>
      <dgm:spPr/>
    </dgm:pt>
    <dgm:pt modelId="{1CAC5807-6768-4825-8675-F5FCFC41D57E}" type="pres">
      <dgm:prSet presAssocID="{0EE3CFF2-2845-4EA7-A65A-3DE7668A1685}" presName="child" presStyleLbl="alignAccFollowNode1" presStyleIdx="3" presStyleCnt="7">
        <dgm:presLayoutVars>
          <dgm:chMax val="0"/>
          <dgm:bulletEnabled val="1"/>
        </dgm:presLayoutVars>
      </dgm:prSet>
      <dgm:spPr/>
    </dgm:pt>
    <dgm:pt modelId="{589F3546-2844-42E1-9113-63FC10E7C88D}" type="pres">
      <dgm:prSet presAssocID="{FF0F2CB6-8F81-425F-A468-35B703692E67}" presName="sibTrans" presStyleLbl="sibTrans2D1" presStyleIdx="4" presStyleCnt="7"/>
      <dgm:spPr/>
    </dgm:pt>
    <dgm:pt modelId="{30DF7232-4FA4-4E23-84AB-F57B9D6E47BA}" type="pres">
      <dgm:prSet presAssocID="{F8C6B9EB-26F7-4AE2-BB9F-2C186F063090}" presName="child" presStyleLbl="alignAccFollowNode1" presStyleIdx="4" presStyleCnt="7">
        <dgm:presLayoutVars>
          <dgm:chMax val="0"/>
          <dgm:bulletEnabled val="1"/>
        </dgm:presLayoutVars>
      </dgm:prSet>
      <dgm:spPr/>
    </dgm:pt>
    <dgm:pt modelId="{F3731FC3-081B-4908-8890-90504FEECF66}" type="pres">
      <dgm:prSet presAssocID="{4D343D47-D295-4AC9-92CA-EB2E51F765AA}" presName="hSp" presStyleCnt="0"/>
      <dgm:spPr/>
    </dgm:pt>
    <dgm:pt modelId="{B29B032C-862D-4B1F-9D19-9C0FB2D34BC7}" type="pres">
      <dgm:prSet presAssocID="{AB63DA8E-2EE3-4285-A4AA-57CEB4C187BB}" presName="vertFlow" presStyleCnt="0"/>
      <dgm:spPr/>
    </dgm:pt>
    <dgm:pt modelId="{6C9FF8D4-A74E-478D-8464-A80995177DC0}" type="pres">
      <dgm:prSet presAssocID="{AB63DA8E-2EE3-4285-A4AA-57CEB4C187BB}" presName="header" presStyleLbl="node1" presStyleIdx="2" presStyleCnt="3" custScaleY="150359"/>
      <dgm:spPr/>
    </dgm:pt>
    <dgm:pt modelId="{6494391B-E9FE-4994-851D-3CC4754D7939}" type="pres">
      <dgm:prSet presAssocID="{F2BF1638-460F-40B5-A768-1A1028A7CA3E}" presName="parTrans" presStyleLbl="sibTrans2D1" presStyleIdx="5" presStyleCnt="7"/>
      <dgm:spPr/>
    </dgm:pt>
    <dgm:pt modelId="{CB0D7EF2-8BD0-4B6F-B58D-03AA2088A186}" type="pres">
      <dgm:prSet presAssocID="{ED2F4EE8-400A-4AC9-94E8-4E2B7D2110CC}" presName="child" presStyleLbl="alignAccFollowNode1" presStyleIdx="5" presStyleCnt="7">
        <dgm:presLayoutVars>
          <dgm:chMax val="0"/>
          <dgm:bulletEnabled val="1"/>
        </dgm:presLayoutVars>
      </dgm:prSet>
      <dgm:spPr/>
    </dgm:pt>
    <dgm:pt modelId="{86E30E1D-57E9-47D9-B73E-1CA30E3B5B63}" type="pres">
      <dgm:prSet presAssocID="{BA8887D0-C821-4AC4-A9B8-030EFF1ED6B3}" presName="sibTrans" presStyleLbl="sibTrans2D1" presStyleIdx="6" presStyleCnt="7"/>
      <dgm:spPr/>
    </dgm:pt>
    <dgm:pt modelId="{3DDE2C1A-F896-44D3-9510-B8252C02E909}" type="pres">
      <dgm:prSet presAssocID="{F736202D-5C1A-44EC-B3A4-4D6CBF18C08A}" presName="child" presStyleLbl="alignAccFollowNode1" presStyleIdx="6" presStyleCnt="7">
        <dgm:presLayoutVars>
          <dgm:chMax val="0"/>
          <dgm:bulletEnabled val="1"/>
        </dgm:presLayoutVars>
      </dgm:prSet>
      <dgm:spPr/>
    </dgm:pt>
  </dgm:ptLst>
  <dgm:cxnLst>
    <dgm:cxn modelId="{DF9DDB10-FBBF-4D31-A0C2-76764B3E4B38}" srcId="{4D343D47-D295-4AC9-92CA-EB2E51F765AA}" destId="{0EE3CFF2-2845-4EA7-A65A-3DE7668A1685}" srcOrd="0" destOrd="0" parTransId="{75034A85-4EF3-499E-889B-3821B3E1F2E2}" sibTransId="{FF0F2CB6-8F81-425F-A468-35B703692E67}"/>
    <dgm:cxn modelId="{535DBF1A-99D8-4D19-BB4D-D137716EEFA2}" type="presOf" srcId="{A843FA2C-E1B2-45E0-8BC5-BAB4488967D9}" destId="{CCBEA022-078E-4694-9695-CDC8CF4E5D9E}" srcOrd="0" destOrd="0" presId="urn:microsoft.com/office/officeart/2005/8/layout/lProcess1"/>
    <dgm:cxn modelId="{18216C20-8BE1-489A-A337-C289775CEA91}" type="presOf" srcId="{BA8887D0-C821-4AC4-A9B8-030EFF1ED6B3}" destId="{86E30E1D-57E9-47D9-B73E-1CA30E3B5B63}" srcOrd="0" destOrd="0" presId="urn:microsoft.com/office/officeart/2005/8/layout/lProcess1"/>
    <dgm:cxn modelId="{25440F22-6E62-45C6-BDAF-5BA43BAA2331}" type="presOf" srcId="{0EE3CFF2-2845-4EA7-A65A-3DE7668A1685}" destId="{1CAC5807-6768-4825-8675-F5FCFC41D57E}" srcOrd="0" destOrd="0" presId="urn:microsoft.com/office/officeart/2005/8/layout/lProcess1"/>
    <dgm:cxn modelId="{A3A7342F-C483-4538-BCC8-6115E83FDE69}" srcId="{80FECDA0-C635-450D-ACD6-4D0E946D6843}" destId="{AB63DA8E-2EE3-4285-A4AA-57CEB4C187BB}" srcOrd="2" destOrd="0" parTransId="{98EAAC02-864D-47BC-8DCE-F7653BBC7F4B}" sibTransId="{9F4EEBFE-46D6-40BB-BEF3-710318D95ED7}"/>
    <dgm:cxn modelId="{655C0C35-0B30-43BC-93A7-1C24ED73FD11}" type="presOf" srcId="{75034A85-4EF3-499E-889B-3821B3E1F2E2}" destId="{7BA90CC7-912B-4EE2-9251-E9B7E044B624}" srcOrd="0" destOrd="0" presId="urn:microsoft.com/office/officeart/2005/8/layout/lProcess1"/>
    <dgm:cxn modelId="{FB800D3B-A727-4F85-B225-593B7AD07903}" type="presOf" srcId="{344FF24B-BD7C-494E-9FF7-ECCA098D8A94}" destId="{AB5FA3EC-C2DB-4210-A415-72F39FEA4F03}" srcOrd="0" destOrd="0" presId="urn:microsoft.com/office/officeart/2005/8/layout/lProcess1"/>
    <dgm:cxn modelId="{11891265-FBB7-4E39-99CE-FBD9F7454FC1}" type="presOf" srcId="{AB63DA8E-2EE3-4285-A4AA-57CEB4C187BB}" destId="{6C9FF8D4-A74E-478D-8464-A80995177DC0}" srcOrd="0" destOrd="0" presId="urn:microsoft.com/office/officeart/2005/8/layout/lProcess1"/>
    <dgm:cxn modelId="{E08F1746-5857-4FF1-9CAA-1DBBD1868BB5}" srcId="{4D343D47-D295-4AC9-92CA-EB2E51F765AA}" destId="{F8C6B9EB-26F7-4AE2-BB9F-2C186F063090}" srcOrd="1" destOrd="0" parTransId="{3971855A-F3FE-4115-A904-826BE0213F4C}" sibTransId="{87C0DD38-6A6A-4131-84ED-4CF690077BAA}"/>
    <dgm:cxn modelId="{8335BA6C-EF6C-41AE-A1E2-55AC1C232A03}" srcId="{80FECDA0-C635-450D-ACD6-4D0E946D6843}" destId="{A843FA2C-E1B2-45E0-8BC5-BAB4488967D9}" srcOrd="0" destOrd="0" parTransId="{A5EDD503-04E0-497D-A823-B7A979442352}" sibTransId="{ADA8D670-C3C5-4C2B-8A17-5DA2CED9A2CC}"/>
    <dgm:cxn modelId="{CA639374-9468-4766-8847-1737590ED2BB}" srcId="{AB63DA8E-2EE3-4285-A4AA-57CEB4C187BB}" destId="{ED2F4EE8-400A-4AC9-94E8-4E2B7D2110CC}" srcOrd="0" destOrd="0" parTransId="{F2BF1638-460F-40B5-A768-1A1028A7CA3E}" sibTransId="{BA8887D0-C821-4AC4-A9B8-030EFF1ED6B3}"/>
    <dgm:cxn modelId="{676C9158-EC1F-449D-8CD5-61BE47DC20A4}" type="presOf" srcId="{0C08F0B9-B66B-416A-AD80-601F2FC85C90}" destId="{03F40AFB-0FC7-4313-BAAA-329BA36BA5E6}" srcOrd="0" destOrd="0" presId="urn:microsoft.com/office/officeart/2005/8/layout/lProcess1"/>
    <dgm:cxn modelId="{A31B348E-8C58-430D-AA65-A2409C43A9DB}" srcId="{A843FA2C-E1B2-45E0-8BC5-BAB4488967D9}" destId="{0C08F0B9-B66B-416A-AD80-601F2FC85C90}" srcOrd="0" destOrd="0" parTransId="{A74BDF4F-7C4F-4703-BD91-0F4B5A10C9F9}" sibTransId="{943CB42E-22AF-4672-A689-F0DFEA36F569}"/>
    <dgm:cxn modelId="{EF5CBC8F-AA57-4014-9029-670532E100F8}" type="presOf" srcId="{2916D0AB-6DF0-4BCB-98FE-B82F3F73C143}" destId="{2901F566-93B4-4631-B7FE-4EE2D80A6C54}" srcOrd="0" destOrd="0" presId="urn:microsoft.com/office/officeart/2005/8/layout/lProcess1"/>
    <dgm:cxn modelId="{47D71297-6B7A-4CC6-A7DC-3DE71AACB97B}" type="presOf" srcId="{ED2F4EE8-400A-4AC9-94E8-4E2B7D2110CC}" destId="{CB0D7EF2-8BD0-4B6F-B58D-03AA2088A186}" srcOrd="0" destOrd="0" presId="urn:microsoft.com/office/officeart/2005/8/layout/lProcess1"/>
    <dgm:cxn modelId="{91E3F8A3-B796-4B9C-BD46-A6D55C580AC2}" srcId="{AB63DA8E-2EE3-4285-A4AA-57CEB4C187BB}" destId="{F736202D-5C1A-44EC-B3A4-4D6CBF18C08A}" srcOrd="1" destOrd="0" parTransId="{1217B575-4244-41F1-8EA8-2CC4AB72A980}" sibTransId="{0E7D1829-8188-42C8-A871-4B17E554EAAA}"/>
    <dgm:cxn modelId="{98703AA9-F8B4-4528-99DC-05B90E3C9070}" type="presOf" srcId="{80FECDA0-C635-450D-ACD6-4D0E946D6843}" destId="{E660FC7B-2620-4930-A7D3-99FD526E63DD}" srcOrd="0" destOrd="0" presId="urn:microsoft.com/office/officeart/2005/8/layout/lProcess1"/>
    <dgm:cxn modelId="{0FC70DB3-EA91-463D-AC10-416FAC916C15}" srcId="{A843FA2C-E1B2-45E0-8BC5-BAB4488967D9}" destId="{344FF24B-BD7C-494E-9FF7-ECCA098D8A94}" srcOrd="1" destOrd="0" parTransId="{1B27689D-E86F-45A7-BB22-AF0D81692128}" sibTransId="{8A08435E-70F1-46B3-BE94-201F25F66777}"/>
    <dgm:cxn modelId="{09BE28B6-1F0C-4709-8DE1-A959799F6E55}" type="presOf" srcId="{F736202D-5C1A-44EC-B3A4-4D6CBF18C08A}" destId="{3DDE2C1A-F896-44D3-9510-B8252C02E909}" srcOrd="0" destOrd="0" presId="urn:microsoft.com/office/officeart/2005/8/layout/lProcess1"/>
    <dgm:cxn modelId="{45D838BC-8F2D-423B-A784-1F9618BE0EE6}" srcId="{A843FA2C-E1B2-45E0-8BC5-BAB4488967D9}" destId="{2916D0AB-6DF0-4BCB-98FE-B82F3F73C143}" srcOrd="2" destOrd="0" parTransId="{50C4A5C7-4A60-4C24-874A-69180166123E}" sibTransId="{D5D0E4FD-F178-4AAA-9DA1-E34D36F9A019}"/>
    <dgm:cxn modelId="{D5C47FC5-4958-468B-8D86-B73F7A36A0C2}" type="presOf" srcId="{4D343D47-D295-4AC9-92CA-EB2E51F765AA}" destId="{E0ADD309-136A-4B61-A360-634222F3E3A8}" srcOrd="0" destOrd="0" presId="urn:microsoft.com/office/officeart/2005/8/layout/lProcess1"/>
    <dgm:cxn modelId="{463743C8-C250-42A8-A573-9959BF4367EF}" type="presOf" srcId="{F2BF1638-460F-40B5-A768-1A1028A7CA3E}" destId="{6494391B-E9FE-4994-851D-3CC4754D7939}" srcOrd="0" destOrd="0" presId="urn:microsoft.com/office/officeart/2005/8/layout/lProcess1"/>
    <dgm:cxn modelId="{601615CA-A25B-4EBB-A9ED-586D638E0C4A}" type="presOf" srcId="{8A08435E-70F1-46B3-BE94-201F25F66777}" destId="{31D097C4-950F-4EFC-9752-B37339F3EA07}" srcOrd="0" destOrd="0" presId="urn:microsoft.com/office/officeart/2005/8/layout/lProcess1"/>
    <dgm:cxn modelId="{75C9EDD6-8A64-47C9-A370-490FD0CDD995}" type="presOf" srcId="{FF0F2CB6-8F81-425F-A468-35B703692E67}" destId="{589F3546-2844-42E1-9113-63FC10E7C88D}" srcOrd="0" destOrd="0" presId="urn:microsoft.com/office/officeart/2005/8/layout/lProcess1"/>
    <dgm:cxn modelId="{B69201E5-2865-4EBC-8035-56B5D628565B}" type="presOf" srcId="{943CB42E-22AF-4672-A689-F0DFEA36F569}" destId="{A47A0641-2AE1-4794-BC9E-5DE262659077}" srcOrd="0" destOrd="0" presId="urn:microsoft.com/office/officeart/2005/8/layout/lProcess1"/>
    <dgm:cxn modelId="{108F17E6-7FDA-41DA-8ED5-22072A1E6158}" type="presOf" srcId="{A74BDF4F-7C4F-4703-BD91-0F4B5A10C9F9}" destId="{5C8416F2-2D75-45AC-904B-06DB4134228C}" srcOrd="0" destOrd="0" presId="urn:microsoft.com/office/officeart/2005/8/layout/lProcess1"/>
    <dgm:cxn modelId="{9D3774ED-848C-4E2B-B1C8-D0E0B8DF7432}" type="presOf" srcId="{F8C6B9EB-26F7-4AE2-BB9F-2C186F063090}" destId="{30DF7232-4FA4-4E23-84AB-F57B9D6E47BA}" srcOrd="0" destOrd="0" presId="urn:microsoft.com/office/officeart/2005/8/layout/lProcess1"/>
    <dgm:cxn modelId="{C50561F6-F3D7-4655-BABC-52E03B74C649}" srcId="{80FECDA0-C635-450D-ACD6-4D0E946D6843}" destId="{4D343D47-D295-4AC9-92CA-EB2E51F765AA}" srcOrd="1" destOrd="0" parTransId="{612D79B5-0C44-4BEA-96B6-E533227B93B3}" sibTransId="{82F96B34-06BB-4962-A86D-329CFE601450}"/>
    <dgm:cxn modelId="{21E17B2E-5AE1-4558-851A-9F9CE3F74ED7}" type="presParOf" srcId="{E660FC7B-2620-4930-A7D3-99FD526E63DD}" destId="{82F67484-025F-4421-A33D-557226626664}" srcOrd="0" destOrd="0" presId="urn:microsoft.com/office/officeart/2005/8/layout/lProcess1"/>
    <dgm:cxn modelId="{EFFBF361-FAA9-4A23-8C99-0140C1CF512B}" type="presParOf" srcId="{82F67484-025F-4421-A33D-557226626664}" destId="{CCBEA022-078E-4694-9695-CDC8CF4E5D9E}" srcOrd="0" destOrd="0" presId="urn:microsoft.com/office/officeart/2005/8/layout/lProcess1"/>
    <dgm:cxn modelId="{ABB70107-7698-4292-884A-781315161B40}" type="presParOf" srcId="{82F67484-025F-4421-A33D-557226626664}" destId="{5C8416F2-2D75-45AC-904B-06DB4134228C}" srcOrd="1" destOrd="0" presId="urn:microsoft.com/office/officeart/2005/8/layout/lProcess1"/>
    <dgm:cxn modelId="{21B265C1-2963-4375-AC25-3A7E0531E1C3}" type="presParOf" srcId="{82F67484-025F-4421-A33D-557226626664}" destId="{03F40AFB-0FC7-4313-BAAA-329BA36BA5E6}" srcOrd="2" destOrd="0" presId="urn:microsoft.com/office/officeart/2005/8/layout/lProcess1"/>
    <dgm:cxn modelId="{B608E19D-5464-4B60-AC5E-B336A82A84D2}" type="presParOf" srcId="{82F67484-025F-4421-A33D-557226626664}" destId="{A47A0641-2AE1-4794-BC9E-5DE262659077}" srcOrd="3" destOrd="0" presId="urn:microsoft.com/office/officeart/2005/8/layout/lProcess1"/>
    <dgm:cxn modelId="{5568BCD7-B543-4A5F-ACC8-689AE6222213}" type="presParOf" srcId="{82F67484-025F-4421-A33D-557226626664}" destId="{AB5FA3EC-C2DB-4210-A415-72F39FEA4F03}" srcOrd="4" destOrd="0" presId="urn:microsoft.com/office/officeart/2005/8/layout/lProcess1"/>
    <dgm:cxn modelId="{B114272F-5868-4838-AF45-0A3A204657DA}" type="presParOf" srcId="{82F67484-025F-4421-A33D-557226626664}" destId="{31D097C4-950F-4EFC-9752-B37339F3EA07}" srcOrd="5" destOrd="0" presId="urn:microsoft.com/office/officeart/2005/8/layout/lProcess1"/>
    <dgm:cxn modelId="{963619B2-01F0-4FD2-98EF-403A0FB0D466}" type="presParOf" srcId="{82F67484-025F-4421-A33D-557226626664}" destId="{2901F566-93B4-4631-B7FE-4EE2D80A6C54}" srcOrd="6" destOrd="0" presId="urn:microsoft.com/office/officeart/2005/8/layout/lProcess1"/>
    <dgm:cxn modelId="{58925125-BB49-4A70-BE14-09CA2317CD9C}" type="presParOf" srcId="{E660FC7B-2620-4930-A7D3-99FD526E63DD}" destId="{5921BAC7-4816-44F6-AE0B-942BF5CF8246}" srcOrd="1" destOrd="0" presId="urn:microsoft.com/office/officeart/2005/8/layout/lProcess1"/>
    <dgm:cxn modelId="{AA0A7DA0-0D41-4812-9A91-5ACC82F306C7}" type="presParOf" srcId="{E660FC7B-2620-4930-A7D3-99FD526E63DD}" destId="{ABFBF1DC-7917-46FF-B7B4-377B08689F1F}" srcOrd="2" destOrd="0" presId="urn:microsoft.com/office/officeart/2005/8/layout/lProcess1"/>
    <dgm:cxn modelId="{C70EE1E3-9F24-4442-9D18-7C78F2548375}" type="presParOf" srcId="{ABFBF1DC-7917-46FF-B7B4-377B08689F1F}" destId="{E0ADD309-136A-4B61-A360-634222F3E3A8}" srcOrd="0" destOrd="0" presId="urn:microsoft.com/office/officeart/2005/8/layout/lProcess1"/>
    <dgm:cxn modelId="{A00FF588-E077-4CEE-9CDA-DC74D6FA91D0}" type="presParOf" srcId="{ABFBF1DC-7917-46FF-B7B4-377B08689F1F}" destId="{7BA90CC7-912B-4EE2-9251-E9B7E044B624}" srcOrd="1" destOrd="0" presId="urn:microsoft.com/office/officeart/2005/8/layout/lProcess1"/>
    <dgm:cxn modelId="{A6612049-4199-4E29-8D21-42EB93601A3A}" type="presParOf" srcId="{ABFBF1DC-7917-46FF-B7B4-377B08689F1F}" destId="{1CAC5807-6768-4825-8675-F5FCFC41D57E}" srcOrd="2" destOrd="0" presId="urn:microsoft.com/office/officeart/2005/8/layout/lProcess1"/>
    <dgm:cxn modelId="{FD8ED53F-D01A-4F5F-9705-B95AE0CE9185}" type="presParOf" srcId="{ABFBF1DC-7917-46FF-B7B4-377B08689F1F}" destId="{589F3546-2844-42E1-9113-63FC10E7C88D}" srcOrd="3" destOrd="0" presId="urn:microsoft.com/office/officeart/2005/8/layout/lProcess1"/>
    <dgm:cxn modelId="{EFB78D58-4F0D-4B89-89E2-D4A74895DDB4}" type="presParOf" srcId="{ABFBF1DC-7917-46FF-B7B4-377B08689F1F}" destId="{30DF7232-4FA4-4E23-84AB-F57B9D6E47BA}" srcOrd="4" destOrd="0" presId="urn:microsoft.com/office/officeart/2005/8/layout/lProcess1"/>
    <dgm:cxn modelId="{0F6218BE-74DD-4683-8A60-3A6B1C9FD3C0}" type="presParOf" srcId="{E660FC7B-2620-4930-A7D3-99FD526E63DD}" destId="{F3731FC3-081B-4908-8890-90504FEECF66}" srcOrd="3" destOrd="0" presId="urn:microsoft.com/office/officeart/2005/8/layout/lProcess1"/>
    <dgm:cxn modelId="{A4262BEB-BECF-4125-8BFF-F3D3964D9695}" type="presParOf" srcId="{E660FC7B-2620-4930-A7D3-99FD526E63DD}" destId="{B29B032C-862D-4B1F-9D19-9C0FB2D34BC7}" srcOrd="4" destOrd="0" presId="urn:microsoft.com/office/officeart/2005/8/layout/lProcess1"/>
    <dgm:cxn modelId="{993AA17E-AE08-4363-A1F2-5F3E776A7D56}" type="presParOf" srcId="{B29B032C-862D-4B1F-9D19-9C0FB2D34BC7}" destId="{6C9FF8D4-A74E-478D-8464-A80995177DC0}" srcOrd="0" destOrd="0" presId="urn:microsoft.com/office/officeart/2005/8/layout/lProcess1"/>
    <dgm:cxn modelId="{CC022BF5-4FC6-47B5-BDE1-D69BD286CB35}" type="presParOf" srcId="{B29B032C-862D-4B1F-9D19-9C0FB2D34BC7}" destId="{6494391B-E9FE-4994-851D-3CC4754D7939}" srcOrd="1" destOrd="0" presId="urn:microsoft.com/office/officeart/2005/8/layout/lProcess1"/>
    <dgm:cxn modelId="{63777CE8-8BC6-421E-BAAE-7E83FB11C006}" type="presParOf" srcId="{B29B032C-862D-4B1F-9D19-9C0FB2D34BC7}" destId="{CB0D7EF2-8BD0-4B6F-B58D-03AA2088A186}" srcOrd="2" destOrd="0" presId="urn:microsoft.com/office/officeart/2005/8/layout/lProcess1"/>
    <dgm:cxn modelId="{089AF8A0-0EE9-41C9-A7AC-5A80670AD89F}" type="presParOf" srcId="{B29B032C-862D-4B1F-9D19-9C0FB2D34BC7}" destId="{86E30E1D-57E9-47D9-B73E-1CA30E3B5B63}" srcOrd="3" destOrd="0" presId="urn:microsoft.com/office/officeart/2005/8/layout/lProcess1"/>
    <dgm:cxn modelId="{6A9ADE69-7CD2-48A8-84E6-43750A5FA133}" type="presParOf" srcId="{B29B032C-862D-4B1F-9D19-9C0FB2D34BC7}" destId="{3DDE2C1A-F896-44D3-9510-B8252C02E909}"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A022-078E-4694-9695-CDC8CF4E5D9E}">
      <dsp:nvSpPr>
        <dsp:cNvPr id="0" name=""/>
        <dsp:cNvSpPr/>
      </dsp:nvSpPr>
      <dsp:spPr>
        <a:xfrm>
          <a:off x="6119559" y="702565"/>
          <a:ext cx="2682800" cy="1023079"/>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المجال </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1</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a:t>
          </a:r>
          <a:endParaRPr lang="ar-BH"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نمو الأطفال</a:t>
          </a:r>
          <a:r>
            <a:rPr lang="ar-BH" sz="1600" b="1" kern="1200" dirty="0">
              <a:latin typeface="Graphik Arabic Regular" pitchFamily="2" charset="-78"/>
              <a:cs typeface="Graphik Arabic Regular" pitchFamily="2" charset="-78"/>
            </a:rPr>
            <a:t> وتطورهم</a:t>
          </a:r>
          <a:endParaRPr lang="en-US" sz="1600" b="0" kern="1200" dirty="0">
            <a:latin typeface="Graphik Arabic Regular" pitchFamily="2" charset="-78"/>
            <a:cs typeface="Graphik Arabic Regular" pitchFamily="2" charset="-78"/>
          </a:endParaRPr>
        </a:p>
      </dsp:txBody>
      <dsp:txXfrm>
        <a:off x="6149524" y="732530"/>
        <a:ext cx="2622870" cy="963149"/>
      </dsp:txXfrm>
    </dsp:sp>
    <dsp:sp modelId="{5C8416F2-2D75-45AC-904B-06DB4134228C}">
      <dsp:nvSpPr>
        <dsp:cNvPr id="0" name=""/>
        <dsp:cNvSpPr/>
      </dsp:nvSpPr>
      <dsp:spPr>
        <a:xfrm rot="5400000">
          <a:off x="7402273" y="178433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03F40AFB-0FC7-4313-BAAA-329BA36BA5E6}">
      <dsp:nvSpPr>
        <dsp:cNvPr id="0" name=""/>
        <dsp:cNvSpPr/>
      </dsp:nvSpPr>
      <dsp:spPr>
        <a:xfrm>
          <a:off x="6119559" y="1960389"/>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1.1 نمو الأطفال الاجتماعي والعاطفي</a:t>
          </a:r>
          <a:endParaRPr lang="en-US" sz="1600" kern="1200" dirty="0">
            <a:latin typeface="Graphik Arabic Regular" pitchFamily="2" charset="-78"/>
            <a:cs typeface="Graphik Arabic Regular" pitchFamily="2" charset="-78"/>
          </a:endParaRPr>
        </a:p>
      </dsp:txBody>
      <dsp:txXfrm>
        <a:off x="6139203" y="1980033"/>
        <a:ext cx="2643512" cy="631412"/>
      </dsp:txXfrm>
    </dsp:sp>
    <dsp:sp modelId="{A47A0641-2AE1-4794-BC9E-5DE262659077}">
      <dsp:nvSpPr>
        <dsp:cNvPr id="0" name=""/>
        <dsp:cNvSpPr/>
      </dsp:nvSpPr>
      <dsp:spPr>
        <a:xfrm rot="5400000">
          <a:off x="7402273" y="2689776"/>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AB5FA3EC-C2DB-4210-A415-72F39FEA4F03}">
      <dsp:nvSpPr>
        <dsp:cNvPr id="0" name=""/>
        <dsp:cNvSpPr/>
      </dsp:nvSpPr>
      <dsp:spPr>
        <a:xfrm>
          <a:off x="6119559" y="2865835"/>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2.1 نمو الأطفال البدني</a:t>
          </a:r>
          <a:endParaRPr lang="en-US" sz="1600" kern="1200" dirty="0">
            <a:latin typeface="Graphik Arabic Regular" pitchFamily="2" charset="-78"/>
            <a:cs typeface="Graphik Arabic Regular" pitchFamily="2" charset="-78"/>
          </a:endParaRPr>
        </a:p>
      </dsp:txBody>
      <dsp:txXfrm>
        <a:off x="6139203" y="2885479"/>
        <a:ext cx="2643512" cy="631412"/>
      </dsp:txXfrm>
    </dsp:sp>
    <dsp:sp modelId="{31D097C4-950F-4EFC-9752-B37339F3EA07}">
      <dsp:nvSpPr>
        <dsp:cNvPr id="0" name=""/>
        <dsp:cNvSpPr/>
      </dsp:nvSpPr>
      <dsp:spPr>
        <a:xfrm rot="5400000">
          <a:off x="7402273" y="359522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2901F566-93B4-4631-B7FE-4EE2D80A6C54}">
      <dsp:nvSpPr>
        <dsp:cNvPr id="0" name=""/>
        <dsp:cNvSpPr/>
      </dsp:nvSpPr>
      <dsp:spPr>
        <a:xfrm>
          <a:off x="6119559" y="3771280"/>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3.1</a:t>
          </a:r>
          <a:r>
            <a:rPr lang="ar-BH" sz="1600" kern="1200" baseline="0" dirty="0">
              <a:solidFill>
                <a:srgbClr val="4A4A4A"/>
              </a:solidFill>
              <a:latin typeface="Graphik Arabic Regular" pitchFamily="2" charset="-78"/>
              <a:cs typeface="Graphik Arabic Regular" pitchFamily="2" charset="-78"/>
            </a:rPr>
            <a:t> تلبية الاحتياجات الخاصة </a:t>
          </a:r>
          <a:r>
            <a:rPr lang="ar-BH" sz="1600" kern="1200" baseline="0" dirty="0">
              <a:solidFill>
                <a:srgbClr val="FF0000"/>
              </a:solidFill>
              <a:latin typeface="Graphik Arabic Regular" pitchFamily="2" charset="-78"/>
              <a:cs typeface="Graphik Arabic Regular" pitchFamily="2" charset="-78"/>
            </a:rPr>
            <a:t>*</a:t>
          </a:r>
          <a:endParaRPr lang="en-US" sz="1800" kern="1200" dirty="0">
            <a:solidFill>
              <a:srgbClr val="FF0000"/>
            </a:solidFill>
            <a:latin typeface="Graphik" panose="020B0503030202060203" pitchFamily="34" charset="0"/>
          </a:endParaRPr>
        </a:p>
      </dsp:txBody>
      <dsp:txXfrm>
        <a:off x="6139203" y="3790924"/>
        <a:ext cx="2643512" cy="631412"/>
      </dsp:txXfrm>
    </dsp:sp>
    <dsp:sp modelId="{E0ADD309-136A-4B61-A360-634222F3E3A8}">
      <dsp:nvSpPr>
        <dsp:cNvPr id="0" name=""/>
        <dsp:cNvSpPr/>
      </dsp:nvSpPr>
      <dsp:spPr>
        <a:xfrm>
          <a:off x="3061166" y="702565"/>
          <a:ext cx="2682800" cy="1024554"/>
        </a:xfrm>
        <a:prstGeom prst="roundRect">
          <a:avLst>
            <a:gd name="adj" fmla="val 10000"/>
          </a:avLst>
        </a:prstGeom>
        <a:solidFill>
          <a:srgbClr val="203864"/>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(2):</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التعلم الذي يبادر به الطفل</a:t>
          </a: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endParaRPr lang="en-US" sz="1600" b="0" kern="1200" dirty="0">
            <a:latin typeface="Graphik Arabic Regular" pitchFamily="2" charset="-78"/>
            <a:cs typeface="Graphik Arabic Regular" pitchFamily="2" charset="-78"/>
          </a:endParaRPr>
        </a:p>
      </dsp:txBody>
      <dsp:txXfrm>
        <a:off x="3091174" y="732573"/>
        <a:ext cx="2622784" cy="964538"/>
      </dsp:txXfrm>
    </dsp:sp>
    <dsp:sp modelId="{7BA90CC7-912B-4EE2-9251-E9B7E044B624}">
      <dsp:nvSpPr>
        <dsp:cNvPr id="0" name=""/>
        <dsp:cNvSpPr/>
      </dsp:nvSpPr>
      <dsp:spPr>
        <a:xfrm rot="5400000">
          <a:off x="4343880" y="1785806"/>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1CAC5807-6768-4825-8675-F5FCFC41D57E}">
      <dsp:nvSpPr>
        <dsp:cNvPr id="0" name=""/>
        <dsp:cNvSpPr/>
      </dsp:nvSpPr>
      <dsp:spPr>
        <a:xfrm>
          <a:off x="3061166" y="1961865"/>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1.2 مجالات التعلم </a:t>
          </a:r>
          <a:endParaRPr lang="en-US" sz="1600" kern="1200" dirty="0">
            <a:latin typeface="Graphik Arabic Regular" pitchFamily="2" charset="-78"/>
            <a:cs typeface="Graphik Arabic Regular" pitchFamily="2" charset="-78"/>
          </a:endParaRPr>
        </a:p>
      </dsp:txBody>
      <dsp:txXfrm>
        <a:off x="3080810" y="1981509"/>
        <a:ext cx="2643512" cy="631412"/>
      </dsp:txXfrm>
    </dsp:sp>
    <dsp:sp modelId="{589F3546-2844-42E1-9113-63FC10E7C88D}">
      <dsp:nvSpPr>
        <dsp:cNvPr id="0" name=""/>
        <dsp:cNvSpPr/>
      </dsp:nvSpPr>
      <dsp:spPr>
        <a:xfrm rot="5400000">
          <a:off x="4343880" y="2691251"/>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30DF7232-4FA4-4E23-84AB-F57B9D6E47BA}">
      <dsp:nvSpPr>
        <dsp:cNvPr id="0" name=""/>
        <dsp:cNvSpPr/>
      </dsp:nvSpPr>
      <dsp:spPr>
        <a:xfrm>
          <a:off x="3061166" y="2867310"/>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2.2 خبرات المنهج </a:t>
          </a:r>
          <a:endParaRPr lang="en-US" sz="1600" kern="1200">
            <a:latin typeface="Graphik Arabic Regular" pitchFamily="2" charset="-78"/>
            <a:cs typeface="Graphik Arabic Regular" pitchFamily="2" charset="-78"/>
          </a:endParaRPr>
        </a:p>
      </dsp:txBody>
      <dsp:txXfrm>
        <a:off x="3080810" y="2886954"/>
        <a:ext cx="2643512" cy="631412"/>
      </dsp:txXfrm>
    </dsp:sp>
    <dsp:sp modelId="{6C9FF8D4-A74E-478D-8464-A80995177DC0}">
      <dsp:nvSpPr>
        <dsp:cNvPr id="0" name=""/>
        <dsp:cNvSpPr/>
      </dsp:nvSpPr>
      <dsp:spPr>
        <a:xfrm>
          <a:off x="2774" y="702565"/>
          <a:ext cx="2682800" cy="1008457"/>
        </a:xfrm>
        <a:prstGeom prst="roundRect">
          <a:avLst>
            <a:gd name="adj" fmla="val 10000"/>
          </a:avLst>
        </a:prstGeom>
        <a:solidFill>
          <a:srgbClr val="D9990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(3): </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القيادة والإدارة</a:t>
          </a:r>
          <a:endParaRPr lang="en-US" sz="1600" b="0" kern="1200" dirty="0">
            <a:latin typeface="Graphik Arabic Regular" pitchFamily="2" charset="-78"/>
            <a:cs typeface="Graphik Arabic Regular" pitchFamily="2" charset="-78"/>
          </a:endParaRPr>
        </a:p>
      </dsp:txBody>
      <dsp:txXfrm>
        <a:off x="32311" y="732102"/>
        <a:ext cx="2623726" cy="949383"/>
      </dsp:txXfrm>
    </dsp:sp>
    <dsp:sp modelId="{6494391B-E9FE-4994-851D-3CC4754D7939}">
      <dsp:nvSpPr>
        <dsp:cNvPr id="0" name=""/>
        <dsp:cNvSpPr/>
      </dsp:nvSpPr>
      <dsp:spPr>
        <a:xfrm rot="5400000">
          <a:off x="1285488" y="1769709"/>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CB0D7EF2-8BD0-4B6F-B58D-03AA2088A186}">
      <dsp:nvSpPr>
        <dsp:cNvPr id="0" name=""/>
        <dsp:cNvSpPr/>
      </dsp:nvSpPr>
      <dsp:spPr>
        <a:xfrm>
          <a:off x="2774" y="1945768"/>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1.3 فاعلية القيادة </a:t>
          </a:r>
          <a:endParaRPr lang="en-US" sz="1600" kern="1200">
            <a:latin typeface="Graphik Arabic Regular" pitchFamily="2" charset="-78"/>
            <a:cs typeface="Graphik Arabic Regular" pitchFamily="2" charset="-78"/>
          </a:endParaRPr>
        </a:p>
      </dsp:txBody>
      <dsp:txXfrm>
        <a:off x="22418" y="1965412"/>
        <a:ext cx="2643512" cy="631412"/>
      </dsp:txXfrm>
    </dsp:sp>
    <dsp:sp modelId="{86E30E1D-57E9-47D9-B73E-1CA30E3B5B63}">
      <dsp:nvSpPr>
        <dsp:cNvPr id="0" name=""/>
        <dsp:cNvSpPr/>
      </dsp:nvSpPr>
      <dsp:spPr>
        <a:xfrm rot="5400000">
          <a:off x="1285488" y="2675155"/>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3DDE2C1A-F896-44D3-9510-B8252C02E909}">
      <dsp:nvSpPr>
        <dsp:cNvPr id="0" name=""/>
        <dsp:cNvSpPr/>
      </dsp:nvSpPr>
      <dsp:spPr>
        <a:xfrm>
          <a:off x="2774" y="2851213"/>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2.3 مشاركة العائلة والمجتمع</a:t>
          </a:r>
          <a:endParaRPr lang="en-US" sz="1600" kern="1200" dirty="0">
            <a:latin typeface="Graphik Arabic Regular" pitchFamily="2" charset="-78"/>
            <a:cs typeface="Graphik Arabic Regular" pitchFamily="2" charset="-78"/>
          </a:endParaRPr>
        </a:p>
      </dsp:txBody>
      <dsp:txXfrm>
        <a:off x="22418" y="2870857"/>
        <a:ext cx="2643512" cy="6314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88080-A125-4581-B24A-86272343CA54}" type="datetimeFigureOut">
              <a:rPr lang="en-GB" smtClean="0"/>
              <a:t>13/03/2025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C7D41-AB4A-4FCA-8306-4FA4225DC821}" type="slidenum">
              <a:rPr lang="en-GB" smtClean="0"/>
              <a:t>‹#›</a:t>
            </a:fld>
            <a:endParaRPr lang="en-GB"/>
          </a:p>
        </p:txBody>
      </p:sp>
    </p:spTree>
    <p:extLst>
      <p:ext uri="{BB962C8B-B14F-4D97-AF65-F5344CB8AC3E}">
        <p14:creationId xmlns:p14="http://schemas.microsoft.com/office/powerpoint/2010/main" val="417977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1</a:t>
            </a:fld>
            <a:endParaRPr lang="en-GB"/>
          </a:p>
        </p:txBody>
      </p:sp>
    </p:spTree>
    <p:extLst>
      <p:ext uri="{BB962C8B-B14F-4D97-AF65-F5344CB8AC3E}">
        <p14:creationId xmlns:p14="http://schemas.microsoft.com/office/powerpoint/2010/main" val="116662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b="0" dirty="0"/>
              <a:t>التركيز على رعاية النمو الشامل والمتكامل للأطفال.
يتم التعامل مع كل طفل على أنه فريد، ويتم تلبية احتياجاته واهتماماته الخاصة.
خبرات تعليمية شخصية، مصممة خصيصا لدعم نمو الطفل.
بيئة داعمة تسمح للأطفال بالازدهار والتقدم.
يشجع النمو بالسرعة التي تناسب كل طفل، بناء على قدراته واهتماماته. </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10</a:t>
            </a:fld>
            <a:endParaRPr lang="en-GB"/>
          </a:p>
        </p:txBody>
      </p:sp>
    </p:spTree>
    <p:extLst>
      <p:ext uri="{BB962C8B-B14F-4D97-AF65-F5344CB8AC3E}">
        <p14:creationId xmlns:p14="http://schemas.microsoft.com/office/powerpoint/2010/main" val="3523636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dirty="0"/>
              <a:t>إثرائها من خلال مشاركة العائلة والمجتمع في الأنشطة وخبرات التعلم.</a:t>
            </a:r>
            <a:endParaRPr lang="en-US" dirty="0"/>
          </a:p>
          <a:p>
            <a:pPr marL="171450" indent="-171450" algn="r" rtl="1">
              <a:buFont typeface="Arial" panose="020B0604020202020204" pitchFamily="34" charset="0"/>
              <a:buChar char="•"/>
            </a:pPr>
            <a:r>
              <a:rPr lang="ar-BH" dirty="0"/>
              <a:t>ضمان جميع الأطفال مدمجين في الخبرات، بغض النظر عن خلفياتهم الاجتماعية، احتياجاتهم المختلفة و حالاتهم الصحية. </a:t>
            </a:r>
          </a:p>
          <a:p>
            <a:pPr marL="171450" indent="-171450" algn="r" rtl="1">
              <a:buFont typeface="Arial" panose="020B0604020202020204" pitchFamily="34" charset="0"/>
              <a:buChar char="•"/>
            </a:pPr>
            <a:r>
              <a:rPr lang="ar-BH" dirty="0"/>
              <a:t>أساسي لدعم النمو الشامل والمتكامل.
يساعد في خلق جو تعلم داعم وآمن للأطفال، ويساعد في عورهم بالرعاية والاهتمام.
يعزز النمو المعرفي والعاطفي والاجتماعي من خلال اللعب والاستكشاف والتعلم.</a:t>
            </a:r>
            <a:endParaRPr lang="en-GB" dirty="0"/>
          </a:p>
        </p:txBody>
      </p:sp>
      <p:sp>
        <p:nvSpPr>
          <p:cNvPr id="4" name="Slide Number Placeholder 3"/>
          <p:cNvSpPr>
            <a:spLocks noGrp="1"/>
          </p:cNvSpPr>
          <p:nvPr>
            <p:ph type="sldNum" sz="quarter" idx="5"/>
          </p:nvPr>
        </p:nvSpPr>
        <p:spPr/>
        <p:txBody>
          <a:bodyPr/>
          <a:lstStyle/>
          <a:p>
            <a:fld id="{828C7D41-AB4A-4FCA-8306-4FA4225DC821}" type="slidenum">
              <a:rPr lang="en-GB" smtClean="0"/>
              <a:t>11</a:t>
            </a:fld>
            <a:endParaRPr lang="en-GB"/>
          </a:p>
        </p:txBody>
      </p:sp>
    </p:spTree>
    <p:extLst>
      <p:ext uri="{BB962C8B-B14F-4D97-AF65-F5344CB8AC3E}">
        <p14:creationId xmlns:p14="http://schemas.microsoft.com/office/powerpoint/2010/main" val="217054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95446-D776-55BF-0BBE-21890B81F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78283-6CA9-4FC4-F499-EAB03E629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874BF-6B08-4FC1-C317-C1EB58A5FBAC}"/>
              </a:ext>
            </a:extLst>
          </p:cNvPr>
          <p:cNvSpPr>
            <a:spLocks noGrp="1"/>
          </p:cNvSpPr>
          <p:nvPr>
            <p:ph type="body" idx="1"/>
          </p:nvPr>
        </p:nvSpPr>
        <p:spPr/>
        <p:txBody>
          <a:bodyPr/>
          <a:lstStyle/>
          <a:p>
            <a:pPr marL="0" indent="0" algn="r" rtl="1">
              <a:buFont typeface="Arial" panose="020B0604020202020204" pitchFamily="34" charset="0"/>
              <a:buNone/>
            </a:pPr>
            <a:r>
              <a:rPr lang="ar-BH" dirty="0"/>
              <a:t>مقطع فيديو </a:t>
            </a:r>
            <a:endParaRPr lang="en-GB" dirty="0"/>
          </a:p>
        </p:txBody>
      </p:sp>
      <p:sp>
        <p:nvSpPr>
          <p:cNvPr id="4" name="Slide Number Placeholder 3">
            <a:extLst>
              <a:ext uri="{FF2B5EF4-FFF2-40B4-BE49-F238E27FC236}">
                <a16:creationId xmlns:a16="http://schemas.microsoft.com/office/drawing/2014/main" id="{E9691174-1B0D-DDD2-CCDB-E8834E6C87FE}"/>
              </a:ext>
            </a:extLst>
          </p:cNvPr>
          <p:cNvSpPr>
            <a:spLocks noGrp="1"/>
          </p:cNvSpPr>
          <p:nvPr>
            <p:ph type="sldNum" sz="quarter" idx="5"/>
          </p:nvPr>
        </p:nvSpPr>
        <p:spPr/>
        <p:txBody>
          <a:bodyPr/>
          <a:lstStyle/>
          <a:p>
            <a:fld id="{828C7D41-AB4A-4FCA-8306-4FA4225DC821}" type="slidenum">
              <a:rPr lang="en-GB" smtClean="0"/>
              <a:t>12</a:t>
            </a:fld>
            <a:endParaRPr lang="en-GB"/>
          </a:p>
        </p:txBody>
      </p:sp>
    </p:spTree>
    <p:extLst>
      <p:ext uri="{BB962C8B-B14F-4D97-AF65-F5344CB8AC3E}">
        <p14:creationId xmlns:p14="http://schemas.microsoft.com/office/powerpoint/2010/main" val="226970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13</a:t>
            </a:fld>
            <a:endParaRPr lang="en-GB"/>
          </a:p>
        </p:txBody>
      </p:sp>
    </p:spTree>
    <p:extLst>
      <p:ext uri="{BB962C8B-B14F-4D97-AF65-F5344CB8AC3E}">
        <p14:creationId xmlns:p14="http://schemas.microsoft.com/office/powerpoint/2010/main" val="87860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14</a:t>
            </a:fld>
            <a:endParaRPr lang="en-GB"/>
          </a:p>
        </p:txBody>
      </p:sp>
    </p:spTree>
    <p:extLst>
      <p:ext uri="{BB962C8B-B14F-4D97-AF65-F5344CB8AC3E}">
        <p14:creationId xmlns:p14="http://schemas.microsoft.com/office/powerpoint/2010/main" val="76467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a:t>
            </a:fld>
            <a:endParaRPr lang="en-GB"/>
          </a:p>
        </p:txBody>
      </p:sp>
    </p:spTree>
    <p:extLst>
      <p:ext uri="{BB962C8B-B14F-4D97-AF65-F5344CB8AC3E}">
        <p14:creationId xmlns:p14="http://schemas.microsoft.com/office/powerpoint/2010/main" val="221060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مقطع فيديو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a:t>
            </a:fld>
            <a:endParaRPr lang="en-GB"/>
          </a:p>
        </p:txBody>
      </p:sp>
    </p:spTree>
    <p:extLst>
      <p:ext uri="{BB962C8B-B14F-4D97-AF65-F5344CB8AC3E}">
        <p14:creationId xmlns:p14="http://schemas.microsoft.com/office/powerpoint/2010/main" val="178587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4</a:t>
            </a:fld>
            <a:endParaRPr lang="en-GB"/>
          </a:p>
        </p:txBody>
      </p:sp>
    </p:spTree>
    <p:extLst>
      <p:ext uri="{BB962C8B-B14F-4D97-AF65-F5344CB8AC3E}">
        <p14:creationId xmlns:p14="http://schemas.microsoft.com/office/powerpoint/2010/main" val="3099419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AEB0-90E6-4D44-E670-0E49F5BCA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E2426-5565-7999-36FA-5038DCF48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3E793-B6A2-8204-BB7A-FC32F914105C}"/>
              </a:ext>
            </a:extLst>
          </p:cNvPr>
          <p:cNvSpPr>
            <a:spLocks noGrp="1"/>
          </p:cNvSpPr>
          <p:nvPr>
            <p:ph type="body" idx="1"/>
          </p:nvPr>
        </p:nvSpPr>
        <p:spPr/>
        <p:txBody>
          <a:bodyPr/>
          <a:lstStyle/>
          <a:p>
            <a:pPr algn="r" rtl="1"/>
            <a:r>
              <a:rPr lang="ar-BH" dirty="0"/>
              <a:t>مقطع فيديو </a:t>
            </a:r>
            <a:endParaRPr lang="en-GB" dirty="0"/>
          </a:p>
        </p:txBody>
      </p:sp>
      <p:sp>
        <p:nvSpPr>
          <p:cNvPr id="4" name="Slide Number Placeholder 3">
            <a:extLst>
              <a:ext uri="{FF2B5EF4-FFF2-40B4-BE49-F238E27FC236}">
                <a16:creationId xmlns:a16="http://schemas.microsoft.com/office/drawing/2014/main" id="{B25F45DF-210D-448D-E2D3-F9AA742449C2}"/>
              </a:ext>
            </a:extLst>
          </p:cNvPr>
          <p:cNvSpPr>
            <a:spLocks noGrp="1"/>
          </p:cNvSpPr>
          <p:nvPr>
            <p:ph type="sldNum" sz="quarter" idx="5"/>
          </p:nvPr>
        </p:nvSpPr>
        <p:spPr/>
        <p:txBody>
          <a:bodyPr/>
          <a:lstStyle/>
          <a:p>
            <a:fld id="{21DFAB96-2154-4136-BD1E-E10D20042534}" type="slidenum">
              <a:rPr lang="en-GB" smtClean="0"/>
              <a:t>5</a:t>
            </a:fld>
            <a:endParaRPr lang="en-GB"/>
          </a:p>
        </p:txBody>
      </p:sp>
    </p:spTree>
    <p:extLst>
      <p:ext uri="{BB962C8B-B14F-4D97-AF65-F5344CB8AC3E}">
        <p14:creationId xmlns:p14="http://schemas.microsoft.com/office/powerpoint/2010/main" val="365289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البحث والاكتشاف: </a:t>
            </a:r>
            <a:r>
              <a:rPr lang="ar-BH" b="0" dirty="0"/>
              <a:t>يتيح اللعب للأطفال استكشاف العالم من حولهم وطرح الأسئلة وإشباع فضولهم الطبيعي.</a:t>
            </a:r>
          </a:p>
          <a:p>
            <a:pPr algn="r" rtl="1"/>
            <a:r>
              <a:rPr lang="ar-BH" b="1" dirty="0"/>
              <a:t>حل المشكلات: </a:t>
            </a:r>
            <a:r>
              <a:rPr lang="ar-BH" b="0" dirty="0"/>
              <a:t>سواء كان ذلك من خلال البناء باستخدام المكعبات أو حل الألغاز، فإن اللعب يساعد الأطفال على التفكير النقدي وفهم الأشياء بأنفسهم.</a:t>
            </a:r>
          </a:p>
          <a:p>
            <a:pPr algn="r" rtl="1"/>
            <a:r>
              <a:rPr lang="ar-BH" b="1" dirty="0"/>
              <a:t>تنمية المهارات الاجتماعية: </a:t>
            </a:r>
            <a:r>
              <a:rPr lang="ar-BH" b="0" dirty="0"/>
              <a:t>اللعب مع الآخرين يعلم الاطفال المشاركة والتعاون وكيفية التناوب، مما يساعدهم على تكوين الصداقات.</a:t>
            </a:r>
          </a:p>
          <a:p>
            <a:pPr algn="r" rtl="1"/>
            <a:r>
              <a:rPr lang="ar-BH" b="1" dirty="0"/>
              <a:t>التعبير عن المشاعر: </a:t>
            </a:r>
            <a:r>
              <a:rPr lang="ar-BH" b="0" dirty="0"/>
              <a:t>من خلال لعب الأدوار أو الفن، يمكن للأطفال التعبير عن مشاعرهم وفهم التجارب الذين يمرون بها.</a:t>
            </a:r>
          </a:p>
          <a:p>
            <a:pPr algn="r" rtl="1"/>
            <a:r>
              <a:rPr lang="ar-BH" b="1" dirty="0"/>
              <a:t>بناء الثقة: </a:t>
            </a:r>
            <a:r>
              <a:rPr lang="ar-BH" b="0" dirty="0"/>
              <a:t>عندما يجرب الأطفال أشياء جديدة وينجحون فيها، فإنهم يشعرون بالفخر، مما يبني احترامهم لذاتهم واستقلاليتهم.</a:t>
            </a:r>
          </a:p>
          <a:p>
            <a:pPr algn="r" rtl="1"/>
            <a:r>
              <a:rPr lang="ar-BH" b="1" dirty="0"/>
              <a:t>تعزيز الإبداع: </a:t>
            </a:r>
            <a:r>
              <a:rPr lang="ar-BH" b="0" dirty="0"/>
              <a:t>يشجع اللعب الخيال، من ابتكار القصص إلى بناء عوالمهم الخاصة بالألعاب، مما يساعدهم على التفكير بشكل إبداعي.</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6</a:t>
            </a:fld>
            <a:endParaRPr lang="en-GB"/>
          </a:p>
        </p:txBody>
      </p:sp>
    </p:spTree>
    <p:extLst>
      <p:ext uri="{BB962C8B-B14F-4D97-AF65-F5344CB8AC3E}">
        <p14:creationId xmlns:p14="http://schemas.microsoft.com/office/powerpoint/2010/main" val="382186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969C-9340-C956-986C-A994EFAC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0B23-5461-0BCC-B13B-7FF51237A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B5FF9-414A-8AB4-A229-1B75F40760B4}"/>
              </a:ext>
            </a:extLst>
          </p:cNvPr>
          <p:cNvSpPr>
            <a:spLocks noGrp="1"/>
          </p:cNvSpPr>
          <p:nvPr>
            <p:ph type="body" idx="1"/>
          </p:nvPr>
        </p:nvSpPr>
        <p:spPr/>
        <p:txBody>
          <a:bodyPr/>
          <a:lstStyle/>
          <a:p>
            <a:pPr algn="r" rtl="1"/>
            <a:r>
              <a:rPr lang="ar-BH" b="1" dirty="0"/>
              <a:t>المراجع: </a:t>
            </a:r>
          </a:p>
          <a:p>
            <a:pPr algn="r" rtl="1"/>
            <a:r>
              <a:rPr lang="en-GB" b="0" dirty="0"/>
              <a:t>(</a:t>
            </a:r>
            <a:r>
              <a:rPr lang="en-GB" b="0" dirty="0" err="1"/>
              <a:t>Pediatrics</a:t>
            </a:r>
            <a:r>
              <a:rPr lang="en-GB" b="0" dirty="0"/>
              <a:t> Journal, 2018)</a:t>
            </a:r>
            <a:endParaRPr lang="ar-BH" b="0" dirty="0"/>
          </a:p>
          <a:p>
            <a:pPr algn="r" rtl="1"/>
            <a:r>
              <a:rPr lang="en-US" b="0" dirty="0"/>
              <a:t>(Journal of Child Psychology and Psychiatry, 2020)</a:t>
            </a:r>
            <a:endParaRPr lang="ar-BH" b="0" dirty="0"/>
          </a:p>
          <a:p>
            <a:pPr algn="r" rtl="1"/>
            <a:r>
              <a:rPr lang="en-GB" b="0" dirty="0"/>
              <a:t> (NAEYC Research, 2019)</a:t>
            </a:r>
          </a:p>
          <a:p>
            <a:pPr algn="r" rtl="1"/>
            <a:r>
              <a:rPr lang="en-US" b="0" dirty="0"/>
              <a:t>(Early Childhood Research Quarterly, 2017)</a:t>
            </a:r>
            <a:endParaRPr lang="ar-BH" b="0" dirty="0"/>
          </a:p>
          <a:p>
            <a:pPr algn="r" rtl="1"/>
            <a:r>
              <a:rPr lang="en-GB" b="0" dirty="0"/>
              <a:t>(Journal of </a:t>
            </a:r>
            <a:r>
              <a:rPr lang="en-GB" b="0" dirty="0" err="1"/>
              <a:t>Pediatrics</a:t>
            </a:r>
            <a:r>
              <a:rPr lang="en-GB" b="0" dirty="0"/>
              <a:t>, 2021).</a:t>
            </a:r>
          </a:p>
        </p:txBody>
      </p:sp>
      <p:sp>
        <p:nvSpPr>
          <p:cNvPr id="4" name="Slide Number Placeholder 3">
            <a:extLst>
              <a:ext uri="{FF2B5EF4-FFF2-40B4-BE49-F238E27FC236}">
                <a16:creationId xmlns:a16="http://schemas.microsoft.com/office/drawing/2014/main" id="{69AE3741-09F7-11D1-5D72-192ADC1C40F0}"/>
              </a:ext>
            </a:extLst>
          </p:cNvPr>
          <p:cNvSpPr>
            <a:spLocks noGrp="1"/>
          </p:cNvSpPr>
          <p:nvPr>
            <p:ph type="sldNum" sz="quarter" idx="5"/>
          </p:nvPr>
        </p:nvSpPr>
        <p:spPr/>
        <p:txBody>
          <a:bodyPr/>
          <a:lstStyle/>
          <a:p>
            <a:fld id="{828C7D41-AB4A-4FCA-8306-4FA4225DC821}" type="slidenum">
              <a:rPr lang="en-GB" smtClean="0"/>
              <a:t>7</a:t>
            </a:fld>
            <a:endParaRPr lang="en-GB"/>
          </a:p>
        </p:txBody>
      </p:sp>
    </p:spTree>
    <p:extLst>
      <p:ext uri="{BB962C8B-B14F-4D97-AF65-F5344CB8AC3E}">
        <p14:creationId xmlns:p14="http://schemas.microsoft.com/office/powerpoint/2010/main" val="282443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F8B7C-26A1-956F-39F3-96B5CAB78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79D0A-5159-E4CA-B829-170626812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F978C-8002-9969-6FFE-A91E189FB2CD}"/>
              </a:ext>
            </a:extLst>
          </p:cNvPr>
          <p:cNvSpPr>
            <a:spLocks noGrp="1"/>
          </p:cNvSpPr>
          <p:nvPr>
            <p:ph type="body" idx="1"/>
          </p:nvPr>
        </p:nvSpPr>
        <p:spPr/>
        <p:txBody>
          <a:bodyPr/>
          <a:lstStyle/>
          <a:p>
            <a:pPr algn="r" rtl="1"/>
            <a:endParaRPr lang="en-GB" b="0" dirty="0"/>
          </a:p>
        </p:txBody>
      </p:sp>
      <p:sp>
        <p:nvSpPr>
          <p:cNvPr id="4" name="Slide Number Placeholder 3">
            <a:extLst>
              <a:ext uri="{FF2B5EF4-FFF2-40B4-BE49-F238E27FC236}">
                <a16:creationId xmlns:a16="http://schemas.microsoft.com/office/drawing/2014/main" id="{4CF45F10-2244-3FB0-3785-36535CFA196B}"/>
              </a:ext>
            </a:extLst>
          </p:cNvPr>
          <p:cNvSpPr>
            <a:spLocks noGrp="1"/>
          </p:cNvSpPr>
          <p:nvPr>
            <p:ph type="sldNum" sz="quarter" idx="5"/>
          </p:nvPr>
        </p:nvSpPr>
        <p:spPr/>
        <p:txBody>
          <a:bodyPr/>
          <a:lstStyle/>
          <a:p>
            <a:fld id="{828C7D41-AB4A-4FCA-8306-4FA4225DC821}" type="slidenum">
              <a:rPr lang="en-GB" smtClean="0"/>
              <a:t>8</a:t>
            </a:fld>
            <a:endParaRPr lang="en-GB"/>
          </a:p>
        </p:txBody>
      </p:sp>
    </p:spTree>
    <p:extLst>
      <p:ext uri="{BB962C8B-B14F-4D97-AF65-F5344CB8AC3E}">
        <p14:creationId xmlns:p14="http://schemas.microsoft.com/office/powerpoint/2010/main" val="3911239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b="0" dirty="0"/>
              <a:t>يدعم النمو المعرفي، والبدني، والاجتماعي، والعاطفي.
يسمح للأطفال باستكشاف عالمهم وتعلم حل المشكلات.
يعزز مهارات التفكير الناقد.
يشجع الإبداع والخيال.
ركن أساسي للتعليم في مرحلة الطفولة المبكرة.</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9</a:t>
            </a:fld>
            <a:endParaRPr lang="en-GB"/>
          </a:p>
        </p:txBody>
      </p:sp>
    </p:spTree>
    <p:extLst>
      <p:ext uri="{BB962C8B-B14F-4D97-AF65-F5344CB8AC3E}">
        <p14:creationId xmlns:p14="http://schemas.microsoft.com/office/powerpoint/2010/main" val="1870154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841150E-2181-8DD4-EDC0-31D8FE8C05F8}"/>
              </a:ext>
            </a:extLst>
          </p:cNvPr>
          <p:cNvSpPr>
            <a:spLocks noGrp="1"/>
          </p:cNvSpPr>
          <p:nvPr>
            <p:ph type="title" hasCustomPrompt="1"/>
          </p:nvPr>
        </p:nvSpPr>
        <p:spPr>
          <a:xfrm>
            <a:off x="1580224" y="5384281"/>
            <a:ext cx="9516122" cy="682442"/>
          </a:xfrm>
        </p:spPr>
        <p:txBody>
          <a:bodyPr>
            <a:noAutofit/>
          </a:bodyPr>
          <a:lstStyle>
            <a:lvl1pPr>
              <a:defRPr sz="4000"/>
            </a:lvl1pPr>
          </a:lstStyle>
          <a:p>
            <a:r>
              <a:rPr lang="en-US" dirty="0"/>
              <a:t>Title</a:t>
            </a:r>
          </a:p>
        </p:txBody>
      </p:sp>
      <p:pic>
        <p:nvPicPr>
          <p:cNvPr id="3" name="Picture 2">
            <a:extLst>
              <a:ext uri="{FF2B5EF4-FFF2-40B4-BE49-F238E27FC236}">
                <a16:creationId xmlns:a16="http://schemas.microsoft.com/office/drawing/2014/main" id="{F5E6AF28-EA10-780B-BCA1-13B14053C68D}"/>
              </a:ext>
            </a:extLst>
          </p:cNvPr>
          <p:cNvPicPr>
            <a:picLocks noChangeAspect="1"/>
          </p:cNvPicPr>
          <p:nvPr/>
        </p:nvPicPr>
        <p:blipFill>
          <a:blip r:embed="rId2"/>
          <a:stretch>
            <a:fillRect/>
          </a:stretch>
        </p:blipFill>
        <p:spPr>
          <a:xfrm>
            <a:off x="669525" y="5384281"/>
            <a:ext cx="827758" cy="827758"/>
          </a:xfrm>
          <a:prstGeom prst="rect">
            <a:avLst/>
          </a:prstGeom>
        </p:spPr>
      </p:pic>
      <p:pic>
        <p:nvPicPr>
          <p:cNvPr id="6" name="Picture 5">
            <a:extLst>
              <a:ext uri="{FF2B5EF4-FFF2-40B4-BE49-F238E27FC236}">
                <a16:creationId xmlns:a16="http://schemas.microsoft.com/office/drawing/2014/main" id="{971BBD40-AEBC-B40E-521E-6F415D56ACE3}"/>
              </a:ext>
            </a:extLst>
          </p:cNvPr>
          <p:cNvPicPr>
            <a:picLocks noChangeAspect="1"/>
          </p:cNvPicPr>
          <p:nvPr/>
        </p:nvPicPr>
        <p:blipFill>
          <a:blip r:embed="rId3"/>
          <a:stretch>
            <a:fillRect/>
          </a:stretch>
        </p:blipFill>
        <p:spPr>
          <a:xfrm>
            <a:off x="7622219" y="573747"/>
            <a:ext cx="3900256" cy="716651"/>
          </a:xfrm>
          <a:prstGeom prst="rect">
            <a:avLst/>
          </a:prstGeom>
        </p:spPr>
      </p:pic>
    </p:spTree>
    <p:extLst>
      <p:ext uri="{BB962C8B-B14F-4D97-AF65-F5344CB8AC3E}">
        <p14:creationId xmlns:p14="http://schemas.microsoft.com/office/powerpoint/2010/main" val="1702693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0B7-312F-188C-B467-D21507AD8C1D}"/>
              </a:ext>
            </a:extLst>
          </p:cNvPr>
          <p:cNvSpPr>
            <a:spLocks noGrp="1"/>
          </p:cNvSpPr>
          <p:nvPr>
            <p:ph type="title"/>
          </p:nvPr>
        </p:nvSpPr>
        <p:spPr>
          <a:xfrm>
            <a:off x="838200" y="365126"/>
            <a:ext cx="10196744" cy="744584"/>
          </a:xfrm>
        </p:spPr>
        <p:txBody>
          <a:bodyPr/>
          <a:lstStyle/>
          <a:p>
            <a:r>
              <a:rPr lang="en-US"/>
              <a:t>Click to edit Master title style</a:t>
            </a:r>
          </a:p>
        </p:txBody>
      </p:sp>
      <p:pic>
        <p:nvPicPr>
          <p:cNvPr id="4" name="Picture 3">
            <a:extLst>
              <a:ext uri="{FF2B5EF4-FFF2-40B4-BE49-F238E27FC236}">
                <a16:creationId xmlns:a16="http://schemas.microsoft.com/office/drawing/2014/main" id="{26F6E610-C51B-3281-18CC-36AABA348DD0}"/>
              </a:ext>
            </a:extLst>
          </p:cNvPr>
          <p:cNvPicPr>
            <a:picLocks noChangeAspect="1"/>
          </p:cNvPicPr>
          <p:nvPr/>
        </p:nvPicPr>
        <p:blipFill>
          <a:blip r:embed="rId2"/>
          <a:stretch>
            <a:fillRect/>
          </a:stretch>
        </p:blipFill>
        <p:spPr>
          <a:xfrm>
            <a:off x="11453889" y="240838"/>
            <a:ext cx="407232" cy="407232"/>
          </a:xfrm>
          <a:prstGeom prst="rect">
            <a:avLst/>
          </a:prstGeom>
        </p:spPr>
      </p:pic>
    </p:spTree>
    <p:extLst>
      <p:ext uri="{BB962C8B-B14F-4D97-AF65-F5344CB8AC3E}">
        <p14:creationId xmlns:p14="http://schemas.microsoft.com/office/powerpoint/2010/main" val="119545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E6947-0A36-0F75-7633-D720E361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0C3CA-8D11-E096-F43D-9BD146AB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36174488"/>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bqa-material.s3.me-south-1.amazonaws.com/DSR/KG/Family+Engagement.mp4" TargetMode="Externa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bqa-material.s3.me-south-1.amazonaws.com/DSR/KG/How+Children+Learn.mp4" TargetMode="Externa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45274E-8CE7-B02D-94EC-4898B101C4CC}"/>
              </a:ext>
            </a:extLst>
          </p:cNvPr>
          <p:cNvSpPr>
            <a:spLocks noGrp="1"/>
          </p:cNvSpPr>
          <p:nvPr>
            <p:ph type="title"/>
          </p:nvPr>
        </p:nvSpPr>
        <p:spPr>
          <a:xfrm>
            <a:off x="2206073" y="4998935"/>
            <a:ext cx="9516122" cy="682442"/>
          </a:xfrm>
        </p:spPr>
        <p:txBody>
          <a:bodyPr/>
          <a:lstStyle/>
          <a:p>
            <a:pPr algn="r" rtl="1">
              <a:lnSpc>
                <a:spcPct val="100000"/>
              </a:lnSpc>
            </a:pPr>
            <a:r>
              <a:rPr lang="ar-BH" dirty="0"/>
              <a:t>مقدمة حول</a:t>
            </a:r>
            <a:r>
              <a:rPr lang="en-US" dirty="0"/>
              <a:t/>
            </a:r>
            <a:r>
              <a:rPr lang="ar-BH" dirty="0"/>
              <a:t>تعلم الأطفال باللعب</a:t>
            </a:r>
            <a:br>
              <a:rPr lang="ar-BH" dirty="0"/>
            </a:br>
            <a:br>
              <a:rPr lang="en-GB" dirty="0"/>
            </a:br>
            <a:r>
              <a:rPr lang="ar-BH" sz="2800" dirty="0"/>
              <a:t>لأولياء الأمور</a:t>
            </a:r>
            <a:endParaRPr lang="en-GB" dirty="0"/>
          </a:p>
        </p:txBody>
      </p:sp>
    </p:spTree>
    <p:extLst>
      <p:ext uri="{BB962C8B-B14F-4D97-AF65-F5344CB8AC3E}">
        <p14:creationId xmlns:p14="http://schemas.microsoft.com/office/powerpoint/2010/main" val="231041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3461691" y="1234343"/>
            <a:ext cx="5268617" cy="553998"/>
          </a:xfrm>
          <a:prstGeom prst="rect">
            <a:avLst/>
          </a:prstGeom>
          <a:solidFill>
            <a:srgbClr val="203864"/>
          </a:solidFill>
        </p:spPr>
        <p:txBody>
          <a:bodyPr wrap="square" rtlCol="0">
            <a:spAutoFit/>
          </a:bodyPr>
          <a:lstStyle/>
          <a:p>
            <a:pPr algn="ctr" rtl="1"/>
            <a:r>
              <a:rPr lang="ar-BH" sz="3000" b="1" dirty="0">
                <a:solidFill>
                  <a:schemeClr val="bg1"/>
                </a:solidFill>
                <a:effectLst>
                  <a:outerShdw blurRad="38100" dist="38100" dir="2700000" algn="tl">
                    <a:srgbClr val="000000">
                      <a:alpha val="43137"/>
                    </a:srgbClr>
                  </a:outerShdw>
                </a:effectLst>
                <a:latin typeface="Graphik Semibold" panose="020B0703030202060203" pitchFamily="34" charset="0"/>
                <a:cs typeface="Graphik Arabic Regular" pitchFamily="2" charset="-78"/>
              </a:rPr>
              <a:t>الطفل هو محور الاهتمام والتعلم</a:t>
            </a:r>
            <a:endParaRPr lang="en-US" sz="3000" b="1" dirty="0">
              <a:solidFill>
                <a:schemeClr val="bg1"/>
              </a:solidFill>
              <a:effectLst>
                <a:outerShdw blurRad="38100" dist="38100" dir="2700000" algn="tl">
                  <a:srgbClr val="000000">
                    <a:alpha val="43137"/>
                  </a:srgbClr>
                </a:outerShdw>
              </a:effectLst>
              <a:latin typeface="Graphik Semibold" panose="020B0703030202060203" pitchFamily="34" charset="0"/>
              <a:cs typeface="Graphik Arabic Regular" pitchFamily="2" charset="-78"/>
            </a:endParaRPr>
          </a:p>
        </p:txBody>
      </p:sp>
      <p:grpSp>
        <p:nvGrpSpPr>
          <p:cNvPr id="15" name="Group 14">
            <a:extLst>
              <a:ext uri="{FF2B5EF4-FFF2-40B4-BE49-F238E27FC236}">
                <a16:creationId xmlns:a16="http://schemas.microsoft.com/office/drawing/2014/main" id="{D03892FF-F302-E8F4-E6DB-C45FE75F5A9F}"/>
              </a:ext>
            </a:extLst>
          </p:cNvPr>
          <p:cNvGrpSpPr/>
          <p:nvPr/>
        </p:nvGrpSpPr>
        <p:grpSpPr>
          <a:xfrm>
            <a:off x="6007100" y="2150532"/>
            <a:ext cx="5964765" cy="3712891"/>
            <a:chOff x="6184899" y="2861212"/>
            <a:chExt cx="6007101" cy="3996788"/>
          </a:xfrm>
        </p:grpSpPr>
        <p:pic>
          <p:nvPicPr>
            <p:cNvPr id="12" name="Picture 11" descr="A group of children in a classroom&#10;&#10;Description automatically generated">
              <a:extLst>
                <a:ext uri="{FF2B5EF4-FFF2-40B4-BE49-F238E27FC236}">
                  <a16:creationId xmlns:a16="http://schemas.microsoft.com/office/drawing/2014/main" id="{687B8481-6070-430A-5AB1-9ECF3B65AB95}"/>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84899" y="2861212"/>
              <a:ext cx="6007101" cy="3996788"/>
            </a:xfrm>
            <a:prstGeom prst="rect">
              <a:avLst/>
            </a:prstGeom>
          </p:spPr>
        </p:pic>
        <p:sp>
          <p:nvSpPr>
            <p:cNvPr id="13" name="Oval 12">
              <a:extLst>
                <a:ext uri="{FF2B5EF4-FFF2-40B4-BE49-F238E27FC236}">
                  <a16:creationId xmlns:a16="http://schemas.microsoft.com/office/drawing/2014/main" id="{93CE9237-D9FC-F291-6CBF-89BC8587DCA4}"/>
                </a:ext>
              </a:extLst>
            </p:cNvPr>
            <p:cNvSpPr>
              <a:spLocks noGrp="1" noRot="1" noMove="1" noResize="1" noEditPoints="1" noAdjustHandles="1" noChangeArrowheads="1" noChangeShapeType="1"/>
            </p:cNvSpPr>
            <p:nvPr/>
          </p:nvSpPr>
          <p:spPr>
            <a:xfrm>
              <a:off x="10866474" y="4652145"/>
              <a:ext cx="326065" cy="290624"/>
            </a:xfrm>
            <a:prstGeom prst="ellipse">
              <a:avLst/>
            </a:prstGeom>
            <a:solidFill>
              <a:srgbClr val="A8A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a:extLst>
              <a:ext uri="{FF2B5EF4-FFF2-40B4-BE49-F238E27FC236}">
                <a16:creationId xmlns:a16="http://schemas.microsoft.com/office/drawing/2014/main" id="{EB6BF8AB-2A03-1316-6662-6C9BD14E3A49}"/>
              </a:ext>
            </a:extLst>
          </p:cNvPr>
          <p:cNvGrpSpPr/>
          <p:nvPr/>
        </p:nvGrpSpPr>
        <p:grpSpPr>
          <a:xfrm>
            <a:off x="99874" y="2150532"/>
            <a:ext cx="5698067" cy="3712891"/>
            <a:chOff x="0" y="2877478"/>
            <a:chExt cx="6007101" cy="3996788"/>
          </a:xfrm>
        </p:grpSpPr>
        <p:pic>
          <p:nvPicPr>
            <p:cNvPr id="18" name="Picture 17" descr="A young child holding a paper with a sun and a pen&#10;&#10;Description automatically generated">
              <a:extLst>
                <a:ext uri="{FF2B5EF4-FFF2-40B4-BE49-F238E27FC236}">
                  <a16:creationId xmlns:a16="http://schemas.microsoft.com/office/drawing/2014/main" id="{516F5390-CA57-FCAF-9468-36461BBC80E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877478"/>
              <a:ext cx="6007101" cy="3996788"/>
            </a:xfrm>
            <a:prstGeom prst="rect">
              <a:avLst/>
            </a:prstGeom>
          </p:spPr>
        </p:pic>
        <p:sp>
          <p:nvSpPr>
            <p:cNvPr id="19" name="Rectangle 18">
              <a:extLst>
                <a:ext uri="{FF2B5EF4-FFF2-40B4-BE49-F238E27FC236}">
                  <a16:creationId xmlns:a16="http://schemas.microsoft.com/office/drawing/2014/main" id="{F83EE638-3B81-1263-95B4-CF7D0489BE83}"/>
                </a:ext>
              </a:extLst>
            </p:cNvPr>
            <p:cNvSpPr>
              <a:spLocks noGrp="1" noRot="1" noMove="1" noResize="1" noEditPoints="1" noAdjustHandles="1" noChangeArrowheads="1" noChangeShapeType="1"/>
            </p:cNvSpPr>
            <p:nvPr/>
          </p:nvSpPr>
          <p:spPr>
            <a:xfrm rot="760477">
              <a:off x="3591099" y="5429183"/>
              <a:ext cx="253772" cy="28696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2ECA1503-F234-7DA2-75F3-D828D516FA7D}"/>
              </a:ext>
            </a:extLst>
          </p:cNvPr>
          <p:cNvSpPr/>
          <p:nvPr/>
        </p:nvSpPr>
        <p:spPr>
          <a:xfrm>
            <a:off x="49936" y="6172293"/>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3" name="Rectangle 2">
            <a:extLst>
              <a:ext uri="{FF2B5EF4-FFF2-40B4-BE49-F238E27FC236}">
                <a16:creationId xmlns:a16="http://schemas.microsoft.com/office/drawing/2014/main" id="{63374B42-0707-1C78-5AF3-D60CB5B69C9F}"/>
              </a:ext>
            </a:extLst>
          </p:cNvPr>
          <p:cNvSpPr/>
          <p:nvPr/>
        </p:nvSpPr>
        <p:spPr>
          <a:xfrm>
            <a:off x="6007100" y="6175889"/>
            <a:ext cx="5964766"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itle 1">
            <a:extLst>
              <a:ext uri="{FF2B5EF4-FFF2-40B4-BE49-F238E27FC236}">
                <a16:creationId xmlns:a16="http://schemas.microsoft.com/office/drawing/2014/main" id="{B5BE671B-F1CB-A251-DEF0-79AFDB62451B}"/>
              </a:ext>
            </a:extLst>
          </p:cNvPr>
          <p:cNvSpPr txBox="1">
            <a:spLocks/>
          </p:cNvSpPr>
          <p:nvPr/>
        </p:nvSpPr>
        <p:spPr>
          <a:xfrm>
            <a:off x="224742" y="213262"/>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2"/>
                </a:solidFill>
              </a:rPr>
              <a:t>من خلال تقييم رياض الأطفال، سيتم التركيز على ... </a:t>
            </a:r>
            <a:endParaRPr lang="en-US" sz="3200" b="1" dirty="0">
              <a:solidFill>
                <a:schemeClr val="accent2"/>
              </a:solidFill>
            </a:endParaRPr>
          </a:p>
        </p:txBody>
      </p:sp>
    </p:spTree>
    <p:extLst>
      <p:ext uri="{BB962C8B-B14F-4D97-AF65-F5344CB8AC3E}">
        <p14:creationId xmlns:p14="http://schemas.microsoft.com/office/powerpoint/2010/main" val="242376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3530706" y="1122919"/>
            <a:ext cx="5130588" cy="523220"/>
          </a:xfrm>
          <a:prstGeom prst="rect">
            <a:avLst/>
          </a:prstGeom>
          <a:solidFill>
            <a:srgbClr val="203864"/>
          </a:solidFill>
        </p:spPr>
        <p:txBody>
          <a:bodyPr wrap="square" rtlCol="0">
            <a:spAutoFit/>
          </a:bodyPr>
          <a:lstStyle/>
          <a:p>
            <a:pPr algn="ctr" rtl="1"/>
            <a:r>
              <a:rPr lang="ar-BH" sz="2800" b="1" dirty="0">
                <a:solidFill>
                  <a:schemeClr val="bg1"/>
                </a:solidFill>
                <a:latin typeface="Graphik Semibold" panose="020B0703030202060203" pitchFamily="34" charset="0"/>
                <a:cs typeface="Graphik Arabic Regular" pitchFamily="2" charset="-78"/>
              </a:rPr>
              <a:t>مشاركة العائلة والمجتمع في التعلم</a:t>
            </a:r>
            <a:endParaRPr lang="en-US" sz="2800" b="1" dirty="0">
              <a:solidFill>
                <a:schemeClr val="bg1"/>
              </a:solidFill>
              <a:latin typeface="Graphik Semibold" panose="020B0703030202060203" pitchFamily="34" charset="0"/>
              <a:cs typeface="Graphik Arabic Regular" pitchFamily="2" charset="-78"/>
            </a:endParaRPr>
          </a:p>
        </p:txBody>
      </p:sp>
      <p:pic>
        <p:nvPicPr>
          <p:cNvPr id="10" name="Picture 9" descr="A group of girls playing in the sand&#10;&#10;Description automatically generated">
            <a:extLst>
              <a:ext uri="{FF2B5EF4-FFF2-40B4-BE49-F238E27FC236}">
                <a16:creationId xmlns:a16="http://schemas.microsoft.com/office/drawing/2014/main" id="{F168D134-9E64-BA24-E417-0555E29F18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2354" y="2061680"/>
            <a:ext cx="5770605" cy="3839436"/>
          </a:xfrm>
          <a:prstGeom prst="rect">
            <a:avLst/>
          </a:prstGeom>
        </p:spPr>
      </p:pic>
      <p:grpSp>
        <p:nvGrpSpPr>
          <p:cNvPr id="15" name="Group 14">
            <a:extLst>
              <a:ext uri="{FF2B5EF4-FFF2-40B4-BE49-F238E27FC236}">
                <a16:creationId xmlns:a16="http://schemas.microsoft.com/office/drawing/2014/main" id="{D9B163F9-7B39-C57B-3EF6-AF70FEB9D78A}"/>
              </a:ext>
            </a:extLst>
          </p:cNvPr>
          <p:cNvGrpSpPr/>
          <p:nvPr/>
        </p:nvGrpSpPr>
        <p:grpSpPr>
          <a:xfrm>
            <a:off x="6238713" y="2061680"/>
            <a:ext cx="5770605" cy="3839437"/>
            <a:chOff x="6410550" y="3000048"/>
            <a:chExt cx="5770605" cy="3839437"/>
          </a:xfrm>
        </p:grpSpPr>
        <p:pic>
          <p:nvPicPr>
            <p:cNvPr id="12" name="Picture 11" descr="A group of children sitting at a table&#10;&#10;Description automatically generated">
              <a:extLst>
                <a:ext uri="{FF2B5EF4-FFF2-40B4-BE49-F238E27FC236}">
                  <a16:creationId xmlns:a16="http://schemas.microsoft.com/office/drawing/2014/main" id="{993F86BD-6538-5639-DF2C-2F0F13F201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10550" y="3000048"/>
              <a:ext cx="5770605" cy="3839437"/>
            </a:xfrm>
            <a:prstGeom prst="rect">
              <a:avLst/>
            </a:prstGeom>
          </p:spPr>
        </p:pic>
        <p:sp>
          <p:nvSpPr>
            <p:cNvPr id="13" name="Rectangle 12">
              <a:extLst>
                <a:ext uri="{FF2B5EF4-FFF2-40B4-BE49-F238E27FC236}">
                  <a16:creationId xmlns:a16="http://schemas.microsoft.com/office/drawing/2014/main" id="{3E5609A7-C3F3-1DF9-9BA4-F1DA8F31F9D9}"/>
                </a:ext>
              </a:extLst>
            </p:cNvPr>
            <p:cNvSpPr/>
            <p:nvPr/>
          </p:nvSpPr>
          <p:spPr>
            <a:xfrm rot="2363542">
              <a:off x="10991932" y="5348291"/>
              <a:ext cx="81773" cy="1455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0095417-6045-C4B4-92C7-58874F75712E}"/>
                </a:ext>
              </a:extLst>
            </p:cNvPr>
            <p:cNvSpPr/>
            <p:nvPr/>
          </p:nvSpPr>
          <p:spPr>
            <a:xfrm rot="2363542">
              <a:off x="10026974" y="4772926"/>
              <a:ext cx="92161" cy="10278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A6F9444B-A7F5-7AFA-1922-C9A5F3F30E3C}"/>
              </a:ext>
            </a:extLst>
          </p:cNvPr>
          <p:cNvSpPr/>
          <p:nvPr/>
        </p:nvSpPr>
        <p:spPr>
          <a:xfrm>
            <a:off x="135018" y="62089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3" name="Rectangle 2">
            <a:extLst>
              <a:ext uri="{FF2B5EF4-FFF2-40B4-BE49-F238E27FC236}">
                <a16:creationId xmlns:a16="http://schemas.microsoft.com/office/drawing/2014/main" id="{B4BE4E8E-7197-7AB7-16FD-C9FB1EFEE3C9}"/>
              </a:ext>
            </a:extLst>
          </p:cNvPr>
          <p:cNvSpPr/>
          <p:nvPr/>
        </p:nvSpPr>
        <p:spPr>
          <a:xfrm>
            <a:off x="6259043" y="6203520"/>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7" name="Title 1">
            <a:extLst>
              <a:ext uri="{FF2B5EF4-FFF2-40B4-BE49-F238E27FC236}">
                <a16:creationId xmlns:a16="http://schemas.microsoft.com/office/drawing/2014/main" id="{BB460F1B-9E8B-CD95-1AEA-2CED75DF9D03}"/>
              </a:ext>
            </a:extLst>
          </p:cNvPr>
          <p:cNvSpPr>
            <a:spLocks noGrp="1"/>
          </p:cNvSpPr>
          <p:nvPr>
            <p:ph type="title"/>
          </p:nvPr>
        </p:nvSpPr>
        <p:spPr>
          <a:xfrm>
            <a:off x="224742" y="213262"/>
            <a:ext cx="10196744" cy="744584"/>
          </a:xfrm>
        </p:spPr>
        <p:txBody>
          <a:bodyPr>
            <a:normAutofit/>
          </a:bodyPr>
          <a:lstStyle/>
          <a:p>
            <a:pPr algn="r" rtl="1"/>
            <a:r>
              <a:rPr lang="ar-BH" sz="3200" b="1" dirty="0">
                <a:solidFill>
                  <a:schemeClr val="accent2"/>
                </a:solidFill>
              </a:rPr>
              <a:t>من خلال تقييم رياض الأطفال، سيتم التركيز على ... </a:t>
            </a:r>
            <a:endParaRPr lang="en-US" sz="3200" b="1" dirty="0">
              <a:solidFill>
                <a:schemeClr val="accent2"/>
              </a:solidFill>
            </a:endParaRPr>
          </a:p>
        </p:txBody>
      </p:sp>
    </p:spTree>
    <p:extLst>
      <p:ext uri="{BB962C8B-B14F-4D97-AF65-F5344CB8AC3E}">
        <p14:creationId xmlns:p14="http://schemas.microsoft.com/office/powerpoint/2010/main" val="12577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07E2-35F0-34CD-AD36-90B5A634409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821AEF9-E06D-F261-58EE-A539383C184E}"/>
              </a:ext>
            </a:extLst>
          </p:cNvPr>
          <p:cNvSpPr/>
          <p:nvPr/>
        </p:nvSpPr>
        <p:spPr>
          <a:xfrm>
            <a:off x="0" y="1085276"/>
            <a:ext cx="12192000"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itle 1">
            <a:extLst>
              <a:ext uri="{FF2B5EF4-FFF2-40B4-BE49-F238E27FC236}">
                <a16:creationId xmlns:a16="http://schemas.microsoft.com/office/drawing/2014/main" id="{556E2CC0-9C92-2139-A3DE-41FC16D62D52}"/>
              </a:ext>
            </a:extLst>
          </p:cNvPr>
          <p:cNvSpPr txBox="1">
            <a:spLocks/>
          </p:cNvSpPr>
          <p:nvPr/>
        </p:nvSpPr>
        <p:spPr>
          <a:xfrm>
            <a:off x="1465524" y="1631872"/>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dirty="0">
                <a:solidFill>
                  <a:srgbClr val="203864"/>
                </a:solidFill>
              </a:rPr>
              <a:t>مشاركة العائلة في خبرات الطفل </a:t>
            </a:r>
            <a:endParaRPr lang="en-US" sz="3200" b="1" dirty="0">
              <a:solidFill>
                <a:srgbClr val="203864"/>
              </a:solidFill>
            </a:endParaRPr>
          </a:p>
        </p:txBody>
      </p:sp>
      <p:pic>
        <p:nvPicPr>
          <p:cNvPr id="9" name="Graphic 8" descr="Video camera outline">
            <a:extLst>
              <a:ext uri="{FF2B5EF4-FFF2-40B4-BE49-F238E27FC236}">
                <a16:creationId xmlns:a16="http://schemas.microsoft.com/office/drawing/2014/main" id="{FB80C3E3-98EE-177E-B36D-284A38661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152" y="31641"/>
            <a:ext cx="914400" cy="914400"/>
          </a:xfrm>
          <a:prstGeom prst="rect">
            <a:avLst/>
          </a:prstGeom>
        </p:spPr>
      </p:pic>
      <p:sp>
        <p:nvSpPr>
          <p:cNvPr id="5" name="TextBox 4">
            <a:extLst>
              <a:ext uri="{FF2B5EF4-FFF2-40B4-BE49-F238E27FC236}">
                <a16:creationId xmlns:a16="http://schemas.microsoft.com/office/drawing/2014/main" id="{52465969-FD33-3978-39A9-51DE46215EDD}"/>
              </a:ext>
            </a:extLst>
          </p:cNvPr>
          <p:cNvSpPr txBox="1"/>
          <p:nvPr/>
        </p:nvSpPr>
        <p:spPr>
          <a:xfrm>
            <a:off x="6718793" y="2642839"/>
            <a:ext cx="4943475" cy="461665"/>
          </a:xfrm>
          <a:prstGeom prst="rect">
            <a:avLst/>
          </a:prstGeom>
          <a:noFill/>
        </p:spPr>
        <p:txBody>
          <a:bodyPr wrap="square">
            <a:spAutoFit/>
          </a:bodyPr>
          <a:lstStyle/>
          <a:p>
            <a:pPr marL="0" marR="0"/>
            <a:r>
              <a:rPr lang="ar-BH" sz="2400" u="sng" dirty="0">
                <a:hlinkClick r:id="rId5"/>
              </a:rPr>
              <a:t>فيديو عن مشاركة العائلة في خبرات الطفل</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4117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997628" y="169564"/>
            <a:ext cx="10196744" cy="744584"/>
          </a:xfrm>
        </p:spPr>
        <p:txBody>
          <a:bodyPr>
            <a:normAutofit/>
          </a:bodyPr>
          <a:lstStyle/>
          <a:p>
            <a:pPr algn="ctr" rtl="1"/>
            <a:r>
              <a:rPr lang="ar-BH" sz="3200" b="1" dirty="0">
                <a:solidFill>
                  <a:srgbClr val="203864"/>
                </a:solidFill>
                <a:latin typeface="+mn-lt"/>
              </a:rPr>
              <a:t>“مجالات تقييم رياض الأطفال"</a:t>
            </a:r>
            <a:endParaRPr lang="en-US" sz="3200" b="1" dirty="0">
              <a:solidFill>
                <a:schemeClr val="accent1">
                  <a:lumMod val="75000"/>
                </a:schemeClr>
              </a:solidFill>
              <a:latin typeface="+mn-lt"/>
            </a:endParaRPr>
          </a:p>
        </p:txBody>
      </p:sp>
      <p:graphicFrame>
        <p:nvGraphicFramePr>
          <p:cNvPr id="6" name="Diagram 5">
            <a:extLst>
              <a:ext uri="{FF2B5EF4-FFF2-40B4-BE49-F238E27FC236}">
                <a16:creationId xmlns:a16="http://schemas.microsoft.com/office/drawing/2014/main" id="{424A73C7-4268-F6FC-C46E-DAFF97208D96}"/>
              </a:ext>
            </a:extLst>
          </p:cNvPr>
          <p:cNvGraphicFramePr/>
          <p:nvPr>
            <p:extLst>
              <p:ext uri="{D42A27DB-BD31-4B8C-83A1-F6EECF244321}">
                <p14:modId xmlns:p14="http://schemas.microsoft.com/office/powerpoint/2010/main" val="936468574"/>
              </p:ext>
            </p:extLst>
          </p:nvPr>
        </p:nvGraphicFramePr>
        <p:xfrm>
          <a:off x="1693433" y="914148"/>
          <a:ext cx="8805134" cy="514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475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1F77DF2-F745-9A6C-722D-D0B6CAFAA6F5}"/>
              </a:ext>
            </a:extLst>
          </p:cNvPr>
          <p:cNvSpPr txBox="1">
            <a:spLocks/>
          </p:cNvSpPr>
          <p:nvPr/>
        </p:nvSpPr>
        <p:spPr>
          <a:xfrm>
            <a:off x="3628589" y="1506589"/>
            <a:ext cx="5000626" cy="26384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BH" sz="5400" dirty="0">
                <a:solidFill>
                  <a:srgbClr val="203864"/>
                </a:solidFill>
                <a:latin typeface="Graphik Semibold" panose="020B0703030202060203" pitchFamily="34" charset="0"/>
                <a:ea typeface="Calibri" panose="020F0502020204030204" pitchFamily="34" charset="0"/>
              </a:rPr>
              <a:t>شكراً لكم</a:t>
            </a:r>
            <a:endParaRPr lang="en-US" sz="8000" dirty="0">
              <a:solidFill>
                <a:srgbClr val="203864"/>
              </a:solidFill>
              <a:latin typeface="Graphik Semibold" panose="020B0703030202060203" pitchFamily="34" charset="0"/>
            </a:endParaRPr>
          </a:p>
        </p:txBody>
      </p:sp>
      <p:grpSp>
        <p:nvGrpSpPr>
          <p:cNvPr id="7" name="Group 6">
            <a:extLst>
              <a:ext uri="{FF2B5EF4-FFF2-40B4-BE49-F238E27FC236}">
                <a16:creationId xmlns:a16="http://schemas.microsoft.com/office/drawing/2014/main" id="{12A65909-8798-8430-FEB3-CDB9DBD6A1DE}"/>
              </a:ext>
            </a:extLst>
          </p:cNvPr>
          <p:cNvGrpSpPr/>
          <p:nvPr/>
        </p:nvGrpSpPr>
        <p:grpSpPr>
          <a:xfrm>
            <a:off x="731476" y="4758587"/>
            <a:ext cx="9469685" cy="875191"/>
            <a:chOff x="-1266273" y="5212406"/>
            <a:chExt cx="9469685" cy="875191"/>
          </a:xfrm>
        </p:grpSpPr>
        <p:grpSp>
          <p:nvGrpSpPr>
            <p:cNvPr id="8" name="Group 7">
              <a:extLst>
                <a:ext uri="{FF2B5EF4-FFF2-40B4-BE49-F238E27FC236}">
                  <a16:creationId xmlns:a16="http://schemas.microsoft.com/office/drawing/2014/main" id="{F35F0A3E-4341-C6EE-599D-D81A5BB046B5}"/>
                </a:ext>
              </a:extLst>
            </p:cNvPr>
            <p:cNvGrpSpPr/>
            <p:nvPr/>
          </p:nvGrpSpPr>
          <p:grpSpPr>
            <a:xfrm>
              <a:off x="-1266273" y="5450289"/>
              <a:ext cx="9469685" cy="430643"/>
              <a:chOff x="-1170193" y="5497232"/>
              <a:chExt cx="10072066" cy="512473"/>
            </a:xfrm>
          </p:grpSpPr>
          <p:sp>
            <p:nvSpPr>
              <p:cNvPr id="12" name="Rectangle 11">
                <a:extLst>
                  <a:ext uri="{FF2B5EF4-FFF2-40B4-BE49-F238E27FC236}">
                    <a16:creationId xmlns:a16="http://schemas.microsoft.com/office/drawing/2014/main" id="{C93A3FF4-1D0D-9025-06B5-50BF4EB9093D}"/>
                  </a:ext>
                </a:extLst>
              </p:cNvPr>
              <p:cNvSpPr/>
              <p:nvPr/>
            </p:nvSpPr>
            <p:spPr>
              <a:xfrm>
                <a:off x="-1170193" y="5497232"/>
                <a:ext cx="6442407" cy="499944"/>
              </a:xfrm>
              <a:prstGeom prst="rect">
                <a:avLst/>
              </a:prstGeom>
              <a:noFill/>
            </p:spPr>
            <p:txBody>
              <a:bodyPr wrap="square">
                <a:spAutoFit/>
              </a:bodyPr>
              <a:lstStyle/>
              <a:p>
                <a:pPr algn="ctr">
                  <a:lnSpc>
                    <a:spcPct val="85000"/>
                  </a:lnSpc>
                  <a:spcBef>
                    <a:spcPct val="0"/>
                  </a:spcBef>
                </a:pPr>
                <a:r>
                  <a:rPr lang="en-US" sz="2400" dirty="0">
                    <a:latin typeface="Sakkal Majalla" panose="02000000000000000000" pitchFamily="2" charset="-78"/>
                    <a:cs typeface="Sakkal Majalla" panose="02000000000000000000" pitchFamily="2" charset="-78"/>
                  </a:rPr>
                  <a:t>www.bqa.gov.bh</a:t>
                </a:r>
              </a:p>
            </p:txBody>
          </p:sp>
          <p:grpSp>
            <p:nvGrpSpPr>
              <p:cNvPr id="13" name="Group 12">
                <a:extLst>
                  <a:ext uri="{FF2B5EF4-FFF2-40B4-BE49-F238E27FC236}">
                    <a16:creationId xmlns:a16="http://schemas.microsoft.com/office/drawing/2014/main" id="{B7904F49-1DE1-E2F7-1932-EA63F0E82B29}"/>
                  </a:ext>
                </a:extLst>
              </p:cNvPr>
              <p:cNvGrpSpPr/>
              <p:nvPr/>
            </p:nvGrpSpPr>
            <p:grpSpPr>
              <a:xfrm>
                <a:off x="4187019" y="5529313"/>
                <a:ext cx="4714854" cy="480392"/>
                <a:chOff x="4187019" y="5529313"/>
                <a:chExt cx="4714854" cy="480392"/>
              </a:xfrm>
            </p:grpSpPr>
            <p:sp>
              <p:nvSpPr>
                <p:cNvPr id="14" name="Rectangle 13">
                  <a:extLst>
                    <a:ext uri="{FF2B5EF4-FFF2-40B4-BE49-F238E27FC236}">
                      <a16:creationId xmlns:a16="http://schemas.microsoft.com/office/drawing/2014/main" id="{E4DA6BD2-7472-554E-AA53-1CD8DF6DF81A}"/>
                    </a:ext>
                  </a:extLst>
                </p:cNvPr>
                <p:cNvSpPr/>
                <p:nvPr/>
              </p:nvSpPr>
              <p:spPr>
                <a:xfrm>
                  <a:off x="4187019" y="5529313"/>
                  <a:ext cx="2085464"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akkal Majalla" panose="02000000000000000000" pitchFamily="2" charset="-78"/>
                      <a:cs typeface="Sakkal Majalla" panose="02000000000000000000" pitchFamily="2" charset="-78"/>
                    </a:rPr>
                    <a:t>bqa</a:t>
                  </a:r>
                  <a:r>
                    <a:rPr lang="en-US" sz="2400" dirty="0">
                      <a:solidFill>
                        <a:schemeClr val="tx1"/>
                      </a:solidFill>
                      <a:latin typeface="Sakkal Majalla" panose="02000000000000000000" pitchFamily="2" charset="-78"/>
                      <a:cs typeface="Sakkal Majalla" panose="02000000000000000000" pitchFamily="2" charset="-78"/>
                    </a:rPr>
                    <a:t> Bahrain</a:t>
                  </a:r>
                </a:p>
              </p:txBody>
            </p:sp>
            <p:sp>
              <p:nvSpPr>
                <p:cNvPr id="15" name="Rectangle 14">
                  <a:extLst>
                    <a:ext uri="{FF2B5EF4-FFF2-40B4-BE49-F238E27FC236}">
                      <a16:creationId xmlns:a16="http://schemas.microsoft.com/office/drawing/2014/main" id="{8133C5BC-381A-1013-7ED1-A0234740A515}"/>
                    </a:ext>
                  </a:extLst>
                </p:cNvPr>
                <p:cNvSpPr/>
                <p:nvPr/>
              </p:nvSpPr>
              <p:spPr>
                <a:xfrm>
                  <a:off x="7005996" y="5534920"/>
                  <a:ext cx="1895877"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akkal Majalla" panose="02000000000000000000" pitchFamily="2" charset="-78"/>
                      <a:cs typeface="Sakkal Majalla" panose="02000000000000000000" pitchFamily="2" charset="-78"/>
                    </a:rPr>
                    <a:t>@</a:t>
                  </a:r>
                  <a:r>
                    <a:rPr lang="en-US" sz="2400" dirty="0" err="1">
                      <a:solidFill>
                        <a:schemeClr val="tx1"/>
                      </a:solidFill>
                      <a:latin typeface="Sakkal Majalla" panose="02000000000000000000" pitchFamily="2" charset="-78"/>
                      <a:cs typeface="Sakkal Majalla" panose="02000000000000000000" pitchFamily="2" charset="-78"/>
                    </a:rPr>
                    <a:t>bqa_bh</a:t>
                  </a:r>
                  <a:endParaRPr lang="en-US" sz="2400" dirty="0">
                    <a:solidFill>
                      <a:schemeClr val="tx1"/>
                    </a:solidFill>
                    <a:latin typeface="Sakkal Majalla" panose="02000000000000000000" pitchFamily="2" charset="-78"/>
                    <a:cs typeface="Sakkal Majalla" panose="02000000000000000000" pitchFamily="2" charset="-78"/>
                  </a:endParaRPr>
                </a:p>
              </p:txBody>
            </p:sp>
          </p:grpSp>
        </p:grpSp>
        <p:pic>
          <p:nvPicPr>
            <p:cNvPr id="9" name="Picture 4" descr="Instagram Logo - Free Vectors &amp; PSDs to Download">
              <a:extLst>
                <a:ext uri="{FF2B5EF4-FFF2-40B4-BE49-F238E27FC236}">
                  <a16:creationId xmlns:a16="http://schemas.microsoft.com/office/drawing/2014/main" id="{F7394206-2F06-F3F6-1D89-C05A8C4780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893" y="5249493"/>
              <a:ext cx="821715" cy="821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Youtube Logo - Free Vectors &amp; PSDs to Download">
              <a:extLst>
                <a:ext uri="{FF2B5EF4-FFF2-40B4-BE49-F238E27FC236}">
                  <a16:creationId xmlns:a16="http://schemas.microsoft.com/office/drawing/2014/main" id="{A2BFF461-D69C-0500-0A0F-903AFD0E8A0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758" y="5212406"/>
              <a:ext cx="875191" cy="875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bsite logo Vectors &amp; Illustrations for Free Download | Freepik">
              <a:extLst>
                <a:ext uri="{FF2B5EF4-FFF2-40B4-BE49-F238E27FC236}">
                  <a16:creationId xmlns:a16="http://schemas.microsoft.com/office/drawing/2014/main" id="{087F03BC-C4C1-17C4-83DB-F3F9D65D46F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 y="5265880"/>
              <a:ext cx="831007" cy="821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394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98402-3344-AF65-DF16-BB3A71B66CCF}"/>
              </a:ext>
            </a:extLst>
          </p:cNvPr>
          <p:cNvSpPr txBox="1"/>
          <p:nvPr/>
        </p:nvSpPr>
        <p:spPr>
          <a:xfrm>
            <a:off x="2847807" y="769920"/>
            <a:ext cx="6496385" cy="646331"/>
          </a:xfrm>
          <a:prstGeom prst="rect">
            <a:avLst/>
          </a:prstGeom>
          <a:solidFill>
            <a:schemeClr val="tx2"/>
          </a:solidFill>
        </p:spPr>
        <p:txBody>
          <a:bodyPr wrap="square">
            <a:spAutoFit/>
          </a:bodyPr>
          <a:lstStyle/>
          <a:p>
            <a:pPr lvl="0" algn="ctr" rtl="0">
              <a:spcAft>
                <a:spcPts val="750"/>
              </a:spcAft>
              <a:buSzPts val="1000"/>
              <a:tabLst>
                <a:tab pos="457200" algn="l"/>
              </a:tabLst>
            </a:pPr>
            <a:r>
              <a:rPr lang="ar-BH" sz="3600" b="1" dirty="0">
                <a:solidFill>
                  <a:schemeClr val="bg1"/>
                </a:solidFill>
                <a:latin typeface="Graphik Arabic Regular" pitchFamily="2" charset="-78"/>
                <a:ea typeface="Calibri" panose="020F0502020204030204" pitchFamily="34" charset="0"/>
                <a:cs typeface="Graphik Arabic Regular" pitchFamily="2" charset="-78"/>
              </a:rPr>
              <a:t>ماذا نعني بمفهوم ...</a:t>
            </a:r>
            <a:endParaRPr lang="en-US" sz="3600" b="1" dirty="0">
              <a:solidFill>
                <a:schemeClr val="bg1"/>
              </a:solidFill>
              <a:latin typeface="Graphik Arabic Regular" pitchFamily="2" charset="-78"/>
              <a:ea typeface="Calibri" panose="020F0502020204030204" pitchFamily="34" charset="0"/>
              <a:cs typeface="Graphik Arabic Regular" pitchFamily="2" charset="-78"/>
            </a:endParaRPr>
          </a:p>
        </p:txBody>
      </p:sp>
      <p:sp>
        <p:nvSpPr>
          <p:cNvPr id="4" name="Rectangle 3">
            <a:extLst>
              <a:ext uri="{FF2B5EF4-FFF2-40B4-BE49-F238E27FC236}">
                <a16:creationId xmlns:a16="http://schemas.microsoft.com/office/drawing/2014/main" id="{27C395A9-CEE7-6FBC-A84A-DB2468620AE2}"/>
              </a:ext>
            </a:extLst>
          </p:cNvPr>
          <p:cNvSpPr/>
          <p:nvPr/>
        </p:nvSpPr>
        <p:spPr>
          <a:xfrm>
            <a:off x="4185183" y="1913646"/>
            <a:ext cx="3821631" cy="584775"/>
          </a:xfrm>
          <a:prstGeom prst="rect">
            <a:avLst/>
          </a:prstGeom>
          <a:solidFill>
            <a:schemeClr val="accent2"/>
          </a:solidFill>
        </p:spPr>
        <p:txBody>
          <a:bodyPr wrap="square" lIns="91440" tIns="45720" rIns="91440" bIns="45720">
            <a:spAutoFit/>
          </a:bodyPr>
          <a:lstStyle/>
          <a:p>
            <a:pPr algn="ctr"/>
            <a:r>
              <a:rPr lang="ar-BH" sz="3200" b="1" cap="none" spc="0" dirty="0">
                <a:ln w="13462">
                  <a:solidFill>
                    <a:schemeClr val="bg1"/>
                  </a:solidFill>
                  <a:prstDash val="solid"/>
                </a:ln>
                <a:solidFill>
                  <a:schemeClr val="bg1"/>
                </a:solidFill>
                <a:latin typeface="Graphik Arabic Regular" pitchFamily="2" charset="-78"/>
                <a:cs typeface="Graphik Arabic Regular" pitchFamily="2" charset="-78"/>
              </a:rPr>
              <a:t>التعلم باللعب؟</a:t>
            </a:r>
            <a:endParaRPr lang="en-US" sz="3200" b="1" cap="none" spc="0" dirty="0">
              <a:ln w="13462">
                <a:solidFill>
                  <a:schemeClr val="bg1"/>
                </a:solidFill>
                <a:prstDash val="solid"/>
              </a:ln>
              <a:solidFill>
                <a:schemeClr val="bg1"/>
              </a:solidFill>
              <a:latin typeface="Graphik Arabic Regular" pitchFamily="2" charset="-78"/>
              <a:cs typeface="Graphik Arabic Regular" pitchFamily="2" charset="-78"/>
            </a:endParaRPr>
          </a:p>
        </p:txBody>
      </p:sp>
      <p:pic>
        <p:nvPicPr>
          <p:cNvPr id="8" name="Picture 7" descr="A child playing with a building set&#10;&#10;Description automatically generated">
            <a:extLst>
              <a:ext uri="{FF2B5EF4-FFF2-40B4-BE49-F238E27FC236}">
                <a16:creationId xmlns:a16="http://schemas.microsoft.com/office/drawing/2014/main" id="{9C78D1F7-1CE2-38ED-CF59-648322579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492" y="2995816"/>
            <a:ext cx="5045012" cy="335666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Tree>
    <p:extLst>
      <p:ext uri="{BB962C8B-B14F-4D97-AF65-F5344CB8AC3E}">
        <p14:creationId xmlns:p14="http://schemas.microsoft.com/office/powerpoint/2010/main" val="372278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1358943" y="1702462"/>
            <a:ext cx="10196744" cy="744584"/>
          </a:xfrm>
        </p:spPr>
        <p:txBody>
          <a:bodyPr>
            <a:normAutofit/>
          </a:bodyPr>
          <a:lstStyle/>
          <a:p>
            <a:pPr algn="r" rtl="1"/>
            <a:r>
              <a:rPr lang="ar-BH" sz="3200" b="1" dirty="0">
                <a:solidFill>
                  <a:schemeClr val="tx2"/>
                </a:solidFill>
              </a:rPr>
              <a:t>التعلم باللعب </a:t>
            </a:r>
            <a:endParaRPr lang="en-US" sz="3200" b="1" dirty="0">
              <a:solidFill>
                <a:schemeClr val="tx2"/>
              </a:solidFill>
            </a:endParaRPr>
          </a:p>
        </p:txBody>
      </p:sp>
      <p:pic>
        <p:nvPicPr>
          <p:cNvPr id="5" name="Graphic 4" descr="Video camera outline">
            <a:extLst>
              <a:ext uri="{FF2B5EF4-FFF2-40B4-BE49-F238E27FC236}">
                <a16:creationId xmlns:a16="http://schemas.microsoft.com/office/drawing/2014/main" id="{1E61C41D-F564-DC31-53BD-EC66A740DC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152" y="31641"/>
            <a:ext cx="914400" cy="914400"/>
          </a:xfrm>
          <a:prstGeom prst="rect">
            <a:avLst/>
          </a:prstGeom>
        </p:spPr>
      </p:pic>
      <p:sp>
        <p:nvSpPr>
          <p:cNvPr id="2" name="Rectangle 1">
            <a:extLst>
              <a:ext uri="{FF2B5EF4-FFF2-40B4-BE49-F238E27FC236}">
                <a16:creationId xmlns:a16="http://schemas.microsoft.com/office/drawing/2014/main" id="{591E87C9-A378-2A66-BC65-1B2C0AB1A5A5}"/>
              </a:ext>
            </a:extLst>
          </p:cNvPr>
          <p:cNvSpPr/>
          <p:nvPr/>
        </p:nvSpPr>
        <p:spPr>
          <a:xfrm>
            <a:off x="0" y="1085276"/>
            <a:ext cx="12192000"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extBox 5">
            <a:extLst>
              <a:ext uri="{FF2B5EF4-FFF2-40B4-BE49-F238E27FC236}">
                <a16:creationId xmlns:a16="http://schemas.microsoft.com/office/drawing/2014/main" id="{961B7B99-EF99-410B-5F23-8FD3AEBDCD10}"/>
              </a:ext>
            </a:extLst>
          </p:cNvPr>
          <p:cNvSpPr txBox="1"/>
          <p:nvPr/>
        </p:nvSpPr>
        <p:spPr>
          <a:xfrm>
            <a:off x="8618665" y="2716144"/>
            <a:ext cx="2937022" cy="461665"/>
          </a:xfrm>
          <a:prstGeom prst="rect">
            <a:avLst/>
          </a:prstGeom>
          <a:noFill/>
        </p:spPr>
        <p:txBody>
          <a:bodyPr wrap="none" rtlCol="0">
            <a:spAutoFit/>
          </a:bodyPr>
          <a:lstStyle/>
          <a:p>
            <a:r>
              <a:rPr lang="ar-BH" sz="2400" u="sng" dirty="0">
                <a:hlinkClick r:id="rId5"/>
              </a:rPr>
              <a:t>فيديو عن التعلم باللعب</a:t>
            </a:r>
            <a:endParaRPr lang="en-US" sz="2400" dirty="0"/>
          </a:p>
        </p:txBody>
      </p:sp>
    </p:spTree>
    <p:extLst>
      <p:ext uri="{BB962C8B-B14F-4D97-AF65-F5344CB8AC3E}">
        <p14:creationId xmlns:p14="http://schemas.microsoft.com/office/powerpoint/2010/main" val="3415451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1044618" y="116549"/>
            <a:ext cx="10196744" cy="744584"/>
          </a:xfrm>
        </p:spPr>
        <p:txBody>
          <a:bodyPr>
            <a:normAutofit/>
          </a:bodyPr>
          <a:lstStyle/>
          <a:p>
            <a:pPr algn="r" rtl="1"/>
            <a:r>
              <a:rPr lang="ar-BH" sz="3200" b="1" dirty="0">
                <a:solidFill>
                  <a:schemeClr val="tx2"/>
                </a:solidFill>
              </a:rPr>
              <a:t>ما هو التعلم باللعب؟ </a:t>
            </a:r>
            <a:endParaRPr lang="en-US" sz="3200" b="1" dirty="0">
              <a:solidFill>
                <a:schemeClr val="tx2"/>
              </a:solidFill>
            </a:endParaRPr>
          </a:p>
        </p:txBody>
      </p:sp>
      <p:sp>
        <p:nvSpPr>
          <p:cNvPr id="6" name="TextBox 5">
            <a:extLst>
              <a:ext uri="{FF2B5EF4-FFF2-40B4-BE49-F238E27FC236}">
                <a16:creationId xmlns:a16="http://schemas.microsoft.com/office/drawing/2014/main" id="{C18CDA14-D523-C99A-0E46-28A9ABF97E0D}"/>
              </a:ext>
            </a:extLst>
          </p:cNvPr>
          <p:cNvSpPr txBox="1"/>
          <p:nvPr/>
        </p:nvSpPr>
        <p:spPr>
          <a:xfrm>
            <a:off x="8439168" y="4254691"/>
            <a:ext cx="3291552" cy="1280863"/>
          </a:xfrm>
          <a:prstGeom prst="rect">
            <a:avLst/>
          </a:prstGeom>
          <a:solidFill>
            <a:schemeClr val="bg1"/>
          </a:solidFill>
          <a:ln>
            <a:noFill/>
          </a:ln>
        </p:spPr>
        <p:txBody>
          <a:bodyPr wrap="square">
            <a:spAutoFit/>
          </a:bodyPr>
          <a:lstStyle/>
          <a:p>
            <a:pPr algn="ctr" rtl="1">
              <a:lnSpc>
                <a:spcPct val="150000"/>
              </a:lnSpc>
            </a:pPr>
            <a:r>
              <a:rPr lang="ar-BH" dirty="0">
                <a:solidFill>
                  <a:srgbClr val="203864"/>
                </a:solidFill>
              </a:rPr>
              <a:t>التعلم باللعب يعني أن يتعلم الطفل أشياء جديدة – من معلومات ومهارات- وهو يلعب. </a:t>
            </a:r>
          </a:p>
        </p:txBody>
      </p:sp>
      <p:sp>
        <p:nvSpPr>
          <p:cNvPr id="7" name="TextBox 6">
            <a:extLst>
              <a:ext uri="{FF2B5EF4-FFF2-40B4-BE49-F238E27FC236}">
                <a16:creationId xmlns:a16="http://schemas.microsoft.com/office/drawing/2014/main" id="{79216283-D539-7C22-6CF0-5A0B34887BBA}"/>
              </a:ext>
            </a:extLst>
          </p:cNvPr>
          <p:cNvSpPr txBox="1"/>
          <p:nvPr/>
        </p:nvSpPr>
        <p:spPr>
          <a:xfrm>
            <a:off x="4332857" y="4254691"/>
            <a:ext cx="3584944" cy="2111860"/>
          </a:xfrm>
          <a:prstGeom prst="rect">
            <a:avLst/>
          </a:prstGeom>
          <a:solidFill>
            <a:schemeClr val="bg1"/>
          </a:solidFill>
          <a:ln>
            <a:noFill/>
          </a:ln>
        </p:spPr>
        <p:txBody>
          <a:bodyPr wrap="square">
            <a:spAutoFit/>
          </a:bodyPr>
          <a:lstStyle/>
          <a:p>
            <a:pPr algn="ctr" rtl="1">
              <a:lnSpc>
                <a:spcPct val="150000"/>
              </a:lnSpc>
            </a:pPr>
            <a:r>
              <a:rPr lang="ar-BH" dirty="0">
                <a:solidFill>
                  <a:srgbClr val="203864"/>
                </a:solidFill>
              </a:rPr>
              <a:t>من خلال اللعب، يكتشف الأطفال العالم من حولهم، ويتعلمون مهارات مهمة لحياتهم بطريقة ممتعة ومريحة، منها مهارة حل المشكلات ومهارة التواصل مع الآخرين. </a:t>
            </a:r>
          </a:p>
        </p:txBody>
      </p:sp>
      <p:sp>
        <p:nvSpPr>
          <p:cNvPr id="8" name="TextBox 7">
            <a:extLst>
              <a:ext uri="{FF2B5EF4-FFF2-40B4-BE49-F238E27FC236}">
                <a16:creationId xmlns:a16="http://schemas.microsoft.com/office/drawing/2014/main" id="{1356E7CB-871A-C297-64BB-C3B01EDA825D}"/>
              </a:ext>
            </a:extLst>
          </p:cNvPr>
          <p:cNvSpPr txBox="1"/>
          <p:nvPr/>
        </p:nvSpPr>
        <p:spPr>
          <a:xfrm>
            <a:off x="248607" y="4046941"/>
            <a:ext cx="3504226" cy="2527359"/>
          </a:xfrm>
          <a:prstGeom prst="rect">
            <a:avLst/>
          </a:prstGeom>
          <a:solidFill>
            <a:schemeClr val="bg1"/>
          </a:solidFill>
          <a:ln>
            <a:noFill/>
          </a:ln>
        </p:spPr>
        <p:txBody>
          <a:bodyPr wrap="square">
            <a:spAutoFit/>
          </a:bodyPr>
          <a:lstStyle/>
          <a:p>
            <a:pPr algn="r" rtl="1">
              <a:lnSpc>
                <a:spcPct val="150000"/>
              </a:lnSpc>
            </a:pPr>
            <a:r>
              <a:rPr lang="ar-BH" dirty="0">
                <a:solidFill>
                  <a:srgbClr val="203864"/>
                </a:solidFill>
              </a:rPr>
              <a:t>التعلم باللعب في التعليم المبكر لا يعني مجرد اللعب الحر دون هدف أو تخطيط، بل يشير إلى أنشطة لعب تعليمية يخطط لها المعلم بعناية لدعم نمو الطفل وتطوير مهاراته من خلال تجارب متنوعة، تتناسب مع قدراته واهتماماته.</a:t>
            </a:r>
          </a:p>
        </p:txBody>
      </p:sp>
      <p:pic>
        <p:nvPicPr>
          <p:cNvPr id="10" name="Picture 9" descr="A group of children sitting at a table&#10;&#10;Description automatically generated">
            <a:extLst>
              <a:ext uri="{FF2B5EF4-FFF2-40B4-BE49-F238E27FC236}">
                <a16:creationId xmlns:a16="http://schemas.microsoft.com/office/drawing/2014/main" id="{5CA73B43-470F-827F-5171-D94EF6E0B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49" y="1327494"/>
            <a:ext cx="3628929" cy="2414486"/>
          </a:xfrm>
          <a:prstGeom prst="rect">
            <a:avLst/>
          </a:prstGeom>
          <a:ln>
            <a:solidFill>
              <a:srgbClr val="118210"/>
            </a:solidFill>
          </a:ln>
        </p:spPr>
      </p:pic>
      <p:pic>
        <p:nvPicPr>
          <p:cNvPr id="12" name="Picture 11" descr="A child playing on a playground&#10;&#10;Description automatically generated">
            <a:extLst>
              <a:ext uri="{FF2B5EF4-FFF2-40B4-BE49-F238E27FC236}">
                <a16:creationId xmlns:a16="http://schemas.microsoft.com/office/drawing/2014/main" id="{607871CB-C3A8-2DF8-4422-097E2A1BF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872" y="1327494"/>
            <a:ext cx="3628929" cy="2414486"/>
          </a:xfrm>
          <a:prstGeom prst="rect">
            <a:avLst/>
          </a:prstGeom>
          <a:ln>
            <a:solidFill>
              <a:srgbClr val="118210"/>
            </a:solidFill>
          </a:ln>
        </p:spPr>
      </p:pic>
      <p:pic>
        <p:nvPicPr>
          <p:cNvPr id="14" name="Picture 13" descr="A young girls playing with toys&#10;&#10;Description automatically generated">
            <a:extLst>
              <a:ext uri="{FF2B5EF4-FFF2-40B4-BE49-F238E27FC236}">
                <a16:creationId xmlns:a16="http://schemas.microsoft.com/office/drawing/2014/main" id="{227840B2-983D-5702-9366-75268ED38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495" y="1327494"/>
            <a:ext cx="3628928" cy="2414486"/>
          </a:xfrm>
          <a:prstGeom prst="rect">
            <a:avLst/>
          </a:prstGeom>
          <a:ln w="28575">
            <a:solidFill>
              <a:srgbClr val="118210"/>
            </a:solidFill>
          </a:ln>
        </p:spPr>
      </p:pic>
    </p:spTree>
    <p:extLst>
      <p:ext uri="{BB962C8B-B14F-4D97-AF65-F5344CB8AC3E}">
        <p14:creationId xmlns:p14="http://schemas.microsoft.com/office/powerpoint/2010/main" val="730381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91E1-3DFB-C46F-B578-8D14999762A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9D7439B-1C0E-CD8A-D8C6-545EE1F98CAB}"/>
              </a:ext>
            </a:extLst>
          </p:cNvPr>
          <p:cNvSpPr>
            <a:spLocks noGrp="1"/>
          </p:cNvSpPr>
          <p:nvPr>
            <p:ph type="title"/>
          </p:nvPr>
        </p:nvSpPr>
        <p:spPr>
          <a:xfrm>
            <a:off x="1044618" y="116549"/>
            <a:ext cx="10196744" cy="744584"/>
          </a:xfrm>
        </p:spPr>
        <p:txBody>
          <a:bodyPr>
            <a:normAutofit/>
          </a:bodyPr>
          <a:lstStyle/>
          <a:p>
            <a:pPr algn="r" rtl="1"/>
            <a:r>
              <a:rPr lang="ar-BH" sz="3200" b="1" dirty="0">
                <a:solidFill>
                  <a:schemeClr val="tx2"/>
                </a:solidFill>
              </a:rPr>
              <a:t>لماذا التعلم باللعب مهم؟ </a:t>
            </a:r>
            <a:endParaRPr lang="en-US" sz="3200" b="1" dirty="0">
              <a:solidFill>
                <a:schemeClr val="tx2"/>
              </a:solidFill>
            </a:endParaRPr>
          </a:p>
        </p:txBody>
      </p:sp>
      <p:pic>
        <p:nvPicPr>
          <p:cNvPr id="4" name="Play Based learning in Early Years">
            <a:hlinkClick r:id="" action="ppaction://media"/>
            <a:extLst>
              <a:ext uri="{FF2B5EF4-FFF2-40B4-BE49-F238E27FC236}">
                <a16:creationId xmlns:a16="http://schemas.microsoft.com/office/drawing/2014/main" id="{7597FD2D-4C1D-C4E9-08CC-EAA5411ED9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343" y="861133"/>
            <a:ext cx="9971314" cy="5608864"/>
          </a:xfrm>
          <a:prstGeom prst="rect">
            <a:avLst/>
          </a:prstGeom>
        </p:spPr>
      </p:pic>
      <p:pic>
        <p:nvPicPr>
          <p:cNvPr id="9" name="Graphic 8" descr="Video camera outline">
            <a:extLst>
              <a:ext uri="{FF2B5EF4-FFF2-40B4-BE49-F238E27FC236}">
                <a16:creationId xmlns:a16="http://schemas.microsoft.com/office/drawing/2014/main" id="{27C835CA-9656-4BD5-4D43-943B2BC9F3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152" y="31641"/>
            <a:ext cx="914400" cy="914400"/>
          </a:xfrm>
          <a:prstGeom prst="rect">
            <a:avLst/>
          </a:prstGeom>
        </p:spPr>
      </p:pic>
    </p:spTree>
    <p:extLst>
      <p:ext uri="{BB962C8B-B14F-4D97-AF65-F5344CB8AC3E}">
        <p14:creationId xmlns:p14="http://schemas.microsoft.com/office/powerpoint/2010/main" val="16530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1A9D93F-E34C-28D0-2340-65F7CD1CDCB3}"/>
              </a:ext>
            </a:extLst>
          </p:cNvPr>
          <p:cNvSpPr/>
          <p:nvPr/>
        </p:nvSpPr>
        <p:spPr>
          <a:xfrm>
            <a:off x="4137986" y="4774888"/>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DAE88A1-0401-D4E0-98D1-C9A499ED134F}"/>
              </a:ext>
            </a:extLst>
          </p:cNvPr>
          <p:cNvSpPr/>
          <p:nvPr/>
        </p:nvSpPr>
        <p:spPr>
          <a:xfrm>
            <a:off x="4137986" y="2957670"/>
            <a:ext cx="1801847" cy="173708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B1BAFD-77BA-82D2-600D-3748FAA068FB}"/>
              </a:ext>
            </a:extLst>
          </p:cNvPr>
          <p:cNvSpPr/>
          <p:nvPr/>
        </p:nvSpPr>
        <p:spPr>
          <a:xfrm>
            <a:off x="4125686" y="933322"/>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14EB6B-BE79-80A6-0D0E-9BEBE8D419E5}"/>
              </a:ext>
            </a:extLst>
          </p:cNvPr>
          <p:cNvSpPr/>
          <p:nvPr/>
        </p:nvSpPr>
        <p:spPr>
          <a:xfrm>
            <a:off x="6201853" y="4774888"/>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D9125A9-2536-3DB6-8AB1-878FDAB89BE6}"/>
              </a:ext>
            </a:extLst>
          </p:cNvPr>
          <p:cNvSpPr/>
          <p:nvPr/>
        </p:nvSpPr>
        <p:spPr>
          <a:xfrm>
            <a:off x="6201853" y="2957670"/>
            <a:ext cx="1801847" cy="173707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13C850-6119-2590-DFDA-FC881ACA8075}"/>
              </a:ext>
            </a:extLst>
          </p:cNvPr>
          <p:cNvSpPr/>
          <p:nvPr/>
        </p:nvSpPr>
        <p:spPr>
          <a:xfrm>
            <a:off x="6207710" y="933322"/>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855B21D-4C8C-F598-A380-F4C0D57808F3}"/>
              </a:ext>
            </a:extLst>
          </p:cNvPr>
          <p:cNvSpPr>
            <a:spLocks noGrp="1"/>
          </p:cNvSpPr>
          <p:nvPr>
            <p:ph type="title"/>
          </p:nvPr>
        </p:nvSpPr>
        <p:spPr>
          <a:xfrm>
            <a:off x="1151199" y="122314"/>
            <a:ext cx="10196744" cy="744584"/>
          </a:xfrm>
        </p:spPr>
        <p:txBody>
          <a:bodyPr>
            <a:normAutofit/>
          </a:bodyPr>
          <a:lstStyle/>
          <a:p>
            <a:pPr algn="r" rtl="1"/>
            <a:r>
              <a:rPr lang="ar-BH" sz="3200" b="1" dirty="0">
                <a:solidFill>
                  <a:srgbClr val="203864"/>
                </a:solidFill>
              </a:rPr>
              <a:t>من خلال اللعب، الأطفال ... </a:t>
            </a:r>
            <a:endParaRPr lang="en-US" sz="3200" b="1" dirty="0">
              <a:solidFill>
                <a:srgbClr val="203864"/>
              </a:solidFill>
            </a:endParaRPr>
          </a:p>
        </p:txBody>
      </p:sp>
      <p:pic>
        <p:nvPicPr>
          <p:cNvPr id="2" name="Picture 1">
            <a:extLst>
              <a:ext uri="{FF2B5EF4-FFF2-40B4-BE49-F238E27FC236}">
                <a16:creationId xmlns:a16="http://schemas.microsoft.com/office/drawing/2014/main" id="{840B9A6E-FCB9-5899-857E-7F309B3AB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157" y="1159026"/>
            <a:ext cx="1539240" cy="1539240"/>
          </a:xfrm>
          <a:prstGeom prst="rect">
            <a:avLst/>
          </a:prstGeom>
          <a:ln>
            <a:solidFill>
              <a:schemeClr val="bg1">
                <a:lumMod val="65000"/>
              </a:schemeClr>
            </a:solidFill>
          </a:ln>
          <a:effectLst>
            <a:softEdge rad="88900"/>
          </a:effectLst>
        </p:spPr>
      </p:pic>
      <p:sp>
        <p:nvSpPr>
          <p:cNvPr id="4" name="TextBox 3">
            <a:extLst>
              <a:ext uri="{FF2B5EF4-FFF2-40B4-BE49-F238E27FC236}">
                <a16:creationId xmlns:a16="http://schemas.microsoft.com/office/drawing/2014/main" id="{8BBA968A-1DD4-9A46-F1A1-F9BF8DD01564}"/>
              </a:ext>
            </a:extLst>
          </p:cNvPr>
          <p:cNvSpPr txBox="1"/>
          <p:nvPr/>
        </p:nvSpPr>
        <p:spPr>
          <a:xfrm>
            <a:off x="8421037" y="1789367"/>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يبحثون ويكتشفون</a:t>
            </a:r>
            <a:endParaRPr lang="en-GB" sz="2000" b="1" dirty="0">
              <a:solidFill>
                <a:schemeClr val="bg1"/>
              </a:solidFill>
            </a:endParaRPr>
          </a:p>
        </p:txBody>
      </p:sp>
      <p:pic>
        <p:nvPicPr>
          <p:cNvPr id="5" name="Picture 4">
            <a:extLst>
              <a:ext uri="{FF2B5EF4-FFF2-40B4-BE49-F238E27FC236}">
                <a16:creationId xmlns:a16="http://schemas.microsoft.com/office/drawing/2014/main" id="{4A5BC9DF-2AA5-B277-DDE1-907A697D4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504" y="3182513"/>
            <a:ext cx="1670544" cy="1287392"/>
          </a:xfrm>
          <a:prstGeom prst="rect">
            <a:avLst/>
          </a:prstGeom>
          <a:ln>
            <a:solidFill>
              <a:schemeClr val="bg1">
                <a:lumMod val="65000"/>
              </a:schemeClr>
            </a:solidFill>
          </a:ln>
          <a:effectLst>
            <a:softEdge rad="88900"/>
          </a:effectLst>
        </p:spPr>
      </p:pic>
      <p:sp>
        <p:nvSpPr>
          <p:cNvPr id="7" name="TextBox 6">
            <a:extLst>
              <a:ext uri="{FF2B5EF4-FFF2-40B4-BE49-F238E27FC236}">
                <a16:creationId xmlns:a16="http://schemas.microsoft.com/office/drawing/2014/main" id="{29405AF0-0D56-E98F-E430-1B2BD9066114}"/>
              </a:ext>
            </a:extLst>
          </p:cNvPr>
          <p:cNvSpPr txBox="1"/>
          <p:nvPr/>
        </p:nvSpPr>
        <p:spPr>
          <a:xfrm>
            <a:off x="8421037" y="3631433"/>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يحلون المشكلات</a:t>
            </a:r>
            <a:endParaRPr lang="en-GB" sz="2000" b="1" dirty="0">
              <a:solidFill>
                <a:schemeClr val="bg1"/>
              </a:solidFill>
            </a:endParaRPr>
          </a:p>
        </p:txBody>
      </p:sp>
      <p:pic>
        <p:nvPicPr>
          <p:cNvPr id="8" name="Picture 7">
            <a:extLst>
              <a:ext uri="{FF2B5EF4-FFF2-40B4-BE49-F238E27FC236}">
                <a16:creationId xmlns:a16="http://schemas.microsoft.com/office/drawing/2014/main" id="{CA5639FA-E2BB-D4E9-0DBB-6B43DA25BB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3157" y="4915438"/>
            <a:ext cx="1539240" cy="1539240"/>
          </a:xfrm>
          <a:prstGeom prst="rect">
            <a:avLst/>
          </a:prstGeom>
          <a:effectLst>
            <a:softEdge rad="88900"/>
          </a:effectLst>
        </p:spPr>
      </p:pic>
      <p:sp>
        <p:nvSpPr>
          <p:cNvPr id="9" name="TextBox 8">
            <a:extLst>
              <a:ext uri="{FF2B5EF4-FFF2-40B4-BE49-F238E27FC236}">
                <a16:creationId xmlns:a16="http://schemas.microsoft.com/office/drawing/2014/main" id="{193BEA01-8B25-95A3-86A3-0690868BE2C7}"/>
              </a:ext>
            </a:extLst>
          </p:cNvPr>
          <p:cNvSpPr txBox="1"/>
          <p:nvPr/>
        </p:nvSpPr>
        <p:spPr>
          <a:xfrm>
            <a:off x="8421037" y="5455952"/>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ينمون مهاراتهم الاجتماعية</a:t>
            </a:r>
            <a:endParaRPr lang="en-GB" sz="2000" b="1" dirty="0">
              <a:solidFill>
                <a:schemeClr val="bg1"/>
              </a:solidFill>
            </a:endParaRPr>
          </a:p>
        </p:txBody>
      </p:sp>
      <p:sp>
        <p:nvSpPr>
          <p:cNvPr id="13" name="TextBox 12">
            <a:extLst>
              <a:ext uri="{FF2B5EF4-FFF2-40B4-BE49-F238E27FC236}">
                <a16:creationId xmlns:a16="http://schemas.microsoft.com/office/drawing/2014/main" id="{3234A4F5-0493-0F9F-B002-9C0209AFCE18}"/>
              </a:ext>
            </a:extLst>
          </p:cNvPr>
          <p:cNvSpPr txBox="1"/>
          <p:nvPr/>
        </p:nvSpPr>
        <p:spPr>
          <a:xfrm>
            <a:off x="875363" y="1789367"/>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يعبرون عن مشاعرهم</a:t>
            </a:r>
            <a:endParaRPr lang="en-GB" sz="2000" b="1" dirty="0">
              <a:solidFill>
                <a:schemeClr val="bg1"/>
              </a:solidFill>
            </a:endParaRPr>
          </a:p>
        </p:txBody>
      </p:sp>
      <p:sp>
        <p:nvSpPr>
          <p:cNvPr id="14" name="TextBox 13">
            <a:extLst>
              <a:ext uri="{FF2B5EF4-FFF2-40B4-BE49-F238E27FC236}">
                <a16:creationId xmlns:a16="http://schemas.microsoft.com/office/drawing/2014/main" id="{151C9B59-15E2-C40F-BFFA-F39D019B7C02}"/>
              </a:ext>
            </a:extLst>
          </p:cNvPr>
          <p:cNvSpPr txBox="1"/>
          <p:nvPr/>
        </p:nvSpPr>
        <p:spPr>
          <a:xfrm>
            <a:off x="875363" y="3631433"/>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يعززون ثقتهم بأنفسهم</a:t>
            </a:r>
            <a:endParaRPr lang="en-GB" sz="2000" b="1" dirty="0">
              <a:solidFill>
                <a:schemeClr val="bg1"/>
              </a:solidFill>
            </a:endParaRPr>
          </a:p>
        </p:txBody>
      </p:sp>
      <p:sp>
        <p:nvSpPr>
          <p:cNvPr id="15" name="TextBox 14">
            <a:extLst>
              <a:ext uri="{FF2B5EF4-FFF2-40B4-BE49-F238E27FC236}">
                <a16:creationId xmlns:a16="http://schemas.microsoft.com/office/drawing/2014/main" id="{42C7DADE-D2A1-46BB-8356-BADF6D2126AE}"/>
              </a:ext>
            </a:extLst>
          </p:cNvPr>
          <p:cNvSpPr txBox="1"/>
          <p:nvPr/>
        </p:nvSpPr>
        <p:spPr>
          <a:xfrm>
            <a:off x="875363" y="5455952"/>
            <a:ext cx="2895600" cy="400110"/>
          </a:xfrm>
          <a:prstGeom prst="rect">
            <a:avLst/>
          </a:prstGeom>
          <a:solidFill>
            <a:schemeClr val="accent2">
              <a:lumMod val="75000"/>
            </a:schemeClr>
          </a:solidFill>
          <a:ln>
            <a:solidFill>
              <a:schemeClr val="bg1">
                <a:lumMod val="65000"/>
              </a:schemeClr>
            </a:solidFill>
          </a:ln>
        </p:spPr>
        <p:txBody>
          <a:bodyPr wrap="square">
            <a:spAutoFit/>
          </a:bodyPr>
          <a:lstStyle/>
          <a:p>
            <a:pPr algn="ctr"/>
            <a:r>
              <a:rPr lang="ar-BH" sz="2000" b="1" dirty="0">
                <a:solidFill>
                  <a:schemeClr val="bg1"/>
                </a:solidFill>
              </a:rPr>
              <a:t>ينمون إبداعهم </a:t>
            </a:r>
            <a:endParaRPr lang="en-GB" sz="2000" b="1" dirty="0">
              <a:solidFill>
                <a:schemeClr val="bg1"/>
              </a:solidFill>
            </a:endParaRPr>
          </a:p>
        </p:txBody>
      </p:sp>
      <p:pic>
        <p:nvPicPr>
          <p:cNvPr id="16" name="Picture 15">
            <a:extLst>
              <a:ext uri="{FF2B5EF4-FFF2-40B4-BE49-F238E27FC236}">
                <a16:creationId xmlns:a16="http://schemas.microsoft.com/office/drawing/2014/main" id="{8EF77929-7100-7B80-AFB9-0B3300130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2846" y="1135806"/>
            <a:ext cx="1539240" cy="1539240"/>
          </a:xfrm>
          <a:prstGeom prst="rect">
            <a:avLst/>
          </a:prstGeom>
          <a:ln>
            <a:solidFill>
              <a:schemeClr val="bg1">
                <a:lumMod val="65000"/>
              </a:schemeClr>
            </a:solidFill>
          </a:ln>
          <a:effectLst>
            <a:softEdge rad="88900"/>
          </a:effectLst>
        </p:spPr>
      </p:pic>
      <p:pic>
        <p:nvPicPr>
          <p:cNvPr id="17" name="Picture 16">
            <a:extLst>
              <a:ext uri="{FF2B5EF4-FFF2-40B4-BE49-F238E27FC236}">
                <a16:creationId xmlns:a16="http://schemas.microsoft.com/office/drawing/2014/main" id="{0FCD6A72-3C94-EE46-D1B1-A86B62F3E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6989" y="3080015"/>
            <a:ext cx="1539240" cy="1539240"/>
          </a:xfrm>
          <a:prstGeom prst="rect">
            <a:avLst/>
          </a:prstGeom>
          <a:ln>
            <a:solidFill>
              <a:schemeClr val="bg1">
                <a:lumMod val="65000"/>
              </a:schemeClr>
            </a:solidFill>
          </a:ln>
          <a:effectLst>
            <a:softEdge rad="88900"/>
          </a:effectLst>
        </p:spPr>
      </p:pic>
      <p:pic>
        <p:nvPicPr>
          <p:cNvPr id="18" name="Picture 17">
            <a:extLst>
              <a:ext uri="{FF2B5EF4-FFF2-40B4-BE49-F238E27FC236}">
                <a16:creationId xmlns:a16="http://schemas.microsoft.com/office/drawing/2014/main" id="{3E932ACA-2FC6-BD87-9205-AA5F89A2A5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2846" y="4915438"/>
            <a:ext cx="1539240" cy="1539240"/>
          </a:xfrm>
          <a:prstGeom prst="rect">
            <a:avLst/>
          </a:prstGeom>
          <a:ln>
            <a:solidFill>
              <a:schemeClr val="bg1">
                <a:lumMod val="65000"/>
              </a:schemeClr>
            </a:solidFill>
          </a:ln>
          <a:effectLst>
            <a:softEdge rad="88900"/>
          </a:effectLst>
        </p:spPr>
      </p:pic>
    </p:spTree>
    <p:extLst>
      <p:ext uri="{BB962C8B-B14F-4D97-AF65-F5344CB8AC3E}">
        <p14:creationId xmlns:p14="http://schemas.microsoft.com/office/powerpoint/2010/main" val="1448525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03F9-E9A2-8906-093C-5D953636A31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DA3E54-37F1-72A5-6A44-67D120A2A6B9}"/>
              </a:ext>
            </a:extLst>
          </p:cNvPr>
          <p:cNvSpPr>
            <a:spLocks noGrp="1"/>
          </p:cNvSpPr>
          <p:nvPr>
            <p:ph type="title"/>
          </p:nvPr>
        </p:nvSpPr>
        <p:spPr>
          <a:xfrm>
            <a:off x="1151199" y="122314"/>
            <a:ext cx="10196744" cy="744584"/>
          </a:xfrm>
        </p:spPr>
        <p:txBody>
          <a:bodyPr>
            <a:normAutofit/>
          </a:bodyPr>
          <a:lstStyle/>
          <a:p>
            <a:pPr algn="r" rtl="1"/>
            <a:r>
              <a:rPr lang="ar-BH" sz="3200" b="1" dirty="0">
                <a:solidFill>
                  <a:srgbClr val="203864"/>
                </a:solidFill>
              </a:rPr>
              <a:t>التعلم باللعب في البحث العلمي </a:t>
            </a:r>
            <a:endParaRPr lang="en-US" sz="3200" b="1" dirty="0">
              <a:solidFill>
                <a:srgbClr val="203864"/>
              </a:solidFill>
            </a:endParaRPr>
          </a:p>
        </p:txBody>
      </p:sp>
      <p:sp>
        <p:nvSpPr>
          <p:cNvPr id="4" name="TextBox 3">
            <a:extLst>
              <a:ext uri="{FF2B5EF4-FFF2-40B4-BE49-F238E27FC236}">
                <a16:creationId xmlns:a16="http://schemas.microsoft.com/office/drawing/2014/main" id="{C3FDEC8C-D86A-8B6F-BCCB-938C5D285D34}"/>
              </a:ext>
            </a:extLst>
          </p:cNvPr>
          <p:cNvSpPr txBox="1"/>
          <p:nvPr/>
        </p:nvSpPr>
        <p:spPr>
          <a:xfrm>
            <a:off x="8445087" y="2616199"/>
            <a:ext cx="3074801" cy="1188530"/>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cs typeface="+mj-cs"/>
              </a:rPr>
              <a:t>34% </a:t>
            </a:r>
            <a:r>
              <a:rPr lang="ar-BH" dirty="0">
                <a:solidFill>
                  <a:srgbClr val="203864"/>
                </a:solidFill>
              </a:rPr>
              <a:t>تطور في مهارات النمو المعرفي مثل التذكر والتفكير الناقد</a:t>
            </a:r>
          </a:p>
        </p:txBody>
      </p:sp>
      <p:sp>
        <p:nvSpPr>
          <p:cNvPr id="5" name="TextBox 4">
            <a:extLst>
              <a:ext uri="{FF2B5EF4-FFF2-40B4-BE49-F238E27FC236}">
                <a16:creationId xmlns:a16="http://schemas.microsoft.com/office/drawing/2014/main" id="{25842163-CFDE-1179-A41A-BEEA506AD69A}"/>
              </a:ext>
            </a:extLst>
          </p:cNvPr>
          <p:cNvSpPr txBox="1"/>
          <p:nvPr/>
        </p:nvSpPr>
        <p:spPr>
          <a:xfrm>
            <a:off x="4489656" y="2616199"/>
            <a:ext cx="3212687" cy="1188530"/>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cs typeface="+mj-cs"/>
              </a:rPr>
              <a:t>75%</a:t>
            </a:r>
            <a:r>
              <a:rPr lang="ar-BH" dirty="0">
                <a:solidFill>
                  <a:srgbClr val="203864"/>
                </a:solidFill>
              </a:rPr>
              <a:t> يظهرون تعاطفًا أعلى والقدرة على حل النزاعات</a:t>
            </a:r>
          </a:p>
        </p:txBody>
      </p:sp>
      <p:sp>
        <p:nvSpPr>
          <p:cNvPr id="7" name="TextBox 6">
            <a:extLst>
              <a:ext uri="{FF2B5EF4-FFF2-40B4-BE49-F238E27FC236}">
                <a16:creationId xmlns:a16="http://schemas.microsoft.com/office/drawing/2014/main" id="{5999E40F-6EDF-C273-9F0D-08520D26B93B}"/>
              </a:ext>
            </a:extLst>
          </p:cNvPr>
          <p:cNvSpPr txBox="1"/>
          <p:nvPr/>
        </p:nvSpPr>
        <p:spPr>
          <a:xfrm>
            <a:off x="-631928" y="1057095"/>
            <a:ext cx="12336029" cy="369332"/>
          </a:xfrm>
          <a:prstGeom prst="rect">
            <a:avLst/>
          </a:prstGeom>
          <a:noFill/>
        </p:spPr>
        <p:txBody>
          <a:bodyPr wrap="square">
            <a:spAutoFit/>
          </a:bodyPr>
          <a:lstStyle/>
          <a:p>
            <a:pPr algn="r" rtl="1"/>
            <a:r>
              <a:rPr lang="ar-BH" dirty="0">
                <a:solidFill>
                  <a:srgbClr val="203864"/>
                </a:solidFill>
              </a:rPr>
              <a:t>نتائج بعض الدراسات التي تقارن بين أثر تعلم الأطفال عن طريق اللعب مقارنة بالأطفال اللذين يتعلمون بالطريقة التقليدية:</a:t>
            </a:r>
            <a:endParaRPr lang="en-GB" dirty="0">
              <a:solidFill>
                <a:srgbClr val="203864"/>
              </a:solidFill>
            </a:endParaRPr>
          </a:p>
        </p:txBody>
      </p:sp>
      <p:sp>
        <p:nvSpPr>
          <p:cNvPr id="8" name="TextBox 7">
            <a:extLst>
              <a:ext uri="{FF2B5EF4-FFF2-40B4-BE49-F238E27FC236}">
                <a16:creationId xmlns:a16="http://schemas.microsoft.com/office/drawing/2014/main" id="{B8E02782-2D01-1124-8985-9EADCBAC944B}"/>
              </a:ext>
            </a:extLst>
          </p:cNvPr>
          <p:cNvSpPr txBox="1"/>
          <p:nvPr/>
        </p:nvSpPr>
        <p:spPr>
          <a:xfrm>
            <a:off x="672112" y="2603671"/>
            <a:ext cx="3212687" cy="1188530"/>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cs typeface="+mj-cs"/>
              </a:rPr>
              <a:t>30%</a:t>
            </a:r>
            <a:r>
              <a:rPr lang="ar-BH" dirty="0">
                <a:solidFill>
                  <a:srgbClr val="203864"/>
                </a:solidFill>
              </a:rPr>
              <a:t> نمو في المخزون اللغوي وتعلم مفردات أكثر</a:t>
            </a:r>
          </a:p>
        </p:txBody>
      </p:sp>
      <p:sp>
        <p:nvSpPr>
          <p:cNvPr id="9" name="TextBox 8">
            <a:extLst>
              <a:ext uri="{FF2B5EF4-FFF2-40B4-BE49-F238E27FC236}">
                <a16:creationId xmlns:a16="http://schemas.microsoft.com/office/drawing/2014/main" id="{9F2FE228-6FED-EFCA-BA09-3BEE76758D2A}"/>
              </a:ext>
            </a:extLst>
          </p:cNvPr>
          <p:cNvSpPr txBox="1"/>
          <p:nvPr/>
        </p:nvSpPr>
        <p:spPr>
          <a:xfrm>
            <a:off x="6838743" y="5206640"/>
            <a:ext cx="3212687" cy="1188530"/>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cs typeface="+mj-cs"/>
              </a:rPr>
              <a:t>45%</a:t>
            </a:r>
            <a:r>
              <a:rPr lang="ar-BH" dirty="0">
                <a:solidFill>
                  <a:srgbClr val="203864"/>
                </a:solidFill>
              </a:rPr>
              <a:t>  أكثر احتمالاً للتفوق في القراءة والكتابة والرياضيات بالمدرسة</a:t>
            </a:r>
          </a:p>
        </p:txBody>
      </p:sp>
      <p:sp>
        <p:nvSpPr>
          <p:cNvPr id="11" name="TextBox 10">
            <a:extLst>
              <a:ext uri="{FF2B5EF4-FFF2-40B4-BE49-F238E27FC236}">
                <a16:creationId xmlns:a16="http://schemas.microsoft.com/office/drawing/2014/main" id="{27A069CC-9AEF-C787-EFB5-2513657E2B0E}"/>
              </a:ext>
            </a:extLst>
          </p:cNvPr>
          <p:cNvSpPr txBox="1"/>
          <p:nvPr/>
        </p:nvSpPr>
        <p:spPr>
          <a:xfrm>
            <a:off x="2278455" y="5206640"/>
            <a:ext cx="3212687" cy="1188530"/>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cs typeface="+mj-cs"/>
              </a:rPr>
              <a:t>40% </a:t>
            </a:r>
            <a:r>
              <a:rPr lang="ar-BH" dirty="0">
                <a:solidFill>
                  <a:srgbClr val="203864"/>
                </a:solidFill>
              </a:rPr>
              <a:t>تحسن في نمو المهارات الحركية الكبرى والصغيرة</a:t>
            </a:r>
          </a:p>
        </p:txBody>
      </p:sp>
      <p:pic>
        <p:nvPicPr>
          <p:cNvPr id="14" name="Graphic 13" descr="Head with gears outline">
            <a:extLst>
              <a:ext uri="{FF2B5EF4-FFF2-40B4-BE49-F238E27FC236}">
                <a16:creationId xmlns:a16="http://schemas.microsoft.com/office/drawing/2014/main" id="{CCEFC067-0CF0-C76D-5600-714DDD00D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2002" y="1944111"/>
            <a:ext cx="914400" cy="914400"/>
          </a:xfrm>
          <a:prstGeom prst="rect">
            <a:avLst/>
          </a:prstGeom>
        </p:spPr>
      </p:pic>
      <p:pic>
        <p:nvPicPr>
          <p:cNvPr id="16" name="Graphic 15" descr="Run outline">
            <a:extLst>
              <a:ext uri="{FF2B5EF4-FFF2-40B4-BE49-F238E27FC236}">
                <a16:creationId xmlns:a16="http://schemas.microsoft.com/office/drawing/2014/main" id="{BC49F3AA-334F-DA40-E63D-972937836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9715" y="4512245"/>
            <a:ext cx="914400" cy="914400"/>
          </a:xfrm>
          <a:prstGeom prst="rect">
            <a:avLst/>
          </a:prstGeom>
        </p:spPr>
      </p:pic>
      <p:pic>
        <p:nvPicPr>
          <p:cNvPr id="18" name="Graphic 17" descr="Group success outline">
            <a:extLst>
              <a:ext uri="{FF2B5EF4-FFF2-40B4-BE49-F238E27FC236}">
                <a16:creationId xmlns:a16="http://schemas.microsoft.com/office/drawing/2014/main" id="{43CE35BA-ABBF-DAA5-7325-403904E8A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7886" y="4537301"/>
            <a:ext cx="914400" cy="914400"/>
          </a:xfrm>
          <a:prstGeom prst="rect">
            <a:avLst/>
          </a:prstGeom>
        </p:spPr>
      </p:pic>
      <p:pic>
        <p:nvPicPr>
          <p:cNvPr id="20" name="Graphic 19" descr="Chat outline">
            <a:extLst>
              <a:ext uri="{FF2B5EF4-FFF2-40B4-BE49-F238E27FC236}">
                <a16:creationId xmlns:a16="http://schemas.microsoft.com/office/drawing/2014/main" id="{708A7BC3-8ABC-91D8-ACED-3B600177A8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968" y="2011484"/>
            <a:ext cx="914400" cy="914400"/>
          </a:xfrm>
          <a:prstGeom prst="rect">
            <a:avLst/>
          </a:prstGeom>
        </p:spPr>
      </p:pic>
      <p:pic>
        <p:nvPicPr>
          <p:cNvPr id="22" name="Graphic 21" descr="Badge Heart outline">
            <a:extLst>
              <a:ext uri="{FF2B5EF4-FFF2-40B4-BE49-F238E27FC236}">
                <a16:creationId xmlns:a16="http://schemas.microsoft.com/office/drawing/2014/main" id="{3CE4447B-BD0D-CA5A-71AA-79E95AB034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7743" y="1944933"/>
            <a:ext cx="914400" cy="914400"/>
          </a:xfrm>
          <a:prstGeom prst="rect">
            <a:avLst/>
          </a:prstGeom>
        </p:spPr>
      </p:pic>
    </p:spTree>
    <p:extLst>
      <p:ext uri="{BB962C8B-B14F-4D97-AF65-F5344CB8AC3E}">
        <p14:creationId xmlns:p14="http://schemas.microsoft.com/office/powerpoint/2010/main" val="302516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26E82-D134-26DA-2BC5-822978EE81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DB86F08-D5FD-59DA-4031-597C8984215F}"/>
              </a:ext>
            </a:extLst>
          </p:cNvPr>
          <p:cNvSpPr txBox="1"/>
          <p:nvPr/>
        </p:nvSpPr>
        <p:spPr>
          <a:xfrm>
            <a:off x="8986721" y="4451215"/>
            <a:ext cx="2912914" cy="1280863"/>
          </a:xfrm>
          <a:prstGeom prst="rect">
            <a:avLst/>
          </a:prstGeom>
          <a:solidFill>
            <a:schemeClr val="bg1"/>
          </a:solidFill>
          <a:ln>
            <a:noFill/>
          </a:ln>
        </p:spPr>
        <p:txBody>
          <a:bodyPr wrap="square">
            <a:spAutoFit/>
          </a:bodyPr>
          <a:lstStyle/>
          <a:p>
            <a:pPr algn="ctr" rtl="1">
              <a:lnSpc>
                <a:spcPct val="150000"/>
              </a:lnSpc>
            </a:pPr>
            <a:r>
              <a:rPr lang="ar-BH" b="1" dirty="0">
                <a:solidFill>
                  <a:srgbClr val="118210"/>
                </a:solidFill>
              </a:rPr>
              <a:t>اللعب الحر: </a:t>
            </a:r>
            <a:r>
              <a:rPr lang="ar-BH" dirty="0">
                <a:solidFill>
                  <a:srgbClr val="203864"/>
                </a:solidFill>
              </a:rPr>
              <a:t>يختار الطفل ما يحب أن يلعب به مثل المكعبات أو الرسم</a:t>
            </a:r>
          </a:p>
        </p:txBody>
      </p:sp>
      <p:sp>
        <p:nvSpPr>
          <p:cNvPr id="5" name="TextBox 4">
            <a:extLst>
              <a:ext uri="{FF2B5EF4-FFF2-40B4-BE49-F238E27FC236}">
                <a16:creationId xmlns:a16="http://schemas.microsoft.com/office/drawing/2014/main" id="{8800842E-9997-17AA-A5F5-FB784782669A}"/>
              </a:ext>
            </a:extLst>
          </p:cNvPr>
          <p:cNvSpPr txBox="1"/>
          <p:nvPr/>
        </p:nvSpPr>
        <p:spPr>
          <a:xfrm>
            <a:off x="5955314" y="4451215"/>
            <a:ext cx="2912914" cy="1696362"/>
          </a:xfrm>
          <a:prstGeom prst="rect">
            <a:avLst/>
          </a:prstGeom>
          <a:solidFill>
            <a:schemeClr val="bg1"/>
          </a:solidFill>
          <a:ln>
            <a:noFill/>
          </a:ln>
        </p:spPr>
        <p:txBody>
          <a:bodyPr wrap="square">
            <a:spAutoFit/>
          </a:bodyPr>
          <a:lstStyle/>
          <a:p>
            <a:pPr algn="ctr" rtl="1">
              <a:lnSpc>
                <a:spcPct val="150000"/>
              </a:lnSpc>
            </a:pPr>
            <a:r>
              <a:rPr lang="ar-BH" b="1" dirty="0">
                <a:solidFill>
                  <a:srgbClr val="118210"/>
                </a:solidFill>
              </a:rPr>
              <a:t> اللعب الموجه: </a:t>
            </a:r>
            <a:r>
              <a:rPr lang="ar-BH" dirty="0">
                <a:solidFill>
                  <a:srgbClr val="203864"/>
                </a:solidFill>
              </a:rPr>
              <a:t>يلعب الطفل ألعابًا محددة تساعده على تعلم معارف ومهارات متنوعة مثل الأرقام والألوان</a:t>
            </a:r>
          </a:p>
        </p:txBody>
      </p:sp>
      <p:sp>
        <p:nvSpPr>
          <p:cNvPr id="8" name="TextBox 7">
            <a:extLst>
              <a:ext uri="{FF2B5EF4-FFF2-40B4-BE49-F238E27FC236}">
                <a16:creationId xmlns:a16="http://schemas.microsoft.com/office/drawing/2014/main" id="{3940D017-2F5C-F748-9A5B-254B97B03951}"/>
              </a:ext>
            </a:extLst>
          </p:cNvPr>
          <p:cNvSpPr txBox="1"/>
          <p:nvPr/>
        </p:nvSpPr>
        <p:spPr>
          <a:xfrm>
            <a:off x="3396343" y="4451215"/>
            <a:ext cx="2440478" cy="1696362"/>
          </a:xfrm>
          <a:prstGeom prst="rect">
            <a:avLst/>
          </a:prstGeom>
          <a:solidFill>
            <a:schemeClr val="bg1"/>
          </a:solidFill>
          <a:ln>
            <a:noFill/>
          </a:ln>
        </p:spPr>
        <p:txBody>
          <a:bodyPr wrap="square">
            <a:spAutoFit/>
          </a:bodyPr>
          <a:lstStyle/>
          <a:p>
            <a:pPr algn="ctr" rtl="1">
              <a:lnSpc>
                <a:spcPct val="150000"/>
              </a:lnSpc>
            </a:pPr>
            <a:r>
              <a:rPr lang="ar-BH" dirty="0">
                <a:solidFill>
                  <a:srgbClr val="203864"/>
                </a:solidFill>
              </a:rPr>
              <a:t/>
            </a:r>
            <a:r>
              <a:rPr lang="ar-BH" b="1" dirty="0">
                <a:solidFill>
                  <a:srgbClr val="118210"/>
                </a:solidFill>
              </a:rPr>
              <a:t>اللعب التخيلي: </a:t>
            </a:r>
            <a:r>
              <a:rPr lang="ar-BH" dirty="0">
                <a:solidFill>
                  <a:srgbClr val="203864"/>
                </a:solidFill>
              </a:rPr>
              <a:t>يتخيل الطفل أدوارًا مثل أن يكون طبيبًا أو بائع، مما ينمي الإبداع والخيال</a:t>
            </a:r>
          </a:p>
        </p:txBody>
      </p:sp>
      <p:sp>
        <p:nvSpPr>
          <p:cNvPr id="9" name="TextBox 8">
            <a:extLst>
              <a:ext uri="{FF2B5EF4-FFF2-40B4-BE49-F238E27FC236}">
                <a16:creationId xmlns:a16="http://schemas.microsoft.com/office/drawing/2014/main" id="{B9DC3A8D-B73C-AC14-ED1A-F99410A8BFC8}"/>
              </a:ext>
            </a:extLst>
          </p:cNvPr>
          <p:cNvSpPr txBox="1"/>
          <p:nvPr/>
        </p:nvSpPr>
        <p:spPr>
          <a:xfrm>
            <a:off x="233118" y="4451215"/>
            <a:ext cx="3044732" cy="1280863"/>
          </a:xfrm>
          <a:prstGeom prst="rect">
            <a:avLst/>
          </a:prstGeom>
          <a:solidFill>
            <a:schemeClr val="bg1"/>
          </a:solidFill>
          <a:ln>
            <a:noFill/>
          </a:ln>
        </p:spPr>
        <p:txBody>
          <a:bodyPr wrap="square">
            <a:spAutoFit/>
          </a:bodyPr>
          <a:lstStyle/>
          <a:p>
            <a:pPr algn="ctr" rtl="1">
              <a:lnSpc>
                <a:spcPct val="150000"/>
              </a:lnSpc>
            </a:pPr>
            <a:r>
              <a:rPr lang="ar-BH" b="1" dirty="0">
                <a:solidFill>
                  <a:srgbClr val="118210"/>
                </a:solidFill>
              </a:rPr>
              <a:t> الألعاب الحركية: </a:t>
            </a:r>
            <a:r>
              <a:rPr lang="ar-BH" dirty="0">
                <a:solidFill>
                  <a:srgbClr val="203864"/>
                </a:solidFill>
              </a:rPr>
              <a:t>مثل الجري أو اللعب بالكرة، تساعد الطفل على الحركة ونمو عضلاته</a:t>
            </a:r>
          </a:p>
        </p:txBody>
      </p:sp>
      <p:sp>
        <p:nvSpPr>
          <p:cNvPr id="6" name="Title 1">
            <a:extLst>
              <a:ext uri="{FF2B5EF4-FFF2-40B4-BE49-F238E27FC236}">
                <a16:creationId xmlns:a16="http://schemas.microsoft.com/office/drawing/2014/main" id="{99BA7F31-4CAF-5D46-17B4-230761EA24DD}"/>
              </a:ext>
            </a:extLst>
          </p:cNvPr>
          <p:cNvSpPr>
            <a:spLocks noGrp="1"/>
          </p:cNvSpPr>
          <p:nvPr>
            <p:ph type="title"/>
          </p:nvPr>
        </p:nvSpPr>
        <p:spPr>
          <a:xfrm>
            <a:off x="997628" y="132869"/>
            <a:ext cx="10196744" cy="744584"/>
          </a:xfrm>
        </p:spPr>
        <p:txBody>
          <a:bodyPr>
            <a:normAutofit/>
          </a:bodyPr>
          <a:lstStyle/>
          <a:p>
            <a:pPr algn="r" rtl="1"/>
            <a:r>
              <a:rPr lang="ar-BH" sz="3200" b="1" dirty="0">
                <a:solidFill>
                  <a:srgbClr val="203864"/>
                </a:solidFill>
              </a:rPr>
              <a:t>نماذج من أنواع التعلم باللعب </a:t>
            </a:r>
            <a:endParaRPr lang="en-US" sz="3200" b="1" dirty="0">
              <a:solidFill>
                <a:srgbClr val="203864"/>
              </a:solidFill>
            </a:endParaRPr>
          </a:p>
        </p:txBody>
      </p:sp>
      <p:pic>
        <p:nvPicPr>
          <p:cNvPr id="13" name="Picture 12" descr="A couple of children playing in the sand&#10;&#10;Description automatically generated">
            <a:extLst>
              <a:ext uri="{FF2B5EF4-FFF2-40B4-BE49-F238E27FC236}">
                <a16:creationId xmlns:a16="http://schemas.microsoft.com/office/drawing/2014/main" id="{BE208CA7-4B12-BE7E-00F2-1FA777502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05214" y="1221125"/>
            <a:ext cx="2675929" cy="2886418"/>
          </a:xfrm>
          <a:prstGeom prst="rect">
            <a:avLst/>
          </a:prstGeom>
          <a:ln>
            <a:solidFill>
              <a:srgbClr val="F68520"/>
            </a:solidFill>
          </a:ln>
        </p:spPr>
      </p:pic>
      <p:pic>
        <p:nvPicPr>
          <p:cNvPr id="25" name="Picture 24">
            <a:extLst>
              <a:ext uri="{FF2B5EF4-FFF2-40B4-BE49-F238E27FC236}">
                <a16:creationId xmlns:a16="http://schemas.microsoft.com/office/drawing/2014/main" id="{8F7F8A87-FFBF-658D-ACBB-C6A366B5F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850" y="1221123"/>
            <a:ext cx="2639676" cy="2886417"/>
          </a:xfrm>
          <a:prstGeom prst="rect">
            <a:avLst/>
          </a:prstGeom>
          <a:ln>
            <a:solidFill>
              <a:srgbClr val="F68520"/>
            </a:solidFill>
          </a:ln>
          <a:effectLst>
            <a:outerShdw blurRad="190500" algn="tl" rotWithShape="0">
              <a:srgbClr val="000000">
                <a:alpha val="70000"/>
              </a:srgbClr>
            </a:outerShdw>
          </a:effectLst>
        </p:spPr>
      </p:pic>
      <p:grpSp>
        <p:nvGrpSpPr>
          <p:cNvPr id="27" name="Group 26">
            <a:extLst>
              <a:ext uri="{FF2B5EF4-FFF2-40B4-BE49-F238E27FC236}">
                <a16:creationId xmlns:a16="http://schemas.microsoft.com/office/drawing/2014/main" id="{39CB5218-D6E4-3056-2785-294EC3D0D37C}"/>
              </a:ext>
            </a:extLst>
          </p:cNvPr>
          <p:cNvGrpSpPr/>
          <p:nvPr/>
        </p:nvGrpSpPr>
        <p:grpSpPr>
          <a:xfrm>
            <a:off x="6163403" y="1221125"/>
            <a:ext cx="2704825" cy="2886418"/>
            <a:chOff x="6163403" y="1221125"/>
            <a:chExt cx="2704825" cy="2886418"/>
          </a:xfrm>
        </p:grpSpPr>
        <p:pic>
          <p:nvPicPr>
            <p:cNvPr id="21" name="Picture 20" descr="A group of children sitting at a table&#10;&#10;Description automatically generated">
              <a:extLst>
                <a:ext uri="{FF2B5EF4-FFF2-40B4-BE49-F238E27FC236}">
                  <a16:creationId xmlns:a16="http://schemas.microsoft.com/office/drawing/2014/main" id="{E07C1FD6-C449-A9A6-E6BB-E81E054AC1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63403" y="1221125"/>
              <a:ext cx="2704825" cy="2886418"/>
            </a:xfrm>
            <a:prstGeom prst="rect">
              <a:avLst/>
            </a:prstGeom>
            <a:ln>
              <a:solidFill>
                <a:srgbClr val="F68520"/>
              </a:solidFill>
            </a:ln>
          </p:spPr>
        </p:pic>
        <p:sp>
          <p:nvSpPr>
            <p:cNvPr id="26" name="Rectangle 25">
              <a:extLst>
                <a:ext uri="{FF2B5EF4-FFF2-40B4-BE49-F238E27FC236}">
                  <a16:creationId xmlns:a16="http://schemas.microsoft.com/office/drawing/2014/main" id="{14A3F101-F82D-F432-02B7-79A2471FD04E}"/>
                </a:ext>
              </a:extLst>
            </p:cNvPr>
            <p:cNvSpPr>
              <a:spLocks noGrp="1" noRot="1" noMove="1" noResize="1" noEditPoints="1" noAdjustHandles="1" noChangeArrowheads="1" noChangeShapeType="1"/>
            </p:cNvSpPr>
            <p:nvPr/>
          </p:nvSpPr>
          <p:spPr>
            <a:xfrm rot="354804">
              <a:off x="7731457" y="2640842"/>
              <a:ext cx="197892" cy="225188"/>
            </a:xfrm>
            <a:prstGeom prst="rect">
              <a:avLst/>
            </a:prstGeom>
            <a:solidFill>
              <a:srgbClr val="AAAA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B3D60D6D-135B-A9D1-C698-1FB84C7FAD3A}"/>
              </a:ext>
            </a:extLst>
          </p:cNvPr>
          <p:cNvGrpSpPr/>
          <p:nvPr/>
        </p:nvGrpSpPr>
        <p:grpSpPr>
          <a:xfrm>
            <a:off x="414354" y="1221124"/>
            <a:ext cx="2682259" cy="2886419"/>
            <a:chOff x="414354" y="1221124"/>
            <a:chExt cx="2682259" cy="2886419"/>
          </a:xfrm>
        </p:grpSpPr>
        <p:pic>
          <p:nvPicPr>
            <p:cNvPr id="24" name="Picture 23" descr="A group of children in a classroom&#10;&#10;Description automatically generated">
              <a:extLst>
                <a:ext uri="{FF2B5EF4-FFF2-40B4-BE49-F238E27FC236}">
                  <a16:creationId xmlns:a16="http://schemas.microsoft.com/office/drawing/2014/main" id="{2DFAC9E3-EDA7-3353-DFCB-A92C4D2684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4354" y="1221124"/>
              <a:ext cx="2682259" cy="2886419"/>
            </a:xfrm>
            <a:prstGeom prst="rect">
              <a:avLst/>
            </a:prstGeom>
            <a:ln>
              <a:solidFill>
                <a:srgbClr val="F68520"/>
              </a:solidFill>
            </a:ln>
          </p:spPr>
        </p:pic>
        <p:sp>
          <p:nvSpPr>
            <p:cNvPr id="28" name="Oval 27">
              <a:extLst>
                <a:ext uri="{FF2B5EF4-FFF2-40B4-BE49-F238E27FC236}">
                  <a16:creationId xmlns:a16="http://schemas.microsoft.com/office/drawing/2014/main" id="{00290451-214C-51EB-80CF-CA77102364B0}"/>
                </a:ext>
              </a:extLst>
            </p:cNvPr>
            <p:cNvSpPr>
              <a:spLocks noGrp="1" noRot="1" noMove="1" noResize="1" noEditPoints="1" noAdjustHandles="1" noChangeArrowheads="1" noChangeShapeType="1"/>
            </p:cNvSpPr>
            <p:nvPr/>
          </p:nvSpPr>
          <p:spPr>
            <a:xfrm rot="2603336">
              <a:off x="1461625" y="3019474"/>
              <a:ext cx="225188" cy="429914"/>
            </a:xfrm>
            <a:prstGeom prst="ellipse">
              <a:avLst/>
            </a:prstGeom>
            <a:solidFill>
              <a:srgbClr val="B69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91352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3283234" y="1077824"/>
            <a:ext cx="5300340" cy="553998"/>
          </a:xfrm>
          <a:prstGeom prst="rect">
            <a:avLst/>
          </a:prstGeom>
          <a:solidFill>
            <a:srgbClr val="203864"/>
          </a:solidFill>
        </p:spPr>
        <p:txBody>
          <a:bodyPr wrap="square" rtlCol="0">
            <a:spAutoFit/>
          </a:bodyPr>
          <a:lstStyle/>
          <a:p>
            <a:pPr algn="ctr" rtl="1"/>
            <a:r>
              <a:rPr lang="ar-BH" sz="3000" b="1" dirty="0">
                <a:solidFill>
                  <a:schemeClr val="bg1"/>
                </a:solidFill>
                <a:latin typeface="Graphik Semibold" panose="020B0703030202060203" pitchFamily="34" charset="0"/>
                <a:cs typeface="Graphik Arabic Regular" pitchFamily="2" charset="-78"/>
              </a:rPr>
              <a:t>يتعلم الطفل عن طريق اللعب</a:t>
            </a:r>
            <a:endParaRPr lang="en-GB" sz="3000" b="1" dirty="0">
              <a:solidFill>
                <a:schemeClr val="bg1"/>
              </a:solidFill>
              <a:latin typeface="Graphik Semibold" panose="020B0703030202060203" pitchFamily="34" charset="0"/>
              <a:cs typeface="Graphik Arabic Regular" pitchFamily="2" charset="-78"/>
            </a:endParaRPr>
          </a:p>
        </p:txBody>
      </p:sp>
      <p:pic>
        <p:nvPicPr>
          <p:cNvPr id="5" name="Picture 4" descr="A child painting on a plate&#10;&#10;Description automatically generated">
            <a:extLst>
              <a:ext uri="{FF2B5EF4-FFF2-40B4-BE49-F238E27FC236}">
                <a16:creationId xmlns:a16="http://schemas.microsoft.com/office/drawing/2014/main" id="{8446683A-1E87-93A4-38D7-86B1CBCF66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5467" y="2043166"/>
            <a:ext cx="5797941" cy="3857625"/>
          </a:xfrm>
          <a:prstGeom prst="rect">
            <a:avLst/>
          </a:prstGeom>
        </p:spPr>
      </p:pic>
      <p:pic>
        <p:nvPicPr>
          <p:cNvPr id="8" name="Picture 7" descr="A group of children playing in sand&#10;&#10;Description automatically generated">
            <a:extLst>
              <a:ext uri="{FF2B5EF4-FFF2-40B4-BE49-F238E27FC236}">
                <a16:creationId xmlns:a16="http://schemas.microsoft.com/office/drawing/2014/main" id="{FC5F9292-0059-6033-B63E-91FD9A2F4F0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58594" y="2043165"/>
            <a:ext cx="5797942" cy="3857626"/>
          </a:xfrm>
          <a:prstGeom prst="rect">
            <a:avLst/>
          </a:prstGeom>
        </p:spPr>
      </p:pic>
      <p:sp>
        <p:nvSpPr>
          <p:cNvPr id="3" name="Rectangle 2">
            <a:extLst>
              <a:ext uri="{FF2B5EF4-FFF2-40B4-BE49-F238E27FC236}">
                <a16:creationId xmlns:a16="http://schemas.microsoft.com/office/drawing/2014/main" id="{ECA11977-19DB-A055-CCE7-5A68B0E85CF4}"/>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4" name="Rectangle 3">
            <a:extLst>
              <a:ext uri="{FF2B5EF4-FFF2-40B4-BE49-F238E27FC236}">
                <a16:creationId xmlns:a16="http://schemas.microsoft.com/office/drawing/2014/main" id="{9A7375FB-7789-953E-3881-15F5AB3FBD7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9" name="Title 1">
            <a:extLst>
              <a:ext uri="{FF2B5EF4-FFF2-40B4-BE49-F238E27FC236}">
                <a16:creationId xmlns:a16="http://schemas.microsoft.com/office/drawing/2014/main" id="{9A046540-96DB-ADA8-FDEA-B2EC1239A3CA}"/>
              </a:ext>
            </a:extLst>
          </p:cNvPr>
          <p:cNvSpPr>
            <a:spLocks noGrp="1"/>
          </p:cNvSpPr>
          <p:nvPr>
            <p:ph type="title"/>
          </p:nvPr>
        </p:nvSpPr>
        <p:spPr>
          <a:xfrm>
            <a:off x="224742" y="213262"/>
            <a:ext cx="10196744" cy="744584"/>
          </a:xfrm>
        </p:spPr>
        <p:txBody>
          <a:bodyPr>
            <a:normAutofit/>
          </a:bodyPr>
          <a:lstStyle/>
          <a:p>
            <a:pPr algn="r" rtl="1"/>
            <a:r>
              <a:rPr lang="ar-BH" sz="3200" b="1" dirty="0">
                <a:solidFill>
                  <a:schemeClr val="accent2"/>
                </a:solidFill>
              </a:rPr>
              <a:t>من خلال تقييم رياض الأطفال، سيتم التركيز على ... </a:t>
            </a:r>
            <a:endParaRPr lang="en-US" sz="3200" b="1" dirty="0">
              <a:solidFill>
                <a:schemeClr val="accent2"/>
              </a:solidFill>
            </a:endParaRPr>
          </a:p>
        </p:txBody>
      </p:sp>
    </p:spTree>
    <p:extLst>
      <p:ext uri="{BB962C8B-B14F-4D97-AF65-F5344CB8AC3E}">
        <p14:creationId xmlns:p14="http://schemas.microsoft.com/office/powerpoint/2010/main" val="332064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BQA Theme">
  <a:themeElements>
    <a:clrScheme name="BQA Theme">
      <a:dk1>
        <a:srgbClr val="000000"/>
      </a:dk1>
      <a:lt1>
        <a:srgbClr val="FFFFFF"/>
      </a:lt1>
      <a:dk2>
        <a:srgbClr val="1C4679"/>
      </a:dk2>
      <a:lt2>
        <a:srgbClr val="494949"/>
      </a:lt2>
      <a:accent1>
        <a:srgbClr val="1C4679"/>
      </a:accent1>
      <a:accent2>
        <a:srgbClr val="397B26"/>
      </a:accent2>
      <a:accent3>
        <a:srgbClr val="F3BB41"/>
      </a:accent3>
      <a:accent4>
        <a:srgbClr val="E68835"/>
      </a:accent4>
      <a:accent5>
        <a:srgbClr val="E64125"/>
      </a:accent5>
      <a:accent6>
        <a:srgbClr val="3376CC"/>
      </a:accent6>
      <a:hlink>
        <a:srgbClr val="E64125"/>
      </a:hlink>
      <a:folHlink>
        <a:srgbClr val="E64125"/>
      </a:folHlink>
    </a:clrScheme>
    <a:fontScheme name="BQA theme">
      <a:majorFont>
        <a:latin typeface="Graphik Bold"/>
        <a:ea typeface=""/>
        <a:cs typeface="Graphik Arabic Bold"/>
      </a:majorFont>
      <a:minorFont>
        <a:latin typeface="Graphik"/>
        <a:ea typeface=""/>
        <a:cs typeface="Graphik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QA Theme" id="{C491AA18-A574-41C1-9F04-79B393DB9E7D}" vid="{35E5ED15-C92E-47E5-9A25-B854FEA34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BQA Theme (1)</Template>
  <TotalTime>6341</TotalTime>
  <Words>753</Words>
  <Application>Microsoft Office PowerPoint</Application>
  <PresentationFormat>Widescreen</PresentationFormat>
  <Paragraphs>90</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Graphik</vt:lpstr>
      <vt:lpstr>Graphik Arabic Regular</vt:lpstr>
      <vt:lpstr>Graphik Bold</vt:lpstr>
      <vt:lpstr>Graphik Semibold</vt:lpstr>
      <vt:lpstr>Sakkal Majalla</vt:lpstr>
      <vt:lpstr>BQA Theme</vt:lpstr>
      <vt:lpstr>مقدمة حول  تعلم الأطفال باللعب  لأولياء الأمور</vt:lpstr>
      <vt:lpstr>PowerPoint Presentation</vt:lpstr>
      <vt:lpstr>التعلم باللعب </vt:lpstr>
      <vt:lpstr>ما هو التعلم باللعب؟ </vt:lpstr>
      <vt:lpstr>لماذا التعلم باللعب مهم؟ </vt:lpstr>
      <vt:lpstr>من خلال اللعب، الأطفال ... </vt:lpstr>
      <vt:lpstr>التعلم باللعب في البحث العلمي </vt:lpstr>
      <vt:lpstr>نماذج من أنواع التعلم باللعب </vt:lpstr>
      <vt:lpstr>من خلال تقييم رياض الأطفال، سيتم التركيز على ... </vt:lpstr>
      <vt:lpstr>PowerPoint Presentation</vt:lpstr>
      <vt:lpstr>من خلال تقييم رياض الأطفال، سيتم التركيز على ... </vt:lpstr>
      <vt:lpstr>PowerPoint Presentation</vt:lpstr>
      <vt:lpstr>“مجالات تقييم رياض الأطفال"</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Session on ‘Kindergartens Reviews Pilot Framework’</dc:title>
  <dc:creator>Nayla Alkaabi</dc:creator>
  <cp:lastModifiedBy>Zainab Kadhem</cp:lastModifiedBy>
  <cp:revision>10</cp:revision>
  <dcterms:created xsi:type="dcterms:W3CDTF">2024-08-18T06:30:24Z</dcterms:created>
  <dcterms:modified xsi:type="dcterms:W3CDTF">2025-03-13T09:11:48Z</dcterms:modified>
</cp:coreProperties>
</file>