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15804" r:id="rId2"/>
    <p:sldId id="15797" r:id="rId3"/>
    <p:sldId id="15801" r:id="rId4"/>
    <p:sldId id="265" r:id="rId5"/>
    <p:sldId id="15822" r:id="rId6"/>
    <p:sldId id="15798" r:id="rId7"/>
    <p:sldId id="15823" r:id="rId8"/>
    <p:sldId id="15824" r:id="rId9"/>
    <p:sldId id="15825" r:id="rId10"/>
    <p:sldId id="15826" r:id="rId11"/>
    <p:sldId id="15827" r:id="rId12"/>
    <p:sldId id="15774" r:id="rId13"/>
    <p:sldId id="15817" r:id="rId14"/>
    <p:sldId id="15818" r:id="rId15"/>
    <p:sldId id="15799" r:id="rId16"/>
    <p:sldId id="15819" r:id="rId17"/>
    <p:sldId id="15821"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8A99F"/>
    <a:srgbClr val="203864"/>
    <a:srgbClr val="969394"/>
    <a:srgbClr val="B2AEAD"/>
    <a:srgbClr val="C1C1C3"/>
    <a:srgbClr val="397B26"/>
    <a:srgbClr val="B99D94"/>
    <a:srgbClr val="79726D"/>
    <a:srgbClr val="F37C11"/>
    <a:srgbClr val="F1EE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12" autoAdjust="0"/>
    <p:restoredTop sz="80000" autoAdjust="0"/>
  </p:normalViewPr>
  <p:slideViewPr>
    <p:cSldViewPr snapToGrid="0">
      <p:cViewPr varScale="1">
        <p:scale>
          <a:sx n="80" d="100"/>
          <a:sy n="80" d="100"/>
        </p:scale>
        <p:origin x="2172" y="3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yla Alkaabi" userId="1fbd0e4e-7836-4105-afba-cb0a80a4a7aa" providerId="ADAL" clId="{F68B5D86-C9A3-4EFC-98D8-B43D79678850}"/>
    <pc:docChg chg="custSel modSld">
      <pc:chgData name="Nayla Alkaabi" userId="1fbd0e4e-7836-4105-afba-cb0a80a4a7aa" providerId="ADAL" clId="{F68B5D86-C9A3-4EFC-98D8-B43D79678850}" dt="2025-01-13T10:07:21.944" v="77" actId="20577"/>
      <pc:docMkLst>
        <pc:docMk/>
      </pc:docMkLst>
      <pc:sldChg chg="addSp delSp modSp mod delAnim modAnim">
        <pc:chgData name="Nayla Alkaabi" userId="1fbd0e4e-7836-4105-afba-cb0a80a4a7aa" providerId="ADAL" clId="{F68B5D86-C9A3-4EFC-98D8-B43D79678850}" dt="2025-01-13T10:07:21.944" v="77" actId="20577"/>
        <pc:sldMkLst>
          <pc:docMk/>
          <pc:sldMk cId="1306602680" sldId="15823"/>
        </pc:sldMkLst>
        <pc:spChg chg="add mod">
          <ac:chgData name="Nayla Alkaabi" userId="1fbd0e4e-7836-4105-afba-cb0a80a4a7aa" providerId="ADAL" clId="{F68B5D86-C9A3-4EFC-98D8-B43D79678850}" dt="2025-01-13T10:07:21.944" v="77" actId="20577"/>
          <ac:spMkLst>
            <pc:docMk/>
            <pc:sldMk cId="1306602680" sldId="15823"/>
            <ac:spMk id="3" creationId="{4E019F58-789E-0803-17D4-5BE3D49E4F48}"/>
          </ac:spMkLst>
        </pc:spChg>
        <pc:spChg chg="mod">
          <ac:chgData name="Nayla Alkaabi" userId="1fbd0e4e-7836-4105-afba-cb0a80a4a7aa" providerId="ADAL" clId="{F68B5D86-C9A3-4EFC-98D8-B43D79678850}" dt="2025-01-13T10:07:03.399" v="64" actId="20577"/>
          <ac:spMkLst>
            <pc:docMk/>
            <pc:sldMk cId="1306602680" sldId="15823"/>
            <ac:spMk id="22" creationId="{C00D8876-FEDF-7E1E-07B2-6810486C2218}"/>
          </ac:spMkLst>
        </pc:spChg>
      </pc:sldChg>
    </pc:docChg>
  </pc:docChgLst>
  <pc:docChgLst>
    <pc:chgData name="Nayla Alkaabi" userId="1fbd0e4e-7836-4105-afba-cb0a80a4a7aa" providerId="ADAL" clId="{12F7BBE8-9C9B-40CD-98D0-9D06E2CDC747}"/>
    <pc:docChg chg="modSld">
      <pc:chgData name="Nayla Alkaabi" userId="1fbd0e4e-7836-4105-afba-cb0a80a4a7aa" providerId="ADAL" clId="{12F7BBE8-9C9B-40CD-98D0-9D06E2CDC747}" dt="2025-01-19T11:24:13.866" v="1" actId="113"/>
      <pc:docMkLst>
        <pc:docMk/>
      </pc:docMkLst>
      <pc:sldChg chg="modNotesTx">
        <pc:chgData name="Nayla Alkaabi" userId="1fbd0e4e-7836-4105-afba-cb0a80a4a7aa" providerId="ADAL" clId="{12F7BBE8-9C9B-40CD-98D0-9D06E2CDC747}" dt="2025-01-19T11:24:13.866" v="1" actId="113"/>
        <pc:sldMkLst>
          <pc:docMk/>
          <pc:sldMk cId="125778873" sldId="15799"/>
        </pc:sldMkLst>
      </pc:sldChg>
      <pc:sldChg chg="modNotesTx">
        <pc:chgData name="Nayla Alkaabi" userId="1fbd0e4e-7836-4105-afba-cb0a80a4a7aa" providerId="ADAL" clId="{12F7BBE8-9C9B-40CD-98D0-9D06E2CDC747}" dt="2025-01-19T11:23:58.109" v="0" actId="20577"/>
        <pc:sldMkLst>
          <pc:docMk/>
          <pc:sldMk cId="3320647459" sldId="15817"/>
        </pc:sldMkLst>
      </pc:sldChg>
    </pc:docChg>
  </pc:docChgLst>
  <pc:docChgLst>
    <pc:chgData name="Nayla Alkaabi" userId="1fbd0e4e-7836-4105-afba-cb0a80a4a7aa" providerId="ADAL" clId="{F5119C07-E492-46A7-A157-33F5B8FD035E}"/>
    <pc:docChg chg="undo custSel addSld delSld modSld sldOrd">
      <pc:chgData name="Nayla Alkaabi" userId="1fbd0e4e-7836-4105-afba-cb0a80a4a7aa" providerId="ADAL" clId="{F5119C07-E492-46A7-A157-33F5B8FD035E}" dt="2024-10-06T16:36:16.737" v="2081"/>
      <pc:docMkLst>
        <pc:docMk/>
      </pc:docMkLst>
      <pc:sldChg chg="del">
        <pc:chgData name="Nayla Alkaabi" userId="1fbd0e4e-7836-4105-afba-cb0a80a4a7aa" providerId="ADAL" clId="{F5119C07-E492-46A7-A157-33F5B8FD035E}" dt="2024-10-06T11:25:18.051" v="21" actId="47"/>
        <pc:sldMkLst>
          <pc:docMk/>
          <pc:sldMk cId="1064726015" sldId="256"/>
        </pc:sldMkLst>
      </pc:sldChg>
      <pc:sldChg chg="modSp mod modAnim">
        <pc:chgData name="Nayla Alkaabi" userId="1fbd0e4e-7836-4105-afba-cb0a80a4a7aa" providerId="ADAL" clId="{F5119C07-E492-46A7-A157-33F5B8FD035E}" dt="2024-10-06T11:30:57.915" v="314"/>
        <pc:sldMkLst>
          <pc:docMk/>
          <pc:sldMk cId="3464433916" sldId="258"/>
        </pc:sldMkLst>
      </pc:sldChg>
      <pc:sldChg chg="modSp mod modAnim">
        <pc:chgData name="Nayla Alkaabi" userId="1fbd0e4e-7836-4105-afba-cb0a80a4a7aa" providerId="ADAL" clId="{F5119C07-E492-46A7-A157-33F5B8FD035E}" dt="2024-10-06T16:33:47.131" v="2067"/>
        <pc:sldMkLst>
          <pc:docMk/>
          <pc:sldMk cId="648331266" sldId="259"/>
        </pc:sldMkLst>
      </pc:sldChg>
      <pc:sldChg chg="del">
        <pc:chgData name="Nayla Alkaabi" userId="1fbd0e4e-7836-4105-afba-cb0a80a4a7aa" providerId="ADAL" clId="{F5119C07-E492-46A7-A157-33F5B8FD035E}" dt="2024-10-06T16:04:48.631" v="1581" actId="47"/>
        <pc:sldMkLst>
          <pc:docMk/>
          <pc:sldMk cId="1589025850" sldId="260"/>
        </pc:sldMkLst>
      </pc:sldChg>
      <pc:sldChg chg="addSp delSp modSp mod modAnim">
        <pc:chgData name="Nayla Alkaabi" userId="1fbd0e4e-7836-4105-afba-cb0a80a4a7aa" providerId="ADAL" clId="{F5119C07-E492-46A7-A157-33F5B8FD035E}" dt="2024-10-06T15:13:15.656" v="726" actId="1076"/>
        <pc:sldMkLst>
          <pc:docMk/>
          <pc:sldMk cId="2708246734" sldId="261"/>
        </pc:sldMkLst>
      </pc:sldChg>
      <pc:sldChg chg="modSp mod modAnim">
        <pc:chgData name="Nayla Alkaabi" userId="1fbd0e4e-7836-4105-afba-cb0a80a4a7aa" providerId="ADAL" clId="{F5119C07-E492-46A7-A157-33F5B8FD035E}" dt="2024-10-06T15:34:37.925" v="1173" actId="313"/>
        <pc:sldMkLst>
          <pc:docMk/>
          <pc:sldMk cId="156027758" sldId="265"/>
        </pc:sldMkLst>
      </pc:sldChg>
      <pc:sldChg chg="del">
        <pc:chgData name="Nayla Alkaabi" userId="1fbd0e4e-7836-4105-afba-cb0a80a4a7aa" providerId="ADAL" clId="{F5119C07-E492-46A7-A157-33F5B8FD035E}" dt="2024-10-06T16:05:27.415" v="1588" actId="47"/>
        <pc:sldMkLst>
          <pc:docMk/>
          <pc:sldMk cId="2690757690" sldId="15757"/>
        </pc:sldMkLst>
      </pc:sldChg>
      <pc:sldChg chg="del">
        <pc:chgData name="Nayla Alkaabi" userId="1fbd0e4e-7836-4105-afba-cb0a80a4a7aa" providerId="ADAL" clId="{F5119C07-E492-46A7-A157-33F5B8FD035E}" dt="2024-10-06T16:06:09.227" v="1637" actId="47"/>
        <pc:sldMkLst>
          <pc:docMk/>
          <pc:sldMk cId="3764545920" sldId="15758"/>
        </pc:sldMkLst>
      </pc:sldChg>
      <pc:sldChg chg="modSp mod modNotesTx">
        <pc:chgData name="Nayla Alkaabi" userId="1fbd0e4e-7836-4105-afba-cb0a80a4a7aa" providerId="ADAL" clId="{F5119C07-E492-46A7-A157-33F5B8FD035E}" dt="2024-10-06T16:01:13.445" v="1455" actId="113"/>
        <pc:sldMkLst>
          <pc:docMk/>
          <pc:sldMk cId="1448525321" sldId="15774"/>
        </pc:sldMkLst>
      </pc:sldChg>
      <pc:sldChg chg="del">
        <pc:chgData name="Nayla Alkaabi" userId="1fbd0e4e-7836-4105-afba-cb0a80a4a7aa" providerId="ADAL" clId="{F5119C07-E492-46A7-A157-33F5B8FD035E}" dt="2024-10-06T15:40:44.248" v="1175" actId="47"/>
        <pc:sldMkLst>
          <pc:docMk/>
          <pc:sldMk cId="492949222" sldId="15775"/>
        </pc:sldMkLst>
      </pc:sldChg>
      <pc:sldChg chg="addSp delSp modSp mod delAnim modAnim">
        <pc:chgData name="Nayla Alkaabi" userId="1fbd0e4e-7836-4105-afba-cb0a80a4a7aa" providerId="ADAL" clId="{F5119C07-E492-46A7-A157-33F5B8FD035E}" dt="2024-10-06T15:20:12.738" v="810" actId="1076"/>
        <pc:sldMkLst>
          <pc:docMk/>
          <pc:sldMk cId="3910562916" sldId="15784"/>
        </pc:sldMkLst>
      </pc:sldChg>
      <pc:sldChg chg="del">
        <pc:chgData name="Nayla Alkaabi" userId="1fbd0e4e-7836-4105-afba-cb0a80a4a7aa" providerId="ADAL" clId="{F5119C07-E492-46A7-A157-33F5B8FD035E}" dt="2024-10-06T16:34:09.489" v="2069" actId="47"/>
        <pc:sldMkLst>
          <pc:docMk/>
          <pc:sldMk cId="3701692395" sldId="15785"/>
        </pc:sldMkLst>
      </pc:sldChg>
      <pc:sldChg chg="del">
        <pc:chgData name="Nayla Alkaabi" userId="1fbd0e4e-7836-4105-afba-cb0a80a4a7aa" providerId="ADAL" clId="{F5119C07-E492-46A7-A157-33F5B8FD035E}" dt="2024-10-06T11:26:21.705" v="94" actId="47"/>
        <pc:sldMkLst>
          <pc:docMk/>
          <pc:sldMk cId="720724920" sldId="15786"/>
        </pc:sldMkLst>
      </pc:sldChg>
      <pc:sldChg chg="addSp delSp modSp mod delAnim modAnim">
        <pc:chgData name="Nayla Alkaabi" userId="1fbd0e4e-7836-4105-afba-cb0a80a4a7aa" providerId="ADAL" clId="{F5119C07-E492-46A7-A157-33F5B8FD035E}" dt="2024-10-06T15:51:40.621" v="1217"/>
        <pc:sldMkLst>
          <pc:docMk/>
          <pc:sldMk cId="3415451831" sldId="15788"/>
        </pc:sldMkLst>
      </pc:sldChg>
      <pc:sldChg chg="addSp delSp modSp mod">
        <pc:chgData name="Nayla Alkaabi" userId="1fbd0e4e-7836-4105-afba-cb0a80a4a7aa" providerId="ADAL" clId="{F5119C07-E492-46A7-A157-33F5B8FD035E}" dt="2024-10-06T16:03:28.594" v="1526" actId="1076"/>
        <pc:sldMkLst>
          <pc:docMk/>
          <pc:sldMk cId="2557243245" sldId="15791"/>
        </pc:sldMkLst>
      </pc:sldChg>
      <pc:sldChg chg="addSp delSp modSp mod delAnim modAnim">
        <pc:chgData name="Nayla Alkaabi" userId="1fbd0e4e-7836-4105-afba-cb0a80a4a7aa" providerId="ADAL" clId="{F5119C07-E492-46A7-A157-33F5B8FD035E}" dt="2024-10-06T15:14:00.069" v="735" actId="20577"/>
        <pc:sldMkLst>
          <pc:docMk/>
          <pc:sldMk cId="3747686426" sldId="15797"/>
        </pc:sldMkLst>
      </pc:sldChg>
      <pc:sldChg chg="modSp mod modAnim modNotesTx">
        <pc:chgData name="Nayla Alkaabi" userId="1fbd0e4e-7836-4105-afba-cb0a80a4a7aa" providerId="ADAL" clId="{F5119C07-E492-46A7-A157-33F5B8FD035E}" dt="2024-10-06T15:30:21.219" v="1006" actId="20577"/>
        <pc:sldMkLst>
          <pc:docMk/>
          <pc:sldMk cId="3042690521" sldId="15798"/>
        </pc:sldMkLst>
      </pc:sldChg>
      <pc:sldChg chg="addSp delSp modSp add mod">
        <pc:chgData name="Nayla Alkaabi" userId="1fbd0e4e-7836-4105-afba-cb0a80a4a7aa" providerId="ADAL" clId="{F5119C07-E492-46A7-A157-33F5B8FD035E}" dt="2024-10-06T16:06:34.709" v="1675" actId="1076"/>
        <pc:sldMkLst>
          <pc:docMk/>
          <pc:sldMk cId="125778873" sldId="15799"/>
        </pc:sldMkLst>
      </pc:sldChg>
      <pc:sldChg chg="modSp mod modAnim">
        <pc:chgData name="Nayla Alkaabi" userId="1fbd0e4e-7836-4105-afba-cb0a80a4a7aa" providerId="ADAL" clId="{F5119C07-E492-46A7-A157-33F5B8FD035E}" dt="2024-10-06T16:36:16.737" v="2081"/>
        <pc:sldMkLst>
          <pc:docMk/>
          <pc:sldMk cId="2442365229" sldId="15801"/>
        </pc:sldMkLst>
      </pc:sldChg>
      <pc:sldChg chg="del">
        <pc:chgData name="Nayla Alkaabi" userId="1fbd0e4e-7836-4105-afba-cb0a80a4a7aa" providerId="ADAL" clId="{F5119C07-E492-46A7-A157-33F5B8FD035E}" dt="2024-10-06T16:34:46.655" v="2072" actId="47"/>
        <pc:sldMkLst>
          <pc:docMk/>
          <pc:sldMk cId="3981307209" sldId="15802"/>
        </pc:sldMkLst>
      </pc:sldChg>
      <pc:sldChg chg="del">
        <pc:chgData name="Nayla Alkaabi" userId="1fbd0e4e-7836-4105-afba-cb0a80a4a7aa" providerId="ADAL" clId="{F5119C07-E492-46A7-A157-33F5B8FD035E}" dt="2024-10-06T16:34:47.456" v="2073" actId="47"/>
        <pc:sldMkLst>
          <pc:docMk/>
          <pc:sldMk cId="562017944" sldId="15803"/>
        </pc:sldMkLst>
      </pc:sldChg>
      <pc:sldChg chg="modSp add mod">
        <pc:chgData name="Nayla Alkaabi" userId="1fbd0e4e-7836-4105-afba-cb0a80a4a7aa" providerId="ADAL" clId="{F5119C07-E492-46A7-A157-33F5B8FD035E}" dt="2024-10-06T11:25:10.702" v="20" actId="20577"/>
        <pc:sldMkLst>
          <pc:docMk/>
          <pc:sldMk cId="2310410673" sldId="15804"/>
        </pc:sldMkLst>
      </pc:sldChg>
      <pc:sldChg chg="modSp add mod ord">
        <pc:chgData name="Nayla Alkaabi" userId="1fbd0e4e-7836-4105-afba-cb0a80a4a7aa" providerId="ADAL" clId="{F5119C07-E492-46A7-A157-33F5B8FD035E}" dt="2024-10-06T11:26:18.122" v="93" actId="20577"/>
        <pc:sldMkLst>
          <pc:docMk/>
          <pc:sldMk cId="4102510799" sldId="15815"/>
        </pc:sldMkLst>
      </pc:sldChg>
      <pc:sldChg chg="add del">
        <pc:chgData name="Nayla Alkaabi" userId="1fbd0e4e-7836-4105-afba-cb0a80a4a7aa" providerId="ADAL" clId="{F5119C07-E492-46A7-A157-33F5B8FD035E}" dt="2024-10-06T11:34:46.148" v="409" actId="47"/>
        <pc:sldMkLst>
          <pc:docMk/>
          <pc:sldMk cId="128225865" sldId="15816"/>
        </pc:sldMkLst>
      </pc:sldChg>
      <pc:sldChg chg="addSp delSp modSp add mod modAnim">
        <pc:chgData name="Nayla Alkaabi" userId="1fbd0e4e-7836-4105-afba-cb0a80a4a7aa" providerId="ADAL" clId="{F5119C07-E492-46A7-A157-33F5B8FD035E}" dt="2024-10-06T15:41:24.350" v="1185" actId="1076"/>
        <pc:sldMkLst>
          <pc:docMk/>
          <pc:sldMk cId="3722781580" sldId="15816"/>
        </pc:sldMkLst>
      </pc:sldChg>
      <pc:sldChg chg="addSp delSp modSp add mod">
        <pc:chgData name="Nayla Alkaabi" userId="1fbd0e4e-7836-4105-afba-cb0a80a4a7aa" providerId="ADAL" clId="{F5119C07-E492-46A7-A157-33F5B8FD035E}" dt="2024-10-06T16:04:43.335" v="1580" actId="1076"/>
        <pc:sldMkLst>
          <pc:docMk/>
          <pc:sldMk cId="3320647459" sldId="15817"/>
        </pc:sldMkLst>
      </pc:sldChg>
      <pc:sldChg chg="addSp delSp modSp add mod">
        <pc:chgData name="Nayla Alkaabi" userId="1fbd0e4e-7836-4105-afba-cb0a80a4a7aa" providerId="ADAL" clId="{F5119C07-E492-46A7-A157-33F5B8FD035E}" dt="2024-10-06T16:05:51.157" v="1633" actId="1076"/>
        <pc:sldMkLst>
          <pc:docMk/>
          <pc:sldMk cId="2423768078" sldId="15818"/>
        </pc:sldMkLst>
      </pc:sldChg>
      <pc:sldChg chg="modSp add mod">
        <pc:chgData name="Nayla Alkaabi" userId="1fbd0e4e-7836-4105-afba-cb0a80a4a7aa" providerId="ADAL" clId="{F5119C07-E492-46A7-A157-33F5B8FD035E}" dt="2024-10-06T16:34:20.285" v="2070" actId="1076"/>
        <pc:sldMkLst>
          <pc:docMk/>
          <pc:sldMk cId="3962475272" sldId="15819"/>
        </pc:sldMkLst>
      </pc:sldChg>
      <pc:sldChg chg="add">
        <pc:chgData name="Nayla Alkaabi" userId="1fbd0e4e-7836-4105-afba-cb0a80a4a7aa" providerId="ADAL" clId="{F5119C07-E492-46A7-A157-33F5B8FD035E}" dt="2024-10-06T16:34:42.807" v="2071"/>
        <pc:sldMkLst>
          <pc:docMk/>
          <pc:sldMk cId="1760318155" sldId="15820"/>
        </pc:sldMkLst>
      </pc:sldChg>
      <pc:sldChg chg="add">
        <pc:chgData name="Nayla Alkaabi" userId="1fbd0e4e-7836-4105-afba-cb0a80a4a7aa" providerId="ADAL" clId="{F5119C07-E492-46A7-A157-33F5B8FD035E}" dt="2024-10-06T16:34:42.807" v="2071"/>
        <pc:sldMkLst>
          <pc:docMk/>
          <pc:sldMk cId="853947700" sldId="15821"/>
        </pc:sldMkLst>
      </pc:sldChg>
    </pc:docChg>
  </pc:docChgLst>
  <pc:docChgLst>
    <pc:chgData name="Nayla Alkaabi" userId="1fbd0e4e-7836-4105-afba-cb0a80a4a7aa" providerId="ADAL" clId="{FCEA23A9-3809-4770-9167-864396C9F4BE}"/>
    <pc:docChg chg="undo custSel addSld delSld modSld sldOrd">
      <pc:chgData name="Nayla Alkaabi" userId="1fbd0e4e-7836-4105-afba-cb0a80a4a7aa" providerId="ADAL" clId="{FCEA23A9-3809-4770-9167-864396C9F4BE}" dt="2024-12-10T05:43:49.226" v="1730" actId="20577"/>
      <pc:docMkLst>
        <pc:docMk/>
      </pc:docMkLst>
      <pc:sldChg chg="del">
        <pc:chgData name="Nayla Alkaabi" userId="1fbd0e4e-7836-4105-afba-cb0a80a4a7aa" providerId="ADAL" clId="{FCEA23A9-3809-4770-9167-864396C9F4BE}" dt="2024-12-02T09:19:15.740" v="37" actId="47"/>
        <pc:sldMkLst>
          <pc:docMk/>
          <pc:sldMk cId="3464433916" sldId="258"/>
        </pc:sldMkLst>
      </pc:sldChg>
      <pc:sldChg chg="del">
        <pc:chgData name="Nayla Alkaabi" userId="1fbd0e4e-7836-4105-afba-cb0a80a4a7aa" providerId="ADAL" clId="{FCEA23A9-3809-4770-9167-864396C9F4BE}" dt="2024-12-03T08:51:51.203" v="1429" actId="47"/>
        <pc:sldMkLst>
          <pc:docMk/>
          <pc:sldMk cId="648331266" sldId="259"/>
        </pc:sldMkLst>
      </pc:sldChg>
      <pc:sldChg chg="del">
        <pc:chgData name="Nayla Alkaabi" userId="1fbd0e4e-7836-4105-afba-cb0a80a4a7aa" providerId="ADAL" clId="{FCEA23A9-3809-4770-9167-864396C9F4BE}" dt="2024-12-02T09:19:18.111" v="38" actId="47"/>
        <pc:sldMkLst>
          <pc:docMk/>
          <pc:sldMk cId="2708246734" sldId="261"/>
        </pc:sldMkLst>
      </pc:sldChg>
      <pc:sldChg chg="addSp modSp mod ord">
        <pc:chgData name="Nayla Alkaabi" userId="1fbd0e4e-7836-4105-afba-cb0a80a4a7aa" providerId="ADAL" clId="{FCEA23A9-3809-4770-9167-864396C9F4BE}" dt="2024-12-02T09:47:35.108" v="563" actId="1076"/>
        <pc:sldMkLst>
          <pc:docMk/>
          <pc:sldMk cId="156027758" sldId="265"/>
        </pc:sldMkLst>
        <pc:spChg chg="mod">
          <ac:chgData name="Nayla Alkaabi" userId="1fbd0e4e-7836-4105-afba-cb0a80a4a7aa" providerId="ADAL" clId="{FCEA23A9-3809-4770-9167-864396C9F4BE}" dt="2024-12-02T09:40:17.772" v="514" actId="1076"/>
          <ac:spMkLst>
            <pc:docMk/>
            <pc:sldMk cId="156027758" sldId="265"/>
            <ac:spMk id="6" creationId="{449077F9-D956-6496-A482-306A281BAB25}"/>
          </ac:spMkLst>
        </pc:spChg>
        <pc:spChg chg="mod">
          <ac:chgData name="Nayla Alkaabi" userId="1fbd0e4e-7836-4105-afba-cb0a80a4a7aa" providerId="ADAL" clId="{FCEA23A9-3809-4770-9167-864396C9F4BE}" dt="2024-12-02T09:40:38.164" v="516" actId="1076"/>
          <ac:spMkLst>
            <pc:docMk/>
            <pc:sldMk cId="156027758" sldId="265"/>
            <ac:spMk id="9" creationId="{09C3D1D8-3269-F570-0E04-59994F48A43D}"/>
          </ac:spMkLst>
        </pc:spChg>
        <pc:picChg chg="add mod">
          <ac:chgData name="Nayla Alkaabi" userId="1fbd0e4e-7836-4105-afba-cb0a80a4a7aa" providerId="ADAL" clId="{FCEA23A9-3809-4770-9167-864396C9F4BE}" dt="2024-12-02T09:46:44.270" v="553" actId="1076"/>
          <ac:picMkLst>
            <pc:docMk/>
            <pc:sldMk cId="156027758" sldId="265"/>
            <ac:picMk id="4" creationId="{8F8F4777-8D9D-8F0B-07AA-DCD9BE2740DE}"/>
          </ac:picMkLst>
        </pc:picChg>
        <pc:picChg chg="add mod">
          <ac:chgData name="Nayla Alkaabi" userId="1fbd0e4e-7836-4105-afba-cb0a80a4a7aa" providerId="ADAL" clId="{FCEA23A9-3809-4770-9167-864396C9F4BE}" dt="2024-12-02T09:47:35.108" v="563" actId="1076"/>
          <ac:picMkLst>
            <pc:docMk/>
            <pc:sldMk cId="156027758" sldId="265"/>
            <ac:picMk id="5" creationId="{BF97E514-E4CC-8B6E-65E9-8ADF26FF794D}"/>
          </ac:picMkLst>
        </pc:picChg>
        <pc:picChg chg="mod">
          <ac:chgData name="Nayla Alkaabi" userId="1fbd0e4e-7836-4105-afba-cb0a80a4a7aa" providerId="ADAL" clId="{FCEA23A9-3809-4770-9167-864396C9F4BE}" dt="2024-12-02T09:40:19.869" v="515" actId="1076"/>
          <ac:picMkLst>
            <pc:docMk/>
            <pc:sldMk cId="156027758" sldId="265"/>
            <ac:picMk id="7" creationId="{44B26928-A9EF-EA17-0CC7-6E1D7BD4687E}"/>
          </ac:picMkLst>
        </pc:picChg>
        <pc:picChg chg="add mod">
          <ac:chgData name="Nayla Alkaabi" userId="1fbd0e4e-7836-4105-afba-cb0a80a4a7aa" providerId="ADAL" clId="{FCEA23A9-3809-4770-9167-864396C9F4BE}" dt="2024-12-02T09:47:26.858" v="562" actId="1076"/>
          <ac:picMkLst>
            <pc:docMk/>
            <pc:sldMk cId="156027758" sldId="265"/>
            <ac:picMk id="13" creationId="{E482FDFA-1C73-BFAA-3135-6477D65B7630}"/>
          </ac:picMkLst>
        </pc:picChg>
        <pc:picChg chg="add mod">
          <ac:chgData name="Nayla Alkaabi" userId="1fbd0e4e-7836-4105-afba-cb0a80a4a7aa" providerId="ADAL" clId="{FCEA23A9-3809-4770-9167-864396C9F4BE}" dt="2024-12-02T09:47:15.589" v="561" actId="14100"/>
          <ac:picMkLst>
            <pc:docMk/>
            <pc:sldMk cId="156027758" sldId="265"/>
            <ac:picMk id="14" creationId="{981DC354-5AC6-A531-E1CC-E627F6C9AD7A}"/>
          </ac:picMkLst>
        </pc:picChg>
        <pc:picChg chg="mod">
          <ac:chgData name="Nayla Alkaabi" userId="1fbd0e4e-7836-4105-afba-cb0a80a4a7aa" providerId="ADAL" clId="{FCEA23A9-3809-4770-9167-864396C9F4BE}" dt="2024-12-02T09:46:29.237" v="546" actId="1076"/>
          <ac:picMkLst>
            <pc:docMk/>
            <pc:sldMk cId="156027758" sldId="265"/>
            <ac:picMk id="18" creationId="{2917D1CD-4789-B343-9EF8-6D2C94C3EC0B}"/>
          </ac:picMkLst>
        </pc:picChg>
        <pc:picChg chg="mod">
          <ac:chgData name="Nayla Alkaabi" userId="1fbd0e4e-7836-4105-afba-cb0a80a4a7aa" providerId="ADAL" clId="{FCEA23A9-3809-4770-9167-864396C9F4BE}" dt="2024-12-02T09:46:29.237" v="546" actId="1076"/>
          <ac:picMkLst>
            <pc:docMk/>
            <pc:sldMk cId="156027758" sldId="265"/>
            <ac:picMk id="24" creationId="{304E1E2D-9089-2297-143F-9154A58B615C}"/>
          </ac:picMkLst>
        </pc:picChg>
        <pc:picChg chg="mod">
          <ac:chgData name="Nayla Alkaabi" userId="1fbd0e4e-7836-4105-afba-cb0a80a4a7aa" providerId="ADAL" clId="{FCEA23A9-3809-4770-9167-864396C9F4BE}" dt="2024-12-02T09:46:29.237" v="546" actId="1076"/>
          <ac:picMkLst>
            <pc:docMk/>
            <pc:sldMk cId="156027758" sldId="265"/>
            <ac:picMk id="25" creationId="{FAFFBB69-2499-C8C4-7CA1-DF23CFFEC788}"/>
          </ac:picMkLst>
        </pc:picChg>
        <pc:picChg chg="mod">
          <ac:chgData name="Nayla Alkaabi" userId="1fbd0e4e-7836-4105-afba-cb0a80a4a7aa" providerId="ADAL" clId="{FCEA23A9-3809-4770-9167-864396C9F4BE}" dt="2024-12-02T09:46:29.237" v="546" actId="1076"/>
          <ac:picMkLst>
            <pc:docMk/>
            <pc:sldMk cId="156027758" sldId="265"/>
            <ac:picMk id="27" creationId="{009D3F54-EBA5-46BA-F4A5-DEBF6B17BB4A}"/>
          </ac:picMkLst>
        </pc:picChg>
      </pc:sldChg>
      <pc:sldChg chg="modSp mod">
        <pc:chgData name="Nayla Alkaabi" userId="1fbd0e4e-7836-4105-afba-cb0a80a4a7aa" providerId="ADAL" clId="{FCEA23A9-3809-4770-9167-864396C9F4BE}" dt="2024-12-03T08:48:57.321" v="1368" actId="207"/>
        <pc:sldMkLst>
          <pc:docMk/>
          <pc:sldMk cId="1448525321" sldId="15774"/>
        </pc:sldMkLst>
        <pc:spChg chg="mod">
          <ac:chgData name="Nayla Alkaabi" userId="1fbd0e4e-7836-4105-afba-cb0a80a4a7aa" providerId="ADAL" clId="{FCEA23A9-3809-4770-9167-864396C9F4BE}" dt="2024-12-03T08:48:57.321" v="1368" actId="207"/>
          <ac:spMkLst>
            <pc:docMk/>
            <pc:sldMk cId="1448525321" sldId="15774"/>
            <ac:spMk id="12" creationId="{2855B21D-4C8C-F598-A380-F4C0D57808F3}"/>
          </ac:spMkLst>
        </pc:spChg>
      </pc:sldChg>
      <pc:sldChg chg="delSp del mod delAnim">
        <pc:chgData name="Nayla Alkaabi" userId="1fbd0e4e-7836-4105-afba-cb0a80a4a7aa" providerId="ADAL" clId="{FCEA23A9-3809-4770-9167-864396C9F4BE}" dt="2024-12-02T09:20:34.987" v="46" actId="47"/>
        <pc:sldMkLst>
          <pc:docMk/>
          <pc:sldMk cId="3910562916" sldId="15784"/>
        </pc:sldMkLst>
      </pc:sldChg>
      <pc:sldChg chg="del">
        <pc:chgData name="Nayla Alkaabi" userId="1fbd0e4e-7836-4105-afba-cb0a80a4a7aa" providerId="ADAL" clId="{FCEA23A9-3809-4770-9167-864396C9F4BE}" dt="2024-12-03T08:05:08.207" v="787" actId="47"/>
        <pc:sldMkLst>
          <pc:docMk/>
          <pc:sldMk cId="3415451831" sldId="15788"/>
        </pc:sldMkLst>
      </pc:sldChg>
      <pc:sldChg chg="del">
        <pc:chgData name="Nayla Alkaabi" userId="1fbd0e4e-7836-4105-afba-cb0a80a4a7aa" providerId="ADAL" clId="{FCEA23A9-3809-4770-9167-864396C9F4BE}" dt="2024-12-03T08:05:17.184" v="788" actId="47"/>
        <pc:sldMkLst>
          <pc:docMk/>
          <pc:sldMk cId="2557243245" sldId="15791"/>
        </pc:sldMkLst>
      </pc:sldChg>
      <pc:sldChg chg="addSp delSp modSp mod modNotesTx">
        <pc:chgData name="Nayla Alkaabi" userId="1fbd0e4e-7836-4105-afba-cb0a80a4a7aa" providerId="ADAL" clId="{FCEA23A9-3809-4770-9167-864396C9F4BE}" dt="2024-12-10T05:43:17.994" v="1694" actId="20577"/>
        <pc:sldMkLst>
          <pc:docMk/>
          <pc:sldMk cId="125778873" sldId="15799"/>
        </pc:sldMkLst>
        <pc:spChg chg="add mod">
          <ac:chgData name="Nayla Alkaabi" userId="1fbd0e4e-7836-4105-afba-cb0a80a4a7aa" providerId="ADAL" clId="{FCEA23A9-3809-4770-9167-864396C9F4BE}" dt="2024-12-03T08:51:42.632" v="1428"/>
          <ac:spMkLst>
            <pc:docMk/>
            <pc:sldMk cId="125778873" sldId="15799"/>
            <ac:spMk id="7" creationId="{BB460F1B-9E8B-CD95-1AEA-2CED75DF9D03}"/>
          </ac:spMkLst>
        </pc:spChg>
        <pc:spChg chg="mod">
          <ac:chgData name="Nayla Alkaabi" userId="1fbd0e4e-7836-4105-afba-cb0a80a4a7aa" providerId="ADAL" clId="{FCEA23A9-3809-4770-9167-864396C9F4BE}" dt="2024-12-10T05:43:07.341" v="1685" actId="20577"/>
          <ac:spMkLst>
            <pc:docMk/>
            <pc:sldMk cId="125778873" sldId="15799"/>
            <ac:spMk id="22" creationId="{F0DBB6F5-CE14-A544-0086-93D270D970C8}"/>
          </ac:spMkLst>
        </pc:spChg>
      </pc:sldChg>
      <pc:sldChg chg="modSp mod">
        <pc:chgData name="Nayla Alkaabi" userId="1fbd0e4e-7836-4105-afba-cb0a80a4a7aa" providerId="ADAL" clId="{FCEA23A9-3809-4770-9167-864396C9F4BE}" dt="2024-12-02T09:19:55.486" v="44" actId="1076"/>
        <pc:sldMkLst>
          <pc:docMk/>
          <pc:sldMk cId="2442365229" sldId="15801"/>
        </pc:sldMkLst>
        <pc:spChg chg="mod">
          <ac:chgData name="Nayla Alkaabi" userId="1fbd0e4e-7836-4105-afba-cb0a80a4a7aa" providerId="ADAL" clId="{FCEA23A9-3809-4770-9167-864396C9F4BE}" dt="2024-12-02T09:19:43.149" v="40" actId="1076"/>
          <ac:spMkLst>
            <pc:docMk/>
            <pc:sldMk cId="2442365229" sldId="15801"/>
            <ac:spMk id="12" creationId="{FB879312-57E6-37DD-6E89-94352CC1E0EE}"/>
          </ac:spMkLst>
        </pc:spChg>
        <pc:spChg chg="mod">
          <ac:chgData name="Nayla Alkaabi" userId="1fbd0e4e-7836-4105-afba-cb0a80a4a7aa" providerId="ADAL" clId="{FCEA23A9-3809-4770-9167-864396C9F4BE}" dt="2024-12-02T09:19:52.472" v="43" actId="1076"/>
          <ac:spMkLst>
            <pc:docMk/>
            <pc:sldMk cId="2442365229" sldId="15801"/>
            <ac:spMk id="13" creationId="{794BB5C9-8351-C198-5CBB-595180909596}"/>
          </ac:spMkLst>
        </pc:spChg>
        <pc:spChg chg="mod">
          <ac:chgData name="Nayla Alkaabi" userId="1fbd0e4e-7836-4105-afba-cb0a80a4a7aa" providerId="ADAL" clId="{FCEA23A9-3809-4770-9167-864396C9F4BE}" dt="2024-12-02T09:19:55.486" v="44" actId="1076"/>
          <ac:spMkLst>
            <pc:docMk/>
            <pc:sldMk cId="2442365229" sldId="15801"/>
            <ac:spMk id="14" creationId="{D0F952DF-EE7E-50EC-5D75-F40525AD736B}"/>
          </ac:spMkLst>
        </pc:spChg>
      </pc:sldChg>
      <pc:sldChg chg="modSp mod">
        <pc:chgData name="Nayla Alkaabi" userId="1fbd0e4e-7836-4105-afba-cb0a80a4a7aa" providerId="ADAL" clId="{FCEA23A9-3809-4770-9167-864396C9F4BE}" dt="2024-12-03T08:20:21.525" v="865" actId="20577"/>
        <pc:sldMkLst>
          <pc:docMk/>
          <pc:sldMk cId="2310410673" sldId="15804"/>
        </pc:sldMkLst>
        <pc:spChg chg="mod">
          <ac:chgData name="Nayla Alkaabi" userId="1fbd0e4e-7836-4105-afba-cb0a80a4a7aa" providerId="ADAL" clId="{FCEA23A9-3809-4770-9167-864396C9F4BE}" dt="2024-12-03T08:20:21.525" v="865" actId="20577"/>
          <ac:spMkLst>
            <pc:docMk/>
            <pc:sldMk cId="2310410673" sldId="15804"/>
            <ac:spMk id="5" creationId="{2345274E-8CE7-B02D-94EC-4898B101C4CC}"/>
          </ac:spMkLst>
        </pc:spChg>
      </pc:sldChg>
      <pc:sldChg chg="del">
        <pc:chgData name="Nayla Alkaabi" userId="1fbd0e4e-7836-4105-afba-cb0a80a4a7aa" providerId="ADAL" clId="{FCEA23A9-3809-4770-9167-864396C9F4BE}" dt="2024-12-02T09:19:14.500" v="36" actId="47"/>
        <pc:sldMkLst>
          <pc:docMk/>
          <pc:sldMk cId="4102510799" sldId="15815"/>
        </pc:sldMkLst>
      </pc:sldChg>
      <pc:sldChg chg="del">
        <pc:chgData name="Nayla Alkaabi" userId="1fbd0e4e-7836-4105-afba-cb0a80a4a7aa" providerId="ADAL" clId="{FCEA23A9-3809-4770-9167-864396C9F4BE}" dt="2024-12-03T08:05:04.996" v="786" actId="47"/>
        <pc:sldMkLst>
          <pc:docMk/>
          <pc:sldMk cId="3722781580" sldId="15816"/>
        </pc:sldMkLst>
      </pc:sldChg>
      <pc:sldChg chg="modSp mod modNotesTx">
        <pc:chgData name="Nayla Alkaabi" userId="1fbd0e4e-7836-4105-afba-cb0a80a4a7aa" providerId="ADAL" clId="{FCEA23A9-3809-4770-9167-864396C9F4BE}" dt="2024-12-03T08:50:20.484" v="1419" actId="20577"/>
        <pc:sldMkLst>
          <pc:docMk/>
          <pc:sldMk cId="3320647459" sldId="15817"/>
        </pc:sldMkLst>
        <pc:spChg chg="mod">
          <ac:chgData name="Nayla Alkaabi" userId="1fbd0e4e-7836-4105-afba-cb0a80a4a7aa" providerId="ADAL" clId="{FCEA23A9-3809-4770-9167-864396C9F4BE}" dt="2024-12-03T08:49:53.139" v="1417" actId="1076"/>
          <ac:spMkLst>
            <pc:docMk/>
            <pc:sldMk cId="3320647459" sldId="15817"/>
            <ac:spMk id="9" creationId="{9A046540-96DB-ADA8-FDEA-B2EC1239A3CA}"/>
          </ac:spMkLst>
        </pc:spChg>
      </pc:sldChg>
      <pc:sldChg chg="addSp delSp modSp mod">
        <pc:chgData name="Nayla Alkaabi" userId="1fbd0e4e-7836-4105-afba-cb0a80a4a7aa" providerId="ADAL" clId="{FCEA23A9-3809-4770-9167-864396C9F4BE}" dt="2024-12-03T08:50:59.874" v="1425" actId="34135"/>
        <pc:sldMkLst>
          <pc:docMk/>
          <pc:sldMk cId="2423768078" sldId="15818"/>
        </pc:sldMkLst>
        <pc:spChg chg="add mod">
          <ac:chgData name="Nayla Alkaabi" userId="1fbd0e4e-7836-4105-afba-cb0a80a4a7aa" providerId="ADAL" clId="{FCEA23A9-3809-4770-9167-864396C9F4BE}" dt="2024-12-03T08:50:31.125" v="1421"/>
          <ac:spMkLst>
            <pc:docMk/>
            <pc:sldMk cId="2423768078" sldId="15818"/>
            <ac:spMk id="6" creationId="{B5BE671B-F1CB-A251-DEF0-79AFDB62451B}"/>
          </ac:spMkLst>
        </pc:spChg>
        <pc:spChg chg="mod">
          <ac:chgData name="Nayla Alkaabi" userId="1fbd0e4e-7836-4105-afba-cb0a80a4a7aa" providerId="ADAL" clId="{FCEA23A9-3809-4770-9167-864396C9F4BE}" dt="2024-12-03T08:50:54.119" v="1424" actId="34135"/>
          <ac:spMkLst>
            <pc:docMk/>
            <pc:sldMk cId="2423768078" sldId="15818"/>
            <ac:spMk id="13" creationId="{93CE9237-D9FC-F291-6CBF-89BC8587DCA4}"/>
          </ac:spMkLst>
        </pc:spChg>
        <pc:spChg chg="mod">
          <ac:chgData name="Nayla Alkaabi" userId="1fbd0e4e-7836-4105-afba-cb0a80a4a7aa" providerId="ADAL" clId="{FCEA23A9-3809-4770-9167-864396C9F4BE}" dt="2024-12-03T08:50:59.874" v="1425" actId="34135"/>
          <ac:spMkLst>
            <pc:docMk/>
            <pc:sldMk cId="2423768078" sldId="15818"/>
            <ac:spMk id="19" creationId="{F83EE638-3B81-1263-95B4-CF7D0489BE83}"/>
          </ac:spMkLst>
        </pc:spChg>
        <pc:picChg chg="mod">
          <ac:chgData name="Nayla Alkaabi" userId="1fbd0e4e-7836-4105-afba-cb0a80a4a7aa" providerId="ADAL" clId="{FCEA23A9-3809-4770-9167-864396C9F4BE}" dt="2024-12-03T08:50:54.119" v="1424" actId="34135"/>
          <ac:picMkLst>
            <pc:docMk/>
            <pc:sldMk cId="2423768078" sldId="15818"/>
            <ac:picMk id="12" creationId="{687B8481-6070-430A-5AB1-9ECF3B65AB95}"/>
          </ac:picMkLst>
        </pc:picChg>
      </pc:sldChg>
      <pc:sldChg chg="delSp modSp mod">
        <pc:chgData name="Nayla Alkaabi" userId="1fbd0e4e-7836-4105-afba-cb0a80a4a7aa" providerId="ADAL" clId="{FCEA23A9-3809-4770-9167-864396C9F4BE}" dt="2024-12-10T05:43:49.226" v="1730" actId="20577"/>
        <pc:sldMkLst>
          <pc:docMk/>
          <pc:sldMk cId="3962475272" sldId="15819"/>
        </pc:sldMkLst>
        <pc:spChg chg="mod">
          <ac:chgData name="Nayla Alkaabi" userId="1fbd0e4e-7836-4105-afba-cb0a80a4a7aa" providerId="ADAL" clId="{FCEA23A9-3809-4770-9167-864396C9F4BE}" dt="2024-12-03T09:27:07.397" v="1500" actId="6549"/>
          <ac:spMkLst>
            <pc:docMk/>
            <pc:sldMk cId="3962475272" sldId="15819"/>
            <ac:spMk id="2" creationId="{66C61502-6023-209C-6CB3-5C499A503CCF}"/>
          </ac:spMkLst>
        </pc:spChg>
        <pc:graphicFrameChg chg="mod">
          <ac:chgData name="Nayla Alkaabi" userId="1fbd0e4e-7836-4105-afba-cb0a80a4a7aa" providerId="ADAL" clId="{FCEA23A9-3809-4770-9167-864396C9F4BE}" dt="2024-12-10T05:43:49.226" v="1730" actId="20577"/>
          <ac:graphicFrameMkLst>
            <pc:docMk/>
            <pc:sldMk cId="3962475272" sldId="15819"/>
            <ac:graphicFrameMk id="6" creationId="{424A73C7-4268-F6FC-C46E-DAFF97208D96}"/>
          </ac:graphicFrameMkLst>
        </pc:graphicFrameChg>
      </pc:sldChg>
      <pc:sldChg chg="del">
        <pc:chgData name="Nayla Alkaabi" userId="1fbd0e4e-7836-4105-afba-cb0a80a4a7aa" providerId="ADAL" clId="{FCEA23A9-3809-4770-9167-864396C9F4BE}" dt="2024-12-03T08:51:59.973" v="1430" actId="47"/>
        <pc:sldMkLst>
          <pc:docMk/>
          <pc:sldMk cId="1760318155" sldId="15820"/>
        </pc:sldMkLst>
      </pc:sldChg>
      <pc:sldChg chg="addSp delSp modSp add mod ord delAnim modAnim modNotesTx">
        <pc:chgData name="Nayla Alkaabi" userId="1fbd0e4e-7836-4105-afba-cb0a80a4a7aa" providerId="ADAL" clId="{FCEA23A9-3809-4770-9167-864396C9F4BE}" dt="2024-12-04T07:41:59.057" v="1503" actId="207"/>
        <pc:sldMkLst>
          <pc:docMk/>
          <pc:sldMk cId="867125630" sldId="15822"/>
        </pc:sldMkLst>
        <pc:picChg chg="add mod">
          <ac:chgData name="Nayla Alkaabi" userId="1fbd0e4e-7836-4105-afba-cb0a80a4a7aa" providerId="ADAL" clId="{FCEA23A9-3809-4770-9167-864396C9F4BE}" dt="2024-12-04T07:41:59.057" v="1503" actId="207"/>
          <ac:picMkLst>
            <pc:docMk/>
            <pc:sldMk cId="867125630" sldId="15822"/>
            <ac:picMk id="4" creationId="{8027A9AF-7569-E03D-7050-124B57C98C5B}"/>
          </ac:picMkLst>
        </pc:picChg>
        <pc:picChg chg="add mod">
          <ac:chgData name="Nayla Alkaabi" userId="1fbd0e4e-7836-4105-afba-cb0a80a4a7aa" providerId="ADAL" clId="{FCEA23A9-3809-4770-9167-864396C9F4BE}" dt="2024-12-02T09:27:47.110" v="62" actId="1076"/>
          <ac:picMkLst>
            <pc:docMk/>
            <pc:sldMk cId="867125630" sldId="15822"/>
            <ac:picMk id="15" creationId="{C34CA796-1970-DC23-ACAA-4DCA0FAD75F4}"/>
          </ac:picMkLst>
        </pc:picChg>
      </pc:sldChg>
      <pc:sldChg chg="addSp delSp modSp add mod delAnim modAnim modNotesTx">
        <pc:chgData name="Nayla Alkaabi" userId="1fbd0e4e-7836-4105-afba-cb0a80a4a7aa" providerId="ADAL" clId="{FCEA23A9-3809-4770-9167-864396C9F4BE}" dt="2024-12-03T09:25:17.269" v="1453"/>
        <pc:sldMkLst>
          <pc:docMk/>
          <pc:sldMk cId="1306602680" sldId="15823"/>
        </pc:sldMkLst>
        <pc:spChg chg="mod">
          <ac:chgData name="Nayla Alkaabi" userId="1fbd0e4e-7836-4105-afba-cb0a80a4a7aa" providerId="ADAL" clId="{FCEA23A9-3809-4770-9167-864396C9F4BE}" dt="2024-12-02T09:39:52.472" v="510" actId="1076"/>
          <ac:spMkLst>
            <pc:docMk/>
            <pc:sldMk cId="1306602680" sldId="15823"/>
            <ac:spMk id="8" creationId="{0EDE6719-CA04-39B8-1CBA-3BBCD24AE2C3}"/>
          </ac:spMkLst>
        </pc:spChg>
        <pc:spChg chg="add mod ord">
          <ac:chgData name="Nayla Alkaabi" userId="1fbd0e4e-7836-4105-afba-cb0a80a4a7aa" providerId="ADAL" clId="{FCEA23A9-3809-4770-9167-864396C9F4BE}" dt="2024-12-02T09:33:10.875" v="156" actId="14100"/>
          <ac:spMkLst>
            <pc:docMk/>
            <pc:sldMk cId="1306602680" sldId="15823"/>
            <ac:spMk id="21" creationId="{280D7392-635C-46C0-AC2E-F04F1F21D809}"/>
          </ac:spMkLst>
        </pc:spChg>
        <pc:spChg chg="add mod">
          <ac:chgData name="Nayla Alkaabi" userId="1fbd0e4e-7836-4105-afba-cb0a80a4a7aa" providerId="ADAL" clId="{FCEA23A9-3809-4770-9167-864396C9F4BE}" dt="2024-12-03T08:48:00.483" v="1338" actId="20577"/>
          <ac:spMkLst>
            <pc:docMk/>
            <pc:sldMk cId="1306602680" sldId="15823"/>
            <ac:spMk id="22" creationId="{C00D8876-FEDF-7E1E-07B2-6810486C2218}"/>
          </ac:spMkLst>
        </pc:spChg>
        <pc:spChg chg="add mod">
          <ac:chgData name="Nayla Alkaabi" userId="1fbd0e4e-7836-4105-afba-cb0a80a4a7aa" providerId="ADAL" clId="{FCEA23A9-3809-4770-9167-864396C9F4BE}" dt="2024-12-03T08:38:30.357" v="1118" actId="20577"/>
          <ac:spMkLst>
            <pc:docMk/>
            <pc:sldMk cId="1306602680" sldId="15823"/>
            <ac:spMk id="24" creationId="{56F5240B-9220-73B4-31FB-DB6CB45A1D0F}"/>
          </ac:spMkLst>
        </pc:spChg>
        <pc:spChg chg="add mod">
          <ac:chgData name="Nayla Alkaabi" userId="1fbd0e4e-7836-4105-afba-cb0a80a4a7aa" providerId="ADAL" clId="{FCEA23A9-3809-4770-9167-864396C9F4BE}" dt="2024-12-02T10:45:26.442" v="785" actId="34135"/>
          <ac:spMkLst>
            <pc:docMk/>
            <pc:sldMk cId="1306602680" sldId="15823"/>
            <ac:spMk id="25" creationId="{9F1BD226-62A3-7433-A51C-A395A8BCCE2E}"/>
          </ac:spMkLst>
        </pc:spChg>
        <pc:grpChg chg="add mod">
          <ac:chgData name="Nayla Alkaabi" userId="1fbd0e4e-7836-4105-afba-cb0a80a4a7aa" providerId="ADAL" clId="{FCEA23A9-3809-4770-9167-864396C9F4BE}" dt="2024-12-02T09:41:41.522" v="523" actId="164"/>
          <ac:grpSpMkLst>
            <pc:docMk/>
            <pc:sldMk cId="1306602680" sldId="15823"/>
            <ac:grpSpMk id="26" creationId="{FBB96F56-0E8A-5BEE-0482-FFD690AB8DBA}"/>
          </ac:grpSpMkLst>
        </pc:grpChg>
        <pc:picChg chg="add mod">
          <ac:chgData name="Nayla Alkaabi" userId="1fbd0e4e-7836-4105-afba-cb0a80a4a7aa" providerId="ADAL" clId="{FCEA23A9-3809-4770-9167-864396C9F4BE}" dt="2024-12-02T09:33:32.215" v="158" actId="1582"/>
          <ac:picMkLst>
            <pc:docMk/>
            <pc:sldMk cId="1306602680" sldId="15823"/>
            <ac:picMk id="16" creationId="{34C12E79-34F0-F313-19CA-603BA293FD02}"/>
          </ac:picMkLst>
        </pc:picChg>
        <pc:picChg chg="add mod">
          <ac:chgData name="Nayla Alkaabi" userId="1fbd0e4e-7836-4105-afba-cb0a80a4a7aa" providerId="ADAL" clId="{FCEA23A9-3809-4770-9167-864396C9F4BE}" dt="2024-12-02T09:41:41.522" v="523" actId="164"/>
          <ac:picMkLst>
            <pc:docMk/>
            <pc:sldMk cId="1306602680" sldId="15823"/>
            <ac:picMk id="18" creationId="{7B309E4E-59E0-57D6-7171-AB25435D2672}"/>
          </ac:picMkLst>
        </pc:picChg>
        <pc:picChg chg="add mod">
          <ac:chgData name="Nayla Alkaabi" userId="1fbd0e4e-7836-4105-afba-cb0a80a4a7aa" providerId="ADAL" clId="{FCEA23A9-3809-4770-9167-864396C9F4BE}" dt="2024-12-02T09:33:32.215" v="158" actId="1582"/>
          <ac:picMkLst>
            <pc:docMk/>
            <pc:sldMk cId="1306602680" sldId="15823"/>
            <ac:picMk id="20" creationId="{37A2BF66-08D1-D12C-EC03-065B355D6C1D}"/>
          </ac:picMkLst>
        </pc:picChg>
      </pc:sldChg>
      <pc:sldChg chg="addSp delSp modSp add mod ord modAnim">
        <pc:chgData name="Nayla Alkaabi" userId="1fbd0e4e-7836-4105-afba-cb0a80a4a7aa" providerId="ADAL" clId="{FCEA23A9-3809-4770-9167-864396C9F4BE}" dt="2024-12-03T09:25:36.382" v="1457"/>
        <pc:sldMkLst>
          <pc:docMk/>
          <pc:sldMk cId="1109790343" sldId="15824"/>
        </pc:sldMkLst>
        <pc:spChg chg="mod">
          <ac:chgData name="Nayla Alkaabi" userId="1fbd0e4e-7836-4105-afba-cb0a80a4a7aa" providerId="ADAL" clId="{FCEA23A9-3809-4770-9167-864396C9F4BE}" dt="2024-12-02T10:04:38.012" v="733" actId="1076"/>
          <ac:spMkLst>
            <pc:docMk/>
            <pc:sldMk cId="1109790343" sldId="15824"/>
            <ac:spMk id="8" creationId="{FA67EFDA-B117-8BBE-B013-91336253B10B}"/>
          </ac:spMkLst>
        </pc:spChg>
        <pc:spChg chg="add mod">
          <ac:chgData name="Nayla Alkaabi" userId="1fbd0e4e-7836-4105-afba-cb0a80a4a7aa" providerId="ADAL" clId="{FCEA23A9-3809-4770-9167-864396C9F4BE}" dt="2024-12-02T10:45:11.856" v="784" actId="34135"/>
          <ac:spMkLst>
            <pc:docMk/>
            <pc:sldMk cId="1109790343" sldId="15824"/>
            <ac:spMk id="14" creationId="{CB8FF832-04F0-B22F-15DD-970E0F355EDE}"/>
          </ac:spMkLst>
        </pc:spChg>
        <pc:spChg chg="mod">
          <ac:chgData name="Nayla Alkaabi" userId="1fbd0e4e-7836-4105-afba-cb0a80a4a7aa" providerId="ADAL" clId="{FCEA23A9-3809-4770-9167-864396C9F4BE}" dt="2024-12-03T08:39:05.885" v="1131" actId="20577"/>
          <ac:spMkLst>
            <pc:docMk/>
            <pc:sldMk cId="1109790343" sldId="15824"/>
            <ac:spMk id="22" creationId="{893526CA-0349-2441-18D8-74B719BEC4EA}"/>
          </ac:spMkLst>
        </pc:spChg>
        <pc:spChg chg="mod">
          <ac:chgData name="Nayla Alkaabi" userId="1fbd0e4e-7836-4105-afba-cb0a80a4a7aa" providerId="ADAL" clId="{FCEA23A9-3809-4770-9167-864396C9F4BE}" dt="2024-12-03T08:37:26.451" v="1086" actId="1076"/>
          <ac:spMkLst>
            <pc:docMk/>
            <pc:sldMk cId="1109790343" sldId="15824"/>
            <ac:spMk id="23" creationId="{2AFE2DFC-478C-9426-8468-F24A8A938CC7}"/>
          </ac:spMkLst>
        </pc:spChg>
        <pc:spChg chg="mod">
          <ac:chgData name="Nayla Alkaabi" userId="1fbd0e4e-7836-4105-afba-cb0a80a4a7aa" providerId="ADAL" clId="{FCEA23A9-3809-4770-9167-864396C9F4BE}" dt="2024-12-02T09:55:07.296" v="720" actId="20577"/>
          <ac:spMkLst>
            <pc:docMk/>
            <pc:sldMk cId="1109790343" sldId="15824"/>
            <ac:spMk id="24" creationId="{9772AA92-E87D-13E3-78A2-439BF578135E}"/>
          </ac:spMkLst>
        </pc:spChg>
        <pc:grpChg chg="add mod">
          <ac:chgData name="Nayla Alkaabi" userId="1fbd0e4e-7836-4105-afba-cb0a80a4a7aa" providerId="ADAL" clId="{FCEA23A9-3809-4770-9167-864396C9F4BE}" dt="2024-12-02T10:44:56.408" v="783" actId="164"/>
          <ac:grpSpMkLst>
            <pc:docMk/>
            <pc:sldMk cId="1109790343" sldId="15824"/>
            <ac:grpSpMk id="15" creationId="{DD8FD83D-3E3B-778A-7E97-4DF919FFCCED}"/>
          </ac:grpSpMkLst>
        </pc:grpChg>
        <pc:picChg chg="add mod">
          <ac:chgData name="Nayla Alkaabi" userId="1fbd0e4e-7836-4105-afba-cb0a80a4a7aa" providerId="ADAL" clId="{FCEA23A9-3809-4770-9167-864396C9F4BE}" dt="2024-12-03T08:37:20.072" v="1085" actId="1076"/>
          <ac:picMkLst>
            <pc:docMk/>
            <pc:sldMk cId="1109790343" sldId="15824"/>
            <ac:picMk id="5" creationId="{C838AC06-C440-F805-0211-A6CE799E4962}"/>
          </ac:picMkLst>
        </pc:picChg>
        <pc:picChg chg="add mod">
          <ac:chgData name="Nayla Alkaabi" userId="1fbd0e4e-7836-4105-afba-cb0a80a4a7aa" providerId="ADAL" clId="{FCEA23A9-3809-4770-9167-864396C9F4BE}" dt="2024-12-02T10:04:21.762" v="732" actId="1076"/>
          <ac:picMkLst>
            <pc:docMk/>
            <pc:sldMk cId="1109790343" sldId="15824"/>
            <ac:picMk id="6" creationId="{44711F07-AEAE-6E94-E524-1D50DA4FC0B6}"/>
          </ac:picMkLst>
        </pc:picChg>
        <pc:picChg chg="add mod modCrop">
          <ac:chgData name="Nayla Alkaabi" userId="1fbd0e4e-7836-4105-afba-cb0a80a4a7aa" providerId="ADAL" clId="{FCEA23A9-3809-4770-9167-864396C9F4BE}" dt="2024-12-02T10:44:56.408" v="783" actId="164"/>
          <ac:picMkLst>
            <pc:docMk/>
            <pc:sldMk cId="1109790343" sldId="15824"/>
            <ac:picMk id="13" creationId="{4075D59B-7B3C-A089-2985-4411698003CA}"/>
          </ac:picMkLst>
        </pc:picChg>
      </pc:sldChg>
      <pc:sldChg chg="addSp delSp modSp add mod modAnim">
        <pc:chgData name="Nayla Alkaabi" userId="1fbd0e4e-7836-4105-afba-cb0a80a4a7aa" providerId="ADAL" clId="{FCEA23A9-3809-4770-9167-864396C9F4BE}" dt="2024-12-03T09:25:54.160" v="1461"/>
        <pc:sldMkLst>
          <pc:docMk/>
          <pc:sldMk cId="1647459780" sldId="15825"/>
        </pc:sldMkLst>
        <pc:spChg chg="mod">
          <ac:chgData name="Nayla Alkaabi" userId="1fbd0e4e-7836-4105-afba-cb0a80a4a7aa" providerId="ADAL" clId="{FCEA23A9-3809-4770-9167-864396C9F4BE}" dt="2024-12-03T08:20:49.679" v="880" actId="20577"/>
          <ac:spMkLst>
            <pc:docMk/>
            <pc:sldMk cId="1647459780" sldId="15825"/>
            <ac:spMk id="8" creationId="{76A43B61-EF74-B45A-4472-4C0C601A666A}"/>
          </ac:spMkLst>
        </pc:spChg>
        <pc:spChg chg="add mod">
          <ac:chgData name="Nayla Alkaabi" userId="1fbd0e4e-7836-4105-afba-cb0a80a4a7aa" providerId="ADAL" clId="{FCEA23A9-3809-4770-9167-864396C9F4BE}" dt="2024-12-03T08:45:54.483" v="1310" actId="34135"/>
          <ac:spMkLst>
            <pc:docMk/>
            <pc:sldMk cId="1647459780" sldId="15825"/>
            <ac:spMk id="16" creationId="{E6389A36-2FBC-9856-4470-020E5324C663}"/>
          </ac:spMkLst>
        </pc:spChg>
        <pc:spChg chg="mod">
          <ac:chgData name="Nayla Alkaabi" userId="1fbd0e4e-7836-4105-afba-cb0a80a4a7aa" providerId="ADAL" clId="{FCEA23A9-3809-4770-9167-864396C9F4BE}" dt="2024-12-03T08:33:26.342" v="1073" actId="1076"/>
          <ac:spMkLst>
            <pc:docMk/>
            <pc:sldMk cId="1647459780" sldId="15825"/>
            <ac:spMk id="22" creationId="{9D354B1D-CD90-D3C0-D804-BB46641B8E52}"/>
          </ac:spMkLst>
        </pc:spChg>
        <pc:spChg chg="mod">
          <ac:chgData name="Nayla Alkaabi" userId="1fbd0e4e-7836-4105-afba-cb0a80a4a7aa" providerId="ADAL" clId="{FCEA23A9-3809-4770-9167-864396C9F4BE}" dt="2024-12-03T08:33:22.806" v="1072" actId="1076"/>
          <ac:spMkLst>
            <pc:docMk/>
            <pc:sldMk cId="1647459780" sldId="15825"/>
            <ac:spMk id="23" creationId="{DA329DFC-0300-97EA-219E-07E7782CFDCA}"/>
          </ac:spMkLst>
        </pc:spChg>
        <pc:spChg chg="mod">
          <ac:chgData name="Nayla Alkaabi" userId="1fbd0e4e-7836-4105-afba-cb0a80a4a7aa" providerId="ADAL" clId="{FCEA23A9-3809-4770-9167-864396C9F4BE}" dt="2024-12-03T08:26:20.265" v="1036" actId="20577"/>
          <ac:spMkLst>
            <pc:docMk/>
            <pc:sldMk cId="1647459780" sldId="15825"/>
            <ac:spMk id="24" creationId="{8ECAC9E5-A63C-51C1-360C-6883E5E2B362}"/>
          </ac:spMkLst>
        </pc:spChg>
        <pc:grpChg chg="add mod">
          <ac:chgData name="Nayla Alkaabi" userId="1fbd0e4e-7836-4105-afba-cb0a80a4a7aa" providerId="ADAL" clId="{FCEA23A9-3809-4770-9167-864396C9F4BE}" dt="2024-12-03T08:45:10.495" v="1299" actId="164"/>
          <ac:grpSpMkLst>
            <pc:docMk/>
            <pc:sldMk cId="1647459780" sldId="15825"/>
            <ac:grpSpMk id="17" creationId="{94C3918D-0329-770A-49C9-C6E018B689DA}"/>
          </ac:grpSpMkLst>
        </pc:grpChg>
        <pc:picChg chg="add mod">
          <ac:chgData name="Nayla Alkaabi" userId="1fbd0e4e-7836-4105-afba-cb0a80a4a7aa" providerId="ADAL" clId="{FCEA23A9-3809-4770-9167-864396C9F4BE}" dt="2024-12-03T08:35:38.453" v="1075" actId="14100"/>
          <ac:picMkLst>
            <pc:docMk/>
            <pc:sldMk cId="1647459780" sldId="15825"/>
            <ac:picMk id="9" creationId="{F24A856B-45C4-981D-FC33-C9C0A0F6F617}"/>
          </ac:picMkLst>
        </pc:picChg>
        <pc:picChg chg="add mod">
          <ac:chgData name="Nayla Alkaabi" userId="1fbd0e4e-7836-4105-afba-cb0a80a4a7aa" providerId="ADAL" clId="{FCEA23A9-3809-4770-9167-864396C9F4BE}" dt="2024-12-03T08:45:54.483" v="1310" actId="34135"/>
          <ac:picMkLst>
            <pc:docMk/>
            <pc:sldMk cId="1647459780" sldId="15825"/>
            <ac:picMk id="11" creationId="{7E574A6B-B9D5-B513-DA52-A1CADBE5A48B}"/>
          </ac:picMkLst>
        </pc:picChg>
        <pc:picChg chg="add mod">
          <ac:chgData name="Nayla Alkaabi" userId="1fbd0e4e-7836-4105-afba-cb0a80a4a7aa" providerId="ADAL" clId="{FCEA23A9-3809-4770-9167-864396C9F4BE}" dt="2024-12-03T08:35:42.818" v="1076" actId="14100"/>
          <ac:picMkLst>
            <pc:docMk/>
            <pc:sldMk cId="1647459780" sldId="15825"/>
            <ac:picMk id="12" creationId="{54C202CE-7412-7D2C-FF09-FDE011CD55DC}"/>
          </ac:picMkLst>
        </pc:picChg>
      </pc:sldChg>
      <pc:sldChg chg="addSp delSp modSp add mod modAnim">
        <pc:chgData name="Nayla Alkaabi" userId="1fbd0e4e-7836-4105-afba-cb0a80a4a7aa" providerId="ADAL" clId="{FCEA23A9-3809-4770-9167-864396C9F4BE}" dt="2024-12-03T09:26:10.564" v="1465"/>
        <pc:sldMkLst>
          <pc:docMk/>
          <pc:sldMk cId="540505888" sldId="15826"/>
        </pc:sldMkLst>
        <pc:spChg chg="mod">
          <ac:chgData name="Nayla Alkaabi" userId="1fbd0e4e-7836-4105-afba-cb0a80a4a7aa" providerId="ADAL" clId="{FCEA23A9-3809-4770-9167-864396C9F4BE}" dt="2024-12-03T08:39:39.970" v="1145" actId="20577"/>
          <ac:spMkLst>
            <pc:docMk/>
            <pc:sldMk cId="540505888" sldId="15826"/>
            <ac:spMk id="8" creationId="{DBBDDDC9-D882-CB3B-60DB-3AA4A66E21CE}"/>
          </ac:spMkLst>
        </pc:spChg>
        <pc:spChg chg="add mod">
          <ac:chgData name="Nayla Alkaabi" userId="1fbd0e4e-7836-4105-afba-cb0a80a4a7aa" providerId="ADAL" clId="{FCEA23A9-3809-4770-9167-864396C9F4BE}" dt="2024-12-03T08:46:36.994" v="1324" actId="34135"/>
          <ac:spMkLst>
            <pc:docMk/>
            <pc:sldMk cId="540505888" sldId="15826"/>
            <ac:spMk id="13" creationId="{B042BD74-1567-8029-0B09-CB076DA65393}"/>
          </ac:spMkLst>
        </pc:spChg>
        <pc:spChg chg="add mod">
          <ac:chgData name="Nayla Alkaabi" userId="1fbd0e4e-7836-4105-afba-cb0a80a4a7aa" providerId="ADAL" clId="{FCEA23A9-3809-4770-9167-864396C9F4BE}" dt="2024-12-03T08:47:21.802" v="1337" actId="34135"/>
          <ac:spMkLst>
            <pc:docMk/>
            <pc:sldMk cId="540505888" sldId="15826"/>
            <ac:spMk id="15" creationId="{6CD9C078-EB9C-8365-7BF8-59FB10EE8CA0}"/>
          </ac:spMkLst>
        </pc:spChg>
        <pc:spChg chg="mod">
          <ac:chgData name="Nayla Alkaabi" userId="1fbd0e4e-7836-4105-afba-cb0a80a4a7aa" providerId="ADAL" clId="{FCEA23A9-3809-4770-9167-864396C9F4BE}" dt="2024-12-03T08:41:43.479" v="1267" actId="20577"/>
          <ac:spMkLst>
            <pc:docMk/>
            <pc:sldMk cId="540505888" sldId="15826"/>
            <ac:spMk id="22" creationId="{1110DB68-B451-7428-B857-60215500AABB}"/>
          </ac:spMkLst>
        </pc:spChg>
        <pc:spChg chg="mod">
          <ac:chgData name="Nayla Alkaabi" userId="1fbd0e4e-7836-4105-afba-cb0a80a4a7aa" providerId="ADAL" clId="{FCEA23A9-3809-4770-9167-864396C9F4BE}" dt="2024-12-03T08:40:40.418" v="1188" actId="20577"/>
          <ac:spMkLst>
            <pc:docMk/>
            <pc:sldMk cId="540505888" sldId="15826"/>
            <ac:spMk id="23" creationId="{CBB8037A-5408-D2B4-C8D9-CB48F8046E43}"/>
          </ac:spMkLst>
        </pc:spChg>
        <pc:spChg chg="mod">
          <ac:chgData name="Nayla Alkaabi" userId="1fbd0e4e-7836-4105-afba-cb0a80a4a7aa" providerId="ADAL" clId="{FCEA23A9-3809-4770-9167-864396C9F4BE}" dt="2024-12-03T08:40:58.031" v="1191" actId="313"/>
          <ac:spMkLst>
            <pc:docMk/>
            <pc:sldMk cId="540505888" sldId="15826"/>
            <ac:spMk id="24" creationId="{3528C5A5-C8FD-12A3-87EB-9C7E0BD6B0A4}"/>
          </ac:spMkLst>
        </pc:spChg>
        <pc:grpChg chg="add mod">
          <ac:chgData name="Nayla Alkaabi" userId="1fbd0e4e-7836-4105-afba-cb0a80a4a7aa" providerId="ADAL" clId="{FCEA23A9-3809-4770-9167-864396C9F4BE}" dt="2024-12-03T08:46:31.584" v="1323" actId="164"/>
          <ac:grpSpMkLst>
            <pc:docMk/>
            <pc:sldMk cId="540505888" sldId="15826"/>
            <ac:grpSpMk id="14" creationId="{C2B2212A-E04C-5EED-C3E6-F9E84DFA8678}"/>
          </ac:grpSpMkLst>
        </pc:grpChg>
        <pc:grpChg chg="add mod">
          <ac:chgData name="Nayla Alkaabi" userId="1fbd0e4e-7836-4105-afba-cb0a80a4a7aa" providerId="ADAL" clId="{FCEA23A9-3809-4770-9167-864396C9F4BE}" dt="2024-12-03T08:47:18.332" v="1336" actId="164"/>
          <ac:grpSpMkLst>
            <pc:docMk/>
            <pc:sldMk cId="540505888" sldId="15826"/>
            <ac:grpSpMk id="16" creationId="{53FD755F-BFD3-34F2-DC96-397CCE09A555}"/>
          </ac:grpSpMkLst>
        </pc:grpChg>
        <pc:picChg chg="add mod">
          <ac:chgData name="Nayla Alkaabi" userId="1fbd0e4e-7836-4105-afba-cb0a80a4a7aa" providerId="ADAL" clId="{FCEA23A9-3809-4770-9167-864396C9F4BE}" dt="2024-12-03T08:47:21.802" v="1337" actId="34135"/>
          <ac:picMkLst>
            <pc:docMk/>
            <pc:sldMk cId="540505888" sldId="15826"/>
            <ac:picMk id="4" creationId="{6F88C29E-CCFA-DB3F-E679-8F5406AA145F}"/>
          </ac:picMkLst>
        </pc:picChg>
        <pc:picChg chg="add mod">
          <ac:chgData name="Nayla Alkaabi" userId="1fbd0e4e-7836-4105-afba-cb0a80a4a7aa" providerId="ADAL" clId="{FCEA23A9-3809-4770-9167-864396C9F4BE}" dt="2024-12-03T08:46:31.584" v="1323" actId="164"/>
          <ac:picMkLst>
            <pc:docMk/>
            <pc:sldMk cId="540505888" sldId="15826"/>
            <ac:picMk id="6" creationId="{2F5AF8A2-7A0F-4F32-2910-4FF52D50010A}"/>
          </ac:picMkLst>
        </pc:picChg>
        <pc:picChg chg="add mod">
          <ac:chgData name="Nayla Alkaabi" userId="1fbd0e4e-7836-4105-afba-cb0a80a4a7aa" providerId="ADAL" clId="{FCEA23A9-3809-4770-9167-864396C9F4BE}" dt="2024-12-03T08:44:36.234" v="1295" actId="1076"/>
          <ac:picMkLst>
            <pc:docMk/>
            <pc:sldMk cId="540505888" sldId="15826"/>
            <ac:picMk id="10" creationId="{2FBB01C2-57CA-6355-3B80-111D898DC2A7}"/>
          </ac:picMkLst>
        </pc:picChg>
      </pc:sldChg>
      <pc:sldChg chg="addSp delSp modSp add mod ord delAnim modAnim">
        <pc:chgData name="Nayla Alkaabi" userId="1fbd0e4e-7836-4105-afba-cb0a80a4a7aa" providerId="ADAL" clId="{FCEA23A9-3809-4770-9167-864396C9F4BE}" dt="2024-12-04T08:13:11.951" v="1521" actId="1076"/>
        <pc:sldMkLst>
          <pc:docMk/>
          <pc:sldMk cId="968274554" sldId="15827"/>
        </pc:sldMkLst>
        <pc:spChg chg="add mod">
          <ac:chgData name="Nayla Alkaabi" userId="1fbd0e4e-7836-4105-afba-cb0a80a4a7aa" providerId="ADAL" clId="{FCEA23A9-3809-4770-9167-864396C9F4BE}" dt="2024-12-04T08:13:11.951" v="1521" actId="1076"/>
          <ac:spMkLst>
            <pc:docMk/>
            <pc:sldMk cId="968274554" sldId="15827"/>
            <ac:spMk id="7" creationId="{A38BD72C-4D1D-1E12-3C6B-3D7824D1A8E1}"/>
          </ac:spMkLst>
        </pc:spChg>
        <pc:picChg chg="add mod">
          <ac:chgData name="Nayla Alkaabi" userId="1fbd0e4e-7836-4105-afba-cb0a80a4a7aa" providerId="ADAL" clId="{FCEA23A9-3809-4770-9167-864396C9F4BE}" dt="2024-12-04T08:12:50.562" v="1518" actId="1076"/>
          <ac:picMkLst>
            <pc:docMk/>
            <pc:sldMk cId="968274554" sldId="15827"/>
            <ac:picMk id="6" creationId="{31F4EE5C-7854-A413-B0BF-0EA940BD6136}"/>
          </ac:picMkLst>
        </pc:picChg>
      </pc:sldChg>
      <pc:sldChg chg="addSp delSp modSp add del mod delAnim modAnim modNotesTx">
        <pc:chgData name="Nayla Alkaabi" userId="1fbd0e4e-7836-4105-afba-cb0a80a4a7aa" providerId="ADAL" clId="{FCEA23A9-3809-4770-9167-864396C9F4BE}" dt="2024-12-03T08:53:32.450" v="1449" actId="47"/>
        <pc:sldMkLst>
          <pc:docMk/>
          <pc:sldMk cId="2295800941" sldId="15827"/>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0FECDA0-C635-450D-ACD6-4D0E946D6843}" type="doc">
      <dgm:prSet loTypeId="urn:microsoft.com/office/officeart/2005/8/layout/lProcess1" loCatId="process" qsTypeId="urn:microsoft.com/office/officeart/2005/8/quickstyle/simple1" qsCatId="simple" csTypeId="urn:microsoft.com/office/officeart/2005/8/colors/colorful2" csCatId="colorful" phldr="1"/>
      <dgm:spPr/>
      <dgm:t>
        <a:bodyPr/>
        <a:lstStyle/>
        <a:p>
          <a:endParaRPr lang="en-US"/>
        </a:p>
      </dgm:t>
    </dgm:pt>
    <dgm:pt modelId="{A843FA2C-E1B2-45E0-8BC5-BAB4488967D9}">
      <dgm:prSet phldrT="[Text]" custT="1"/>
      <dgm:spPr>
        <a:solidFill>
          <a:schemeClr val="accent2"/>
        </a:solidFill>
      </dgm:spPr>
      <dgm:t>
        <a:bodyPr/>
        <a:lstStyle/>
        <a:p>
          <a:r>
            <a:rPr lang="ar-EG" sz="1600" b="1" dirty="0">
              <a:latin typeface="Graphik Arabic Regular" pitchFamily="2" charset="-78"/>
              <a:cs typeface="Graphik Arabic Regular" pitchFamily="2" charset="-78"/>
            </a:rPr>
            <a:t>المجال </a:t>
          </a:r>
          <a:r>
            <a:rPr lang="ar-BH" sz="1600" b="1" dirty="0">
              <a:latin typeface="Graphik Arabic Regular" pitchFamily="2" charset="-78"/>
              <a:cs typeface="Graphik Arabic Regular" pitchFamily="2" charset="-78"/>
            </a:rPr>
            <a:t>(</a:t>
          </a:r>
          <a:r>
            <a:rPr lang="ar-EG" sz="1600" b="1" dirty="0">
              <a:latin typeface="Graphik Arabic Regular" pitchFamily="2" charset="-78"/>
              <a:cs typeface="Graphik Arabic Regular" pitchFamily="2" charset="-78"/>
            </a:rPr>
            <a:t>1</a:t>
          </a:r>
          <a:r>
            <a:rPr lang="ar-BH" sz="1600" b="1" dirty="0">
              <a:latin typeface="Graphik Arabic Regular" pitchFamily="2" charset="-78"/>
              <a:cs typeface="Graphik Arabic Regular" pitchFamily="2" charset="-78"/>
            </a:rPr>
            <a:t>)</a:t>
          </a:r>
          <a:r>
            <a:rPr lang="ar-EG" sz="1600" b="1" dirty="0">
              <a:latin typeface="Graphik Arabic Regular" pitchFamily="2" charset="-78"/>
              <a:cs typeface="Graphik Arabic Regular" pitchFamily="2" charset="-78"/>
            </a:rPr>
            <a:t>:</a:t>
          </a:r>
          <a:endParaRPr lang="ar-BH" sz="1600" b="1" dirty="0">
            <a:latin typeface="Graphik Arabic Regular" pitchFamily="2" charset="-78"/>
            <a:cs typeface="Graphik Arabic Regular" pitchFamily="2" charset="-78"/>
          </a:endParaRPr>
        </a:p>
        <a:p>
          <a:r>
            <a:rPr lang="ar-EG" sz="1600" b="1" dirty="0">
              <a:latin typeface="Graphik Arabic Regular" pitchFamily="2" charset="-78"/>
              <a:cs typeface="Graphik Arabic Regular" pitchFamily="2" charset="-78"/>
            </a:rPr>
            <a:t>نمو الأطفال</a:t>
          </a:r>
          <a:r>
            <a:rPr lang="ar-BH" sz="1600" b="1" dirty="0">
              <a:latin typeface="Graphik Arabic Regular" pitchFamily="2" charset="-78"/>
              <a:cs typeface="Graphik Arabic Regular" pitchFamily="2" charset="-78"/>
            </a:rPr>
            <a:t> وتطورهم</a:t>
          </a:r>
          <a:endParaRPr lang="en-US" sz="1600" b="0" dirty="0">
            <a:latin typeface="Graphik Arabic Regular" pitchFamily="2" charset="-78"/>
            <a:cs typeface="Graphik Arabic Regular" pitchFamily="2" charset="-78"/>
          </a:endParaRPr>
        </a:p>
      </dgm:t>
    </dgm:pt>
    <dgm:pt modelId="{A5EDD503-04E0-497D-A823-B7A979442352}" type="parTrans" cxnId="{8335BA6C-EF6C-41AE-A1E2-55AC1C232A03}">
      <dgm:prSet/>
      <dgm:spPr/>
      <dgm:t>
        <a:bodyPr/>
        <a:lstStyle/>
        <a:p>
          <a:endParaRPr lang="en-US" sz="2800">
            <a:latin typeface="Graphik" panose="020B0503030202060203" pitchFamily="34" charset="0"/>
          </a:endParaRPr>
        </a:p>
      </dgm:t>
    </dgm:pt>
    <dgm:pt modelId="{ADA8D670-C3C5-4C2B-8A17-5DA2CED9A2CC}" type="sibTrans" cxnId="{8335BA6C-EF6C-41AE-A1E2-55AC1C232A03}">
      <dgm:prSet/>
      <dgm:spPr/>
      <dgm:t>
        <a:bodyPr/>
        <a:lstStyle/>
        <a:p>
          <a:endParaRPr lang="en-US" sz="2800">
            <a:latin typeface="Graphik" panose="020B0503030202060203" pitchFamily="34" charset="0"/>
          </a:endParaRPr>
        </a:p>
      </dgm:t>
    </dgm:pt>
    <dgm:pt modelId="{0C08F0B9-B66B-416A-AD80-601F2FC85C90}">
      <dgm:prSet phldrT="[Text]" custT="1"/>
      <dgm:spPr>
        <a:noFill/>
        <a:ln>
          <a:solidFill>
            <a:schemeClr val="accent2"/>
          </a:solidFill>
        </a:ln>
      </dgm:spPr>
      <dgm:t>
        <a:bodyPr/>
        <a:lstStyle/>
        <a:p>
          <a:r>
            <a:rPr lang="ar-BH" sz="1600" dirty="0">
              <a:solidFill>
                <a:srgbClr val="4A4A4A"/>
              </a:solidFill>
              <a:latin typeface="Graphik Arabic Regular" pitchFamily="2" charset="-78"/>
              <a:cs typeface="Graphik Arabic Regular" pitchFamily="2" charset="-78"/>
            </a:rPr>
            <a:t>1.1 نمو الأطفال الاجتماعي والعاطفي</a:t>
          </a:r>
          <a:endParaRPr lang="en-US" sz="1600" dirty="0">
            <a:latin typeface="Graphik Arabic Regular" pitchFamily="2" charset="-78"/>
            <a:cs typeface="Graphik Arabic Regular" pitchFamily="2" charset="-78"/>
          </a:endParaRPr>
        </a:p>
      </dgm:t>
    </dgm:pt>
    <dgm:pt modelId="{A74BDF4F-7C4F-4703-BD91-0F4B5A10C9F9}" type="parTrans" cxnId="{A31B348E-8C58-430D-AA65-A2409C43A9DB}">
      <dgm:prSet/>
      <dgm:spPr>
        <a:solidFill>
          <a:schemeClr val="accent2"/>
        </a:solidFill>
        <a:ln>
          <a:solidFill>
            <a:schemeClr val="accent2"/>
          </a:solidFill>
        </a:ln>
      </dgm:spPr>
      <dgm:t>
        <a:bodyPr/>
        <a:lstStyle/>
        <a:p>
          <a:endParaRPr lang="en-US" sz="2800">
            <a:latin typeface="Graphik" panose="020B0503030202060203" pitchFamily="34" charset="0"/>
          </a:endParaRPr>
        </a:p>
      </dgm:t>
    </dgm:pt>
    <dgm:pt modelId="{943CB42E-22AF-4672-A689-F0DFEA36F569}" type="sibTrans" cxnId="{A31B348E-8C58-430D-AA65-A2409C43A9DB}">
      <dgm:prSet/>
      <dgm:spPr>
        <a:solidFill>
          <a:schemeClr val="accent2"/>
        </a:solidFill>
        <a:ln>
          <a:solidFill>
            <a:schemeClr val="accent2"/>
          </a:solidFill>
        </a:ln>
      </dgm:spPr>
      <dgm:t>
        <a:bodyPr/>
        <a:lstStyle/>
        <a:p>
          <a:endParaRPr lang="en-US" sz="2800">
            <a:latin typeface="Graphik" panose="020B0503030202060203" pitchFamily="34" charset="0"/>
          </a:endParaRPr>
        </a:p>
      </dgm:t>
    </dgm:pt>
    <dgm:pt modelId="{344FF24B-BD7C-494E-9FF7-ECCA098D8A94}">
      <dgm:prSet phldrT="[Text]" custT="1"/>
      <dgm:spPr>
        <a:noFill/>
        <a:ln>
          <a:solidFill>
            <a:schemeClr val="accent2"/>
          </a:solidFill>
        </a:ln>
      </dgm:spPr>
      <dgm:t>
        <a:bodyPr/>
        <a:lstStyle/>
        <a:p>
          <a:r>
            <a:rPr lang="ar-BH" sz="1600" dirty="0">
              <a:solidFill>
                <a:srgbClr val="4A4A4A"/>
              </a:solidFill>
              <a:latin typeface="Graphik Arabic Regular" pitchFamily="2" charset="-78"/>
              <a:cs typeface="Graphik Arabic Regular" pitchFamily="2" charset="-78"/>
            </a:rPr>
            <a:t>2.1 نمو الأطفال البدني</a:t>
          </a:r>
          <a:endParaRPr lang="en-US" sz="1600" dirty="0">
            <a:latin typeface="Graphik Arabic Regular" pitchFamily="2" charset="-78"/>
            <a:cs typeface="Graphik Arabic Regular" pitchFamily="2" charset="-78"/>
          </a:endParaRPr>
        </a:p>
      </dgm:t>
    </dgm:pt>
    <dgm:pt modelId="{1B27689D-E86F-45A7-BB22-AF0D81692128}" type="parTrans" cxnId="{0FC70DB3-EA91-463D-AC10-416FAC916C15}">
      <dgm:prSet/>
      <dgm:spPr/>
      <dgm:t>
        <a:bodyPr/>
        <a:lstStyle/>
        <a:p>
          <a:endParaRPr lang="en-US" sz="2800">
            <a:latin typeface="Graphik" panose="020B0503030202060203" pitchFamily="34" charset="0"/>
          </a:endParaRPr>
        </a:p>
      </dgm:t>
    </dgm:pt>
    <dgm:pt modelId="{8A08435E-70F1-46B3-BE94-201F25F66777}" type="sibTrans" cxnId="{0FC70DB3-EA91-463D-AC10-416FAC916C15}">
      <dgm:prSet/>
      <dgm:spPr>
        <a:solidFill>
          <a:schemeClr val="accent2"/>
        </a:solidFill>
        <a:ln>
          <a:solidFill>
            <a:schemeClr val="accent2"/>
          </a:solidFill>
        </a:ln>
      </dgm:spPr>
      <dgm:t>
        <a:bodyPr/>
        <a:lstStyle/>
        <a:p>
          <a:endParaRPr lang="en-US" sz="2800">
            <a:latin typeface="Graphik" panose="020B0503030202060203" pitchFamily="34" charset="0"/>
          </a:endParaRPr>
        </a:p>
      </dgm:t>
    </dgm:pt>
    <dgm:pt modelId="{4D343D47-D295-4AC9-92CA-EB2E51F765AA}">
      <dgm:prSet phldrT="[Text]" custT="1"/>
      <dgm:spPr>
        <a:solidFill>
          <a:srgbClr val="203864"/>
        </a:solidFill>
        <a:ln>
          <a:solidFill>
            <a:srgbClr val="203864"/>
          </a:solidFill>
        </a:ln>
      </dgm:spPr>
      <dgm:t>
        <a:bodyPr/>
        <a:lstStyle/>
        <a:p>
          <a:pPr rtl="1"/>
          <a:endParaRPr lang="en-US" sz="1600" b="1" dirty="0">
            <a:latin typeface="Graphik Arabic Regular" pitchFamily="2" charset="-78"/>
            <a:cs typeface="Graphik Arabic Regular" pitchFamily="2" charset="-78"/>
          </a:endParaRPr>
        </a:p>
        <a:p>
          <a:r>
            <a:rPr lang="ar-BH" sz="1600" b="1" dirty="0">
              <a:latin typeface="Graphik Arabic Regular" pitchFamily="2" charset="-78"/>
              <a:cs typeface="Graphik Arabic Regular" pitchFamily="2" charset="-78"/>
            </a:rPr>
            <a:t>المجال (2):</a:t>
          </a:r>
        </a:p>
        <a:p>
          <a:r>
            <a:rPr lang="ar-BH" sz="1600" b="1" dirty="0">
              <a:latin typeface="Graphik Arabic Regular" pitchFamily="2" charset="-78"/>
              <a:cs typeface="Graphik Arabic Regular" pitchFamily="2" charset="-78"/>
            </a:rPr>
            <a:t>التعلم الذي يبادر به الطفل</a:t>
          </a:r>
          <a:endParaRPr lang="en-US" sz="1600" b="1" dirty="0">
            <a:latin typeface="Graphik Arabic Regular" pitchFamily="2" charset="-78"/>
            <a:cs typeface="Graphik Arabic Regular" pitchFamily="2" charset="-78"/>
          </a:endParaRPr>
        </a:p>
        <a:p>
          <a:endParaRPr lang="en-US" sz="1600" b="0" dirty="0">
            <a:latin typeface="Graphik Arabic Regular" pitchFamily="2" charset="-78"/>
            <a:cs typeface="Graphik Arabic Regular" pitchFamily="2" charset="-78"/>
          </a:endParaRPr>
        </a:p>
      </dgm:t>
    </dgm:pt>
    <dgm:pt modelId="{612D79B5-0C44-4BEA-96B6-E533227B93B3}" type="parTrans" cxnId="{C50561F6-F3D7-4655-BABC-52E03B74C649}">
      <dgm:prSet/>
      <dgm:spPr/>
      <dgm:t>
        <a:bodyPr/>
        <a:lstStyle/>
        <a:p>
          <a:endParaRPr lang="en-US" sz="2800">
            <a:latin typeface="Graphik" panose="020B0503030202060203" pitchFamily="34" charset="0"/>
          </a:endParaRPr>
        </a:p>
      </dgm:t>
    </dgm:pt>
    <dgm:pt modelId="{82F96B34-06BB-4962-A86D-329CFE601450}" type="sibTrans" cxnId="{C50561F6-F3D7-4655-BABC-52E03B74C649}">
      <dgm:prSet/>
      <dgm:spPr/>
      <dgm:t>
        <a:bodyPr/>
        <a:lstStyle/>
        <a:p>
          <a:endParaRPr lang="en-US" sz="2800">
            <a:latin typeface="Graphik" panose="020B0503030202060203" pitchFamily="34" charset="0"/>
          </a:endParaRPr>
        </a:p>
      </dgm:t>
    </dgm:pt>
    <dgm:pt modelId="{0EE3CFF2-2845-4EA7-A65A-3DE7668A1685}">
      <dgm:prSet phldrT="[Text]" custT="1"/>
      <dgm:spPr>
        <a:solidFill>
          <a:schemeClr val="bg1"/>
        </a:solidFill>
        <a:ln>
          <a:solidFill>
            <a:srgbClr val="203864"/>
          </a:solidFill>
        </a:ln>
      </dgm:spPr>
      <dgm:t>
        <a:bodyPr/>
        <a:lstStyle/>
        <a:p>
          <a:r>
            <a:rPr lang="ar-BH" sz="1600" dirty="0">
              <a:solidFill>
                <a:srgbClr val="4A4A4A"/>
              </a:solidFill>
              <a:latin typeface="Graphik Arabic Regular" pitchFamily="2" charset="-78"/>
              <a:cs typeface="Graphik Arabic Regular" pitchFamily="2" charset="-78"/>
            </a:rPr>
            <a:t>1.2 مجالات التعلم </a:t>
          </a:r>
          <a:endParaRPr lang="en-US" sz="1600" dirty="0">
            <a:latin typeface="Graphik Arabic Regular" pitchFamily="2" charset="-78"/>
            <a:cs typeface="Graphik Arabic Regular" pitchFamily="2" charset="-78"/>
          </a:endParaRPr>
        </a:p>
      </dgm:t>
    </dgm:pt>
    <dgm:pt modelId="{75034A85-4EF3-499E-889B-3821B3E1F2E2}" type="parTrans" cxnId="{DF9DDB10-FBBF-4D31-A0C2-76764B3E4B38}">
      <dgm:prSet/>
      <dgm:spPr>
        <a:solidFill>
          <a:srgbClr val="203864"/>
        </a:solidFill>
        <a:ln>
          <a:solidFill>
            <a:srgbClr val="203864"/>
          </a:solidFill>
        </a:ln>
      </dgm:spPr>
      <dgm:t>
        <a:bodyPr/>
        <a:lstStyle/>
        <a:p>
          <a:endParaRPr lang="en-US" sz="2800">
            <a:latin typeface="Graphik" panose="020B0503030202060203" pitchFamily="34" charset="0"/>
          </a:endParaRPr>
        </a:p>
      </dgm:t>
    </dgm:pt>
    <dgm:pt modelId="{FF0F2CB6-8F81-425F-A468-35B703692E67}" type="sibTrans" cxnId="{DF9DDB10-FBBF-4D31-A0C2-76764B3E4B38}">
      <dgm:prSet/>
      <dgm:spPr>
        <a:solidFill>
          <a:srgbClr val="203864"/>
        </a:solidFill>
        <a:ln>
          <a:solidFill>
            <a:srgbClr val="203864"/>
          </a:solidFill>
        </a:ln>
      </dgm:spPr>
      <dgm:t>
        <a:bodyPr/>
        <a:lstStyle/>
        <a:p>
          <a:endParaRPr lang="en-US" sz="2800">
            <a:latin typeface="Graphik" panose="020B0503030202060203" pitchFamily="34" charset="0"/>
          </a:endParaRPr>
        </a:p>
      </dgm:t>
    </dgm:pt>
    <dgm:pt modelId="{F8C6B9EB-26F7-4AE2-BB9F-2C186F063090}">
      <dgm:prSet phldrT="[Text]" custT="1"/>
      <dgm:spPr>
        <a:solidFill>
          <a:schemeClr val="bg1"/>
        </a:solidFill>
        <a:ln>
          <a:solidFill>
            <a:srgbClr val="203864"/>
          </a:solidFill>
        </a:ln>
      </dgm:spPr>
      <dgm:t>
        <a:bodyPr/>
        <a:lstStyle/>
        <a:p>
          <a:r>
            <a:rPr lang="ar-BH" sz="1600">
              <a:solidFill>
                <a:srgbClr val="4A4A4A"/>
              </a:solidFill>
              <a:latin typeface="Graphik Arabic Regular" pitchFamily="2" charset="-78"/>
              <a:cs typeface="Graphik Arabic Regular" pitchFamily="2" charset="-78"/>
            </a:rPr>
            <a:t>2.2 خبرات المنهج </a:t>
          </a:r>
          <a:endParaRPr lang="en-US" sz="1600">
            <a:latin typeface="Graphik Arabic Regular" pitchFamily="2" charset="-78"/>
            <a:cs typeface="Graphik Arabic Regular" pitchFamily="2" charset="-78"/>
          </a:endParaRPr>
        </a:p>
      </dgm:t>
    </dgm:pt>
    <dgm:pt modelId="{3971855A-F3FE-4115-A904-826BE0213F4C}" type="parTrans" cxnId="{E08F1746-5857-4FF1-9CAA-1DBBD1868BB5}">
      <dgm:prSet/>
      <dgm:spPr/>
      <dgm:t>
        <a:bodyPr/>
        <a:lstStyle/>
        <a:p>
          <a:endParaRPr lang="en-US" sz="2800">
            <a:latin typeface="Graphik" panose="020B0503030202060203" pitchFamily="34" charset="0"/>
          </a:endParaRPr>
        </a:p>
      </dgm:t>
    </dgm:pt>
    <dgm:pt modelId="{87C0DD38-6A6A-4131-84ED-4CF690077BAA}" type="sibTrans" cxnId="{E08F1746-5857-4FF1-9CAA-1DBBD1868BB5}">
      <dgm:prSet/>
      <dgm:spPr/>
      <dgm:t>
        <a:bodyPr/>
        <a:lstStyle/>
        <a:p>
          <a:endParaRPr lang="en-US" sz="2800">
            <a:latin typeface="Graphik" panose="020B0503030202060203" pitchFamily="34" charset="0"/>
          </a:endParaRPr>
        </a:p>
      </dgm:t>
    </dgm:pt>
    <dgm:pt modelId="{AB63DA8E-2EE3-4285-A4AA-57CEB4C187BB}">
      <dgm:prSet phldrT="[Text]" custT="1"/>
      <dgm:spPr>
        <a:solidFill>
          <a:srgbClr val="D9990E"/>
        </a:solidFill>
      </dgm:spPr>
      <dgm:t>
        <a:bodyPr/>
        <a:lstStyle/>
        <a:p>
          <a:r>
            <a:rPr lang="ar-BH" sz="1600" b="1" dirty="0">
              <a:latin typeface="Graphik Arabic Regular" pitchFamily="2" charset="-78"/>
              <a:cs typeface="Graphik Arabic Regular" pitchFamily="2" charset="-78"/>
            </a:rPr>
            <a:t>المجال (3): </a:t>
          </a:r>
        </a:p>
        <a:p>
          <a:r>
            <a:rPr lang="ar-BH" sz="1600" b="1" dirty="0">
              <a:latin typeface="Graphik Arabic Regular" pitchFamily="2" charset="-78"/>
              <a:cs typeface="Graphik Arabic Regular" pitchFamily="2" charset="-78"/>
            </a:rPr>
            <a:t>القيادة والإدارة</a:t>
          </a:r>
          <a:endParaRPr lang="en-US" sz="1600" b="0" dirty="0">
            <a:latin typeface="Graphik Arabic Regular" pitchFamily="2" charset="-78"/>
            <a:cs typeface="Graphik Arabic Regular" pitchFamily="2" charset="-78"/>
          </a:endParaRPr>
        </a:p>
      </dgm:t>
    </dgm:pt>
    <dgm:pt modelId="{98EAAC02-864D-47BC-8DCE-F7653BBC7F4B}" type="parTrans" cxnId="{A3A7342F-C483-4538-BCC8-6115E83FDE69}">
      <dgm:prSet/>
      <dgm:spPr/>
      <dgm:t>
        <a:bodyPr/>
        <a:lstStyle/>
        <a:p>
          <a:endParaRPr lang="en-US" sz="2800">
            <a:latin typeface="Graphik" panose="020B0503030202060203" pitchFamily="34" charset="0"/>
          </a:endParaRPr>
        </a:p>
      </dgm:t>
    </dgm:pt>
    <dgm:pt modelId="{9F4EEBFE-46D6-40BB-BEF3-710318D95ED7}" type="sibTrans" cxnId="{A3A7342F-C483-4538-BCC8-6115E83FDE69}">
      <dgm:prSet/>
      <dgm:spPr/>
      <dgm:t>
        <a:bodyPr/>
        <a:lstStyle/>
        <a:p>
          <a:endParaRPr lang="en-US" sz="2800">
            <a:latin typeface="Graphik" panose="020B0503030202060203" pitchFamily="34" charset="0"/>
          </a:endParaRPr>
        </a:p>
      </dgm:t>
    </dgm:pt>
    <dgm:pt modelId="{ED2F4EE8-400A-4AC9-94E8-4E2B7D2110CC}">
      <dgm:prSet phldrT="[Text]" custT="1"/>
      <dgm:spPr>
        <a:noFill/>
        <a:ln>
          <a:solidFill>
            <a:srgbClr val="D9990E"/>
          </a:solidFill>
        </a:ln>
      </dgm:spPr>
      <dgm:t>
        <a:bodyPr/>
        <a:lstStyle/>
        <a:p>
          <a:r>
            <a:rPr lang="ar-BH" sz="1600">
              <a:solidFill>
                <a:srgbClr val="4A4A4A"/>
              </a:solidFill>
              <a:latin typeface="Graphik Arabic Regular" pitchFamily="2" charset="-78"/>
              <a:cs typeface="Graphik Arabic Regular" pitchFamily="2" charset="-78"/>
            </a:rPr>
            <a:t>1.3 فاعلية القيادة </a:t>
          </a:r>
          <a:endParaRPr lang="en-US" sz="1600">
            <a:latin typeface="Graphik Arabic Regular" pitchFamily="2" charset="-78"/>
            <a:cs typeface="Graphik Arabic Regular" pitchFamily="2" charset="-78"/>
          </a:endParaRPr>
        </a:p>
      </dgm:t>
    </dgm:pt>
    <dgm:pt modelId="{F2BF1638-460F-40B5-A768-1A1028A7CA3E}" type="parTrans" cxnId="{CA639374-9468-4766-8847-1737590ED2BB}">
      <dgm:prSet/>
      <dgm:spPr>
        <a:solidFill>
          <a:srgbClr val="D9990E"/>
        </a:solidFill>
      </dgm:spPr>
      <dgm:t>
        <a:bodyPr/>
        <a:lstStyle/>
        <a:p>
          <a:endParaRPr lang="en-US" sz="2800">
            <a:latin typeface="Graphik" panose="020B0503030202060203" pitchFamily="34" charset="0"/>
          </a:endParaRPr>
        </a:p>
      </dgm:t>
    </dgm:pt>
    <dgm:pt modelId="{BA8887D0-C821-4AC4-A9B8-030EFF1ED6B3}" type="sibTrans" cxnId="{CA639374-9468-4766-8847-1737590ED2BB}">
      <dgm:prSet/>
      <dgm:spPr>
        <a:solidFill>
          <a:srgbClr val="D9990E"/>
        </a:solidFill>
      </dgm:spPr>
      <dgm:t>
        <a:bodyPr/>
        <a:lstStyle/>
        <a:p>
          <a:endParaRPr lang="en-US" sz="2800">
            <a:latin typeface="Graphik" panose="020B0503030202060203" pitchFamily="34" charset="0"/>
          </a:endParaRPr>
        </a:p>
      </dgm:t>
    </dgm:pt>
    <dgm:pt modelId="{F736202D-5C1A-44EC-B3A4-4D6CBF18C08A}">
      <dgm:prSet phldrT="[Text]" custT="1"/>
      <dgm:spPr>
        <a:noFill/>
        <a:ln>
          <a:solidFill>
            <a:srgbClr val="D9990E"/>
          </a:solidFill>
        </a:ln>
      </dgm:spPr>
      <dgm:t>
        <a:bodyPr/>
        <a:lstStyle/>
        <a:p>
          <a:r>
            <a:rPr lang="ar-BH" sz="1600" dirty="0">
              <a:solidFill>
                <a:srgbClr val="4A4A4A"/>
              </a:solidFill>
              <a:latin typeface="Graphik Arabic Regular" pitchFamily="2" charset="-78"/>
              <a:cs typeface="Graphik Arabic Regular" pitchFamily="2" charset="-78"/>
            </a:rPr>
            <a:t>2.3 مشاركة العائلة والمجتمع</a:t>
          </a:r>
          <a:endParaRPr lang="en-US" sz="1600" dirty="0">
            <a:latin typeface="Graphik Arabic Regular" pitchFamily="2" charset="-78"/>
            <a:cs typeface="Graphik Arabic Regular" pitchFamily="2" charset="-78"/>
          </a:endParaRPr>
        </a:p>
      </dgm:t>
    </dgm:pt>
    <dgm:pt modelId="{1217B575-4244-41F1-8EA8-2CC4AB72A980}" type="parTrans" cxnId="{91E3F8A3-B796-4B9C-BD46-A6D55C580AC2}">
      <dgm:prSet/>
      <dgm:spPr/>
      <dgm:t>
        <a:bodyPr/>
        <a:lstStyle/>
        <a:p>
          <a:endParaRPr lang="en-US" sz="2800">
            <a:latin typeface="Graphik" panose="020B0503030202060203" pitchFamily="34" charset="0"/>
          </a:endParaRPr>
        </a:p>
      </dgm:t>
    </dgm:pt>
    <dgm:pt modelId="{0E7D1829-8188-42C8-A871-4B17E554EAAA}" type="sibTrans" cxnId="{91E3F8A3-B796-4B9C-BD46-A6D55C580AC2}">
      <dgm:prSet/>
      <dgm:spPr/>
      <dgm:t>
        <a:bodyPr/>
        <a:lstStyle/>
        <a:p>
          <a:endParaRPr lang="en-US" sz="2800">
            <a:latin typeface="Graphik" panose="020B0503030202060203" pitchFamily="34" charset="0"/>
          </a:endParaRPr>
        </a:p>
      </dgm:t>
    </dgm:pt>
    <dgm:pt modelId="{2916D0AB-6DF0-4BCB-98FE-B82F3F73C143}">
      <dgm:prSet custT="1"/>
      <dgm:spPr>
        <a:noFill/>
        <a:ln>
          <a:solidFill>
            <a:schemeClr val="accent2"/>
          </a:solidFill>
        </a:ln>
      </dgm:spPr>
      <dgm:t>
        <a:bodyPr/>
        <a:lstStyle/>
        <a:p>
          <a:r>
            <a:rPr lang="ar-BH" sz="1600" dirty="0">
              <a:solidFill>
                <a:srgbClr val="4A4A4A"/>
              </a:solidFill>
              <a:latin typeface="Graphik Arabic Regular" pitchFamily="2" charset="-78"/>
              <a:cs typeface="Graphik Arabic Regular" pitchFamily="2" charset="-78"/>
            </a:rPr>
            <a:t>3.1</a:t>
          </a:r>
          <a:r>
            <a:rPr lang="ar-BH" sz="1600" baseline="0" dirty="0">
              <a:solidFill>
                <a:srgbClr val="4A4A4A"/>
              </a:solidFill>
              <a:latin typeface="Graphik Arabic Regular" pitchFamily="2" charset="-78"/>
              <a:cs typeface="Graphik Arabic Regular" pitchFamily="2" charset="-78"/>
            </a:rPr>
            <a:t> تلبية الاحتياجات الخاصة </a:t>
          </a:r>
          <a:r>
            <a:rPr lang="ar-BH" sz="1600" baseline="0" dirty="0">
              <a:solidFill>
                <a:srgbClr val="FF0000"/>
              </a:solidFill>
              <a:latin typeface="Graphik Arabic Regular" pitchFamily="2" charset="-78"/>
              <a:cs typeface="Graphik Arabic Regular" pitchFamily="2" charset="-78"/>
            </a:rPr>
            <a:t>*</a:t>
          </a:r>
          <a:endParaRPr lang="en-US" sz="1800" dirty="0">
            <a:solidFill>
              <a:srgbClr val="FF0000"/>
            </a:solidFill>
            <a:latin typeface="Graphik" panose="020B0503030202060203" pitchFamily="34" charset="0"/>
          </a:endParaRPr>
        </a:p>
      </dgm:t>
    </dgm:pt>
    <dgm:pt modelId="{50C4A5C7-4A60-4C24-874A-69180166123E}" type="parTrans" cxnId="{45D838BC-8F2D-423B-A784-1F9618BE0EE6}">
      <dgm:prSet/>
      <dgm:spPr/>
      <dgm:t>
        <a:bodyPr/>
        <a:lstStyle/>
        <a:p>
          <a:endParaRPr lang="en-US" sz="2800">
            <a:latin typeface="Graphik" panose="020B0503030202060203" pitchFamily="34" charset="0"/>
          </a:endParaRPr>
        </a:p>
      </dgm:t>
    </dgm:pt>
    <dgm:pt modelId="{D5D0E4FD-F178-4AAA-9DA1-E34D36F9A019}" type="sibTrans" cxnId="{45D838BC-8F2D-423B-A784-1F9618BE0EE6}">
      <dgm:prSet/>
      <dgm:spPr/>
      <dgm:t>
        <a:bodyPr/>
        <a:lstStyle/>
        <a:p>
          <a:endParaRPr lang="en-US" sz="2800">
            <a:latin typeface="Graphik" panose="020B0503030202060203" pitchFamily="34" charset="0"/>
          </a:endParaRPr>
        </a:p>
      </dgm:t>
    </dgm:pt>
    <dgm:pt modelId="{E660FC7B-2620-4930-A7D3-99FD526E63DD}" type="pres">
      <dgm:prSet presAssocID="{80FECDA0-C635-450D-ACD6-4D0E946D6843}" presName="Name0" presStyleCnt="0">
        <dgm:presLayoutVars>
          <dgm:dir val="rev"/>
          <dgm:animLvl val="lvl"/>
          <dgm:resizeHandles val="exact"/>
        </dgm:presLayoutVars>
      </dgm:prSet>
      <dgm:spPr/>
    </dgm:pt>
    <dgm:pt modelId="{82F67484-025F-4421-A33D-557226626664}" type="pres">
      <dgm:prSet presAssocID="{A843FA2C-E1B2-45E0-8BC5-BAB4488967D9}" presName="vertFlow" presStyleCnt="0"/>
      <dgm:spPr/>
    </dgm:pt>
    <dgm:pt modelId="{CCBEA022-078E-4694-9695-CDC8CF4E5D9E}" type="pres">
      <dgm:prSet presAssocID="{A843FA2C-E1B2-45E0-8BC5-BAB4488967D9}" presName="header" presStyleLbl="node1" presStyleIdx="0" presStyleCnt="3" custScaleY="152539"/>
      <dgm:spPr/>
    </dgm:pt>
    <dgm:pt modelId="{5C8416F2-2D75-45AC-904B-06DB4134228C}" type="pres">
      <dgm:prSet presAssocID="{A74BDF4F-7C4F-4703-BD91-0F4B5A10C9F9}" presName="parTrans" presStyleLbl="sibTrans2D1" presStyleIdx="0" presStyleCnt="7"/>
      <dgm:spPr/>
    </dgm:pt>
    <dgm:pt modelId="{03F40AFB-0FC7-4313-BAAA-329BA36BA5E6}" type="pres">
      <dgm:prSet presAssocID="{0C08F0B9-B66B-416A-AD80-601F2FC85C90}" presName="child" presStyleLbl="alignAccFollowNode1" presStyleIdx="0" presStyleCnt="7">
        <dgm:presLayoutVars>
          <dgm:chMax val="0"/>
          <dgm:bulletEnabled val="1"/>
        </dgm:presLayoutVars>
      </dgm:prSet>
      <dgm:spPr/>
    </dgm:pt>
    <dgm:pt modelId="{A47A0641-2AE1-4794-BC9E-5DE262659077}" type="pres">
      <dgm:prSet presAssocID="{943CB42E-22AF-4672-A689-F0DFEA36F569}" presName="sibTrans" presStyleLbl="sibTrans2D1" presStyleIdx="1" presStyleCnt="7"/>
      <dgm:spPr/>
    </dgm:pt>
    <dgm:pt modelId="{AB5FA3EC-C2DB-4210-A415-72F39FEA4F03}" type="pres">
      <dgm:prSet presAssocID="{344FF24B-BD7C-494E-9FF7-ECCA098D8A94}" presName="child" presStyleLbl="alignAccFollowNode1" presStyleIdx="1" presStyleCnt="7">
        <dgm:presLayoutVars>
          <dgm:chMax val="0"/>
          <dgm:bulletEnabled val="1"/>
        </dgm:presLayoutVars>
      </dgm:prSet>
      <dgm:spPr/>
    </dgm:pt>
    <dgm:pt modelId="{31D097C4-950F-4EFC-9752-B37339F3EA07}" type="pres">
      <dgm:prSet presAssocID="{8A08435E-70F1-46B3-BE94-201F25F66777}" presName="sibTrans" presStyleLbl="sibTrans2D1" presStyleIdx="2" presStyleCnt="7"/>
      <dgm:spPr/>
    </dgm:pt>
    <dgm:pt modelId="{2901F566-93B4-4631-B7FE-4EE2D80A6C54}" type="pres">
      <dgm:prSet presAssocID="{2916D0AB-6DF0-4BCB-98FE-B82F3F73C143}" presName="child" presStyleLbl="alignAccFollowNode1" presStyleIdx="2" presStyleCnt="7">
        <dgm:presLayoutVars>
          <dgm:chMax val="0"/>
          <dgm:bulletEnabled val="1"/>
        </dgm:presLayoutVars>
      </dgm:prSet>
      <dgm:spPr/>
    </dgm:pt>
    <dgm:pt modelId="{5921BAC7-4816-44F6-AE0B-942BF5CF8246}" type="pres">
      <dgm:prSet presAssocID="{A843FA2C-E1B2-45E0-8BC5-BAB4488967D9}" presName="hSp" presStyleCnt="0"/>
      <dgm:spPr/>
    </dgm:pt>
    <dgm:pt modelId="{ABFBF1DC-7917-46FF-B7B4-377B08689F1F}" type="pres">
      <dgm:prSet presAssocID="{4D343D47-D295-4AC9-92CA-EB2E51F765AA}" presName="vertFlow" presStyleCnt="0"/>
      <dgm:spPr/>
    </dgm:pt>
    <dgm:pt modelId="{E0ADD309-136A-4B61-A360-634222F3E3A8}" type="pres">
      <dgm:prSet presAssocID="{4D343D47-D295-4AC9-92CA-EB2E51F765AA}" presName="header" presStyleLbl="node1" presStyleIdx="1" presStyleCnt="3" custScaleY="152759"/>
      <dgm:spPr/>
    </dgm:pt>
    <dgm:pt modelId="{7BA90CC7-912B-4EE2-9251-E9B7E044B624}" type="pres">
      <dgm:prSet presAssocID="{75034A85-4EF3-499E-889B-3821B3E1F2E2}" presName="parTrans" presStyleLbl="sibTrans2D1" presStyleIdx="3" presStyleCnt="7"/>
      <dgm:spPr/>
    </dgm:pt>
    <dgm:pt modelId="{1CAC5807-6768-4825-8675-F5FCFC41D57E}" type="pres">
      <dgm:prSet presAssocID="{0EE3CFF2-2845-4EA7-A65A-3DE7668A1685}" presName="child" presStyleLbl="alignAccFollowNode1" presStyleIdx="3" presStyleCnt="7">
        <dgm:presLayoutVars>
          <dgm:chMax val="0"/>
          <dgm:bulletEnabled val="1"/>
        </dgm:presLayoutVars>
      </dgm:prSet>
      <dgm:spPr/>
    </dgm:pt>
    <dgm:pt modelId="{589F3546-2844-42E1-9113-63FC10E7C88D}" type="pres">
      <dgm:prSet presAssocID="{FF0F2CB6-8F81-425F-A468-35B703692E67}" presName="sibTrans" presStyleLbl="sibTrans2D1" presStyleIdx="4" presStyleCnt="7"/>
      <dgm:spPr/>
    </dgm:pt>
    <dgm:pt modelId="{30DF7232-4FA4-4E23-84AB-F57B9D6E47BA}" type="pres">
      <dgm:prSet presAssocID="{F8C6B9EB-26F7-4AE2-BB9F-2C186F063090}" presName="child" presStyleLbl="alignAccFollowNode1" presStyleIdx="4" presStyleCnt="7">
        <dgm:presLayoutVars>
          <dgm:chMax val="0"/>
          <dgm:bulletEnabled val="1"/>
        </dgm:presLayoutVars>
      </dgm:prSet>
      <dgm:spPr/>
    </dgm:pt>
    <dgm:pt modelId="{F3731FC3-081B-4908-8890-90504FEECF66}" type="pres">
      <dgm:prSet presAssocID="{4D343D47-D295-4AC9-92CA-EB2E51F765AA}" presName="hSp" presStyleCnt="0"/>
      <dgm:spPr/>
    </dgm:pt>
    <dgm:pt modelId="{B29B032C-862D-4B1F-9D19-9C0FB2D34BC7}" type="pres">
      <dgm:prSet presAssocID="{AB63DA8E-2EE3-4285-A4AA-57CEB4C187BB}" presName="vertFlow" presStyleCnt="0"/>
      <dgm:spPr/>
    </dgm:pt>
    <dgm:pt modelId="{6C9FF8D4-A74E-478D-8464-A80995177DC0}" type="pres">
      <dgm:prSet presAssocID="{AB63DA8E-2EE3-4285-A4AA-57CEB4C187BB}" presName="header" presStyleLbl="node1" presStyleIdx="2" presStyleCnt="3" custScaleY="150359"/>
      <dgm:spPr/>
    </dgm:pt>
    <dgm:pt modelId="{6494391B-E9FE-4994-851D-3CC4754D7939}" type="pres">
      <dgm:prSet presAssocID="{F2BF1638-460F-40B5-A768-1A1028A7CA3E}" presName="parTrans" presStyleLbl="sibTrans2D1" presStyleIdx="5" presStyleCnt="7"/>
      <dgm:spPr/>
    </dgm:pt>
    <dgm:pt modelId="{CB0D7EF2-8BD0-4B6F-B58D-03AA2088A186}" type="pres">
      <dgm:prSet presAssocID="{ED2F4EE8-400A-4AC9-94E8-4E2B7D2110CC}" presName="child" presStyleLbl="alignAccFollowNode1" presStyleIdx="5" presStyleCnt="7">
        <dgm:presLayoutVars>
          <dgm:chMax val="0"/>
          <dgm:bulletEnabled val="1"/>
        </dgm:presLayoutVars>
      </dgm:prSet>
      <dgm:spPr/>
    </dgm:pt>
    <dgm:pt modelId="{86E30E1D-57E9-47D9-B73E-1CA30E3B5B63}" type="pres">
      <dgm:prSet presAssocID="{BA8887D0-C821-4AC4-A9B8-030EFF1ED6B3}" presName="sibTrans" presStyleLbl="sibTrans2D1" presStyleIdx="6" presStyleCnt="7"/>
      <dgm:spPr/>
    </dgm:pt>
    <dgm:pt modelId="{3DDE2C1A-F896-44D3-9510-B8252C02E909}" type="pres">
      <dgm:prSet presAssocID="{F736202D-5C1A-44EC-B3A4-4D6CBF18C08A}" presName="child" presStyleLbl="alignAccFollowNode1" presStyleIdx="6" presStyleCnt="7">
        <dgm:presLayoutVars>
          <dgm:chMax val="0"/>
          <dgm:bulletEnabled val="1"/>
        </dgm:presLayoutVars>
      </dgm:prSet>
      <dgm:spPr/>
    </dgm:pt>
  </dgm:ptLst>
  <dgm:cxnLst>
    <dgm:cxn modelId="{DF9DDB10-FBBF-4D31-A0C2-76764B3E4B38}" srcId="{4D343D47-D295-4AC9-92CA-EB2E51F765AA}" destId="{0EE3CFF2-2845-4EA7-A65A-3DE7668A1685}" srcOrd="0" destOrd="0" parTransId="{75034A85-4EF3-499E-889B-3821B3E1F2E2}" sibTransId="{FF0F2CB6-8F81-425F-A468-35B703692E67}"/>
    <dgm:cxn modelId="{535DBF1A-99D8-4D19-BB4D-D137716EEFA2}" type="presOf" srcId="{A843FA2C-E1B2-45E0-8BC5-BAB4488967D9}" destId="{CCBEA022-078E-4694-9695-CDC8CF4E5D9E}" srcOrd="0" destOrd="0" presId="urn:microsoft.com/office/officeart/2005/8/layout/lProcess1"/>
    <dgm:cxn modelId="{18216C20-8BE1-489A-A337-C289775CEA91}" type="presOf" srcId="{BA8887D0-C821-4AC4-A9B8-030EFF1ED6B3}" destId="{86E30E1D-57E9-47D9-B73E-1CA30E3B5B63}" srcOrd="0" destOrd="0" presId="urn:microsoft.com/office/officeart/2005/8/layout/lProcess1"/>
    <dgm:cxn modelId="{25440F22-6E62-45C6-BDAF-5BA43BAA2331}" type="presOf" srcId="{0EE3CFF2-2845-4EA7-A65A-3DE7668A1685}" destId="{1CAC5807-6768-4825-8675-F5FCFC41D57E}" srcOrd="0" destOrd="0" presId="urn:microsoft.com/office/officeart/2005/8/layout/lProcess1"/>
    <dgm:cxn modelId="{A3A7342F-C483-4538-BCC8-6115E83FDE69}" srcId="{80FECDA0-C635-450D-ACD6-4D0E946D6843}" destId="{AB63DA8E-2EE3-4285-A4AA-57CEB4C187BB}" srcOrd="2" destOrd="0" parTransId="{98EAAC02-864D-47BC-8DCE-F7653BBC7F4B}" sibTransId="{9F4EEBFE-46D6-40BB-BEF3-710318D95ED7}"/>
    <dgm:cxn modelId="{655C0C35-0B30-43BC-93A7-1C24ED73FD11}" type="presOf" srcId="{75034A85-4EF3-499E-889B-3821B3E1F2E2}" destId="{7BA90CC7-912B-4EE2-9251-E9B7E044B624}" srcOrd="0" destOrd="0" presId="urn:microsoft.com/office/officeart/2005/8/layout/lProcess1"/>
    <dgm:cxn modelId="{FB800D3B-A727-4F85-B225-593B7AD07903}" type="presOf" srcId="{344FF24B-BD7C-494E-9FF7-ECCA098D8A94}" destId="{AB5FA3EC-C2DB-4210-A415-72F39FEA4F03}" srcOrd="0" destOrd="0" presId="urn:microsoft.com/office/officeart/2005/8/layout/lProcess1"/>
    <dgm:cxn modelId="{11891265-FBB7-4E39-99CE-FBD9F7454FC1}" type="presOf" srcId="{AB63DA8E-2EE3-4285-A4AA-57CEB4C187BB}" destId="{6C9FF8D4-A74E-478D-8464-A80995177DC0}" srcOrd="0" destOrd="0" presId="urn:microsoft.com/office/officeart/2005/8/layout/lProcess1"/>
    <dgm:cxn modelId="{E08F1746-5857-4FF1-9CAA-1DBBD1868BB5}" srcId="{4D343D47-D295-4AC9-92CA-EB2E51F765AA}" destId="{F8C6B9EB-26F7-4AE2-BB9F-2C186F063090}" srcOrd="1" destOrd="0" parTransId="{3971855A-F3FE-4115-A904-826BE0213F4C}" sibTransId="{87C0DD38-6A6A-4131-84ED-4CF690077BAA}"/>
    <dgm:cxn modelId="{8335BA6C-EF6C-41AE-A1E2-55AC1C232A03}" srcId="{80FECDA0-C635-450D-ACD6-4D0E946D6843}" destId="{A843FA2C-E1B2-45E0-8BC5-BAB4488967D9}" srcOrd="0" destOrd="0" parTransId="{A5EDD503-04E0-497D-A823-B7A979442352}" sibTransId="{ADA8D670-C3C5-4C2B-8A17-5DA2CED9A2CC}"/>
    <dgm:cxn modelId="{CA639374-9468-4766-8847-1737590ED2BB}" srcId="{AB63DA8E-2EE3-4285-A4AA-57CEB4C187BB}" destId="{ED2F4EE8-400A-4AC9-94E8-4E2B7D2110CC}" srcOrd="0" destOrd="0" parTransId="{F2BF1638-460F-40B5-A768-1A1028A7CA3E}" sibTransId="{BA8887D0-C821-4AC4-A9B8-030EFF1ED6B3}"/>
    <dgm:cxn modelId="{676C9158-EC1F-449D-8CD5-61BE47DC20A4}" type="presOf" srcId="{0C08F0B9-B66B-416A-AD80-601F2FC85C90}" destId="{03F40AFB-0FC7-4313-BAAA-329BA36BA5E6}" srcOrd="0" destOrd="0" presId="urn:microsoft.com/office/officeart/2005/8/layout/lProcess1"/>
    <dgm:cxn modelId="{A31B348E-8C58-430D-AA65-A2409C43A9DB}" srcId="{A843FA2C-E1B2-45E0-8BC5-BAB4488967D9}" destId="{0C08F0B9-B66B-416A-AD80-601F2FC85C90}" srcOrd="0" destOrd="0" parTransId="{A74BDF4F-7C4F-4703-BD91-0F4B5A10C9F9}" sibTransId="{943CB42E-22AF-4672-A689-F0DFEA36F569}"/>
    <dgm:cxn modelId="{EF5CBC8F-AA57-4014-9029-670532E100F8}" type="presOf" srcId="{2916D0AB-6DF0-4BCB-98FE-B82F3F73C143}" destId="{2901F566-93B4-4631-B7FE-4EE2D80A6C54}" srcOrd="0" destOrd="0" presId="urn:microsoft.com/office/officeart/2005/8/layout/lProcess1"/>
    <dgm:cxn modelId="{47D71297-6B7A-4CC6-A7DC-3DE71AACB97B}" type="presOf" srcId="{ED2F4EE8-400A-4AC9-94E8-4E2B7D2110CC}" destId="{CB0D7EF2-8BD0-4B6F-B58D-03AA2088A186}" srcOrd="0" destOrd="0" presId="urn:microsoft.com/office/officeart/2005/8/layout/lProcess1"/>
    <dgm:cxn modelId="{91E3F8A3-B796-4B9C-BD46-A6D55C580AC2}" srcId="{AB63DA8E-2EE3-4285-A4AA-57CEB4C187BB}" destId="{F736202D-5C1A-44EC-B3A4-4D6CBF18C08A}" srcOrd="1" destOrd="0" parTransId="{1217B575-4244-41F1-8EA8-2CC4AB72A980}" sibTransId="{0E7D1829-8188-42C8-A871-4B17E554EAAA}"/>
    <dgm:cxn modelId="{98703AA9-F8B4-4528-99DC-05B90E3C9070}" type="presOf" srcId="{80FECDA0-C635-450D-ACD6-4D0E946D6843}" destId="{E660FC7B-2620-4930-A7D3-99FD526E63DD}" srcOrd="0" destOrd="0" presId="urn:microsoft.com/office/officeart/2005/8/layout/lProcess1"/>
    <dgm:cxn modelId="{0FC70DB3-EA91-463D-AC10-416FAC916C15}" srcId="{A843FA2C-E1B2-45E0-8BC5-BAB4488967D9}" destId="{344FF24B-BD7C-494E-9FF7-ECCA098D8A94}" srcOrd="1" destOrd="0" parTransId="{1B27689D-E86F-45A7-BB22-AF0D81692128}" sibTransId="{8A08435E-70F1-46B3-BE94-201F25F66777}"/>
    <dgm:cxn modelId="{09BE28B6-1F0C-4709-8DE1-A959799F6E55}" type="presOf" srcId="{F736202D-5C1A-44EC-B3A4-4D6CBF18C08A}" destId="{3DDE2C1A-F896-44D3-9510-B8252C02E909}" srcOrd="0" destOrd="0" presId="urn:microsoft.com/office/officeart/2005/8/layout/lProcess1"/>
    <dgm:cxn modelId="{45D838BC-8F2D-423B-A784-1F9618BE0EE6}" srcId="{A843FA2C-E1B2-45E0-8BC5-BAB4488967D9}" destId="{2916D0AB-6DF0-4BCB-98FE-B82F3F73C143}" srcOrd="2" destOrd="0" parTransId="{50C4A5C7-4A60-4C24-874A-69180166123E}" sibTransId="{D5D0E4FD-F178-4AAA-9DA1-E34D36F9A019}"/>
    <dgm:cxn modelId="{D5C47FC5-4958-468B-8D86-B73F7A36A0C2}" type="presOf" srcId="{4D343D47-D295-4AC9-92CA-EB2E51F765AA}" destId="{E0ADD309-136A-4B61-A360-634222F3E3A8}" srcOrd="0" destOrd="0" presId="urn:microsoft.com/office/officeart/2005/8/layout/lProcess1"/>
    <dgm:cxn modelId="{463743C8-C250-42A8-A573-9959BF4367EF}" type="presOf" srcId="{F2BF1638-460F-40B5-A768-1A1028A7CA3E}" destId="{6494391B-E9FE-4994-851D-3CC4754D7939}" srcOrd="0" destOrd="0" presId="urn:microsoft.com/office/officeart/2005/8/layout/lProcess1"/>
    <dgm:cxn modelId="{601615CA-A25B-4EBB-A9ED-586D638E0C4A}" type="presOf" srcId="{8A08435E-70F1-46B3-BE94-201F25F66777}" destId="{31D097C4-950F-4EFC-9752-B37339F3EA07}" srcOrd="0" destOrd="0" presId="urn:microsoft.com/office/officeart/2005/8/layout/lProcess1"/>
    <dgm:cxn modelId="{75C9EDD6-8A64-47C9-A370-490FD0CDD995}" type="presOf" srcId="{FF0F2CB6-8F81-425F-A468-35B703692E67}" destId="{589F3546-2844-42E1-9113-63FC10E7C88D}" srcOrd="0" destOrd="0" presId="urn:microsoft.com/office/officeart/2005/8/layout/lProcess1"/>
    <dgm:cxn modelId="{B69201E5-2865-4EBC-8035-56B5D628565B}" type="presOf" srcId="{943CB42E-22AF-4672-A689-F0DFEA36F569}" destId="{A47A0641-2AE1-4794-BC9E-5DE262659077}" srcOrd="0" destOrd="0" presId="urn:microsoft.com/office/officeart/2005/8/layout/lProcess1"/>
    <dgm:cxn modelId="{108F17E6-7FDA-41DA-8ED5-22072A1E6158}" type="presOf" srcId="{A74BDF4F-7C4F-4703-BD91-0F4B5A10C9F9}" destId="{5C8416F2-2D75-45AC-904B-06DB4134228C}" srcOrd="0" destOrd="0" presId="urn:microsoft.com/office/officeart/2005/8/layout/lProcess1"/>
    <dgm:cxn modelId="{9D3774ED-848C-4E2B-B1C8-D0E0B8DF7432}" type="presOf" srcId="{F8C6B9EB-26F7-4AE2-BB9F-2C186F063090}" destId="{30DF7232-4FA4-4E23-84AB-F57B9D6E47BA}" srcOrd="0" destOrd="0" presId="urn:microsoft.com/office/officeart/2005/8/layout/lProcess1"/>
    <dgm:cxn modelId="{C50561F6-F3D7-4655-BABC-52E03B74C649}" srcId="{80FECDA0-C635-450D-ACD6-4D0E946D6843}" destId="{4D343D47-D295-4AC9-92CA-EB2E51F765AA}" srcOrd="1" destOrd="0" parTransId="{612D79B5-0C44-4BEA-96B6-E533227B93B3}" sibTransId="{82F96B34-06BB-4962-A86D-329CFE601450}"/>
    <dgm:cxn modelId="{21E17B2E-5AE1-4558-851A-9F9CE3F74ED7}" type="presParOf" srcId="{E660FC7B-2620-4930-A7D3-99FD526E63DD}" destId="{82F67484-025F-4421-A33D-557226626664}" srcOrd="0" destOrd="0" presId="urn:microsoft.com/office/officeart/2005/8/layout/lProcess1"/>
    <dgm:cxn modelId="{EFFBF361-FAA9-4A23-8C99-0140C1CF512B}" type="presParOf" srcId="{82F67484-025F-4421-A33D-557226626664}" destId="{CCBEA022-078E-4694-9695-CDC8CF4E5D9E}" srcOrd="0" destOrd="0" presId="urn:microsoft.com/office/officeart/2005/8/layout/lProcess1"/>
    <dgm:cxn modelId="{ABB70107-7698-4292-884A-781315161B40}" type="presParOf" srcId="{82F67484-025F-4421-A33D-557226626664}" destId="{5C8416F2-2D75-45AC-904B-06DB4134228C}" srcOrd="1" destOrd="0" presId="urn:microsoft.com/office/officeart/2005/8/layout/lProcess1"/>
    <dgm:cxn modelId="{21B265C1-2963-4375-AC25-3A7E0531E1C3}" type="presParOf" srcId="{82F67484-025F-4421-A33D-557226626664}" destId="{03F40AFB-0FC7-4313-BAAA-329BA36BA5E6}" srcOrd="2" destOrd="0" presId="urn:microsoft.com/office/officeart/2005/8/layout/lProcess1"/>
    <dgm:cxn modelId="{B608E19D-5464-4B60-AC5E-B336A82A84D2}" type="presParOf" srcId="{82F67484-025F-4421-A33D-557226626664}" destId="{A47A0641-2AE1-4794-BC9E-5DE262659077}" srcOrd="3" destOrd="0" presId="urn:microsoft.com/office/officeart/2005/8/layout/lProcess1"/>
    <dgm:cxn modelId="{5568BCD7-B543-4A5F-ACC8-689AE6222213}" type="presParOf" srcId="{82F67484-025F-4421-A33D-557226626664}" destId="{AB5FA3EC-C2DB-4210-A415-72F39FEA4F03}" srcOrd="4" destOrd="0" presId="urn:microsoft.com/office/officeart/2005/8/layout/lProcess1"/>
    <dgm:cxn modelId="{B114272F-5868-4838-AF45-0A3A204657DA}" type="presParOf" srcId="{82F67484-025F-4421-A33D-557226626664}" destId="{31D097C4-950F-4EFC-9752-B37339F3EA07}" srcOrd="5" destOrd="0" presId="urn:microsoft.com/office/officeart/2005/8/layout/lProcess1"/>
    <dgm:cxn modelId="{963619B2-01F0-4FD2-98EF-403A0FB0D466}" type="presParOf" srcId="{82F67484-025F-4421-A33D-557226626664}" destId="{2901F566-93B4-4631-B7FE-4EE2D80A6C54}" srcOrd="6" destOrd="0" presId="urn:microsoft.com/office/officeart/2005/8/layout/lProcess1"/>
    <dgm:cxn modelId="{58925125-BB49-4A70-BE14-09CA2317CD9C}" type="presParOf" srcId="{E660FC7B-2620-4930-A7D3-99FD526E63DD}" destId="{5921BAC7-4816-44F6-AE0B-942BF5CF8246}" srcOrd="1" destOrd="0" presId="urn:microsoft.com/office/officeart/2005/8/layout/lProcess1"/>
    <dgm:cxn modelId="{AA0A7DA0-0D41-4812-9A91-5ACC82F306C7}" type="presParOf" srcId="{E660FC7B-2620-4930-A7D3-99FD526E63DD}" destId="{ABFBF1DC-7917-46FF-B7B4-377B08689F1F}" srcOrd="2" destOrd="0" presId="urn:microsoft.com/office/officeart/2005/8/layout/lProcess1"/>
    <dgm:cxn modelId="{C70EE1E3-9F24-4442-9D18-7C78F2548375}" type="presParOf" srcId="{ABFBF1DC-7917-46FF-B7B4-377B08689F1F}" destId="{E0ADD309-136A-4B61-A360-634222F3E3A8}" srcOrd="0" destOrd="0" presId="urn:microsoft.com/office/officeart/2005/8/layout/lProcess1"/>
    <dgm:cxn modelId="{A00FF588-E077-4CEE-9CDA-DC74D6FA91D0}" type="presParOf" srcId="{ABFBF1DC-7917-46FF-B7B4-377B08689F1F}" destId="{7BA90CC7-912B-4EE2-9251-E9B7E044B624}" srcOrd="1" destOrd="0" presId="urn:microsoft.com/office/officeart/2005/8/layout/lProcess1"/>
    <dgm:cxn modelId="{A6612049-4199-4E29-8D21-42EB93601A3A}" type="presParOf" srcId="{ABFBF1DC-7917-46FF-B7B4-377B08689F1F}" destId="{1CAC5807-6768-4825-8675-F5FCFC41D57E}" srcOrd="2" destOrd="0" presId="urn:microsoft.com/office/officeart/2005/8/layout/lProcess1"/>
    <dgm:cxn modelId="{FD8ED53F-D01A-4F5F-9705-B95AE0CE9185}" type="presParOf" srcId="{ABFBF1DC-7917-46FF-B7B4-377B08689F1F}" destId="{589F3546-2844-42E1-9113-63FC10E7C88D}" srcOrd="3" destOrd="0" presId="urn:microsoft.com/office/officeart/2005/8/layout/lProcess1"/>
    <dgm:cxn modelId="{EFB78D58-4F0D-4B89-89E2-D4A74895DDB4}" type="presParOf" srcId="{ABFBF1DC-7917-46FF-B7B4-377B08689F1F}" destId="{30DF7232-4FA4-4E23-84AB-F57B9D6E47BA}" srcOrd="4" destOrd="0" presId="urn:microsoft.com/office/officeart/2005/8/layout/lProcess1"/>
    <dgm:cxn modelId="{0F6218BE-74DD-4683-8A60-3A6B1C9FD3C0}" type="presParOf" srcId="{E660FC7B-2620-4930-A7D3-99FD526E63DD}" destId="{F3731FC3-081B-4908-8890-90504FEECF66}" srcOrd="3" destOrd="0" presId="urn:microsoft.com/office/officeart/2005/8/layout/lProcess1"/>
    <dgm:cxn modelId="{A4262BEB-BECF-4125-8BFF-F3D3964D9695}" type="presParOf" srcId="{E660FC7B-2620-4930-A7D3-99FD526E63DD}" destId="{B29B032C-862D-4B1F-9D19-9C0FB2D34BC7}" srcOrd="4" destOrd="0" presId="urn:microsoft.com/office/officeart/2005/8/layout/lProcess1"/>
    <dgm:cxn modelId="{993AA17E-AE08-4363-A1F2-5F3E776A7D56}" type="presParOf" srcId="{B29B032C-862D-4B1F-9D19-9C0FB2D34BC7}" destId="{6C9FF8D4-A74E-478D-8464-A80995177DC0}" srcOrd="0" destOrd="0" presId="urn:microsoft.com/office/officeart/2005/8/layout/lProcess1"/>
    <dgm:cxn modelId="{CC022BF5-4FC6-47B5-BDE1-D69BD286CB35}" type="presParOf" srcId="{B29B032C-862D-4B1F-9D19-9C0FB2D34BC7}" destId="{6494391B-E9FE-4994-851D-3CC4754D7939}" srcOrd="1" destOrd="0" presId="urn:microsoft.com/office/officeart/2005/8/layout/lProcess1"/>
    <dgm:cxn modelId="{63777CE8-8BC6-421E-BAAE-7E83FB11C006}" type="presParOf" srcId="{B29B032C-862D-4B1F-9D19-9C0FB2D34BC7}" destId="{CB0D7EF2-8BD0-4B6F-B58D-03AA2088A186}" srcOrd="2" destOrd="0" presId="urn:microsoft.com/office/officeart/2005/8/layout/lProcess1"/>
    <dgm:cxn modelId="{089AF8A0-0EE9-41C9-A7AC-5A80670AD89F}" type="presParOf" srcId="{B29B032C-862D-4B1F-9D19-9C0FB2D34BC7}" destId="{86E30E1D-57E9-47D9-B73E-1CA30E3B5B63}" srcOrd="3" destOrd="0" presId="urn:microsoft.com/office/officeart/2005/8/layout/lProcess1"/>
    <dgm:cxn modelId="{6A9ADE69-7CD2-48A8-84E6-43750A5FA133}" type="presParOf" srcId="{B29B032C-862D-4B1F-9D19-9C0FB2D34BC7}" destId="{3DDE2C1A-F896-44D3-9510-B8252C02E909}" srcOrd="4" destOrd="0" presId="urn:microsoft.com/office/officeart/2005/8/layout/l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BEA022-078E-4694-9695-CDC8CF4E5D9E}">
      <dsp:nvSpPr>
        <dsp:cNvPr id="0" name=""/>
        <dsp:cNvSpPr/>
      </dsp:nvSpPr>
      <dsp:spPr>
        <a:xfrm>
          <a:off x="6119559" y="702565"/>
          <a:ext cx="2682800" cy="1023079"/>
        </a:xfrm>
        <a:prstGeom prst="roundRect">
          <a:avLst>
            <a:gd name="adj" fmla="val 10000"/>
          </a:avLst>
        </a:prstGeom>
        <a:solidFill>
          <a:schemeClr val="accent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EG" sz="1600" b="1" kern="1200" dirty="0">
              <a:latin typeface="Graphik Arabic Regular" pitchFamily="2" charset="-78"/>
              <a:cs typeface="Graphik Arabic Regular" pitchFamily="2" charset="-78"/>
            </a:rPr>
            <a:t>المجال </a:t>
          </a:r>
          <a:r>
            <a:rPr lang="ar-BH" sz="1600" b="1" kern="1200" dirty="0">
              <a:latin typeface="Graphik Arabic Regular" pitchFamily="2" charset="-78"/>
              <a:cs typeface="Graphik Arabic Regular" pitchFamily="2" charset="-78"/>
            </a:rPr>
            <a:t>(</a:t>
          </a:r>
          <a:r>
            <a:rPr lang="ar-EG" sz="1600" b="1" kern="1200" dirty="0">
              <a:latin typeface="Graphik Arabic Regular" pitchFamily="2" charset="-78"/>
              <a:cs typeface="Graphik Arabic Regular" pitchFamily="2" charset="-78"/>
            </a:rPr>
            <a:t>1</a:t>
          </a:r>
          <a:r>
            <a:rPr lang="ar-BH" sz="1600" b="1" kern="1200" dirty="0">
              <a:latin typeface="Graphik Arabic Regular" pitchFamily="2" charset="-78"/>
              <a:cs typeface="Graphik Arabic Regular" pitchFamily="2" charset="-78"/>
            </a:rPr>
            <a:t>)</a:t>
          </a:r>
          <a:r>
            <a:rPr lang="ar-EG" sz="1600" b="1" kern="1200" dirty="0">
              <a:latin typeface="Graphik Arabic Regular" pitchFamily="2" charset="-78"/>
              <a:cs typeface="Graphik Arabic Regular" pitchFamily="2" charset="-78"/>
            </a:rPr>
            <a:t>:</a:t>
          </a:r>
          <a:endParaRPr lang="ar-BH" sz="1600" b="1" kern="1200" dirty="0">
            <a:latin typeface="Graphik Arabic Regular" pitchFamily="2" charset="-78"/>
            <a:cs typeface="Graphik Arabic Regular" pitchFamily="2" charset="-78"/>
          </a:endParaRPr>
        </a:p>
        <a:p>
          <a:pPr marL="0" lvl="0" indent="0" algn="ctr" defTabSz="711200">
            <a:lnSpc>
              <a:spcPct val="90000"/>
            </a:lnSpc>
            <a:spcBef>
              <a:spcPct val="0"/>
            </a:spcBef>
            <a:spcAft>
              <a:spcPct val="35000"/>
            </a:spcAft>
            <a:buNone/>
          </a:pPr>
          <a:r>
            <a:rPr lang="ar-EG" sz="1600" b="1" kern="1200" dirty="0">
              <a:latin typeface="Graphik Arabic Regular" pitchFamily="2" charset="-78"/>
              <a:cs typeface="Graphik Arabic Regular" pitchFamily="2" charset="-78"/>
            </a:rPr>
            <a:t>نمو الأطفال</a:t>
          </a:r>
          <a:r>
            <a:rPr lang="ar-BH" sz="1600" b="1" kern="1200" dirty="0">
              <a:latin typeface="Graphik Arabic Regular" pitchFamily="2" charset="-78"/>
              <a:cs typeface="Graphik Arabic Regular" pitchFamily="2" charset="-78"/>
            </a:rPr>
            <a:t> وتطورهم</a:t>
          </a:r>
          <a:endParaRPr lang="en-US" sz="1600" b="0" kern="1200" dirty="0">
            <a:latin typeface="Graphik Arabic Regular" pitchFamily="2" charset="-78"/>
            <a:cs typeface="Graphik Arabic Regular" pitchFamily="2" charset="-78"/>
          </a:endParaRPr>
        </a:p>
      </dsp:txBody>
      <dsp:txXfrm>
        <a:off x="6149524" y="732530"/>
        <a:ext cx="2622870" cy="963149"/>
      </dsp:txXfrm>
    </dsp:sp>
    <dsp:sp modelId="{5C8416F2-2D75-45AC-904B-06DB4134228C}">
      <dsp:nvSpPr>
        <dsp:cNvPr id="0" name=""/>
        <dsp:cNvSpPr/>
      </dsp:nvSpPr>
      <dsp:spPr>
        <a:xfrm rot="5400000">
          <a:off x="7402273" y="1784331"/>
          <a:ext cx="117372" cy="117372"/>
        </a:xfrm>
        <a:prstGeom prst="rightArrow">
          <a:avLst>
            <a:gd name="adj1" fmla="val 66700"/>
            <a:gd name="adj2" fmla="val 50000"/>
          </a:avLst>
        </a:prstGeom>
        <a:solidFill>
          <a:schemeClr val="accent2"/>
        </a:solidFill>
        <a:ln>
          <a:solidFill>
            <a:schemeClr val="accent2"/>
          </a:solidFill>
        </a:ln>
        <a:effectLst/>
      </dsp:spPr>
      <dsp:style>
        <a:lnRef idx="0">
          <a:scrgbClr r="0" g="0" b="0"/>
        </a:lnRef>
        <a:fillRef idx="1">
          <a:scrgbClr r="0" g="0" b="0"/>
        </a:fillRef>
        <a:effectRef idx="0">
          <a:scrgbClr r="0" g="0" b="0"/>
        </a:effectRef>
        <a:fontRef idx="minor">
          <a:schemeClr val="lt1"/>
        </a:fontRef>
      </dsp:style>
    </dsp:sp>
    <dsp:sp modelId="{03F40AFB-0FC7-4313-BAAA-329BA36BA5E6}">
      <dsp:nvSpPr>
        <dsp:cNvPr id="0" name=""/>
        <dsp:cNvSpPr/>
      </dsp:nvSpPr>
      <dsp:spPr>
        <a:xfrm>
          <a:off x="6119559" y="1960389"/>
          <a:ext cx="2682800" cy="670700"/>
        </a:xfrm>
        <a:prstGeom prst="roundRect">
          <a:avLst>
            <a:gd name="adj" fmla="val 10000"/>
          </a:avLst>
        </a:prstGeom>
        <a:noFill/>
        <a:ln w="1905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BH" sz="1600" kern="1200" dirty="0">
              <a:solidFill>
                <a:srgbClr val="4A4A4A"/>
              </a:solidFill>
              <a:latin typeface="Graphik Arabic Regular" pitchFamily="2" charset="-78"/>
              <a:cs typeface="Graphik Arabic Regular" pitchFamily="2" charset="-78"/>
            </a:rPr>
            <a:t>1.1 نمو الأطفال الاجتماعي والعاطفي</a:t>
          </a:r>
          <a:endParaRPr lang="en-US" sz="1600" kern="1200" dirty="0">
            <a:latin typeface="Graphik Arabic Regular" pitchFamily="2" charset="-78"/>
            <a:cs typeface="Graphik Arabic Regular" pitchFamily="2" charset="-78"/>
          </a:endParaRPr>
        </a:p>
      </dsp:txBody>
      <dsp:txXfrm>
        <a:off x="6139203" y="1980033"/>
        <a:ext cx="2643512" cy="631412"/>
      </dsp:txXfrm>
    </dsp:sp>
    <dsp:sp modelId="{A47A0641-2AE1-4794-BC9E-5DE262659077}">
      <dsp:nvSpPr>
        <dsp:cNvPr id="0" name=""/>
        <dsp:cNvSpPr/>
      </dsp:nvSpPr>
      <dsp:spPr>
        <a:xfrm rot="5400000">
          <a:off x="7402273" y="2689776"/>
          <a:ext cx="117372" cy="117372"/>
        </a:xfrm>
        <a:prstGeom prst="rightArrow">
          <a:avLst>
            <a:gd name="adj1" fmla="val 66700"/>
            <a:gd name="adj2" fmla="val 50000"/>
          </a:avLst>
        </a:prstGeom>
        <a:solidFill>
          <a:schemeClr val="accent2"/>
        </a:solidFill>
        <a:ln>
          <a:solidFill>
            <a:schemeClr val="accent2"/>
          </a:solidFill>
        </a:ln>
        <a:effectLst/>
      </dsp:spPr>
      <dsp:style>
        <a:lnRef idx="0">
          <a:scrgbClr r="0" g="0" b="0"/>
        </a:lnRef>
        <a:fillRef idx="1">
          <a:scrgbClr r="0" g="0" b="0"/>
        </a:fillRef>
        <a:effectRef idx="0">
          <a:scrgbClr r="0" g="0" b="0"/>
        </a:effectRef>
        <a:fontRef idx="minor">
          <a:schemeClr val="lt1"/>
        </a:fontRef>
      </dsp:style>
    </dsp:sp>
    <dsp:sp modelId="{AB5FA3EC-C2DB-4210-A415-72F39FEA4F03}">
      <dsp:nvSpPr>
        <dsp:cNvPr id="0" name=""/>
        <dsp:cNvSpPr/>
      </dsp:nvSpPr>
      <dsp:spPr>
        <a:xfrm>
          <a:off x="6119559" y="2865835"/>
          <a:ext cx="2682800" cy="670700"/>
        </a:xfrm>
        <a:prstGeom prst="roundRect">
          <a:avLst>
            <a:gd name="adj" fmla="val 10000"/>
          </a:avLst>
        </a:prstGeom>
        <a:noFill/>
        <a:ln w="1905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BH" sz="1600" kern="1200" dirty="0">
              <a:solidFill>
                <a:srgbClr val="4A4A4A"/>
              </a:solidFill>
              <a:latin typeface="Graphik Arabic Regular" pitchFamily="2" charset="-78"/>
              <a:cs typeface="Graphik Arabic Regular" pitchFamily="2" charset="-78"/>
            </a:rPr>
            <a:t>2.1 نمو الأطفال البدني</a:t>
          </a:r>
          <a:endParaRPr lang="en-US" sz="1600" kern="1200" dirty="0">
            <a:latin typeface="Graphik Arabic Regular" pitchFamily="2" charset="-78"/>
            <a:cs typeface="Graphik Arabic Regular" pitchFamily="2" charset="-78"/>
          </a:endParaRPr>
        </a:p>
      </dsp:txBody>
      <dsp:txXfrm>
        <a:off x="6139203" y="2885479"/>
        <a:ext cx="2643512" cy="631412"/>
      </dsp:txXfrm>
    </dsp:sp>
    <dsp:sp modelId="{31D097C4-950F-4EFC-9752-B37339F3EA07}">
      <dsp:nvSpPr>
        <dsp:cNvPr id="0" name=""/>
        <dsp:cNvSpPr/>
      </dsp:nvSpPr>
      <dsp:spPr>
        <a:xfrm rot="5400000">
          <a:off x="7402273" y="3595221"/>
          <a:ext cx="117372" cy="117372"/>
        </a:xfrm>
        <a:prstGeom prst="rightArrow">
          <a:avLst>
            <a:gd name="adj1" fmla="val 66700"/>
            <a:gd name="adj2" fmla="val 50000"/>
          </a:avLst>
        </a:prstGeom>
        <a:solidFill>
          <a:schemeClr val="accent2"/>
        </a:solidFill>
        <a:ln>
          <a:solidFill>
            <a:schemeClr val="accent2"/>
          </a:solidFill>
        </a:ln>
        <a:effectLst/>
      </dsp:spPr>
      <dsp:style>
        <a:lnRef idx="0">
          <a:scrgbClr r="0" g="0" b="0"/>
        </a:lnRef>
        <a:fillRef idx="1">
          <a:scrgbClr r="0" g="0" b="0"/>
        </a:fillRef>
        <a:effectRef idx="0">
          <a:scrgbClr r="0" g="0" b="0"/>
        </a:effectRef>
        <a:fontRef idx="minor">
          <a:schemeClr val="lt1"/>
        </a:fontRef>
      </dsp:style>
    </dsp:sp>
    <dsp:sp modelId="{2901F566-93B4-4631-B7FE-4EE2D80A6C54}">
      <dsp:nvSpPr>
        <dsp:cNvPr id="0" name=""/>
        <dsp:cNvSpPr/>
      </dsp:nvSpPr>
      <dsp:spPr>
        <a:xfrm>
          <a:off x="6119559" y="3771280"/>
          <a:ext cx="2682800" cy="670700"/>
        </a:xfrm>
        <a:prstGeom prst="roundRect">
          <a:avLst>
            <a:gd name="adj" fmla="val 10000"/>
          </a:avLst>
        </a:prstGeom>
        <a:noFill/>
        <a:ln w="1905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BH" sz="1600" kern="1200" dirty="0">
              <a:solidFill>
                <a:srgbClr val="4A4A4A"/>
              </a:solidFill>
              <a:latin typeface="Graphik Arabic Regular" pitchFamily="2" charset="-78"/>
              <a:cs typeface="Graphik Arabic Regular" pitchFamily="2" charset="-78"/>
            </a:rPr>
            <a:t>3.1</a:t>
          </a:r>
          <a:r>
            <a:rPr lang="ar-BH" sz="1600" kern="1200" baseline="0" dirty="0">
              <a:solidFill>
                <a:srgbClr val="4A4A4A"/>
              </a:solidFill>
              <a:latin typeface="Graphik Arabic Regular" pitchFamily="2" charset="-78"/>
              <a:cs typeface="Graphik Arabic Regular" pitchFamily="2" charset="-78"/>
            </a:rPr>
            <a:t> تلبية الاحتياجات الخاصة </a:t>
          </a:r>
          <a:r>
            <a:rPr lang="ar-BH" sz="1600" kern="1200" baseline="0" dirty="0">
              <a:solidFill>
                <a:srgbClr val="FF0000"/>
              </a:solidFill>
              <a:latin typeface="Graphik Arabic Regular" pitchFamily="2" charset="-78"/>
              <a:cs typeface="Graphik Arabic Regular" pitchFamily="2" charset="-78"/>
            </a:rPr>
            <a:t>*</a:t>
          </a:r>
          <a:endParaRPr lang="en-US" sz="1800" kern="1200" dirty="0">
            <a:solidFill>
              <a:srgbClr val="FF0000"/>
            </a:solidFill>
            <a:latin typeface="Graphik" panose="020B0503030202060203" pitchFamily="34" charset="0"/>
          </a:endParaRPr>
        </a:p>
      </dsp:txBody>
      <dsp:txXfrm>
        <a:off x="6139203" y="3790924"/>
        <a:ext cx="2643512" cy="631412"/>
      </dsp:txXfrm>
    </dsp:sp>
    <dsp:sp modelId="{E0ADD309-136A-4B61-A360-634222F3E3A8}">
      <dsp:nvSpPr>
        <dsp:cNvPr id="0" name=""/>
        <dsp:cNvSpPr/>
      </dsp:nvSpPr>
      <dsp:spPr>
        <a:xfrm>
          <a:off x="3061166" y="702565"/>
          <a:ext cx="2682800" cy="1024554"/>
        </a:xfrm>
        <a:prstGeom prst="roundRect">
          <a:avLst>
            <a:gd name="adj" fmla="val 10000"/>
          </a:avLst>
        </a:prstGeom>
        <a:solidFill>
          <a:srgbClr val="203864"/>
        </a:solidFill>
        <a:ln w="19050" cap="flat" cmpd="sng" algn="ctr">
          <a:solidFill>
            <a:srgbClr val="20386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rtl="1">
            <a:lnSpc>
              <a:spcPct val="90000"/>
            </a:lnSpc>
            <a:spcBef>
              <a:spcPct val="0"/>
            </a:spcBef>
            <a:spcAft>
              <a:spcPct val="35000"/>
            </a:spcAft>
            <a:buNone/>
          </a:pPr>
          <a:endParaRPr lang="en-US" sz="1600" b="1" kern="1200" dirty="0">
            <a:latin typeface="Graphik Arabic Regular" pitchFamily="2" charset="-78"/>
            <a:cs typeface="Graphik Arabic Regular" pitchFamily="2" charset="-78"/>
          </a:endParaRPr>
        </a:p>
        <a:p>
          <a:pPr marL="0" lvl="0" indent="0" algn="ctr" defTabSz="711200">
            <a:lnSpc>
              <a:spcPct val="90000"/>
            </a:lnSpc>
            <a:spcBef>
              <a:spcPct val="0"/>
            </a:spcBef>
            <a:spcAft>
              <a:spcPct val="35000"/>
            </a:spcAft>
            <a:buNone/>
          </a:pPr>
          <a:r>
            <a:rPr lang="ar-BH" sz="1600" b="1" kern="1200" dirty="0">
              <a:latin typeface="Graphik Arabic Regular" pitchFamily="2" charset="-78"/>
              <a:cs typeface="Graphik Arabic Regular" pitchFamily="2" charset="-78"/>
            </a:rPr>
            <a:t>المجال (2):</a:t>
          </a:r>
        </a:p>
        <a:p>
          <a:pPr marL="0" lvl="0" indent="0" algn="ctr" defTabSz="711200">
            <a:lnSpc>
              <a:spcPct val="90000"/>
            </a:lnSpc>
            <a:spcBef>
              <a:spcPct val="0"/>
            </a:spcBef>
            <a:spcAft>
              <a:spcPct val="35000"/>
            </a:spcAft>
            <a:buNone/>
          </a:pPr>
          <a:r>
            <a:rPr lang="ar-BH" sz="1600" b="1" kern="1200" dirty="0">
              <a:latin typeface="Graphik Arabic Regular" pitchFamily="2" charset="-78"/>
              <a:cs typeface="Graphik Arabic Regular" pitchFamily="2" charset="-78"/>
            </a:rPr>
            <a:t>التعلم الذي يبادر به الطفل</a:t>
          </a:r>
          <a:endParaRPr lang="en-US" sz="1600" b="1" kern="1200" dirty="0">
            <a:latin typeface="Graphik Arabic Regular" pitchFamily="2" charset="-78"/>
            <a:cs typeface="Graphik Arabic Regular" pitchFamily="2" charset="-78"/>
          </a:endParaRPr>
        </a:p>
        <a:p>
          <a:pPr marL="0" lvl="0" indent="0" algn="ctr" defTabSz="711200">
            <a:lnSpc>
              <a:spcPct val="90000"/>
            </a:lnSpc>
            <a:spcBef>
              <a:spcPct val="0"/>
            </a:spcBef>
            <a:spcAft>
              <a:spcPct val="35000"/>
            </a:spcAft>
            <a:buNone/>
          </a:pPr>
          <a:endParaRPr lang="en-US" sz="1600" b="0" kern="1200" dirty="0">
            <a:latin typeface="Graphik Arabic Regular" pitchFamily="2" charset="-78"/>
            <a:cs typeface="Graphik Arabic Regular" pitchFamily="2" charset="-78"/>
          </a:endParaRPr>
        </a:p>
      </dsp:txBody>
      <dsp:txXfrm>
        <a:off x="3091174" y="732573"/>
        <a:ext cx="2622784" cy="964538"/>
      </dsp:txXfrm>
    </dsp:sp>
    <dsp:sp modelId="{7BA90CC7-912B-4EE2-9251-E9B7E044B624}">
      <dsp:nvSpPr>
        <dsp:cNvPr id="0" name=""/>
        <dsp:cNvSpPr/>
      </dsp:nvSpPr>
      <dsp:spPr>
        <a:xfrm rot="5400000">
          <a:off x="4343880" y="1785806"/>
          <a:ext cx="117372" cy="117372"/>
        </a:xfrm>
        <a:prstGeom prst="rightArrow">
          <a:avLst>
            <a:gd name="adj1" fmla="val 66700"/>
            <a:gd name="adj2" fmla="val 50000"/>
          </a:avLst>
        </a:prstGeom>
        <a:solidFill>
          <a:srgbClr val="203864"/>
        </a:solidFill>
        <a:ln>
          <a:solidFill>
            <a:srgbClr val="203864"/>
          </a:solidFill>
        </a:ln>
        <a:effectLst/>
      </dsp:spPr>
      <dsp:style>
        <a:lnRef idx="0">
          <a:scrgbClr r="0" g="0" b="0"/>
        </a:lnRef>
        <a:fillRef idx="1">
          <a:scrgbClr r="0" g="0" b="0"/>
        </a:fillRef>
        <a:effectRef idx="0">
          <a:scrgbClr r="0" g="0" b="0"/>
        </a:effectRef>
        <a:fontRef idx="minor">
          <a:schemeClr val="lt1"/>
        </a:fontRef>
      </dsp:style>
    </dsp:sp>
    <dsp:sp modelId="{1CAC5807-6768-4825-8675-F5FCFC41D57E}">
      <dsp:nvSpPr>
        <dsp:cNvPr id="0" name=""/>
        <dsp:cNvSpPr/>
      </dsp:nvSpPr>
      <dsp:spPr>
        <a:xfrm>
          <a:off x="3061166" y="1961865"/>
          <a:ext cx="2682800" cy="670700"/>
        </a:xfrm>
        <a:prstGeom prst="roundRect">
          <a:avLst>
            <a:gd name="adj" fmla="val 10000"/>
          </a:avLst>
        </a:prstGeom>
        <a:solidFill>
          <a:schemeClr val="bg1"/>
        </a:solidFill>
        <a:ln w="19050" cap="flat" cmpd="sng" algn="ctr">
          <a:solidFill>
            <a:srgbClr val="203864"/>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BH" sz="1600" kern="1200" dirty="0">
              <a:solidFill>
                <a:srgbClr val="4A4A4A"/>
              </a:solidFill>
              <a:latin typeface="Graphik Arabic Regular" pitchFamily="2" charset="-78"/>
              <a:cs typeface="Graphik Arabic Regular" pitchFamily="2" charset="-78"/>
            </a:rPr>
            <a:t>1.2 مجالات التعلم </a:t>
          </a:r>
          <a:endParaRPr lang="en-US" sz="1600" kern="1200" dirty="0">
            <a:latin typeface="Graphik Arabic Regular" pitchFamily="2" charset="-78"/>
            <a:cs typeface="Graphik Arabic Regular" pitchFamily="2" charset="-78"/>
          </a:endParaRPr>
        </a:p>
      </dsp:txBody>
      <dsp:txXfrm>
        <a:off x="3080810" y="1981509"/>
        <a:ext cx="2643512" cy="631412"/>
      </dsp:txXfrm>
    </dsp:sp>
    <dsp:sp modelId="{589F3546-2844-42E1-9113-63FC10E7C88D}">
      <dsp:nvSpPr>
        <dsp:cNvPr id="0" name=""/>
        <dsp:cNvSpPr/>
      </dsp:nvSpPr>
      <dsp:spPr>
        <a:xfrm rot="5400000">
          <a:off x="4343880" y="2691251"/>
          <a:ext cx="117372" cy="117372"/>
        </a:xfrm>
        <a:prstGeom prst="rightArrow">
          <a:avLst>
            <a:gd name="adj1" fmla="val 66700"/>
            <a:gd name="adj2" fmla="val 50000"/>
          </a:avLst>
        </a:prstGeom>
        <a:solidFill>
          <a:srgbClr val="203864"/>
        </a:solidFill>
        <a:ln>
          <a:solidFill>
            <a:srgbClr val="203864"/>
          </a:solidFill>
        </a:ln>
        <a:effectLst/>
      </dsp:spPr>
      <dsp:style>
        <a:lnRef idx="0">
          <a:scrgbClr r="0" g="0" b="0"/>
        </a:lnRef>
        <a:fillRef idx="1">
          <a:scrgbClr r="0" g="0" b="0"/>
        </a:fillRef>
        <a:effectRef idx="0">
          <a:scrgbClr r="0" g="0" b="0"/>
        </a:effectRef>
        <a:fontRef idx="minor">
          <a:schemeClr val="lt1"/>
        </a:fontRef>
      </dsp:style>
    </dsp:sp>
    <dsp:sp modelId="{30DF7232-4FA4-4E23-84AB-F57B9D6E47BA}">
      <dsp:nvSpPr>
        <dsp:cNvPr id="0" name=""/>
        <dsp:cNvSpPr/>
      </dsp:nvSpPr>
      <dsp:spPr>
        <a:xfrm>
          <a:off x="3061166" y="2867310"/>
          <a:ext cx="2682800" cy="670700"/>
        </a:xfrm>
        <a:prstGeom prst="roundRect">
          <a:avLst>
            <a:gd name="adj" fmla="val 10000"/>
          </a:avLst>
        </a:prstGeom>
        <a:solidFill>
          <a:schemeClr val="bg1"/>
        </a:solidFill>
        <a:ln w="19050" cap="flat" cmpd="sng" algn="ctr">
          <a:solidFill>
            <a:srgbClr val="203864"/>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BH" sz="1600" kern="1200">
              <a:solidFill>
                <a:srgbClr val="4A4A4A"/>
              </a:solidFill>
              <a:latin typeface="Graphik Arabic Regular" pitchFamily="2" charset="-78"/>
              <a:cs typeface="Graphik Arabic Regular" pitchFamily="2" charset="-78"/>
            </a:rPr>
            <a:t>2.2 خبرات المنهج </a:t>
          </a:r>
          <a:endParaRPr lang="en-US" sz="1600" kern="1200">
            <a:latin typeface="Graphik Arabic Regular" pitchFamily="2" charset="-78"/>
            <a:cs typeface="Graphik Arabic Regular" pitchFamily="2" charset="-78"/>
          </a:endParaRPr>
        </a:p>
      </dsp:txBody>
      <dsp:txXfrm>
        <a:off x="3080810" y="2886954"/>
        <a:ext cx="2643512" cy="631412"/>
      </dsp:txXfrm>
    </dsp:sp>
    <dsp:sp modelId="{6C9FF8D4-A74E-478D-8464-A80995177DC0}">
      <dsp:nvSpPr>
        <dsp:cNvPr id="0" name=""/>
        <dsp:cNvSpPr/>
      </dsp:nvSpPr>
      <dsp:spPr>
        <a:xfrm>
          <a:off x="2774" y="702565"/>
          <a:ext cx="2682800" cy="1008457"/>
        </a:xfrm>
        <a:prstGeom prst="roundRect">
          <a:avLst>
            <a:gd name="adj" fmla="val 10000"/>
          </a:avLst>
        </a:prstGeom>
        <a:solidFill>
          <a:srgbClr val="D9990E"/>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BH" sz="1600" b="1" kern="1200" dirty="0">
              <a:latin typeface="Graphik Arabic Regular" pitchFamily="2" charset="-78"/>
              <a:cs typeface="Graphik Arabic Regular" pitchFamily="2" charset="-78"/>
            </a:rPr>
            <a:t>المجال (3): </a:t>
          </a:r>
        </a:p>
        <a:p>
          <a:pPr marL="0" lvl="0" indent="0" algn="ctr" defTabSz="711200">
            <a:lnSpc>
              <a:spcPct val="90000"/>
            </a:lnSpc>
            <a:spcBef>
              <a:spcPct val="0"/>
            </a:spcBef>
            <a:spcAft>
              <a:spcPct val="35000"/>
            </a:spcAft>
            <a:buNone/>
          </a:pPr>
          <a:r>
            <a:rPr lang="ar-BH" sz="1600" b="1" kern="1200" dirty="0">
              <a:latin typeface="Graphik Arabic Regular" pitchFamily="2" charset="-78"/>
              <a:cs typeface="Graphik Arabic Regular" pitchFamily="2" charset="-78"/>
            </a:rPr>
            <a:t>القيادة والإدارة</a:t>
          </a:r>
          <a:endParaRPr lang="en-US" sz="1600" b="0" kern="1200" dirty="0">
            <a:latin typeface="Graphik Arabic Regular" pitchFamily="2" charset="-78"/>
            <a:cs typeface="Graphik Arabic Regular" pitchFamily="2" charset="-78"/>
          </a:endParaRPr>
        </a:p>
      </dsp:txBody>
      <dsp:txXfrm>
        <a:off x="32311" y="732102"/>
        <a:ext cx="2623726" cy="949383"/>
      </dsp:txXfrm>
    </dsp:sp>
    <dsp:sp modelId="{6494391B-E9FE-4994-851D-3CC4754D7939}">
      <dsp:nvSpPr>
        <dsp:cNvPr id="0" name=""/>
        <dsp:cNvSpPr/>
      </dsp:nvSpPr>
      <dsp:spPr>
        <a:xfrm rot="5400000">
          <a:off x="1285488" y="1769709"/>
          <a:ext cx="117372" cy="117372"/>
        </a:xfrm>
        <a:prstGeom prst="rightArrow">
          <a:avLst>
            <a:gd name="adj1" fmla="val 66700"/>
            <a:gd name="adj2" fmla="val 50000"/>
          </a:avLst>
        </a:prstGeom>
        <a:solidFill>
          <a:srgbClr val="D9990E"/>
        </a:solidFill>
        <a:ln>
          <a:noFill/>
        </a:ln>
        <a:effectLst/>
      </dsp:spPr>
      <dsp:style>
        <a:lnRef idx="0">
          <a:scrgbClr r="0" g="0" b="0"/>
        </a:lnRef>
        <a:fillRef idx="1">
          <a:scrgbClr r="0" g="0" b="0"/>
        </a:fillRef>
        <a:effectRef idx="0">
          <a:scrgbClr r="0" g="0" b="0"/>
        </a:effectRef>
        <a:fontRef idx="minor">
          <a:schemeClr val="lt1"/>
        </a:fontRef>
      </dsp:style>
    </dsp:sp>
    <dsp:sp modelId="{CB0D7EF2-8BD0-4B6F-B58D-03AA2088A186}">
      <dsp:nvSpPr>
        <dsp:cNvPr id="0" name=""/>
        <dsp:cNvSpPr/>
      </dsp:nvSpPr>
      <dsp:spPr>
        <a:xfrm>
          <a:off x="2774" y="1945768"/>
          <a:ext cx="2682800" cy="670700"/>
        </a:xfrm>
        <a:prstGeom prst="roundRect">
          <a:avLst>
            <a:gd name="adj" fmla="val 10000"/>
          </a:avLst>
        </a:prstGeom>
        <a:noFill/>
        <a:ln w="19050" cap="flat" cmpd="sng" algn="ctr">
          <a:solidFill>
            <a:srgbClr val="D9990E"/>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BH" sz="1600" kern="1200">
              <a:solidFill>
                <a:srgbClr val="4A4A4A"/>
              </a:solidFill>
              <a:latin typeface="Graphik Arabic Regular" pitchFamily="2" charset="-78"/>
              <a:cs typeface="Graphik Arabic Regular" pitchFamily="2" charset="-78"/>
            </a:rPr>
            <a:t>1.3 فاعلية القيادة </a:t>
          </a:r>
          <a:endParaRPr lang="en-US" sz="1600" kern="1200">
            <a:latin typeface="Graphik Arabic Regular" pitchFamily="2" charset="-78"/>
            <a:cs typeface="Graphik Arabic Regular" pitchFamily="2" charset="-78"/>
          </a:endParaRPr>
        </a:p>
      </dsp:txBody>
      <dsp:txXfrm>
        <a:off x="22418" y="1965412"/>
        <a:ext cx="2643512" cy="631412"/>
      </dsp:txXfrm>
    </dsp:sp>
    <dsp:sp modelId="{86E30E1D-57E9-47D9-B73E-1CA30E3B5B63}">
      <dsp:nvSpPr>
        <dsp:cNvPr id="0" name=""/>
        <dsp:cNvSpPr/>
      </dsp:nvSpPr>
      <dsp:spPr>
        <a:xfrm rot="5400000">
          <a:off x="1285488" y="2675155"/>
          <a:ext cx="117372" cy="117372"/>
        </a:xfrm>
        <a:prstGeom prst="rightArrow">
          <a:avLst>
            <a:gd name="adj1" fmla="val 66700"/>
            <a:gd name="adj2" fmla="val 50000"/>
          </a:avLst>
        </a:prstGeom>
        <a:solidFill>
          <a:srgbClr val="D9990E"/>
        </a:solidFill>
        <a:ln>
          <a:noFill/>
        </a:ln>
        <a:effectLst/>
      </dsp:spPr>
      <dsp:style>
        <a:lnRef idx="0">
          <a:scrgbClr r="0" g="0" b="0"/>
        </a:lnRef>
        <a:fillRef idx="1">
          <a:scrgbClr r="0" g="0" b="0"/>
        </a:fillRef>
        <a:effectRef idx="0">
          <a:scrgbClr r="0" g="0" b="0"/>
        </a:effectRef>
        <a:fontRef idx="minor">
          <a:schemeClr val="lt1"/>
        </a:fontRef>
      </dsp:style>
    </dsp:sp>
    <dsp:sp modelId="{3DDE2C1A-F896-44D3-9510-B8252C02E909}">
      <dsp:nvSpPr>
        <dsp:cNvPr id="0" name=""/>
        <dsp:cNvSpPr/>
      </dsp:nvSpPr>
      <dsp:spPr>
        <a:xfrm>
          <a:off x="2774" y="2851213"/>
          <a:ext cx="2682800" cy="670700"/>
        </a:xfrm>
        <a:prstGeom prst="roundRect">
          <a:avLst>
            <a:gd name="adj" fmla="val 10000"/>
          </a:avLst>
        </a:prstGeom>
        <a:noFill/>
        <a:ln w="19050" cap="flat" cmpd="sng" algn="ctr">
          <a:solidFill>
            <a:srgbClr val="D9990E"/>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BH" sz="1600" kern="1200" dirty="0">
              <a:solidFill>
                <a:srgbClr val="4A4A4A"/>
              </a:solidFill>
              <a:latin typeface="Graphik Arabic Regular" pitchFamily="2" charset="-78"/>
              <a:cs typeface="Graphik Arabic Regular" pitchFamily="2" charset="-78"/>
            </a:rPr>
            <a:t>2.3 مشاركة العائلة والمجتمع</a:t>
          </a:r>
          <a:endParaRPr lang="en-US" sz="1600" kern="1200" dirty="0">
            <a:latin typeface="Graphik Arabic Regular" pitchFamily="2" charset="-78"/>
            <a:cs typeface="Graphik Arabic Regular" pitchFamily="2" charset="-78"/>
          </a:endParaRPr>
        </a:p>
      </dsp:txBody>
      <dsp:txXfrm>
        <a:off x="22418" y="2870857"/>
        <a:ext cx="2643512" cy="631412"/>
      </dsp:txXfrm>
    </dsp:sp>
  </dsp:spTree>
</dsp:drawing>
</file>

<file path=ppt/diagrams/layout1.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588080-A125-4581-B24A-86272343CA54}" type="datetimeFigureOut">
              <a:rPr lang="en-GB" smtClean="0"/>
              <a:t>26/02/2025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8C7D41-AB4A-4FCA-8306-4FA4225DC821}" type="slidenum">
              <a:rPr lang="en-GB" smtClean="0"/>
              <a:t>‹#›</a:t>
            </a:fld>
            <a:endParaRPr lang="en-GB"/>
          </a:p>
        </p:txBody>
      </p:sp>
    </p:spTree>
    <p:extLst>
      <p:ext uri="{BB962C8B-B14F-4D97-AF65-F5344CB8AC3E}">
        <p14:creationId xmlns:p14="http://schemas.microsoft.com/office/powerpoint/2010/main" val="4179779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8C7D41-AB4A-4FCA-8306-4FA4225DC821}" type="slidenum">
              <a:rPr lang="en-GB" smtClean="0"/>
              <a:t>1</a:t>
            </a:fld>
            <a:endParaRPr lang="en-GB"/>
          </a:p>
        </p:txBody>
      </p:sp>
    </p:spTree>
    <p:extLst>
      <p:ext uri="{BB962C8B-B14F-4D97-AF65-F5344CB8AC3E}">
        <p14:creationId xmlns:p14="http://schemas.microsoft.com/office/powerpoint/2010/main" val="11666266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4CBACE-C495-42BE-5013-994EAE31B8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60DDD8-CA13-B3AE-6BB3-B1D91F2D1E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86E799-979F-7473-3A9C-A83B62AA1BE0}"/>
              </a:ext>
            </a:extLst>
          </p:cNvPr>
          <p:cNvSpPr>
            <a:spLocks noGrp="1"/>
          </p:cNvSpPr>
          <p:nvPr>
            <p:ph type="body" idx="1"/>
          </p:nvPr>
        </p:nvSpPr>
        <p:spPr/>
        <p:txBody>
          <a:bodyPr/>
          <a:lstStyle/>
          <a:p>
            <a:pPr marL="0" indent="0" algn="r" rtl="1">
              <a:buFont typeface="Arial" panose="020B0604020202020204" pitchFamily="34" charset="0"/>
              <a:buNone/>
            </a:pPr>
            <a:r>
              <a:rPr lang="ar-BH" dirty="0"/>
              <a:t>مقطع فيديو </a:t>
            </a:r>
            <a:endParaRPr lang="en-US" dirty="0"/>
          </a:p>
        </p:txBody>
      </p:sp>
      <p:sp>
        <p:nvSpPr>
          <p:cNvPr id="4" name="Slide Number Placeholder 3">
            <a:extLst>
              <a:ext uri="{FF2B5EF4-FFF2-40B4-BE49-F238E27FC236}">
                <a16:creationId xmlns:a16="http://schemas.microsoft.com/office/drawing/2014/main" id="{FE3CA123-6E93-EBBE-4EF4-DF31C6484855}"/>
              </a:ext>
            </a:extLst>
          </p:cNvPr>
          <p:cNvSpPr>
            <a:spLocks noGrp="1"/>
          </p:cNvSpPr>
          <p:nvPr>
            <p:ph type="sldNum" sz="quarter" idx="5"/>
          </p:nvPr>
        </p:nvSpPr>
        <p:spPr/>
        <p:txBody>
          <a:bodyPr/>
          <a:lstStyle/>
          <a:p>
            <a:fld id="{828C7D41-AB4A-4FCA-8306-4FA4225DC821}" type="slidenum">
              <a:rPr lang="en-GB" smtClean="0"/>
              <a:t>11</a:t>
            </a:fld>
            <a:endParaRPr lang="en-GB"/>
          </a:p>
        </p:txBody>
      </p:sp>
    </p:spTree>
    <p:extLst>
      <p:ext uri="{BB962C8B-B14F-4D97-AF65-F5344CB8AC3E}">
        <p14:creationId xmlns:p14="http://schemas.microsoft.com/office/powerpoint/2010/main" val="34826239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BH" b="1" dirty="0"/>
              <a:t>البحث والاكتشاف: </a:t>
            </a:r>
            <a:r>
              <a:rPr lang="ar-BH" b="0" dirty="0"/>
              <a:t>يتيح اللعب للأطفال استكشاف العالم من حولهم وطرح الأسئلة وإشباع فضولهم الطبيعي.</a:t>
            </a:r>
          </a:p>
          <a:p>
            <a:pPr algn="r" rtl="1"/>
            <a:r>
              <a:rPr lang="ar-BH" b="1" dirty="0"/>
              <a:t>حل المشكلات: </a:t>
            </a:r>
            <a:r>
              <a:rPr lang="ar-BH" b="0" dirty="0"/>
              <a:t>سواء كان ذلك من خلال البناء باستخدام المكعبات أو حل الألغاز، فإن اللعب يساعد الأطفال على التفكير النقدي وفهم الأشياء بأنفسهم.</a:t>
            </a:r>
          </a:p>
          <a:p>
            <a:pPr algn="r" rtl="1"/>
            <a:r>
              <a:rPr lang="ar-BH" b="1" dirty="0"/>
              <a:t>تنمية المهارات الاجتماعية: </a:t>
            </a:r>
            <a:r>
              <a:rPr lang="ar-BH" b="0" dirty="0"/>
              <a:t>اللعب مع الآخرين يعلم الاطفال المشاركة والتعاون وكيفية التناوب، مما يساعدهم على تكوين الصداقات.</a:t>
            </a:r>
          </a:p>
          <a:p>
            <a:pPr algn="r" rtl="1"/>
            <a:r>
              <a:rPr lang="ar-BH" b="1" dirty="0"/>
              <a:t>التعبير عن المشاعر: </a:t>
            </a:r>
            <a:r>
              <a:rPr lang="ar-BH" b="0" dirty="0"/>
              <a:t>من خلال لعب الأدوار أو الفن، يمكن للأطفال التعبير عن مشاعرهم وفهم التجارب الذين يمرون بها.</a:t>
            </a:r>
          </a:p>
          <a:p>
            <a:pPr algn="r" rtl="1"/>
            <a:r>
              <a:rPr lang="ar-BH" b="1" dirty="0"/>
              <a:t>بناء الثقة: </a:t>
            </a:r>
            <a:r>
              <a:rPr lang="ar-BH" b="0" dirty="0"/>
              <a:t>عندما يجرب الأطفال أشياء جديدة وينجحون فيها، فإنهم يشعرون بالفخر، مما يبني احترامهم لذاتهم واستقلاليتهم.</a:t>
            </a:r>
          </a:p>
          <a:p>
            <a:pPr algn="r" rtl="1"/>
            <a:r>
              <a:rPr lang="ar-BH" b="1" dirty="0"/>
              <a:t>تعزيز الإبداع: </a:t>
            </a:r>
            <a:r>
              <a:rPr lang="ar-BH" b="0" dirty="0"/>
              <a:t>يشجع اللعب الخيال، من ابتكار القصص إلى بناء عوالمهم الخاصة بالألعاب، مما يساعدهم على التفكير بشكل إبداعي.</a:t>
            </a:r>
            <a:endParaRPr lang="en-GB" b="0" dirty="0"/>
          </a:p>
        </p:txBody>
      </p:sp>
      <p:sp>
        <p:nvSpPr>
          <p:cNvPr id="4" name="Slide Number Placeholder 3"/>
          <p:cNvSpPr>
            <a:spLocks noGrp="1"/>
          </p:cNvSpPr>
          <p:nvPr>
            <p:ph type="sldNum" sz="quarter" idx="5"/>
          </p:nvPr>
        </p:nvSpPr>
        <p:spPr/>
        <p:txBody>
          <a:bodyPr/>
          <a:lstStyle/>
          <a:p>
            <a:fld id="{828C7D41-AB4A-4FCA-8306-4FA4225DC821}" type="slidenum">
              <a:rPr lang="en-GB" smtClean="0"/>
              <a:t>12</a:t>
            </a:fld>
            <a:endParaRPr lang="en-GB"/>
          </a:p>
        </p:txBody>
      </p:sp>
    </p:spTree>
    <p:extLst>
      <p:ext uri="{BB962C8B-B14F-4D97-AF65-F5344CB8AC3E}">
        <p14:creationId xmlns:p14="http://schemas.microsoft.com/office/powerpoint/2010/main" val="38218660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r" rtl="1">
              <a:buFont typeface="Arial" panose="020B0604020202020204" pitchFamily="34" charset="0"/>
              <a:buChar char="•"/>
            </a:pPr>
            <a:r>
              <a:rPr lang="ar-BH" b="1" dirty="0"/>
              <a:t>يدعم النمو المعرفي، والبدني، والاجتماعي، والعاطفي.
يسمح للأطفال باستكشاف عالمهم وتعلم حل المشكلات.
يعزز مهارات التفكير الناقد.
يشجع الإبداع والخيال.
ركن أساسي للتعليم في مرحلة الطفولة المبكرة.</a:t>
            </a:r>
            <a:endParaRPr lang="en-GB" b="1" dirty="0"/>
          </a:p>
        </p:txBody>
      </p:sp>
      <p:sp>
        <p:nvSpPr>
          <p:cNvPr id="4" name="Slide Number Placeholder 3"/>
          <p:cNvSpPr>
            <a:spLocks noGrp="1"/>
          </p:cNvSpPr>
          <p:nvPr>
            <p:ph type="sldNum" sz="quarter" idx="5"/>
          </p:nvPr>
        </p:nvSpPr>
        <p:spPr/>
        <p:txBody>
          <a:bodyPr/>
          <a:lstStyle/>
          <a:p>
            <a:fld id="{828C7D41-AB4A-4FCA-8306-4FA4225DC821}" type="slidenum">
              <a:rPr lang="en-GB" smtClean="0"/>
              <a:t>13</a:t>
            </a:fld>
            <a:endParaRPr lang="en-GB"/>
          </a:p>
        </p:txBody>
      </p:sp>
    </p:spTree>
    <p:extLst>
      <p:ext uri="{BB962C8B-B14F-4D97-AF65-F5344CB8AC3E}">
        <p14:creationId xmlns:p14="http://schemas.microsoft.com/office/powerpoint/2010/main" val="18701540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r" rtl="1">
              <a:buFont typeface="Arial" panose="020B0604020202020204" pitchFamily="34" charset="0"/>
              <a:buChar char="•"/>
            </a:pPr>
            <a:r>
              <a:rPr lang="ar-BH" b="1" dirty="0"/>
              <a:t>التركيز على رعاية النمو الشامل والمتكامل للأطفال.
يتم التعامل مع كل طفل على أنه فريد، ويتم تلبية احتياجاته واهتماماته الخاصة.
خبرات تعليمية شخصية، مصممة خصيصا لدعم نمو الطفل.
بيئة داعمة تسمح للأطفال بالازدهار والتقدم.
يشجع النمو بالسرعة التي تناسب كل طفل، بناء على قدراته واهتماماته. </a:t>
            </a:r>
            <a:endParaRPr lang="en-GB" b="1" dirty="0"/>
          </a:p>
        </p:txBody>
      </p:sp>
      <p:sp>
        <p:nvSpPr>
          <p:cNvPr id="4" name="Slide Number Placeholder 3"/>
          <p:cNvSpPr>
            <a:spLocks noGrp="1"/>
          </p:cNvSpPr>
          <p:nvPr>
            <p:ph type="sldNum" sz="quarter" idx="5"/>
          </p:nvPr>
        </p:nvSpPr>
        <p:spPr/>
        <p:txBody>
          <a:bodyPr/>
          <a:lstStyle/>
          <a:p>
            <a:fld id="{828C7D41-AB4A-4FCA-8306-4FA4225DC821}" type="slidenum">
              <a:rPr lang="en-GB" smtClean="0"/>
              <a:t>14</a:t>
            </a:fld>
            <a:endParaRPr lang="en-GB"/>
          </a:p>
        </p:txBody>
      </p:sp>
    </p:spTree>
    <p:extLst>
      <p:ext uri="{BB962C8B-B14F-4D97-AF65-F5344CB8AC3E}">
        <p14:creationId xmlns:p14="http://schemas.microsoft.com/office/powerpoint/2010/main" val="35236365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r" rtl="1">
              <a:buFont typeface="Arial" panose="020B0604020202020204" pitchFamily="34" charset="0"/>
              <a:buChar char="•"/>
            </a:pPr>
            <a:r>
              <a:rPr lang="ar-BH" b="1" dirty="0"/>
              <a:t>إثرائها من خلال مشاركة العائلة والمجتمع في الأنشطة وخبرات التعلم.</a:t>
            </a:r>
            <a:endParaRPr lang="en-US" b="1" dirty="0"/>
          </a:p>
          <a:p>
            <a:pPr marL="171450" indent="-171450" algn="r" rtl="1">
              <a:buFont typeface="Arial" panose="020B0604020202020204" pitchFamily="34" charset="0"/>
              <a:buChar char="•"/>
            </a:pPr>
            <a:r>
              <a:rPr lang="ar-BH" b="1" dirty="0"/>
              <a:t>ضمان جميع الأطفال مدمجين في الخبرات، بغض النظر عن خلفياتهم الاجتماعية، احتياجاتهم المختلفة و حالاتهم الصحية. </a:t>
            </a:r>
          </a:p>
          <a:p>
            <a:pPr marL="171450" indent="-171450" algn="r" rtl="1">
              <a:buFont typeface="Arial" panose="020B0604020202020204" pitchFamily="34" charset="0"/>
              <a:buChar char="•"/>
            </a:pPr>
            <a:r>
              <a:rPr lang="ar-BH" b="1" dirty="0"/>
              <a:t>أساسي لدعم النمو الشامل والمتكامل.
يساعد في خلق جو تعلم داعم وآمن للأطفال، ويساعد في عورهم بالرعاية والاهتمام.
يعزز النمو المعرفي والعاطفي والاجتماعي من خلال اللعب والاستكشاف والتعلم.</a:t>
            </a:r>
            <a:endParaRPr lang="en-GB" b="1" dirty="0"/>
          </a:p>
        </p:txBody>
      </p:sp>
      <p:sp>
        <p:nvSpPr>
          <p:cNvPr id="4" name="Slide Number Placeholder 3"/>
          <p:cNvSpPr>
            <a:spLocks noGrp="1"/>
          </p:cNvSpPr>
          <p:nvPr>
            <p:ph type="sldNum" sz="quarter" idx="5"/>
          </p:nvPr>
        </p:nvSpPr>
        <p:spPr/>
        <p:txBody>
          <a:bodyPr/>
          <a:lstStyle/>
          <a:p>
            <a:fld id="{828C7D41-AB4A-4FCA-8306-4FA4225DC821}" type="slidenum">
              <a:rPr lang="en-GB" smtClean="0"/>
              <a:t>15</a:t>
            </a:fld>
            <a:endParaRPr lang="en-GB"/>
          </a:p>
        </p:txBody>
      </p:sp>
    </p:spTree>
    <p:extLst>
      <p:ext uri="{BB962C8B-B14F-4D97-AF65-F5344CB8AC3E}">
        <p14:creationId xmlns:p14="http://schemas.microsoft.com/office/powerpoint/2010/main" val="21705447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1DFAB96-2154-4136-BD1E-E10D20042534}" type="slidenum">
              <a:rPr lang="en-GB" smtClean="0"/>
              <a:t>16</a:t>
            </a:fld>
            <a:endParaRPr lang="en-GB"/>
          </a:p>
        </p:txBody>
      </p:sp>
    </p:spTree>
    <p:extLst>
      <p:ext uri="{BB962C8B-B14F-4D97-AF65-F5344CB8AC3E}">
        <p14:creationId xmlns:p14="http://schemas.microsoft.com/office/powerpoint/2010/main" val="8786037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1DFAB96-2154-4136-BD1E-E10D20042534}" type="slidenum">
              <a:rPr lang="en-GB" smtClean="0"/>
              <a:t>17</a:t>
            </a:fld>
            <a:endParaRPr lang="en-GB"/>
          </a:p>
        </p:txBody>
      </p:sp>
    </p:spTree>
    <p:extLst>
      <p:ext uri="{BB962C8B-B14F-4D97-AF65-F5344CB8AC3E}">
        <p14:creationId xmlns:p14="http://schemas.microsoft.com/office/powerpoint/2010/main" val="7646713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28C7D41-AB4A-4FCA-8306-4FA4225DC821}" type="slidenum">
              <a:rPr lang="en-GB" smtClean="0"/>
              <a:t>2</a:t>
            </a:fld>
            <a:endParaRPr lang="en-GB"/>
          </a:p>
        </p:txBody>
      </p:sp>
    </p:spTree>
    <p:extLst>
      <p:ext uri="{BB962C8B-B14F-4D97-AF65-F5344CB8AC3E}">
        <p14:creationId xmlns:p14="http://schemas.microsoft.com/office/powerpoint/2010/main" val="4146176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28C7D41-AB4A-4FCA-8306-4FA4225DC821}" type="slidenum">
              <a:rPr lang="en-GB" smtClean="0"/>
              <a:t>3</a:t>
            </a:fld>
            <a:endParaRPr lang="en-GB"/>
          </a:p>
        </p:txBody>
      </p:sp>
    </p:spTree>
    <p:extLst>
      <p:ext uri="{BB962C8B-B14F-4D97-AF65-F5344CB8AC3E}">
        <p14:creationId xmlns:p14="http://schemas.microsoft.com/office/powerpoint/2010/main" val="34333372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4CBACE-C495-42BE-5013-994EAE31B8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60DDD8-CA13-B3AE-6BB3-B1D91F2D1E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86E799-979F-7473-3A9C-A83B62AA1BE0}"/>
              </a:ext>
            </a:extLst>
          </p:cNvPr>
          <p:cNvSpPr>
            <a:spLocks noGrp="1"/>
          </p:cNvSpPr>
          <p:nvPr>
            <p:ph type="body" idx="1"/>
          </p:nvPr>
        </p:nvSpPr>
        <p:spPr/>
        <p:txBody>
          <a:bodyPr/>
          <a:lstStyle/>
          <a:p>
            <a:pPr marL="0" indent="0" algn="r" rtl="1">
              <a:buFont typeface="Arial" panose="020B0604020202020204" pitchFamily="34" charset="0"/>
              <a:buNone/>
            </a:pPr>
            <a:r>
              <a:rPr lang="ar-BH" dirty="0"/>
              <a:t>مقطع فيديو </a:t>
            </a:r>
            <a:endParaRPr lang="en-US" dirty="0"/>
          </a:p>
        </p:txBody>
      </p:sp>
      <p:sp>
        <p:nvSpPr>
          <p:cNvPr id="4" name="Slide Number Placeholder 3">
            <a:extLst>
              <a:ext uri="{FF2B5EF4-FFF2-40B4-BE49-F238E27FC236}">
                <a16:creationId xmlns:a16="http://schemas.microsoft.com/office/drawing/2014/main" id="{FE3CA123-6E93-EBBE-4EF4-DF31C6484855}"/>
              </a:ext>
            </a:extLst>
          </p:cNvPr>
          <p:cNvSpPr>
            <a:spLocks noGrp="1"/>
          </p:cNvSpPr>
          <p:nvPr>
            <p:ph type="sldNum" sz="quarter" idx="5"/>
          </p:nvPr>
        </p:nvSpPr>
        <p:spPr/>
        <p:txBody>
          <a:bodyPr/>
          <a:lstStyle/>
          <a:p>
            <a:fld id="{828C7D41-AB4A-4FCA-8306-4FA4225DC821}" type="slidenum">
              <a:rPr lang="en-GB" smtClean="0"/>
              <a:t>5</a:t>
            </a:fld>
            <a:endParaRPr lang="en-GB"/>
          </a:p>
        </p:txBody>
      </p:sp>
    </p:spTree>
    <p:extLst>
      <p:ext uri="{BB962C8B-B14F-4D97-AF65-F5344CB8AC3E}">
        <p14:creationId xmlns:p14="http://schemas.microsoft.com/office/powerpoint/2010/main" val="33494575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r" rtl="1">
              <a:buFont typeface="Arial" panose="020B0604020202020204" pitchFamily="34" charset="0"/>
              <a:buChar char="•"/>
            </a:pPr>
            <a:r>
              <a:rPr lang="ar-BH" dirty="0"/>
              <a:t>النمو البدني: تقوية العضلات من خلال الحركة والتوازن والتنسيق بين العين والحركة (على سبيل المثال، الجري والقفز والرسم وبناء المكعبات).</a:t>
            </a:r>
          </a:p>
          <a:p>
            <a:pPr marL="171450" indent="-171450" algn="r" rtl="1">
              <a:buFont typeface="Arial" panose="020B0604020202020204" pitchFamily="34" charset="0"/>
              <a:buChar char="•"/>
            </a:pPr>
            <a:r>
              <a:rPr lang="ar-BH" dirty="0"/>
              <a:t>النمو المعرفي: التفكير والتعلم والإبداع والتخيل وحل المشكلات (على سبيل المثال، الفضول والاستكشاف وطرح الأسئلة).</a:t>
            </a:r>
          </a:p>
          <a:p>
            <a:pPr marL="171450" indent="-171450" algn="r" rtl="1">
              <a:buFont typeface="Arial" panose="020B0604020202020204" pitchFamily="34" charset="0"/>
              <a:buChar char="•"/>
            </a:pPr>
            <a:r>
              <a:rPr lang="ar-BH" dirty="0"/>
              <a:t>اللغة والتواصل: فهم اللغة واستخدامها (على سبيل المثال، التحدث والاستماع وفهم القصص المسموعة).</a:t>
            </a:r>
          </a:p>
          <a:p>
            <a:pPr marL="171450" indent="-171450" algn="r" rtl="1">
              <a:buFont typeface="Arial" panose="020B0604020202020204" pitchFamily="34" charset="0"/>
              <a:buChar char="•"/>
            </a:pPr>
            <a:r>
              <a:rPr lang="ar-BH" dirty="0"/>
              <a:t>النمو الاجتماعي والعاطفي: تعلم كيفية إدارة المشاعر وبناء العلاقات وتطوير الهوية الذاتية والثقة بالنفس.</a:t>
            </a:r>
            <a:endParaRPr lang="en-US" dirty="0"/>
          </a:p>
        </p:txBody>
      </p:sp>
      <p:sp>
        <p:nvSpPr>
          <p:cNvPr id="4" name="Slide Number Placeholder 3"/>
          <p:cNvSpPr>
            <a:spLocks noGrp="1"/>
          </p:cNvSpPr>
          <p:nvPr>
            <p:ph type="sldNum" sz="quarter" idx="5"/>
          </p:nvPr>
        </p:nvSpPr>
        <p:spPr/>
        <p:txBody>
          <a:bodyPr/>
          <a:lstStyle/>
          <a:p>
            <a:fld id="{828C7D41-AB4A-4FCA-8306-4FA4225DC821}" type="slidenum">
              <a:rPr lang="en-GB" smtClean="0"/>
              <a:t>6</a:t>
            </a:fld>
            <a:endParaRPr lang="en-GB"/>
          </a:p>
        </p:txBody>
      </p:sp>
    </p:spTree>
    <p:extLst>
      <p:ext uri="{BB962C8B-B14F-4D97-AF65-F5344CB8AC3E}">
        <p14:creationId xmlns:p14="http://schemas.microsoft.com/office/powerpoint/2010/main" val="24364948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8909C-16BB-E81E-AD28-FD8F2833DA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6B001B-C445-62DA-7EE6-141BE6CE6A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1A4652-8891-DCCC-6D2D-40C5B97D6A91}"/>
              </a:ext>
            </a:extLst>
          </p:cNvPr>
          <p:cNvSpPr>
            <a:spLocks noGrp="1"/>
          </p:cNvSpPr>
          <p:nvPr>
            <p:ph type="body" idx="1"/>
          </p:nvPr>
        </p:nvSpPr>
        <p:spPr/>
        <p:txBody>
          <a:bodyPr/>
          <a:lstStyle/>
          <a:p>
            <a:pPr marL="0" indent="0" algn="r" rtl="1">
              <a:buFont typeface="Arial" panose="020B0604020202020204" pitchFamily="34" charset="0"/>
              <a:buNone/>
            </a:pPr>
            <a:endParaRPr lang="ar-BH" dirty="0"/>
          </a:p>
        </p:txBody>
      </p:sp>
      <p:sp>
        <p:nvSpPr>
          <p:cNvPr id="4" name="Slide Number Placeholder 3">
            <a:extLst>
              <a:ext uri="{FF2B5EF4-FFF2-40B4-BE49-F238E27FC236}">
                <a16:creationId xmlns:a16="http://schemas.microsoft.com/office/drawing/2014/main" id="{943ED58A-583F-7121-1A7D-2C4777E952D4}"/>
              </a:ext>
            </a:extLst>
          </p:cNvPr>
          <p:cNvSpPr>
            <a:spLocks noGrp="1"/>
          </p:cNvSpPr>
          <p:nvPr>
            <p:ph type="sldNum" sz="quarter" idx="5"/>
          </p:nvPr>
        </p:nvSpPr>
        <p:spPr/>
        <p:txBody>
          <a:bodyPr/>
          <a:lstStyle/>
          <a:p>
            <a:fld id="{828C7D41-AB4A-4FCA-8306-4FA4225DC821}" type="slidenum">
              <a:rPr lang="en-GB" smtClean="0"/>
              <a:t>7</a:t>
            </a:fld>
            <a:endParaRPr lang="en-GB"/>
          </a:p>
        </p:txBody>
      </p:sp>
    </p:spTree>
    <p:extLst>
      <p:ext uri="{BB962C8B-B14F-4D97-AF65-F5344CB8AC3E}">
        <p14:creationId xmlns:p14="http://schemas.microsoft.com/office/powerpoint/2010/main" val="24243548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FC4396-81DA-9D31-293B-4D43F029B9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8EAC24-6256-8A0B-5546-7917158448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EC0941-0F83-1EED-EC68-8DC41C2CC200}"/>
              </a:ext>
            </a:extLst>
          </p:cNvPr>
          <p:cNvSpPr>
            <a:spLocks noGrp="1"/>
          </p:cNvSpPr>
          <p:nvPr>
            <p:ph type="body" idx="1"/>
          </p:nvPr>
        </p:nvSpPr>
        <p:spPr/>
        <p:txBody>
          <a:bodyPr/>
          <a:lstStyle/>
          <a:p>
            <a:pPr marL="0" indent="0" algn="r" rtl="1">
              <a:buFont typeface="Arial" panose="020B0604020202020204" pitchFamily="34" charset="0"/>
              <a:buNone/>
            </a:pPr>
            <a:endParaRPr lang="ar-BH" dirty="0"/>
          </a:p>
        </p:txBody>
      </p:sp>
      <p:sp>
        <p:nvSpPr>
          <p:cNvPr id="4" name="Slide Number Placeholder 3">
            <a:extLst>
              <a:ext uri="{FF2B5EF4-FFF2-40B4-BE49-F238E27FC236}">
                <a16:creationId xmlns:a16="http://schemas.microsoft.com/office/drawing/2014/main" id="{CAC9B58C-7774-438B-1FAA-C5E117CEA04B}"/>
              </a:ext>
            </a:extLst>
          </p:cNvPr>
          <p:cNvSpPr>
            <a:spLocks noGrp="1"/>
          </p:cNvSpPr>
          <p:nvPr>
            <p:ph type="sldNum" sz="quarter" idx="5"/>
          </p:nvPr>
        </p:nvSpPr>
        <p:spPr/>
        <p:txBody>
          <a:bodyPr/>
          <a:lstStyle/>
          <a:p>
            <a:fld id="{828C7D41-AB4A-4FCA-8306-4FA4225DC821}" type="slidenum">
              <a:rPr lang="en-GB" smtClean="0"/>
              <a:t>8</a:t>
            </a:fld>
            <a:endParaRPr lang="en-GB"/>
          </a:p>
        </p:txBody>
      </p:sp>
    </p:spTree>
    <p:extLst>
      <p:ext uri="{BB962C8B-B14F-4D97-AF65-F5344CB8AC3E}">
        <p14:creationId xmlns:p14="http://schemas.microsoft.com/office/powerpoint/2010/main" val="10203175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A242FE-3C2D-78B4-ED43-92B61E98C5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FD1852-C943-62E5-DD9A-DB05E3C76E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4B3C0F-CAAE-B3C4-74A4-F40FFA2E7CDD}"/>
              </a:ext>
            </a:extLst>
          </p:cNvPr>
          <p:cNvSpPr>
            <a:spLocks noGrp="1"/>
          </p:cNvSpPr>
          <p:nvPr>
            <p:ph type="body" idx="1"/>
          </p:nvPr>
        </p:nvSpPr>
        <p:spPr/>
        <p:txBody>
          <a:bodyPr/>
          <a:lstStyle/>
          <a:p>
            <a:pPr marL="0" indent="0" algn="r" rtl="1">
              <a:buFont typeface="Arial" panose="020B0604020202020204" pitchFamily="34" charset="0"/>
              <a:buNone/>
            </a:pPr>
            <a:endParaRPr lang="ar-BH" dirty="0"/>
          </a:p>
        </p:txBody>
      </p:sp>
      <p:sp>
        <p:nvSpPr>
          <p:cNvPr id="4" name="Slide Number Placeholder 3">
            <a:extLst>
              <a:ext uri="{FF2B5EF4-FFF2-40B4-BE49-F238E27FC236}">
                <a16:creationId xmlns:a16="http://schemas.microsoft.com/office/drawing/2014/main" id="{5B2DD624-4325-1158-4A2F-8147AD62B3DF}"/>
              </a:ext>
            </a:extLst>
          </p:cNvPr>
          <p:cNvSpPr>
            <a:spLocks noGrp="1"/>
          </p:cNvSpPr>
          <p:nvPr>
            <p:ph type="sldNum" sz="quarter" idx="5"/>
          </p:nvPr>
        </p:nvSpPr>
        <p:spPr/>
        <p:txBody>
          <a:bodyPr/>
          <a:lstStyle/>
          <a:p>
            <a:fld id="{828C7D41-AB4A-4FCA-8306-4FA4225DC821}" type="slidenum">
              <a:rPr lang="en-GB" smtClean="0"/>
              <a:t>9</a:t>
            </a:fld>
            <a:endParaRPr lang="en-GB"/>
          </a:p>
        </p:txBody>
      </p:sp>
    </p:spTree>
    <p:extLst>
      <p:ext uri="{BB962C8B-B14F-4D97-AF65-F5344CB8AC3E}">
        <p14:creationId xmlns:p14="http://schemas.microsoft.com/office/powerpoint/2010/main" val="35891347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A3E199-E18E-24A5-0284-11C6CC1FFB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971936-3ED7-1BA1-3412-B2DF2A02F0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38AD03-1C8F-5CFF-AEFF-51A9D8918EF8}"/>
              </a:ext>
            </a:extLst>
          </p:cNvPr>
          <p:cNvSpPr>
            <a:spLocks noGrp="1"/>
          </p:cNvSpPr>
          <p:nvPr>
            <p:ph type="body" idx="1"/>
          </p:nvPr>
        </p:nvSpPr>
        <p:spPr/>
        <p:txBody>
          <a:bodyPr/>
          <a:lstStyle/>
          <a:p>
            <a:pPr marL="0" indent="0" algn="r" rtl="1">
              <a:buFont typeface="Arial" panose="020B0604020202020204" pitchFamily="34" charset="0"/>
              <a:buNone/>
            </a:pPr>
            <a:endParaRPr lang="ar-BH" dirty="0"/>
          </a:p>
        </p:txBody>
      </p:sp>
      <p:sp>
        <p:nvSpPr>
          <p:cNvPr id="4" name="Slide Number Placeholder 3">
            <a:extLst>
              <a:ext uri="{FF2B5EF4-FFF2-40B4-BE49-F238E27FC236}">
                <a16:creationId xmlns:a16="http://schemas.microsoft.com/office/drawing/2014/main" id="{BBD1E1B5-99F1-9800-B501-3A26BC49C44C}"/>
              </a:ext>
            </a:extLst>
          </p:cNvPr>
          <p:cNvSpPr>
            <a:spLocks noGrp="1"/>
          </p:cNvSpPr>
          <p:nvPr>
            <p:ph type="sldNum" sz="quarter" idx="5"/>
          </p:nvPr>
        </p:nvSpPr>
        <p:spPr/>
        <p:txBody>
          <a:bodyPr/>
          <a:lstStyle/>
          <a:p>
            <a:fld id="{828C7D41-AB4A-4FCA-8306-4FA4225DC821}" type="slidenum">
              <a:rPr lang="en-GB" smtClean="0"/>
              <a:t>10</a:t>
            </a:fld>
            <a:endParaRPr lang="en-GB"/>
          </a:p>
        </p:txBody>
      </p:sp>
    </p:spTree>
    <p:extLst>
      <p:ext uri="{BB962C8B-B14F-4D97-AF65-F5344CB8AC3E}">
        <p14:creationId xmlns:p14="http://schemas.microsoft.com/office/powerpoint/2010/main" val="30813815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Ref idx="1001">
        <a:schemeClr val="bg2"/>
      </p:bgRef>
    </p:bg>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0841150E-2181-8DD4-EDC0-31D8FE8C05F8}"/>
              </a:ext>
            </a:extLst>
          </p:cNvPr>
          <p:cNvSpPr>
            <a:spLocks noGrp="1"/>
          </p:cNvSpPr>
          <p:nvPr>
            <p:ph type="title" hasCustomPrompt="1"/>
          </p:nvPr>
        </p:nvSpPr>
        <p:spPr>
          <a:xfrm>
            <a:off x="1580224" y="5384281"/>
            <a:ext cx="9516122" cy="682442"/>
          </a:xfrm>
        </p:spPr>
        <p:txBody>
          <a:bodyPr>
            <a:noAutofit/>
          </a:bodyPr>
          <a:lstStyle>
            <a:lvl1pPr>
              <a:defRPr sz="4000"/>
            </a:lvl1pPr>
          </a:lstStyle>
          <a:p>
            <a:r>
              <a:rPr lang="en-US" dirty="0"/>
              <a:t>Title</a:t>
            </a:r>
          </a:p>
        </p:txBody>
      </p:sp>
      <p:pic>
        <p:nvPicPr>
          <p:cNvPr id="3" name="Picture 2">
            <a:extLst>
              <a:ext uri="{FF2B5EF4-FFF2-40B4-BE49-F238E27FC236}">
                <a16:creationId xmlns:a16="http://schemas.microsoft.com/office/drawing/2014/main" id="{F5E6AF28-EA10-780B-BCA1-13B14053C68D}"/>
              </a:ext>
            </a:extLst>
          </p:cNvPr>
          <p:cNvPicPr>
            <a:picLocks noChangeAspect="1"/>
          </p:cNvPicPr>
          <p:nvPr/>
        </p:nvPicPr>
        <p:blipFill>
          <a:blip r:embed="rId2"/>
          <a:stretch>
            <a:fillRect/>
          </a:stretch>
        </p:blipFill>
        <p:spPr>
          <a:xfrm>
            <a:off x="669525" y="5384281"/>
            <a:ext cx="827758" cy="827758"/>
          </a:xfrm>
          <a:prstGeom prst="rect">
            <a:avLst/>
          </a:prstGeom>
        </p:spPr>
      </p:pic>
      <p:pic>
        <p:nvPicPr>
          <p:cNvPr id="6" name="Picture 5">
            <a:extLst>
              <a:ext uri="{FF2B5EF4-FFF2-40B4-BE49-F238E27FC236}">
                <a16:creationId xmlns:a16="http://schemas.microsoft.com/office/drawing/2014/main" id="{971BBD40-AEBC-B40E-521E-6F415D56ACE3}"/>
              </a:ext>
            </a:extLst>
          </p:cNvPr>
          <p:cNvPicPr>
            <a:picLocks noChangeAspect="1"/>
          </p:cNvPicPr>
          <p:nvPr/>
        </p:nvPicPr>
        <p:blipFill>
          <a:blip r:embed="rId3"/>
          <a:stretch>
            <a:fillRect/>
          </a:stretch>
        </p:blipFill>
        <p:spPr>
          <a:xfrm>
            <a:off x="7622219" y="573747"/>
            <a:ext cx="3900256" cy="716651"/>
          </a:xfrm>
          <a:prstGeom prst="rect">
            <a:avLst/>
          </a:prstGeom>
        </p:spPr>
      </p:pic>
    </p:spTree>
    <p:extLst>
      <p:ext uri="{BB962C8B-B14F-4D97-AF65-F5344CB8AC3E}">
        <p14:creationId xmlns:p14="http://schemas.microsoft.com/office/powerpoint/2010/main" val="170269334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E10B7-312F-188C-B467-D21507AD8C1D}"/>
              </a:ext>
            </a:extLst>
          </p:cNvPr>
          <p:cNvSpPr>
            <a:spLocks noGrp="1"/>
          </p:cNvSpPr>
          <p:nvPr>
            <p:ph type="title"/>
          </p:nvPr>
        </p:nvSpPr>
        <p:spPr>
          <a:xfrm>
            <a:off x="838200" y="365126"/>
            <a:ext cx="10196744" cy="744584"/>
          </a:xfrm>
        </p:spPr>
        <p:txBody>
          <a:bodyPr/>
          <a:lstStyle/>
          <a:p>
            <a:r>
              <a:rPr lang="en-US"/>
              <a:t>Click to edit Master title style</a:t>
            </a:r>
          </a:p>
        </p:txBody>
      </p:sp>
      <p:pic>
        <p:nvPicPr>
          <p:cNvPr id="4" name="Picture 3">
            <a:extLst>
              <a:ext uri="{FF2B5EF4-FFF2-40B4-BE49-F238E27FC236}">
                <a16:creationId xmlns:a16="http://schemas.microsoft.com/office/drawing/2014/main" id="{26F6E610-C51B-3281-18CC-36AABA348DD0}"/>
              </a:ext>
            </a:extLst>
          </p:cNvPr>
          <p:cNvPicPr>
            <a:picLocks noChangeAspect="1"/>
          </p:cNvPicPr>
          <p:nvPr/>
        </p:nvPicPr>
        <p:blipFill>
          <a:blip r:embed="rId2"/>
          <a:stretch>
            <a:fillRect/>
          </a:stretch>
        </p:blipFill>
        <p:spPr>
          <a:xfrm>
            <a:off x="11453889" y="240838"/>
            <a:ext cx="407232" cy="407232"/>
          </a:xfrm>
          <a:prstGeom prst="rect">
            <a:avLst/>
          </a:prstGeom>
        </p:spPr>
      </p:pic>
    </p:spTree>
    <p:extLst>
      <p:ext uri="{BB962C8B-B14F-4D97-AF65-F5344CB8AC3E}">
        <p14:creationId xmlns:p14="http://schemas.microsoft.com/office/powerpoint/2010/main" val="11954582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9E6947-0A36-0F75-7633-D720E3615B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50C3CA-8D11-E096-F43D-9BD146ABC8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p:txBody>
      </p:sp>
    </p:spTree>
    <p:extLst>
      <p:ext uri="{BB962C8B-B14F-4D97-AF65-F5344CB8AC3E}">
        <p14:creationId xmlns:p14="http://schemas.microsoft.com/office/powerpoint/2010/main" val="1236174488"/>
      </p:ext>
    </p:extLst>
  </p:cSld>
  <p:clrMap bg1="lt1" tx1="dk1" bg2="lt2" tx2="dk2" accent1="accent1" accent2="accent2" accent3="accent3" accent4="accent4" accent5="accent5" accent6="accent6" hlink="hlink" folHlink="folHlink"/>
  <p:sldLayoutIdLst>
    <p:sldLayoutId id="2147483649" r:id="rId1"/>
    <p:sldLayoutId id="2147483650" r:id="rId2"/>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hyperlink" Target="https://bqa-material.s3.me-south-1.amazonaws.com/DSR/KG/Play+and+child+development.mp4" TargetMode="External"/><Relationship Id="rId4" Type="http://schemas.openxmlformats.org/officeDocument/2006/relationships/image" Target="../media/image23.svg"/></Relationships>
</file>

<file path=ppt/slides/_rels/slide1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9.png"/><Relationship Id="rId7"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26.pn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44.pn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46.png"/><Relationship Id="rId4" Type="http://schemas.microsoft.com/office/2007/relationships/hdphoto" Target="../media/hdphoto4.wdp"/></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48.png"/><Relationship Id="rId4" Type="http://schemas.microsoft.com/office/2007/relationships/hdphoto" Target="../media/hdphoto6.wdp"/></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5.jpeg"/><Relationship Id="rId18" Type="http://schemas.openxmlformats.org/officeDocument/2006/relationships/image" Target="../media/image19.png"/><Relationship Id="rId3" Type="http://schemas.openxmlformats.org/officeDocument/2006/relationships/image" Target="../media/image10.png"/><Relationship Id="rId7" Type="http://schemas.openxmlformats.org/officeDocument/2006/relationships/image" Target="../media/image12.png"/><Relationship Id="rId12" Type="http://schemas.openxmlformats.org/officeDocument/2006/relationships/hyperlink" Target="https://www.goodfreephotos.com/sweden/other-sweden/the-flag-of-sweden.png.php" TargetMode="External"/><Relationship Id="rId17" Type="http://schemas.openxmlformats.org/officeDocument/2006/relationships/image" Target="../media/image18.png"/><Relationship Id="rId2" Type="http://schemas.openxmlformats.org/officeDocument/2006/relationships/image" Target="../media/image9.png"/><Relationship Id="rId16" Type="http://schemas.openxmlformats.org/officeDocument/2006/relationships/image" Target="../media/image17.png"/><Relationship Id="rId20"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hyperlink" Target="https://openclipart.org/detail/76507/key-west---mallory---square-by-nkinkade-177732" TargetMode="External"/><Relationship Id="rId11" Type="http://schemas.microsoft.com/office/2007/relationships/hdphoto" Target="../media/hdphoto1.wdp"/><Relationship Id="rId5" Type="http://schemas.openxmlformats.org/officeDocument/2006/relationships/image" Target="../media/image11.png"/><Relationship Id="rId15" Type="http://schemas.microsoft.com/office/2007/relationships/hdphoto" Target="../media/hdphoto2.wdp"/><Relationship Id="rId10" Type="http://schemas.openxmlformats.org/officeDocument/2006/relationships/image" Target="../media/image14.png"/><Relationship Id="rId19" Type="http://schemas.openxmlformats.org/officeDocument/2006/relationships/image" Target="../media/image20.png"/><Relationship Id="rId4" Type="http://schemas.openxmlformats.org/officeDocument/2006/relationships/hyperlink" Target="https://www.iconfinder.com/icons/1292468/circle_country_finland_flag_national_icon" TargetMode="External"/><Relationship Id="rId9" Type="http://schemas.openxmlformats.org/officeDocument/2006/relationships/hyperlink" Target="https://www.plc-city.com/shop/es/contactenos" TargetMode="External"/><Relationship Id="rId1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s://bqa-material.s3.me-south-1.amazonaws.com/DSR/KG/Whole+Child+Development.mp4" TargetMode="External"/><Relationship Id="rId4" Type="http://schemas.openxmlformats.org/officeDocument/2006/relationships/image" Target="../media/image23.sv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2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eg"/></Relationships>
</file>

<file path=ppt/slides/_rels/slide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345274E-8CE7-B02D-94EC-4898B101C4CC}"/>
              </a:ext>
            </a:extLst>
          </p:cNvPr>
          <p:cNvSpPr>
            <a:spLocks noGrp="1"/>
          </p:cNvSpPr>
          <p:nvPr>
            <p:ph type="title"/>
          </p:nvPr>
        </p:nvSpPr>
        <p:spPr>
          <a:xfrm>
            <a:off x="2394916" y="5019261"/>
            <a:ext cx="9516122" cy="682442"/>
          </a:xfrm>
        </p:spPr>
        <p:txBody>
          <a:bodyPr/>
          <a:lstStyle/>
          <a:p>
            <a:pPr algn="r" rtl="1">
              <a:lnSpc>
                <a:spcPct val="100000"/>
              </a:lnSpc>
            </a:pPr>
            <a:r>
              <a:rPr lang="ar-BH" dirty="0"/>
              <a:t>مقدمة حول</a:t>
            </a:r>
            <a:r>
              <a:rPr lang="en-US" dirty="0"/>
              <a:t/>
            </a:r>
            <a:r>
              <a:rPr lang="ar-BH" dirty="0"/>
              <a:t> التعليم المبكر ونمو الطفل</a:t>
            </a:r>
            <a:br>
              <a:rPr lang="en-GB" dirty="0"/>
            </a:br>
            <a:r>
              <a:rPr lang="ar-BH" sz="2800" dirty="0"/>
              <a:t>لأولياء الأمور</a:t>
            </a:r>
            <a:endParaRPr lang="en-GB" dirty="0"/>
          </a:p>
        </p:txBody>
      </p:sp>
    </p:spTree>
    <p:extLst>
      <p:ext uri="{BB962C8B-B14F-4D97-AF65-F5344CB8AC3E}">
        <p14:creationId xmlns:p14="http://schemas.microsoft.com/office/powerpoint/2010/main" val="23104106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33D900-E4B8-D4E2-A216-E4650E63B7A4}"/>
            </a:ext>
          </a:extLst>
        </p:cNvPr>
        <p:cNvGrpSpPr/>
        <p:nvPr/>
      </p:nvGrpSpPr>
      <p:grpSpPr>
        <a:xfrm>
          <a:off x="0" y="0"/>
          <a:ext cx="0" cy="0"/>
          <a:chOff x="0" y="0"/>
          <a:chExt cx="0" cy="0"/>
        </a:xfrm>
      </p:grpSpPr>
      <p:sp>
        <p:nvSpPr>
          <p:cNvPr id="21" name="Rectangle 20">
            <a:extLst>
              <a:ext uri="{FF2B5EF4-FFF2-40B4-BE49-F238E27FC236}">
                <a16:creationId xmlns:a16="http://schemas.microsoft.com/office/drawing/2014/main" id="{5297EB1D-3FDB-E924-49CB-17183FEA6827}"/>
              </a:ext>
            </a:extLst>
          </p:cNvPr>
          <p:cNvSpPr/>
          <p:nvPr/>
        </p:nvSpPr>
        <p:spPr>
          <a:xfrm>
            <a:off x="-457200" y="1219200"/>
            <a:ext cx="13144500" cy="3022600"/>
          </a:xfrm>
          <a:prstGeom prst="rect">
            <a:avLst/>
          </a:prstGeom>
          <a:solidFill>
            <a:srgbClr val="F37C11"/>
          </a:solidFill>
          <a:ln>
            <a:noFill/>
          </a:ln>
          <a:effectLst>
            <a:softEdge rad="635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8F47D0E-07EB-DBFB-8E85-C64A9B733673}"/>
              </a:ext>
            </a:extLst>
          </p:cNvPr>
          <p:cNvSpPr>
            <a:spLocks noGrp="1"/>
          </p:cNvSpPr>
          <p:nvPr>
            <p:ph type="title"/>
          </p:nvPr>
        </p:nvSpPr>
        <p:spPr>
          <a:xfrm>
            <a:off x="997628" y="77302"/>
            <a:ext cx="10196744" cy="744584"/>
          </a:xfrm>
        </p:spPr>
        <p:txBody>
          <a:bodyPr>
            <a:normAutofit/>
          </a:bodyPr>
          <a:lstStyle/>
          <a:p>
            <a:pPr algn="r" rtl="1"/>
            <a:r>
              <a:rPr lang="ar-BH" sz="3200" b="1" dirty="0">
                <a:solidFill>
                  <a:schemeClr val="accent1"/>
                </a:solidFill>
              </a:rPr>
              <a:t>كيف ينمو الأطفال؟</a:t>
            </a:r>
            <a:endParaRPr lang="en-GB" sz="3200" b="1" dirty="0">
              <a:solidFill>
                <a:schemeClr val="accent1"/>
              </a:solidFill>
            </a:endParaRPr>
          </a:p>
        </p:txBody>
      </p:sp>
      <p:sp>
        <p:nvSpPr>
          <p:cNvPr id="8" name="TextBox 7">
            <a:extLst>
              <a:ext uri="{FF2B5EF4-FFF2-40B4-BE49-F238E27FC236}">
                <a16:creationId xmlns:a16="http://schemas.microsoft.com/office/drawing/2014/main" id="{DBBDDDC9-D882-CB3B-60DB-3AA4A66E21CE}"/>
              </a:ext>
            </a:extLst>
          </p:cNvPr>
          <p:cNvSpPr txBox="1"/>
          <p:nvPr/>
        </p:nvSpPr>
        <p:spPr>
          <a:xfrm>
            <a:off x="3563386" y="5696076"/>
            <a:ext cx="4808662" cy="738664"/>
          </a:xfrm>
          <a:prstGeom prst="rect">
            <a:avLst/>
          </a:prstGeom>
          <a:solidFill>
            <a:schemeClr val="accent2"/>
          </a:solidFill>
        </p:spPr>
        <p:txBody>
          <a:bodyPr wrap="square">
            <a:spAutoFit/>
          </a:bodyPr>
          <a:lstStyle/>
          <a:p>
            <a:pPr algn="ctr"/>
            <a:r>
              <a:rPr lang="ar-BH" sz="3200" b="1" dirty="0">
                <a:solidFill>
                  <a:schemeClr val="bg1"/>
                </a:solidFill>
                <a:latin typeface="Graphik Semibold" panose="020B0703030202060203" pitchFamily="34" charset="0"/>
              </a:rPr>
              <a:t>النمو المعرفي</a:t>
            </a:r>
          </a:p>
          <a:p>
            <a:pPr algn="ctr"/>
            <a:endParaRPr lang="ar-BH" sz="1000" b="1" dirty="0">
              <a:solidFill>
                <a:schemeClr val="bg1"/>
              </a:solidFill>
              <a:latin typeface="Graphik Semibold" panose="020B0703030202060203" pitchFamily="34" charset="0"/>
            </a:endParaRPr>
          </a:p>
        </p:txBody>
      </p:sp>
      <p:sp>
        <p:nvSpPr>
          <p:cNvPr id="22" name="TextBox 21">
            <a:extLst>
              <a:ext uri="{FF2B5EF4-FFF2-40B4-BE49-F238E27FC236}">
                <a16:creationId xmlns:a16="http://schemas.microsoft.com/office/drawing/2014/main" id="{1110DB68-B451-7428-B857-60215500AABB}"/>
              </a:ext>
            </a:extLst>
          </p:cNvPr>
          <p:cNvSpPr txBox="1"/>
          <p:nvPr/>
        </p:nvSpPr>
        <p:spPr>
          <a:xfrm>
            <a:off x="8628614" y="4262474"/>
            <a:ext cx="3055573" cy="369332"/>
          </a:xfrm>
          <a:prstGeom prst="rect">
            <a:avLst/>
          </a:prstGeom>
          <a:noFill/>
          <a:ln>
            <a:noFill/>
          </a:ln>
        </p:spPr>
        <p:txBody>
          <a:bodyPr wrap="square">
            <a:spAutoFit/>
          </a:bodyPr>
          <a:lstStyle/>
          <a:p>
            <a:pPr algn="ctr" rtl="1"/>
            <a:r>
              <a:rPr lang="ar-BH" b="1" dirty="0">
                <a:solidFill>
                  <a:schemeClr val="tx1">
                    <a:lumMod val="75000"/>
                    <a:lumOff val="25000"/>
                  </a:schemeClr>
                </a:solidFill>
                <a:latin typeface="Graphik Arabic Regular" pitchFamily="2" charset="-78"/>
                <a:cs typeface="Graphik Arabic Regular" pitchFamily="2" charset="-78"/>
              </a:rPr>
              <a:t>تعلم معلومات متنوعة</a:t>
            </a:r>
            <a:endParaRPr lang="en-GB" dirty="0">
              <a:solidFill>
                <a:schemeClr val="tx1">
                  <a:lumMod val="75000"/>
                  <a:lumOff val="25000"/>
                </a:schemeClr>
              </a:solidFill>
            </a:endParaRPr>
          </a:p>
        </p:txBody>
      </p:sp>
      <p:sp>
        <p:nvSpPr>
          <p:cNvPr id="23" name="TextBox 22">
            <a:extLst>
              <a:ext uri="{FF2B5EF4-FFF2-40B4-BE49-F238E27FC236}">
                <a16:creationId xmlns:a16="http://schemas.microsoft.com/office/drawing/2014/main" id="{CBB8037A-5408-D2B4-C8D9-CB48F8046E43}"/>
              </a:ext>
            </a:extLst>
          </p:cNvPr>
          <p:cNvSpPr txBox="1"/>
          <p:nvPr/>
        </p:nvSpPr>
        <p:spPr>
          <a:xfrm>
            <a:off x="4439930" y="4269782"/>
            <a:ext cx="3055573" cy="369332"/>
          </a:xfrm>
          <a:prstGeom prst="rect">
            <a:avLst/>
          </a:prstGeom>
          <a:noFill/>
          <a:ln>
            <a:noFill/>
          </a:ln>
        </p:spPr>
        <p:txBody>
          <a:bodyPr wrap="square">
            <a:spAutoFit/>
          </a:bodyPr>
          <a:lstStyle/>
          <a:p>
            <a:pPr algn="ctr" rtl="1"/>
            <a:r>
              <a:rPr lang="ar-BH" b="1" dirty="0">
                <a:solidFill>
                  <a:schemeClr val="tx1">
                    <a:lumMod val="75000"/>
                    <a:lumOff val="25000"/>
                  </a:schemeClr>
                </a:solidFill>
                <a:latin typeface="Graphik Arabic Regular" pitchFamily="2" charset="-78"/>
                <a:cs typeface="Graphik Arabic Regular" pitchFamily="2" charset="-78"/>
              </a:rPr>
              <a:t>التخيل والإبداع </a:t>
            </a:r>
          </a:p>
        </p:txBody>
      </p:sp>
      <p:sp>
        <p:nvSpPr>
          <p:cNvPr id="24" name="TextBox 23">
            <a:extLst>
              <a:ext uri="{FF2B5EF4-FFF2-40B4-BE49-F238E27FC236}">
                <a16:creationId xmlns:a16="http://schemas.microsoft.com/office/drawing/2014/main" id="{3528C5A5-C8FD-12A3-87EB-9C7E0BD6B0A4}"/>
              </a:ext>
            </a:extLst>
          </p:cNvPr>
          <p:cNvSpPr txBox="1"/>
          <p:nvPr/>
        </p:nvSpPr>
        <p:spPr>
          <a:xfrm>
            <a:off x="507813" y="4221475"/>
            <a:ext cx="3055573" cy="369332"/>
          </a:xfrm>
          <a:prstGeom prst="rect">
            <a:avLst/>
          </a:prstGeom>
          <a:noFill/>
          <a:ln>
            <a:noFill/>
          </a:ln>
        </p:spPr>
        <p:txBody>
          <a:bodyPr wrap="square">
            <a:spAutoFit/>
          </a:bodyPr>
          <a:lstStyle/>
          <a:p>
            <a:pPr algn="ctr" rtl="1"/>
            <a:r>
              <a:rPr lang="ar-BH" b="1" dirty="0">
                <a:solidFill>
                  <a:schemeClr val="tx1">
                    <a:lumMod val="75000"/>
                    <a:lumOff val="25000"/>
                  </a:schemeClr>
                </a:solidFill>
                <a:latin typeface="Graphik Arabic Regular" pitchFamily="2" charset="-78"/>
                <a:cs typeface="Graphik Arabic Regular" pitchFamily="2" charset="-78"/>
              </a:rPr>
              <a:t>الاكتشاف وحل المشكلات </a:t>
            </a:r>
          </a:p>
        </p:txBody>
      </p:sp>
      <p:pic>
        <p:nvPicPr>
          <p:cNvPr id="10" name="Picture 9" descr="A child playing with a building set&#10;&#10;Description automatically generated">
            <a:extLst>
              <a:ext uri="{FF2B5EF4-FFF2-40B4-BE49-F238E27FC236}">
                <a16:creationId xmlns:a16="http://schemas.microsoft.com/office/drawing/2014/main" id="{2FBB01C2-57CA-6355-3B80-111D898DC2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9237" y="1623056"/>
            <a:ext cx="3633524" cy="2417543"/>
          </a:xfrm>
          <a:prstGeom prst="rect">
            <a:avLst/>
          </a:prstGeom>
          <a:ln w="28575">
            <a:solidFill>
              <a:srgbClr val="397B26"/>
            </a:solidFill>
          </a:ln>
        </p:spPr>
      </p:pic>
      <p:grpSp>
        <p:nvGrpSpPr>
          <p:cNvPr id="14" name="Group 13">
            <a:extLst>
              <a:ext uri="{FF2B5EF4-FFF2-40B4-BE49-F238E27FC236}">
                <a16:creationId xmlns:a16="http://schemas.microsoft.com/office/drawing/2014/main" id="{C2B2212A-E04C-5EED-C3E6-F9E84DFA8678}"/>
              </a:ext>
            </a:extLst>
          </p:cNvPr>
          <p:cNvGrpSpPr/>
          <p:nvPr/>
        </p:nvGrpSpPr>
        <p:grpSpPr>
          <a:xfrm>
            <a:off x="8353001" y="1623056"/>
            <a:ext cx="3606800" cy="2399762"/>
            <a:chOff x="8353001" y="1623056"/>
            <a:chExt cx="3606800" cy="2399762"/>
          </a:xfrm>
        </p:grpSpPr>
        <p:pic>
          <p:nvPicPr>
            <p:cNvPr id="6" name="Picture 5" descr="A child playing in a sandbox&#10;&#10;Description automatically generated">
              <a:extLst>
                <a:ext uri="{FF2B5EF4-FFF2-40B4-BE49-F238E27FC236}">
                  <a16:creationId xmlns:a16="http://schemas.microsoft.com/office/drawing/2014/main" id="{2F5AF8A2-7A0F-4F32-2910-4FF52D5001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3001" y="1623056"/>
              <a:ext cx="3606800" cy="2399762"/>
            </a:xfrm>
            <a:prstGeom prst="rect">
              <a:avLst/>
            </a:prstGeom>
            <a:ln w="28575">
              <a:solidFill>
                <a:srgbClr val="397B26"/>
              </a:solidFill>
            </a:ln>
          </p:spPr>
        </p:pic>
        <p:sp>
          <p:nvSpPr>
            <p:cNvPr id="13" name="Rectangle 12">
              <a:extLst>
                <a:ext uri="{FF2B5EF4-FFF2-40B4-BE49-F238E27FC236}">
                  <a16:creationId xmlns:a16="http://schemas.microsoft.com/office/drawing/2014/main" id="{B042BD74-1567-8029-0B09-CB076DA65393}"/>
                </a:ext>
              </a:extLst>
            </p:cNvPr>
            <p:cNvSpPr>
              <a:spLocks noGrp="1" noRot="1" noMove="1" noResize="1" noEditPoints="1" noAdjustHandles="1" noChangeArrowheads="1" noChangeShapeType="1"/>
            </p:cNvSpPr>
            <p:nvPr/>
          </p:nvSpPr>
          <p:spPr>
            <a:xfrm rot="21138819">
              <a:off x="10385959" y="3073841"/>
              <a:ext cx="116238" cy="154983"/>
            </a:xfrm>
            <a:prstGeom prst="rect">
              <a:avLst/>
            </a:prstGeom>
            <a:solidFill>
              <a:srgbClr val="B2AE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6" name="Group 15">
            <a:extLst>
              <a:ext uri="{FF2B5EF4-FFF2-40B4-BE49-F238E27FC236}">
                <a16:creationId xmlns:a16="http://schemas.microsoft.com/office/drawing/2014/main" id="{53FD755F-BFD3-34F2-DC96-397CCE09A555}"/>
              </a:ext>
            </a:extLst>
          </p:cNvPr>
          <p:cNvGrpSpPr/>
          <p:nvPr/>
        </p:nvGrpSpPr>
        <p:grpSpPr>
          <a:xfrm>
            <a:off x="232199" y="1623056"/>
            <a:ext cx="3606799" cy="2399762"/>
            <a:chOff x="232199" y="1623056"/>
            <a:chExt cx="3606799" cy="2399762"/>
          </a:xfrm>
        </p:grpSpPr>
        <p:pic>
          <p:nvPicPr>
            <p:cNvPr id="4" name="Picture 3" descr="A young child playing with a game&#10;&#10;Description automatically generated">
              <a:extLst>
                <a:ext uri="{FF2B5EF4-FFF2-40B4-BE49-F238E27FC236}">
                  <a16:creationId xmlns:a16="http://schemas.microsoft.com/office/drawing/2014/main" id="{6F88C29E-CCFA-DB3F-E679-8F5406AA145F}"/>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232199" y="1623056"/>
              <a:ext cx="3606799" cy="2399762"/>
            </a:xfrm>
            <a:prstGeom prst="rect">
              <a:avLst/>
            </a:prstGeom>
            <a:ln w="28575">
              <a:solidFill>
                <a:srgbClr val="397B26"/>
              </a:solidFill>
            </a:ln>
          </p:spPr>
        </p:pic>
        <p:sp>
          <p:nvSpPr>
            <p:cNvPr id="15" name="Rectangle 14">
              <a:extLst>
                <a:ext uri="{FF2B5EF4-FFF2-40B4-BE49-F238E27FC236}">
                  <a16:creationId xmlns:a16="http://schemas.microsoft.com/office/drawing/2014/main" id="{6CD9C078-EB9C-8365-7BF8-59FB10EE8CA0}"/>
                </a:ext>
              </a:extLst>
            </p:cNvPr>
            <p:cNvSpPr>
              <a:spLocks noGrp="1" noRot="1" noMove="1" noResize="1" noEditPoints="1" noAdjustHandles="1" noChangeArrowheads="1" noChangeShapeType="1"/>
            </p:cNvSpPr>
            <p:nvPr/>
          </p:nvSpPr>
          <p:spPr>
            <a:xfrm rot="829532">
              <a:off x="2154264" y="3345697"/>
              <a:ext cx="147234" cy="197603"/>
            </a:xfrm>
            <a:prstGeom prst="rect">
              <a:avLst/>
            </a:prstGeom>
            <a:solidFill>
              <a:srgbClr val="969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5405058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F1B05-0710-D0BE-FEB5-5976E36CAC3B}"/>
            </a:ext>
          </a:extLst>
        </p:cNvPr>
        <p:cNvGrpSpPr/>
        <p:nvPr/>
      </p:nvGrpSpPr>
      <p:grpSpPr>
        <a:xfrm>
          <a:off x="0" y="0"/>
          <a:ext cx="0" cy="0"/>
          <a:chOff x="0" y="0"/>
          <a:chExt cx="0" cy="0"/>
        </a:xfrm>
      </p:grpSpPr>
      <p:pic>
        <p:nvPicPr>
          <p:cNvPr id="4" name="Graphic 3" descr="Video camera outline">
            <a:extLst>
              <a:ext uri="{FF2B5EF4-FFF2-40B4-BE49-F238E27FC236}">
                <a16:creationId xmlns:a16="http://schemas.microsoft.com/office/drawing/2014/main" id="{8027A9AF-7569-E03D-7050-124B57C98C5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4332" y="304526"/>
            <a:ext cx="914400" cy="914400"/>
          </a:xfrm>
          <a:prstGeom prst="rect">
            <a:avLst/>
          </a:prstGeom>
        </p:spPr>
      </p:pic>
      <p:sp>
        <p:nvSpPr>
          <p:cNvPr id="7" name="Title 1">
            <a:extLst>
              <a:ext uri="{FF2B5EF4-FFF2-40B4-BE49-F238E27FC236}">
                <a16:creationId xmlns:a16="http://schemas.microsoft.com/office/drawing/2014/main" id="{A38BD72C-4D1D-1E12-3C6B-3D7824D1A8E1}"/>
              </a:ext>
            </a:extLst>
          </p:cNvPr>
          <p:cNvSpPr>
            <a:spLocks noGrp="1"/>
          </p:cNvSpPr>
          <p:nvPr>
            <p:ph type="title"/>
          </p:nvPr>
        </p:nvSpPr>
        <p:spPr>
          <a:xfrm>
            <a:off x="997628" y="2084207"/>
            <a:ext cx="10196744" cy="744584"/>
          </a:xfrm>
        </p:spPr>
        <p:txBody>
          <a:bodyPr>
            <a:normAutofit/>
          </a:bodyPr>
          <a:lstStyle/>
          <a:p>
            <a:pPr algn="r" rtl="1"/>
            <a:r>
              <a:rPr lang="ar-BH" sz="3200" b="1" dirty="0">
                <a:solidFill>
                  <a:srgbClr val="203864"/>
                </a:solidFill>
              </a:rPr>
              <a:t>ينمو الأطفال من خلال اللعب </a:t>
            </a:r>
            <a:endParaRPr lang="en-US" sz="3200" b="1" dirty="0">
              <a:solidFill>
                <a:srgbClr val="203864"/>
              </a:solidFill>
            </a:endParaRPr>
          </a:p>
        </p:txBody>
      </p:sp>
      <p:sp>
        <p:nvSpPr>
          <p:cNvPr id="3" name="TextBox 2">
            <a:extLst>
              <a:ext uri="{FF2B5EF4-FFF2-40B4-BE49-F238E27FC236}">
                <a16:creationId xmlns:a16="http://schemas.microsoft.com/office/drawing/2014/main" id="{76CFBACA-FFBF-00AC-69E4-4B9634475F09}"/>
              </a:ext>
            </a:extLst>
          </p:cNvPr>
          <p:cNvSpPr txBox="1"/>
          <p:nvPr/>
        </p:nvSpPr>
        <p:spPr>
          <a:xfrm>
            <a:off x="6500059" y="3063587"/>
            <a:ext cx="7480635" cy="461665"/>
          </a:xfrm>
          <a:prstGeom prst="rect">
            <a:avLst/>
          </a:prstGeom>
          <a:noFill/>
        </p:spPr>
        <p:txBody>
          <a:bodyPr wrap="square">
            <a:spAutoFit/>
          </a:bodyPr>
          <a:lstStyle/>
          <a:p>
            <a:pPr marL="0" marR="0"/>
            <a:r>
              <a:rPr lang="ar-BH" sz="2400" u="sng" dirty="0">
                <a:hlinkClick r:id="rId5"/>
              </a:rPr>
              <a:t>فيديو عن نمو الأطفال من خلال اللعب</a:t>
            </a:r>
            <a:endParaRPr lang="en-US" sz="2400" dirty="0">
              <a:effectLst/>
              <a:latin typeface="Aptos" panose="020B0004020202020204" pitchFamily="34" charset="0"/>
              <a:ea typeface="Aptos" panose="020B0004020202020204" pitchFamily="34" charset="0"/>
              <a:cs typeface="Aptos" panose="020B0004020202020204" pitchFamily="34" charset="0"/>
            </a:endParaRPr>
          </a:p>
        </p:txBody>
      </p:sp>
      <p:sp>
        <p:nvSpPr>
          <p:cNvPr id="5" name="Rectangle 4">
            <a:extLst>
              <a:ext uri="{FF2B5EF4-FFF2-40B4-BE49-F238E27FC236}">
                <a16:creationId xmlns:a16="http://schemas.microsoft.com/office/drawing/2014/main" id="{1CFE448F-018C-53F1-D1F3-D7B7E9ECA0E0}"/>
              </a:ext>
            </a:extLst>
          </p:cNvPr>
          <p:cNvSpPr/>
          <p:nvPr/>
        </p:nvSpPr>
        <p:spPr>
          <a:xfrm>
            <a:off x="0" y="1341644"/>
            <a:ext cx="12192000" cy="114179"/>
          </a:xfrm>
          <a:prstGeom prst="rect">
            <a:avLst/>
          </a:prstGeom>
          <a:solidFill>
            <a:srgbClr val="0047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BH"/>
          </a:p>
        </p:txBody>
      </p:sp>
    </p:spTree>
    <p:extLst>
      <p:ext uri="{BB962C8B-B14F-4D97-AF65-F5344CB8AC3E}">
        <p14:creationId xmlns:p14="http://schemas.microsoft.com/office/powerpoint/2010/main" val="9682745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C1A9D93F-E34C-28D0-2340-65F7CD1CDCB3}"/>
              </a:ext>
            </a:extLst>
          </p:cNvPr>
          <p:cNvSpPr/>
          <p:nvPr/>
        </p:nvSpPr>
        <p:spPr>
          <a:xfrm>
            <a:off x="4137986" y="4774888"/>
            <a:ext cx="1816600" cy="1864310"/>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6DAE88A1-0401-D4E0-98D1-C9A499ED134F}"/>
              </a:ext>
            </a:extLst>
          </p:cNvPr>
          <p:cNvSpPr/>
          <p:nvPr/>
        </p:nvSpPr>
        <p:spPr>
          <a:xfrm>
            <a:off x="4137986" y="2957670"/>
            <a:ext cx="1801847" cy="1737080"/>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CEB1BAFD-77BA-82D2-600D-3748FAA068FB}"/>
              </a:ext>
            </a:extLst>
          </p:cNvPr>
          <p:cNvSpPr/>
          <p:nvPr/>
        </p:nvSpPr>
        <p:spPr>
          <a:xfrm>
            <a:off x="4125686" y="933322"/>
            <a:ext cx="1801847" cy="1944209"/>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B714EB6B-BE79-80A6-0D0E-9BEBE8D419E5}"/>
              </a:ext>
            </a:extLst>
          </p:cNvPr>
          <p:cNvSpPr/>
          <p:nvPr/>
        </p:nvSpPr>
        <p:spPr>
          <a:xfrm>
            <a:off x="6201853" y="4774888"/>
            <a:ext cx="1816600" cy="1864310"/>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CD9125A9-2536-3DB6-8AB1-878FDAB89BE6}"/>
              </a:ext>
            </a:extLst>
          </p:cNvPr>
          <p:cNvSpPr/>
          <p:nvPr/>
        </p:nvSpPr>
        <p:spPr>
          <a:xfrm>
            <a:off x="6201853" y="2957670"/>
            <a:ext cx="1801847" cy="1737079"/>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C113C850-6119-2590-DFDA-FC881ACA8075}"/>
              </a:ext>
            </a:extLst>
          </p:cNvPr>
          <p:cNvSpPr/>
          <p:nvPr/>
        </p:nvSpPr>
        <p:spPr>
          <a:xfrm>
            <a:off x="6207710" y="933322"/>
            <a:ext cx="1801847" cy="1944209"/>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2855B21D-4C8C-F598-A380-F4C0D57808F3}"/>
              </a:ext>
            </a:extLst>
          </p:cNvPr>
          <p:cNvSpPr>
            <a:spLocks noGrp="1"/>
          </p:cNvSpPr>
          <p:nvPr>
            <p:ph type="title"/>
          </p:nvPr>
        </p:nvSpPr>
        <p:spPr>
          <a:xfrm>
            <a:off x="997628" y="166378"/>
            <a:ext cx="10196744" cy="744584"/>
          </a:xfrm>
        </p:spPr>
        <p:txBody>
          <a:bodyPr>
            <a:normAutofit/>
          </a:bodyPr>
          <a:lstStyle/>
          <a:p>
            <a:pPr algn="r" rtl="1"/>
            <a:r>
              <a:rPr lang="ar-BH" sz="3200" b="1" dirty="0">
                <a:solidFill>
                  <a:srgbClr val="203864"/>
                </a:solidFill>
              </a:rPr>
              <a:t>ينمو الأطفال من خلال اللعب </a:t>
            </a:r>
            <a:endParaRPr lang="en-US" sz="3200" b="1" dirty="0">
              <a:solidFill>
                <a:srgbClr val="203864"/>
              </a:solidFill>
            </a:endParaRPr>
          </a:p>
        </p:txBody>
      </p:sp>
      <p:pic>
        <p:nvPicPr>
          <p:cNvPr id="2" name="Picture 1">
            <a:extLst>
              <a:ext uri="{FF2B5EF4-FFF2-40B4-BE49-F238E27FC236}">
                <a16:creationId xmlns:a16="http://schemas.microsoft.com/office/drawing/2014/main" id="{840B9A6E-FCB9-5899-857E-7F309B3AB6CF}"/>
              </a:ext>
            </a:extLst>
          </p:cNvPr>
          <p:cNvPicPr>
            <a:picLocks noChangeAspect="1"/>
          </p:cNvPicPr>
          <p:nvPr/>
        </p:nvPicPr>
        <p:blipFill>
          <a:blip r:embed="rId3"/>
          <a:stretch>
            <a:fillRect/>
          </a:stretch>
        </p:blipFill>
        <p:spPr>
          <a:xfrm>
            <a:off x="6333157" y="1159026"/>
            <a:ext cx="1539240" cy="1539240"/>
          </a:xfrm>
          <a:prstGeom prst="rect">
            <a:avLst/>
          </a:prstGeom>
          <a:ln>
            <a:solidFill>
              <a:schemeClr val="bg1">
                <a:lumMod val="65000"/>
              </a:schemeClr>
            </a:solidFill>
          </a:ln>
          <a:effectLst>
            <a:softEdge rad="88900"/>
          </a:effectLst>
        </p:spPr>
      </p:pic>
      <p:sp>
        <p:nvSpPr>
          <p:cNvPr id="4" name="TextBox 3">
            <a:extLst>
              <a:ext uri="{FF2B5EF4-FFF2-40B4-BE49-F238E27FC236}">
                <a16:creationId xmlns:a16="http://schemas.microsoft.com/office/drawing/2014/main" id="{8BBA968A-1DD4-9A46-F1A1-F9BF8DD01564}"/>
              </a:ext>
            </a:extLst>
          </p:cNvPr>
          <p:cNvSpPr txBox="1"/>
          <p:nvPr/>
        </p:nvSpPr>
        <p:spPr>
          <a:xfrm>
            <a:off x="8421037" y="1789367"/>
            <a:ext cx="2895600" cy="400110"/>
          </a:xfrm>
          <a:prstGeom prst="rect">
            <a:avLst/>
          </a:prstGeom>
          <a:solidFill>
            <a:srgbClr val="203864"/>
          </a:solidFill>
          <a:ln>
            <a:solidFill>
              <a:schemeClr val="bg1">
                <a:lumMod val="65000"/>
              </a:schemeClr>
            </a:solidFill>
          </a:ln>
        </p:spPr>
        <p:txBody>
          <a:bodyPr wrap="square">
            <a:spAutoFit/>
          </a:bodyPr>
          <a:lstStyle/>
          <a:p>
            <a:pPr algn="ctr"/>
            <a:r>
              <a:rPr lang="ar-BH" sz="2000" b="1" dirty="0">
                <a:solidFill>
                  <a:schemeClr val="bg1"/>
                </a:solidFill>
              </a:rPr>
              <a:t>يبحثون ويكتشفون</a:t>
            </a:r>
            <a:endParaRPr lang="en-GB" sz="2000" b="1" dirty="0">
              <a:solidFill>
                <a:schemeClr val="bg1"/>
              </a:solidFill>
            </a:endParaRPr>
          </a:p>
        </p:txBody>
      </p:sp>
      <p:pic>
        <p:nvPicPr>
          <p:cNvPr id="5" name="Picture 4">
            <a:extLst>
              <a:ext uri="{FF2B5EF4-FFF2-40B4-BE49-F238E27FC236}">
                <a16:creationId xmlns:a16="http://schemas.microsoft.com/office/drawing/2014/main" id="{4A5BC9DF-2AA5-B277-DDE1-907A697D4DFF}"/>
              </a:ext>
            </a:extLst>
          </p:cNvPr>
          <p:cNvPicPr>
            <a:picLocks noChangeAspect="1"/>
          </p:cNvPicPr>
          <p:nvPr/>
        </p:nvPicPr>
        <p:blipFill>
          <a:blip r:embed="rId4"/>
          <a:stretch>
            <a:fillRect/>
          </a:stretch>
        </p:blipFill>
        <p:spPr>
          <a:xfrm>
            <a:off x="6267504" y="3182513"/>
            <a:ext cx="1670544" cy="1287392"/>
          </a:xfrm>
          <a:prstGeom prst="rect">
            <a:avLst/>
          </a:prstGeom>
          <a:ln>
            <a:solidFill>
              <a:schemeClr val="bg1">
                <a:lumMod val="65000"/>
              </a:schemeClr>
            </a:solidFill>
          </a:ln>
          <a:effectLst>
            <a:softEdge rad="88900"/>
          </a:effectLst>
        </p:spPr>
      </p:pic>
      <p:sp>
        <p:nvSpPr>
          <p:cNvPr id="7" name="TextBox 6">
            <a:extLst>
              <a:ext uri="{FF2B5EF4-FFF2-40B4-BE49-F238E27FC236}">
                <a16:creationId xmlns:a16="http://schemas.microsoft.com/office/drawing/2014/main" id="{29405AF0-0D56-E98F-E430-1B2BD9066114}"/>
              </a:ext>
            </a:extLst>
          </p:cNvPr>
          <p:cNvSpPr txBox="1"/>
          <p:nvPr/>
        </p:nvSpPr>
        <p:spPr>
          <a:xfrm>
            <a:off x="8421037" y="3631433"/>
            <a:ext cx="2895600" cy="400110"/>
          </a:xfrm>
          <a:prstGeom prst="rect">
            <a:avLst/>
          </a:prstGeom>
          <a:solidFill>
            <a:srgbClr val="203864"/>
          </a:solidFill>
          <a:ln>
            <a:solidFill>
              <a:schemeClr val="bg1">
                <a:lumMod val="65000"/>
              </a:schemeClr>
            </a:solidFill>
          </a:ln>
        </p:spPr>
        <p:txBody>
          <a:bodyPr wrap="square">
            <a:spAutoFit/>
          </a:bodyPr>
          <a:lstStyle/>
          <a:p>
            <a:pPr algn="ctr"/>
            <a:r>
              <a:rPr lang="ar-BH" sz="2000" b="1" dirty="0">
                <a:solidFill>
                  <a:schemeClr val="bg1"/>
                </a:solidFill>
              </a:rPr>
              <a:t>يحلون المشكلات</a:t>
            </a:r>
            <a:endParaRPr lang="en-GB" sz="2000" b="1" dirty="0">
              <a:solidFill>
                <a:schemeClr val="bg1"/>
              </a:solidFill>
            </a:endParaRPr>
          </a:p>
        </p:txBody>
      </p:sp>
      <p:pic>
        <p:nvPicPr>
          <p:cNvPr id="8" name="Picture 7">
            <a:extLst>
              <a:ext uri="{FF2B5EF4-FFF2-40B4-BE49-F238E27FC236}">
                <a16:creationId xmlns:a16="http://schemas.microsoft.com/office/drawing/2014/main" id="{CA5639FA-E2BB-D4E9-0DBB-6B43DA25BB30}"/>
              </a:ext>
            </a:extLst>
          </p:cNvPr>
          <p:cNvPicPr>
            <a:picLocks noChangeAspect="1"/>
          </p:cNvPicPr>
          <p:nvPr/>
        </p:nvPicPr>
        <p:blipFill>
          <a:blip r:embed="rId5"/>
          <a:stretch>
            <a:fillRect/>
          </a:stretch>
        </p:blipFill>
        <p:spPr>
          <a:xfrm>
            <a:off x="6333157" y="4915438"/>
            <a:ext cx="1539240" cy="1539240"/>
          </a:xfrm>
          <a:prstGeom prst="rect">
            <a:avLst/>
          </a:prstGeom>
          <a:effectLst>
            <a:softEdge rad="88900"/>
          </a:effectLst>
        </p:spPr>
      </p:pic>
      <p:sp>
        <p:nvSpPr>
          <p:cNvPr id="9" name="TextBox 8">
            <a:extLst>
              <a:ext uri="{FF2B5EF4-FFF2-40B4-BE49-F238E27FC236}">
                <a16:creationId xmlns:a16="http://schemas.microsoft.com/office/drawing/2014/main" id="{193BEA01-8B25-95A3-86A3-0690868BE2C7}"/>
              </a:ext>
            </a:extLst>
          </p:cNvPr>
          <p:cNvSpPr txBox="1"/>
          <p:nvPr/>
        </p:nvSpPr>
        <p:spPr>
          <a:xfrm>
            <a:off x="8421037" y="5455952"/>
            <a:ext cx="2895600" cy="400110"/>
          </a:xfrm>
          <a:prstGeom prst="rect">
            <a:avLst/>
          </a:prstGeom>
          <a:solidFill>
            <a:srgbClr val="203864"/>
          </a:solidFill>
          <a:ln>
            <a:solidFill>
              <a:schemeClr val="bg1">
                <a:lumMod val="65000"/>
              </a:schemeClr>
            </a:solidFill>
          </a:ln>
        </p:spPr>
        <p:txBody>
          <a:bodyPr wrap="square">
            <a:spAutoFit/>
          </a:bodyPr>
          <a:lstStyle/>
          <a:p>
            <a:pPr algn="ctr"/>
            <a:r>
              <a:rPr lang="ar-BH" sz="2000" b="1" dirty="0">
                <a:solidFill>
                  <a:schemeClr val="bg1"/>
                </a:solidFill>
              </a:rPr>
              <a:t>ينمون مهاراتهم الاجتماعية</a:t>
            </a:r>
            <a:endParaRPr lang="en-GB" sz="2000" b="1" dirty="0">
              <a:solidFill>
                <a:schemeClr val="bg1"/>
              </a:solidFill>
            </a:endParaRPr>
          </a:p>
        </p:txBody>
      </p:sp>
      <p:sp>
        <p:nvSpPr>
          <p:cNvPr id="13" name="TextBox 12">
            <a:extLst>
              <a:ext uri="{FF2B5EF4-FFF2-40B4-BE49-F238E27FC236}">
                <a16:creationId xmlns:a16="http://schemas.microsoft.com/office/drawing/2014/main" id="{3234A4F5-0493-0F9F-B002-9C0209AFCE18}"/>
              </a:ext>
            </a:extLst>
          </p:cNvPr>
          <p:cNvSpPr txBox="1"/>
          <p:nvPr/>
        </p:nvSpPr>
        <p:spPr>
          <a:xfrm>
            <a:off x="875363" y="1789367"/>
            <a:ext cx="2895600" cy="400110"/>
          </a:xfrm>
          <a:prstGeom prst="rect">
            <a:avLst/>
          </a:prstGeom>
          <a:solidFill>
            <a:srgbClr val="203864"/>
          </a:solidFill>
          <a:ln>
            <a:solidFill>
              <a:schemeClr val="bg1">
                <a:lumMod val="65000"/>
              </a:schemeClr>
            </a:solidFill>
          </a:ln>
        </p:spPr>
        <p:txBody>
          <a:bodyPr wrap="square">
            <a:spAutoFit/>
          </a:bodyPr>
          <a:lstStyle/>
          <a:p>
            <a:pPr algn="ctr"/>
            <a:r>
              <a:rPr lang="ar-BH" sz="2000" b="1" dirty="0">
                <a:solidFill>
                  <a:schemeClr val="bg1"/>
                </a:solidFill>
              </a:rPr>
              <a:t>يعبرون عن مشاعرهم</a:t>
            </a:r>
            <a:endParaRPr lang="en-GB" sz="2000" b="1" dirty="0">
              <a:solidFill>
                <a:schemeClr val="bg1"/>
              </a:solidFill>
            </a:endParaRPr>
          </a:p>
        </p:txBody>
      </p:sp>
      <p:sp>
        <p:nvSpPr>
          <p:cNvPr id="14" name="TextBox 13">
            <a:extLst>
              <a:ext uri="{FF2B5EF4-FFF2-40B4-BE49-F238E27FC236}">
                <a16:creationId xmlns:a16="http://schemas.microsoft.com/office/drawing/2014/main" id="{151C9B59-15E2-C40F-BFFA-F39D019B7C02}"/>
              </a:ext>
            </a:extLst>
          </p:cNvPr>
          <p:cNvSpPr txBox="1"/>
          <p:nvPr/>
        </p:nvSpPr>
        <p:spPr>
          <a:xfrm>
            <a:off x="875363" y="3631433"/>
            <a:ext cx="2895600" cy="400110"/>
          </a:xfrm>
          <a:prstGeom prst="rect">
            <a:avLst/>
          </a:prstGeom>
          <a:solidFill>
            <a:srgbClr val="203864"/>
          </a:solidFill>
          <a:ln>
            <a:solidFill>
              <a:schemeClr val="bg1">
                <a:lumMod val="65000"/>
              </a:schemeClr>
            </a:solidFill>
          </a:ln>
        </p:spPr>
        <p:txBody>
          <a:bodyPr wrap="square">
            <a:spAutoFit/>
          </a:bodyPr>
          <a:lstStyle/>
          <a:p>
            <a:pPr algn="ctr"/>
            <a:r>
              <a:rPr lang="ar-BH" sz="2000" b="1" dirty="0">
                <a:solidFill>
                  <a:schemeClr val="bg1"/>
                </a:solidFill>
              </a:rPr>
              <a:t>يعززون ثقتهم بأنفسهم</a:t>
            </a:r>
            <a:endParaRPr lang="en-GB" sz="2000" b="1" dirty="0">
              <a:solidFill>
                <a:schemeClr val="bg1"/>
              </a:solidFill>
            </a:endParaRPr>
          </a:p>
        </p:txBody>
      </p:sp>
      <p:sp>
        <p:nvSpPr>
          <p:cNvPr id="15" name="TextBox 14">
            <a:extLst>
              <a:ext uri="{FF2B5EF4-FFF2-40B4-BE49-F238E27FC236}">
                <a16:creationId xmlns:a16="http://schemas.microsoft.com/office/drawing/2014/main" id="{42C7DADE-D2A1-46BB-8356-BADF6D2126AE}"/>
              </a:ext>
            </a:extLst>
          </p:cNvPr>
          <p:cNvSpPr txBox="1"/>
          <p:nvPr/>
        </p:nvSpPr>
        <p:spPr>
          <a:xfrm>
            <a:off x="875363" y="5455952"/>
            <a:ext cx="2895600" cy="400110"/>
          </a:xfrm>
          <a:prstGeom prst="rect">
            <a:avLst/>
          </a:prstGeom>
          <a:solidFill>
            <a:srgbClr val="203864"/>
          </a:solidFill>
          <a:ln>
            <a:solidFill>
              <a:schemeClr val="bg1">
                <a:lumMod val="65000"/>
              </a:schemeClr>
            </a:solidFill>
          </a:ln>
        </p:spPr>
        <p:txBody>
          <a:bodyPr wrap="square">
            <a:spAutoFit/>
          </a:bodyPr>
          <a:lstStyle/>
          <a:p>
            <a:pPr algn="ctr"/>
            <a:r>
              <a:rPr lang="ar-BH" sz="2000" b="1" dirty="0">
                <a:solidFill>
                  <a:schemeClr val="bg1"/>
                </a:solidFill>
              </a:rPr>
              <a:t>ينمون إبداعهم </a:t>
            </a:r>
            <a:endParaRPr lang="en-GB" sz="2000" b="1" dirty="0">
              <a:solidFill>
                <a:schemeClr val="bg1"/>
              </a:solidFill>
            </a:endParaRPr>
          </a:p>
        </p:txBody>
      </p:sp>
      <p:pic>
        <p:nvPicPr>
          <p:cNvPr id="16" name="Picture 15">
            <a:extLst>
              <a:ext uri="{FF2B5EF4-FFF2-40B4-BE49-F238E27FC236}">
                <a16:creationId xmlns:a16="http://schemas.microsoft.com/office/drawing/2014/main" id="{8EF77929-7100-7B80-AFB9-0B33001308EA}"/>
              </a:ext>
            </a:extLst>
          </p:cNvPr>
          <p:cNvPicPr>
            <a:picLocks noChangeAspect="1"/>
          </p:cNvPicPr>
          <p:nvPr/>
        </p:nvPicPr>
        <p:blipFill>
          <a:blip r:embed="rId6"/>
          <a:stretch>
            <a:fillRect/>
          </a:stretch>
        </p:blipFill>
        <p:spPr>
          <a:xfrm>
            <a:off x="4262846" y="1135806"/>
            <a:ext cx="1539240" cy="1539240"/>
          </a:xfrm>
          <a:prstGeom prst="rect">
            <a:avLst/>
          </a:prstGeom>
          <a:ln>
            <a:solidFill>
              <a:schemeClr val="bg1">
                <a:lumMod val="65000"/>
              </a:schemeClr>
            </a:solidFill>
          </a:ln>
          <a:effectLst>
            <a:softEdge rad="88900"/>
          </a:effectLst>
        </p:spPr>
      </p:pic>
      <p:pic>
        <p:nvPicPr>
          <p:cNvPr id="17" name="Picture 16">
            <a:extLst>
              <a:ext uri="{FF2B5EF4-FFF2-40B4-BE49-F238E27FC236}">
                <a16:creationId xmlns:a16="http://schemas.microsoft.com/office/drawing/2014/main" id="{0FCD6A72-3C94-EE46-D1B1-A86B62F3E178}"/>
              </a:ext>
            </a:extLst>
          </p:cNvPr>
          <p:cNvPicPr>
            <a:picLocks noChangeAspect="1"/>
          </p:cNvPicPr>
          <p:nvPr/>
        </p:nvPicPr>
        <p:blipFill>
          <a:blip r:embed="rId7"/>
          <a:stretch>
            <a:fillRect/>
          </a:stretch>
        </p:blipFill>
        <p:spPr>
          <a:xfrm>
            <a:off x="4256989" y="3080015"/>
            <a:ext cx="1539240" cy="1539240"/>
          </a:xfrm>
          <a:prstGeom prst="rect">
            <a:avLst/>
          </a:prstGeom>
          <a:ln>
            <a:solidFill>
              <a:schemeClr val="bg1">
                <a:lumMod val="65000"/>
              </a:schemeClr>
            </a:solidFill>
          </a:ln>
          <a:effectLst>
            <a:softEdge rad="88900"/>
          </a:effectLst>
        </p:spPr>
      </p:pic>
      <p:pic>
        <p:nvPicPr>
          <p:cNvPr id="18" name="Picture 17">
            <a:extLst>
              <a:ext uri="{FF2B5EF4-FFF2-40B4-BE49-F238E27FC236}">
                <a16:creationId xmlns:a16="http://schemas.microsoft.com/office/drawing/2014/main" id="{3E932ACA-2FC6-BD87-9205-AA5F89A2A53D}"/>
              </a:ext>
            </a:extLst>
          </p:cNvPr>
          <p:cNvPicPr>
            <a:picLocks noChangeAspect="1"/>
          </p:cNvPicPr>
          <p:nvPr/>
        </p:nvPicPr>
        <p:blipFill>
          <a:blip r:embed="rId8"/>
          <a:stretch>
            <a:fillRect/>
          </a:stretch>
        </p:blipFill>
        <p:spPr>
          <a:xfrm>
            <a:off x="4262846" y="4915438"/>
            <a:ext cx="1539240" cy="1539240"/>
          </a:xfrm>
          <a:prstGeom prst="rect">
            <a:avLst/>
          </a:prstGeom>
          <a:ln>
            <a:solidFill>
              <a:schemeClr val="bg1">
                <a:lumMod val="65000"/>
              </a:schemeClr>
            </a:solidFill>
          </a:ln>
          <a:effectLst>
            <a:softEdge rad="88900"/>
          </a:effectLst>
        </p:spPr>
      </p:pic>
    </p:spTree>
    <p:extLst>
      <p:ext uri="{BB962C8B-B14F-4D97-AF65-F5344CB8AC3E}">
        <p14:creationId xmlns:p14="http://schemas.microsoft.com/office/powerpoint/2010/main" val="14485253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9" grpId="0" animBg="1"/>
      <p:bldP spid="13" grpId="0" animBg="1"/>
      <p:bldP spid="14"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F0DBB6F5-CE14-A544-0086-93D270D970C8}"/>
              </a:ext>
            </a:extLst>
          </p:cNvPr>
          <p:cNvSpPr txBox="1"/>
          <p:nvPr/>
        </p:nvSpPr>
        <p:spPr>
          <a:xfrm>
            <a:off x="3283234" y="1077824"/>
            <a:ext cx="5300340" cy="553998"/>
          </a:xfrm>
          <a:prstGeom prst="rect">
            <a:avLst/>
          </a:prstGeom>
          <a:solidFill>
            <a:srgbClr val="203864"/>
          </a:solidFill>
        </p:spPr>
        <p:txBody>
          <a:bodyPr wrap="square" rtlCol="0">
            <a:spAutoFit/>
          </a:bodyPr>
          <a:lstStyle/>
          <a:p>
            <a:pPr algn="ctr" rtl="1"/>
            <a:r>
              <a:rPr lang="ar-BH" sz="3000" b="1" dirty="0">
                <a:solidFill>
                  <a:schemeClr val="bg1"/>
                </a:solidFill>
                <a:latin typeface="Graphik Semibold" panose="020B0703030202060203" pitchFamily="34" charset="0"/>
                <a:cs typeface="Graphik Arabic Regular" pitchFamily="2" charset="-78"/>
              </a:rPr>
              <a:t>يتعلم الطفل عن طريق اللعب</a:t>
            </a:r>
            <a:endParaRPr lang="en-GB" sz="3000" b="1" dirty="0">
              <a:solidFill>
                <a:schemeClr val="bg1"/>
              </a:solidFill>
              <a:latin typeface="Graphik Semibold" panose="020B0703030202060203" pitchFamily="34" charset="0"/>
              <a:cs typeface="Graphik Arabic Regular" pitchFamily="2" charset="-78"/>
            </a:endParaRPr>
          </a:p>
        </p:txBody>
      </p:sp>
      <p:pic>
        <p:nvPicPr>
          <p:cNvPr id="5" name="Picture 4" descr="A child painting on a plate&#10;&#10;Description automatically generated">
            <a:extLst>
              <a:ext uri="{FF2B5EF4-FFF2-40B4-BE49-F238E27FC236}">
                <a16:creationId xmlns:a16="http://schemas.microsoft.com/office/drawing/2014/main" id="{8446683A-1E87-93A4-38D7-86B1CBCF669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35467" y="2043166"/>
            <a:ext cx="5797941" cy="3857625"/>
          </a:xfrm>
          <a:prstGeom prst="rect">
            <a:avLst/>
          </a:prstGeom>
        </p:spPr>
      </p:pic>
      <p:pic>
        <p:nvPicPr>
          <p:cNvPr id="8" name="Picture 7" descr="A group of children playing in sand&#10;&#10;Description automatically generated">
            <a:extLst>
              <a:ext uri="{FF2B5EF4-FFF2-40B4-BE49-F238E27FC236}">
                <a16:creationId xmlns:a16="http://schemas.microsoft.com/office/drawing/2014/main" id="{FC5F9292-0059-6033-B63E-91FD9A2F4F02}"/>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258594" y="2043165"/>
            <a:ext cx="5797942" cy="3857626"/>
          </a:xfrm>
          <a:prstGeom prst="rect">
            <a:avLst/>
          </a:prstGeom>
        </p:spPr>
      </p:pic>
      <p:sp>
        <p:nvSpPr>
          <p:cNvPr id="3" name="Rectangle 2">
            <a:extLst>
              <a:ext uri="{FF2B5EF4-FFF2-40B4-BE49-F238E27FC236}">
                <a16:creationId xmlns:a16="http://schemas.microsoft.com/office/drawing/2014/main" id="{ECA11977-19DB-A055-CCE7-5A68B0E85CF4}"/>
              </a:ext>
            </a:extLst>
          </p:cNvPr>
          <p:cNvSpPr/>
          <p:nvPr/>
        </p:nvSpPr>
        <p:spPr>
          <a:xfrm>
            <a:off x="135463" y="6169479"/>
            <a:ext cx="5797941" cy="102967"/>
          </a:xfrm>
          <a:prstGeom prst="rect">
            <a:avLst/>
          </a:prstGeom>
          <a:solidFill>
            <a:srgbClr val="0047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BH"/>
          </a:p>
        </p:txBody>
      </p:sp>
      <p:sp>
        <p:nvSpPr>
          <p:cNvPr id="4" name="Rectangle 3">
            <a:extLst>
              <a:ext uri="{FF2B5EF4-FFF2-40B4-BE49-F238E27FC236}">
                <a16:creationId xmlns:a16="http://schemas.microsoft.com/office/drawing/2014/main" id="{9A7375FB-7789-953E-3881-15F5AB3FBD75}"/>
              </a:ext>
            </a:extLst>
          </p:cNvPr>
          <p:cNvSpPr/>
          <p:nvPr/>
        </p:nvSpPr>
        <p:spPr>
          <a:xfrm>
            <a:off x="6258594" y="6169479"/>
            <a:ext cx="5797942" cy="102967"/>
          </a:xfrm>
          <a:prstGeom prst="rect">
            <a:avLst/>
          </a:prstGeom>
          <a:solidFill>
            <a:srgbClr val="0047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BH"/>
          </a:p>
        </p:txBody>
      </p:sp>
      <p:sp>
        <p:nvSpPr>
          <p:cNvPr id="9" name="Title 1">
            <a:extLst>
              <a:ext uri="{FF2B5EF4-FFF2-40B4-BE49-F238E27FC236}">
                <a16:creationId xmlns:a16="http://schemas.microsoft.com/office/drawing/2014/main" id="{9A046540-96DB-ADA8-FDEA-B2EC1239A3CA}"/>
              </a:ext>
            </a:extLst>
          </p:cNvPr>
          <p:cNvSpPr>
            <a:spLocks noGrp="1"/>
          </p:cNvSpPr>
          <p:nvPr>
            <p:ph type="title"/>
          </p:nvPr>
        </p:nvSpPr>
        <p:spPr>
          <a:xfrm>
            <a:off x="224742" y="213262"/>
            <a:ext cx="10196744" cy="744584"/>
          </a:xfrm>
        </p:spPr>
        <p:txBody>
          <a:bodyPr>
            <a:normAutofit/>
          </a:bodyPr>
          <a:lstStyle/>
          <a:p>
            <a:pPr algn="r" rtl="1"/>
            <a:r>
              <a:rPr lang="ar-BH" sz="3200" b="1" dirty="0">
                <a:solidFill>
                  <a:schemeClr val="accent2"/>
                </a:solidFill>
              </a:rPr>
              <a:t>من خلال تقييم رياض الأطفال، سيتم التركيز على ... </a:t>
            </a:r>
            <a:endParaRPr lang="en-US" sz="3200" b="1" dirty="0">
              <a:solidFill>
                <a:schemeClr val="accent2"/>
              </a:solidFill>
            </a:endParaRPr>
          </a:p>
        </p:txBody>
      </p:sp>
    </p:spTree>
    <p:extLst>
      <p:ext uri="{BB962C8B-B14F-4D97-AF65-F5344CB8AC3E}">
        <p14:creationId xmlns:p14="http://schemas.microsoft.com/office/powerpoint/2010/main" val="33206474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F0DBB6F5-CE14-A544-0086-93D270D970C8}"/>
              </a:ext>
            </a:extLst>
          </p:cNvPr>
          <p:cNvSpPr txBox="1"/>
          <p:nvPr/>
        </p:nvSpPr>
        <p:spPr>
          <a:xfrm>
            <a:off x="3461691" y="1234343"/>
            <a:ext cx="5268617" cy="553998"/>
          </a:xfrm>
          <a:prstGeom prst="rect">
            <a:avLst/>
          </a:prstGeom>
          <a:solidFill>
            <a:srgbClr val="203864"/>
          </a:solidFill>
        </p:spPr>
        <p:txBody>
          <a:bodyPr wrap="square" rtlCol="0">
            <a:spAutoFit/>
          </a:bodyPr>
          <a:lstStyle/>
          <a:p>
            <a:pPr algn="ctr" rtl="1"/>
            <a:r>
              <a:rPr lang="ar-BH" sz="3000" b="1" dirty="0">
                <a:solidFill>
                  <a:schemeClr val="bg1"/>
                </a:solidFill>
                <a:effectLst>
                  <a:outerShdw blurRad="38100" dist="38100" dir="2700000" algn="tl">
                    <a:srgbClr val="000000">
                      <a:alpha val="43137"/>
                    </a:srgbClr>
                  </a:outerShdw>
                </a:effectLst>
                <a:latin typeface="Graphik Semibold" panose="020B0703030202060203" pitchFamily="34" charset="0"/>
                <a:cs typeface="Graphik Arabic Regular" pitchFamily="2" charset="-78"/>
              </a:rPr>
              <a:t>الطفل هو محور الاهتمام والتعلم</a:t>
            </a:r>
            <a:endParaRPr lang="en-US" sz="3000" b="1" dirty="0">
              <a:solidFill>
                <a:schemeClr val="bg1"/>
              </a:solidFill>
              <a:effectLst>
                <a:outerShdw blurRad="38100" dist="38100" dir="2700000" algn="tl">
                  <a:srgbClr val="000000">
                    <a:alpha val="43137"/>
                  </a:srgbClr>
                </a:outerShdw>
              </a:effectLst>
              <a:latin typeface="Graphik Semibold" panose="020B0703030202060203" pitchFamily="34" charset="0"/>
              <a:cs typeface="Graphik Arabic Regular" pitchFamily="2" charset="-78"/>
            </a:endParaRPr>
          </a:p>
        </p:txBody>
      </p:sp>
      <p:grpSp>
        <p:nvGrpSpPr>
          <p:cNvPr id="15" name="Group 14">
            <a:extLst>
              <a:ext uri="{FF2B5EF4-FFF2-40B4-BE49-F238E27FC236}">
                <a16:creationId xmlns:a16="http://schemas.microsoft.com/office/drawing/2014/main" id="{D03892FF-F302-E8F4-E6DB-C45FE75F5A9F}"/>
              </a:ext>
            </a:extLst>
          </p:cNvPr>
          <p:cNvGrpSpPr/>
          <p:nvPr/>
        </p:nvGrpSpPr>
        <p:grpSpPr>
          <a:xfrm>
            <a:off x="6007100" y="2150532"/>
            <a:ext cx="5964765" cy="3712891"/>
            <a:chOff x="6184899" y="2861212"/>
            <a:chExt cx="6007101" cy="3996788"/>
          </a:xfrm>
        </p:grpSpPr>
        <p:pic>
          <p:nvPicPr>
            <p:cNvPr id="12" name="Picture 11" descr="A group of children in a classroom&#10;&#10;Description automatically generated">
              <a:extLst>
                <a:ext uri="{FF2B5EF4-FFF2-40B4-BE49-F238E27FC236}">
                  <a16:creationId xmlns:a16="http://schemas.microsoft.com/office/drawing/2014/main" id="{687B8481-6070-430A-5AB1-9ECF3B65AB95}"/>
                </a:ext>
              </a:extLst>
            </p:cNvPr>
            <p:cNvPicPr>
              <a:picLocks noGrp="1" noRot="1" noChangeAspect="1" noMove="1" noResize="1" noEditPoints="1" noAdjustHandles="1" noChangeArrowheads="1" noChangeShapeType="1" noCrop="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184899" y="2861212"/>
              <a:ext cx="6007101" cy="3996788"/>
            </a:xfrm>
            <a:prstGeom prst="rect">
              <a:avLst/>
            </a:prstGeom>
          </p:spPr>
        </p:pic>
        <p:sp>
          <p:nvSpPr>
            <p:cNvPr id="13" name="Oval 12">
              <a:extLst>
                <a:ext uri="{FF2B5EF4-FFF2-40B4-BE49-F238E27FC236}">
                  <a16:creationId xmlns:a16="http://schemas.microsoft.com/office/drawing/2014/main" id="{93CE9237-D9FC-F291-6CBF-89BC8587DCA4}"/>
                </a:ext>
              </a:extLst>
            </p:cNvPr>
            <p:cNvSpPr>
              <a:spLocks noGrp="1" noRot="1" noMove="1" noResize="1" noEditPoints="1" noAdjustHandles="1" noChangeArrowheads="1" noChangeShapeType="1"/>
            </p:cNvSpPr>
            <p:nvPr/>
          </p:nvSpPr>
          <p:spPr>
            <a:xfrm>
              <a:off x="10866474" y="4652145"/>
              <a:ext cx="326065" cy="290624"/>
            </a:xfrm>
            <a:prstGeom prst="ellipse">
              <a:avLst/>
            </a:prstGeom>
            <a:solidFill>
              <a:srgbClr val="A8A9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0" name="Group 19">
            <a:extLst>
              <a:ext uri="{FF2B5EF4-FFF2-40B4-BE49-F238E27FC236}">
                <a16:creationId xmlns:a16="http://schemas.microsoft.com/office/drawing/2014/main" id="{EB6BF8AB-2A03-1316-6662-6C9BD14E3A49}"/>
              </a:ext>
            </a:extLst>
          </p:cNvPr>
          <p:cNvGrpSpPr/>
          <p:nvPr/>
        </p:nvGrpSpPr>
        <p:grpSpPr>
          <a:xfrm>
            <a:off x="99874" y="2150532"/>
            <a:ext cx="5698067" cy="3712891"/>
            <a:chOff x="0" y="2877478"/>
            <a:chExt cx="6007101" cy="3996788"/>
          </a:xfrm>
        </p:grpSpPr>
        <p:pic>
          <p:nvPicPr>
            <p:cNvPr id="18" name="Picture 17" descr="A young child holding a paper with a sun and a pen&#10;&#10;Description automatically generated">
              <a:extLst>
                <a:ext uri="{FF2B5EF4-FFF2-40B4-BE49-F238E27FC236}">
                  <a16:creationId xmlns:a16="http://schemas.microsoft.com/office/drawing/2014/main" id="{516F5390-CA57-FCAF-9468-36461BBC80E5}"/>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2877478"/>
              <a:ext cx="6007101" cy="3996788"/>
            </a:xfrm>
            <a:prstGeom prst="rect">
              <a:avLst/>
            </a:prstGeom>
          </p:spPr>
        </p:pic>
        <p:sp>
          <p:nvSpPr>
            <p:cNvPr id="19" name="Rectangle 18">
              <a:extLst>
                <a:ext uri="{FF2B5EF4-FFF2-40B4-BE49-F238E27FC236}">
                  <a16:creationId xmlns:a16="http://schemas.microsoft.com/office/drawing/2014/main" id="{F83EE638-3B81-1263-95B4-CF7D0489BE83}"/>
                </a:ext>
              </a:extLst>
            </p:cNvPr>
            <p:cNvSpPr>
              <a:spLocks noGrp="1" noRot="1" noMove="1" noResize="1" noEditPoints="1" noAdjustHandles="1" noChangeArrowheads="1" noChangeShapeType="1"/>
            </p:cNvSpPr>
            <p:nvPr/>
          </p:nvSpPr>
          <p:spPr>
            <a:xfrm rot="760477">
              <a:off x="3591099" y="5429183"/>
              <a:ext cx="253772" cy="286961"/>
            </a:xfrm>
            <a:prstGeom prst="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Rectangle 1">
            <a:extLst>
              <a:ext uri="{FF2B5EF4-FFF2-40B4-BE49-F238E27FC236}">
                <a16:creationId xmlns:a16="http://schemas.microsoft.com/office/drawing/2014/main" id="{2ECA1503-F234-7DA2-75F3-D828D516FA7D}"/>
              </a:ext>
            </a:extLst>
          </p:cNvPr>
          <p:cNvSpPr/>
          <p:nvPr/>
        </p:nvSpPr>
        <p:spPr>
          <a:xfrm>
            <a:off x="49936" y="6172293"/>
            <a:ext cx="5797941" cy="102967"/>
          </a:xfrm>
          <a:prstGeom prst="rect">
            <a:avLst/>
          </a:prstGeom>
          <a:solidFill>
            <a:srgbClr val="0047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BH"/>
          </a:p>
        </p:txBody>
      </p:sp>
      <p:sp>
        <p:nvSpPr>
          <p:cNvPr id="3" name="Rectangle 2">
            <a:extLst>
              <a:ext uri="{FF2B5EF4-FFF2-40B4-BE49-F238E27FC236}">
                <a16:creationId xmlns:a16="http://schemas.microsoft.com/office/drawing/2014/main" id="{63374B42-0707-1C78-5AF3-D60CB5B69C9F}"/>
              </a:ext>
            </a:extLst>
          </p:cNvPr>
          <p:cNvSpPr/>
          <p:nvPr/>
        </p:nvSpPr>
        <p:spPr>
          <a:xfrm>
            <a:off x="6007100" y="6175889"/>
            <a:ext cx="5964766" cy="102967"/>
          </a:xfrm>
          <a:prstGeom prst="rect">
            <a:avLst/>
          </a:prstGeom>
          <a:solidFill>
            <a:srgbClr val="0047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BH"/>
          </a:p>
        </p:txBody>
      </p:sp>
      <p:sp>
        <p:nvSpPr>
          <p:cNvPr id="6" name="Title 1">
            <a:extLst>
              <a:ext uri="{FF2B5EF4-FFF2-40B4-BE49-F238E27FC236}">
                <a16:creationId xmlns:a16="http://schemas.microsoft.com/office/drawing/2014/main" id="{B5BE671B-F1CB-A251-DEF0-79AFDB62451B}"/>
              </a:ext>
            </a:extLst>
          </p:cNvPr>
          <p:cNvSpPr txBox="1">
            <a:spLocks/>
          </p:cNvSpPr>
          <p:nvPr/>
        </p:nvSpPr>
        <p:spPr>
          <a:xfrm>
            <a:off x="224742" y="213262"/>
            <a:ext cx="10196744" cy="7445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rtl="1"/>
            <a:r>
              <a:rPr lang="ar-BH" sz="3200" b="1">
                <a:solidFill>
                  <a:schemeClr val="accent2"/>
                </a:solidFill>
              </a:rPr>
              <a:t>من خلال تقييم رياض الأطفال، سيتم التركيز على ... </a:t>
            </a:r>
            <a:endParaRPr lang="en-US" sz="3200" b="1" dirty="0">
              <a:solidFill>
                <a:schemeClr val="accent2"/>
              </a:solidFill>
            </a:endParaRPr>
          </a:p>
        </p:txBody>
      </p:sp>
    </p:spTree>
    <p:extLst>
      <p:ext uri="{BB962C8B-B14F-4D97-AF65-F5344CB8AC3E}">
        <p14:creationId xmlns:p14="http://schemas.microsoft.com/office/powerpoint/2010/main" val="24237680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F0DBB6F5-CE14-A544-0086-93D270D970C8}"/>
              </a:ext>
            </a:extLst>
          </p:cNvPr>
          <p:cNvSpPr txBox="1"/>
          <p:nvPr/>
        </p:nvSpPr>
        <p:spPr>
          <a:xfrm>
            <a:off x="3530706" y="1122919"/>
            <a:ext cx="5130588" cy="523220"/>
          </a:xfrm>
          <a:prstGeom prst="rect">
            <a:avLst/>
          </a:prstGeom>
          <a:solidFill>
            <a:srgbClr val="203864"/>
          </a:solidFill>
        </p:spPr>
        <p:txBody>
          <a:bodyPr wrap="square" rtlCol="0">
            <a:spAutoFit/>
          </a:bodyPr>
          <a:lstStyle/>
          <a:p>
            <a:pPr algn="ctr" rtl="1"/>
            <a:r>
              <a:rPr lang="ar-BH" sz="2800" b="1" dirty="0">
                <a:solidFill>
                  <a:schemeClr val="bg1"/>
                </a:solidFill>
                <a:latin typeface="Graphik Semibold" panose="020B0703030202060203" pitchFamily="34" charset="0"/>
                <a:cs typeface="Graphik Arabic Regular" pitchFamily="2" charset="-78"/>
              </a:rPr>
              <a:t>مشاركة العائلة والمجتمع في التعلم</a:t>
            </a:r>
            <a:endParaRPr lang="en-US" sz="2800" b="1" dirty="0">
              <a:solidFill>
                <a:schemeClr val="bg1"/>
              </a:solidFill>
              <a:latin typeface="Graphik Semibold" panose="020B0703030202060203" pitchFamily="34" charset="0"/>
              <a:cs typeface="Graphik Arabic Regular" pitchFamily="2" charset="-78"/>
            </a:endParaRPr>
          </a:p>
        </p:txBody>
      </p:sp>
      <p:pic>
        <p:nvPicPr>
          <p:cNvPr id="10" name="Picture 9" descr="A group of girls playing in the sand&#10;&#10;Description automatically generated">
            <a:extLst>
              <a:ext uri="{FF2B5EF4-FFF2-40B4-BE49-F238E27FC236}">
                <a16:creationId xmlns:a16="http://schemas.microsoft.com/office/drawing/2014/main" id="{F168D134-9E64-BA24-E417-0555E29F182C}"/>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62354" y="2061680"/>
            <a:ext cx="5770605" cy="3839436"/>
          </a:xfrm>
          <a:prstGeom prst="rect">
            <a:avLst/>
          </a:prstGeom>
        </p:spPr>
      </p:pic>
      <p:grpSp>
        <p:nvGrpSpPr>
          <p:cNvPr id="15" name="Group 14">
            <a:extLst>
              <a:ext uri="{FF2B5EF4-FFF2-40B4-BE49-F238E27FC236}">
                <a16:creationId xmlns:a16="http://schemas.microsoft.com/office/drawing/2014/main" id="{D9B163F9-7B39-C57B-3EF6-AF70FEB9D78A}"/>
              </a:ext>
            </a:extLst>
          </p:cNvPr>
          <p:cNvGrpSpPr/>
          <p:nvPr/>
        </p:nvGrpSpPr>
        <p:grpSpPr>
          <a:xfrm>
            <a:off x="6238713" y="2061680"/>
            <a:ext cx="5770605" cy="3839437"/>
            <a:chOff x="6410550" y="3000048"/>
            <a:chExt cx="5770605" cy="3839437"/>
          </a:xfrm>
        </p:grpSpPr>
        <p:pic>
          <p:nvPicPr>
            <p:cNvPr id="12" name="Picture 11" descr="A group of children sitting at a table&#10;&#10;Description automatically generated">
              <a:extLst>
                <a:ext uri="{FF2B5EF4-FFF2-40B4-BE49-F238E27FC236}">
                  <a16:creationId xmlns:a16="http://schemas.microsoft.com/office/drawing/2014/main" id="{993F86BD-6538-5639-DF2C-2F0F13F20111}"/>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410550" y="3000048"/>
              <a:ext cx="5770605" cy="3839437"/>
            </a:xfrm>
            <a:prstGeom prst="rect">
              <a:avLst/>
            </a:prstGeom>
          </p:spPr>
        </p:pic>
        <p:sp>
          <p:nvSpPr>
            <p:cNvPr id="13" name="Rectangle 12">
              <a:extLst>
                <a:ext uri="{FF2B5EF4-FFF2-40B4-BE49-F238E27FC236}">
                  <a16:creationId xmlns:a16="http://schemas.microsoft.com/office/drawing/2014/main" id="{3E5609A7-C3F3-1DF9-9BA4-F1DA8F31F9D9}"/>
                </a:ext>
              </a:extLst>
            </p:cNvPr>
            <p:cNvSpPr/>
            <p:nvPr/>
          </p:nvSpPr>
          <p:spPr>
            <a:xfrm rot="2363542">
              <a:off x="10991932" y="5348291"/>
              <a:ext cx="81773" cy="145589"/>
            </a:xfrm>
            <a:prstGeom prst="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F0095417-6045-C4B4-92C7-58874F75712E}"/>
                </a:ext>
              </a:extLst>
            </p:cNvPr>
            <p:cNvSpPr/>
            <p:nvPr/>
          </p:nvSpPr>
          <p:spPr>
            <a:xfrm rot="2363542">
              <a:off x="10026974" y="4772926"/>
              <a:ext cx="92161" cy="102781"/>
            </a:xfrm>
            <a:prstGeom prst="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Rectangle 1">
            <a:extLst>
              <a:ext uri="{FF2B5EF4-FFF2-40B4-BE49-F238E27FC236}">
                <a16:creationId xmlns:a16="http://schemas.microsoft.com/office/drawing/2014/main" id="{A6F9444B-A7F5-7AFA-1922-C9A5F3F30E3C}"/>
              </a:ext>
            </a:extLst>
          </p:cNvPr>
          <p:cNvSpPr/>
          <p:nvPr/>
        </p:nvSpPr>
        <p:spPr>
          <a:xfrm>
            <a:off x="135018" y="6208979"/>
            <a:ext cx="5797941" cy="102967"/>
          </a:xfrm>
          <a:prstGeom prst="rect">
            <a:avLst/>
          </a:prstGeom>
          <a:solidFill>
            <a:srgbClr val="0047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BH"/>
          </a:p>
        </p:txBody>
      </p:sp>
      <p:sp>
        <p:nvSpPr>
          <p:cNvPr id="3" name="Rectangle 2">
            <a:extLst>
              <a:ext uri="{FF2B5EF4-FFF2-40B4-BE49-F238E27FC236}">
                <a16:creationId xmlns:a16="http://schemas.microsoft.com/office/drawing/2014/main" id="{B4BE4E8E-7197-7AB7-16FD-C9FB1EFEE3C9}"/>
              </a:ext>
            </a:extLst>
          </p:cNvPr>
          <p:cNvSpPr/>
          <p:nvPr/>
        </p:nvSpPr>
        <p:spPr>
          <a:xfrm>
            <a:off x="6259043" y="6203520"/>
            <a:ext cx="5797941" cy="102967"/>
          </a:xfrm>
          <a:prstGeom prst="rect">
            <a:avLst/>
          </a:prstGeom>
          <a:solidFill>
            <a:srgbClr val="0047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BH"/>
          </a:p>
        </p:txBody>
      </p:sp>
      <p:sp>
        <p:nvSpPr>
          <p:cNvPr id="7" name="Title 1">
            <a:extLst>
              <a:ext uri="{FF2B5EF4-FFF2-40B4-BE49-F238E27FC236}">
                <a16:creationId xmlns:a16="http://schemas.microsoft.com/office/drawing/2014/main" id="{BB460F1B-9E8B-CD95-1AEA-2CED75DF9D03}"/>
              </a:ext>
            </a:extLst>
          </p:cNvPr>
          <p:cNvSpPr>
            <a:spLocks noGrp="1"/>
          </p:cNvSpPr>
          <p:nvPr>
            <p:ph type="title"/>
          </p:nvPr>
        </p:nvSpPr>
        <p:spPr>
          <a:xfrm>
            <a:off x="224742" y="213262"/>
            <a:ext cx="10196744" cy="744584"/>
          </a:xfrm>
        </p:spPr>
        <p:txBody>
          <a:bodyPr>
            <a:normAutofit/>
          </a:bodyPr>
          <a:lstStyle/>
          <a:p>
            <a:pPr algn="r" rtl="1"/>
            <a:r>
              <a:rPr lang="ar-BH" sz="3200" b="1" dirty="0">
                <a:solidFill>
                  <a:schemeClr val="accent2"/>
                </a:solidFill>
              </a:rPr>
              <a:t>من خلال تقييم رياض الأطفال، سيتم التركيز على ... </a:t>
            </a:r>
            <a:endParaRPr lang="en-US" sz="3200" b="1" dirty="0">
              <a:solidFill>
                <a:schemeClr val="accent2"/>
              </a:solidFill>
            </a:endParaRPr>
          </a:p>
        </p:txBody>
      </p:sp>
    </p:spTree>
    <p:extLst>
      <p:ext uri="{BB962C8B-B14F-4D97-AF65-F5344CB8AC3E}">
        <p14:creationId xmlns:p14="http://schemas.microsoft.com/office/powerpoint/2010/main" val="1257788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61502-6023-209C-6CB3-5C499A503CCF}"/>
              </a:ext>
            </a:extLst>
          </p:cNvPr>
          <p:cNvSpPr>
            <a:spLocks noGrp="1"/>
          </p:cNvSpPr>
          <p:nvPr>
            <p:ph type="title"/>
          </p:nvPr>
        </p:nvSpPr>
        <p:spPr>
          <a:xfrm>
            <a:off x="997628" y="169564"/>
            <a:ext cx="10196744" cy="744584"/>
          </a:xfrm>
        </p:spPr>
        <p:txBody>
          <a:bodyPr>
            <a:normAutofit/>
          </a:bodyPr>
          <a:lstStyle/>
          <a:p>
            <a:pPr algn="ctr" rtl="1"/>
            <a:r>
              <a:rPr lang="ar-BH" sz="3200" b="1" dirty="0">
                <a:solidFill>
                  <a:srgbClr val="203864"/>
                </a:solidFill>
                <a:latin typeface="+mn-lt"/>
              </a:rPr>
              <a:t>“مجالات تقييم رياض الأطفال"</a:t>
            </a:r>
            <a:endParaRPr lang="en-US" sz="3200" b="1" dirty="0">
              <a:solidFill>
                <a:schemeClr val="accent1">
                  <a:lumMod val="75000"/>
                </a:schemeClr>
              </a:solidFill>
              <a:latin typeface="+mn-lt"/>
            </a:endParaRPr>
          </a:p>
        </p:txBody>
      </p:sp>
      <p:graphicFrame>
        <p:nvGraphicFramePr>
          <p:cNvPr id="6" name="Diagram 5">
            <a:extLst>
              <a:ext uri="{FF2B5EF4-FFF2-40B4-BE49-F238E27FC236}">
                <a16:creationId xmlns:a16="http://schemas.microsoft.com/office/drawing/2014/main" id="{424A73C7-4268-F6FC-C46E-DAFF97208D96}"/>
              </a:ext>
            </a:extLst>
          </p:cNvPr>
          <p:cNvGraphicFramePr/>
          <p:nvPr>
            <p:extLst>
              <p:ext uri="{D42A27DB-BD31-4B8C-83A1-F6EECF244321}">
                <p14:modId xmlns:p14="http://schemas.microsoft.com/office/powerpoint/2010/main" val="2695195394"/>
              </p:ext>
            </p:extLst>
          </p:nvPr>
        </p:nvGraphicFramePr>
        <p:xfrm>
          <a:off x="1693433" y="914148"/>
          <a:ext cx="8805134" cy="51445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624752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31F77DF2-F745-9A6C-722D-D0B6CAFAA6F5}"/>
              </a:ext>
            </a:extLst>
          </p:cNvPr>
          <p:cNvSpPr txBox="1">
            <a:spLocks/>
          </p:cNvSpPr>
          <p:nvPr/>
        </p:nvSpPr>
        <p:spPr>
          <a:xfrm>
            <a:off x="3628589" y="1506589"/>
            <a:ext cx="5000626" cy="2638425"/>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ar-BH" sz="5400" dirty="0">
                <a:solidFill>
                  <a:srgbClr val="203864"/>
                </a:solidFill>
                <a:latin typeface="Graphik Semibold" panose="020B0703030202060203" pitchFamily="34" charset="0"/>
                <a:ea typeface="Calibri" panose="020F0502020204030204" pitchFamily="34" charset="0"/>
              </a:rPr>
              <a:t>شكراً لكم</a:t>
            </a:r>
            <a:endParaRPr lang="en-US" sz="8000" dirty="0">
              <a:solidFill>
                <a:srgbClr val="203864"/>
              </a:solidFill>
              <a:latin typeface="Graphik Semibold" panose="020B0703030202060203" pitchFamily="34" charset="0"/>
            </a:endParaRPr>
          </a:p>
        </p:txBody>
      </p:sp>
      <p:grpSp>
        <p:nvGrpSpPr>
          <p:cNvPr id="7" name="Group 6">
            <a:extLst>
              <a:ext uri="{FF2B5EF4-FFF2-40B4-BE49-F238E27FC236}">
                <a16:creationId xmlns:a16="http://schemas.microsoft.com/office/drawing/2014/main" id="{12A65909-8798-8430-FEB3-CDB9DBD6A1DE}"/>
              </a:ext>
            </a:extLst>
          </p:cNvPr>
          <p:cNvGrpSpPr/>
          <p:nvPr/>
        </p:nvGrpSpPr>
        <p:grpSpPr>
          <a:xfrm>
            <a:off x="731476" y="4758587"/>
            <a:ext cx="9469685" cy="875191"/>
            <a:chOff x="-1266273" y="5212406"/>
            <a:chExt cx="9469685" cy="875191"/>
          </a:xfrm>
        </p:grpSpPr>
        <p:grpSp>
          <p:nvGrpSpPr>
            <p:cNvPr id="8" name="Group 7">
              <a:extLst>
                <a:ext uri="{FF2B5EF4-FFF2-40B4-BE49-F238E27FC236}">
                  <a16:creationId xmlns:a16="http://schemas.microsoft.com/office/drawing/2014/main" id="{F35F0A3E-4341-C6EE-599D-D81A5BB046B5}"/>
                </a:ext>
              </a:extLst>
            </p:cNvPr>
            <p:cNvGrpSpPr/>
            <p:nvPr/>
          </p:nvGrpSpPr>
          <p:grpSpPr>
            <a:xfrm>
              <a:off x="-1266273" y="5450289"/>
              <a:ext cx="9469685" cy="430643"/>
              <a:chOff x="-1170193" y="5497232"/>
              <a:chExt cx="10072066" cy="512473"/>
            </a:xfrm>
          </p:grpSpPr>
          <p:sp>
            <p:nvSpPr>
              <p:cNvPr id="12" name="Rectangle 11">
                <a:extLst>
                  <a:ext uri="{FF2B5EF4-FFF2-40B4-BE49-F238E27FC236}">
                    <a16:creationId xmlns:a16="http://schemas.microsoft.com/office/drawing/2014/main" id="{C93A3FF4-1D0D-9025-06B5-50BF4EB9093D}"/>
                  </a:ext>
                </a:extLst>
              </p:cNvPr>
              <p:cNvSpPr/>
              <p:nvPr/>
            </p:nvSpPr>
            <p:spPr>
              <a:xfrm>
                <a:off x="-1170193" y="5497232"/>
                <a:ext cx="6442407" cy="499944"/>
              </a:xfrm>
              <a:prstGeom prst="rect">
                <a:avLst/>
              </a:prstGeom>
              <a:noFill/>
            </p:spPr>
            <p:txBody>
              <a:bodyPr wrap="square">
                <a:spAutoFit/>
              </a:bodyPr>
              <a:lstStyle/>
              <a:p>
                <a:pPr algn="ctr">
                  <a:lnSpc>
                    <a:spcPct val="85000"/>
                  </a:lnSpc>
                  <a:spcBef>
                    <a:spcPct val="0"/>
                  </a:spcBef>
                </a:pPr>
                <a:r>
                  <a:rPr lang="en-US" sz="2400" dirty="0">
                    <a:latin typeface="Sakkal Majalla" panose="02000000000000000000" pitchFamily="2" charset="-78"/>
                    <a:cs typeface="Sakkal Majalla" panose="02000000000000000000" pitchFamily="2" charset="-78"/>
                  </a:rPr>
                  <a:t>www.bqa.gov.bh</a:t>
                </a:r>
              </a:p>
            </p:txBody>
          </p:sp>
          <p:grpSp>
            <p:nvGrpSpPr>
              <p:cNvPr id="13" name="Group 12">
                <a:extLst>
                  <a:ext uri="{FF2B5EF4-FFF2-40B4-BE49-F238E27FC236}">
                    <a16:creationId xmlns:a16="http://schemas.microsoft.com/office/drawing/2014/main" id="{B7904F49-1DE1-E2F7-1932-EA63F0E82B29}"/>
                  </a:ext>
                </a:extLst>
              </p:cNvPr>
              <p:cNvGrpSpPr/>
              <p:nvPr/>
            </p:nvGrpSpPr>
            <p:grpSpPr>
              <a:xfrm>
                <a:off x="4187019" y="5529313"/>
                <a:ext cx="4714854" cy="480392"/>
                <a:chOff x="4187019" y="5529313"/>
                <a:chExt cx="4714854" cy="480392"/>
              </a:xfrm>
            </p:grpSpPr>
            <p:sp>
              <p:nvSpPr>
                <p:cNvPr id="14" name="Rectangle 13">
                  <a:extLst>
                    <a:ext uri="{FF2B5EF4-FFF2-40B4-BE49-F238E27FC236}">
                      <a16:creationId xmlns:a16="http://schemas.microsoft.com/office/drawing/2014/main" id="{E4DA6BD2-7472-554E-AA53-1CD8DF6DF81A}"/>
                    </a:ext>
                  </a:extLst>
                </p:cNvPr>
                <p:cNvSpPr/>
                <p:nvPr/>
              </p:nvSpPr>
              <p:spPr>
                <a:xfrm>
                  <a:off x="4187019" y="5529313"/>
                  <a:ext cx="2085464" cy="4747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Sakkal Majalla" panose="02000000000000000000" pitchFamily="2" charset="-78"/>
                      <a:cs typeface="Sakkal Majalla" panose="02000000000000000000" pitchFamily="2" charset="-78"/>
                    </a:rPr>
                    <a:t>bqa</a:t>
                  </a:r>
                  <a:r>
                    <a:rPr lang="en-US" sz="2400" dirty="0">
                      <a:solidFill>
                        <a:schemeClr val="tx1"/>
                      </a:solidFill>
                      <a:latin typeface="Sakkal Majalla" panose="02000000000000000000" pitchFamily="2" charset="-78"/>
                      <a:cs typeface="Sakkal Majalla" panose="02000000000000000000" pitchFamily="2" charset="-78"/>
                    </a:rPr>
                    <a:t> Bahrain</a:t>
                  </a:r>
                </a:p>
              </p:txBody>
            </p:sp>
            <p:sp>
              <p:nvSpPr>
                <p:cNvPr id="15" name="Rectangle 14">
                  <a:extLst>
                    <a:ext uri="{FF2B5EF4-FFF2-40B4-BE49-F238E27FC236}">
                      <a16:creationId xmlns:a16="http://schemas.microsoft.com/office/drawing/2014/main" id="{8133C5BC-381A-1013-7ED1-A0234740A515}"/>
                    </a:ext>
                  </a:extLst>
                </p:cNvPr>
                <p:cNvSpPr/>
                <p:nvPr/>
              </p:nvSpPr>
              <p:spPr>
                <a:xfrm>
                  <a:off x="7005996" y="5534920"/>
                  <a:ext cx="1895877" cy="4747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Sakkal Majalla" panose="02000000000000000000" pitchFamily="2" charset="-78"/>
                      <a:cs typeface="Sakkal Majalla" panose="02000000000000000000" pitchFamily="2" charset="-78"/>
                    </a:rPr>
                    <a:t>@</a:t>
                  </a:r>
                  <a:r>
                    <a:rPr lang="en-US" sz="2400" dirty="0" err="1">
                      <a:solidFill>
                        <a:schemeClr val="tx1"/>
                      </a:solidFill>
                      <a:latin typeface="Sakkal Majalla" panose="02000000000000000000" pitchFamily="2" charset="-78"/>
                      <a:cs typeface="Sakkal Majalla" panose="02000000000000000000" pitchFamily="2" charset="-78"/>
                    </a:rPr>
                    <a:t>bqa_bh</a:t>
                  </a:r>
                  <a:endParaRPr lang="en-US" sz="2400" dirty="0">
                    <a:solidFill>
                      <a:schemeClr val="tx1"/>
                    </a:solidFill>
                    <a:latin typeface="Sakkal Majalla" panose="02000000000000000000" pitchFamily="2" charset="-78"/>
                    <a:cs typeface="Sakkal Majalla" panose="02000000000000000000" pitchFamily="2" charset="-78"/>
                  </a:endParaRPr>
                </a:p>
              </p:txBody>
            </p:sp>
          </p:grpSp>
        </p:grpSp>
        <p:pic>
          <p:nvPicPr>
            <p:cNvPr id="9" name="Picture 4" descr="Instagram Logo - Free Vectors &amp; PSDs to Download">
              <a:extLst>
                <a:ext uri="{FF2B5EF4-FFF2-40B4-BE49-F238E27FC236}">
                  <a16:creationId xmlns:a16="http://schemas.microsoft.com/office/drawing/2014/main" id="{F7394206-2F06-F3F6-1D89-C05A8C478075}"/>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74893" y="5249493"/>
              <a:ext cx="821715" cy="82171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Youtube Logo - Free Vectors &amp; PSDs to Download">
              <a:extLst>
                <a:ext uri="{FF2B5EF4-FFF2-40B4-BE49-F238E27FC236}">
                  <a16:creationId xmlns:a16="http://schemas.microsoft.com/office/drawing/2014/main" id="{A2BFF461-D69C-0500-0A0F-903AFD0E8A00}"/>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34758" y="5212406"/>
              <a:ext cx="875191" cy="87519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Website logo Vectors &amp; Illustrations for Free Download | Freepik">
              <a:extLst>
                <a:ext uri="{FF2B5EF4-FFF2-40B4-BE49-F238E27FC236}">
                  <a16:creationId xmlns:a16="http://schemas.microsoft.com/office/drawing/2014/main" id="{087F03BC-C4C1-17C4-83DB-F3F9D65D46FF}"/>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10" y="5265880"/>
              <a:ext cx="831007" cy="82171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539477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5F34B46-22C5-2371-E6C5-F212C6194BA6}"/>
              </a:ext>
            </a:extLst>
          </p:cNvPr>
          <p:cNvSpPr/>
          <p:nvPr/>
        </p:nvSpPr>
        <p:spPr>
          <a:xfrm>
            <a:off x="989635" y="993405"/>
            <a:ext cx="3531845" cy="3468783"/>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580E78-F4A2-09CB-61EE-A9E815858027}"/>
              </a:ext>
            </a:extLst>
          </p:cNvPr>
          <p:cNvSpPr>
            <a:spLocks noGrp="1"/>
          </p:cNvSpPr>
          <p:nvPr>
            <p:ph type="title"/>
          </p:nvPr>
        </p:nvSpPr>
        <p:spPr>
          <a:xfrm>
            <a:off x="3465960" y="114358"/>
            <a:ext cx="10196744" cy="744584"/>
          </a:xfrm>
        </p:spPr>
        <p:txBody>
          <a:bodyPr>
            <a:normAutofit/>
          </a:bodyPr>
          <a:lstStyle/>
          <a:p>
            <a:pPr algn="ctr" rtl="1"/>
            <a:r>
              <a:rPr lang="ar-BH" sz="3200" b="1" dirty="0">
                <a:solidFill>
                  <a:schemeClr val="accent1"/>
                </a:solidFill>
              </a:rPr>
              <a:t>التعليم في مرحلة الطفولة المبكرة</a:t>
            </a:r>
            <a:endParaRPr lang="en-GB" sz="3200" b="1" dirty="0">
              <a:solidFill>
                <a:schemeClr val="accent1"/>
              </a:solidFill>
            </a:endParaRPr>
          </a:p>
        </p:txBody>
      </p:sp>
      <p:sp>
        <p:nvSpPr>
          <p:cNvPr id="8" name="TextBox 7">
            <a:extLst>
              <a:ext uri="{FF2B5EF4-FFF2-40B4-BE49-F238E27FC236}">
                <a16:creationId xmlns:a16="http://schemas.microsoft.com/office/drawing/2014/main" id="{6A341957-1EE1-6C3F-71B4-1C219200316B}"/>
              </a:ext>
            </a:extLst>
          </p:cNvPr>
          <p:cNvSpPr txBox="1"/>
          <p:nvPr/>
        </p:nvSpPr>
        <p:spPr>
          <a:xfrm>
            <a:off x="478870" y="5223417"/>
            <a:ext cx="4852594" cy="1200329"/>
          </a:xfrm>
          <a:prstGeom prst="rect">
            <a:avLst/>
          </a:prstGeom>
          <a:noFill/>
          <a:ln>
            <a:noFill/>
          </a:ln>
        </p:spPr>
        <p:txBody>
          <a:bodyPr wrap="square">
            <a:spAutoFit/>
          </a:bodyPr>
          <a:lstStyle/>
          <a:p>
            <a:pPr algn="r" rtl="1"/>
            <a:r>
              <a:rPr lang="ar-BH" dirty="0">
                <a:latin typeface="Graphik Arabic Regular" pitchFamily="2" charset="-78"/>
                <a:cs typeface="Graphik Arabic Regular" pitchFamily="2" charset="-78"/>
              </a:rPr>
              <a:t>دعم نمو الأطفال ليصبحوا </a:t>
            </a:r>
            <a:r>
              <a:rPr lang="ar-BH" b="1" dirty="0">
                <a:solidFill>
                  <a:schemeClr val="accent2"/>
                </a:solidFill>
                <a:latin typeface="Graphik Arabic Regular" pitchFamily="2" charset="-78"/>
                <a:cs typeface="Graphik Arabic Regular" pitchFamily="2" charset="-78"/>
              </a:rPr>
              <a:t>متمكنين وقادرين، واثقين من أنفسهم، ولديهم حس الفضول والاكتشاف</a:t>
            </a:r>
            <a:r>
              <a:rPr lang="ar-BH" dirty="0">
                <a:latin typeface="Graphik Arabic Regular" pitchFamily="2" charset="-78"/>
                <a:cs typeface="Graphik Arabic Regular" pitchFamily="2" charset="-78"/>
              </a:rPr>
              <a:t>، من خلال التركيز على احتياجاتهم خلال هذه السنوات المهمة المبكرة.</a:t>
            </a:r>
            <a:endParaRPr lang="en-US" dirty="0">
              <a:latin typeface="Graphik Arabic Regular" pitchFamily="2" charset="-78"/>
              <a:cs typeface="Graphik Arabic Regular" pitchFamily="2" charset="-78"/>
            </a:endParaRPr>
          </a:p>
        </p:txBody>
      </p:sp>
      <p:pic>
        <p:nvPicPr>
          <p:cNvPr id="10" name="Picture 9">
            <a:extLst>
              <a:ext uri="{FF2B5EF4-FFF2-40B4-BE49-F238E27FC236}">
                <a16:creationId xmlns:a16="http://schemas.microsoft.com/office/drawing/2014/main" id="{FF49BAAB-C856-710D-B0E5-64C852554025}"/>
              </a:ext>
            </a:extLst>
          </p:cNvPr>
          <p:cNvPicPr>
            <a:picLocks noChangeAspect="1"/>
          </p:cNvPicPr>
          <p:nvPr/>
        </p:nvPicPr>
        <p:blipFill>
          <a:blip r:embed="rId3"/>
          <a:stretch>
            <a:fillRect/>
          </a:stretch>
        </p:blipFill>
        <p:spPr>
          <a:xfrm>
            <a:off x="1266700" y="1273132"/>
            <a:ext cx="2977717" cy="2977717"/>
          </a:xfrm>
          <a:prstGeom prst="rect">
            <a:avLst/>
          </a:prstGeom>
          <a:effectLst>
            <a:softEdge rad="101600"/>
          </a:effectLst>
        </p:spPr>
      </p:pic>
      <p:sp>
        <p:nvSpPr>
          <p:cNvPr id="7" name="TextBox 6">
            <a:extLst>
              <a:ext uri="{FF2B5EF4-FFF2-40B4-BE49-F238E27FC236}">
                <a16:creationId xmlns:a16="http://schemas.microsoft.com/office/drawing/2014/main" id="{472462DD-A58C-99CD-E8B5-C1F9D6E087A0}"/>
              </a:ext>
            </a:extLst>
          </p:cNvPr>
          <p:cNvSpPr txBox="1"/>
          <p:nvPr/>
        </p:nvSpPr>
        <p:spPr>
          <a:xfrm>
            <a:off x="478870" y="4673527"/>
            <a:ext cx="4852594" cy="369332"/>
          </a:xfrm>
          <a:prstGeom prst="rect">
            <a:avLst/>
          </a:prstGeom>
          <a:solidFill>
            <a:schemeClr val="accent2"/>
          </a:solidFill>
        </p:spPr>
        <p:txBody>
          <a:bodyPr wrap="square" rtlCol="0">
            <a:spAutoFit/>
          </a:bodyPr>
          <a:lstStyle/>
          <a:p>
            <a:pPr algn="r" rtl="1"/>
            <a:r>
              <a:rPr lang="ar-BH" b="1" dirty="0">
                <a:solidFill>
                  <a:schemeClr val="bg1"/>
                </a:solidFill>
                <a:latin typeface="Graphik Semibold" panose="020B0703030202060203" pitchFamily="34" charset="0"/>
              </a:rPr>
              <a:t>لماذا؟</a:t>
            </a:r>
            <a:endParaRPr lang="en-US" b="1" dirty="0">
              <a:solidFill>
                <a:schemeClr val="bg1"/>
              </a:solidFill>
              <a:latin typeface="Graphik Semibold" panose="020B0703030202060203" pitchFamily="34" charset="0"/>
            </a:endParaRPr>
          </a:p>
        </p:txBody>
      </p:sp>
      <p:sp>
        <p:nvSpPr>
          <p:cNvPr id="11" name="Rectangle: Rounded Corners 10">
            <a:extLst>
              <a:ext uri="{FF2B5EF4-FFF2-40B4-BE49-F238E27FC236}">
                <a16:creationId xmlns:a16="http://schemas.microsoft.com/office/drawing/2014/main" id="{778E86A8-EA04-17CC-A557-3EC4F52041CD}"/>
              </a:ext>
            </a:extLst>
          </p:cNvPr>
          <p:cNvSpPr/>
          <p:nvPr/>
        </p:nvSpPr>
        <p:spPr>
          <a:xfrm>
            <a:off x="7295593" y="919890"/>
            <a:ext cx="3531845" cy="3468783"/>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7B50A79-C26A-0789-064E-18035D6E6B08}"/>
              </a:ext>
            </a:extLst>
          </p:cNvPr>
          <p:cNvSpPr txBox="1"/>
          <p:nvPr/>
        </p:nvSpPr>
        <p:spPr>
          <a:xfrm>
            <a:off x="6953650" y="5187163"/>
            <a:ext cx="4852594" cy="1200329"/>
          </a:xfrm>
          <a:prstGeom prst="rect">
            <a:avLst/>
          </a:prstGeom>
          <a:noFill/>
          <a:ln>
            <a:noFill/>
          </a:ln>
        </p:spPr>
        <p:txBody>
          <a:bodyPr wrap="square">
            <a:spAutoFit/>
          </a:bodyPr>
          <a:lstStyle/>
          <a:p>
            <a:pPr algn="r" rtl="1"/>
            <a:r>
              <a:rPr lang="ar-BH" b="1" dirty="0">
                <a:solidFill>
                  <a:schemeClr val="accent2"/>
                </a:solidFill>
                <a:latin typeface="Graphik Arabic Regular" pitchFamily="2" charset="-78"/>
                <a:cs typeface="Graphik Arabic Regular" pitchFamily="2" charset="-78"/>
              </a:rPr>
              <a:t>النمو والتعلم </a:t>
            </a:r>
            <a:r>
              <a:rPr lang="ar-BH" dirty="0">
                <a:latin typeface="Graphik Arabic Regular" pitchFamily="2" charset="-78"/>
                <a:cs typeface="Graphik Arabic Regular" pitchFamily="2" charset="-78"/>
              </a:rPr>
              <a:t>الذي يحدث منذ الولادة وحتى سن السادسة تقريبًا.</a:t>
            </a:r>
          </a:p>
          <a:p>
            <a:pPr algn="r" rtl="1"/>
            <a:endParaRPr lang="ar-BH" dirty="0">
              <a:latin typeface="Graphik Arabic Regular" pitchFamily="2" charset="-78"/>
              <a:cs typeface="Graphik Arabic Regular" pitchFamily="2" charset="-78"/>
            </a:endParaRPr>
          </a:p>
          <a:p>
            <a:pPr algn="r" rtl="1"/>
            <a:r>
              <a:rPr lang="ar-BH" dirty="0">
                <a:latin typeface="Graphik Arabic Regular" pitchFamily="2" charset="-78"/>
                <a:cs typeface="Graphik Arabic Regular" pitchFamily="2" charset="-78"/>
              </a:rPr>
              <a:t>يركز على </a:t>
            </a:r>
            <a:r>
              <a:rPr lang="ar-BH" b="1" dirty="0">
                <a:solidFill>
                  <a:schemeClr val="accent2"/>
                </a:solidFill>
                <a:latin typeface="Graphik Arabic Regular" pitchFamily="2" charset="-78"/>
                <a:cs typeface="Graphik Arabic Regular" pitchFamily="2" charset="-78"/>
              </a:rPr>
              <a:t>بناء أسس قوية </a:t>
            </a:r>
            <a:r>
              <a:rPr lang="ar-BH" dirty="0">
                <a:latin typeface="Graphik Arabic Regular" pitchFamily="2" charset="-78"/>
                <a:cs typeface="Graphik Arabic Regular" pitchFamily="2" charset="-78"/>
              </a:rPr>
              <a:t>لتعلم الأطفال في المستقبل.</a:t>
            </a:r>
            <a:endParaRPr lang="en-GB" dirty="0"/>
          </a:p>
        </p:txBody>
      </p:sp>
      <p:pic>
        <p:nvPicPr>
          <p:cNvPr id="13" name="Picture 12">
            <a:extLst>
              <a:ext uri="{FF2B5EF4-FFF2-40B4-BE49-F238E27FC236}">
                <a16:creationId xmlns:a16="http://schemas.microsoft.com/office/drawing/2014/main" id="{8102F93E-869A-EB79-42EB-742B5DB17F87}"/>
              </a:ext>
            </a:extLst>
          </p:cNvPr>
          <p:cNvPicPr>
            <a:picLocks noChangeAspect="1"/>
          </p:cNvPicPr>
          <p:nvPr/>
        </p:nvPicPr>
        <p:blipFill>
          <a:blip r:embed="rId4"/>
          <a:stretch>
            <a:fillRect/>
          </a:stretch>
        </p:blipFill>
        <p:spPr>
          <a:xfrm>
            <a:off x="7472144" y="1063641"/>
            <a:ext cx="3193473" cy="3193473"/>
          </a:xfrm>
          <a:prstGeom prst="rect">
            <a:avLst/>
          </a:prstGeom>
          <a:effectLst>
            <a:softEdge rad="101600"/>
          </a:effectLst>
        </p:spPr>
      </p:pic>
      <p:sp>
        <p:nvSpPr>
          <p:cNvPr id="14" name="TextBox 13">
            <a:extLst>
              <a:ext uri="{FF2B5EF4-FFF2-40B4-BE49-F238E27FC236}">
                <a16:creationId xmlns:a16="http://schemas.microsoft.com/office/drawing/2014/main" id="{D057C444-1AD3-EAFA-BB62-93E3A6642772}"/>
              </a:ext>
            </a:extLst>
          </p:cNvPr>
          <p:cNvSpPr txBox="1"/>
          <p:nvPr/>
        </p:nvSpPr>
        <p:spPr>
          <a:xfrm>
            <a:off x="6953650" y="4673527"/>
            <a:ext cx="4852594" cy="369332"/>
          </a:xfrm>
          <a:prstGeom prst="rect">
            <a:avLst/>
          </a:prstGeom>
          <a:solidFill>
            <a:schemeClr val="accent2"/>
          </a:solidFill>
        </p:spPr>
        <p:txBody>
          <a:bodyPr wrap="square" rtlCol="0">
            <a:spAutoFit/>
          </a:bodyPr>
          <a:lstStyle/>
          <a:p>
            <a:pPr algn="r"/>
            <a:r>
              <a:rPr lang="ar-BH" b="1" dirty="0">
                <a:solidFill>
                  <a:schemeClr val="bg1"/>
                </a:solidFill>
                <a:latin typeface="Graphik Semibold" panose="020B0703030202060203" pitchFamily="34" charset="0"/>
              </a:rPr>
              <a:t>ما هو؟</a:t>
            </a:r>
            <a:endParaRPr lang="en-US" b="1" dirty="0">
              <a:solidFill>
                <a:schemeClr val="bg1"/>
              </a:solidFill>
              <a:latin typeface="Graphik Semibold" panose="020B0703030202060203" pitchFamily="34" charset="0"/>
            </a:endParaRPr>
          </a:p>
        </p:txBody>
      </p:sp>
    </p:spTree>
    <p:extLst>
      <p:ext uri="{BB962C8B-B14F-4D97-AF65-F5344CB8AC3E}">
        <p14:creationId xmlns:p14="http://schemas.microsoft.com/office/powerpoint/2010/main" val="37476864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par>
                                <p:cTn id="25" presetID="10"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P spid="7" grpId="0" animBg="1"/>
      <p:bldP spid="11" grpId="0" animBg="1"/>
      <p:bldP spid="12" grpId="0"/>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2EA7005D-EAEB-F9E2-7FCF-37964C4E0DD6}"/>
              </a:ext>
            </a:extLst>
          </p:cNvPr>
          <p:cNvSpPr/>
          <p:nvPr/>
        </p:nvSpPr>
        <p:spPr>
          <a:xfrm>
            <a:off x="612922" y="1262983"/>
            <a:ext cx="2810660" cy="2362988"/>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2CEE532D-43C0-C0FC-A923-D4CE9A219DA2}"/>
              </a:ext>
            </a:extLst>
          </p:cNvPr>
          <p:cNvSpPr/>
          <p:nvPr/>
        </p:nvSpPr>
        <p:spPr>
          <a:xfrm>
            <a:off x="4785233" y="1265768"/>
            <a:ext cx="2810660" cy="2362988"/>
          </a:xfrm>
          <a:prstGeom prst="roundRect">
            <a:avLst/>
          </a:prstGeom>
          <a:solidFill>
            <a:schemeClr val="bg1">
              <a:lumMod val="95000"/>
              <a:alpha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86E0ED91-A614-CA17-489B-233D490D2D71}"/>
              </a:ext>
            </a:extLst>
          </p:cNvPr>
          <p:cNvSpPr/>
          <p:nvPr/>
        </p:nvSpPr>
        <p:spPr>
          <a:xfrm>
            <a:off x="8598340" y="1262983"/>
            <a:ext cx="2810660" cy="2362988"/>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580E78-F4A2-09CB-61EE-A9E815858027}"/>
              </a:ext>
            </a:extLst>
          </p:cNvPr>
          <p:cNvSpPr>
            <a:spLocks noGrp="1"/>
          </p:cNvSpPr>
          <p:nvPr>
            <p:ph type="title"/>
          </p:nvPr>
        </p:nvSpPr>
        <p:spPr>
          <a:xfrm>
            <a:off x="1212256" y="128174"/>
            <a:ext cx="10196744" cy="744584"/>
          </a:xfrm>
        </p:spPr>
        <p:txBody>
          <a:bodyPr>
            <a:normAutofit/>
          </a:bodyPr>
          <a:lstStyle/>
          <a:p>
            <a:pPr algn="r" rtl="1"/>
            <a:r>
              <a:rPr lang="ar-BH" sz="3200" b="1" dirty="0">
                <a:solidFill>
                  <a:schemeClr val="tx2"/>
                </a:solidFill>
              </a:rPr>
              <a:t>لماذا التعليم المبكر مهم للأطفال؟ </a:t>
            </a:r>
            <a:endParaRPr lang="en-GB" sz="3200" b="1" dirty="0">
              <a:solidFill>
                <a:schemeClr val="tx2"/>
              </a:solidFill>
            </a:endParaRPr>
          </a:p>
        </p:txBody>
      </p:sp>
      <p:sp>
        <p:nvSpPr>
          <p:cNvPr id="6" name="TextBox 5">
            <a:extLst>
              <a:ext uri="{FF2B5EF4-FFF2-40B4-BE49-F238E27FC236}">
                <a16:creationId xmlns:a16="http://schemas.microsoft.com/office/drawing/2014/main" id="{47B50A79-C26A-0789-064E-18035D6E6B08}"/>
              </a:ext>
            </a:extLst>
          </p:cNvPr>
          <p:cNvSpPr txBox="1"/>
          <p:nvPr/>
        </p:nvSpPr>
        <p:spPr>
          <a:xfrm>
            <a:off x="8458382" y="4491289"/>
            <a:ext cx="3090576" cy="1754326"/>
          </a:xfrm>
          <a:prstGeom prst="rect">
            <a:avLst/>
          </a:prstGeom>
          <a:noFill/>
          <a:ln>
            <a:noFill/>
          </a:ln>
        </p:spPr>
        <p:txBody>
          <a:bodyPr wrap="square">
            <a:spAutoFit/>
          </a:bodyPr>
          <a:lstStyle/>
          <a:p>
            <a:pPr algn="ctr" rtl="1"/>
            <a:r>
              <a:rPr lang="ar-BH" dirty="0">
                <a:solidFill>
                  <a:schemeClr val="bg1">
                    <a:lumMod val="50000"/>
                  </a:schemeClr>
                </a:solidFill>
                <a:latin typeface="Graphik" panose="020B0503030202060203" pitchFamily="34" charset="0"/>
                <a:cs typeface="Graphik Arabic Regular" pitchFamily="2" charset="-78"/>
              </a:rPr>
              <a:t>إن السنوات الخمس الأولى من حياة الطفل هي الفترة التي ينمو فيها عقله بشكل أسرع. وما يتعلمه الآن يشكل تفكيره ومهاراته وسلوكه الاجتماعي في المستقبل.</a:t>
            </a:r>
            <a:endParaRPr lang="en-GB" dirty="0">
              <a:solidFill>
                <a:schemeClr val="bg1">
                  <a:lumMod val="50000"/>
                </a:schemeClr>
              </a:solidFill>
              <a:latin typeface="Graphik Arabic Regular" pitchFamily="2" charset="-78"/>
              <a:cs typeface="Graphik Arabic Regular" pitchFamily="2" charset="-78"/>
            </a:endParaRPr>
          </a:p>
        </p:txBody>
      </p:sp>
      <p:sp>
        <p:nvSpPr>
          <p:cNvPr id="4" name="TextBox 3">
            <a:extLst>
              <a:ext uri="{FF2B5EF4-FFF2-40B4-BE49-F238E27FC236}">
                <a16:creationId xmlns:a16="http://schemas.microsoft.com/office/drawing/2014/main" id="{58F8488D-89B6-2672-7BD4-F42971018776}"/>
              </a:ext>
            </a:extLst>
          </p:cNvPr>
          <p:cNvSpPr txBox="1"/>
          <p:nvPr/>
        </p:nvSpPr>
        <p:spPr>
          <a:xfrm>
            <a:off x="302887" y="4491289"/>
            <a:ext cx="3430732" cy="1477328"/>
          </a:xfrm>
          <a:prstGeom prst="rect">
            <a:avLst/>
          </a:prstGeom>
          <a:noFill/>
        </p:spPr>
        <p:txBody>
          <a:bodyPr wrap="square">
            <a:spAutoFit/>
          </a:bodyPr>
          <a:lstStyle/>
          <a:p>
            <a:pPr algn="ctr" rtl="1"/>
            <a:r>
              <a:rPr lang="ar-BH" dirty="0">
                <a:solidFill>
                  <a:schemeClr val="bg1">
                    <a:lumMod val="50000"/>
                  </a:schemeClr>
                </a:solidFill>
                <a:latin typeface="Graphik" panose="020B0503030202060203" pitchFamily="34" charset="0"/>
                <a:cs typeface="Graphik Arabic Regular" pitchFamily="2" charset="-78"/>
              </a:rPr>
              <a:t>يساعد التعليم في مرحلة الطفولة المبكرة الأطفال على تطوير المهارات والمفاهيم الأساسية، مثل حل المشكلات واكتساب اللغة، حتى يكونوا مستعدين للنجاح عندما ينخرطون في المدرسة.</a:t>
            </a:r>
            <a:endParaRPr lang="en-GB" dirty="0">
              <a:solidFill>
                <a:schemeClr val="bg1">
                  <a:lumMod val="50000"/>
                </a:schemeClr>
              </a:solidFill>
              <a:latin typeface="Graphik" panose="020B0503030202060203" pitchFamily="34" charset="0"/>
              <a:cs typeface="Graphik Arabic Regular" pitchFamily="2" charset="-78"/>
            </a:endParaRPr>
          </a:p>
        </p:txBody>
      </p:sp>
      <p:sp>
        <p:nvSpPr>
          <p:cNvPr id="7" name="TextBox 6">
            <a:extLst>
              <a:ext uri="{FF2B5EF4-FFF2-40B4-BE49-F238E27FC236}">
                <a16:creationId xmlns:a16="http://schemas.microsoft.com/office/drawing/2014/main" id="{09033B9C-5DFF-339A-1392-E44BB3A2A3B3}"/>
              </a:ext>
            </a:extLst>
          </p:cNvPr>
          <p:cNvSpPr txBox="1"/>
          <p:nvPr/>
        </p:nvSpPr>
        <p:spPr>
          <a:xfrm>
            <a:off x="4645275" y="4491289"/>
            <a:ext cx="3090576" cy="1477328"/>
          </a:xfrm>
          <a:prstGeom prst="rect">
            <a:avLst/>
          </a:prstGeom>
          <a:noFill/>
        </p:spPr>
        <p:txBody>
          <a:bodyPr wrap="square">
            <a:spAutoFit/>
          </a:bodyPr>
          <a:lstStyle/>
          <a:p>
            <a:pPr algn="ctr" rtl="1"/>
            <a:r>
              <a:rPr lang="ar-BH" dirty="0">
                <a:solidFill>
                  <a:schemeClr val="bg1">
                    <a:lumMod val="50000"/>
                  </a:schemeClr>
                </a:solidFill>
                <a:latin typeface="Graphik" panose="020B0503030202060203" pitchFamily="34" charset="0"/>
                <a:cs typeface="Graphik Arabic Regular" pitchFamily="2" charset="-78"/>
              </a:rPr>
              <a:t>يساعد الأطفال على اكتساب مهارات التواصل وتكوين الصداقات، والتعايش مع الآخرين، وهو أمر مهم لسعادتهم ونجاحهم بشكل عام.</a:t>
            </a:r>
            <a:endParaRPr lang="en-GB" dirty="0">
              <a:solidFill>
                <a:schemeClr val="bg1">
                  <a:lumMod val="50000"/>
                </a:schemeClr>
              </a:solidFill>
              <a:latin typeface="Graphik" panose="020B0503030202060203" pitchFamily="34" charset="0"/>
              <a:cs typeface="Graphik Arabic Regular" pitchFamily="2" charset="-78"/>
            </a:endParaRPr>
          </a:p>
        </p:txBody>
      </p:sp>
      <p:pic>
        <p:nvPicPr>
          <p:cNvPr id="11" name="Picture 10">
            <a:extLst>
              <a:ext uri="{FF2B5EF4-FFF2-40B4-BE49-F238E27FC236}">
                <a16:creationId xmlns:a16="http://schemas.microsoft.com/office/drawing/2014/main" id="{845BF94A-5BAA-D667-E7A6-2C13AB563EE5}"/>
              </a:ext>
            </a:extLst>
          </p:cNvPr>
          <p:cNvPicPr>
            <a:picLocks noChangeAspect="1"/>
          </p:cNvPicPr>
          <p:nvPr/>
        </p:nvPicPr>
        <p:blipFill>
          <a:blip r:embed="rId3"/>
          <a:stretch>
            <a:fillRect/>
          </a:stretch>
        </p:blipFill>
        <p:spPr>
          <a:xfrm>
            <a:off x="8904375" y="1350135"/>
            <a:ext cx="2206484" cy="2206484"/>
          </a:xfrm>
          <a:prstGeom prst="rect">
            <a:avLst/>
          </a:prstGeom>
          <a:effectLst>
            <a:softEdge rad="177800"/>
          </a:effectLst>
        </p:spPr>
      </p:pic>
      <p:pic>
        <p:nvPicPr>
          <p:cNvPr id="3" name="Picture 2">
            <a:extLst>
              <a:ext uri="{FF2B5EF4-FFF2-40B4-BE49-F238E27FC236}">
                <a16:creationId xmlns:a16="http://schemas.microsoft.com/office/drawing/2014/main" id="{66C4EE06-8282-D238-6064-564CC7E0999D}"/>
              </a:ext>
            </a:extLst>
          </p:cNvPr>
          <p:cNvPicPr>
            <a:picLocks noChangeAspect="1"/>
          </p:cNvPicPr>
          <p:nvPr/>
        </p:nvPicPr>
        <p:blipFill>
          <a:blip r:embed="rId4"/>
          <a:stretch>
            <a:fillRect/>
          </a:stretch>
        </p:blipFill>
        <p:spPr>
          <a:xfrm>
            <a:off x="5129645" y="1395245"/>
            <a:ext cx="2121837" cy="2121837"/>
          </a:xfrm>
          <a:prstGeom prst="rect">
            <a:avLst/>
          </a:prstGeom>
          <a:effectLst>
            <a:softEdge rad="76200"/>
          </a:effectLst>
        </p:spPr>
      </p:pic>
      <p:pic>
        <p:nvPicPr>
          <p:cNvPr id="5" name="Picture 4">
            <a:extLst>
              <a:ext uri="{FF2B5EF4-FFF2-40B4-BE49-F238E27FC236}">
                <a16:creationId xmlns:a16="http://schemas.microsoft.com/office/drawing/2014/main" id="{A3576189-DF9D-5013-6A6A-99EF03886AD9}"/>
              </a:ext>
            </a:extLst>
          </p:cNvPr>
          <p:cNvPicPr>
            <a:picLocks noChangeAspect="1"/>
          </p:cNvPicPr>
          <p:nvPr/>
        </p:nvPicPr>
        <p:blipFill>
          <a:blip r:embed="rId5"/>
          <a:stretch>
            <a:fillRect/>
          </a:stretch>
        </p:blipFill>
        <p:spPr>
          <a:xfrm>
            <a:off x="957334" y="1383559"/>
            <a:ext cx="2121837" cy="2121837"/>
          </a:xfrm>
          <a:prstGeom prst="rect">
            <a:avLst/>
          </a:prstGeom>
          <a:effectLst>
            <a:softEdge rad="76200"/>
          </a:effectLst>
        </p:spPr>
      </p:pic>
      <p:sp>
        <p:nvSpPr>
          <p:cNvPr id="12" name="TextBox 11">
            <a:extLst>
              <a:ext uri="{FF2B5EF4-FFF2-40B4-BE49-F238E27FC236}">
                <a16:creationId xmlns:a16="http://schemas.microsoft.com/office/drawing/2014/main" id="{FB879312-57E6-37DD-6E89-94352CC1E0EE}"/>
              </a:ext>
            </a:extLst>
          </p:cNvPr>
          <p:cNvSpPr txBox="1"/>
          <p:nvPr/>
        </p:nvSpPr>
        <p:spPr>
          <a:xfrm>
            <a:off x="9105289" y="3812174"/>
            <a:ext cx="1796762" cy="369332"/>
          </a:xfrm>
          <a:prstGeom prst="rect">
            <a:avLst/>
          </a:prstGeom>
          <a:solidFill>
            <a:schemeClr val="accent2"/>
          </a:solidFill>
        </p:spPr>
        <p:txBody>
          <a:bodyPr wrap="square" rtlCol="0">
            <a:spAutoFit/>
          </a:bodyPr>
          <a:lstStyle/>
          <a:p>
            <a:pPr algn="ctr"/>
            <a:r>
              <a:rPr lang="ar-BH" b="1" dirty="0">
                <a:solidFill>
                  <a:schemeClr val="bg1"/>
                </a:solidFill>
                <a:latin typeface="Graphik Semibold" panose="020B0703030202060203" pitchFamily="34" charset="0"/>
              </a:rPr>
              <a:t>نمو عقل الطفل</a:t>
            </a:r>
            <a:endParaRPr lang="en-US" b="1" dirty="0">
              <a:solidFill>
                <a:schemeClr val="bg1"/>
              </a:solidFill>
              <a:latin typeface="Graphik Semibold" panose="020B0703030202060203" pitchFamily="34" charset="0"/>
            </a:endParaRPr>
          </a:p>
        </p:txBody>
      </p:sp>
      <p:sp>
        <p:nvSpPr>
          <p:cNvPr id="13" name="TextBox 12">
            <a:extLst>
              <a:ext uri="{FF2B5EF4-FFF2-40B4-BE49-F238E27FC236}">
                <a16:creationId xmlns:a16="http://schemas.microsoft.com/office/drawing/2014/main" id="{794BB5C9-8351-C198-5CBB-595180909596}"/>
              </a:ext>
            </a:extLst>
          </p:cNvPr>
          <p:cNvSpPr txBox="1"/>
          <p:nvPr/>
        </p:nvSpPr>
        <p:spPr>
          <a:xfrm>
            <a:off x="5244271" y="3812174"/>
            <a:ext cx="1892583" cy="369332"/>
          </a:xfrm>
          <a:prstGeom prst="rect">
            <a:avLst/>
          </a:prstGeom>
          <a:solidFill>
            <a:schemeClr val="accent2"/>
          </a:solidFill>
        </p:spPr>
        <p:txBody>
          <a:bodyPr wrap="square" rtlCol="0">
            <a:spAutoFit/>
          </a:bodyPr>
          <a:lstStyle/>
          <a:p>
            <a:r>
              <a:rPr lang="ar-BH" b="1" dirty="0">
                <a:solidFill>
                  <a:schemeClr val="bg1"/>
                </a:solidFill>
                <a:latin typeface="Graphik Semibold" panose="020B0703030202060203" pitchFamily="34" charset="0"/>
              </a:rPr>
              <a:t>المهارات الاجتماعية</a:t>
            </a:r>
            <a:endParaRPr lang="en-US" b="1" dirty="0">
              <a:solidFill>
                <a:schemeClr val="bg1"/>
              </a:solidFill>
              <a:latin typeface="Graphik Semibold" panose="020B0703030202060203" pitchFamily="34" charset="0"/>
            </a:endParaRPr>
          </a:p>
        </p:txBody>
      </p:sp>
      <p:sp>
        <p:nvSpPr>
          <p:cNvPr id="14" name="TextBox 13">
            <a:extLst>
              <a:ext uri="{FF2B5EF4-FFF2-40B4-BE49-F238E27FC236}">
                <a16:creationId xmlns:a16="http://schemas.microsoft.com/office/drawing/2014/main" id="{D0F952DF-EE7E-50EC-5D75-F40525AD736B}"/>
              </a:ext>
            </a:extLst>
          </p:cNvPr>
          <p:cNvSpPr txBox="1"/>
          <p:nvPr/>
        </p:nvSpPr>
        <p:spPr>
          <a:xfrm>
            <a:off x="805419" y="3841279"/>
            <a:ext cx="2425665" cy="369332"/>
          </a:xfrm>
          <a:prstGeom prst="rect">
            <a:avLst/>
          </a:prstGeom>
          <a:solidFill>
            <a:schemeClr val="accent2"/>
          </a:solidFill>
        </p:spPr>
        <p:txBody>
          <a:bodyPr wrap="none" rtlCol="0">
            <a:spAutoFit/>
          </a:bodyPr>
          <a:lstStyle/>
          <a:p>
            <a:pPr algn="ctr" rtl="1"/>
            <a:r>
              <a:rPr lang="ar-BH" b="1" dirty="0">
                <a:solidFill>
                  <a:schemeClr val="bg1"/>
                </a:solidFill>
                <a:latin typeface="Graphik Semibold" panose="020B0703030202060203" pitchFamily="34" charset="0"/>
              </a:rPr>
              <a:t>بناء الأساس لمرحلة المدرسة</a:t>
            </a:r>
            <a:endParaRPr lang="en-US" b="1" dirty="0">
              <a:solidFill>
                <a:schemeClr val="bg1"/>
              </a:solidFill>
              <a:latin typeface="Graphik Semibold" panose="020B0703030202060203" pitchFamily="34" charset="0"/>
            </a:endParaRPr>
          </a:p>
        </p:txBody>
      </p:sp>
    </p:spTree>
    <p:extLst>
      <p:ext uri="{BB962C8B-B14F-4D97-AF65-F5344CB8AC3E}">
        <p14:creationId xmlns:p14="http://schemas.microsoft.com/office/powerpoint/2010/main" val="24423652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P spid="7" grpId="0"/>
      <p:bldP spid="12" grpId="0" animBg="1"/>
      <p:bldP spid="13" grpId="0" animBg="1"/>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01D7916-1E7B-1CDE-D33E-AFD4D9889B24}"/>
              </a:ext>
            </a:extLst>
          </p:cNvPr>
          <p:cNvPicPr>
            <a:picLocks noChangeAspect="1"/>
          </p:cNvPicPr>
          <p:nvPr/>
        </p:nvPicPr>
        <p:blipFill>
          <a:blip r:embed="rId2"/>
          <a:stretch>
            <a:fillRect/>
          </a:stretch>
        </p:blipFill>
        <p:spPr>
          <a:xfrm>
            <a:off x="970527" y="1445863"/>
            <a:ext cx="2011932" cy="2011932"/>
          </a:xfrm>
          <a:prstGeom prst="roundRect">
            <a:avLst>
              <a:gd name="adj" fmla="val 8594"/>
            </a:avLst>
          </a:prstGeom>
          <a:solidFill>
            <a:srgbClr val="FFFFFF">
              <a:shade val="85000"/>
            </a:srgbClr>
          </a:solidFill>
          <a:ln>
            <a:solidFill>
              <a:srgbClr val="FFFF00"/>
            </a:solidFill>
          </a:ln>
          <a:effectLst>
            <a:reflection blurRad="12700" stA="38000" endPos="28000" dist="5000" dir="5400000" sy="-100000" algn="bl" rotWithShape="0"/>
          </a:effectLst>
        </p:spPr>
      </p:pic>
      <p:sp>
        <p:nvSpPr>
          <p:cNvPr id="2" name="Title 1">
            <a:extLst>
              <a:ext uri="{FF2B5EF4-FFF2-40B4-BE49-F238E27FC236}">
                <a16:creationId xmlns:a16="http://schemas.microsoft.com/office/drawing/2014/main" id="{19899BB2-EDCF-656B-AE32-3C12BAA50DD7}"/>
              </a:ext>
            </a:extLst>
          </p:cNvPr>
          <p:cNvSpPr>
            <a:spLocks noGrp="1"/>
          </p:cNvSpPr>
          <p:nvPr>
            <p:ph type="title"/>
          </p:nvPr>
        </p:nvSpPr>
        <p:spPr>
          <a:xfrm>
            <a:off x="1044618" y="116549"/>
            <a:ext cx="10196744" cy="744584"/>
          </a:xfrm>
        </p:spPr>
        <p:txBody>
          <a:bodyPr>
            <a:normAutofit/>
          </a:bodyPr>
          <a:lstStyle/>
          <a:p>
            <a:pPr algn="r" rtl="1"/>
            <a:r>
              <a:rPr lang="ar-BH" sz="3200" b="1" dirty="0">
                <a:solidFill>
                  <a:schemeClr val="tx2"/>
                </a:solidFill>
              </a:rPr>
              <a:t>ماذا يقدم العالم في التعليم المبكر؟</a:t>
            </a:r>
            <a:endParaRPr lang="en-US" sz="3200" b="1" dirty="0">
              <a:solidFill>
                <a:schemeClr val="tx2"/>
              </a:solidFill>
            </a:endParaRPr>
          </a:p>
        </p:txBody>
      </p:sp>
      <p:pic>
        <p:nvPicPr>
          <p:cNvPr id="18" name="Picture 17" descr="A blue and white flag&#10;&#10;Description automatically generated">
            <a:extLst>
              <a:ext uri="{FF2B5EF4-FFF2-40B4-BE49-F238E27FC236}">
                <a16:creationId xmlns:a16="http://schemas.microsoft.com/office/drawing/2014/main" id="{2917D1CD-4789-B343-9EF8-6D2C94C3EC0B}"/>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974292" y="2793851"/>
            <a:ext cx="904217" cy="904217"/>
          </a:xfrm>
          <a:prstGeom prst="rect">
            <a:avLst/>
          </a:prstGeom>
        </p:spPr>
      </p:pic>
      <p:pic>
        <p:nvPicPr>
          <p:cNvPr id="24" name="Picture 23" descr="A red white and blue flag&#10;&#10;Description automatically generated">
            <a:extLst>
              <a:ext uri="{FF2B5EF4-FFF2-40B4-BE49-F238E27FC236}">
                <a16:creationId xmlns:a16="http://schemas.microsoft.com/office/drawing/2014/main" id="{304E1E2D-9089-2297-143F-9154A58B615C}"/>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031097" y="2796984"/>
            <a:ext cx="904217" cy="923065"/>
          </a:xfrm>
          <a:prstGeom prst="rect">
            <a:avLst/>
          </a:prstGeom>
        </p:spPr>
      </p:pic>
      <p:pic>
        <p:nvPicPr>
          <p:cNvPr id="25" name="Graphic 24">
            <a:extLst>
              <a:ext uri="{FF2B5EF4-FFF2-40B4-BE49-F238E27FC236}">
                <a16:creationId xmlns:a16="http://schemas.microsoft.com/office/drawing/2014/main" id="{FAFFBB69-2499-C8C4-7CA1-DF23CFFEC788}"/>
              </a:ext>
            </a:extLst>
          </p:cNvPr>
          <p:cNvPicPr>
            <a:picLocks noChangeAspect="1"/>
          </p:cNvPicPr>
          <p:nvPr/>
        </p:nvPicPr>
        <p:blipFill>
          <a:blip r:embed="rId7">
            <a:extLst>
              <a:ext uri="{96DAC541-7B7A-43D3-8B79-37D633B846F1}">
                <asvg:svgBlip xmlns:asvg="http://schemas.microsoft.com/office/drawing/2016/SVG/main" r:embed="rId8"/>
              </a:ext>
              <a:ext uri="{837473B0-CC2E-450A-ABE3-18F120FF3D39}">
                <a1611:picAttrSrcUrl xmlns:a1611="http://schemas.microsoft.com/office/drawing/2016/11/main" r:id="rId9"/>
              </a:ext>
            </a:extLst>
          </a:blip>
          <a:stretch>
            <a:fillRect/>
          </a:stretch>
        </p:blipFill>
        <p:spPr>
          <a:xfrm>
            <a:off x="4963839" y="1761313"/>
            <a:ext cx="904216" cy="904216"/>
          </a:xfrm>
          <a:prstGeom prst="rect">
            <a:avLst/>
          </a:prstGeom>
        </p:spPr>
      </p:pic>
      <p:pic>
        <p:nvPicPr>
          <p:cNvPr id="27" name="Picture 26" descr="A blue and yellow flag&#10;&#10;Description automatically generated">
            <a:extLst>
              <a:ext uri="{FF2B5EF4-FFF2-40B4-BE49-F238E27FC236}">
                <a16:creationId xmlns:a16="http://schemas.microsoft.com/office/drawing/2014/main" id="{009D3F54-EBA5-46BA-F4A5-DEBF6B17BB4A}"/>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3174" r="76048">
                        <a14:foregroundMark x1="61078" y1="27333" x2="65269" y2="69333"/>
                        <a14:foregroundMark x1="65269" y1="69333" x2="28743" y2="67333"/>
                        <a14:foregroundMark x1="28743" y1="67333" x2="29341" y2="40000"/>
                        <a14:foregroundMark x1="76048" y1="34000" x2="76048" y2="55333"/>
                        <a14:foregroundMark x1="13174" y1="44667" x2="13174" y2="56000"/>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2"/>
              </a:ext>
            </a:extLst>
          </a:blip>
          <a:srcRect l="8526" r="17452"/>
          <a:stretch/>
        </p:blipFill>
        <p:spPr>
          <a:xfrm>
            <a:off x="6020643" y="1664819"/>
            <a:ext cx="904217" cy="1097204"/>
          </a:xfrm>
          <a:prstGeom prst="rect">
            <a:avLst/>
          </a:prstGeom>
        </p:spPr>
      </p:pic>
      <p:pic>
        <p:nvPicPr>
          <p:cNvPr id="3" name="Picture 2" descr="A child playing with a building set&#10;&#10;Description automatically generated">
            <a:extLst>
              <a:ext uri="{FF2B5EF4-FFF2-40B4-BE49-F238E27FC236}">
                <a16:creationId xmlns:a16="http://schemas.microsoft.com/office/drawing/2014/main" id="{B4366835-703D-8710-7ED4-4DF17D2401C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314016" y="1499145"/>
            <a:ext cx="3052087" cy="2030687"/>
          </a:xfrm>
          <a:prstGeom prst="roundRect">
            <a:avLst>
              <a:gd name="adj" fmla="val 8594"/>
            </a:avLst>
          </a:prstGeom>
          <a:solidFill>
            <a:srgbClr val="FFFFFF">
              <a:shade val="85000"/>
            </a:srgbClr>
          </a:solidFill>
          <a:ln>
            <a:solidFill>
              <a:srgbClr val="FFFF00"/>
            </a:solidFill>
          </a:ln>
          <a:effectLst>
            <a:reflection blurRad="12700" stA="38000" endPos="28000" dist="5000" dir="5400000" sy="-100000" algn="bl" rotWithShape="0"/>
          </a:effectLst>
        </p:spPr>
      </p:pic>
      <p:sp>
        <p:nvSpPr>
          <p:cNvPr id="6" name="TextBox 5">
            <a:extLst>
              <a:ext uri="{FF2B5EF4-FFF2-40B4-BE49-F238E27FC236}">
                <a16:creationId xmlns:a16="http://schemas.microsoft.com/office/drawing/2014/main" id="{449077F9-D956-6496-A482-306A281BAB25}"/>
              </a:ext>
            </a:extLst>
          </p:cNvPr>
          <p:cNvSpPr txBox="1"/>
          <p:nvPr/>
        </p:nvSpPr>
        <p:spPr>
          <a:xfrm>
            <a:off x="8188202" y="898271"/>
            <a:ext cx="3177901" cy="461665"/>
          </a:xfrm>
          <a:prstGeom prst="rect">
            <a:avLst/>
          </a:prstGeom>
          <a:noFill/>
        </p:spPr>
        <p:txBody>
          <a:bodyPr wrap="square">
            <a:spAutoFit/>
          </a:bodyPr>
          <a:lstStyle/>
          <a:p>
            <a:pPr algn="ctr"/>
            <a:r>
              <a:rPr lang="ar-BH" sz="2400" b="1" dirty="0">
                <a:solidFill>
                  <a:schemeClr val="accent2"/>
                </a:solidFill>
                <a:latin typeface="Graphik Semibold" panose="020B0703030202060203" pitchFamily="34" charset="0"/>
              </a:rPr>
              <a:t>التعلم من خلال اللعب</a:t>
            </a:r>
            <a:endParaRPr lang="en-GB" sz="2400" b="1" dirty="0">
              <a:solidFill>
                <a:schemeClr val="accent2"/>
              </a:solidFill>
              <a:latin typeface="Graphik Semibold" panose="020B0703030202060203" pitchFamily="34" charset="0"/>
            </a:endParaRPr>
          </a:p>
        </p:txBody>
      </p:sp>
      <p:pic>
        <p:nvPicPr>
          <p:cNvPr id="7" name="Picture 6" descr="A child painting on a plate&#10;&#10;Description automatically generated">
            <a:extLst>
              <a:ext uri="{FF2B5EF4-FFF2-40B4-BE49-F238E27FC236}">
                <a16:creationId xmlns:a16="http://schemas.microsoft.com/office/drawing/2014/main" id="{44B26928-A9EF-EA17-0CC7-6E1D7BD4687E}"/>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8314016" y="4380645"/>
            <a:ext cx="3052087" cy="2030688"/>
          </a:xfrm>
          <a:prstGeom prst="roundRect">
            <a:avLst>
              <a:gd name="adj" fmla="val 8594"/>
            </a:avLst>
          </a:prstGeom>
          <a:solidFill>
            <a:srgbClr val="FFFFFF">
              <a:shade val="85000"/>
            </a:srgbClr>
          </a:solidFill>
          <a:ln>
            <a:solidFill>
              <a:srgbClr val="FFFF00"/>
            </a:solidFill>
          </a:ln>
          <a:effectLst>
            <a:reflection blurRad="12700" stA="38000" endPos="28000" dist="5000" dir="5400000" sy="-100000" algn="bl" rotWithShape="0"/>
          </a:effectLst>
        </p:spPr>
      </p:pic>
      <p:sp>
        <p:nvSpPr>
          <p:cNvPr id="8" name="TextBox 7">
            <a:extLst>
              <a:ext uri="{FF2B5EF4-FFF2-40B4-BE49-F238E27FC236}">
                <a16:creationId xmlns:a16="http://schemas.microsoft.com/office/drawing/2014/main" id="{797D8CEF-0158-841B-86BE-1BA88B208902}"/>
              </a:ext>
            </a:extLst>
          </p:cNvPr>
          <p:cNvSpPr txBox="1"/>
          <p:nvPr/>
        </p:nvSpPr>
        <p:spPr>
          <a:xfrm>
            <a:off x="8488518" y="3808249"/>
            <a:ext cx="2703085" cy="461665"/>
          </a:xfrm>
          <a:prstGeom prst="rect">
            <a:avLst/>
          </a:prstGeom>
          <a:noFill/>
        </p:spPr>
        <p:txBody>
          <a:bodyPr wrap="square">
            <a:spAutoFit/>
          </a:bodyPr>
          <a:lstStyle/>
          <a:p>
            <a:pPr algn="ctr"/>
            <a:r>
              <a:rPr lang="ar-BH" sz="2400" b="1" dirty="0">
                <a:solidFill>
                  <a:schemeClr val="accent2"/>
                </a:solidFill>
                <a:latin typeface="Graphik Semibold" panose="020B0703030202060203" pitchFamily="34" charset="0"/>
              </a:rPr>
              <a:t>الطفل أولاً </a:t>
            </a:r>
            <a:endParaRPr lang="en-GB" sz="2400" b="1" dirty="0">
              <a:solidFill>
                <a:schemeClr val="accent2"/>
              </a:solidFill>
              <a:latin typeface="Graphik Semibold" panose="020B0703030202060203" pitchFamily="34" charset="0"/>
            </a:endParaRPr>
          </a:p>
        </p:txBody>
      </p:sp>
      <p:sp>
        <p:nvSpPr>
          <p:cNvPr id="9" name="TextBox 8">
            <a:extLst>
              <a:ext uri="{FF2B5EF4-FFF2-40B4-BE49-F238E27FC236}">
                <a16:creationId xmlns:a16="http://schemas.microsoft.com/office/drawing/2014/main" id="{09C3D1D8-3269-F570-0E04-59994F48A43D}"/>
              </a:ext>
            </a:extLst>
          </p:cNvPr>
          <p:cNvSpPr txBox="1"/>
          <p:nvPr/>
        </p:nvSpPr>
        <p:spPr>
          <a:xfrm>
            <a:off x="-433403" y="769374"/>
            <a:ext cx="5530042" cy="461665"/>
          </a:xfrm>
          <a:prstGeom prst="rect">
            <a:avLst/>
          </a:prstGeom>
          <a:noFill/>
        </p:spPr>
        <p:txBody>
          <a:bodyPr wrap="square">
            <a:spAutoFit/>
          </a:bodyPr>
          <a:lstStyle/>
          <a:p>
            <a:pPr algn="ctr"/>
            <a:r>
              <a:rPr lang="ar-BH" sz="2400" b="1" dirty="0">
                <a:solidFill>
                  <a:schemeClr val="accent2"/>
                </a:solidFill>
                <a:latin typeface="Graphik Semibold" panose="020B0703030202060203" pitchFamily="34" charset="0"/>
              </a:rPr>
              <a:t>التركيز على النمو الاجتماعي والعاطفي</a:t>
            </a:r>
            <a:endParaRPr lang="en-GB" sz="2400" b="1" dirty="0">
              <a:solidFill>
                <a:schemeClr val="accent2"/>
              </a:solidFill>
              <a:latin typeface="Graphik Semibold" panose="020B0703030202060203" pitchFamily="34" charset="0"/>
            </a:endParaRPr>
          </a:p>
        </p:txBody>
      </p:sp>
      <p:sp>
        <p:nvSpPr>
          <p:cNvPr id="10" name="TextBox 9">
            <a:extLst>
              <a:ext uri="{FF2B5EF4-FFF2-40B4-BE49-F238E27FC236}">
                <a16:creationId xmlns:a16="http://schemas.microsoft.com/office/drawing/2014/main" id="{3C60BF99-08FB-8D24-D869-A4B0FDFF2708}"/>
              </a:ext>
            </a:extLst>
          </p:cNvPr>
          <p:cNvSpPr txBox="1"/>
          <p:nvPr/>
        </p:nvSpPr>
        <p:spPr>
          <a:xfrm>
            <a:off x="193348" y="3805560"/>
            <a:ext cx="3566290" cy="461665"/>
          </a:xfrm>
          <a:prstGeom prst="rect">
            <a:avLst/>
          </a:prstGeom>
          <a:noFill/>
        </p:spPr>
        <p:txBody>
          <a:bodyPr wrap="square">
            <a:spAutoFit/>
          </a:bodyPr>
          <a:lstStyle/>
          <a:p>
            <a:pPr algn="ctr"/>
            <a:r>
              <a:rPr lang="ar-BH" sz="2400" b="1" dirty="0">
                <a:solidFill>
                  <a:schemeClr val="accent2"/>
                </a:solidFill>
                <a:latin typeface="Graphik Semibold" panose="020B0703030202060203" pitchFamily="34" charset="0"/>
              </a:rPr>
              <a:t>الدمج والشراكة </a:t>
            </a:r>
            <a:endParaRPr lang="en-GB" sz="2400" b="1" dirty="0">
              <a:solidFill>
                <a:schemeClr val="accent2"/>
              </a:solidFill>
              <a:latin typeface="Graphik Semibold" panose="020B0703030202060203" pitchFamily="34" charset="0"/>
            </a:endParaRPr>
          </a:p>
        </p:txBody>
      </p:sp>
      <p:pic>
        <p:nvPicPr>
          <p:cNvPr id="11" name="Picture 10">
            <a:extLst>
              <a:ext uri="{FF2B5EF4-FFF2-40B4-BE49-F238E27FC236}">
                <a16:creationId xmlns:a16="http://schemas.microsoft.com/office/drawing/2014/main" id="{7A8287E2-7F31-7582-E67C-17185B934B22}"/>
              </a:ext>
            </a:extLst>
          </p:cNvPr>
          <p:cNvPicPr>
            <a:picLocks noChangeAspect="1"/>
          </p:cNvPicPr>
          <p:nvPr/>
        </p:nvPicPr>
        <p:blipFill>
          <a:blip r:embed="rId16"/>
          <a:stretch>
            <a:fillRect/>
          </a:stretch>
        </p:blipFill>
        <p:spPr>
          <a:xfrm>
            <a:off x="970527" y="4380645"/>
            <a:ext cx="2011932" cy="2011932"/>
          </a:xfrm>
          <a:prstGeom prst="roundRect">
            <a:avLst>
              <a:gd name="adj" fmla="val 8594"/>
            </a:avLst>
          </a:prstGeom>
          <a:solidFill>
            <a:srgbClr val="FFFFFF">
              <a:shade val="85000"/>
            </a:srgbClr>
          </a:solidFill>
          <a:ln>
            <a:solidFill>
              <a:srgbClr val="FFFF00"/>
            </a:solidFill>
          </a:ln>
          <a:effectLst>
            <a:reflection blurRad="12700" stA="38000" endPos="28000" dist="5000" dir="5400000" sy="-100000" algn="bl" rotWithShape="0"/>
          </a:effectLst>
        </p:spPr>
      </p:pic>
      <p:pic>
        <p:nvPicPr>
          <p:cNvPr id="4" name="Picture 3">
            <a:extLst>
              <a:ext uri="{FF2B5EF4-FFF2-40B4-BE49-F238E27FC236}">
                <a16:creationId xmlns:a16="http://schemas.microsoft.com/office/drawing/2014/main" id="{8F8F4777-8D9D-8F0B-07AA-DCD9BE2740DE}"/>
              </a:ext>
            </a:extLst>
          </p:cNvPr>
          <p:cNvPicPr>
            <a:picLocks noChangeAspect="1"/>
          </p:cNvPicPr>
          <p:nvPr/>
        </p:nvPicPr>
        <p:blipFill>
          <a:blip r:embed="rId17"/>
          <a:stretch>
            <a:fillRect/>
          </a:stretch>
        </p:blipFill>
        <p:spPr>
          <a:xfrm>
            <a:off x="4944664" y="3771103"/>
            <a:ext cx="997589" cy="997589"/>
          </a:xfrm>
          <a:prstGeom prst="rect">
            <a:avLst/>
          </a:prstGeom>
        </p:spPr>
      </p:pic>
      <p:pic>
        <p:nvPicPr>
          <p:cNvPr id="5" name="Picture 4">
            <a:extLst>
              <a:ext uri="{FF2B5EF4-FFF2-40B4-BE49-F238E27FC236}">
                <a16:creationId xmlns:a16="http://schemas.microsoft.com/office/drawing/2014/main" id="{BF97E514-E4CC-8B6E-65E9-8ADF26FF794D}"/>
              </a:ext>
            </a:extLst>
          </p:cNvPr>
          <p:cNvPicPr>
            <a:picLocks noChangeAspect="1"/>
          </p:cNvPicPr>
          <p:nvPr/>
        </p:nvPicPr>
        <p:blipFill>
          <a:blip r:embed="rId18"/>
          <a:srcRect b="7591"/>
          <a:stretch/>
        </p:blipFill>
        <p:spPr>
          <a:xfrm>
            <a:off x="5036242" y="4857462"/>
            <a:ext cx="906011" cy="904217"/>
          </a:xfrm>
          <a:prstGeom prst="rect">
            <a:avLst/>
          </a:prstGeom>
        </p:spPr>
      </p:pic>
      <p:pic>
        <p:nvPicPr>
          <p:cNvPr id="13" name="Picture 12">
            <a:extLst>
              <a:ext uri="{FF2B5EF4-FFF2-40B4-BE49-F238E27FC236}">
                <a16:creationId xmlns:a16="http://schemas.microsoft.com/office/drawing/2014/main" id="{E482FDFA-1C73-BFAA-3135-6477D65B7630}"/>
              </a:ext>
            </a:extLst>
          </p:cNvPr>
          <p:cNvPicPr>
            <a:picLocks noChangeAspect="1"/>
          </p:cNvPicPr>
          <p:nvPr/>
        </p:nvPicPr>
        <p:blipFill>
          <a:blip r:embed="rId19"/>
          <a:stretch>
            <a:fillRect/>
          </a:stretch>
        </p:blipFill>
        <p:spPr>
          <a:xfrm>
            <a:off x="6031098" y="4857463"/>
            <a:ext cx="904216" cy="904216"/>
          </a:xfrm>
          <a:prstGeom prst="rect">
            <a:avLst/>
          </a:prstGeom>
        </p:spPr>
      </p:pic>
      <p:pic>
        <p:nvPicPr>
          <p:cNvPr id="14" name="Picture 13">
            <a:extLst>
              <a:ext uri="{FF2B5EF4-FFF2-40B4-BE49-F238E27FC236}">
                <a16:creationId xmlns:a16="http://schemas.microsoft.com/office/drawing/2014/main" id="{981DC354-5AC6-A531-E1CC-E627F6C9AD7A}"/>
              </a:ext>
            </a:extLst>
          </p:cNvPr>
          <p:cNvPicPr>
            <a:picLocks noChangeAspect="1"/>
          </p:cNvPicPr>
          <p:nvPr/>
        </p:nvPicPr>
        <p:blipFill>
          <a:blip r:embed="rId20"/>
          <a:srcRect l="12239" t="6576" r="10461" b="13929"/>
          <a:stretch/>
        </p:blipFill>
        <p:spPr>
          <a:xfrm>
            <a:off x="5988552" y="3755010"/>
            <a:ext cx="985701" cy="1013682"/>
          </a:xfrm>
          <a:prstGeom prst="rect">
            <a:avLst/>
          </a:prstGeom>
        </p:spPr>
      </p:pic>
    </p:spTree>
    <p:extLst>
      <p:ext uri="{BB962C8B-B14F-4D97-AF65-F5344CB8AC3E}">
        <p14:creationId xmlns:p14="http://schemas.microsoft.com/office/powerpoint/2010/main" val="1560277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F1B05-0710-D0BE-FEB5-5976E36CAC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BCC184-1EC3-A0EE-6F2D-3A1B65A77CF5}"/>
              </a:ext>
            </a:extLst>
          </p:cNvPr>
          <p:cNvSpPr>
            <a:spLocks noGrp="1"/>
          </p:cNvSpPr>
          <p:nvPr>
            <p:ph type="title"/>
          </p:nvPr>
        </p:nvSpPr>
        <p:spPr>
          <a:xfrm>
            <a:off x="1454828" y="2050481"/>
            <a:ext cx="10196744" cy="744584"/>
          </a:xfrm>
        </p:spPr>
        <p:txBody>
          <a:bodyPr>
            <a:normAutofit/>
          </a:bodyPr>
          <a:lstStyle/>
          <a:p>
            <a:pPr algn="r" rtl="1"/>
            <a:r>
              <a:rPr lang="ar-BH" sz="3200" b="1" dirty="0">
                <a:solidFill>
                  <a:schemeClr val="accent1"/>
                </a:solidFill>
              </a:rPr>
              <a:t>كيف ينمو الأطفال؟</a:t>
            </a:r>
            <a:endParaRPr lang="en-GB" sz="3200" b="1" dirty="0">
              <a:solidFill>
                <a:schemeClr val="accent1"/>
              </a:solidFill>
            </a:endParaRPr>
          </a:p>
        </p:txBody>
      </p:sp>
      <p:pic>
        <p:nvPicPr>
          <p:cNvPr id="4" name="Graphic 3" descr="Video camera outline">
            <a:extLst>
              <a:ext uri="{FF2B5EF4-FFF2-40B4-BE49-F238E27FC236}">
                <a16:creationId xmlns:a16="http://schemas.microsoft.com/office/drawing/2014/main" id="{8027A9AF-7569-E03D-7050-124B57C98C5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9796" y="241658"/>
            <a:ext cx="914400" cy="914400"/>
          </a:xfrm>
          <a:prstGeom prst="rect">
            <a:avLst/>
          </a:prstGeom>
        </p:spPr>
      </p:pic>
      <p:sp>
        <p:nvSpPr>
          <p:cNvPr id="6" name="Rectangle 5">
            <a:extLst>
              <a:ext uri="{FF2B5EF4-FFF2-40B4-BE49-F238E27FC236}">
                <a16:creationId xmlns:a16="http://schemas.microsoft.com/office/drawing/2014/main" id="{EAC1DA11-6E1B-0FA2-3B21-16A00E4FDEE0}"/>
              </a:ext>
            </a:extLst>
          </p:cNvPr>
          <p:cNvSpPr/>
          <p:nvPr/>
        </p:nvSpPr>
        <p:spPr>
          <a:xfrm>
            <a:off x="0" y="1341644"/>
            <a:ext cx="12192000" cy="114179"/>
          </a:xfrm>
          <a:prstGeom prst="rect">
            <a:avLst/>
          </a:prstGeom>
          <a:solidFill>
            <a:srgbClr val="0047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BH"/>
          </a:p>
        </p:txBody>
      </p:sp>
      <p:sp>
        <p:nvSpPr>
          <p:cNvPr id="8" name="TextBox 7">
            <a:extLst>
              <a:ext uri="{FF2B5EF4-FFF2-40B4-BE49-F238E27FC236}">
                <a16:creationId xmlns:a16="http://schemas.microsoft.com/office/drawing/2014/main" id="{D427E6A5-135D-B9F7-0FE9-56AD5047F129}"/>
              </a:ext>
            </a:extLst>
          </p:cNvPr>
          <p:cNvSpPr txBox="1"/>
          <p:nvPr/>
        </p:nvSpPr>
        <p:spPr>
          <a:xfrm>
            <a:off x="8244639" y="2967335"/>
            <a:ext cx="4063666" cy="461665"/>
          </a:xfrm>
          <a:prstGeom prst="rect">
            <a:avLst/>
          </a:prstGeom>
          <a:noFill/>
        </p:spPr>
        <p:txBody>
          <a:bodyPr wrap="square">
            <a:spAutoFit/>
          </a:bodyPr>
          <a:lstStyle/>
          <a:p>
            <a:pPr marL="0" marR="0"/>
            <a:r>
              <a:rPr lang="ar-BH" sz="2400" u="sng" dirty="0">
                <a:hlinkClick r:id="rId5"/>
              </a:rPr>
              <a:t>فيديو عن كيف ينمو الأطفال</a:t>
            </a:r>
            <a:endParaRPr lang="en-US" sz="2400" dirty="0">
              <a:effectLst/>
              <a:latin typeface="Aptos" panose="020B0004020202020204" pitchFamily="34" charset="0"/>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8671256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8631581C-6D34-8393-841C-ACF78B6CCFA2}"/>
              </a:ext>
            </a:extLst>
          </p:cNvPr>
          <p:cNvSpPr/>
          <p:nvPr/>
        </p:nvSpPr>
        <p:spPr>
          <a:xfrm>
            <a:off x="8044342" y="3800594"/>
            <a:ext cx="2810660" cy="2362988"/>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B9DD38A0-9BA9-ADAE-9F83-CC0FD2565312}"/>
              </a:ext>
            </a:extLst>
          </p:cNvPr>
          <p:cNvSpPr/>
          <p:nvPr/>
        </p:nvSpPr>
        <p:spPr>
          <a:xfrm>
            <a:off x="1270470" y="3827887"/>
            <a:ext cx="2810660" cy="2362988"/>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81858F00-F694-017F-F2DF-5E3F14590F2B}"/>
              </a:ext>
            </a:extLst>
          </p:cNvPr>
          <p:cNvSpPr/>
          <p:nvPr/>
        </p:nvSpPr>
        <p:spPr>
          <a:xfrm>
            <a:off x="1217144" y="667125"/>
            <a:ext cx="2810660" cy="2362988"/>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783E78EE-055F-E9AB-1ED0-B6EE3CA6D895}"/>
              </a:ext>
            </a:extLst>
          </p:cNvPr>
          <p:cNvSpPr/>
          <p:nvPr/>
        </p:nvSpPr>
        <p:spPr>
          <a:xfrm>
            <a:off x="7977141" y="821886"/>
            <a:ext cx="2810660" cy="2362988"/>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580E78-F4A2-09CB-61EE-A9E815858027}"/>
              </a:ext>
            </a:extLst>
          </p:cNvPr>
          <p:cNvSpPr>
            <a:spLocks noGrp="1"/>
          </p:cNvSpPr>
          <p:nvPr>
            <p:ph type="title"/>
          </p:nvPr>
        </p:nvSpPr>
        <p:spPr>
          <a:xfrm>
            <a:off x="997628" y="77302"/>
            <a:ext cx="10196744" cy="744584"/>
          </a:xfrm>
        </p:spPr>
        <p:txBody>
          <a:bodyPr>
            <a:normAutofit/>
          </a:bodyPr>
          <a:lstStyle/>
          <a:p>
            <a:pPr algn="r" rtl="1"/>
            <a:r>
              <a:rPr lang="ar-BH" sz="3200" b="1" dirty="0">
                <a:solidFill>
                  <a:schemeClr val="accent1"/>
                </a:solidFill>
              </a:rPr>
              <a:t>كيف ينمو الأطفال؟</a:t>
            </a:r>
            <a:endParaRPr lang="en-GB" sz="3200" b="1" dirty="0">
              <a:solidFill>
                <a:schemeClr val="accent1"/>
              </a:solidFill>
            </a:endParaRPr>
          </a:p>
        </p:txBody>
      </p:sp>
      <p:sp>
        <p:nvSpPr>
          <p:cNvPr id="8" name="TextBox 7">
            <a:extLst>
              <a:ext uri="{FF2B5EF4-FFF2-40B4-BE49-F238E27FC236}">
                <a16:creationId xmlns:a16="http://schemas.microsoft.com/office/drawing/2014/main" id="{E7D9FC7E-1D95-9DC1-3DC9-CC552DFE2CDA}"/>
              </a:ext>
            </a:extLst>
          </p:cNvPr>
          <p:cNvSpPr txBox="1"/>
          <p:nvPr/>
        </p:nvSpPr>
        <p:spPr>
          <a:xfrm>
            <a:off x="7918311" y="3259446"/>
            <a:ext cx="3062721" cy="369332"/>
          </a:xfrm>
          <a:prstGeom prst="rect">
            <a:avLst/>
          </a:prstGeom>
          <a:solidFill>
            <a:schemeClr val="accent2"/>
          </a:solidFill>
        </p:spPr>
        <p:txBody>
          <a:bodyPr wrap="square">
            <a:spAutoFit/>
          </a:bodyPr>
          <a:lstStyle/>
          <a:p>
            <a:pPr algn="ctr"/>
            <a:r>
              <a:rPr lang="ar-BH" b="1" dirty="0">
                <a:solidFill>
                  <a:schemeClr val="bg1"/>
                </a:solidFill>
                <a:latin typeface="Graphik Semibold" panose="020B0703030202060203" pitchFamily="34" charset="0"/>
              </a:rPr>
              <a:t>النمو البدني </a:t>
            </a:r>
            <a:endParaRPr lang="en-GB" b="1" dirty="0">
              <a:solidFill>
                <a:schemeClr val="bg1"/>
              </a:solidFill>
              <a:latin typeface="Graphik Semibold" panose="020B0703030202060203" pitchFamily="34" charset="0"/>
            </a:endParaRPr>
          </a:p>
        </p:txBody>
      </p:sp>
      <p:sp>
        <p:nvSpPr>
          <p:cNvPr id="10" name="TextBox 9">
            <a:extLst>
              <a:ext uri="{FF2B5EF4-FFF2-40B4-BE49-F238E27FC236}">
                <a16:creationId xmlns:a16="http://schemas.microsoft.com/office/drawing/2014/main" id="{3AC3F677-6920-C802-ACA3-BD16418AA8D1}"/>
              </a:ext>
            </a:extLst>
          </p:cNvPr>
          <p:cNvSpPr txBox="1"/>
          <p:nvPr/>
        </p:nvSpPr>
        <p:spPr>
          <a:xfrm>
            <a:off x="1217144" y="3259446"/>
            <a:ext cx="3062721" cy="369332"/>
          </a:xfrm>
          <a:prstGeom prst="rect">
            <a:avLst/>
          </a:prstGeom>
          <a:solidFill>
            <a:schemeClr val="accent2"/>
          </a:solidFill>
        </p:spPr>
        <p:txBody>
          <a:bodyPr wrap="square">
            <a:spAutoFit/>
          </a:bodyPr>
          <a:lstStyle/>
          <a:p>
            <a:pPr algn="ctr"/>
            <a:r>
              <a:rPr lang="ar-BH" b="1" dirty="0">
                <a:solidFill>
                  <a:schemeClr val="bg1"/>
                </a:solidFill>
                <a:latin typeface="Graphik Semibold" panose="020B0703030202060203" pitchFamily="34" charset="0"/>
              </a:rPr>
              <a:t>النمو المعرفي</a:t>
            </a:r>
            <a:endParaRPr lang="en-GB" b="1" dirty="0">
              <a:solidFill>
                <a:schemeClr val="bg1"/>
              </a:solidFill>
              <a:latin typeface="Graphik Semibold" panose="020B0703030202060203" pitchFamily="34" charset="0"/>
            </a:endParaRPr>
          </a:p>
        </p:txBody>
      </p:sp>
      <p:sp>
        <p:nvSpPr>
          <p:cNvPr id="12" name="TextBox 11">
            <a:extLst>
              <a:ext uri="{FF2B5EF4-FFF2-40B4-BE49-F238E27FC236}">
                <a16:creationId xmlns:a16="http://schemas.microsoft.com/office/drawing/2014/main" id="{63D852BB-9BCE-6A35-041D-BDCCD02A0A1E}"/>
              </a:ext>
            </a:extLst>
          </p:cNvPr>
          <p:cNvSpPr txBox="1"/>
          <p:nvPr/>
        </p:nvSpPr>
        <p:spPr>
          <a:xfrm>
            <a:off x="805403" y="6312061"/>
            <a:ext cx="3935557" cy="369332"/>
          </a:xfrm>
          <a:prstGeom prst="rect">
            <a:avLst/>
          </a:prstGeom>
          <a:solidFill>
            <a:schemeClr val="accent2"/>
          </a:solidFill>
        </p:spPr>
        <p:txBody>
          <a:bodyPr wrap="square">
            <a:spAutoFit/>
          </a:bodyPr>
          <a:lstStyle/>
          <a:p>
            <a:pPr algn="ctr"/>
            <a:r>
              <a:rPr lang="ar-BH" b="1" dirty="0">
                <a:solidFill>
                  <a:schemeClr val="bg1"/>
                </a:solidFill>
                <a:latin typeface="Graphik Semibold" panose="020B0703030202060203" pitchFamily="34" charset="0"/>
              </a:rPr>
              <a:t>اللغة والتواصل</a:t>
            </a:r>
            <a:endParaRPr lang="en-GB" b="1" dirty="0">
              <a:solidFill>
                <a:schemeClr val="bg1"/>
              </a:solidFill>
              <a:latin typeface="Graphik Semibold" panose="020B0703030202060203" pitchFamily="34" charset="0"/>
            </a:endParaRPr>
          </a:p>
        </p:txBody>
      </p:sp>
      <p:sp>
        <p:nvSpPr>
          <p:cNvPr id="14" name="TextBox 13">
            <a:extLst>
              <a:ext uri="{FF2B5EF4-FFF2-40B4-BE49-F238E27FC236}">
                <a16:creationId xmlns:a16="http://schemas.microsoft.com/office/drawing/2014/main" id="{22683789-706C-E5A0-5FF4-A76CC41658A3}"/>
              </a:ext>
            </a:extLst>
          </p:cNvPr>
          <p:cNvSpPr txBox="1"/>
          <p:nvPr/>
        </p:nvSpPr>
        <p:spPr>
          <a:xfrm>
            <a:off x="7451040" y="6312061"/>
            <a:ext cx="3935557" cy="369332"/>
          </a:xfrm>
          <a:prstGeom prst="rect">
            <a:avLst/>
          </a:prstGeom>
          <a:solidFill>
            <a:schemeClr val="accent2"/>
          </a:solidFill>
        </p:spPr>
        <p:txBody>
          <a:bodyPr wrap="square">
            <a:spAutoFit/>
          </a:bodyPr>
          <a:lstStyle/>
          <a:p>
            <a:pPr algn="ctr"/>
            <a:r>
              <a:rPr lang="ar-BH" b="1" dirty="0">
                <a:solidFill>
                  <a:schemeClr val="bg1"/>
                </a:solidFill>
                <a:latin typeface="Graphik Semibold" panose="020B0703030202060203" pitchFamily="34" charset="0"/>
              </a:rPr>
              <a:t>النمو الاجتماعي والعاطفي</a:t>
            </a:r>
            <a:endParaRPr lang="en-GB" b="1" dirty="0">
              <a:solidFill>
                <a:schemeClr val="bg1"/>
              </a:solidFill>
              <a:latin typeface="Graphik Semibold" panose="020B0703030202060203" pitchFamily="34" charset="0"/>
            </a:endParaRPr>
          </a:p>
        </p:txBody>
      </p:sp>
      <p:pic>
        <p:nvPicPr>
          <p:cNvPr id="3" name="Picture 2">
            <a:extLst>
              <a:ext uri="{FF2B5EF4-FFF2-40B4-BE49-F238E27FC236}">
                <a16:creationId xmlns:a16="http://schemas.microsoft.com/office/drawing/2014/main" id="{D071B380-65F0-9F82-13B6-48749B060689}"/>
              </a:ext>
            </a:extLst>
          </p:cNvPr>
          <p:cNvPicPr>
            <a:picLocks noChangeAspect="1"/>
          </p:cNvPicPr>
          <p:nvPr/>
        </p:nvPicPr>
        <p:blipFill>
          <a:blip r:embed="rId3"/>
          <a:stretch>
            <a:fillRect/>
          </a:stretch>
        </p:blipFill>
        <p:spPr>
          <a:xfrm>
            <a:off x="1616508" y="902111"/>
            <a:ext cx="2011932" cy="2011932"/>
          </a:xfrm>
          <a:prstGeom prst="rect">
            <a:avLst/>
          </a:prstGeom>
          <a:effectLst>
            <a:softEdge rad="127000"/>
          </a:effectLst>
        </p:spPr>
      </p:pic>
      <p:pic>
        <p:nvPicPr>
          <p:cNvPr id="4" name="Picture 3">
            <a:extLst>
              <a:ext uri="{FF2B5EF4-FFF2-40B4-BE49-F238E27FC236}">
                <a16:creationId xmlns:a16="http://schemas.microsoft.com/office/drawing/2014/main" id="{8CF9D65F-D82F-F146-E2D6-EF17FE6F8DE7}"/>
              </a:ext>
            </a:extLst>
          </p:cNvPr>
          <p:cNvPicPr>
            <a:picLocks noChangeAspect="1"/>
          </p:cNvPicPr>
          <p:nvPr/>
        </p:nvPicPr>
        <p:blipFill>
          <a:blip r:embed="rId4"/>
          <a:stretch>
            <a:fillRect/>
          </a:stretch>
        </p:blipFill>
        <p:spPr>
          <a:xfrm>
            <a:off x="8412853" y="997414"/>
            <a:ext cx="2011932" cy="2011932"/>
          </a:xfrm>
          <a:prstGeom prst="rect">
            <a:avLst/>
          </a:prstGeom>
          <a:effectLst>
            <a:softEdge rad="127000"/>
          </a:effectLst>
        </p:spPr>
      </p:pic>
      <p:pic>
        <p:nvPicPr>
          <p:cNvPr id="5" name="Picture 4">
            <a:extLst>
              <a:ext uri="{FF2B5EF4-FFF2-40B4-BE49-F238E27FC236}">
                <a16:creationId xmlns:a16="http://schemas.microsoft.com/office/drawing/2014/main" id="{FA8728D6-E411-50BF-90EA-C499157720A8}"/>
              </a:ext>
            </a:extLst>
          </p:cNvPr>
          <p:cNvPicPr>
            <a:picLocks noChangeAspect="1"/>
          </p:cNvPicPr>
          <p:nvPr/>
        </p:nvPicPr>
        <p:blipFill>
          <a:blip r:embed="rId5"/>
          <a:stretch>
            <a:fillRect/>
          </a:stretch>
        </p:blipFill>
        <p:spPr>
          <a:xfrm>
            <a:off x="1669834" y="4057220"/>
            <a:ext cx="2011932" cy="2011932"/>
          </a:xfrm>
          <a:prstGeom prst="rect">
            <a:avLst/>
          </a:prstGeom>
          <a:effectLst>
            <a:softEdge rad="127000"/>
          </a:effectLst>
        </p:spPr>
      </p:pic>
      <p:pic>
        <p:nvPicPr>
          <p:cNvPr id="6" name="Picture 5">
            <a:extLst>
              <a:ext uri="{FF2B5EF4-FFF2-40B4-BE49-F238E27FC236}">
                <a16:creationId xmlns:a16="http://schemas.microsoft.com/office/drawing/2014/main" id="{E1055063-EA35-22B3-1B6B-7541268DA7E2}"/>
              </a:ext>
            </a:extLst>
          </p:cNvPr>
          <p:cNvPicPr>
            <a:picLocks noChangeAspect="1"/>
          </p:cNvPicPr>
          <p:nvPr/>
        </p:nvPicPr>
        <p:blipFill>
          <a:blip r:embed="rId6"/>
          <a:stretch>
            <a:fillRect/>
          </a:stretch>
        </p:blipFill>
        <p:spPr>
          <a:xfrm>
            <a:off x="8443706" y="4003415"/>
            <a:ext cx="2011932" cy="2011932"/>
          </a:xfrm>
          <a:prstGeom prst="rect">
            <a:avLst/>
          </a:prstGeom>
          <a:effectLst>
            <a:softEdge rad="127000"/>
          </a:effectLst>
        </p:spPr>
      </p:pic>
    </p:spTree>
    <p:extLst>
      <p:ext uri="{BB962C8B-B14F-4D97-AF65-F5344CB8AC3E}">
        <p14:creationId xmlns:p14="http://schemas.microsoft.com/office/powerpoint/2010/main" val="30426905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par>
                                <p:cTn id="30" presetID="10" presetClass="entr" presetSubtype="0"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par>
                                <p:cTn id="44" presetID="10" presetClass="entr" presetSubtype="0" fill="hold" nodeType="with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fade">
                                      <p:cBhvr>
                                        <p:cTn id="4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9" grpId="0" animBg="1"/>
      <p:bldP spid="7" grpId="0" animBg="1"/>
      <p:bldP spid="13" grpId="0" animBg="1"/>
      <p:bldP spid="8" grpId="0" animBg="1"/>
      <p:bldP spid="10" grpId="0" animBg="1"/>
      <p:bldP spid="12"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179E5E-7410-4B90-5B28-8A394389EECF}"/>
            </a:ext>
          </a:extLst>
        </p:cNvPr>
        <p:cNvGrpSpPr/>
        <p:nvPr/>
      </p:nvGrpSpPr>
      <p:grpSpPr>
        <a:xfrm>
          <a:off x="0" y="0"/>
          <a:ext cx="0" cy="0"/>
          <a:chOff x="0" y="0"/>
          <a:chExt cx="0" cy="0"/>
        </a:xfrm>
      </p:grpSpPr>
      <p:sp>
        <p:nvSpPr>
          <p:cNvPr id="21" name="Rectangle 20">
            <a:extLst>
              <a:ext uri="{FF2B5EF4-FFF2-40B4-BE49-F238E27FC236}">
                <a16:creationId xmlns:a16="http://schemas.microsoft.com/office/drawing/2014/main" id="{280D7392-635C-46C0-AC2E-F04F1F21D809}"/>
              </a:ext>
            </a:extLst>
          </p:cNvPr>
          <p:cNvSpPr/>
          <p:nvPr/>
        </p:nvSpPr>
        <p:spPr>
          <a:xfrm>
            <a:off x="-457200" y="1219200"/>
            <a:ext cx="13144500" cy="3022600"/>
          </a:xfrm>
          <a:prstGeom prst="rect">
            <a:avLst/>
          </a:prstGeom>
          <a:solidFill>
            <a:srgbClr val="F37C11"/>
          </a:solidFill>
          <a:ln>
            <a:noFill/>
          </a:ln>
          <a:effectLst>
            <a:softEdge rad="635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11187180-42A9-8419-70CC-C0095316C39B}"/>
              </a:ext>
            </a:extLst>
          </p:cNvPr>
          <p:cNvSpPr>
            <a:spLocks noGrp="1"/>
          </p:cNvSpPr>
          <p:nvPr>
            <p:ph type="title"/>
          </p:nvPr>
        </p:nvSpPr>
        <p:spPr>
          <a:xfrm>
            <a:off x="997628" y="77302"/>
            <a:ext cx="10196744" cy="744584"/>
          </a:xfrm>
        </p:spPr>
        <p:txBody>
          <a:bodyPr>
            <a:normAutofit/>
          </a:bodyPr>
          <a:lstStyle/>
          <a:p>
            <a:pPr algn="r" rtl="1"/>
            <a:r>
              <a:rPr lang="ar-BH" sz="3200" b="1" dirty="0">
                <a:solidFill>
                  <a:schemeClr val="accent1"/>
                </a:solidFill>
              </a:rPr>
              <a:t>كيف ينمو الأطفال؟</a:t>
            </a:r>
            <a:endParaRPr lang="en-GB" sz="3200" b="1" dirty="0">
              <a:solidFill>
                <a:schemeClr val="accent1"/>
              </a:solidFill>
            </a:endParaRPr>
          </a:p>
        </p:txBody>
      </p:sp>
      <p:sp>
        <p:nvSpPr>
          <p:cNvPr id="8" name="TextBox 7">
            <a:extLst>
              <a:ext uri="{FF2B5EF4-FFF2-40B4-BE49-F238E27FC236}">
                <a16:creationId xmlns:a16="http://schemas.microsoft.com/office/drawing/2014/main" id="{0EDE6719-CA04-39B8-1CBA-3BBCD24AE2C3}"/>
              </a:ext>
            </a:extLst>
          </p:cNvPr>
          <p:cNvSpPr txBox="1"/>
          <p:nvPr/>
        </p:nvSpPr>
        <p:spPr>
          <a:xfrm>
            <a:off x="3858049" y="5335959"/>
            <a:ext cx="4513999" cy="738664"/>
          </a:xfrm>
          <a:prstGeom prst="rect">
            <a:avLst/>
          </a:prstGeom>
          <a:solidFill>
            <a:schemeClr val="accent2"/>
          </a:solidFill>
        </p:spPr>
        <p:txBody>
          <a:bodyPr wrap="square">
            <a:spAutoFit/>
          </a:bodyPr>
          <a:lstStyle/>
          <a:p>
            <a:pPr algn="ctr"/>
            <a:r>
              <a:rPr lang="ar-BH" sz="3200" b="1" dirty="0">
                <a:solidFill>
                  <a:schemeClr val="bg1"/>
                </a:solidFill>
                <a:latin typeface="Graphik Semibold" panose="020B0703030202060203" pitchFamily="34" charset="0"/>
              </a:rPr>
              <a:t>النمو البدني </a:t>
            </a:r>
          </a:p>
          <a:p>
            <a:pPr algn="ctr"/>
            <a:endParaRPr lang="ar-BH" sz="1000" b="1" dirty="0">
              <a:solidFill>
                <a:schemeClr val="bg1"/>
              </a:solidFill>
              <a:latin typeface="Graphik Semibold" panose="020B0703030202060203" pitchFamily="34" charset="0"/>
            </a:endParaRPr>
          </a:p>
        </p:txBody>
      </p:sp>
      <p:pic>
        <p:nvPicPr>
          <p:cNvPr id="16" name="Picture 15" descr="A group of children jumping in a classroom&#10;&#10;Description automatically generated">
            <a:extLst>
              <a:ext uri="{FF2B5EF4-FFF2-40B4-BE49-F238E27FC236}">
                <a16:creationId xmlns:a16="http://schemas.microsoft.com/office/drawing/2014/main" id="{34C12E79-34F0-F313-19CA-603BA293FD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200" y="1522041"/>
            <a:ext cx="3606800" cy="2399762"/>
          </a:xfrm>
          <a:prstGeom prst="rect">
            <a:avLst/>
          </a:prstGeom>
          <a:ln w="38100">
            <a:solidFill>
              <a:srgbClr val="397B26"/>
            </a:solidFill>
          </a:ln>
        </p:spPr>
      </p:pic>
      <p:pic>
        <p:nvPicPr>
          <p:cNvPr id="20" name="Picture 19" descr="A child painting on a plate&#10;&#10;Description automatically generated">
            <a:extLst>
              <a:ext uri="{FF2B5EF4-FFF2-40B4-BE49-F238E27FC236}">
                <a16:creationId xmlns:a16="http://schemas.microsoft.com/office/drawing/2014/main" id="{37A2BF66-08D1-D12C-EC03-065B355D6C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2999" y="1522041"/>
            <a:ext cx="3606801" cy="2399763"/>
          </a:xfrm>
          <a:prstGeom prst="rect">
            <a:avLst/>
          </a:prstGeom>
          <a:ln w="38100">
            <a:solidFill>
              <a:srgbClr val="397B26"/>
            </a:solidFill>
          </a:ln>
        </p:spPr>
      </p:pic>
      <p:sp>
        <p:nvSpPr>
          <p:cNvPr id="22" name="TextBox 21">
            <a:extLst>
              <a:ext uri="{FF2B5EF4-FFF2-40B4-BE49-F238E27FC236}">
                <a16:creationId xmlns:a16="http://schemas.microsoft.com/office/drawing/2014/main" id="{C00D8876-FEDF-7E1E-07B2-6810486C2218}"/>
              </a:ext>
            </a:extLst>
          </p:cNvPr>
          <p:cNvSpPr txBox="1"/>
          <p:nvPr/>
        </p:nvSpPr>
        <p:spPr>
          <a:xfrm>
            <a:off x="8628612" y="4135630"/>
            <a:ext cx="3055573" cy="646331"/>
          </a:xfrm>
          <a:prstGeom prst="rect">
            <a:avLst/>
          </a:prstGeom>
          <a:noFill/>
          <a:ln>
            <a:noFill/>
          </a:ln>
        </p:spPr>
        <p:txBody>
          <a:bodyPr wrap="square">
            <a:spAutoFit/>
          </a:bodyPr>
          <a:lstStyle/>
          <a:p>
            <a:pPr algn="ctr" rtl="1"/>
            <a:r>
              <a:rPr lang="ar-BH" b="1" dirty="0">
                <a:solidFill>
                  <a:schemeClr val="tx1">
                    <a:lumMod val="75000"/>
                    <a:lumOff val="25000"/>
                  </a:schemeClr>
                </a:solidFill>
                <a:latin typeface="Graphik Arabic Regular" pitchFamily="2" charset="-78"/>
                <a:cs typeface="Graphik Arabic Regular" pitchFamily="2" charset="-78"/>
              </a:rPr>
              <a:t>نمو العضلات للمهارات الحركية الدقيقة </a:t>
            </a:r>
          </a:p>
        </p:txBody>
      </p:sp>
      <p:sp>
        <p:nvSpPr>
          <p:cNvPr id="24" name="TextBox 23">
            <a:extLst>
              <a:ext uri="{FF2B5EF4-FFF2-40B4-BE49-F238E27FC236}">
                <a16:creationId xmlns:a16="http://schemas.microsoft.com/office/drawing/2014/main" id="{56F5240B-9220-73B4-31FB-DB6CB45A1D0F}"/>
              </a:ext>
            </a:extLst>
          </p:cNvPr>
          <p:cNvSpPr txBox="1"/>
          <p:nvPr/>
        </p:nvSpPr>
        <p:spPr>
          <a:xfrm>
            <a:off x="507813" y="4221475"/>
            <a:ext cx="3055573" cy="369332"/>
          </a:xfrm>
          <a:prstGeom prst="rect">
            <a:avLst/>
          </a:prstGeom>
          <a:noFill/>
          <a:ln>
            <a:noFill/>
          </a:ln>
        </p:spPr>
        <p:txBody>
          <a:bodyPr wrap="square">
            <a:spAutoFit/>
          </a:bodyPr>
          <a:lstStyle/>
          <a:p>
            <a:pPr algn="ctr" rtl="1"/>
            <a:r>
              <a:rPr lang="ar-BH" b="1" dirty="0">
                <a:solidFill>
                  <a:schemeClr val="tx1">
                    <a:lumMod val="75000"/>
                    <a:lumOff val="25000"/>
                  </a:schemeClr>
                </a:solidFill>
                <a:latin typeface="Graphik Arabic Regular" pitchFamily="2" charset="-78"/>
                <a:cs typeface="Graphik Arabic Regular" pitchFamily="2" charset="-78"/>
              </a:rPr>
              <a:t>التوازن والتناسق في الحركة</a:t>
            </a:r>
          </a:p>
        </p:txBody>
      </p:sp>
      <p:grpSp>
        <p:nvGrpSpPr>
          <p:cNvPr id="26" name="Group 25">
            <a:extLst>
              <a:ext uri="{FF2B5EF4-FFF2-40B4-BE49-F238E27FC236}">
                <a16:creationId xmlns:a16="http://schemas.microsoft.com/office/drawing/2014/main" id="{FBB96F56-0E8A-5BEE-0482-FFD690AB8DBA}"/>
              </a:ext>
            </a:extLst>
          </p:cNvPr>
          <p:cNvGrpSpPr/>
          <p:nvPr/>
        </p:nvGrpSpPr>
        <p:grpSpPr>
          <a:xfrm>
            <a:off x="4292598" y="1522041"/>
            <a:ext cx="3606801" cy="2399763"/>
            <a:chOff x="4292598" y="1522041"/>
            <a:chExt cx="3606801" cy="2399763"/>
          </a:xfrm>
        </p:grpSpPr>
        <p:pic>
          <p:nvPicPr>
            <p:cNvPr id="18" name="Picture 17" descr="A child riding a tricycle&#10;&#10;Description automatically generated">
              <a:extLst>
                <a:ext uri="{FF2B5EF4-FFF2-40B4-BE49-F238E27FC236}">
                  <a16:creationId xmlns:a16="http://schemas.microsoft.com/office/drawing/2014/main" id="{7B309E4E-59E0-57D6-7171-AB25435D26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92598" y="1522041"/>
              <a:ext cx="3606801" cy="2399763"/>
            </a:xfrm>
            <a:prstGeom prst="rect">
              <a:avLst/>
            </a:prstGeom>
            <a:ln w="38100">
              <a:solidFill>
                <a:srgbClr val="397B26"/>
              </a:solidFill>
            </a:ln>
          </p:spPr>
        </p:pic>
        <p:sp>
          <p:nvSpPr>
            <p:cNvPr id="25" name="Rectangle 24">
              <a:extLst>
                <a:ext uri="{FF2B5EF4-FFF2-40B4-BE49-F238E27FC236}">
                  <a16:creationId xmlns:a16="http://schemas.microsoft.com/office/drawing/2014/main" id="{9F1BD226-62A3-7433-A51C-A395A8BCCE2E}"/>
                </a:ext>
              </a:extLst>
            </p:cNvPr>
            <p:cNvSpPr>
              <a:spLocks noGrp="1" noRot="1" noMove="1" noResize="1" noEditPoints="1" noAdjustHandles="1" noChangeArrowheads="1" noChangeShapeType="1"/>
            </p:cNvSpPr>
            <p:nvPr/>
          </p:nvSpPr>
          <p:spPr>
            <a:xfrm>
              <a:off x="6475956" y="2605414"/>
              <a:ext cx="56367" cy="81419"/>
            </a:xfrm>
            <a:prstGeom prst="rect">
              <a:avLst/>
            </a:prstGeom>
            <a:solidFill>
              <a:srgbClr val="79726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 name="TextBox 2">
            <a:extLst>
              <a:ext uri="{FF2B5EF4-FFF2-40B4-BE49-F238E27FC236}">
                <a16:creationId xmlns:a16="http://schemas.microsoft.com/office/drawing/2014/main" id="{4E019F58-789E-0803-17D4-5BE3D49E4F48}"/>
              </a:ext>
            </a:extLst>
          </p:cNvPr>
          <p:cNvSpPr txBox="1"/>
          <p:nvPr/>
        </p:nvSpPr>
        <p:spPr>
          <a:xfrm>
            <a:off x="4568211" y="4224645"/>
            <a:ext cx="3055573" cy="646331"/>
          </a:xfrm>
          <a:prstGeom prst="rect">
            <a:avLst/>
          </a:prstGeom>
          <a:noFill/>
          <a:ln>
            <a:noFill/>
          </a:ln>
        </p:spPr>
        <p:txBody>
          <a:bodyPr wrap="square">
            <a:spAutoFit/>
          </a:bodyPr>
          <a:lstStyle/>
          <a:p>
            <a:pPr algn="ctr" rtl="1"/>
            <a:r>
              <a:rPr lang="ar-BH" b="1" dirty="0">
                <a:solidFill>
                  <a:schemeClr val="tx1">
                    <a:lumMod val="75000"/>
                    <a:lumOff val="25000"/>
                  </a:schemeClr>
                </a:solidFill>
                <a:latin typeface="Graphik Arabic Regular" pitchFamily="2" charset="-78"/>
                <a:cs typeface="Graphik Arabic Regular" pitchFamily="2" charset="-78"/>
              </a:rPr>
              <a:t>نمو العضلات للمهارات الحركية الكبرى</a:t>
            </a:r>
          </a:p>
        </p:txBody>
      </p:sp>
    </p:spTree>
    <p:extLst>
      <p:ext uri="{BB962C8B-B14F-4D97-AF65-F5344CB8AC3E}">
        <p14:creationId xmlns:p14="http://schemas.microsoft.com/office/powerpoint/2010/main" val="13066026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56BC34-447B-F927-7850-F0EA2C4049FC}"/>
            </a:ext>
          </a:extLst>
        </p:cNvPr>
        <p:cNvGrpSpPr/>
        <p:nvPr/>
      </p:nvGrpSpPr>
      <p:grpSpPr>
        <a:xfrm>
          <a:off x="0" y="0"/>
          <a:ext cx="0" cy="0"/>
          <a:chOff x="0" y="0"/>
          <a:chExt cx="0" cy="0"/>
        </a:xfrm>
      </p:grpSpPr>
      <p:sp>
        <p:nvSpPr>
          <p:cNvPr id="21" name="Rectangle 20">
            <a:extLst>
              <a:ext uri="{FF2B5EF4-FFF2-40B4-BE49-F238E27FC236}">
                <a16:creationId xmlns:a16="http://schemas.microsoft.com/office/drawing/2014/main" id="{9EBF4EAA-3082-95FA-3ECD-806D830CF821}"/>
              </a:ext>
            </a:extLst>
          </p:cNvPr>
          <p:cNvSpPr/>
          <p:nvPr/>
        </p:nvSpPr>
        <p:spPr>
          <a:xfrm>
            <a:off x="-457200" y="1219200"/>
            <a:ext cx="13144500" cy="3022600"/>
          </a:xfrm>
          <a:prstGeom prst="rect">
            <a:avLst/>
          </a:prstGeom>
          <a:solidFill>
            <a:srgbClr val="F37C11"/>
          </a:solidFill>
          <a:ln>
            <a:noFill/>
          </a:ln>
          <a:effectLst>
            <a:softEdge rad="635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06B92C2-4379-2CA4-C875-F95C51B3895A}"/>
              </a:ext>
            </a:extLst>
          </p:cNvPr>
          <p:cNvSpPr>
            <a:spLocks noGrp="1"/>
          </p:cNvSpPr>
          <p:nvPr>
            <p:ph type="title"/>
          </p:nvPr>
        </p:nvSpPr>
        <p:spPr>
          <a:xfrm>
            <a:off x="997628" y="77302"/>
            <a:ext cx="10196744" cy="744584"/>
          </a:xfrm>
        </p:spPr>
        <p:txBody>
          <a:bodyPr>
            <a:normAutofit/>
          </a:bodyPr>
          <a:lstStyle/>
          <a:p>
            <a:pPr algn="r" rtl="1"/>
            <a:r>
              <a:rPr lang="ar-BH" sz="3200" b="1" dirty="0">
                <a:solidFill>
                  <a:schemeClr val="accent1"/>
                </a:solidFill>
              </a:rPr>
              <a:t>كيف ينمو الأطفال؟</a:t>
            </a:r>
            <a:endParaRPr lang="en-GB" sz="3200" b="1" dirty="0">
              <a:solidFill>
                <a:schemeClr val="accent1"/>
              </a:solidFill>
            </a:endParaRPr>
          </a:p>
        </p:txBody>
      </p:sp>
      <p:sp>
        <p:nvSpPr>
          <p:cNvPr id="8" name="TextBox 7">
            <a:extLst>
              <a:ext uri="{FF2B5EF4-FFF2-40B4-BE49-F238E27FC236}">
                <a16:creationId xmlns:a16="http://schemas.microsoft.com/office/drawing/2014/main" id="{FA67EFDA-B117-8BBE-B013-91336253B10B}"/>
              </a:ext>
            </a:extLst>
          </p:cNvPr>
          <p:cNvSpPr txBox="1"/>
          <p:nvPr/>
        </p:nvSpPr>
        <p:spPr>
          <a:xfrm>
            <a:off x="3563386" y="5696076"/>
            <a:ext cx="4808662" cy="738664"/>
          </a:xfrm>
          <a:prstGeom prst="rect">
            <a:avLst/>
          </a:prstGeom>
          <a:solidFill>
            <a:schemeClr val="accent2"/>
          </a:solidFill>
        </p:spPr>
        <p:txBody>
          <a:bodyPr wrap="square">
            <a:spAutoFit/>
          </a:bodyPr>
          <a:lstStyle/>
          <a:p>
            <a:pPr algn="ctr"/>
            <a:r>
              <a:rPr lang="ar-BH" sz="3200" b="1" dirty="0">
                <a:solidFill>
                  <a:schemeClr val="bg1"/>
                </a:solidFill>
                <a:latin typeface="Graphik Semibold" panose="020B0703030202060203" pitchFamily="34" charset="0"/>
              </a:rPr>
              <a:t>النمو الاجتماعي والعاطفي </a:t>
            </a:r>
          </a:p>
          <a:p>
            <a:pPr algn="ctr"/>
            <a:endParaRPr lang="ar-BH" sz="1000" b="1" dirty="0">
              <a:solidFill>
                <a:schemeClr val="bg1"/>
              </a:solidFill>
              <a:latin typeface="Graphik Semibold" panose="020B0703030202060203" pitchFamily="34" charset="0"/>
            </a:endParaRPr>
          </a:p>
        </p:txBody>
      </p:sp>
      <p:sp>
        <p:nvSpPr>
          <p:cNvPr id="22" name="TextBox 21">
            <a:extLst>
              <a:ext uri="{FF2B5EF4-FFF2-40B4-BE49-F238E27FC236}">
                <a16:creationId xmlns:a16="http://schemas.microsoft.com/office/drawing/2014/main" id="{893526CA-0349-2441-18D8-74B719BEC4EA}"/>
              </a:ext>
            </a:extLst>
          </p:cNvPr>
          <p:cNvSpPr txBox="1"/>
          <p:nvPr/>
        </p:nvSpPr>
        <p:spPr>
          <a:xfrm>
            <a:off x="8525838" y="4194061"/>
            <a:ext cx="3055573" cy="369332"/>
          </a:xfrm>
          <a:prstGeom prst="rect">
            <a:avLst/>
          </a:prstGeom>
          <a:noFill/>
          <a:ln>
            <a:noFill/>
          </a:ln>
        </p:spPr>
        <p:txBody>
          <a:bodyPr wrap="square">
            <a:spAutoFit/>
          </a:bodyPr>
          <a:lstStyle/>
          <a:p>
            <a:pPr algn="ctr" rtl="1"/>
            <a:r>
              <a:rPr lang="ar-BH" b="1" dirty="0">
                <a:solidFill>
                  <a:schemeClr val="tx1">
                    <a:lumMod val="75000"/>
                    <a:lumOff val="25000"/>
                  </a:schemeClr>
                </a:solidFill>
                <a:latin typeface="Graphik Arabic Regular" pitchFamily="2" charset="-78"/>
                <a:cs typeface="Graphik Arabic Regular" pitchFamily="2" charset="-78"/>
              </a:rPr>
              <a:t>إدارة المشاعر والسلوك</a:t>
            </a:r>
            <a:r>
              <a:rPr lang="en-US" b="1" dirty="0">
                <a:solidFill>
                  <a:schemeClr val="tx1">
                    <a:lumMod val="75000"/>
                    <a:lumOff val="25000"/>
                  </a:schemeClr>
                </a:solidFill>
                <a:latin typeface="Graphik Arabic Regular" pitchFamily="2" charset="-78"/>
                <a:cs typeface="Graphik Arabic Regular" pitchFamily="2" charset="-78"/>
              </a:rPr>
              <a:t/>
            </a:r>
            <a:r>
              <a:rPr lang="ar-BH" b="1" dirty="0">
                <a:solidFill>
                  <a:schemeClr val="tx1">
                    <a:lumMod val="75000"/>
                    <a:lumOff val="25000"/>
                  </a:schemeClr>
                </a:solidFill>
                <a:latin typeface="Graphik Arabic Regular" pitchFamily="2" charset="-78"/>
                <a:cs typeface="Graphik Arabic Regular" pitchFamily="2" charset="-78"/>
              </a:rPr>
              <a:t>الحسن </a:t>
            </a:r>
            <a:endParaRPr lang="en-GB" dirty="0">
              <a:solidFill>
                <a:schemeClr val="tx1">
                  <a:lumMod val="75000"/>
                  <a:lumOff val="25000"/>
                </a:schemeClr>
              </a:solidFill>
            </a:endParaRPr>
          </a:p>
        </p:txBody>
      </p:sp>
      <p:sp>
        <p:nvSpPr>
          <p:cNvPr id="23" name="TextBox 22">
            <a:extLst>
              <a:ext uri="{FF2B5EF4-FFF2-40B4-BE49-F238E27FC236}">
                <a16:creationId xmlns:a16="http://schemas.microsoft.com/office/drawing/2014/main" id="{2AFE2DFC-478C-9426-8468-F24A8A938CC7}"/>
              </a:ext>
            </a:extLst>
          </p:cNvPr>
          <p:cNvSpPr txBox="1"/>
          <p:nvPr/>
        </p:nvSpPr>
        <p:spPr>
          <a:xfrm>
            <a:off x="4587263" y="4249810"/>
            <a:ext cx="3055573" cy="369332"/>
          </a:xfrm>
          <a:prstGeom prst="rect">
            <a:avLst/>
          </a:prstGeom>
          <a:noFill/>
          <a:ln>
            <a:noFill/>
          </a:ln>
        </p:spPr>
        <p:txBody>
          <a:bodyPr wrap="square">
            <a:spAutoFit/>
          </a:bodyPr>
          <a:lstStyle/>
          <a:p>
            <a:pPr algn="ctr" rtl="1"/>
            <a:r>
              <a:rPr lang="ar-BH" b="1" dirty="0">
                <a:solidFill>
                  <a:schemeClr val="tx1">
                    <a:lumMod val="75000"/>
                    <a:lumOff val="25000"/>
                  </a:schemeClr>
                </a:solidFill>
                <a:latin typeface="Graphik Arabic Regular" pitchFamily="2" charset="-78"/>
                <a:cs typeface="Graphik Arabic Regular" pitchFamily="2" charset="-78"/>
              </a:rPr>
              <a:t>بناء الصداقات ومشاركة اللعب </a:t>
            </a:r>
          </a:p>
        </p:txBody>
      </p:sp>
      <p:sp>
        <p:nvSpPr>
          <p:cNvPr id="24" name="TextBox 23">
            <a:extLst>
              <a:ext uri="{FF2B5EF4-FFF2-40B4-BE49-F238E27FC236}">
                <a16:creationId xmlns:a16="http://schemas.microsoft.com/office/drawing/2014/main" id="{9772AA92-E87D-13E3-78A2-439BF578135E}"/>
              </a:ext>
            </a:extLst>
          </p:cNvPr>
          <p:cNvSpPr txBox="1"/>
          <p:nvPr/>
        </p:nvSpPr>
        <p:spPr>
          <a:xfrm>
            <a:off x="507813" y="4221475"/>
            <a:ext cx="3055573" cy="369332"/>
          </a:xfrm>
          <a:prstGeom prst="rect">
            <a:avLst/>
          </a:prstGeom>
          <a:noFill/>
          <a:ln>
            <a:noFill/>
          </a:ln>
        </p:spPr>
        <p:txBody>
          <a:bodyPr wrap="square">
            <a:spAutoFit/>
          </a:bodyPr>
          <a:lstStyle/>
          <a:p>
            <a:pPr algn="ctr" rtl="1"/>
            <a:r>
              <a:rPr lang="ar-BH" b="1" dirty="0">
                <a:solidFill>
                  <a:schemeClr val="tx1">
                    <a:lumMod val="75000"/>
                    <a:lumOff val="25000"/>
                  </a:schemeClr>
                </a:solidFill>
                <a:latin typeface="Graphik Arabic Regular" pitchFamily="2" charset="-78"/>
                <a:cs typeface="Graphik Arabic Regular" pitchFamily="2" charset="-78"/>
              </a:rPr>
              <a:t>فهم الذات والثقة بالنفس </a:t>
            </a:r>
          </a:p>
        </p:txBody>
      </p:sp>
      <p:pic>
        <p:nvPicPr>
          <p:cNvPr id="6" name="Picture 5" descr="A group of girls playing in the sand&#10;&#10;Description automatically generated">
            <a:extLst>
              <a:ext uri="{FF2B5EF4-FFF2-40B4-BE49-F238E27FC236}">
                <a16:creationId xmlns:a16="http://schemas.microsoft.com/office/drawing/2014/main" id="{44711F07-AEAE-6E94-E524-1D50DA4FC0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0771" y="1530618"/>
            <a:ext cx="3606801" cy="2399763"/>
          </a:xfrm>
          <a:prstGeom prst="rect">
            <a:avLst/>
          </a:prstGeom>
          <a:ln w="28575">
            <a:solidFill>
              <a:srgbClr val="397B26"/>
            </a:solidFill>
          </a:ln>
        </p:spPr>
      </p:pic>
      <p:grpSp>
        <p:nvGrpSpPr>
          <p:cNvPr id="15" name="Group 14">
            <a:extLst>
              <a:ext uri="{FF2B5EF4-FFF2-40B4-BE49-F238E27FC236}">
                <a16:creationId xmlns:a16="http://schemas.microsoft.com/office/drawing/2014/main" id="{DD8FD83D-3E3B-778A-7E97-4DF919FFCCED}"/>
              </a:ext>
            </a:extLst>
          </p:cNvPr>
          <p:cNvGrpSpPr/>
          <p:nvPr/>
        </p:nvGrpSpPr>
        <p:grpSpPr>
          <a:xfrm>
            <a:off x="415926" y="1530617"/>
            <a:ext cx="3459904" cy="2399763"/>
            <a:chOff x="415926" y="1530617"/>
            <a:chExt cx="3459904" cy="2399763"/>
          </a:xfrm>
        </p:grpSpPr>
        <p:pic>
          <p:nvPicPr>
            <p:cNvPr id="13" name="Picture 12" descr="A child playing a game&#10;&#10;Description automatically generated">
              <a:extLst>
                <a:ext uri="{FF2B5EF4-FFF2-40B4-BE49-F238E27FC236}">
                  <a16:creationId xmlns:a16="http://schemas.microsoft.com/office/drawing/2014/main" id="{4075D59B-7B3C-A089-2985-4411698003CA}"/>
                </a:ext>
              </a:extLst>
            </p:cNvPr>
            <p:cNvPicPr>
              <a:picLocks noChangeAspect="1"/>
            </p:cNvPicPr>
            <p:nvPr/>
          </p:nvPicPr>
          <p:blipFill>
            <a:blip r:embed="rId4">
              <a:extLst>
                <a:ext uri="{28A0092B-C50C-407E-A947-70E740481C1C}">
                  <a14:useLocalDpi xmlns:a14="http://schemas.microsoft.com/office/drawing/2010/main" val="0"/>
                </a:ext>
              </a:extLst>
            </a:blip>
            <a:srcRect l="9574" t="22319" r="27919" b="12520"/>
            <a:stretch/>
          </p:blipFill>
          <p:spPr>
            <a:xfrm>
              <a:off x="415926" y="1530617"/>
              <a:ext cx="3459904" cy="2399763"/>
            </a:xfrm>
            <a:prstGeom prst="rect">
              <a:avLst/>
            </a:prstGeom>
            <a:ln w="28575">
              <a:solidFill>
                <a:srgbClr val="397B26"/>
              </a:solidFill>
            </a:ln>
          </p:spPr>
        </p:pic>
        <p:sp>
          <p:nvSpPr>
            <p:cNvPr id="14" name="Rectangle 13">
              <a:extLst>
                <a:ext uri="{FF2B5EF4-FFF2-40B4-BE49-F238E27FC236}">
                  <a16:creationId xmlns:a16="http://schemas.microsoft.com/office/drawing/2014/main" id="{CB8FF832-04F0-B22F-15DD-970E0F355EDE}"/>
                </a:ext>
              </a:extLst>
            </p:cNvPr>
            <p:cNvSpPr>
              <a:spLocks noGrp="1" noRot="1" noMove="1" noResize="1" noEditPoints="1" noAdjustHandles="1" noChangeArrowheads="1" noChangeShapeType="1"/>
            </p:cNvSpPr>
            <p:nvPr/>
          </p:nvSpPr>
          <p:spPr>
            <a:xfrm rot="490127">
              <a:off x="2246638" y="2799996"/>
              <a:ext cx="175613" cy="215707"/>
            </a:xfrm>
            <a:prstGeom prst="rect">
              <a:avLst/>
            </a:prstGeom>
            <a:solidFill>
              <a:srgbClr val="B99D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5" name="Picture 4" descr="A young child smiling at the camera&#10;&#10;Description automatically generated">
            <a:extLst>
              <a:ext uri="{FF2B5EF4-FFF2-40B4-BE49-F238E27FC236}">
                <a16:creationId xmlns:a16="http://schemas.microsoft.com/office/drawing/2014/main" id="{C838AC06-C440-F805-0211-A6CE799E49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50225" y="1530617"/>
            <a:ext cx="3606801" cy="2399763"/>
          </a:xfrm>
          <a:prstGeom prst="rect">
            <a:avLst/>
          </a:prstGeom>
          <a:ln w="28575">
            <a:solidFill>
              <a:srgbClr val="397B26"/>
            </a:solidFill>
          </a:ln>
        </p:spPr>
      </p:pic>
    </p:spTree>
    <p:extLst>
      <p:ext uri="{BB962C8B-B14F-4D97-AF65-F5344CB8AC3E}">
        <p14:creationId xmlns:p14="http://schemas.microsoft.com/office/powerpoint/2010/main" val="11097903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548BC7-0E18-4282-5429-A07DD9E37A4D}"/>
            </a:ext>
          </a:extLst>
        </p:cNvPr>
        <p:cNvGrpSpPr/>
        <p:nvPr/>
      </p:nvGrpSpPr>
      <p:grpSpPr>
        <a:xfrm>
          <a:off x="0" y="0"/>
          <a:ext cx="0" cy="0"/>
          <a:chOff x="0" y="0"/>
          <a:chExt cx="0" cy="0"/>
        </a:xfrm>
      </p:grpSpPr>
      <p:sp>
        <p:nvSpPr>
          <p:cNvPr id="21" name="Rectangle 20">
            <a:extLst>
              <a:ext uri="{FF2B5EF4-FFF2-40B4-BE49-F238E27FC236}">
                <a16:creationId xmlns:a16="http://schemas.microsoft.com/office/drawing/2014/main" id="{9F6E0DD3-22EF-9380-7B89-6B3937CF1956}"/>
              </a:ext>
            </a:extLst>
          </p:cNvPr>
          <p:cNvSpPr/>
          <p:nvPr/>
        </p:nvSpPr>
        <p:spPr>
          <a:xfrm>
            <a:off x="-457200" y="1219200"/>
            <a:ext cx="13144500" cy="3022600"/>
          </a:xfrm>
          <a:prstGeom prst="rect">
            <a:avLst/>
          </a:prstGeom>
          <a:solidFill>
            <a:srgbClr val="F37C11"/>
          </a:solidFill>
          <a:ln>
            <a:noFill/>
          </a:ln>
          <a:effectLst>
            <a:softEdge rad="635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C97D02E-919D-7AEF-5ABA-9705CFEE4A3B}"/>
              </a:ext>
            </a:extLst>
          </p:cNvPr>
          <p:cNvSpPr>
            <a:spLocks noGrp="1"/>
          </p:cNvSpPr>
          <p:nvPr>
            <p:ph type="title"/>
          </p:nvPr>
        </p:nvSpPr>
        <p:spPr>
          <a:xfrm>
            <a:off x="997628" y="77302"/>
            <a:ext cx="10196744" cy="744584"/>
          </a:xfrm>
        </p:spPr>
        <p:txBody>
          <a:bodyPr>
            <a:normAutofit/>
          </a:bodyPr>
          <a:lstStyle/>
          <a:p>
            <a:pPr algn="r" rtl="1"/>
            <a:r>
              <a:rPr lang="ar-BH" sz="3200" b="1" dirty="0">
                <a:solidFill>
                  <a:schemeClr val="accent1"/>
                </a:solidFill>
              </a:rPr>
              <a:t>كيف ينمو الأطفال؟</a:t>
            </a:r>
            <a:endParaRPr lang="en-GB" sz="3200" b="1" dirty="0">
              <a:solidFill>
                <a:schemeClr val="accent1"/>
              </a:solidFill>
            </a:endParaRPr>
          </a:p>
        </p:txBody>
      </p:sp>
      <p:sp>
        <p:nvSpPr>
          <p:cNvPr id="8" name="TextBox 7">
            <a:extLst>
              <a:ext uri="{FF2B5EF4-FFF2-40B4-BE49-F238E27FC236}">
                <a16:creationId xmlns:a16="http://schemas.microsoft.com/office/drawing/2014/main" id="{76A43B61-EF74-B45A-4472-4C0C601A666A}"/>
              </a:ext>
            </a:extLst>
          </p:cNvPr>
          <p:cNvSpPr txBox="1"/>
          <p:nvPr/>
        </p:nvSpPr>
        <p:spPr>
          <a:xfrm>
            <a:off x="3563386" y="5696076"/>
            <a:ext cx="4808662" cy="738664"/>
          </a:xfrm>
          <a:prstGeom prst="rect">
            <a:avLst/>
          </a:prstGeom>
          <a:solidFill>
            <a:schemeClr val="accent2"/>
          </a:solidFill>
        </p:spPr>
        <p:txBody>
          <a:bodyPr wrap="square">
            <a:spAutoFit/>
          </a:bodyPr>
          <a:lstStyle/>
          <a:p>
            <a:pPr algn="ctr"/>
            <a:r>
              <a:rPr lang="ar-BH" sz="3200" b="1" dirty="0">
                <a:solidFill>
                  <a:schemeClr val="bg1"/>
                </a:solidFill>
                <a:latin typeface="Graphik Semibold" panose="020B0703030202060203" pitchFamily="34" charset="0"/>
              </a:rPr>
              <a:t>اللغة والتواصل</a:t>
            </a:r>
          </a:p>
          <a:p>
            <a:pPr algn="ctr"/>
            <a:endParaRPr lang="ar-BH" sz="1000" b="1" dirty="0">
              <a:solidFill>
                <a:schemeClr val="bg1"/>
              </a:solidFill>
              <a:latin typeface="Graphik Semibold" panose="020B0703030202060203" pitchFamily="34" charset="0"/>
            </a:endParaRPr>
          </a:p>
        </p:txBody>
      </p:sp>
      <p:sp>
        <p:nvSpPr>
          <p:cNvPr id="22" name="TextBox 21">
            <a:extLst>
              <a:ext uri="{FF2B5EF4-FFF2-40B4-BE49-F238E27FC236}">
                <a16:creationId xmlns:a16="http://schemas.microsoft.com/office/drawing/2014/main" id="{9D354B1D-CD90-D3C0-D804-BB46641B8E52}"/>
              </a:ext>
            </a:extLst>
          </p:cNvPr>
          <p:cNvSpPr txBox="1"/>
          <p:nvPr/>
        </p:nvSpPr>
        <p:spPr>
          <a:xfrm>
            <a:off x="8628614" y="4262474"/>
            <a:ext cx="3055573" cy="369332"/>
          </a:xfrm>
          <a:prstGeom prst="rect">
            <a:avLst/>
          </a:prstGeom>
          <a:noFill/>
          <a:ln>
            <a:noFill/>
          </a:ln>
        </p:spPr>
        <p:txBody>
          <a:bodyPr wrap="square">
            <a:spAutoFit/>
          </a:bodyPr>
          <a:lstStyle/>
          <a:p>
            <a:pPr algn="ctr" rtl="1"/>
            <a:r>
              <a:rPr lang="ar-BH" b="1" dirty="0">
                <a:solidFill>
                  <a:schemeClr val="tx1">
                    <a:lumMod val="75000"/>
                    <a:lumOff val="25000"/>
                  </a:schemeClr>
                </a:solidFill>
                <a:latin typeface="Graphik Arabic Regular" pitchFamily="2" charset="-78"/>
                <a:cs typeface="Graphik Arabic Regular" pitchFamily="2" charset="-78"/>
              </a:rPr>
              <a:t>التعبير عن الأفكار والمشاعر</a:t>
            </a:r>
            <a:endParaRPr lang="en-GB" dirty="0">
              <a:solidFill>
                <a:schemeClr val="tx1">
                  <a:lumMod val="75000"/>
                  <a:lumOff val="25000"/>
                </a:schemeClr>
              </a:solidFill>
            </a:endParaRPr>
          </a:p>
        </p:txBody>
      </p:sp>
      <p:sp>
        <p:nvSpPr>
          <p:cNvPr id="23" name="TextBox 22">
            <a:extLst>
              <a:ext uri="{FF2B5EF4-FFF2-40B4-BE49-F238E27FC236}">
                <a16:creationId xmlns:a16="http://schemas.microsoft.com/office/drawing/2014/main" id="{DA329DFC-0300-97EA-219E-07E7782CFDCA}"/>
              </a:ext>
            </a:extLst>
          </p:cNvPr>
          <p:cNvSpPr txBox="1"/>
          <p:nvPr/>
        </p:nvSpPr>
        <p:spPr>
          <a:xfrm>
            <a:off x="4439930" y="4269782"/>
            <a:ext cx="3055573" cy="369332"/>
          </a:xfrm>
          <a:prstGeom prst="rect">
            <a:avLst/>
          </a:prstGeom>
          <a:noFill/>
          <a:ln>
            <a:noFill/>
          </a:ln>
        </p:spPr>
        <p:txBody>
          <a:bodyPr wrap="square">
            <a:spAutoFit/>
          </a:bodyPr>
          <a:lstStyle/>
          <a:p>
            <a:pPr algn="ctr" rtl="1"/>
            <a:r>
              <a:rPr lang="ar-BH" b="1" dirty="0">
                <a:solidFill>
                  <a:schemeClr val="tx1">
                    <a:lumMod val="75000"/>
                    <a:lumOff val="25000"/>
                  </a:schemeClr>
                </a:solidFill>
                <a:latin typeface="Graphik Arabic Regular" pitchFamily="2" charset="-78"/>
                <a:cs typeface="Graphik Arabic Regular" pitchFamily="2" charset="-78"/>
              </a:rPr>
              <a:t>إبداء الرأي والاستماع بانتباه </a:t>
            </a:r>
          </a:p>
        </p:txBody>
      </p:sp>
      <p:sp>
        <p:nvSpPr>
          <p:cNvPr id="24" name="TextBox 23">
            <a:extLst>
              <a:ext uri="{FF2B5EF4-FFF2-40B4-BE49-F238E27FC236}">
                <a16:creationId xmlns:a16="http://schemas.microsoft.com/office/drawing/2014/main" id="{8ECAC9E5-A63C-51C1-360C-6883E5E2B362}"/>
              </a:ext>
            </a:extLst>
          </p:cNvPr>
          <p:cNvSpPr txBox="1"/>
          <p:nvPr/>
        </p:nvSpPr>
        <p:spPr>
          <a:xfrm>
            <a:off x="507813" y="4221475"/>
            <a:ext cx="3055573" cy="369332"/>
          </a:xfrm>
          <a:prstGeom prst="rect">
            <a:avLst/>
          </a:prstGeom>
          <a:noFill/>
          <a:ln>
            <a:noFill/>
          </a:ln>
        </p:spPr>
        <p:txBody>
          <a:bodyPr wrap="square">
            <a:spAutoFit/>
          </a:bodyPr>
          <a:lstStyle/>
          <a:p>
            <a:pPr algn="ctr" rtl="1"/>
            <a:r>
              <a:rPr lang="ar-BH" b="1" dirty="0">
                <a:solidFill>
                  <a:schemeClr val="tx1">
                    <a:lumMod val="75000"/>
                    <a:lumOff val="25000"/>
                  </a:schemeClr>
                </a:solidFill>
                <a:latin typeface="Graphik Arabic Regular" pitchFamily="2" charset="-78"/>
                <a:cs typeface="Graphik Arabic Regular" pitchFamily="2" charset="-78"/>
              </a:rPr>
              <a:t>المشاركة والتفاعل في الأحاديث</a:t>
            </a:r>
          </a:p>
        </p:txBody>
      </p:sp>
      <p:pic>
        <p:nvPicPr>
          <p:cNvPr id="9" name="Picture 8" descr="A couple of girls looking at a basket&#10;&#10;Description automatically generated">
            <a:extLst>
              <a:ext uri="{FF2B5EF4-FFF2-40B4-BE49-F238E27FC236}">
                <a16:creationId xmlns:a16="http://schemas.microsoft.com/office/drawing/2014/main" id="{F24A856B-45C4-981D-FC33-C9C0A0F6F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927" y="1567318"/>
            <a:ext cx="3606798" cy="2399761"/>
          </a:xfrm>
          <a:prstGeom prst="rect">
            <a:avLst/>
          </a:prstGeom>
          <a:ln w="28575">
            <a:solidFill>
              <a:srgbClr val="397B26"/>
            </a:solidFill>
          </a:ln>
        </p:spPr>
      </p:pic>
      <p:pic>
        <p:nvPicPr>
          <p:cNvPr id="12" name="Picture 11" descr="A child sitting at a desk and giving a thumbs up&#10;&#10;Description automatically generated">
            <a:extLst>
              <a:ext uri="{FF2B5EF4-FFF2-40B4-BE49-F238E27FC236}">
                <a16:creationId xmlns:a16="http://schemas.microsoft.com/office/drawing/2014/main" id="{54C202CE-7412-7D2C-FF09-FDE011CD55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9275" y="1623056"/>
            <a:ext cx="3606799" cy="2399762"/>
          </a:xfrm>
          <a:prstGeom prst="rect">
            <a:avLst/>
          </a:prstGeom>
          <a:ln w="28575">
            <a:solidFill>
              <a:srgbClr val="397B26"/>
            </a:solidFill>
          </a:ln>
        </p:spPr>
      </p:pic>
      <p:grpSp>
        <p:nvGrpSpPr>
          <p:cNvPr id="17" name="Group 16">
            <a:extLst>
              <a:ext uri="{FF2B5EF4-FFF2-40B4-BE49-F238E27FC236}">
                <a16:creationId xmlns:a16="http://schemas.microsoft.com/office/drawing/2014/main" id="{94C3918D-0329-770A-49C9-C6E018B689DA}"/>
              </a:ext>
            </a:extLst>
          </p:cNvPr>
          <p:cNvGrpSpPr/>
          <p:nvPr/>
        </p:nvGrpSpPr>
        <p:grpSpPr>
          <a:xfrm>
            <a:off x="4292600" y="1609047"/>
            <a:ext cx="3606799" cy="2399762"/>
            <a:chOff x="4292600" y="1609047"/>
            <a:chExt cx="3606799" cy="2399762"/>
          </a:xfrm>
        </p:grpSpPr>
        <p:pic>
          <p:nvPicPr>
            <p:cNvPr id="11" name="Picture 10" descr="A young child holding a paper with a sun and a pen&#10;&#10;Description automatically generated">
              <a:extLst>
                <a:ext uri="{FF2B5EF4-FFF2-40B4-BE49-F238E27FC236}">
                  <a16:creationId xmlns:a16="http://schemas.microsoft.com/office/drawing/2014/main" id="{7E574A6B-B9D5-B513-DA52-A1CADBE5A48B}"/>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4292600" y="1609047"/>
              <a:ext cx="3606799" cy="2399762"/>
            </a:xfrm>
            <a:prstGeom prst="rect">
              <a:avLst/>
            </a:prstGeom>
            <a:ln w="28575">
              <a:solidFill>
                <a:srgbClr val="397B26"/>
              </a:solidFill>
            </a:ln>
          </p:spPr>
        </p:pic>
        <p:sp>
          <p:nvSpPr>
            <p:cNvPr id="16" name="Rectangle 15">
              <a:extLst>
                <a:ext uri="{FF2B5EF4-FFF2-40B4-BE49-F238E27FC236}">
                  <a16:creationId xmlns:a16="http://schemas.microsoft.com/office/drawing/2014/main" id="{E6389A36-2FBC-9856-4470-020E5324C663}"/>
                </a:ext>
              </a:extLst>
            </p:cNvPr>
            <p:cNvSpPr>
              <a:spLocks noGrp="1" noRot="1" noMove="1" noResize="1" noEditPoints="1" noAdjustHandles="1" noChangeArrowheads="1" noChangeShapeType="1"/>
            </p:cNvSpPr>
            <p:nvPr/>
          </p:nvSpPr>
          <p:spPr>
            <a:xfrm>
              <a:off x="6431797" y="3130657"/>
              <a:ext cx="170481" cy="186775"/>
            </a:xfrm>
            <a:prstGeom prst="rect">
              <a:avLst/>
            </a:prstGeom>
            <a:solidFill>
              <a:srgbClr val="C1C1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6474597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Lst>
  </p:timing>
</p:sld>
</file>

<file path=ppt/theme/theme1.xml><?xml version="1.0" encoding="utf-8"?>
<a:theme xmlns:a="http://schemas.openxmlformats.org/drawingml/2006/main" name="BQA Theme">
  <a:themeElements>
    <a:clrScheme name="BQA Theme">
      <a:dk1>
        <a:srgbClr val="000000"/>
      </a:dk1>
      <a:lt1>
        <a:srgbClr val="FFFFFF"/>
      </a:lt1>
      <a:dk2>
        <a:srgbClr val="1C4679"/>
      </a:dk2>
      <a:lt2>
        <a:srgbClr val="494949"/>
      </a:lt2>
      <a:accent1>
        <a:srgbClr val="1C4679"/>
      </a:accent1>
      <a:accent2>
        <a:srgbClr val="397B26"/>
      </a:accent2>
      <a:accent3>
        <a:srgbClr val="F3BB41"/>
      </a:accent3>
      <a:accent4>
        <a:srgbClr val="E68835"/>
      </a:accent4>
      <a:accent5>
        <a:srgbClr val="E64125"/>
      </a:accent5>
      <a:accent6>
        <a:srgbClr val="3376CC"/>
      </a:accent6>
      <a:hlink>
        <a:srgbClr val="E64125"/>
      </a:hlink>
      <a:folHlink>
        <a:srgbClr val="E64125"/>
      </a:folHlink>
    </a:clrScheme>
    <a:fontScheme name="BQA theme">
      <a:majorFont>
        <a:latin typeface="Graphik Bold"/>
        <a:ea typeface=""/>
        <a:cs typeface="Graphik Arabic Bold"/>
      </a:majorFont>
      <a:minorFont>
        <a:latin typeface="Graphik"/>
        <a:ea typeface=""/>
        <a:cs typeface="Graphik Arabic"/>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QA Theme" id="{C491AA18-A574-41C1-9F04-79B393DB9E7D}" vid="{35E5ED15-C92E-47E5-9A25-B854FEA34A3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BQA Theme (1)</Template>
  <TotalTime>5243</TotalTime>
  <Words>803</Words>
  <Application>Microsoft Office PowerPoint</Application>
  <PresentationFormat>Widescreen</PresentationFormat>
  <Paragraphs>114</Paragraphs>
  <Slides>17</Slides>
  <Notes>16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Aptos</vt:lpstr>
      <vt:lpstr>Arial</vt:lpstr>
      <vt:lpstr>Graphik</vt:lpstr>
      <vt:lpstr>Graphik Arabic Regular</vt:lpstr>
      <vt:lpstr>Graphik Bold</vt:lpstr>
      <vt:lpstr>Graphik Semibold</vt:lpstr>
      <vt:lpstr>Sakkal Majalla</vt:lpstr>
      <vt:lpstr>BQA Theme</vt:lpstr>
      <vt:lpstr>مقدمة حول  التعليم المبكر ونمو الطفل لأولياء الأمور</vt:lpstr>
      <vt:lpstr>التعليم في مرحلة الطفولة المبكرة</vt:lpstr>
      <vt:lpstr>لماذا التعليم المبكر مهم للأطفال؟ </vt:lpstr>
      <vt:lpstr>ماذا يقدم العالم في التعليم المبكر؟</vt:lpstr>
      <vt:lpstr>كيف ينمو الأطفال؟</vt:lpstr>
      <vt:lpstr>كيف ينمو الأطفال؟</vt:lpstr>
      <vt:lpstr>كيف ينمو الأطفال؟</vt:lpstr>
      <vt:lpstr>كيف ينمو الأطفال؟</vt:lpstr>
      <vt:lpstr>كيف ينمو الأطفال؟</vt:lpstr>
      <vt:lpstr>كيف ينمو الأطفال؟</vt:lpstr>
      <vt:lpstr>ينمو الأطفال من خلال اللعب </vt:lpstr>
      <vt:lpstr>ينمو الأطفال من خلال اللعب </vt:lpstr>
      <vt:lpstr>من خلال تقييم رياض الأطفال، سيتم التركيز على ... </vt:lpstr>
      <vt:lpstr>PowerPoint Presentation</vt:lpstr>
      <vt:lpstr>من خلال تقييم رياض الأطفال، سيتم التركيز على ... </vt:lpstr>
      <vt:lpstr>“مجالات تقييم رياض الأطفال"</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Consultation Session on ‘Kindergartens Reviews Pilot Framework’</dc:title>
  <dc:creator>Nayla Alkaabi</dc:creator>
  <cp:lastModifiedBy>Eman Abdulla</cp:lastModifiedBy>
  <cp:revision>9</cp:revision>
  <dcterms:created xsi:type="dcterms:W3CDTF">2024-08-18T06:30:24Z</dcterms:created>
  <dcterms:modified xsi:type="dcterms:W3CDTF">2025-02-26T08:24:27Z</dcterms:modified>
</cp:coreProperties>
</file>