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15804" r:id="rId2"/>
    <p:sldId id="15790" r:id="rId3"/>
    <p:sldId id="265" r:id="rId4"/>
    <p:sldId id="15816" r:id="rId5"/>
    <p:sldId id="15817" r:id="rId6"/>
    <p:sldId id="15818" r:id="rId7"/>
    <p:sldId id="15835" r:id="rId8"/>
    <p:sldId id="15836" r:id="rId9"/>
    <p:sldId id="15837" r:id="rId10"/>
    <p:sldId id="15838" r:id="rId11"/>
    <p:sldId id="15839" r:id="rId12"/>
    <p:sldId id="15784" r:id="rId13"/>
    <p:sldId id="15788" r:id="rId14"/>
    <p:sldId id="15762" r:id="rId15"/>
    <p:sldId id="15824" r:id="rId16"/>
    <p:sldId id="15825" r:id="rId17"/>
    <p:sldId id="15830" r:id="rId18"/>
    <p:sldId id="15823" r:id="rId19"/>
    <p:sldId id="15826" r:id="rId20"/>
    <p:sldId id="15831" r:id="rId21"/>
    <p:sldId id="15774" r:id="rId22"/>
    <p:sldId id="15763" r:id="rId23"/>
    <p:sldId id="15851" r:id="rId24"/>
    <p:sldId id="15852" r:id="rId25"/>
    <p:sldId id="15840" r:id="rId26"/>
    <p:sldId id="15841" r:id="rId27"/>
    <p:sldId id="15855" r:id="rId28"/>
    <p:sldId id="15833" r:id="rId29"/>
    <p:sldId id="15781" r:id="rId30"/>
    <p:sldId id="15813" r:id="rId31"/>
    <p:sldId id="15849" r:id="rId32"/>
    <p:sldId id="15853" r:id="rId33"/>
    <p:sldId id="15819" r:id="rId34"/>
    <p:sldId id="15844" r:id="rId35"/>
    <p:sldId id="15845" r:id="rId36"/>
    <p:sldId id="15850" r:id="rId37"/>
    <p:sldId id="15847" r:id="rId38"/>
    <p:sldId id="15848" r:id="rId39"/>
    <p:sldId id="15854" r:id="rId40"/>
    <p:sldId id="15767" r:id="rId41"/>
    <p:sldId id="1581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41A"/>
    <a:srgbClr val="1C4679"/>
    <a:srgbClr val="15355B"/>
    <a:srgbClr val="EBF6DE"/>
    <a:srgbClr val="F1EEDF"/>
    <a:srgbClr val="F3BB41"/>
    <a:srgbClr val="FBE1DD"/>
    <a:srgbClr val="F9FCF6"/>
    <a:srgbClr val="FDFAF5"/>
    <a:srgbClr val="E4F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0" autoAdjust="0"/>
    <p:restoredTop sz="68105" autoAdjust="0"/>
  </p:normalViewPr>
  <p:slideViewPr>
    <p:cSldViewPr snapToGrid="0">
      <p:cViewPr varScale="1">
        <p:scale>
          <a:sx n="67" d="100"/>
          <a:sy n="67" d="100"/>
        </p:scale>
        <p:origin x="246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yla Alkaabi" userId="1fbd0e4e-7836-4105-afba-cb0a80a4a7aa" providerId="ADAL" clId="{957D9FB9-C139-470A-8D0D-200AF783E304}"/>
    <pc:docChg chg="modSld">
      <pc:chgData name="Nayla Alkaabi" userId="1fbd0e4e-7836-4105-afba-cb0a80a4a7aa" providerId="ADAL" clId="{957D9FB9-C139-470A-8D0D-200AF783E304}" dt="2025-01-19T11:17:36.811" v="19" actId="20577"/>
      <pc:docMkLst>
        <pc:docMk/>
      </pc:docMkLst>
      <pc:sldChg chg="modNotesTx">
        <pc:chgData name="Nayla Alkaabi" userId="1fbd0e4e-7836-4105-afba-cb0a80a4a7aa" providerId="ADAL" clId="{957D9FB9-C139-470A-8D0D-200AF783E304}" dt="2025-01-19T11:16:47.988" v="11" actId="20577"/>
        <pc:sldMkLst>
          <pc:docMk/>
          <pc:sldMk cId="3925731619" sldId="15813"/>
        </pc:sldMkLst>
      </pc:sldChg>
      <pc:sldChg chg="modNotesTx">
        <pc:chgData name="Nayla Alkaabi" userId="1fbd0e4e-7836-4105-afba-cb0a80a4a7aa" providerId="ADAL" clId="{957D9FB9-C139-470A-8D0D-200AF783E304}" dt="2025-01-19T11:13:58.329" v="3" actId="20577"/>
        <pc:sldMkLst>
          <pc:docMk/>
          <pc:sldMk cId="3320647459" sldId="15816"/>
        </pc:sldMkLst>
      </pc:sldChg>
      <pc:sldChg chg="modNotesTx">
        <pc:chgData name="Nayla Alkaabi" userId="1fbd0e4e-7836-4105-afba-cb0a80a4a7aa" providerId="ADAL" clId="{957D9FB9-C139-470A-8D0D-200AF783E304}" dt="2025-01-19T11:14:06.597" v="4" actId="20577"/>
        <pc:sldMkLst>
          <pc:docMk/>
          <pc:sldMk cId="2423768078" sldId="15817"/>
        </pc:sldMkLst>
      </pc:sldChg>
      <pc:sldChg chg="modNotesTx">
        <pc:chgData name="Nayla Alkaabi" userId="1fbd0e4e-7836-4105-afba-cb0a80a4a7aa" providerId="ADAL" clId="{957D9FB9-C139-470A-8D0D-200AF783E304}" dt="2025-01-19T11:14:14.184" v="5" actId="20577"/>
        <pc:sldMkLst>
          <pc:docMk/>
          <pc:sldMk cId="125778873" sldId="15818"/>
        </pc:sldMkLst>
      </pc:sldChg>
      <pc:sldChg chg="modNotesTx">
        <pc:chgData name="Nayla Alkaabi" userId="1fbd0e4e-7836-4105-afba-cb0a80a4a7aa" providerId="ADAL" clId="{957D9FB9-C139-470A-8D0D-200AF783E304}" dt="2025-01-19T11:15:06.620" v="7" actId="20577"/>
        <pc:sldMkLst>
          <pc:docMk/>
          <pc:sldMk cId="2480460123" sldId="15839"/>
        </pc:sldMkLst>
      </pc:sldChg>
      <pc:sldChg chg="modNotesTx">
        <pc:chgData name="Nayla Alkaabi" userId="1fbd0e4e-7836-4105-afba-cb0a80a4a7aa" providerId="ADAL" clId="{957D9FB9-C139-470A-8D0D-200AF783E304}" dt="2025-01-19T11:17:26.385" v="14" actId="20577"/>
        <pc:sldMkLst>
          <pc:docMk/>
          <pc:sldMk cId="3273646436" sldId="15845"/>
        </pc:sldMkLst>
      </pc:sldChg>
      <pc:sldChg chg="modNotesTx">
        <pc:chgData name="Nayla Alkaabi" userId="1fbd0e4e-7836-4105-afba-cb0a80a4a7aa" providerId="ADAL" clId="{957D9FB9-C139-470A-8D0D-200AF783E304}" dt="2025-01-19T11:17:33.455" v="18" actId="20577"/>
        <pc:sldMkLst>
          <pc:docMk/>
          <pc:sldMk cId="1316245724" sldId="15847"/>
        </pc:sldMkLst>
      </pc:sldChg>
      <pc:sldChg chg="modNotesTx">
        <pc:chgData name="Nayla Alkaabi" userId="1fbd0e4e-7836-4105-afba-cb0a80a4a7aa" providerId="ADAL" clId="{957D9FB9-C139-470A-8D0D-200AF783E304}" dt="2025-01-19T11:17:36.811" v="19" actId="20577"/>
        <pc:sldMkLst>
          <pc:docMk/>
          <pc:sldMk cId="3123993889" sldId="15848"/>
        </pc:sldMkLst>
      </pc:sldChg>
      <pc:sldChg chg="modNotesTx">
        <pc:chgData name="Nayla Alkaabi" userId="1fbd0e4e-7836-4105-afba-cb0a80a4a7aa" providerId="ADAL" clId="{957D9FB9-C139-470A-8D0D-200AF783E304}" dt="2025-01-19T11:17:29.604" v="16" actId="20577"/>
        <pc:sldMkLst>
          <pc:docMk/>
          <pc:sldMk cId="3680869091" sldId="15850"/>
        </pc:sldMkLst>
      </pc:sldChg>
      <pc:sldChg chg="modNotesTx">
        <pc:chgData name="Nayla Alkaabi" userId="1fbd0e4e-7836-4105-afba-cb0a80a4a7aa" providerId="ADAL" clId="{957D9FB9-C139-470A-8D0D-200AF783E304}" dt="2025-01-19T11:16:26.229" v="9" actId="20577"/>
        <pc:sldMkLst>
          <pc:docMk/>
          <pc:sldMk cId="465694129" sldId="15852"/>
        </pc:sldMkLst>
      </pc:sldChg>
    </pc:docChg>
  </pc:docChgLst>
  <pc:docChgLst>
    <pc:chgData name="Nayla Alkaabi" userId="1fbd0e4e-7836-4105-afba-cb0a80a4a7aa" providerId="ADAL" clId="{FEA6A01B-4009-4C09-BE37-E4728FEE4204}"/>
    <pc:docChg chg="undo custSel addSld delSld modSld sldOrd">
      <pc:chgData name="Nayla Alkaabi" userId="1fbd0e4e-7836-4105-afba-cb0a80a4a7aa" providerId="ADAL" clId="{FEA6A01B-4009-4C09-BE37-E4728FEE4204}" dt="2024-12-11T09:45:32.469" v="2410"/>
      <pc:docMkLst>
        <pc:docMk/>
      </pc:docMkLst>
      <pc:sldChg chg="modSp del mod">
        <pc:chgData name="Nayla Alkaabi" userId="1fbd0e4e-7836-4105-afba-cb0a80a4a7aa" providerId="ADAL" clId="{FEA6A01B-4009-4C09-BE37-E4728FEE4204}" dt="2024-12-10T10:16:43.964" v="25" actId="47"/>
        <pc:sldMkLst>
          <pc:docMk/>
          <pc:sldMk cId="1064726015" sldId="256"/>
        </pc:sldMkLst>
      </pc:sldChg>
      <pc:sldChg chg="addSp delSp modSp add mod modNotesTx">
        <pc:chgData name="Nayla Alkaabi" userId="1fbd0e4e-7836-4105-afba-cb0a80a4a7aa" providerId="ADAL" clId="{FEA6A01B-4009-4C09-BE37-E4728FEE4204}" dt="2024-12-10T10:35:40.807" v="262" actId="20577"/>
        <pc:sldMkLst>
          <pc:docMk/>
          <pc:sldMk cId="156027758" sldId="265"/>
        </pc:sldMkLst>
        <pc:spChg chg="mod">
          <ac:chgData name="Nayla Alkaabi" userId="1fbd0e4e-7836-4105-afba-cb0a80a4a7aa" providerId="ADAL" clId="{FEA6A01B-4009-4C09-BE37-E4728FEE4204}" dt="2024-12-10T10:21:30.532" v="177" actId="20577"/>
          <ac:spMkLst>
            <pc:docMk/>
            <pc:sldMk cId="156027758" sldId="265"/>
            <ac:spMk id="2" creationId="{19899BB2-EDCF-656B-AE32-3C12BAA50DD7}"/>
          </ac:spMkLst>
        </pc:spChg>
        <pc:spChg chg="mod">
          <ac:chgData name="Nayla Alkaabi" userId="1fbd0e4e-7836-4105-afba-cb0a80a4a7aa" providerId="ADAL" clId="{FEA6A01B-4009-4C09-BE37-E4728FEE4204}" dt="2024-12-10T10:22:22.580" v="183" actId="1076"/>
          <ac:spMkLst>
            <pc:docMk/>
            <pc:sldMk cId="156027758" sldId="265"/>
            <ac:spMk id="9" creationId="{09C3D1D8-3269-F570-0E04-59994F48A43D}"/>
          </ac:spMkLst>
        </pc:spChg>
      </pc:sldChg>
      <pc:sldChg chg="modSp add del mod ord modNotesTx">
        <pc:chgData name="Nayla Alkaabi" userId="1fbd0e4e-7836-4105-afba-cb0a80a4a7aa" providerId="ADAL" clId="{FEA6A01B-4009-4C09-BE37-E4728FEE4204}" dt="2024-12-11T08:11:56.435" v="1007" actId="20577"/>
        <pc:sldMkLst>
          <pc:docMk/>
          <pc:sldMk cId="376589585" sldId="15762"/>
        </pc:sldMkLst>
        <pc:spChg chg="mod">
          <ac:chgData name="Nayla Alkaabi" userId="1fbd0e4e-7836-4105-afba-cb0a80a4a7aa" providerId="ADAL" clId="{FEA6A01B-4009-4C09-BE37-E4728FEE4204}" dt="2024-12-11T08:11:56.435" v="1007" actId="20577"/>
          <ac:spMkLst>
            <pc:docMk/>
            <pc:sldMk cId="376589585" sldId="15762"/>
            <ac:spMk id="2" creationId="{66C61502-6023-209C-6CB3-5C499A503CCF}"/>
          </ac:spMkLst>
        </pc:spChg>
      </pc:sldChg>
      <pc:sldChg chg="modSp add mod modNotesTx">
        <pc:chgData name="Nayla Alkaabi" userId="1fbd0e4e-7836-4105-afba-cb0a80a4a7aa" providerId="ADAL" clId="{FEA6A01B-4009-4C09-BE37-E4728FEE4204}" dt="2024-12-11T08:18:45.169" v="1087" actId="20577"/>
        <pc:sldMkLst>
          <pc:docMk/>
          <pc:sldMk cId="2302602379" sldId="15763"/>
        </pc:sldMkLst>
        <pc:spChg chg="mod">
          <ac:chgData name="Nayla Alkaabi" userId="1fbd0e4e-7836-4105-afba-cb0a80a4a7aa" providerId="ADAL" clId="{FEA6A01B-4009-4C09-BE37-E4728FEE4204}" dt="2024-12-11T08:18:45.169" v="1087" actId="20577"/>
          <ac:spMkLst>
            <pc:docMk/>
            <pc:sldMk cId="2302602379" sldId="15763"/>
            <ac:spMk id="19" creationId="{D0A6A350-8DF6-72D9-3661-0EFD670FD39B}"/>
          </ac:spMkLst>
        </pc:spChg>
      </pc:sldChg>
      <pc:sldChg chg="del">
        <pc:chgData name="Nayla Alkaabi" userId="1fbd0e4e-7836-4105-afba-cb0a80a4a7aa" providerId="ADAL" clId="{FEA6A01B-4009-4C09-BE37-E4728FEE4204}" dt="2024-12-10T11:15:45.591" v="968" actId="47"/>
        <pc:sldMkLst>
          <pc:docMk/>
          <pc:sldMk cId="2134317612" sldId="15764"/>
        </pc:sldMkLst>
      </pc:sldChg>
      <pc:sldChg chg="del">
        <pc:chgData name="Nayla Alkaabi" userId="1fbd0e4e-7836-4105-afba-cb0a80a4a7aa" providerId="ADAL" clId="{FEA6A01B-4009-4C09-BE37-E4728FEE4204}" dt="2024-12-10T11:16:07.874" v="972" actId="47"/>
        <pc:sldMkLst>
          <pc:docMk/>
          <pc:sldMk cId="174063830" sldId="15766"/>
        </pc:sldMkLst>
      </pc:sldChg>
      <pc:sldChg chg="add modNotesTx">
        <pc:chgData name="Nayla Alkaabi" userId="1fbd0e4e-7836-4105-afba-cb0a80a4a7aa" providerId="ADAL" clId="{FEA6A01B-4009-4C09-BE37-E4728FEE4204}" dt="2024-12-11T09:31:51.631" v="2318" actId="20577"/>
        <pc:sldMkLst>
          <pc:docMk/>
          <pc:sldMk cId="1633618013" sldId="15767"/>
        </pc:sldMkLst>
      </pc:sldChg>
      <pc:sldChg chg="ord modNotesTx">
        <pc:chgData name="Nayla Alkaabi" userId="1fbd0e4e-7836-4105-afba-cb0a80a4a7aa" providerId="ADAL" clId="{FEA6A01B-4009-4C09-BE37-E4728FEE4204}" dt="2024-12-11T08:16:12.917" v="1078" actId="12"/>
        <pc:sldMkLst>
          <pc:docMk/>
          <pc:sldMk cId="1448525321" sldId="15774"/>
        </pc:sldMkLst>
      </pc:sldChg>
      <pc:sldChg chg="addSp delSp modSp add mod modAnim modNotesTx">
        <pc:chgData name="Nayla Alkaabi" userId="1fbd0e4e-7836-4105-afba-cb0a80a4a7aa" providerId="ADAL" clId="{FEA6A01B-4009-4C09-BE37-E4728FEE4204}" dt="2024-12-11T09:44:29.023" v="2401"/>
        <pc:sldMkLst>
          <pc:docMk/>
          <pc:sldMk cId="2728359425" sldId="15781"/>
        </pc:sldMkLst>
        <pc:spChg chg="mod">
          <ac:chgData name="Nayla Alkaabi" userId="1fbd0e4e-7836-4105-afba-cb0a80a4a7aa" providerId="ADAL" clId="{FEA6A01B-4009-4C09-BE37-E4728FEE4204}" dt="2024-12-11T08:26:57.565" v="1226" actId="1076"/>
          <ac:spMkLst>
            <pc:docMk/>
            <pc:sldMk cId="2728359425" sldId="15781"/>
            <ac:spMk id="13" creationId="{42F1C6D2-33F9-F544-6D59-1FAEAEF8D7CD}"/>
          </ac:spMkLst>
        </pc:spChg>
        <pc:spChg chg="add mod">
          <ac:chgData name="Nayla Alkaabi" userId="1fbd0e4e-7836-4105-afba-cb0a80a4a7aa" providerId="ADAL" clId="{FEA6A01B-4009-4C09-BE37-E4728FEE4204}" dt="2024-12-11T09:44:22.807" v="2399"/>
          <ac:spMkLst>
            <pc:docMk/>
            <pc:sldMk cId="2728359425" sldId="15781"/>
            <ac:spMk id="14" creationId="{750B3BDF-D8DD-2CBE-3559-567A47A28E36}"/>
          </ac:spMkLst>
        </pc:spChg>
      </pc:sldChg>
      <pc:sldChg chg="addSp delSp modSp mod modNotesTx">
        <pc:chgData name="Nayla Alkaabi" userId="1fbd0e4e-7836-4105-afba-cb0a80a4a7aa" providerId="ADAL" clId="{FEA6A01B-4009-4C09-BE37-E4728FEE4204}" dt="2024-12-10T11:08:25.105" v="929" actId="113"/>
        <pc:sldMkLst>
          <pc:docMk/>
          <pc:sldMk cId="1856617335" sldId="15784"/>
        </pc:sldMkLst>
        <pc:spChg chg="mod">
          <ac:chgData name="Nayla Alkaabi" userId="1fbd0e4e-7836-4105-afba-cb0a80a4a7aa" providerId="ADAL" clId="{FEA6A01B-4009-4C09-BE37-E4728FEE4204}" dt="2024-12-10T11:07:32.785" v="910" actId="20577"/>
          <ac:spMkLst>
            <pc:docMk/>
            <pc:sldMk cId="1856617335" sldId="15784"/>
            <ac:spMk id="2" creationId="{66C61502-6023-209C-6CB3-5C499A503CCF}"/>
          </ac:spMkLst>
        </pc:spChg>
        <pc:spChg chg="add mod">
          <ac:chgData name="Nayla Alkaabi" userId="1fbd0e4e-7836-4105-afba-cb0a80a4a7aa" providerId="ADAL" clId="{FEA6A01B-4009-4C09-BE37-E4728FEE4204}" dt="2024-12-10T11:07:24.612" v="904"/>
          <ac:spMkLst>
            <pc:docMk/>
            <pc:sldMk cId="1856617335" sldId="15784"/>
            <ac:spMk id="4" creationId="{F8D9D730-D71F-E8AB-B6F6-D2DE1F2FECD2}"/>
          </ac:spMkLst>
        </pc:spChg>
        <pc:spChg chg="mod">
          <ac:chgData name="Nayla Alkaabi" userId="1fbd0e4e-7836-4105-afba-cb0a80a4a7aa" providerId="ADAL" clId="{FEA6A01B-4009-4C09-BE37-E4728FEE4204}" dt="2024-12-10T11:08:15.636" v="921" actId="1076"/>
          <ac:spMkLst>
            <pc:docMk/>
            <pc:sldMk cId="1856617335" sldId="15784"/>
            <ac:spMk id="8" creationId="{6F3C9549-B6F2-C7E6-B020-8F513BE81351}"/>
          </ac:spMkLst>
        </pc:spChg>
        <pc:spChg chg="mod">
          <ac:chgData name="Nayla Alkaabi" userId="1fbd0e4e-7836-4105-afba-cb0a80a4a7aa" providerId="ADAL" clId="{FEA6A01B-4009-4C09-BE37-E4728FEE4204}" dt="2024-12-10T11:08:08.109" v="919" actId="1076"/>
          <ac:spMkLst>
            <pc:docMk/>
            <pc:sldMk cId="1856617335" sldId="15784"/>
            <ac:spMk id="16" creationId="{9309A602-5102-9679-9E26-08B88928B6C9}"/>
          </ac:spMkLst>
        </pc:spChg>
        <pc:spChg chg="mod">
          <ac:chgData name="Nayla Alkaabi" userId="1fbd0e4e-7836-4105-afba-cb0a80a4a7aa" providerId="ADAL" clId="{FEA6A01B-4009-4C09-BE37-E4728FEE4204}" dt="2024-12-10T11:08:12.632" v="920" actId="782"/>
          <ac:spMkLst>
            <pc:docMk/>
            <pc:sldMk cId="1856617335" sldId="15784"/>
            <ac:spMk id="19" creationId="{0DC654B5-590C-9D92-AD61-1B272D931EF2}"/>
          </ac:spMkLst>
        </pc:spChg>
        <pc:grpChg chg="mod">
          <ac:chgData name="Nayla Alkaabi" userId="1fbd0e4e-7836-4105-afba-cb0a80a4a7aa" providerId="ADAL" clId="{FEA6A01B-4009-4C09-BE37-E4728FEE4204}" dt="2024-12-10T11:08:08.109" v="919" actId="1076"/>
          <ac:grpSpMkLst>
            <pc:docMk/>
            <pc:sldMk cId="1856617335" sldId="15784"/>
            <ac:grpSpMk id="3" creationId="{4040954A-731A-DCE7-9A14-F406653DD61D}"/>
          </ac:grpSpMkLst>
        </pc:grpChg>
        <pc:grpChg chg="mod">
          <ac:chgData name="Nayla Alkaabi" userId="1fbd0e4e-7836-4105-afba-cb0a80a4a7aa" providerId="ADAL" clId="{FEA6A01B-4009-4C09-BE37-E4728FEE4204}" dt="2024-12-10T11:08:08.109" v="919" actId="1076"/>
          <ac:grpSpMkLst>
            <pc:docMk/>
            <pc:sldMk cId="1856617335" sldId="15784"/>
            <ac:grpSpMk id="5" creationId="{39AC797A-B24F-59BA-16EE-7B11BFF0C472}"/>
          </ac:grpSpMkLst>
        </pc:grpChg>
        <pc:grpChg chg="mod">
          <ac:chgData name="Nayla Alkaabi" userId="1fbd0e4e-7836-4105-afba-cb0a80a4a7aa" providerId="ADAL" clId="{FEA6A01B-4009-4C09-BE37-E4728FEE4204}" dt="2024-12-10T11:08:08.109" v="919" actId="1076"/>
          <ac:grpSpMkLst>
            <pc:docMk/>
            <pc:sldMk cId="1856617335" sldId="15784"/>
            <ac:grpSpMk id="6" creationId="{71DCE17D-ACFB-FD6D-C916-B059709FEE82}"/>
          </ac:grpSpMkLst>
        </pc:grpChg>
        <pc:picChg chg="add mod">
          <ac:chgData name="Nayla Alkaabi" userId="1fbd0e4e-7836-4105-afba-cb0a80a4a7aa" providerId="ADAL" clId="{FEA6A01B-4009-4C09-BE37-E4728FEE4204}" dt="2024-12-10T11:07:51.355" v="916" actId="1035"/>
          <ac:picMkLst>
            <pc:docMk/>
            <pc:sldMk cId="1856617335" sldId="15784"/>
            <ac:picMk id="11" creationId="{4EBBEA19-5486-8159-B088-9F4F6AAF07C6}"/>
          </ac:picMkLst>
        </pc:picChg>
      </pc:sldChg>
      <pc:sldChg chg="del">
        <pc:chgData name="Nayla Alkaabi" userId="1fbd0e4e-7836-4105-afba-cb0a80a4a7aa" providerId="ADAL" clId="{FEA6A01B-4009-4C09-BE37-E4728FEE4204}" dt="2024-12-10T11:16:06.914" v="971" actId="47"/>
        <pc:sldMkLst>
          <pc:docMk/>
          <pc:sldMk cId="1026329569" sldId="15785"/>
        </pc:sldMkLst>
      </pc:sldChg>
      <pc:sldChg chg="del">
        <pc:chgData name="Nayla Alkaabi" userId="1fbd0e4e-7836-4105-afba-cb0a80a4a7aa" providerId="ADAL" clId="{FEA6A01B-4009-4C09-BE37-E4728FEE4204}" dt="2024-12-10T11:16:08.943" v="973" actId="47"/>
        <pc:sldMkLst>
          <pc:docMk/>
          <pc:sldMk cId="673122756" sldId="15786"/>
        </pc:sldMkLst>
      </pc:sldChg>
      <pc:sldChg chg="del">
        <pc:chgData name="Nayla Alkaabi" userId="1fbd0e4e-7836-4105-afba-cb0a80a4a7aa" providerId="ADAL" clId="{FEA6A01B-4009-4C09-BE37-E4728FEE4204}" dt="2024-12-10T11:13:52" v="961" actId="47"/>
        <pc:sldMkLst>
          <pc:docMk/>
          <pc:sldMk cId="2953692905" sldId="15787"/>
        </pc:sldMkLst>
      </pc:sldChg>
      <pc:sldChg chg="addSp delSp modSp mod modNotesTx">
        <pc:chgData name="Nayla Alkaabi" userId="1fbd0e4e-7836-4105-afba-cb0a80a4a7aa" providerId="ADAL" clId="{FEA6A01B-4009-4C09-BE37-E4728FEE4204}" dt="2024-12-10T11:10:07.517" v="952" actId="782"/>
        <pc:sldMkLst>
          <pc:docMk/>
          <pc:sldMk cId="1529336965" sldId="15788"/>
        </pc:sldMkLst>
        <pc:spChg chg="mod">
          <ac:chgData name="Nayla Alkaabi" userId="1fbd0e4e-7836-4105-afba-cb0a80a4a7aa" providerId="ADAL" clId="{FEA6A01B-4009-4C09-BE37-E4728FEE4204}" dt="2024-12-10T11:09:43.326" v="950" actId="20577"/>
          <ac:spMkLst>
            <pc:docMk/>
            <pc:sldMk cId="1529336965" sldId="15788"/>
            <ac:spMk id="2" creationId="{2C407FE8-D83A-9A94-9DE7-C988F905509D}"/>
          </ac:spMkLst>
        </pc:spChg>
        <pc:graphicFrameChg chg="add mod">
          <ac:chgData name="Nayla Alkaabi" userId="1fbd0e4e-7836-4105-afba-cb0a80a4a7aa" providerId="ADAL" clId="{FEA6A01B-4009-4C09-BE37-E4728FEE4204}" dt="2024-12-10T11:08:59.567" v="931"/>
          <ac:graphicFrameMkLst>
            <pc:docMk/>
            <pc:sldMk cId="1529336965" sldId="15788"/>
            <ac:graphicFrameMk id="3" creationId="{0312A65C-E7B8-5260-4528-C98418EC8072}"/>
          </ac:graphicFrameMkLst>
        </pc:graphicFrameChg>
      </pc:sldChg>
      <pc:sldChg chg="modSp mod">
        <pc:chgData name="Nayla Alkaabi" userId="1fbd0e4e-7836-4105-afba-cb0a80a4a7aa" providerId="ADAL" clId="{FEA6A01B-4009-4C09-BE37-E4728FEE4204}" dt="2024-12-10T10:20:17.370" v="97" actId="1076"/>
        <pc:sldMkLst>
          <pc:docMk/>
          <pc:sldMk cId="3910562916" sldId="15790"/>
        </pc:sldMkLst>
        <pc:spChg chg="mod">
          <ac:chgData name="Nayla Alkaabi" userId="1fbd0e4e-7836-4105-afba-cb0a80a4a7aa" providerId="ADAL" clId="{FEA6A01B-4009-4C09-BE37-E4728FEE4204}" dt="2024-12-10T10:20:06.556" v="96" actId="1076"/>
          <ac:spMkLst>
            <pc:docMk/>
            <pc:sldMk cId="3910562916" sldId="15790"/>
            <ac:spMk id="9" creationId="{D9860B3A-0BE1-9722-AF01-E2DC30D31857}"/>
          </ac:spMkLst>
        </pc:spChg>
        <pc:picChg chg="mod">
          <ac:chgData name="Nayla Alkaabi" userId="1fbd0e4e-7836-4105-afba-cb0a80a4a7aa" providerId="ADAL" clId="{FEA6A01B-4009-4C09-BE37-E4728FEE4204}" dt="2024-12-10T10:20:17.370" v="97" actId="1076"/>
          <ac:picMkLst>
            <pc:docMk/>
            <pc:sldMk cId="3910562916" sldId="15790"/>
            <ac:picMk id="3" creationId="{ED40D65E-A341-7FC4-96DC-9F9DE3C8560E}"/>
          </ac:picMkLst>
        </pc:picChg>
      </pc:sldChg>
      <pc:sldChg chg="del">
        <pc:chgData name="Nayla Alkaabi" userId="1fbd0e4e-7836-4105-afba-cb0a80a4a7aa" providerId="ADAL" clId="{FEA6A01B-4009-4C09-BE37-E4728FEE4204}" dt="2024-12-10T11:16:04.501" v="969" actId="47"/>
        <pc:sldMkLst>
          <pc:docMk/>
          <pc:sldMk cId="3321504504" sldId="15797"/>
        </pc:sldMkLst>
      </pc:sldChg>
      <pc:sldChg chg="del">
        <pc:chgData name="Nayla Alkaabi" userId="1fbd0e4e-7836-4105-afba-cb0a80a4a7aa" providerId="ADAL" clId="{FEA6A01B-4009-4C09-BE37-E4728FEE4204}" dt="2024-12-10T11:16:05.453" v="970" actId="47"/>
        <pc:sldMkLst>
          <pc:docMk/>
          <pc:sldMk cId="4056479043" sldId="15798"/>
        </pc:sldMkLst>
      </pc:sldChg>
      <pc:sldChg chg="modSp add mod ord">
        <pc:chgData name="Nayla Alkaabi" userId="1fbd0e4e-7836-4105-afba-cb0a80a4a7aa" providerId="ADAL" clId="{FEA6A01B-4009-4C09-BE37-E4728FEE4204}" dt="2024-12-10T10:17:45.178" v="95" actId="20577"/>
        <pc:sldMkLst>
          <pc:docMk/>
          <pc:sldMk cId="2310410673" sldId="15804"/>
        </pc:sldMkLst>
        <pc:spChg chg="mod">
          <ac:chgData name="Nayla Alkaabi" userId="1fbd0e4e-7836-4105-afba-cb0a80a4a7aa" providerId="ADAL" clId="{FEA6A01B-4009-4C09-BE37-E4728FEE4204}" dt="2024-12-10T10:17:45.178" v="95" actId="20577"/>
          <ac:spMkLst>
            <pc:docMk/>
            <pc:sldMk cId="2310410673" sldId="15804"/>
            <ac:spMk id="5" creationId="{2345274E-8CE7-B02D-94EC-4898B101C4CC}"/>
          </ac:spMkLst>
        </pc:spChg>
      </pc:sldChg>
      <pc:sldChg chg="addSp delSp modSp mod ord delAnim modAnim modNotesTx">
        <pc:chgData name="Nayla Alkaabi" userId="1fbd0e4e-7836-4105-afba-cb0a80a4a7aa" providerId="ADAL" clId="{FEA6A01B-4009-4C09-BE37-E4728FEE4204}" dt="2024-12-11T09:45:32.469" v="2410"/>
        <pc:sldMkLst>
          <pc:docMk/>
          <pc:sldMk cId="3925731619" sldId="15813"/>
        </pc:sldMkLst>
        <pc:spChg chg="add mod">
          <ac:chgData name="Nayla Alkaabi" userId="1fbd0e4e-7836-4105-afba-cb0a80a4a7aa" providerId="ADAL" clId="{FEA6A01B-4009-4C09-BE37-E4728FEE4204}" dt="2024-12-11T08:29:37.268" v="1247"/>
          <ac:spMkLst>
            <pc:docMk/>
            <pc:sldMk cId="3925731619" sldId="15813"/>
            <ac:spMk id="9" creationId="{E5FD6423-C3F4-458E-9AA0-F3AE8C61FA98}"/>
          </ac:spMkLst>
        </pc:spChg>
        <pc:spChg chg="add mod">
          <ac:chgData name="Nayla Alkaabi" userId="1fbd0e4e-7836-4105-afba-cb0a80a4a7aa" providerId="ADAL" clId="{FEA6A01B-4009-4C09-BE37-E4728FEE4204}" dt="2024-12-11T09:44:34.535" v="2403"/>
          <ac:spMkLst>
            <pc:docMk/>
            <pc:sldMk cId="3925731619" sldId="15813"/>
            <ac:spMk id="13" creationId="{2C73867E-34F4-4B8C-63E0-D720213DD4F6}"/>
          </ac:spMkLst>
        </pc:spChg>
        <pc:spChg chg="mod">
          <ac:chgData name="Nayla Alkaabi" userId="1fbd0e4e-7836-4105-afba-cb0a80a4a7aa" providerId="ADAL" clId="{FEA6A01B-4009-4C09-BE37-E4728FEE4204}" dt="2024-12-11T08:29:13.099" v="1244" actId="20577"/>
          <ac:spMkLst>
            <pc:docMk/>
            <pc:sldMk cId="3925731619" sldId="15813"/>
            <ac:spMk id="32" creationId="{6F31E06C-BA72-D401-CEFB-2B82A2463C1B}"/>
          </ac:spMkLst>
        </pc:spChg>
        <pc:picChg chg="add mod">
          <ac:chgData name="Nayla Alkaabi" userId="1fbd0e4e-7836-4105-afba-cb0a80a4a7aa" providerId="ADAL" clId="{FEA6A01B-4009-4C09-BE37-E4728FEE4204}" dt="2024-12-11T08:29:37.268" v="1247"/>
          <ac:picMkLst>
            <pc:docMk/>
            <pc:sldMk cId="3925731619" sldId="15813"/>
            <ac:picMk id="7" creationId="{98F2BBF8-BCA7-D8CC-8CFC-300A840B5903}"/>
          </ac:picMkLst>
        </pc:picChg>
      </pc:sldChg>
      <pc:sldChg chg="modNotesTx">
        <pc:chgData name="Nayla Alkaabi" userId="1fbd0e4e-7836-4105-afba-cb0a80a4a7aa" providerId="ADAL" clId="{FEA6A01B-4009-4C09-BE37-E4728FEE4204}" dt="2024-12-11T09:30:33.145" v="2258"/>
        <pc:sldMkLst>
          <pc:docMk/>
          <pc:sldMk cId="562017944" sldId="15814"/>
        </pc:sldMkLst>
      </pc:sldChg>
      <pc:sldChg chg="modSp mod modNotesTx">
        <pc:chgData name="Nayla Alkaabi" userId="1fbd0e4e-7836-4105-afba-cb0a80a4a7aa" providerId="ADAL" clId="{FEA6A01B-4009-4C09-BE37-E4728FEE4204}" dt="2024-12-10T10:50:46.482" v="481" actId="113"/>
        <pc:sldMkLst>
          <pc:docMk/>
          <pc:sldMk cId="3320647459" sldId="15816"/>
        </pc:sldMkLst>
        <pc:spChg chg="mod">
          <ac:chgData name="Nayla Alkaabi" userId="1fbd0e4e-7836-4105-afba-cb0a80a4a7aa" providerId="ADAL" clId="{FEA6A01B-4009-4C09-BE37-E4728FEE4204}" dt="2024-12-10T10:40:43.366" v="265" actId="1076"/>
          <ac:spMkLst>
            <pc:docMk/>
            <pc:sldMk cId="3320647459" sldId="15816"/>
            <ac:spMk id="2" creationId="{274F785F-FDD8-D604-19E6-F17A617244DD}"/>
          </ac:spMkLst>
        </pc:spChg>
        <pc:spChg chg="mod">
          <ac:chgData name="Nayla Alkaabi" userId="1fbd0e4e-7836-4105-afba-cb0a80a4a7aa" providerId="ADAL" clId="{FEA6A01B-4009-4C09-BE37-E4728FEE4204}" dt="2024-12-10T10:41:31.440" v="274" actId="1076"/>
          <ac:spMkLst>
            <pc:docMk/>
            <pc:sldMk cId="3320647459" sldId="15816"/>
            <ac:spMk id="22" creationId="{F0DBB6F5-CE14-A544-0086-93D270D970C8}"/>
          </ac:spMkLst>
        </pc:spChg>
      </pc:sldChg>
      <pc:sldChg chg="addSp delSp modSp mod modNotesTx">
        <pc:chgData name="Nayla Alkaabi" userId="1fbd0e4e-7836-4105-afba-cb0a80a4a7aa" providerId="ADAL" clId="{FEA6A01B-4009-4C09-BE37-E4728FEE4204}" dt="2024-12-11T09:34:45.734" v="2327" actId="14100"/>
        <pc:sldMkLst>
          <pc:docMk/>
          <pc:sldMk cId="2423768078" sldId="15817"/>
        </pc:sldMkLst>
        <pc:spChg chg="mod">
          <ac:chgData name="Nayla Alkaabi" userId="1fbd0e4e-7836-4105-afba-cb0a80a4a7aa" providerId="ADAL" clId="{FEA6A01B-4009-4C09-BE37-E4728FEE4204}" dt="2024-12-10T10:46:56.108" v="416"/>
          <ac:spMkLst>
            <pc:docMk/>
            <pc:sldMk cId="2423768078" sldId="15817"/>
            <ac:spMk id="6" creationId="{2060578B-20DB-1DE2-7E58-3E0E7AA49A06}"/>
          </ac:spMkLst>
        </pc:spChg>
        <pc:spChg chg="mod">
          <ac:chgData name="Nayla Alkaabi" userId="1fbd0e4e-7836-4105-afba-cb0a80a4a7aa" providerId="ADAL" clId="{FEA6A01B-4009-4C09-BE37-E4728FEE4204}" dt="2024-12-10T10:45:59.073" v="406" actId="1076"/>
          <ac:spMkLst>
            <pc:docMk/>
            <pc:sldMk cId="2423768078" sldId="15817"/>
            <ac:spMk id="7" creationId="{466CCAB6-590D-C2EF-4754-75D8A597338B}"/>
          </ac:spMkLst>
        </pc:spChg>
        <pc:spChg chg="mod">
          <ac:chgData name="Nayla Alkaabi" userId="1fbd0e4e-7836-4105-afba-cb0a80a4a7aa" providerId="ADAL" clId="{FEA6A01B-4009-4C09-BE37-E4728FEE4204}" dt="2024-12-10T10:46:56.108" v="416"/>
          <ac:spMkLst>
            <pc:docMk/>
            <pc:sldMk cId="2423768078" sldId="15817"/>
            <ac:spMk id="10" creationId="{F7742237-C436-2D1F-6BF1-166A3459E099}"/>
          </ac:spMkLst>
        </pc:spChg>
        <pc:spChg chg="add mod">
          <ac:chgData name="Nayla Alkaabi" userId="1fbd0e4e-7836-4105-afba-cb0a80a4a7aa" providerId="ADAL" clId="{FEA6A01B-4009-4C09-BE37-E4728FEE4204}" dt="2024-12-10T10:47:16.285" v="430"/>
          <ac:spMkLst>
            <pc:docMk/>
            <pc:sldMk cId="2423768078" sldId="15817"/>
            <ac:spMk id="11" creationId="{8E6512FD-2C2C-DE91-44F2-85A10B7DD795}"/>
          </ac:spMkLst>
        </pc:spChg>
        <pc:spChg chg="add mod">
          <ac:chgData name="Nayla Alkaabi" userId="1fbd0e4e-7836-4105-afba-cb0a80a4a7aa" providerId="ADAL" clId="{FEA6A01B-4009-4C09-BE37-E4728FEE4204}" dt="2024-12-10T10:47:16.285" v="430"/>
          <ac:spMkLst>
            <pc:docMk/>
            <pc:sldMk cId="2423768078" sldId="15817"/>
            <ac:spMk id="14" creationId="{FEE31E20-D0FD-F299-0A39-E8281FD3B195}"/>
          </ac:spMkLst>
        </pc:spChg>
        <pc:spChg chg="mod">
          <ac:chgData name="Nayla Alkaabi" userId="1fbd0e4e-7836-4105-afba-cb0a80a4a7aa" providerId="ADAL" clId="{FEA6A01B-4009-4C09-BE37-E4728FEE4204}" dt="2024-12-11T09:33:40.691" v="2323" actId="1076"/>
          <ac:spMkLst>
            <pc:docMk/>
            <pc:sldMk cId="2423768078" sldId="15817"/>
            <ac:spMk id="22" creationId="{F0DBB6F5-CE14-A544-0086-93D270D970C8}"/>
          </ac:spMkLst>
        </pc:spChg>
        <pc:grpChg chg="add mod">
          <ac:chgData name="Nayla Alkaabi" userId="1fbd0e4e-7836-4105-afba-cb0a80a4a7aa" providerId="ADAL" clId="{FEA6A01B-4009-4C09-BE37-E4728FEE4204}" dt="2024-12-11T09:34:38.717" v="2325" actId="14100"/>
          <ac:grpSpMkLst>
            <pc:docMk/>
            <pc:sldMk cId="2423768078" sldId="15817"/>
            <ac:grpSpMk id="4" creationId="{BDF9EC79-F872-214A-9152-72D7246FAEA5}"/>
          </ac:grpSpMkLst>
        </pc:grpChg>
        <pc:grpChg chg="add mod">
          <ac:chgData name="Nayla Alkaabi" userId="1fbd0e4e-7836-4105-afba-cb0a80a4a7aa" providerId="ADAL" clId="{FEA6A01B-4009-4C09-BE37-E4728FEE4204}" dt="2024-12-11T09:34:45.734" v="2327" actId="14100"/>
          <ac:grpSpMkLst>
            <pc:docMk/>
            <pc:sldMk cId="2423768078" sldId="15817"/>
            <ac:grpSpMk id="8" creationId="{BC9C98E8-489C-B0B1-FEFD-A1F68ECABF97}"/>
          </ac:grpSpMkLst>
        </pc:grpChg>
        <pc:picChg chg="mod">
          <ac:chgData name="Nayla Alkaabi" userId="1fbd0e4e-7836-4105-afba-cb0a80a4a7aa" providerId="ADAL" clId="{FEA6A01B-4009-4C09-BE37-E4728FEE4204}" dt="2024-12-10T10:46:56.108" v="416"/>
          <ac:picMkLst>
            <pc:docMk/>
            <pc:sldMk cId="2423768078" sldId="15817"/>
            <ac:picMk id="5" creationId="{FD7D10EB-A9BE-5BE4-CF99-513DC77299A8}"/>
          </ac:picMkLst>
        </pc:picChg>
        <pc:picChg chg="mod">
          <ac:chgData name="Nayla Alkaabi" userId="1fbd0e4e-7836-4105-afba-cb0a80a4a7aa" providerId="ADAL" clId="{FEA6A01B-4009-4C09-BE37-E4728FEE4204}" dt="2024-12-10T10:46:56.108" v="416"/>
          <ac:picMkLst>
            <pc:docMk/>
            <pc:sldMk cId="2423768078" sldId="15817"/>
            <ac:picMk id="9" creationId="{CBC71B6C-1277-0905-4B32-ED68EB1CFB9E}"/>
          </ac:picMkLst>
        </pc:picChg>
      </pc:sldChg>
      <pc:sldChg chg="addSp delSp modSp mod modNotesTx">
        <pc:chgData name="Nayla Alkaabi" userId="1fbd0e4e-7836-4105-afba-cb0a80a4a7aa" providerId="ADAL" clId="{FEA6A01B-4009-4C09-BE37-E4728FEE4204}" dt="2024-12-11T09:33:16.318" v="2321" actId="478"/>
        <pc:sldMkLst>
          <pc:docMk/>
          <pc:sldMk cId="125778873" sldId="15818"/>
        </pc:sldMkLst>
        <pc:spChg chg="add mod">
          <ac:chgData name="Nayla Alkaabi" userId="1fbd0e4e-7836-4105-afba-cb0a80a4a7aa" providerId="ADAL" clId="{FEA6A01B-4009-4C09-BE37-E4728FEE4204}" dt="2024-12-10T10:47:22.976" v="432"/>
          <ac:spMkLst>
            <pc:docMk/>
            <pc:sldMk cId="125778873" sldId="15818"/>
            <ac:spMk id="4" creationId="{30279C44-655A-F020-2694-FBB2601F1A65}"/>
          </ac:spMkLst>
        </pc:spChg>
        <pc:spChg chg="add mod">
          <ac:chgData name="Nayla Alkaabi" userId="1fbd0e4e-7836-4105-afba-cb0a80a4a7aa" providerId="ADAL" clId="{FEA6A01B-4009-4C09-BE37-E4728FEE4204}" dt="2024-12-10T10:47:22.976" v="432"/>
          <ac:spMkLst>
            <pc:docMk/>
            <pc:sldMk cId="125778873" sldId="15818"/>
            <ac:spMk id="5" creationId="{36096A72-6FFB-97E4-3AFF-81493BFFFD9E}"/>
          </ac:spMkLst>
        </pc:spChg>
        <pc:spChg chg="add mod">
          <ac:chgData name="Nayla Alkaabi" userId="1fbd0e4e-7836-4105-afba-cb0a80a4a7aa" providerId="ADAL" clId="{FEA6A01B-4009-4C09-BE37-E4728FEE4204}" dt="2024-12-11T09:33:12.829" v="2320"/>
          <ac:spMkLst>
            <pc:docMk/>
            <pc:sldMk cId="125778873" sldId="15818"/>
            <ac:spMk id="6" creationId="{6DB634BB-852A-0BF0-F8CF-D3D83399A3A5}"/>
          </ac:spMkLst>
        </pc:spChg>
        <pc:spChg chg="mod">
          <ac:chgData name="Nayla Alkaabi" userId="1fbd0e4e-7836-4105-afba-cb0a80a4a7aa" providerId="ADAL" clId="{FEA6A01B-4009-4C09-BE37-E4728FEE4204}" dt="2024-12-10T10:49:41.827" v="475" actId="1076"/>
          <ac:spMkLst>
            <pc:docMk/>
            <pc:sldMk cId="125778873" sldId="15818"/>
            <ac:spMk id="22" creationId="{F0DBB6F5-CE14-A544-0086-93D270D970C8}"/>
          </ac:spMkLst>
        </pc:spChg>
      </pc:sldChg>
      <pc:sldChg chg="addSp delSp modSp add mod modNotesTx">
        <pc:chgData name="Nayla Alkaabi" userId="1fbd0e4e-7836-4105-afba-cb0a80a4a7aa" providerId="ADAL" clId="{FEA6A01B-4009-4C09-BE37-E4728FEE4204}" dt="2024-12-11T08:32:52.873" v="1345" actId="20577"/>
        <pc:sldMkLst>
          <pc:docMk/>
          <pc:sldMk cId="4167026622" sldId="15819"/>
        </pc:sldMkLst>
        <pc:spChg chg="mod">
          <ac:chgData name="Nayla Alkaabi" userId="1fbd0e4e-7836-4105-afba-cb0a80a4a7aa" providerId="ADAL" clId="{FEA6A01B-4009-4C09-BE37-E4728FEE4204}" dt="2024-12-11T08:32:28.072" v="1334" actId="20577"/>
          <ac:spMkLst>
            <pc:docMk/>
            <pc:sldMk cId="4167026622" sldId="15819"/>
            <ac:spMk id="5" creationId="{F4BA0E0B-1E86-D6B3-1D77-5C8D7881DA1A}"/>
          </ac:spMkLst>
        </pc:spChg>
        <pc:spChg chg="mod">
          <ac:chgData name="Nayla Alkaabi" userId="1fbd0e4e-7836-4105-afba-cb0a80a4a7aa" providerId="ADAL" clId="{FEA6A01B-4009-4C09-BE37-E4728FEE4204}" dt="2024-12-11T08:32:52.873" v="1345" actId="20577"/>
          <ac:spMkLst>
            <pc:docMk/>
            <pc:sldMk cId="4167026622" sldId="15819"/>
            <ac:spMk id="7" creationId="{5EA621E7-C26B-9D3D-DA9D-404E6E52FF2D}"/>
          </ac:spMkLst>
        </pc:spChg>
        <pc:spChg chg="add mod">
          <ac:chgData name="Nayla Alkaabi" userId="1fbd0e4e-7836-4105-afba-cb0a80a4a7aa" providerId="ADAL" clId="{FEA6A01B-4009-4C09-BE37-E4728FEE4204}" dt="2024-12-11T08:20:47.057" v="1118"/>
          <ac:spMkLst>
            <pc:docMk/>
            <pc:sldMk cId="4167026622" sldId="15819"/>
            <ac:spMk id="12" creationId="{0765CFAF-C068-D85B-C36D-6078D097F1E7}"/>
          </ac:spMkLst>
        </pc:spChg>
      </pc:sldChg>
      <pc:sldChg chg="del ord">
        <pc:chgData name="Nayla Alkaabi" userId="1fbd0e4e-7836-4105-afba-cb0a80a4a7aa" providerId="ADAL" clId="{FEA6A01B-4009-4C09-BE37-E4728FEE4204}" dt="2024-12-11T08:23:56.258" v="1212" actId="47"/>
        <pc:sldMkLst>
          <pc:docMk/>
          <pc:sldMk cId="730381551" sldId="15822"/>
        </pc:sldMkLst>
      </pc:sldChg>
      <pc:sldChg chg="modSp mod ord modAnim modNotesTx">
        <pc:chgData name="Nayla Alkaabi" userId="1fbd0e4e-7836-4105-afba-cb0a80a4a7aa" providerId="ADAL" clId="{FEA6A01B-4009-4C09-BE37-E4728FEE4204}" dt="2024-12-11T09:42:40.923" v="2393"/>
        <pc:sldMkLst>
          <pc:docMk/>
          <pc:sldMk cId="1306602680" sldId="15823"/>
        </pc:sldMkLst>
        <pc:spChg chg="mod">
          <ac:chgData name="Nayla Alkaabi" userId="1fbd0e4e-7836-4105-afba-cb0a80a4a7aa" providerId="ADAL" clId="{FEA6A01B-4009-4C09-BE37-E4728FEE4204}" dt="2024-12-11T08:14:45.148" v="1058" actId="1076"/>
          <ac:spMkLst>
            <pc:docMk/>
            <pc:sldMk cId="1306602680" sldId="15823"/>
            <ac:spMk id="4" creationId="{92C73447-97F9-5F22-3F20-A893D2EEA2F2}"/>
          </ac:spMkLst>
        </pc:spChg>
      </pc:sldChg>
      <pc:sldChg chg="modSp mod modAnim modNotesTx">
        <pc:chgData name="Nayla Alkaabi" userId="1fbd0e4e-7836-4105-afba-cb0a80a4a7aa" providerId="ADAL" clId="{FEA6A01B-4009-4C09-BE37-E4728FEE4204}" dt="2024-12-11T09:41:55.506" v="2385"/>
        <pc:sldMkLst>
          <pc:docMk/>
          <pc:sldMk cId="1109790343" sldId="15824"/>
        </pc:sldMkLst>
        <pc:spChg chg="mod">
          <ac:chgData name="Nayla Alkaabi" userId="1fbd0e4e-7836-4105-afba-cb0a80a4a7aa" providerId="ADAL" clId="{FEA6A01B-4009-4C09-BE37-E4728FEE4204}" dt="2024-12-11T08:12:33.310" v="1008" actId="1076"/>
          <ac:spMkLst>
            <pc:docMk/>
            <pc:sldMk cId="1109790343" sldId="15824"/>
            <ac:spMk id="7" creationId="{42B729DE-7156-38CD-223A-BD8173F18238}"/>
          </ac:spMkLst>
        </pc:spChg>
      </pc:sldChg>
      <pc:sldChg chg="modSp mod ord modAnim modNotesTx">
        <pc:chgData name="Nayla Alkaabi" userId="1fbd0e4e-7836-4105-afba-cb0a80a4a7aa" providerId="ADAL" clId="{FEA6A01B-4009-4C09-BE37-E4728FEE4204}" dt="2024-12-11T09:42:24.573" v="2389"/>
        <pc:sldMkLst>
          <pc:docMk/>
          <pc:sldMk cId="1647459780" sldId="15825"/>
        </pc:sldMkLst>
        <pc:spChg chg="mod">
          <ac:chgData name="Nayla Alkaabi" userId="1fbd0e4e-7836-4105-afba-cb0a80a4a7aa" providerId="ADAL" clId="{FEA6A01B-4009-4C09-BE37-E4728FEE4204}" dt="2024-12-11T08:13:10.334" v="1017" actId="1076"/>
          <ac:spMkLst>
            <pc:docMk/>
            <pc:sldMk cId="1647459780" sldId="15825"/>
            <ac:spMk id="6" creationId="{8AAA32FB-51B4-55D6-011B-42125099BCA6}"/>
          </ac:spMkLst>
        </pc:spChg>
      </pc:sldChg>
      <pc:sldChg chg="modSp mod ord modAnim modNotesTx">
        <pc:chgData name="Nayla Alkaabi" userId="1fbd0e4e-7836-4105-afba-cb0a80a4a7aa" providerId="ADAL" clId="{FEA6A01B-4009-4C09-BE37-E4728FEE4204}" dt="2024-12-11T09:42:55.413" v="2397"/>
        <pc:sldMkLst>
          <pc:docMk/>
          <pc:sldMk cId="540505888" sldId="15826"/>
        </pc:sldMkLst>
        <pc:spChg chg="mod">
          <ac:chgData name="Nayla Alkaabi" userId="1fbd0e4e-7836-4105-afba-cb0a80a4a7aa" providerId="ADAL" clId="{FEA6A01B-4009-4C09-BE37-E4728FEE4204}" dt="2024-12-11T08:15:16.106" v="1063" actId="1076"/>
          <ac:spMkLst>
            <pc:docMk/>
            <pc:sldMk cId="540505888" sldId="15826"/>
            <ac:spMk id="5" creationId="{5D6484F7-B437-1BEC-2FCE-E393612E2D9A}"/>
          </ac:spMkLst>
        </pc:spChg>
      </pc:sldChg>
      <pc:sldChg chg="modSp del mod">
        <pc:chgData name="Nayla Alkaabi" userId="1fbd0e4e-7836-4105-afba-cb0a80a4a7aa" providerId="ADAL" clId="{FEA6A01B-4009-4C09-BE37-E4728FEE4204}" dt="2024-12-10T10:22:00.300" v="182" actId="47"/>
        <pc:sldMkLst>
          <pc:docMk/>
          <pc:sldMk cId="2644715814" sldId="15827"/>
        </pc:sldMkLst>
      </pc:sldChg>
      <pc:sldChg chg="modSp mod ord modNotesTx">
        <pc:chgData name="Nayla Alkaabi" userId="1fbd0e4e-7836-4105-afba-cb0a80a4a7aa" providerId="ADAL" clId="{FEA6A01B-4009-4C09-BE37-E4728FEE4204}" dt="2024-12-11T08:14:34.937" v="1057" actId="1076"/>
        <pc:sldMkLst>
          <pc:docMk/>
          <pc:sldMk cId="2235216073" sldId="15830"/>
        </pc:sldMkLst>
        <pc:spChg chg="mod">
          <ac:chgData name="Nayla Alkaabi" userId="1fbd0e4e-7836-4105-afba-cb0a80a4a7aa" providerId="ADAL" clId="{FEA6A01B-4009-4C09-BE37-E4728FEE4204}" dt="2024-12-11T08:14:34.937" v="1057" actId="1076"/>
          <ac:spMkLst>
            <pc:docMk/>
            <pc:sldMk cId="2235216073" sldId="15830"/>
            <ac:spMk id="5" creationId="{6ACE22AE-040F-A286-B4A5-DB3EA8A7F38A}"/>
          </ac:spMkLst>
        </pc:spChg>
      </pc:sldChg>
      <pc:sldChg chg="modSp mod ord modNotesTx">
        <pc:chgData name="Nayla Alkaabi" userId="1fbd0e4e-7836-4105-afba-cb0a80a4a7aa" providerId="ADAL" clId="{FEA6A01B-4009-4C09-BE37-E4728FEE4204}" dt="2024-12-11T08:15:45.261" v="1075" actId="20577"/>
        <pc:sldMkLst>
          <pc:docMk/>
          <pc:sldMk cId="2116804186" sldId="15831"/>
        </pc:sldMkLst>
        <pc:spChg chg="mod">
          <ac:chgData name="Nayla Alkaabi" userId="1fbd0e4e-7836-4105-afba-cb0a80a4a7aa" providerId="ADAL" clId="{FEA6A01B-4009-4C09-BE37-E4728FEE4204}" dt="2024-12-11T08:15:32.484" v="1064" actId="1076"/>
          <ac:spMkLst>
            <pc:docMk/>
            <pc:sldMk cId="2116804186" sldId="15831"/>
            <ac:spMk id="5" creationId="{6ACE22AE-040F-A286-B4A5-DB3EA8A7F38A}"/>
          </ac:spMkLst>
        </pc:spChg>
        <pc:picChg chg="mod">
          <ac:chgData name="Nayla Alkaabi" userId="1fbd0e4e-7836-4105-afba-cb0a80a4a7aa" providerId="ADAL" clId="{FEA6A01B-4009-4C09-BE37-E4728FEE4204}" dt="2024-12-11T08:15:37.072" v="1065" actId="1076"/>
          <ac:picMkLst>
            <pc:docMk/>
            <pc:sldMk cId="2116804186" sldId="15831"/>
            <ac:picMk id="6" creationId="{A72B3375-6F5E-84DD-1190-BFAF45F3BC9F}"/>
          </ac:picMkLst>
        </pc:picChg>
      </pc:sldChg>
      <pc:sldChg chg="modSp mod ord modNotesTx">
        <pc:chgData name="Nayla Alkaabi" userId="1fbd0e4e-7836-4105-afba-cb0a80a4a7aa" providerId="ADAL" clId="{FEA6A01B-4009-4C09-BE37-E4728FEE4204}" dt="2024-12-11T08:24:48.656" v="1218" actId="20577"/>
        <pc:sldMkLst>
          <pc:docMk/>
          <pc:sldMk cId="1124013443" sldId="15833"/>
        </pc:sldMkLst>
        <pc:spChg chg="mod">
          <ac:chgData name="Nayla Alkaabi" userId="1fbd0e4e-7836-4105-afba-cb0a80a4a7aa" providerId="ADAL" clId="{FEA6A01B-4009-4C09-BE37-E4728FEE4204}" dt="2024-12-11T08:24:43.705" v="1217" actId="1076"/>
          <ac:spMkLst>
            <pc:docMk/>
            <pc:sldMk cId="1124013443" sldId="15833"/>
            <ac:spMk id="3" creationId="{20CA3B00-3507-70D8-3E3F-07C9AB2E0652}"/>
          </ac:spMkLst>
        </pc:spChg>
        <pc:picChg chg="mod">
          <ac:chgData name="Nayla Alkaabi" userId="1fbd0e4e-7836-4105-afba-cb0a80a4a7aa" providerId="ADAL" clId="{FEA6A01B-4009-4C09-BE37-E4728FEE4204}" dt="2024-12-11T08:24:29.840" v="1214" actId="1076"/>
          <ac:picMkLst>
            <pc:docMk/>
            <pc:sldMk cId="1124013443" sldId="15833"/>
            <ac:picMk id="2" creationId="{292FFE8E-63AF-720A-EB81-054AE0799361}"/>
          </ac:picMkLst>
        </pc:picChg>
      </pc:sldChg>
      <pc:sldChg chg="modSp mod modNotesTx">
        <pc:chgData name="Nayla Alkaabi" userId="1fbd0e4e-7836-4105-afba-cb0a80a4a7aa" providerId="ADAL" clId="{FEA6A01B-4009-4C09-BE37-E4728FEE4204}" dt="2024-12-11T09:35:12.999" v="2333" actId="20577"/>
        <pc:sldMkLst>
          <pc:docMk/>
          <pc:sldMk cId="3970318600" sldId="15835"/>
        </pc:sldMkLst>
        <pc:spChg chg="mod">
          <ac:chgData name="Nayla Alkaabi" userId="1fbd0e4e-7836-4105-afba-cb0a80a4a7aa" providerId="ADAL" clId="{FEA6A01B-4009-4C09-BE37-E4728FEE4204}" dt="2024-12-11T09:35:12.999" v="2333" actId="20577"/>
          <ac:spMkLst>
            <pc:docMk/>
            <pc:sldMk cId="3970318600" sldId="15835"/>
            <ac:spMk id="4" creationId="{F69E20F1-1124-2AAE-FD3C-A7E58123FC79}"/>
          </ac:spMkLst>
        </pc:spChg>
        <pc:graphicFrameChg chg="mod">
          <ac:chgData name="Nayla Alkaabi" userId="1fbd0e4e-7836-4105-afba-cb0a80a4a7aa" providerId="ADAL" clId="{FEA6A01B-4009-4C09-BE37-E4728FEE4204}" dt="2024-12-10T10:52:48.692" v="552" actId="20577"/>
          <ac:graphicFrameMkLst>
            <pc:docMk/>
            <pc:sldMk cId="3970318600" sldId="15835"/>
            <ac:graphicFrameMk id="5" creationId="{9EB9DE4D-49FF-AE05-B631-957707490544}"/>
          </ac:graphicFrameMkLst>
        </pc:graphicFrameChg>
      </pc:sldChg>
      <pc:sldChg chg="addSp delSp modSp mod modAnim modNotesTx">
        <pc:chgData name="Nayla Alkaabi" userId="1fbd0e4e-7836-4105-afba-cb0a80a4a7aa" providerId="ADAL" clId="{FEA6A01B-4009-4C09-BE37-E4728FEE4204}" dt="2024-12-11T09:38:35.062" v="2346"/>
        <pc:sldMkLst>
          <pc:docMk/>
          <pc:sldMk cId="3964658589" sldId="15836"/>
        </pc:sldMkLst>
        <pc:spChg chg="mod">
          <ac:chgData name="Nayla Alkaabi" userId="1fbd0e4e-7836-4105-afba-cb0a80a4a7aa" providerId="ADAL" clId="{FEA6A01B-4009-4C09-BE37-E4728FEE4204}" dt="2024-12-10T10:55:19.928" v="612" actId="1076"/>
          <ac:spMkLst>
            <pc:docMk/>
            <pc:sldMk cId="3964658589" sldId="15836"/>
            <ac:spMk id="2" creationId="{5CAD0C80-CC7E-CECB-79CF-DFCC5C2F299E}"/>
          </ac:spMkLst>
        </pc:spChg>
        <pc:spChg chg="mod">
          <ac:chgData name="Nayla Alkaabi" userId="1fbd0e4e-7836-4105-afba-cb0a80a4a7aa" providerId="ADAL" clId="{FEA6A01B-4009-4C09-BE37-E4728FEE4204}" dt="2024-12-10T10:55:19.928" v="612" actId="1076"/>
          <ac:spMkLst>
            <pc:docMk/>
            <pc:sldMk cId="3964658589" sldId="15836"/>
            <ac:spMk id="3" creationId="{B685445D-EF82-7F36-C1ED-0399C7B05F10}"/>
          </ac:spMkLst>
        </pc:spChg>
        <pc:spChg chg="mod">
          <ac:chgData name="Nayla Alkaabi" userId="1fbd0e4e-7836-4105-afba-cb0a80a4a7aa" providerId="ADAL" clId="{FEA6A01B-4009-4C09-BE37-E4728FEE4204}" dt="2024-12-10T10:54:24.622" v="595" actId="404"/>
          <ac:spMkLst>
            <pc:docMk/>
            <pc:sldMk cId="3964658589" sldId="15836"/>
            <ac:spMk id="4" creationId="{22800DA1-74EE-3BEF-F473-14F1B95740C1}"/>
          </ac:spMkLst>
        </pc:spChg>
        <pc:spChg chg="add mod">
          <ac:chgData name="Nayla Alkaabi" userId="1fbd0e4e-7836-4105-afba-cb0a80a4a7aa" providerId="ADAL" clId="{FEA6A01B-4009-4C09-BE37-E4728FEE4204}" dt="2024-12-11T09:38:21.155" v="2345" actId="34135"/>
          <ac:spMkLst>
            <pc:docMk/>
            <pc:sldMk cId="3964658589" sldId="15836"/>
            <ac:spMk id="5" creationId="{0BCE7802-0DA6-CB32-44E8-C1D6F95DCE20}"/>
          </ac:spMkLst>
        </pc:spChg>
        <pc:spChg chg="add mod">
          <ac:chgData name="Nayla Alkaabi" userId="1fbd0e4e-7836-4105-afba-cb0a80a4a7aa" providerId="ADAL" clId="{FEA6A01B-4009-4C09-BE37-E4728FEE4204}" dt="2024-12-10T10:53:53.422" v="568"/>
          <ac:spMkLst>
            <pc:docMk/>
            <pc:sldMk cId="3964658589" sldId="15836"/>
            <ac:spMk id="16" creationId="{FAAC02B7-5BA7-D438-32A9-482ACBF84A53}"/>
          </ac:spMkLst>
        </pc:spChg>
        <pc:spChg chg="mod">
          <ac:chgData name="Nayla Alkaabi" userId="1fbd0e4e-7836-4105-afba-cb0a80a4a7aa" providerId="ADAL" clId="{FEA6A01B-4009-4C09-BE37-E4728FEE4204}" dt="2024-12-10T10:55:06.457" v="611" actId="20577"/>
          <ac:spMkLst>
            <pc:docMk/>
            <pc:sldMk cId="3964658589" sldId="15836"/>
            <ac:spMk id="22" creationId="{851BEC60-E815-F948-B10F-637BABB5F70B}"/>
          </ac:spMkLst>
        </pc:spChg>
        <pc:spChg chg="mod">
          <ac:chgData name="Nayla Alkaabi" userId="1fbd0e4e-7836-4105-afba-cb0a80a4a7aa" providerId="ADAL" clId="{FEA6A01B-4009-4C09-BE37-E4728FEE4204}" dt="2024-12-10T10:54:41.382" v="597" actId="1076"/>
          <ac:spMkLst>
            <pc:docMk/>
            <pc:sldMk cId="3964658589" sldId="15836"/>
            <ac:spMk id="23" creationId="{4467AD35-AEB2-AA28-8E2E-6B9E0437ACB4}"/>
          </ac:spMkLst>
        </pc:spChg>
        <pc:spChg chg="mod">
          <ac:chgData name="Nayla Alkaabi" userId="1fbd0e4e-7836-4105-afba-cb0a80a4a7aa" providerId="ADAL" clId="{FEA6A01B-4009-4C09-BE37-E4728FEE4204}" dt="2024-12-10T10:54:41.382" v="597" actId="1076"/>
          <ac:spMkLst>
            <pc:docMk/>
            <pc:sldMk cId="3964658589" sldId="15836"/>
            <ac:spMk id="24" creationId="{63148C93-B739-E576-A881-AA259A86B6CE}"/>
          </ac:spMkLst>
        </pc:spChg>
        <pc:spChg chg="mod">
          <ac:chgData name="Nayla Alkaabi" userId="1fbd0e4e-7836-4105-afba-cb0a80a4a7aa" providerId="ADAL" clId="{FEA6A01B-4009-4C09-BE37-E4728FEE4204}" dt="2024-12-10T10:54:41.382" v="597" actId="1076"/>
          <ac:spMkLst>
            <pc:docMk/>
            <pc:sldMk cId="3964658589" sldId="15836"/>
            <ac:spMk id="25" creationId="{9BB8BD3D-AD21-AA41-D9F1-391A0349E4BA}"/>
          </ac:spMkLst>
        </pc:spChg>
        <pc:grpChg chg="mod">
          <ac:chgData name="Nayla Alkaabi" userId="1fbd0e4e-7836-4105-afba-cb0a80a4a7aa" providerId="ADAL" clId="{FEA6A01B-4009-4C09-BE37-E4728FEE4204}" dt="2024-12-10T10:55:19.928" v="612" actId="1076"/>
          <ac:grpSpMkLst>
            <pc:docMk/>
            <pc:sldMk cId="3964658589" sldId="15836"/>
            <ac:grpSpMk id="6" creationId="{5E0A02A6-7D61-1146-1AD7-AF01A92AB4D2}"/>
          </ac:grpSpMkLst>
        </pc:grpChg>
        <pc:grpChg chg="add mod">
          <ac:chgData name="Nayla Alkaabi" userId="1fbd0e4e-7836-4105-afba-cb0a80a4a7aa" providerId="ADAL" clId="{FEA6A01B-4009-4C09-BE37-E4728FEE4204}" dt="2024-12-11T09:38:18.609" v="2344" actId="164"/>
          <ac:grpSpMkLst>
            <pc:docMk/>
            <pc:sldMk cId="3964658589" sldId="15836"/>
            <ac:grpSpMk id="8" creationId="{02589BD7-A61D-3FCD-D95C-D51E18D60952}"/>
          </ac:grpSpMkLst>
        </pc:grpChg>
        <pc:grpChg chg="mod">
          <ac:chgData name="Nayla Alkaabi" userId="1fbd0e4e-7836-4105-afba-cb0a80a4a7aa" providerId="ADAL" clId="{FEA6A01B-4009-4C09-BE37-E4728FEE4204}" dt="2024-12-10T10:55:19.928" v="612" actId="1076"/>
          <ac:grpSpMkLst>
            <pc:docMk/>
            <pc:sldMk cId="3964658589" sldId="15836"/>
            <ac:grpSpMk id="10" creationId="{167E7FE0-6530-E1E8-B042-FEEBB82273E5}"/>
          </ac:grpSpMkLst>
        </pc:grpChg>
        <pc:picChg chg="mod">
          <ac:chgData name="Nayla Alkaabi" userId="1fbd0e4e-7836-4105-afba-cb0a80a4a7aa" providerId="ADAL" clId="{FEA6A01B-4009-4C09-BE37-E4728FEE4204}" dt="2024-12-10T10:54:41.382" v="597" actId="1076"/>
          <ac:picMkLst>
            <pc:docMk/>
            <pc:sldMk cId="3964658589" sldId="15836"/>
            <ac:picMk id="13" creationId="{7236DE8B-22C4-973C-9A9A-F9657BFB8C1C}"/>
          </ac:picMkLst>
        </pc:picChg>
        <pc:picChg chg="mod">
          <ac:chgData name="Nayla Alkaabi" userId="1fbd0e4e-7836-4105-afba-cb0a80a4a7aa" providerId="ADAL" clId="{FEA6A01B-4009-4C09-BE37-E4728FEE4204}" dt="2024-12-10T10:54:41.382" v="597" actId="1076"/>
          <ac:picMkLst>
            <pc:docMk/>
            <pc:sldMk cId="3964658589" sldId="15836"/>
            <ac:picMk id="15" creationId="{C0B0C44F-89F3-EFFA-C5D9-ED59B107D391}"/>
          </ac:picMkLst>
        </pc:picChg>
        <pc:picChg chg="mod">
          <ac:chgData name="Nayla Alkaabi" userId="1fbd0e4e-7836-4105-afba-cb0a80a4a7aa" providerId="ADAL" clId="{FEA6A01B-4009-4C09-BE37-E4728FEE4204}" dt="2024-12-11T09:38:18.609" v="2344" actId="164"/>
          <ac:picMkLst>
            <pc:docMk/>
            <pc:sldMk cId="3964658589" sldId="15836"/>
            <ac:picMk id="19" creationId="{389D6083-86C3-CAFD-9069-F367401190CC}"/>
          </ac:picMkLst>
        </pc:picChg>
        <pc:picChg chg="mod">
          <ac:chgData name="Nayla Alkaabi" userId="1fbd0e4e-7836-4105-afba-cb0a80a4a7aa" providerId="ADAL" clId="{FEA6A01B-4009-4C09-BE37-E4728FEE4204}" dt="2024-12-10T10:54:41.382" v="597" actId="1076"/>
          <ac:picMkLst>
            <pc:docMk/>
            <pc:sldMk cId="3964658589" sldId="15836"/>
            <ac:picMk id="21" creationId="{AE0B97AE-D574-7A29-D8BE-A0ECD736AC35}"/>
          </ac:picMkLst>
        </pc:picChg>
      </pc:sldChg>
      <pc:sldChg chg="addSp delSp modSp mod modNotesTx">
        <pc:chgData name="Nayla Alkaabi" userId="1fbd0e4e-7836-4105-afba-cb0a80a4a7aa" providerId="ADAL" clId="{FEA6A01B-4009-4C09-BE37-E4728FEE4204}" dt="2024-12-11T09:39:33.364" v="2374" actId="20577"/>
        <pc:sldMkLst>
          <pc:docMk/>
          <pc:sldMk cId="3807125273" sldId="15837"/>
        </pc:sldMkLst>
        <pc:spChg chg="mod">
          <ac:chgData name="Nayla Alkaabi" userId="1fbd0e4e-7836-4105-afba-cb0a80a4a7aa" providerId="ADAL" clId="{FEA6A01B-4009-4C09-BE37-E4728FEE4204}" dt="2024-12-10T10:58:04.767" v="679" actId="1076"/>
          <ac:spMkLst>
            <pc:docMk/>
            <pc:sldMk cId="3807125273" sldId="15837"/>
            <ac:spMk id="5" creationId="{BB93146C-9F3B-C1FB-228D-003D99920EC4}"/>
          </ac:spMkLst>
        </pc:spChg>
        <pc:spChg chg="add mod">
          <ac:chgData name="Nayla Alkaabi" userId="1fbd0e4e-7836-4105-afba-cb0a80a4a7aa" providerId="ADAL" clId="{FEA6A01B-4009-4C09-BE37-E4728FEE4204}" dt="2024-12-10T10:57:30.861" v="674"/>
          <ac:spMkLst>
            <pc:docMk/>
            <pc:sldMk cId="3807125273" sldId="15837"/>
            <ac:spMk id="6" creationId="{19820D74-DEA7-E1C1-2589-B24C2C339961}"/>
          </ac:spMkLst>
        </pc:spChg>
        <pc:spChg chg="add mod">
          <ac:chgData name="Nayla Alkaabi" userId="1fbd0e4e-7836-4105-afba-cb0a80a4a7aa" providerId="ADAL" clId="{FEA6A01B-4009-4C09-BE37-E4728FEE4204}" dt="2024-12-10T10:57:30.861" v="674"/>
          <ac:spMkLst>
            <pc:docMk/>
            <pc:sldMk cId="3807125273" sldId="15837"/>
            <ac:spMk id="7" creationId="{F979CD41-2D88-4DFE-7BE7-B2139AECAE7C}"/>
          </ac:spMkLst>
        </pc:spChg>
        <pc:spChg chg="mod">
          <ac:chgData name="Nayla Alkaabi" userId="1fbd0e4e-7836-4105-afba-cb0a80a4a7aa" providerId="ADAL" clId="{FEA6A01B-4009-4C09-BE37-E4728FEE4204}" dt="2024-12-10T10:58:04.767" v="679" actId="1076"/>
          <ac:spMkLst>
            <pc:docMk/>
            <pc:sldMk cId="3807125273" sldId="15837"/>
            <ac:spMk id="14" creationId="{DA724109-4C73-A038-5F7A-D1EB6E235AA4}"/>
          </ac:spMkLst>
        </pc:spChg>
        <pc:spChg chg="mod">
          <ac:chgData name="Nayla Alkaabi" userId="1fbd0e4e-7836-4105-afba-cb0a80a4a7aa" providerId="ADAL" clId="{FEA6A01B-4009-4C09-BE37-E4728FEE4204}" dt="2024-12-11T09:39:33.364" v="2374" actId="20577"/>
          <ac:spMkLst>
            <pc:docMk/>
            <pc:sldMk cId="3807125273" sldId="15837"/>
            <ac:spMk id="22" creationId="{438EA89D-4E76-E5BC-EC74-E0DA8CBBE97B}"/>
          </ac:spMkLst>
        </pc:spChg>
        <pc:spChg chg="mod">
          <ac:chgData name="Nayla Alkaabi" userId="1fbd0e4e-7836-4105-afba-cb0a80a4a7aa" providerId="ADAL" clId="{FEA6A01B-4009-4C09-BE37-E4728FEE4204}" dt="2024-12-10T10:58:39.237" v="683" actId="1076"/>
          <ac:spMkLst>
            <pc:docMk/>
            <pc:sldMk cId="3807125273" sldId="15837"/>
            <ac:spMk id="23" creationId="{3E7C3208-6C67-F499-1A22-1212DE0B0A14}"/>
          </ac:spMkLst>
        </pc:spChg>
        <pc:spChg chg="mod">
          <ac:chgData name="Nayla Alkaabi" userId="1fbd0e4e-7836-4105-afba-cb0a80a4a7aa" providerId="ADAL" clId="{FEA6A01B-4009-4C09-BE37-E4728FEE4204}" dt="2024-12-10T10:58:49.335" v="692" actId="1036"/>
          <ac:spMkLst>
            <pc:docMk/>
            <pc:sldMk cId="3807125273" sldId="15837"/>
            <ac:spMk id="24" creationId="{D2C7445A-2603-1898-7A17-31F0F46DF3F7}"/>
          </ac:spMkLst>
        </pc:spChg>
        <pc:spChg chg="mod">
          <ac:chgData name="Nayla Alkaabi" userId="1fbd0e4e-7836-4105-afba-cb0a80a4a7aa" providerId="ADAL" clId="{FEA6A01B-4009-4C09-BE37-E4728FEE4204}" dt="2024-12-10T10:58:49.335" v="692" actId="1036"/>
          <ac:spMkLst>
            <pc:docMk/>
            <pc:sldMk cId="3807125273" sldId="15837"/>
            <ac:spMk id="25" creationId="{F0FD18E4-174F-D847-A06F-7ADDF8248C1A}"/>
          </ac:spMkLst>
        </pc:spChg>
        <pc:spChg chg="mod">
          <ac:chgData name="Nayla Alkaabi" userId="1fbd0e4e-7836-4105-afba-cb0a80a4a7aa" providerId="ADAL" clId="{FEA6A01B-4009-4C09-BE37-E4728FEE4204}" dt="2024-12-11T09:39:05.470" v="2368" actId="20577"/>
          <ac:spMkLst>
            <pc:docMk/>
            <pc:sldMk cId="3807125273" sldId="15837"/>
            <ac:spMk id="27" creationId="{39FC8E98-6738-5925-4C0B-03CD43F0C431}"/>
          </ac:spMkLst>
        </pc:spChg>
        <pc:grpChg chg="mod">
          <ac:chgData name="Nayla Alkaabi" userId="1fbd0e4e-7836-4105-afba-cb0a80a4a7aa" providerId="ADAL" clId="{FEA6A01B-4009-4C09-BE37-E4728FEE4204}" dt="2024-12-10T10:58:04.767" v="679" actId="1076"/>
          <ac:grpSpMkLst>
            <pc:docMk/>
            <pc:sldMk cId="3807125273" sldId="15837"/>
            <ac:grpSpMk id="16" creationId="{39F2D4BB-A10C-1111-C2B3-0397D30FA708}"/>
          </ac:grpSpMkLst>
        </pc:grpChg>
        <pc:grpChg chg="mod">
          <ac:chgData name="Nayla Alkaabi" userId="1fbd0e4e-7836-4105-afba-cb0a80a4a7aa" providerId="ADAL" clId="{FEA6A01B-4009-4C09-BE37-E4728FEE4204}" dt="2024-12-10T10:58:04.767" v="679" actId="1076"/>
          <ac:grpSpMkLst>
            <pc:docMk/>
            <pc:sldMk cId="3807125273" sldId="15837"/>
            <ac:grpSpMk id="17" creationId="{A4C28D8D-14A2-A6E8-109B-2F3205532BFA}"/>
          </ac:grpSpMkLst>
        </pc:grpChg>
        <pc:picChg chg="mod">
          <ac:chgData name="Nayla Alkaabi" userId="1fbd0e4e-7836-4105-afba-cb0a80a4a7aa" providerId="ADAL" clId="{FEA6A01B-4009-4C09-BE37-E4728FEE4204}" dt="2024-12-10T10:57:57.505" v="678" actId="1076"/>
          <ac:picMkLst>
            <pc:docMk/>
            <pc:sldMk cId="3807125273" sldId="15837"/>
            <ac:picMk id="29" creationId="{EB8D250C-6207-C082-1421-A951CCAA82B5}"/>
          </ac:picMkLst>
        </pc:picChg>
        <pc:picChg chg="mod">
          <ac:chgData name="Nayla Alkaabi" userId="1fbd0e4e-7836-4105-afba-cb0a80a4a7aa" providerId="ADAL" clId="{FEA6A01B-4009-4C09-BE37-E4728FEE4204}" dt="2024-12-10T10:58:49.335" v="692" actId="1036"/>
          <ac:picMkLst>
            <pc:docMk/>
            <pc:sldMk cId="3807125273" sldId="15837"/>
            <ac:picMk id="31" creationId="{3D8237F7-373F-FAD6-D826-1DA87662A713}"/>
          </ac:picMkLst>
        </pc:picChg>
        <pc:picChg chg="mod">
          <ac:chgData name="Nayla Alkaabi" userId="1fbd0e4e-7836-4105-afba-cb0a80a4a7aa" providerId="ADAL" clId="{FEA6A01B-4009-4C09-BE37-E4728FEE4204}" dt="2024-12-10T10:57:57.505" v="678" actId="1076"/>
          <ac:picMkLst>
            <pc:docMk/>
            <pc:sldMk cId="3807125273" sldId="15837"/>
            <ac:picMk id="33" creationId="{9E40A7A1-DB2F-1C54-AD43-86F1596AECC3}"/>
          </ac:picMkLst>
        </pc:picChg>
        <pc:picChg chg="mod">
          <ac:chgData name="Nayla Alkaabi" userId="1fbd0e4e-7836-4105-afba-cb0a80a4a7aa" providerId="ADAL" clId="{FEA6A01B-4009-4C09-BE37-E4728FEE4204}" dt="2024-12-10T10:58:49.335" v="692" actId="1036"/>
          <ac:picMkLst>
            <pc:docMk/>
            <pc:sldMk cId="3807125273" sldId="15837"/>
            <ac:picMk id="35" creationId="{9F74B3AC-9462-593F-24F6-045F84AA5318}"/>
          </ac:picMkLst>
        </pc:picChg>
      </pc:sldChg>
      <pc:sldChg chg="modSp mod modNotesTx">
        <pc:chgData name="Nayla Alkaabi" userId="1fbd0e4e-7836-4105-afba-cb0a80a4a7aa" providerId="ADAL" clId="{FEA6A01B-4009-4C09-BE37-E4728FEE4204}" dt="2024-12-11T09:40:02.716" v="2380" actId="20577"/>
        <pc:sldMkLst>
          <pc:docMk/>
          <pc:sldMk cId="1420733313" sldId="15838"/>
        </pc:sldMkLst>
        <pc:spChg chg="mod">
          <ac:chgData name="Nayla Alkaabi" userId="1fbd0e4e-7836-4105-afba-cb0a80a4a7aa" providerId="ADAL" clId="{FEA6A01B-4009-4C09-BE37-E4728FEE4204}" dt="2024-12-10T11:00:56.691" v="752" actId="20577"/>
          <ac:spMkLst>
            <pc:docMk/>
            <pc:sldMk cId="1420733313" sldId="15838"/>
            <ac:spMk id="2" creationId="{1FC95E08-97D6-0E1D-B8A5-5367A28EBB3D}"/>
          </ac:spMkLst>
        </pc:spChg>
        <pc:spChg chg="mod">
          <ac:chgData name="Nayla Alkaabi" userId="1fbd0e4e-7836-4105-afba-cb0a80a4a7aa" providerId="ADAL" clId="{FEA6A01B-4009-4C09-BE37-E4728FEE4204}" dt="2024-12-10T11:03:05.495" v="788" actId="20577"/>
          <ac:spMkLst>
            <pc:docMk/>
            <pc:sldMk cId="1420733313" sldId="15838"/>
            <ac:spMk id="7" creationId="{CD90EEBD-8A81-B79F-9047-32E257327321}"/>
          </ac:spMkLst>
        </pc:spChg>
        <pc:spChg chg="mod">
          <ac:chgData name="Nayla Alkaabi" userId="1fbd0e4e-7836-4105-afba-cb0a80a4a7aa" providerId="ADAL" clId="{FEA6A01B-4009-4C09-BE37-E4728FEE4204}" dt="2024-12-11T09:40:02.716" v="2380" actId="20577"/>
          <ac:spMkLst>
            <pc:docMk/>
            <pc:sldMk cId="1420733313" sldId="15838"/>
            <ac:spMk id="22" creationId="{D49F7309-A41F-DA8D-BA16-B4317334BE4D}"/>
          </ac:spMkLst>
        </pc:spChg>
      </pc:sldChg>
      <pc:sldChg chg="addSp delSp modSp mod modAnim modNotesTx">
        <pc:chgData name="Nayla Alkaabi" userId="1fbd0e4e-7836-4105-afba-cb0a80a4a7aa" providerId="ADAL" clId="{FEA6A01B-4009-4C09-BE37-E4728FEE4204}" dt="2024-12-11T09:40:25.656" v="2381"/>
        <pc:sldMkLst>
          <pc:docMk/>
          <pc:sldMk cId="2480460123" sldId="15839"/>
        </pc:sldMkLst>
        <pc:spChg chg="mod">
          <ac:chgData name="Nayla Alkaabi" userId="1fbd0e4e-7836-4105-afba-cb0a80a4a7aa" providerId="ADAL" clId="{FEA6A01B-4009-4C09-BE37-E4728FEE4204}" dt="2024-12-10T11:05:38.950" v="840" actId="1076"/>
          <ac:spMkLst>
            <pc:docMk/>
            <pc:sldMk cId="2480460123" sldId="15839"/>
            <ac:spMk id="2" creationId="{6698CF83-8F5E-9B3A-D170-43346EB1C6DA}"/>
          </ac:spMkLst>
        </pc:spChg>
        <pc:spChg chg="mod">
          <ac:chgData name="Nayla Alkaabi" userId="1fbd0e4e-7836-4105-afba-cb0a80a4a7aa" providerId="ADAL" clId="{FEA6A01B-4009-4C09-BE37-E4728FEE4204}" dt="2024-12-10T11:05:38.950" v="840" actId="1076"/>
          <ac:spMkLst>
            <pc:docMk/>
            <pc:sldMk cId="2480460123" sldId="15839"/>
            <ac:spMk id="3" creationId="{6DA4A4BF-CCA3-44F8-7A86-A784051A413D}"/>
          </ac:spMkLst>
        </pc:spChg>
        <pc:spChg chg="mod">
          <ac:chgData name="Nayla Alkaabi" userId="1fbd0e4e-7836-4105-afba-cb0a80a4a7aa" providerId="ADAL" clId="{FEA6A01B-4009-4C09-BE37-E4728FEE4204}" dt="2024-12-10T11:06:34.857" v="891" actId="20577"/>
          <ac:spMkLst>
            <pc:docMk/>
            <pc:sldMk cId="2480460123" sldId="15839"/>
            <ac:spMk id="9" creationId="{B78C4035-AC26-9A7A-B582-DF64BEDB345E}"/>
          </ac:spMkLst>
        </pc:spChg>
        <pc:spChg chg="add mod">
          <ac:chgData name="Nayla Alkaabi" userId="1fbd0e4e-7836-4105-afba-cb0a80a4a7aa" providerId="ADAL" clId="{FEA6A01B-4009-4C09-BE37-E4728FEE4204}" dt="2024-12-10T11:04:59.761" v="833"/>
          <ac:spMkLst>
            <pc:docMk/>
            <pc:sldMk cId="2480460123" sldId="15839"/>
            <ac:spMk id="16" creationId="{F89D10EE-9803-A858-F863-590E45251E7E}"/>
          </ac:spMkLst>
        </pc:spChg>
        <pc:spChg chg="add mod">
          <ac:chgData name="Nayla Alkaabi" userId="1fbd0e4e-7836-4105-afba-cb0a80a4a7aa" providerId="ADAL" clId="{FEA6A01B-4009-4C09-BE37-E4728FEE4204}" dt="2024-12-10T11:05:10.273" v="835"/>
          <ac:spMkLst>
            <pc:docMk/>
            <pc:sldMk cId="2480460123" sldId="15839"/>
            <ac:spMk id="17" creationId="{0B6390FB-14D7-6C73-74F7-4F6E102A80E6}"/>
          </ac:spMkLst>
        </pc:spChg>
        <pc:spChg chg="mod">
          <ac:chgData name="Nayla Alkaabi" userId="1fbd0e4e-7836-4105-afba-cb0a80a4a7aa" providerId="ADAL" clId="{FEA6A01B-4009-4C09-BE37-E4728FEE4204}" dt="2024-12-10T11:05:47.694" v="841" actId="1076"/>
          <ac:spMkLst>
            <pc:docMk/>
            <pc:sldMk cId="2480460123" sldId="15839"/>
            <ac:spMk id="22" creationId="{13074CE0-B557-AB94-B302-82EDC2BD8AA9}"/>
          </ac:spMkLst>
        </pc:spChg>
        <pc:spChg chg="mod">
          <ac:chgData name="Nayla Alkaabi" userId="1fbd0e4e-7836-4105-afba-cb0a80a4a7aa" providerId="ADAL" clId="{FEA6A01B-4009-4C09-BE37-E4728FEE4204}" dt="2024-12-10T11:06:45.450" v="903" actId="20577"/>
          <ac:spMkLst>
            <pc:docMk/>
            <pc:sldMk cId="2480460123" sldId="15839"/>
            <ac:spMk id="23" creationId="{9B082B89-5A3C-74CC-3F62-911900B21866}"/>
          </ac:spMkLst>
        </pc:spChg>
        <pc:spChg chg="mod">
          <ac:chgData name="Nayla Alkaabi" userId="1fbd0e4e-7836-4105-afba-cb0a80a4a7aa" providerId="ADAL" clId="{FEA6A01B-4009-4C09-BE37-E4728FEE4204}" dt="2024-12-10T11:05:47.694" v="841" actId="1076"/>
          <ac:spMkLst>
            <pc:docMk/>
            <pc:sldMk cId="2480460123" sldId="15839"/>
            <ac:spMk id="24" creationId="{85026CC6-FD2B-81C9-E4A2-E7BFBF981804}"/>
          </ac:spMkLst>
        </pc:spChg>
        <pc:spChg chg="mod">
          <ac:chgData name="Nayla Alkaabi" userId="1fbd0e4e-7836-4105-afba-cb0a80a4a7aa" providerId="ADAL" clId="{FEA6A01B-4009-4C09-BE37-E4728FEE4204}" dt="2024-12-10T11:05:47.694" v="841" actId="1076"/>
          <ac:spMkLst>
            <pc:docMk/>
            <pc:sldMk cId="2480460123" sldId="15839"/>
            <ac:spMk id="25" creationId="{B614DA9C-A4CA-6CD3-AC52-1FF3286CA254}"/>
          </ac:spMkLst>
        </pc:spChg>
        <pc:grpChg chg="mod">
          <ac:chgData name="Nayla Alkaabi" userId="1fbd0e4e-7836-4105-afba-cb0a80a4a7aa" providerId="ADAL" clId="{FEA6A01B-4009-4C09-BE37-E4728FEE4204}" dt="2024-12-10T11:05:38.950" v="840" actId="1076"/>
          <ac:grpSpMkLst>
            <pc:docMk/>
            <pc:sldMk cId="2480460123" sldId="15839"/>
            <ac:grpSpMk id="6" creationId="{71384AF2-A1A0-8EF0-3742-F0473C0CC603}"/>
          </ac:grpSpMkLst>
        </pc:grpChg>
        <pc:grpChg chg="mod">
          <ac:chgData name="Nayla Alkaabi" userId="1fbd0e4e-7836-4105-afba-cb0a80a4a7aa" providerId="ADAL" clId="{FEA6A01B-4009-4C09-BE37-E4728FEE4204}" dt="2024-12-10T11:05:38.950" v="840" actId="1076"/>
          <ac:grpSpMkLst>
            <pc:docMk/>
            <pc:sldMk cId="2480460123" sldId="15839"/>
            <ac:grpSpMk id="10" creationId="{53E3A26E-24C1-D970-9DFE-BF27565BB584}"/>
          </ac:grpSpMkLst>
        </pc:grpChg>
        <pc:picChg chg="mod">
          <ac:chgData name="Nayla Alkaabi" userId="1fbd0e4e-7836-4105-afba-cb0a80a4a7aa" providerId="ADAL" clId="{FEA6A01B-4009-4C09-BE37-E4728FEE4204}" dt="2024-12-10T11:05:47.694" v="841" actId="1076"/>
          <ac:picMkLst>
            <pc:docMk/>
            <pc:sldMk cId="2480460123" sldId="15839"/>
            <ac:picMk id="13" creationId="{4F35471A-5951-9D2C-94D2-8314059D7168}"/>
          </ac:picMkLst>
        </pc:picChg>
        <pc:picChg chg="mod">
          <ac:chgData name="Nayla Alkaabi" userId="1fbd0e4e-7836-4105-afba-cb0a80a4a7aa" providerId="ADAL" clId="{FEA6A01B-4009-4C09-BE37-E4728FEE4204}" dt="2024-12-10T11:05:47.694" v="841" actId="1076"/>
          <ac:picMkLst>
            <pc:docMk/>
            <pc:sldMk cId="2480460123" sldId="15839"/>
            <ac:picMk id="15" creationId="{F8261104-5090-01C4-A7A7-CDB32210FB21}"/>
          </ac:picMkLst>
        </pc:picChg>
        <pc:picChg chg="mod">
          <ac:chgData name="Nayla Alkaabi" userId="1fbd0e4e-7836-4105-afba-cb0a80a4a7aa" providerId="ADAL" clId="{FEA6A01B-4009-4C09-BE37-E4728FEE4204}" dt="2024-12-10T11:05:47.694" v="841" actId="1076"/>
          <ac:picMkLst>
            <pc:docMk/>
            <pc:sldMk cId="2480460123" sldId="15839"/>
            <ac:picMk id="19" creationId="{9B17C58C-F185-3F25-58BD-939556D82288}"/>
          </ac:picMkLst>
        </pc:picChg>
        <pc:picChg chg="mod">
          <ac:chgData name="Nayla Alkaabi" userId="1fbd0e4e-7836-4105-afba-cb0a80a4a7aa" providerId="ADAL" clId="{FEA6A01B-4009-4C09-BE37-E4728FEE4204}" dt="2024-12-10T11:05:47.694" v="841" actId="1076"/>
          <ac:picMkLst>
            <pc:docMk/>
            <pc:sldMk cId="2480460123" sldId="15839"/>
            <ac:picMk id="21" creationId="{79B8A7FF-2068-B235-7B6B-19D11975A010}"/>
          </ac:picMkLst>
        </pc:picChg>
      </pc:sldChg>
      <pc:sldChg chg="modSp mod ord modNotesTx">
        <pc:chgData name="Nayla Alkaabi" userId="1fbd0e4e-7836-4105-afba-cb0a80a4a7aa" providerId="ADAL" clId="{FEA6A01B-4009-4C09-BE37-E4728FEE4204}" dt="2024-12-11T08:22:27.775" v="1200" actId="113"/>
        <pc:sldMkLst>
          <pc:docMk/>
          <pc:sldMk cId="1455200248" sldId="15840"/>
        </pc:sldMkLst>
        <pc:spChg chg="mod">
          <ac:chgData name="Nayla Alkaabi" userId="1fbd0e4e-7836-4105-afba-cb0a80a4a7aa" providerId="ADAL" clId="{FEA6A01B-4009-4C09-BE37-E4728FEE4204}" dt="2024-12-11T08:22:19.065" v="1199" actId="1076"/>
          <ac:spMkLst>
            <pc:docMk/>
            <pc:sldMk cId="1455200248" sldId="15840"/>
            <ac:spMk id="2" creationId="{38D98402-3344-AF65-DF16-BB3A71B66CCF}"/>
          </ac:spMkLst>
        </pc:spChg>
        <pc:spChg chg="mod">
          <ac:chgData name="Nayla Alkaabi" userId="1fbd0e4e-7836-4105-afba-cb0a80a4a7aa" providerId="ADAL" clId="{FEA6A01B-4009-4C09-BE37-E4728FEE4204}" dt="2024-12-11T08:22:15.665" v="1198" actId="1076"/>
          <ac:spMkLst>
            <pc:docMk/>
            <pc:sldMk cId="1455200248" sldId="15840"/>
            <ac:spMk id="4" creationId="{27C395A9-CEE7-6FBC-A84A-DB2468620AE2}"/>
          </ac:spMkLst>
        </pc:spChg>
      </pc:sldChg>
      <pc:sldChg chg="modSp mod ord modNotesTx">
        <pc:chgData name="Nayla Alkaabi" userId="1fbd0e4e-7836-4105-afba-cb0a80a4a7aa" providerId="ADAL" clId="{FEA6A01B-4009-4C09-BE37-E4728FEE4204}" dt="2024-12-11T08:23:06.089" v="1210" actId="20577"/>
        <pc:sldMkLst>
          <pc:docMk/>
          <pc:sldMk cId="2231396793" sldId="15841"/>
        </pc:sldMkLst>
        <pc:spChg chg="mod">
          <ac:chgData name="Nayla Alkaabi" userId="1fbd0e4e-7836-4105-afba-cb0a80a4a7aa" providerId="ADAL" clId="{FEA6A01B-4009-4C09-BE37-E4728FEE4204}" dt="2024-12-11T08:23:00.865" v="1205" actId="1076"/>
          <ac:spMkLst>
            <pc:docMk/>
            <pc:sldMk cId="2231396793" sldId="15841"/>
            <ac:spMk id="5" creationId="{6ACE22AE-040F-A286-B4A5-DB3EA8A7F38A}"/>
          </ac:spMkLst>
        </pc:spChg>
        <pc:picChg chg="mod">
          <ac:chgData name="Nayla Alkaabi" userId="1fbd0e4e-7836-4105-afba-cb0a80a4a7aa" providerId="ADAL" clId="{FEA6A01B-4009-4C09-BE37-E4728FEE4204}" dt="2024-12-11T08:22:46.856" v="1201" actId="1076"/>
          <ac:picMkLst>
            <pc:docMk/>
            <pc:sldMk cId="2231396793" sldId="15841"/>
            <ac:picMk id="6" creationId="{A72B3375-6F5E-84DD-1190-BFAF45F3BC9F}"/>
          </ac:picMkLst>
        </pc:picChg>
      </pc:sldChg>
      <pc:sldChg chg="modSp del mod ord">
        <pc:chgData name="Nayla Alkaabi" userId="1fbd0e4e-7836-4105-afba-cb0a80a4a7aa" providerId="ADAL" clId="{FEA6A01B-4009-4C09-BE37-E4728FEE4204}" dt="2024-12-11T08:26:44.525" v="1225" actId="47"/>
        <pc:sldMkLst>
          <pc:docMk/>
          <pc:sldMk cId="1477544657" sldId="15842"/>
        </pc:sldMkLst>
      </pc:sldChg>
      <pc:sldChg chg="modSp mod ord modNotesTx">
        <pc:chgData name="Nayla Alkaabi" userId="1fbd0e4e-7836-4105-afba-cb0a80a4a7aa" providerId="ADAL" clId="{FEA6A01B-4009-4C09-BE37-E4728FEE4204}" dt="2024-12-11T08:39:45.683" v="1482" actId="113"/>
        <pc:sldMkLst>
          <pc:docMk/>
          <pc:sldMk cId="537039850" sldId="15844"/>
        </pc:sldMkLst>
        <pc:spChg chg="mod">
          <ac:chgData name="Nayla Alkaabi" userId="1fbd0e4e-7836-4105-afba-cb0a80a4a7aa" providerId="ADAL" clId="{FEA6A01B-4009-4C09-BE37-E4728FEE4204}" dt="2024-12-11T08:34:05.020" v="1370" actId="1076"/>
          <ac:spMkLst>
            <pc:docMk/>
            <pc:sldMk cId="537039850" sldId="15844"/>
            <ac:spMk id="2" creationId="{D8E1A873-3754-F5E1-5C98-ABC96F67351A}"/>
          </ac:spMkLst>
        </pc:spChg>
        <pc:spChg chg="mod">
          <ac:chgData name="Nayla Alkaabi" userId="1fbd0e4e-7836-4105-afba-cb0a80a4a7aa" providerId="ADAL" clId="{FEA6A01B-4009-4C09-BE37-E4728FEE4204}" dt="2024-12-11T08:34:16.750" v="1376" actId="20577"/>
          <ac:spMkLst>
            <pc:docMk/>
            <pc:sldMk cId="537039850" sldId="15844"/>
            <ac:spMk id="3" creationId="{5C4BC253-1F30-0443-82DD-EE8E25F03C9B}"/>
          </ac:spMkLst>
        </pc:spChg>
        <pc:spChg chg="mod">
          <ac:chgData name="Nayla Alkaabi" userId="1fbd0e4e-7836-4105-afba-cb0a80a4a7aa" providerId="ADAL" clId="{FEA6A01B-4009-4C09-BE37-E4728FEE4204}" dt="2024-12-11T08:33:41.020" v="1366" actId="1076"/>
          <ac:spMkLst>
            <pc:docMk/>
            <pc:sldMk cId="537039850" sldId="15844"/>
            <ac:spMk id="4" creationId="{4740ACAE-863E-EB94-AD9A-FA13049CE7FB}"/>
          </ac:spMkLst>
        </pc:spChg>
        <pc:spChg chg="mod">
          <ac:chgData name="Nayla Alkaabi" userId="1fbd0e4e-7836-4105-afba-cb0a80a4a7aa" providerId="ADAL" clId="{FEA6A01B-4009-4C09-BE37-E4728FEE4204}" dt="2024-12-11T08:34:30.516" v="1398" actId="20577"/>
          <ac:spMkLst>
            <pc:docMk/>
            <pc:sldMk cId="537039850" sldId="15844"/>
            <ac:spMk id="6" creationId="{65336183-A6C6-B712-B7C5-9FF05845BC22}"/>
          </ac:spMkLst>
        </pc:spChg>
        <pc:spChg chg="mod">
          <ac:chgData name="Nayla Alkaabi" userId="1fbd0e4e-7836-4105-afba-cb0a80a4a7aa" providerId="ADAL" clId="{FEA6A01B-4009-4C09-BE37-E4728FEE4204}" dt="2024-12-11T08:34:35.319" v="1399" actId="1076"/>
          <ac:spMkLst>
            <pc:docMk/>
            <pc:sldMk cId="537039850" sldId="15844"/>
            <ac:spMk id="7" creationId="{73743AF9-B9CA-5C07-E004-783031FE763C}"/>
          </ac:spMkLst>
        </pc:spChg>
        <pc:spChg chg="mod">
          <ac:chgData name="Nayla Alkaabi" userId="1fbd0e4e-7836-4105-afba-cb0a80a4a7aa" providerId="ADAL" clId="{FEA6A01B-4009-4C09-BE37-E4728FEE4204}" dt="2024-12-11T08:33:12.033" v="1346" actId="1076"/>
          <ac:spMkLst>
            <pc:docMk/>
            <pc:sldMk cId="537039850" sldId="15844"/>
            <ac:spMk id="8" creationId="{A7C14CB8-E461-653C-E49D-6FC4EF537802}"/>
          </ac:spMkLst>
        </pc:spChg>
        <pc:picChg chg="mod">
          <ac:chgData name="Nayla Alkaabi" userId="1fbd0e4e-7836-4105-afba-cb0a80a4a7aa" providerId="ADAL" clId="{FEA6A01B-4009-4C09-BE37-E4728FEE4204}" dt="2024-12-11T08:34:21.329" v="1377" actId="1076"/>
          <ac:picMkLst>
            <pc:docMk/>
            <pc:sldMk cId="537039850" sldId="15844"/>
            <ac:picMk id="11" creationId="{26C57B6E-F3BC-8DF3-C4D9-E94638B5A172}"/>
          </ac:picMkLst>
        </pc:picChg>
        <pc:picChg chg="mod">
          <ac:chgData name="Nayla Alkaabi" userId="1fbd0e4e-7836-4105-afba-cb0a80a4a7aa" providerId="ADAL" clId="{FEA6A01B-4009-4C09-BE37-E4728FEE4204}" dt="2024-12-11T08:34:38.339" v="1400" actId="1076"/>
          <ac:picMkLst>
            <pc:docMk/>
            <pc:sldMk cId="537039850" sldId="15844"/>
            <ac:picMk id="12" creationId="{39FD3991-B2C6-1425-9A18-A52BEC69884E}"/>
          </ac:picMkLst>
        </pc:picChg>
        <pc:picChg chg="mod">
          <ac:chgData name="Nayla Alkaabi" userId="1fbd0e4e-7836-4105-afba-cb0a80a4a7aa" providerId="ADAL" clId="{FEA6A01B-4009-4C09-BE37-E4728FEE4204}" dt="2024-12-11T08:34:01.372" v="1369" actId="1076"/>
          <ac:picMkLst>
            <pc:docMk/>
            <pc:sldMk cId="537039850" sldId="15844"/>
            <ac:picMk id="3074" creationId="{B700CCC7-14F8-483E-A4B1-60FE4A68319D}"/>
          </ac:picMkLst>
        </pc:picChg>
        <pc:picChg chg="mod">
          <ac:chgData name="Nayla Alkaabi" userId="1fbd0e4e-7836-4105-afba-cb0a80a4a7aa" providerId="ADAL" clId="{FEA6A01B-4009-4C09-BE37-E4728FEE4204}" dt="2024-12-11T08:34:09.199" v="1371" actId="1076"/>
          <ac:picMkLst>
            <pc:docMk/>
            <pc:sldMk cId="537039850" sldId="15844"/>
            <ac:picMk id="3076" creationId="{63A5061A-FE21-F2A5-DDEC-9885B51634B1}"/>
          </ac:picMkLst>
        </pc:picChg>
      </pc:sldChg>
      <pc:sldChg chg="addSp delSp modSp mod ord delAnim modAnim modNotesTx">
        <pc:chgData name="Nayla Alkaabi" userId="1fbd0e4e-7836-4105-afba-cb0a80a4a7aa" providerId="ADAL" clId="{FEA6A01B-4009-4C09-BE37-E4728FEE4204}" dt="2024-12-11T08:59:36.325" v="1851"/>
        <pc:sldMkLst>
          <pc:docMk/>
          <pc:sldMk cId="3273646436" sldId="15845"/>
        </pc:sldMkLst>
        <pc:spChg chg="mod ord">
          <ac:chgData name="Nayla Alkaabi" userId="1fbd0e4e-7836-4105-afba-cb0a80a4a7aa" providerId="ADAL" clId="{FEA6A01B-4009-4C09-BE37-E4728FEE4204}" dt="2024-12-11T08:44:09.749" v="1532" actId="1076"/>
          <ac:spMkLst>
            <pc:docMk/>
            <pc:sldMk cId="3273646436" sldId="15845"/>
            <ac:spMk id="3" creationId="{911E5C10-A679-ACA4-3C92-D452E5BFC6C0}"/>
          </ac:spMkLst>
        </pc:spChg>
        <pc:spChg chg="add mod">
          <ac:chgData name="Nayla Alkaabi" userId="1fbd0e4e-7836-4105-afba-cb0a80a4a7aa" providerId="ADAL" clId="{FEA6A01B-4009-4C09-BE37-E4728FEE4204}" dt="2024-12-11T08:36:16.927" v="1423"/>
          <ac:spMkLst>
            <pc:docMk/>
            <pc:sldMk cId="3273646436" sldId="15845"/>
            <ac:spMk id="7" creationId="{68F0DF1A-404F-EA62-1392-7374EE9216E3}"/>
          </ac:spMkLst>
        </pc:spChg>
        <pc:spChg chg="add mod">
          <ac:chgData name="Nayla Alkaabi" userId="1fbd0e4e-7836-4105-afba-cb0a80a4a7aa" providerId="ADAL" clId="{FEA6A01B-4009-4C09-BE37-E4728FEE4204}" dt="2024-12-11T08:36:16.927" v="1423"/>
          <ac:spMkLst>
            <pc:docMk/>
            <pc:sldMk cId="3273646436" sldId="15845"/>
            <ac:spMk id="9" creationId="{62C42FA3-F8F5-1809-D4E7-3994C2EDFF7B}"/>
          </ac:spMkLst>
        </pc:spChg>
        <pc:spChg chg="add mod">
          <ac:chgData name="Nayla Alkaabi" userId="1fbd0e4e-7836-4105-afba-cb0a80a4a7aa" providerId="ADAL" clId="{FEA6A01B-4009-4C09-BE37-E4728FEE4204}" dt="2024-12-11T08:51:17.375" v="1738" actId="20577"/>
          <ac:spMkLst>
            <pc:docMk/>
            <pc:sldMk cId="3273646436" sldId="15845"/>
            <ac:spMk id="10" creationId="{0C3EADE2-9F28-CC05-AA5E-E9F61B85DADA}"/>
          </ac:spMkLst>
        </pc:spChg>
        <pc:spChg chg="add mod">
          <ac:chgData name="Nayla Alkaabi" userId="1fbd0e4e-7836-4105-afba-cb0a80a4a7aa" providerId="ADAL" clId="{FEA6A01B-4009-4C09-BE37-E4728FEE4204}" dt="2024-12-11T08:59:18.541" v="1849" actId="1076"/>
          <ac:spMkLst>
            <pc:docMk/>
            <pc:sldMk cId="3273646436" sldId="15845"/>
            <ac:spMk id="11" creationId="{AA1478F5-D5E0-AC2E-E80B-B80D3BFBD645}"/>
          </ac:spMkLst>
        </pc:spChg>
        <pc:spChg chg="add mod">
          <ac:chgData name="Nayla Alkaabi" userId="1fbd0e4e-7836-4105-afba-cb0a80a4a7aa" providerId="ADAL" clId="{FEA6A01B-4009-4C09-BE37-E4728FEE4204}" dt="2024-12-11T08:52:04.176" v="1768" actId="20577"/>
          <ac:spMkLst>
            <pc:docMk/>
            <pc:sldMk cId="3273646436" sldId="15845"/>
            <ac:spMk id="12" creationId="{7E90E408-A06D-E786-1BED-5DA4757099B3}"/>
          </ac:spMkLst>
        </pc:spChg>
        <pc:spChg chg="add mod">
          <ac:chgData name="Nayla Alkaabi" userId="1fbd0e4e-7836-4105-afba-cb0a80a4a7aa" providerId="ADAL" clId="{FEA6A01B-4009-4C09-BE37-E4728FEE4204}" dt="2024-12-11T08:50:23.237" v="1691" actId="1076"/>
          <ac:spMkLst>
            <pc:docMk/>
            <pc:sldMk cId="3273646436" sldId="15845"/>
            <ac:spMk id="13" creationId="{41683FF6-EBF3-86CB-E0AE-C83AB8621E0A}"/>
          </ac:spMkLst>
        </pc:spChg>
        <pc:spChg chg="mod topLvl">
          <ac:chgData name="Nayla Alkaabi" userId="1fbd0e4e-7836-4105-afba-cb0a80a4a7aa" providerId="ADAL" clId="{FEA6A01B-4009-4C09-BE37-E4728FEE4204}" dt="2024-12-11T08:56:32.567" v="1781" actId="5793"/>
          <ac:spMkLst>
            <pc:docMk/>
            <pc:sldMk cId="3273646436" sldId="15845"/>
            <ac:spMk id="19" creationId="{A0829A9F-6CF5-1B6C-F0D0-2A54EF48116D}"/>
          </ac:spMkLst>
        </pc:spChg>
        <pc:spChg chg="add mod">
          <ac:chgData name="Nayla Alkaabi" userId="1fbd0e4e-7836-4105-afba-cb0a80a4a7aa" providerId="ADAL" clId="{FEA6A01B-4009-4C09-BE37-E4728FEE4204}" dt="2024-12-11T08:43:46.204" v="1526" actId="20577"/>
          <ac:spMkLst>
            <pc:docMk/>
            <pc:sldMk cId="3273646436" sldId="15845"/>
            <ac:spMk id="22" creationId="{3938708A-988F-429A-2DB9-018F2D7F55DE}"/>
          </ac:spMkLst>
        </pc:spChg>
        <pc:grpChg chg="add mod">
          <ac:chgData name="Nayla Alkaabi" userId="1fbd0e4e-7836-4105-afba-cb0a80a4a7aa" providerId="ADAL" clId="{FEA6A01B-4009-4C09-BE37-E4728FEE4204}" dt="2024-12-11T08:43:37.107" v="1519" actId="164"/>
          <ac:grpSpMkLst>
            <pc:docMk/>
            <pc:sldMk cId="3273646436" sldId="15845"/>
            <ac:grpSpMk id="23" creationId="{EBBB85BF-D886-42D7-91B6-D89A6F4E2A16}"/>
          </ac:grpSpMkLst>
        </pc:grpChg>
        <pc:picChg chg="mod">
          <ac:chgData name="Nayla Alkaabi" userId="1fbd0e4e-7836-4105-afba-cb0a80a4a7aa" providerId="ADAL" clId="{FEA6A01B-4009-4C09-BE37-E4728FEE4204}" dt="2024-12-11T08:44:06.130" v="1531" actId="1076"/>
          <ac:picMkLst>
            <pc:docMk/>
            <pc:sldMk cId="3273646436" sldId="15845"/>
            <ac:picMk id="5" creationId="{9A998085-2529-1AD4-D971-9A6FBF87CBE4}"/>
          </ac:picMkLst>
        </pc:picChg>
        <pc:picChg chg="add mod">
          <ac:chgData name="Nayla Alkaabi" userId="1fbd0e4e-7836-4105-afba-cb0a80a4a7aa" providerId="ADAL" clId="{FEA6A01B-4009-4C09-BE37-E4728FEE4204}" dt="2024-12-11T08:40:17.514" v="1484" actId="1076"/>
          <ac:picMkLst>
            <pc:docMk/>
            <pc:sldMk cId="3273646436" sldId="15845"/>
            <ac:picMk id="15" creationId="{AD09D11B-93EE-97E8-22CE-D11AFB6FE4F7}"/>
          </ac:picMkLst>
        </pc:picChg>
        <pc:picChg chg="mod ord topLvl">
          <ac:chgData name="Nayla Alkaabi" userId="1fbd0e4e-7836-4105-afba-cb0a80a4a7aa" providerId="ADAL" clId="{FEA6A01B-4009-4C09-BE37-E4728FEE4204}" dt="2024-12-11T08:44:39.865" v="1535" actId="1076"/>
          <ac:picMkLst>
            <pc:docMk/>
            <pc:sldMk cId="3273646436" sldId="15845"/>
            <ac:picMk id="21" creationId="{BA00F9F6-B60F-90AB-BE6B-82148F80E9D2}"/>
          </ac:picMkLst>
        </pc:picChg>
        <pc:picChg chg="add mod">
          <ac:chgData name="Nayla Alkaabi" userId="1fbd0e4e-7836-4105-afba-cb0a80a4a7aa" providerId="ADAL" clId="{FEA6A01B-4009-4C09-BE37-E4728FEE4204}" dt="2024-12-11T08:54:31.871" v="1774" actId="1076"/>
          <ac:picMkLst>
            <pc:docMk/>
            <pc:sldMk cId="3273646436" sldId="15845"/>
            <ac:picMk id="25" creationId="{D059CEC9-50C8-F9BF-BEFA-342A34916CD5}"/>
          </ac:picMkLst>
        </pc:picChg>
        <pc:picChg chg="add mod">
          <ac:chgData name="Nayla Alkaabi" userId="1fbd0e4e-7836-4105-afba-cb0a80a4a7aa" providerId="ADAL" clId="{FEA6A01B-4009-4C09-BE37-E4728FEE4204}" dt="2024-12-11T08:56:26.486" v="1779" actId="1076"/>
          <ac:picMkLst>
            <pc:docMk/>
            <pc:sldMk cId="3273646436" sldId="15845"/>
            <ac:picMk id="27" creationId="{B48108A9-4E76-18B2-587E-E56C1B792C7F}"/>
          </ac:picMkLst>
        </pc:picChg>
        <pc:picChg chg="add mod modCrop">
          <ac:chgData name="Nayla Alkaabi" userId="1fbd0e4e-7836-4105-afba-cb0a80a4a7aa" providerId="ADAL" clId="{FEA6A01B-4009-4C09-BE37-E4728FEE4204}" dt="2024-12-11T08:59:09.661" v="1848" actId="1076"/>
          <ac:picMkLst>
            <pc:docMk/>
            <pc:sldMk cId="3273646436" sldId="15845"/>
            <ac:picMk id="29" creationId="{1F03F2D0-DEC5-939C-CA85-FD7EA98B902E}"/>
          </ac:picMkLst>
        </pc:picChg>
      </pc:sldChg>
      <pc:sldChg chg="addSp delSp modSp mod ord modAnim modNotesTx">
        <pc:chgData name="Nayla Alkaabi" userId="1fbd0e4e-7836-4105-afba-cb0a80a4a7aa" providerId="ADAL" clId="{FEA6A01B-4009-4C09-BE37-E4728FEE4204}" dt="2024-12-11T09:17:37.056" v="2079" actId="20577"/>
        <pc:sldMkLst>
          <pc:docMk/>
          <pc:sldMk cId="1316245724" sldId="15847"/>
        </pc:sldMkLst>
        <pc:spChg chg="add mod">
          <ac:chgData name="Nayla Alkaabi" userId="1fbd0e4e-7836-4105-afba-cb0a80a4a7aa" providerId="ADAL" clId="{FEA6A01B-4009-4C09-BE37-E4728FEE4204}" dt="2024-12-11T08:36:37.333" v="1430"/>
          <ac:spMkLst>
            <pc:docMk/>
            <pc:sldMk cId="1316245724" sldId="15847"/>
            <ac:spMk id="5" creationId="{86E8C5CD-E20E-BEEE-1F81-370EB76AD008}"/>
          </ac:spMkLst>
        </pc:spChg>
        <pc:spChg chg="mod ord">
          <ac:chgData name="Nayla Alkaabi" userId="1fbd0e4e-7836-4105-afba-cb0a80a4a7aa" providerId="ADAL" clId="{FEA6A01B-4009-4C09-BE37-E4728FEE4204}" dt="2024-12-11T09:14:58.470" v="2000" actId="20577"/>
          <ac:spMkLst>
            <pc:docMk/>
            <pc:sldMk cId="1316245724" sldId="15847"/>
            <ac:spMk id="6" creationId="{5693074B-22E3-D5C8-F822-9EE1CDFDD08F}"/>
          </ac:spMkLst>
        </pc:spChg>
        <pc:spChg chg="add mod">
          <ac:chgData name="Nayla Alkaabi" userId="1fbd0e4e-7836-4105-afba-cb0a80a4a7aa" providerId="ADAL" clId="{FEA6A01B-4009-4C09-BE37-E4728FEE4204}" dt="2024-12-11T08:36:37.333" v="1430"/>
          <ac:spMkLst>
            <pc:docMk/>
            <pc:sldMk cId="1316245724" sldId="15847"/>
            <ac:spMk id="7" creationId="{A5FE97E6-8D9B-0D38-088B-73D52BB53202}"/>
          </ac:spMkLst>
        </pc:spChg>
        <pc:spChg chg="add mod">
          <ac:chgData name="Nayla Alkaabi" userId="1fbd0e4e-7836-4105-afba-cb0a80a4a7aa" providerId="ADAL" clId="{FEA6A01B-4009-4C09-BE37-E4728FEE4204}" dt="2024-12-11T09:16:20.079" v="2023" actId="20577"/>
          <ac:spMkLst>
            <pc:docMk/>
            <pc:sldMk cId="1316245724" sldId="15847"/>
            <ac:spMk id="9" creationId="{C18144FE-B963-797C-2ED9-1A84D9DE787D}"/>
          </ac:spMkLst>
        </pc:spChg>
        <pc:spChg chg="add mod">
          <ac:chgData name="Nayla Alkaabi" userId="1fbd0e4e-7836-4105-afba-cb0a80a4a7aa" providerId="ADAL" clId="{FEA6A01B-4009-4C09-BE37-E4728FEE4204}" dt="2024-12-11T09:16:25.032" v="2037" actId="20577"/>
          <ac:spMkLst>
            <pc:docMk/>
            <pc:sldMk cId="1316245724" sldId="15847"/>
            <ac:spMk id="10" creationId="{F77FBA27-7750-D25C-3688-CAC25A5B246F}"/>
          </ac:spMkLst>
        </pc:spChg>
        <pc:spChg chg="add mod">
          <ac:chgData name="Nayla Alkaabi" userId="1fbd0e4e-7836-4105-afba-cb0a80a4a7aa" providerId="ADAL" clId="{FEA6A01B-4009-4C09-BE37-E4728FEE4204}" dt="2024-12-11T09:16:15.991" v="2016" actId="20577"/>
          <ac:spMkLst>
            <pc:docMk/>
            <pc:sldMk cId="1316245724" sldId="15847"/>
            <ac:spMk id="12" creationId="{28C1103E-D94F-686F-CA23-3F6E9F4D65F0}"/>
          </ac:spMkLst>
        </pc:spChg>
        <pc:spChg chg="add mod">
          <ac:chgData name="Nayla Alkaabi" userId="1fbd0e4e-7836-4105-afba-cb0a80a4a7aa" providerId="ADAL" clId="{FEA6A01B-4009-4C09-BE37-E4728FEE4204}" dt="2024-12-11T09:16:35.871" v="2062" actId="20577"/>
          <ac:spMkLst>
            <pc:docMk/>
            <pc:sldMk cId="1316245724" sldId="15847"/>
            <ac:spMk id="13" creationId="{E1BC1208-6103-6FF2-DB6D-D74B7562DA2F}"/>
          </ac:spMkLst>
        </pc:spChg>
        <pc:spChg chg="mod">
          <ac:chgData name="Nayla Alkaabi" userId="1fbd0e4e-7836-4105-afba-cb0a80a4a7aa" providerId="ADAL" clId="{FEA6A01B-4009-4C09-BE37-E4728FEE4204}" dt="2024-12-11T09:17:37.056" v="2079" actId="20577"/>
          <ac:spMkLst>
            <pc:docMk/>
            <pc:sldMk cId="1316245724" sldId="15847"/>
            <ac:spMk id="19" creationId="{5153158E-0523-17A1-C1A7-0FE9454DAFEE}"/>
          </ac:spMkLst>
        </pc:spChg>
        <pc:spChg chg="mod">
          <ac:chgData name="Nayla Alkaabi" userId="1fbd0e4e-7836-4105-afba-cb0a80a4a7aa" providerId="ADAL" clId="{FEA6A01B-4009-4C09-BE37-E4728FEE4204}" dt="2024-12-11T09:15:23.246" v="2003"/>
          <ac:spMkLst>
            <pc:docMk/>
            <pc:sldMk cId="1316245724" sldId="15847"/>
            <ac:spMk id="20" creationId="{9350AF1E-3EF5-5863-DCCC-B45B5C2B75EA}"/>
          </ac:spMkLst>
        </pc:spChg>
        <pc:grpChg chg="add mod">
          <ac:chgData name="Nayla Alkaabi" userId="1fbd0e4e-7836-4105-afba-cb0a80a4a7aa" providerId="ADAL" clId="{FEA6A01B-4009-4C09-BE37-E4728FEE4204}" dt="2024-12-11T09:15:23.246" v="2003"/>
          <ac:grpSpMkLst>
            <pc:docMk/>
            <pc:sldMk cId="1316245724" sldId="15847"/>
            <ac:grpSpMk id="18" creationId="{84BDA8B5-6E95-734F-2A03-BE9FA9D051C2}"/>
          </ac:grpSpMkLst>
        </pc:grpChg>
        <pc:picChg chg="mod">
          <ac:chgData name="Nayla Alkaabi" userId="1fbd0e4e-7836-4105-afba-cb0a80a4a7aa" providerId="ADAL" clId="{FEA6A01B-4009-4C09-BE37-E4728FEE4204}" dt="2024-12-11T09:16:08.817" v="2005" actId="1076"/>
          <ac:picMkLst>
            <pc:docMk/>
            <pc:sldMk cId="1316245724" sldId="15847"/>
            <ac:picMk id="11" creationId="{ADF0F38F-5E1E-0B3E-7067-6A3EF88FE641}"/>
          </ac:picMkLst>
        </pc:picChg>
        <pc:picChg chg="add mod">
          <ac:chgData name="Nayla Alkaabi" userId="1fbd0e4e-7836-4105-afba-cb0a80a4a7aa" providerId="ADAL" clId="{FEA6A01B-4009-4C09-BE37-E4728FEE4204}" dt="2024-12-11T09:15:16.344" v="2002" actId="1076"/>
          <ac:picMkLst>
            <pc:docMk/>
            <pc:sldMk cId="1316245724" sldId="15847"/>
            <ac:picMk id="14" creationId="{F7238EAB-17FF-F48A-22DC-5C70C0BAB362}"/>
          </ac:picMkLst>
        </pc:picChg>
        <pc:picChg chg="add mod">
          <ac:chgData name="Nayla Alkaabi" userId="1fbd0e4e-7836-4105-afba-cb0a80a4a7aa" providerId="ADAL" clId="{FEA6A01B-4009-4C09-BE37-E4728FEE4204}" dt="2024-12-11T09:15:16.344" v="2002" actId="1076"/>
          <ac:picMkLst>
            <pc:docMk/>
            <pc:sldMk cId="1316245724" sldId="15847"/>
            <ac:picMk id="15" creationId="{0453D6F0-C5AD-E37F-1DF5-39B62584C981}"/>
          </ac:picMkLst>
        </pc:picChg>
        <pc:picChg chg="add mod">
          <ac:chgData name="Nayla Alkaabi" userId="1fbd0e4e-7836-4105-afba-cb0a80a4a7aa" providerId="ADAL" clId="{FEA6A01B-4009-4C09-BE37-E4728FEE4204}" dt="2024-12-11T09:15:16.344" v="2002" actId="1076"/>
          <ac:picMkLst>
            <pc:docMk/>
            <pc:sldMk cId="1316245724" sldId="15847"/>
            <ac:picMk id="16" creationId="{5D99BEFA-C07F-5FDA-7722-5D5B53EAB340}"/>
          </ac:picMkLst>
        </pc:picChg>
        <pc:picChg chg="add mod">
          <ac:chgData name="Nayla Alkaabi" userId="1fbd0e4e-7836-4105-afba-cb0a80a4a7aa" providerId="ADAL" clId="{FEA6A01B-4009-4C09-BE37-E4728FEE4204}" dt="2024-12-11T09:15:16.344" v="2002" actId="1076"/>
          <ac:picMkLst>
            <pc:docMk/>
            <pc:sldMk cId="1316245724" sldId="15847"/>
            <ac:picMk id="17" creationId="{2692B230-EFBC-3A4D-0A08-F1F96C7A3E63}"/>
          </ac:picMkLst>
        </pc:picChg>
        <pc:picChg chg="mod">
          <ac:chgData name="Nayla Alkaabi" userId="1fbd0e4e-7836-4105-afba-cb0a80a4a7aa" providerId="ADAL" clId="{FEA6A01B-4009-4C09-BE37-E4728FEE4204}" dt="2024-12-11T09:15:23.246" v="2003"/>
          <ac:picMkLst>
            <pc:docMk/>
            <pc:sldMk cId="1316245724" sldId="15847"/>
            <ac:picMk id="21" creationId="{CEB4A37E-C072-E1BC-55CA-48E354A376BE}"/>
          </ac:picMkLst>
        </pc:picChg>
      </pc:sldChg>
      <pc:sldChg chg="addSp delSp modSp mod ord delAnim modAnim modNotesTx">
        <pc:chgData name="Nayla Alkaabi" userId="1fbd0e4e-7836-4105-afba-cb0a80a4a7aa" providerId="ADAL" clId="{FEA6A01B-4009-4C09-BE37-E4728FEE4204}" dt="2024-12-11T09:25:34.395" v="2191" actId="20577"/>
        <pc:sldMkLst>
          <pc:docMk/>
          <pc:sldMk cId="3123993889" sldId="15848"/>
        </pc:sldMkLst>
        <pc:spChg chg="add mod">
          <ac:chgData name="Nayla Alkaabi" userId="1fbd0e4e-7836-4105-afba-cb0a80a4a7aa" providerId="ADAL" clId="{FEA6A01B-4009-4C09-BE37-E4728FEE4204}" dt="2024-12-11T08:36:47.427" v="1433"/>
          <ac:spMkLst>
            <pc:docMk/>
            <pc:sldMk cId="3123993889" sldId="15848"/>
            <ac:spMk id="5" creationId="{454D5B3F-D543-0D99-5790-306595165BFC}"/>
          </ac:spMkLst>
        </pc:spChg>
        <pc:spChg chg="add mod">
          <ac:chgData name="Nayla Alkaabi" userId="1fbd0e4e-7836-4105-afba-cb0a80a4a7aa" providerId="ADAL" clId="{FEA6A01B-4009-4C09-BE37-E4728FEE4204}" dt="2024-12-11T08:36:47.427" v="1433"/>
          <ac:spMkLst>
            <pc:docMk/>
            <pc:sldMk cId="3123993889" sldId="15848"/>
            <ac:spMk id="6" creationId="{3B459147-5711-C47A-A347-E04FA3325916}"/>
          </ac:spMkLst>
        </pc:spChg>
        <pc:spChg chg="mod">
          <ac:chgData name="Nayla Alkaabi" userId="1fbd0e4e-7836-4105-afba-cb0a80a4a7aa" providerId="ADAL" clId="{FEA6A01B-4009-4C09-BE37-E4728FEE4204}" dt="2024-12-11T09:19:03.109" v="2090" actId="1076"/>
          <ac:spMkLst>
            <pc:docMk/>
            <pc:sldMk cId="3123993889" sldId="15848"/>
            <ac:spMk id="7" creationId="{6F7AA6D6-14A3-5035-0B36-E3E2DFAC5707}"/>
          </ac:spMkLst>
        </pc:spChg>
        <pc:spChg chg="add mod">
          <ac:chgData name="Nayla Alkaabi" userId="1fbd0e4e-7836-4105-afba-cb0a80a4a7aa" providerId="ADAL" clId="{FEA6A01B-4009-4C09-BE37-E4728FEE4204}" dt="2024-12-11T09:25:22.916" v="2172" actId="20577"/>
          <ac:spMkLst>
            <pc:docMk/>
            <pc:sldMk cId="3123993889" sldId="15848"/>
            <ac:spMk id="9" creationId="{293AFE0F-ABDE-952B-5D04-E46BDC7533B4}"/>
          </ac:spMkLst>
        </pc:spChg>
        <pc:spChg chg="add mod">
          <ac:chgData name="Nayla Alkaabi" userId="1fbd0e4e-7836-4105-afba-cb0a80a4a7aa" providerId="ADAL" clId="{FEA6A01B-4009-4C09-BE37-E4728FEE4204}" dt="2024-12-11T09:25:34.395" v="2191" actId="20577"/>
          <ac:spMkLst>
            <pc:docMk/>
            <pc:sldMk cId="3123993889" sldId="15848"/>
            <ac:spMk id="10" creationId="{1311F096-3C95-ED81-C68F-9E324057C0AA}"/>
          </ac:spMkLst>
        </pc:spChg>
        <pc:spChg chg="add mod">
          <ac:chgData name="Nayla Alkaabi" userId="1fbd0e4e-7836-4105-afba-cb0a80a4a7aa" providerId="ADAL" clId="{FEA6A01B-4009-4C09-BE37-E4728FEE4204}" dt="2024-12-11T09:25:00.490" v="2154" actId="20577"/>
          <ac:spMkLst>
            <pc:docMk/>
            <pc:sldMk cId="3123993889" sldId="15848"/>
            <ac:spMk id="11" creationId="{83C6DA64-5276-5DD3-36FE-80D9245FA65A}"/>
          </ac:spMkLst>
        </pc:spChg>
        <pc:spChg chg="add mod">
          <ac:chgData name="Nayla Alkaabi" userId="1fbd0e4e-7836-4105-afba-cb0a80a4a7aa" providerId="ADAL" clId="{FEA6A01B-4009-4C09-BE37-E4728FEE4204}" dt="2024-12-11T09:24:53.106" v="2143" actId="20577"/>
          <ac:spMkLst>
            <pc:docMk/>
            <pc:sldMk cId="3123993889" sldId="15848"/>
            <ac:spMk id="13" creationId="{7BCB60E6-D590-B0F9-B815-9927F7FDA13A}"/>
          </ac:spMkLst>
        </pc:spChg>
        <pc:spChg chg="mod">
          <ac:chgData name="Nayla Alkaabi" userId="1fbd0e4e-7836-4105-afba-cb0a80a4a7aa" providerId="ADAL" clId="{FEA6A01B-4009-4C09-BE37-E4728FEE4204}" dt="2024-12-11T09:24:37.517" v="2132" actId="20577"/>
          <ac:spMkLst>
            <pc:docMk/>
            <pc:sldMk cId="3123993889" sldId="15848"/>
            <ac:spMk id="23" creationId="{0485F43A-D7DF-673D-DD02-C1EF8E57597C}"/>
          </ac:spMkLst>
        </pc:spChg>
        <pc:spChg chg="mod">
          <ac:chgData name="Nayla Alkaabi" userId="1fbd0e4e-7836-4105-afba-cb0a80a4a7aa" providerId="ADAL" clId="{FEA6A01B-4009-4C09-BE37-E4728FEE4204}" dt="2024-12-11T09:18:38.434" v="2084"/>
          <ac:spMkLst>
            <pc:docMk/>
            <pc:sldMk cId="3123993889" sldId="15848"/>
            <ac:spMk id="24" creationId="{5444060C-4726-FA89-9BF8-B8FC15C74AA9}"/>
          </ac:spMkLst>
        </pc:spChg>
        <pc:grpChg chg="add mod">
          <ac:chgData name="Nayla Alkaabi" userId="1fbd0e4e-7836-4105-afba-cb0a80a4a7aa" providerId="ADAL" clId="{FEA6A01B-4009-4C09-BE37-E4728FEE4204}" dt="2024-12-11T09:18:38.434" v="2084"/>
          <ac:grpSpMkLst>
            <pc:docMk/>
            <pc:sldMk cId="3123993889" sldId="15848"/>
            <ac:grpSpMk id="22" creationId="{E4B1FB6A-1DEA-832B-A23F-F4AC877FF4B2}"/>
          </ac:grpSpMkLst>
        </pc:grpChg>
        <pc:picChg chg="mod">
          <ac:chgData name="Nayla Alkaabi" userId="1fbd0e4e-7836-4105-afba-cb0a80a4a7aa" providerId="ADAL" clId="{FEA6A01B-4009-4C09-BE37-E4728FEE4204}" dt="2024-12-11T09:18:45.741" v="2086" actId="1076"/>
          <ac:picMkLst>
            <pc:docMk/>
            <pc:sldMk cId="3123993889" sldId="15848"/>
            <ac:picMk id="12" creationId="{1F2910D9-BB26-F69E-6E72-28D9DC598008}"/>
          </ac:picMkLst>
        </pc:picChg>
        <pc:picChg chg="add mod">
          <ac:chgData name="Nayla Alkaabi" userId="1fbd0e4e-7836-4105-afba-cb0a80a4a7aa" providerId="ADAL" clId="{FEA6A01B-4009-4C09-BE37-E4728FEE4204}" dt="2024-12-11T09:18:17.467" v="2081" actId="1076"/>
          <ac:picMkLst>
            <pc:docMk/>
            <pc:sldMk cId="3123993889" sldId="15848"/>
            <ac:picMk id="14" creationId="{7A9942FE-C158-026E-73FE-7F58E786434F}"/>
          </ac:picMkLst>
        </pc:picChg>
        <pc:picChg chg="add mod">
          <ac:chgData name="Nayla Alkaabi" userId="1fbd0e4e-7836-4105-afba-cb0a80a4a7aa" providerId="ADAL" clId="{FEA6A01B-4009-4C09-BE37-E4728FEE4204}" dt="2024-12-11T09:18:17.467" v="2081" actId="1076"/>
          <ac:picMkLst>
            <pc:docMk/>
            <pc:sldMk cId="3123993889" sldId="15848"/>
            <ac:picMk id="15" creationId="{7F58B279-C7D8-C52B-954D-5E31DAA27C98}"/>
          </ac:picMkLst>
        </pc:picChg>
        <pc:picChg chg="add mod">
          <ac:chgData name="Nayla Alkaabi" userId="1fbd0e4e-7836-4105-afba-cb0a80a4a7aa" providerId="ADAL" clId="{FEA6A01B-4009-4C09-BE37-E4728FEE4204}" dt="2024-12-11T09:18:17.467" v="2081" actId="1076"/>
          <ac:picMkLst>
            <pc:docMk/>
            <pc:sldMk cId="3123993889" sldId="15848"/>
            <ac:picMk id="16" creationId="{2F18F6B5-352D-0801-C2B8-05358A46FA0C}"/>
          </ac:picMkLst>
        </pc:picChg>
        <pc:picChg chg="add mod">
          <ac:chgData name="Nayla Alkaabi" userId="1fbd0e4e-7836-4105-afba-cb0a80a4a7aa" providerId="ADAL" clId="{FEA6A01B-4009-4C09-BE37-E4728FEE4204}" dt="2024-12-11T09:18:17.467" v="2081" actId="1076"/>
          <ac:picMkLst>
            <pc:docMk/>
            <pc:sldMk cId="3123993889" sldId="15848"/>
            <ac:picMk id="17" creationId="{FB63A365-92AB-9984-BFD0-2C726296A59A}"/>
          </ac:picMkLst>
        </pc:picChg>
        <pc:picChg chg="mod">
          <ac:chgData name="Nayla Alkaabi" userId="1fbd0e4e-7836-4105-afba-cb0a80a4a7aa" providerId="ADAL" clId="{FEA6A01B-4009-4C09-BE37-E4728FEE4204}" dt="2024-12-11T09:18:38.434" v="2084"/>
          <ac:picMkLst>
            <pc:docMk/>
            <pc:sldMk cId="3123993889" sldId="15848"/>
            <ac:picMk id="25" creationId="{C80AD5D4-E20E-5C0B-9D3F-D5EB9D8F755B}"/>
          </ac:picMkLst>
        </pc:picChg>
      </pc:sldChg>
      <pc:sldChg chg="ord">
        <pc:chgData name="Nayla Alkaabi" userId="1fbd0e4e-7836-4105-afba-cb0a80a4a7aa" providerId="ADAL" clId="{FEA6A01B-4009-4C09-BE37-E4728FEE4204}" dt="2024-12-10T11:14:36.782" v="963"/>
        <pc:sldMkLst>
          <pc:docMk/>
          <pc:sldMk cId="3025167862" sldId="15849"/>
        </pc:sldMkLst>
      </pc:sldChg>
      <pc:sldChg chg="addSp delSp modSp mod ord modAnim modNotesTx">
        <pc:chgData name="Nayla Alkaabi" userId="1fbd0e4e-7836-4105-afba-cb0a80a4a7aa" providerId="ADAL" clId="{FEA6A01B-4009-4C09-BE37-E4728FEE4204}" dt="2024-12-11T09:08:48.828" v="1979" actId="1076"/>
        <pc:sldMkLst>
          <pc:docMk/>
          <pc:sldMk cId="3680869091" sldId="15850"/>
        </pc:sldMkLst>
        <pc:spChg chg="mod ord">
          <ac:chgData name="Nayla Alkaabi" userId="1fbd0e4e-7836-4105-afba-cb0a80a4a7aa" providerId="ADAL" clId="{FEA6A01B-4009-4C09-BE37-E4728FEE4204}" dt="2024-12-11T09:05:13.563" v="1874" actId="1076"/>
          <ac:spMkLst>
            <pc:docMk/>
            <pc:sldMk cId="3680869091" sldId="15850"/>
            <ac:spMk id="2" creationId="{372992B7-B6E4-1E2E-564B-651696EB51C7}"/>
          </ac:spMkLst>
        </pc:spChg>
        <pc:spChg chg="add mod">
          <ac:chgData name="Nayla Alkaabi" userId="1fbd0e4e-7836-4105-afba-cb0a80a4a7aa" providerId="ADAL" clId="{FEA6A01B-4009-4C09-BE37-E4728FEE4204}" dt="2024-12-11T08:36:26.847" v="1427"/>
          <ac:spMkLst>
            <pc:docMk/>
            <pc:sldMk cId="3680869091" sldId="15850"/>
            <ac:spMk id="7" creationId="{0A07F4A0-7397-7FC7-0712-76640C86E4C6}"/>
          </ac:spMkLst>
        </pc:spChg>
        <pc:spChg chg="add mod">
          <ac:chgData name="Nayla Alkaabi" userId="1fbd0e4e-7836-4105-afba-cb0a80a4a7aa" providerId="ADAL" clId="{FEA6A01B-4009-4C09-BE37-E4728FEE4204}" dt="2024-12-11T08:36:26.847" v="1427"/>
          <ac:spMkLst>
            <pc:docMk/>
            <pc:sldMk cId="3680869091" sldId="15850"/>
            <ac:spMk id="9" creationId="{47F198E6-E47A-D43A-5056-9B303D8F3E74}"/>
          </ac:spMkLst>
        </pc:spChg>
        <pc:spChg chg="add mod">
          <ac:chgData name="Nayla Alkaabi" userId="1fbd0e4e-7836-4105-afba-cb0a80a4a7aa" providerId="ADAL" clId="{FEA6A01B-4009-4C09-BE37-E4728FEE4204}" dt="2024-12-11T09:08:29.580" v="1977" actId="20577"/>
          <ac:spMkLst>
            <pc:docMk/>
            <pc:sldMk cId="3680869091" sldId="15850"/>
            <ac:spMk id="10" creationId="{C88DF65A-A1F7-853A-24AE-2F007CD9161B}"/>
          </ac:spMkLst>
        </pc:spChg>
        <pc:spChg chg="add mod">
          <ac:chgData name="Nayla Alkaabi" userId="1fbd0e4e-7836-4105-afba-cb0a80a4a7aa" providerId="ADAL" clId="{FEA6A01B-4009-4C09-BE37-E4728FEE4204}" dt="2024-12-11T09:07:23.713" v="1902" actId="20577"/>
          <ac:spMkLst>
            <pc:docMk/>
            <pc:sldMk cId="3680869091" sldId="15850"/>
            <ac:spMk id="11" creationId="{3B1786E0-FB61-1873-038E-78F1DA708E41}"/>
          </ac:spMkLst>
        </pc:spChg>
        <pc:spChg chg="add mod">
          <ac:chgData name="Nayla Alkaabi" userId="1fbd0e4e-7836-4105-afba-cb0a80a4a7aa" providerId="ADAL" clId="{FEA6A01B-4009-4C09-BE37-E4728FEE4204}" dt="2024-12-11T09:07:15.449" v="1889"/>
          <ac:spMkLst>
            <pc:docMk/>
            <pc:sldMk cId="3680869091" sldId="15850"/>
            <ac:spMk id="12" creationId="{4ED212A7-2A92-F96C-7D87-F389E674667F}"/>
          </ac:spMkLst>
        </pc:spChg>
        <pc:spChg chg="add mod">
          <ac:chgData name="Nayla Alkaabi" userId="1fbd0e4e-7836-4105-afba-cb0a80a4a7aa" providerId="ADAL" clId="{FEA6A01B-4009-4C09-BE37-E4728FEE4204}" dt="2024-12-11T09:07:36.799" v="1929" actId="20577"/>
          <ac:spMkLst>
            <pc:docMk/>
            <pc:sldMk cId="3680869091" sldId="15850"/>
            <ac:spMk id="13" creationId="{8F855D56-E888-FA58-8F5C-5802FD06E5EF}"/>
          </ac:spMkLst>
        </pc:spChg>
        <pc:spChg chg="mod">
          <ac:chgData name="Nayla Alkaabi" userId="1fbd0e4e-7836-4105-afba-cb0a80a4a7aa" providerId="ADAL" clId="{FEA6A01B-4009-4C09-BE37-E4728FEE4204}" dt="2024-12-11T09:06:48.260" v="1888" actId="20577"/>
          <ac:spMkLst>
            <pc:docMk/>
            <pc:sldMk cId="3680869091" sldId="15850"/>
            <ac:spMk id="19" creationId="{97A441B8-1A7D-0AB0-0DFB-1E01DAC7FAE3}"/>
          </ac:spMkLst>
        </pc:spChg>
        <pc:spChg chg="mod">
          <ac:chgData name="Nayla Alkaabi" userId="1fbd0e4e-7836-4105-afba-cb0a80a4a7aa" providerId="ADAL" clId="{FEA6A01B-4009-4C09-BE37-E4728FEE4204}" dt="2024-12-11T09:04:12.211" v="1854"/>
          <ac:spMkLst>
            <pc:docMk/>
            <pc:sldMk cId="3680869091" sldId="15850"/>
            <ac:spMk id="20" creationId="{9FC440E6-B19B-D1B4-BE79-D252F5986881}"/>
          </ac:spMkLst>
        </pc:spChg>
        <pc:grpChg chg="add mod">
          <ac:chgData name="Nayla Alkaabi" userId="1fbd0e4e-7836-4105-afba-cb0a80a4a7aa" providerId="ADAL" clId="{FEA6A01B-4009-4C09-BE37-E4728FEE4204}" dt="2024-12-11T09:04:12.211" v="1854"/>
          <ac:grpSpMkLst>
            <pc:docMk/>
            <pc:sldMk cId="3680869091" sldId="15850"/>
            <ac:grpSpMk id="18" creationId="{B1D585D7-FD15-E4CC-1686-63196429B75E}"/>
          </ac:grpSpMkLst>
        </pc:grpChg>
        <pc:picChg chg="mod">
          <ac:chgData name="Nayla Alkaabi" userId="1fbd0e4e-7836-4105-afba-cb0a80a4a7aa" providerId="ADAL" clId="{FEA6A01B-4009-4C09-BE37-E4728FEE4204}" dt="2024-12-11T09:04:29.417" v="1859" actId="1076"/>
          <ac:picMkLst>
            <pc:docMk/>
            <pc:sldMk cId="3680869091" sldId="15850"/>
            <ac:picMk id="6" creationId="{8DD237B5-A821-531B-F9B6-94329840DDCA}"/>
          </ac:picMkLst>
        </pc:picChg>
        <pc:picChg chg="add mod">
          <ac:chgData name="Nayla Alkaabi" userId="1fbd0e4e-7836-4105-afba-cb0a80a4a7aa" providerId="ADAL" clId="{FEA6A01B-4009-4C09-BE37-E4728FEE4204}" dt="2024-12-11T09:08:48.828" v="1979" actId="1076"/>
          <ac:picMkLst>
            <pc:docMk/>
            <pc:sldMk cId="3680869091" sldId="15850"/>
            <ac:picMk id="14" creationId="{55B59697-D0A3-7BC6-6490-9F182039E250}"/>
          </ac:picMkLst>
        </pc:picChg>
        <pc:picChg chg="add mod">
          <ac:chgData name="Nayla Alkaabi" userId="1fbd0e4e-7836-4105-afba-cb0a80a4a7aa" providerId="ADAL" clId="{FEA6A01B-4009-4C09-BE37-E4728FEE4204}" dt="2024-12-11T09:03:53.903" v="1853" actId="1076"/>
          <ac:picMkLst>
            <pc:docMk/>
            <pc:sldMk cId="3680869091" sldId="15850"/>
            <ac:picMk id="15" creationId="{00FA7941-6CE3-0773-6D50-A2517865EF8C}"/>
          </ac:picMkLst>
        </pc:picChg>
        <pc:picChg chg="add mod">
          <ac:chgData name="Nayla Alkaabi" userId="1fbd0e4e-7836-4105-afba-cb0a80a4a7aa" providerId="ADAL" clId="{FEA6A01B-4009-4C09-BE37-E4728FEE4204}" dt="2024-12-11T09:08:41.150" v="1978" actId="1076"/>
          <ac:picMkLst>
            <pc:docMk/>
            <pc:sldMk cId="3680869091" sldId="15850"/>
            <ac:picMk id="16" creationId="{E40F98F1-7A53-2870-1543-C3D47F7CE9A7}"/>
          </ac:picMkLst>
        </pc:picChg>
        <pc:picChg chg="add mod">
          <ac:chgData name="Nayla Alkaabi" userId="1fbd0e4e-7836-4105-afba-cb0a80a4a7aa" providerId="ADAL" clId="{FEA6A01B-4009-4C09-BE37-E4728FEE4204}" dt="2024-12-11T09:03:53.903" v="1853" actId="1076"/>
          <ac:picMkLst>
            <pc:docMk/>
            <pc:sldMk cId="3680869091" sldId="15850"/>
            <ac:picMk id="17" creationId="{59AFB331-48CB-B9BF-9D93-4B8BE1C49391}"/>
          </ac:picMkLst>
        </pc:picChg>
        <pc:picChg chg="mod">
          <ac:chgData name="Nayla Alkaabi" userId="1fbd0e4e-7836-4105-afba-cb0a80a4a7aa" providerId="ADAL" clId="{FEA6A01B-4009-4C09-BE37-E4728FEE4204}" dt="2024-12-11T09:04:12.211" v="1854"/>
          <ac:picMkLst>
            <pc:docMk/>
            <pc:sldMk cId="3680869091" sldId="15850"/>
            <ac:picMk id="21" creationId="{EB524597-E659-DF6D-2CC0-892C1BBEFA4B}"/>
          </ac:picMkLst>
        </pc:picChg>
      </pc:sldChg>
      <pc:sldChg chg="modSp add mod modNotesTx">
        <pc:chgData name="Nayla Alkaabi" userId="1fbd0e4e-7836-4105-afba-cb0a80a4a7aa" providerId="ADAL" clId="{FEA6A01B-4009-4C09-BE37-E4728FEE4204}" dt="2024-12-11T08:19:35.294" v="1110" actId="12"/>
        <pc:sldMkLst>
          <pc:docMk/>
          <pc:sldMk cId="95717124" sldId="15851"/>
        </pc:sldMkLst>
        <pc:spChg chg="mod">
          <ac:chgData name="Nayla Alkaabi" userId="1fbd0e4e-7836-4105-afba-cb0a80a4a7aa" providerId="ADAL" clId="{FEA6A01B-4009-4C09-BE37-E4728FEE4204}" dt="2024-12-11T08:19:11.634" v="1106" actId="20577"/>
          <ac:spMkLst>
            <pc:docMk/>
            <pc:sldMk cId="95717124" sldId="15851"/>
            <ac:spMk id="15" creationId="{5E365E93-6BC7-0CD8-1D95-92EE82F25DC1}"/>
          </ac:spMkLst>
        </pc:spChg>
      </pc:sldChg>
      <pc:sldChg chg="addSp delSp modSp add mod modNotesTx">
        <pc:chgData name="Nayla Alkaabi" userId="1fbd0e4e-7836-4105-afba-cb0a80a4a7aa" providerId="ADAL" clId="{FEA6A01B-4009-4C09-BE37-E4728FEE4204}" dt="2024-12-11T08:21:08.705" v="1121" actId="20577"/>
        <pc:sldMkLst>
          <pc:docMk/>
          <pc:sldMk cId="465694129" sldId="15852"/>
        </pc:sldMkLst>
        <pc:spChg chg="add mod">
          <ac:chgData name="Nayla Alkaabi" userId="1fbd0e4e-7836-4105-afba-cb0a80a4a7aa" providerId="ADAL" clId="{FEA6A01B-4009-4C09-BE37-E4728FEE4204}" dt="2024-12-11T08:20:25.475" v="1112"/>
          <ac:spMkLst>
            <pc:docMk/>
            <pc:sldMk cId="465694129" sldId="15852"/>
            <ac:spMk id="5" creationId="{C4733554-F138-049C-23FA-AEDACF0201F8}"/>
          </ac:spMkLst>
        </pc:spChg>
      </pc:sldChg>
      <pc:sldChg chg="addSp delSp modSp add mod modNotesTx">
        <pc:chgData name="Nayla Alkaabi" userId="1fbd0e4e-7836-4105-afba-cb0a80a4a7aa" providerId="ADAL" clId="{FEA6A01B-4009-4C09-BE37-E4728FEE4204}" dt="2024-12-11T08:31:59.392" v="1312" actId="113"/>
        <pc:sldMkLst>
          <pc:docMk/>
          <pc:sldMk cId="2437553725" sldId="15853"/>
        </pc:sldMkLst>
        <pc:spChg chg="add mod">
          <ac:chgData name="Nayla Alkaabi" userId="1fbd0e4e-7836-4105-afba-cb0a80a4a7aa" providerId="ADAL" clId="{FEA6A01B-4009-4C09-BE37-E4728FEE4204}" dt="2024-12-11T08:20:39.157" v="1115"/>
          <ac:spMkLst>
            <pc:docMk/>
            <pc:sldMk cId="2437553725" sldId="15853"/>
            <ac:spMk id="5" creationId="{5D916CAC-C96A-07DB-57D1-B9E4DE877C52}"/>
          </ac:spMkLst>
        </pc:spChg>
      </pc:sldChg>
      <pc:sldChg chg="modSp add ord modNotesTx">
        <pc:chgData name="Nayla Alkaabi" userId="1fbd0e4e-7836-4105-afba-cb0a80a4a7aa" providerId="ADAL" clId="{FEA6A01B-4009-4C09-BE37-E4728FEE4204}" dt="2024-12-11T09:28:25.720" v="2257" actId="20577"/>
        <pc:sldMkLst>
          <pc:docMk/>
          <pc:sldMk cId="1926529928" sldId="15854"/>
        </pc:sldMkLst>
        <pc:spChg chg="mod">
          <ac:chgData name="Nayla Alkaabi" userId="1fbd0e4e-7836-4105-afba-cb0a80a4a7aa" providerId="ADAL" clId="{FEA6A01B-4009-4C09-BE37-E4728FEE4204}" dt="2024-12-11T09:28:25.720" v="2257" actId="20577"/>
          <ac:spMkLst>
            <pc:docMk/>
            <pc:sldMk cId="1926529928" sldId="15854"/>
            <ac:spMk id="10" creationId="{6B3EE679-CFC1-2D8C-5D25-8D8C37830BA2}"/>
          </ac:spMkLst>
        </pc:spChg>
        <pc:spChg chg="mod">
          <ac:chgData name="Nayla Alkaabi" userId="1fbd0e4e-7836-4105-afba-cb0a80a4a7aa" providerId="ADAL" clId="{FEA6A01B-4009-4C09-BE37-E4728FEE4204}" dt="2024-12-11T09:26:18.659" v="2206" actId="20577"/>
          <ac:spMkLst>
            <pc:docMk/>
            <pc:sldMk cId="1926529928" sldId="15854"/>
            <ac:spMk id="42" creationId="{BC1F5673-DAB9-7A98-3627-A19ED28CAC0A}"/>
          </ac:spMkLst>
        </pc:spChg>
      </pc:sldChg>
      <pc:sldChg chg="add modNotesTx">
        <pc:chgData name="Nayla Alkaabi" userId="1fbd0e4e-7836-4105-afba-cb0a80a4a7aa" providerId="ADAL" clId="{FEA6A01B-4009-4C09-BE37-E4728FEE4204}" dt="2024-12-11T08:24:18.467" v="1213"/>
        <pc:sldMkLst>
          <pc:docMk/>
          <pc:sldMk cId="4292301773" sldId="15855"/>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ata4.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ata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diagrams/_rels/data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114.sv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svg"/><Relationship Id="rId9" Type="http://schemas.openxmlformats.org/officeDocument/2006/relationships/image" Target="../media/image1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114.sv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svg"/><Relationship Id="rId9" Type="http://schemas.openxmlformats.org/officeDocument/2006/relationships/image" Target="../media/image1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2A700-3BAB-4A4E-90B7-39C21630430E}"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03F374EA-C3B2-4C70-8BCF-8320EB7D9E9B}">
      <dgm:prSet phldrT="[Text]"/>
      <dgm:spPr/>
      <dgm:t>
        <a:bodyPr/>
        <a:lstStyle/>
        <a:p>
          <a:r>
            <a:rPr lang="en-US" dirty="0"/>
            <a:t>2</a:t>
          </a:r>
          <a:endParaRPr lang="en-GB" dirty="0"/>
        </a:p>
      </dgm:t>
    </dgm:pt>
    <dgm:pt modelId="{4C5E7D49-4578-4EF2-B9E0-36B631CB2EC7}" type="parTrans" cxnId="{38CF4BB2-FEC8-4784-A75D-B40ACC65D5E4}">
      <dgm:prSet/>
      <dgm:spPr/>
      <dgm:t>
        <a:bodyPr/>
        <a:lstStyle/>
        <a:p>
          <a:endParaRPr lang="en-GB"/>
        </a:p>
      </dgm:t>
    </dgm:pt>
    <dgm:pt modelId="{80D132D6-9AC6-45DB-955F-83AFD2307E7B}" type="sibTrans" cxnId="{38CF4BB2-FEC8-4784-A75D-B40ACC65D5E4}">
      <dgm:prSet/>
      <dgm:spPr/>
      <dgm:t>
        <a:bodyPr/>
        <a:lstStyle/>
        <a:p>
          <a:endParaRPr lang="en-GB"/>
        </a:p>
      </dgm:t>
    </dgm:pt>
    <dgm:pt modelId="{B96FE486-34BA-4B77-8D67-8B99653CC53C}">
      <dgm:prSet phldrT="[Text]" custT="1"/>
      <dgm:spPr/>
      <dgm:t>
        <a:bodyPr/>
        <a:lstStyle/>
        <a:p>
          <a:r>
            <a:rPr lang="ar-BH" sz="2000" b="1" dirty="0"/>
            <a:t>النمو الشامل والمتكامل</a:t>
          </a:r>
          <a:endParaRPr lang="en-GB" sz="2000" b="1" dirty="0"/>
        </a:p>
      </dgm:t>
    </dgm:pt>
    <dgm:pt modelId="{F5F0B2FD-000F-48D5-A293-0024ABCC91CB}" type="parTrans" cxnId="{E2772C94-FE07-44B9-8371-3BE08629DFC3}">
      <dgm:prSet/>
      <dgm:spPr/>
      <dgm:t>
        <a:bodyPr/>
        <a:lstStyle/>
        <a:p>
          <a:endParaRPr lang="en-GB"/>
        </a:p>
      </dgm:t>
    </dgm:pt>
    <dgm:pt modelId="{CCDC23A7-E047-4ED8-B92E-314F380AC9C4}" type="sibTrans" cxnId="{E2772C94-FE07-44B9-8371-3BE08629DFC3}">
      <dgm:prSet/>
      <dgm:spPr/>
      <dgm:t>
        <a:bodyPr/>
        <a:lstStyle/>
        <a:p>
          <a:endParaRPr lang="en-GB"/>
        </a:p>
      </dgm:t>
    </dgm:pt>
    <dgm:pt modelId="{FC42BD3C-E9A6-42B5-B903-53051EC5B77A}">
      <dgm:prSet phldrT="[Text]" custT="1"/>
      <dgm:spPr/>
      <dgm:t>
        <a:bodyPr/>
        <a:lstStyle/>
        <a:p>
          <a:pPr algn="ctr"/>
          <a:r>
            <a:rPr lang="ar-BH" sz="2000" b="1" dirty="0"/>
            <a:t>مركزية اللعب </a:t>
          </a:r>
          <a:endParaRPr lang="en-GB" sz="2000" b="1" dirty="0"/>
        </a:p>
      </dgm:t>
    </dgm:pt>
    <dgm:pt modelId="{33B86949-1718-4AF5-BB47-2FABBB799F1B}" type="parTrans" cxnId="{FF1F1095-3E52-4BB1-9913-73057754EAE7}">
      <dgm:prSet/>
      <dgm:spPr/>
      <dgm:t>
        <a:bodyPr/>
        <a:lstStyle/>
        <a:p>
          <a:endParaRPr lang="en-GB"/>
        </a:p>
      </dgm:t>
    </dgm:pt>
    <dgm:pt modelId="{7F140D3E-7D53-4C54-B087-924F9BEF004E}" type="sibTrans" cxnId="{FF1F1095-3E52-4BB1-9913-73057754EAE7}">
      <dgm:prSet/>
      <dgm:spPr/>
      <dgm:t>
        <a:bodyPr/>
        <a:lstStyle/>
        <a:p>
          <a:endParaRPr lang="en-GB"/>
        </a:p>
      </dgm:t>
    </dgm:pt>
    <dgm:pt modelId="{C57E9DF9-4A1B-4937-A12E-067156336CA7}">
      <dgm:prSet phldrT="[Text]"/>
      <dgm:spPr/>
      <dgm:t>
        <a:bodyPr/>
        <a:lstStyle/>
        <a:p>
          <a:r>
            <a:rPr lang="ar-BH" dirty="0"/>
            <a:t>1</a:t>
          </a:r>
          <a:endParaRPr lang="en-GB" dirty="0"/>
        </a:p>
      </dgm:t>
    </dgm:pt>
    <dgm:pt modelId="{464C7884-EB06-41F4-AD7C-3B1C7E79C271}" type="sibTrans" cxnId="{73AFC8FD-3475-4E35-A3C7-0EBC5D82916D}">
      <dgm:prSet/>
      <dgm:spPr/>
      <dgm:t>
        <a:bodyPr/>
        <a:lstStyle/>
        <a:p>
          <a:endParaRPr lang="en-GB"/>
        </a:p>
      </dgm:t>
    </dgm:pt>
    <dgm:pt modelId="{635DB70B-D716-4C39-930A-A22E1E6A22E3}" type="parTrans" cxnId="{73AFC8FD-3475-4E35-A3C7-0EBC5D82916D}">
      <dgm:prSet/>
      <dgm:spPr/>
      <dgm:t>
        <a:bodyPr/>
        <a:lstStyle/>
        <a:p>
          <a:endParaRPr lang="en-GB"/>
        </a:p>
      </dgm:t>
    </dgm:pt>
    <dgm:pt modelId="{AC3A4FD0-C881-4BF5-977E-B5967A8CA3BC}">
      <dgm:prSet phldrT="[Text]"/>
      <dgm:spPr/>
      <dgm:t>
        <a:bodyPr/>
        <a:lstStyle/>
        <a:p>
          <a:r>
            <a:rPr lang="ar-BH" dirty="0"/>
            <a:t>3</a:t>
          </a:r>
          <a:endParaRPr lang="en-GB" dirty="0"/>
        </a:p>
      </dgm:t>
    </dgm:pt>
    <dgm:pt modelId="{9CA789D0-21C8-448D-8453-9ACB7E692B5E}" type="sibTrans" cxnId="{31E56E99-6404-4FB8-ADEC-A14E268E76A5}">
      <dgm:prSet/>
      <dgm:spPr/>
      <dgm:t>
        <a:bodyPr/>
        <a:lstStyle/>
        <a:p>
          <a:endParaRPr lang="en-GB"/>
        </a:p>
      </dgm:t>
    </dgm:pt>
    <dgm:pt modelId="{C5013788-49F9-4427-9F46-E6011395FD04}" type="parTrans" cxnId="{31E56E99-6404-4FB8-ADEC-A14E268E76A5}">
      <dgm:prSet/>
      <dgm:spPr/>
      <dgm:t>
        <a:bodyPr/>
        <a:lstStyle/>
        <a:p>
          <a:endParaRPr lang="en-GB"/>
        </a:p>
      </dgm:t>
    </dgm:pt>
    <dgm:pt modelId="{2C9B312A-21DA-4B30-BB51-EE1C1753154D}">
      <dgm:prSet phldrT="[Text]" custT="1"/>
      <dgm:spPr/>
      <dgm:t>
        <a:bodyPr/>
        <a:lstStyle/>
        <a:p>
          <a:r>
            <a:rPr lang="ar-BH" sz="2000" b="1" dirty="0"/>
            <a:t>بيئة شاملة وحاضنة</a:t>
          </a:r>
          <a:endParaRPr lang="en-GB" sz="2000" b="1" dirty="0"/>
        </a:p>
      </dgm:t>
    </dgm:pt>
    <dgm:pt modelId="{3F85C25E-86D6-432F-A5D7-41DF0626F2FA}" type="sibTrans" cxnId="{BBE0B30E-D192-4C6D-8387-2E759A375B89}">
      <dgm:prSet/>
      <dgm:spPr/>
      <dgm:t>
        <a:bodyPr/>
        <a:lstStyle/>
        <a:p>
          <a:endParaRPr lang="en-GB"/>
        </a:p>
      </dgm:t>
    </dgm:pt>
    <dgm:pt modelId="{D98C6D14-A5F0-4788-AA6F-D8352323AE3E}" type="parTrans" cxnId="{BBE0B30E-D192-4C6D-8387-2E759A375B89}">
      <dgm:prSet/>
      <dgm:spPr/>
      <dgm:t>
        <a:bodyPr/>
        <a:lstStyle/>
        <a:p>
          <a:endParaRPr lang="en-GB"/>
        </a:p>
      </dgm:t>
    </dgm:pt>
    <dgm:pt modelId="{36E08CE4-8B95-4C71-8E6E-658FBD2E4C7E}" type="pres">
      <dgm:prSet presAssocID="{A112A700-3BAB-4A4E-90B7-39C21630430E}" presName="Name0" presStyleCnt="0">
        <dgm:presLayoutVars>
          <dgm:chMax/>
          <dgm:chPref/>
          <dgm:dir/>
        </dgm:presLayoutVars>
      </dgm:prSet>
      <dgm:spPr/>
    </dgm:pt>
    <dgm:pt modelId="{30859783-D587-4FD8-87BB-836CAF390311}" type="pres">
      <dgm:prSet presAssocID="{AC3A4FD0-C881-4BF5-977E-B5967A8CA3BC}" presName="composite" presStyleCnt="0">
        <dgm:presLayoutVars>
          <dgm:chMax val="1"/>
          <dgm:chPref val="1"/>
        </dgm:presLayoutVars>
      </dgm:prSet>
      <dgm:spPr/>
    </dgm:pt>
    <dgm:pt modelId="{F4ACFF65-E575-4498-9D33-2041D97AB65E}" type="pres">
      <dgm:prSet presAssocID="{AC3A4FD0-C881-4BF5-977E-B5967A8CA3BC}" presName="Accent" presStyleLbl="trAlignAcc1" presStyleIdx="0" presStyleCnt="3">
        <dgm:presLayoutVars>
          <dgm:chMax val="0"/>
          <dgm:chPref val="0"/>
        </dgm:presLayoutVars>
      </dgm:prSet>
      <dgm:spPr/>
    </dgm:pt>
    <dgm:pt modelId="{06CEAC52-BCF0-493F-99CB-958BF4FE848C}" type="pres">
      <dgm:prSet presAssocID="{AC3A4FD0-C881-4BF5-977E-B5967A8CA3BC}" presName="Image" presStyleLbl="alignImgPlace1" presStyleIdx="0" presStyleCnt="3">
        <dgm:presLayoutVars>
          <dgm:chMax val="0"/>
          <dgm:chPref val="0"/>
        </dgm:presLayoutVars>
      </dgm:prSet>
      <dgm:spPr>
        <a:blipFill rotWithShape="1">
          <a:blip xmlns:r="http://schemas.openxmlformats.org/officeDocument/2006/relationships" r:embed="rId1"/>
          <a:srcRect/>
          <a:stretch>
            <a:fillRect/>
          </a:stretch>
        </a:blipFill>
      </dgm:spPr>
    </dgm:pt>
    <dgm:pt modelId="{AFF18FD4-636A-45C4-BDE8-DFEFD53C84AB}" type="pres">
      <dgm:prSet presAssocID="{AC3A4FD0-C881-4BF5-977E-B5967A8CA3BC}" presName="ChildComposite" presStyleCnt="0"/>
      <dgm:spPr/>
    </dgm:pt>
    <dgm:pt modelId="{0D9FF0C5-9209-462C-9401-E3DF92940B76}" type="pres">
      <dgm:prSet presAssocID="{AC3A4FD0-C881-4BF5-977E-B5967A8CA3BC}" presName="Child" presStyleLbl="node1" presStyleIdx="0" presStyleCnt="3">
        <dgm:presLayoutVars>
          <dgm:chMax val="0"/>
          <dgm:chPref val="0"/>
          <dgm:bulletEnabled val="1"/>
        </dgm:presLayoutVars>
      </dgm:prSet>
      <dgm:spPr/>
    </dgm:pt>
    <dgm:pt modelId="{68DBBC2D-0BDF-4D33-A8FD-AA83278256D7}" type="pres">
      <dgm:prSet presAssocID="{AC3A4FD0-C881-4BF5-977E-B5967A8CA3BC}" presName="Parent" presStyleLbl="revTx" presStyleIdx="0" presStyleCnt="3">
        <dgm:presLayoutVars>
          <dgm:chMax val="1"/>
          <dgm:chPref val="0"/>
          <dgm:bulletEnabled val="1"/>
        </dgm:presLayoutVars>
      </dgm:prSet>
      <dgm:spPr/>
    </dgm:pt>
    <dgm:pt modelId="{553751E1-E91B-4ABD-BEB8-A7504031A243}" type="pres">
      <dgm:prSet presAssocID="{9CA789D0-21C8-448D-8453-9ACB7E692B5E}" presName="sibTrans" presStyleCnt="0"/>
      <dgm:spPr/>
    </dgm:pt>
    <dgm:pt modelId="{669D057D-BC72-473D-8575-A80C2F07889F}" type="pres">
      <dgm:prSet presAssocID="{03F374EA-C3B2-4C70-8BCF-8320EB7D9E9B}" presName="composite" presStyleCnt="0">
        <dgm:presLayoutVars>
          <dgm:chMax val="1"/>
          <dgm:chPref val="1"/>
        </dgm:presLayoutVars>
      </dgm:prSet>
      <dgm:spPr/>
    </dgm:pt>
    <dgm:pt modelId="{3DE4BB06-3BCB-4809-9170-F7BC1DF0F9B9}" type="pres">
      <dgm:prSet presAssocID="{03F374EA-C3B2-4C70-8BCF-8320EB7D9E9B}" presName="Accent" presStyleLbl="trAlignAcc1" presStyleIdx="1" presStyleCnt="3">
        <dgm:presLayoutVars>
          <dgm:chMax val="0"/>
          <dgm:chPref val="0"/>
        </dgm:presLayoutVars>
      </dgm:prSet>
      <dgm:spPr/>
    </dgm:pt>
    <dgm:pt modelId="{DD15E5DF-1120-4BC0-A81B-33CFFFF53808}" type="pres">
      <dgm:prSet presAssocID="{03F374EA-C3B2-4C70-8BCF-8320EB7D9E9B}" presName="Image" presStyleLbl="alignImgPlace1" presStyleIdx="1" presStyleCnt="3">
        <dgm:presLayoutVars>
          <dgm:chMax val="0"/>
          <dgm:chPref val="0"/>
        </dgm:presLayoutVars>
      </dgm:prSet>
      <dgm:spPr>
        <a:blipFill rotWithShape="1">
          <a:blip xmlns:r="http://schemas.openxmlformats.org/officeDocument/2006/relationships" r:embed="rId2"/>
          <a:srcRect/>
          <a:stretch>
            <a:fillRect l="-14000" r="-14000"/>
          </a:stretch>
        </a:blipFill>
      </dgm:spPr>
    </dgm:pt>
    <dgm:pt modelId="{6164C8B7-2FE5-4B91-A34D-BEAB36E73CC0}" type="pres">
      <dgm:prSet presAssocID="{03F374EA-C3B2-4C70-8BCF-8320EB7D9E9B}" presName="ChildComposite" presStyleCnt="0"/>
      <dgm:spPr/>
    </dgm:pt>
    <dgm:pt modelId="{40E1CD5C-8CD4-4D08-AAD4-C27CD0DE43DF}" type="pres">
      <dgm:prSet presAssocID="{03F374EA-C3B2-4C70-8BCF-8320EB7D9E9B}" presName="Child" presStyleLbl="node1" presStyleIdx="1" presStyleCnt="3">
        <dgm:presLayoutVars>
          <dgm:chMax val="0"/>
          <dgm:chPref val="0"/>
          <dgm:bulletEnabled val="1"/>
        </dgm:presLayoutVars>
      </dgm:prSet>
      <dgm:spPr/>
    </dgm:pt>
    <dgm:pt modelId="{EFDFA12E-03FE-47ED-A867-53244FB70BC0}" type="pres">
      <dgm:prSet presAssocID="{03F374EA-C3B2-4C70-8BCF-8320EB7D9E9B}" presName="Parent" presStyleLbl="revTx" presStyleIdx="1" presStyleCnt="3">
        <dgm:presLayoutVars>
          <dgm:chMax val="1"/>
          <dgm:chPref val="0"/>
          <dgm:bulletEnabled val="1"/>
        </dgm:presLayoutVars>
      </dgm:prSet>
      <dgm:spPr/>
    </dgm:pt>
    <dgm:pt modelId="{F3B62806-52AD-4BB4-B033-50844F58AF69}" type="pres">
      <dgm:prSet presAssocID="{80D132D6-9AC6-45DB-955F-83AFD2307E7B}" presName="sibTrans" presStyleCnt="0"/>
      <dgm:spPr/>
    </dgm:pt>
    <dgm:pt modelId="{65450DD6-920E-482C-8AD7-BFE58492FDC2}" type="pres">
      <dgm:prSet presAssocID="{C57E9DF9-4A1B-4937-A12E-067156336CA7}" presName="composite" presStyleCnt="0">
        <dgm:presLayoutVars>
          <dgm:chMax val="1"/>
          <dgm:chPref val="1"/>
        </dgm:presLayoutVars>
      </dgm:prSet>
      <dgm:spPr/>
    </dgm:pt>
    <dgm:pt modelId="{F941B127-0516-4009-8369-29B53620F766}" type="pres">
      <dgm:prSet presAssocID="{C57E9DF9-4A1B-4937-A12E-067156336CA7}" presName="Accent" presStyleLbl="trAlignAcc1" presStyleIdx="2" presStyleCnt="3">
        <dgm:presLayoutVars>
          <dgm:chMax val="0"/>
          <dgm:chPref val="0"/>
        </dgm:presLayoutVars>
      </dgm:prSet>
      <dgm:spPr/>
    </dgm:pt>
    <dgm:pt modelId="{E4758355-C484-42C7-BBEA-8D3CFF2AC0EC}" type="pres">
      <dgm:prSet presAssocID="{C57E9DF9-4A1B-4937-A12E-067156336CA7}" presName="Image" presStyleLbl="alignImgPlace1" presStyleIdx="2" presStyleCnt="3">
        <dgm:presLayoutVars>
          <dgm:chMax val="0"/>
          <dgm:chPref val="0"/>
        </dgm:presLayoutVars>
      </dgm:prSet>
      <dgm:spPr>
        <a:blipFill rotWithShape="1">
          <a:blip xmlns:r="http://schemas.openxmlformats.org/officeDocument/2006/relationships" r:embed="rId3"/>
          <a:srcRect/>
          <a:stretch>
            <a:fillRect/>
          </a:stretch>
        </a:blipFill>
      </dgm:spPr>
    </dgm:pt>
    <dgm:pt modelId="{BACE88F8-9034-4CE9-ADB2-A278E23A4B24}" type="pres">
      <dgm:prSet presAssocID="{C57E9DF9-4A1B-4937-A12E-067156336CA7}" presName="ChildComposite" presStyleCnt="0"/>
      <dgm:spPr/>
    </dgm:pt>
    <dgm:pt modelId="{9433187B-1935-4521-ABAD-1261379B0F8D}" type="pres">
      <dgm:prSet presAssocID="{C57E9DF9-4A1B-4937-A12E-067156336CA7}" presName="Child" presStyleLbl="node1" presStyleIdx="2" presStyleCnt="3" custScaleY="127782" custLinFactNeighborX="-347" custLinFactNeighborY="6163">
        <dgm:presLayoutVars>
          <dgm:chMax val="0"/>
          <dgm:chPref val="0"/>
          <dgm:bulletEnabled val="1"/>
        </dgm:presLayoutVars>
      </dgm:prSet>
      <dgm:spPr/>
    </dgm:pt>
    <dgm:pt modelId="{F415640F-9478-4E49-A27D-CDC7B74E1BDF}" type="pres">
      <dgm:prSet presAssocID="{C57E9DF9-4A1B-4937-A12E-067156336CA7}" presName="Parent" presStyleLbl="revTx" presStyleIdx="2" presStyleCnt="3">
        <dgm:presLayoutVars>
          <dgm:chMax val="1"/>
          <dgm:chPref val="0"/>
          <dgm:bulletEnabled val="1"/>
        </dgm:presLayoutVars>
      </dgm:prSet>
      <dgm:spPr/>
    </dgm:pt>
  </dgm:ptLst>
  <dgm:cxnLst>
    <dgm:cxn modelId="{BBE0B30E-D192-4C6D-8387-2E759A375B89}" srcId="{AC3A4FD0-C881-4BF5-977E-B5967A8CA3BC}" destId="{2C9B312A-21DA-4B30-BB51-EE1C1753154D}" srcOrd="0" destOrd="0" parTransId="{D98C6D14-A5F0-4788-AA6F-D8352323AE3E}" sibTransId="{3F85C25E-86D6-432F-A5D7-41DF0626F2FA}"/>
    <dgm:cxn modelId="{615A443A-91F8-4097-B040-15D4DDD44724}" type="presOf" srcId="{C57E9DF9-4A1B-4937-A12E-067156336CA7}" destId="{F415640F-9478-4E49-A27D-CDC7B74E1BDF}" srcOrd="0" destOrd="0" presId="urn:microsoft.com/office/officeart/2008/layout/CaptionedPictures"/>
    <dgm:cxn modelId="{71BFA84B-59A5-4B95-864C-CA4555E14CBB}" type="presOf" srcId="{FC42BD3C-E9A6-42B5-B903-53051EC5B77A}" destId="{9433187B-1935-4521-ABAD-1261379B0F8D}" srcOrd="0" destOrd="0" presId="urn:microsoft.com/office/officeart/2008/layout/CaptionedPictures"/>
    <dgm:cxn modelId="{2D939656-E851-485C-8314-418FA0A29AC5}" type="presOf" srcId="{A112A700-3BAB-4A4E-90B7-39C21630430E}" destId="{36E08CE4-8B95-4C71-8E6E-658FBD2E4C7E}" srcOrd="0" destOrd="0" presId="urn:microsoft.com/office/officeart/2008/layout/CaptionedPictures"/>
    <dgm:cxn modelId="{9B78F486-40B4-4EFF-8CAA-29129E8FB14B}" type="presOf" srcId="{B96FE486-34BA-4B77-8D67-8B99653CC53C}" destId="{40E1CD5C-8CD4-4D08-AAD4-C27CD0DE43DF}" srcOrd="0" destOrd="0" presId="urn:microsoft.com/office/officeart/2008/layout/CaptionedPictures"/>
    <dgm:cxn modelId="{E2772C94-FE07-44B9-8371-3BE08629DFC3}" srcId="{03F374EA-C3B2-4C70-8BCF-8320EB7D9E9B}" destId="{B96FE486-34BA-4B77-8D67-8B99653CC53C}" srcOrd="0" destOrd="0" parTransId="{F5F0B2FD-000F-48D5-A293-0024ABCC91CB}" sibTransId="{CCDC23A7-E047-4ED8-B92E-314F380AC9C4}"/>
    <dgm:cxn modelId="{FF1F1095-3E52-4BB1-9913-73057754EAE7}" srcId="{C57E9DF9-4A1B-4937-A12E-067156336CA7}" destId="{FC42BD3C-E9A6-42B5-B903-53051EC5B77A}" srcOrd="0" destOrd="0" parTransId="{33B86949-1718-4AF5-BB47-2FABBB799F1B}" sibTransId="{7F140D3E-7D53-4C54-B087-924F9BEF004E}"/>
    <dgm:cxn modelId="{31E56E99-6404-4FB8-ADEC-A14E268E76A5}" srcId="{A112A700-3BAB-4A4E-90B7-39C21630430E}" destId="{AC3A4FD0-C881-4BF5-977E-B5967A8CA3BC}" srcOrd="0" destOrd="0" parTransId="{C5013788-49F9-4427-9F46-E6011395FD04}" sibTransId="{9CA789D0-21C8-448D-8453-9ACB7E692B5E}"/>
    <dgm:cxn modelId="{F90A1B9B-446E-4FF4-947C-0BEDAB569BE4}" type="presOf" srcId="{AC3A4FD0-C881-4BF5-977E-B5967A8CA3BC}" destId="{68DBBC2D-0BDF-4D33-A8FD-AA83278256D7}" srcOrd="0" destOrd="0" presId="urn:microsoft.com/office/officeart/2008/layout/CaptionedPictures"/>
    <dgm:cxn modelId="{38CF4BB2-FEC8-4784-A75D-B40ACC65D5E4}" srcId="{A112A700-3BAB-4A4E-90B7-39C21630430E}" destId="{03F374EA-C3B2-4C70-8BCF-8320EB7D9E9B}" srcOrd="1" destOrd="0" parTransId="{4C5E7D49-4578-4EF2-B9E0-36B631CB2EC7}" sibTransId="{80D132D6-9AC6-45DB-955F-83AFD2307E7B}"/>
    <dgm:cxn modelId="{60413CC6-809E-466D-BA4A-09CF4EB54E4D}" type="presOf" srcId="{03F374EA-C3B2-4C70-8BCF-8320EB7D9E9B}" destId="{EFDFA12E-03FE-47ED-A867-53244FB70BC0}" srcOrd="0" destOrd="0" presId="urn:microsoft.com/office/officeart/2008/layout/CaptionedPictures"/>
    <dgm:cxn modelId="{9F6940CA-F88D-4170-BC51-F7DA0C2B1753}" type="presOf" srcId="{2C9B312A-21DA-4B30-BB51-EE1C1753154D}" destId="{0D9FF0C5-9209-462C-9401-E3DF92940B76}" srcOrd="0" destOrd="0" presId="urn:microsoft.com/office/officeart/2008/layout/CaptionedPictures"/>
    <dgm:cxn modelId="{73AFC8FD-3475-4E35-A3C7-0EBC5D82916D}" srcId="{A112A700-3BAB-4A4E-90B7-39C21630430E}" destId="{C57E9DF9-4A1B-4937-A12E-067156336CA7}" srcOrd="2" destOrd="0" parTransId="{635DB70B-D716-4C39-930A-A22E1E6A22E3}" sibTransId="{464C7884-EB06-41F4-AD7C-3B1C7E79C271}"/>
    <dgm:cxn modelId="{88E7A117-4339-4BF7-BE99-00F6FE262072}" type="presParOf" srcId="{36E08CE4-8B95-4C71-8E6E-658FBD2E4C7E}" destId="{30859783-D587-4FD8-87BB-836CAF390311}" srcOrd="0" destOrd="0" presId="urn:microsoft.com/office/officeart/2008/layout/CaptionedPictures"/>
    <dgm:cxn modelId="{362898BA-F3B2-49ED-A4E1-7D058C36705A}" type="presParOf" srcId="{30859783-D587-4FD8-87BB-836CAF390311}" destId="{F4ACFF65-E575-4498-9D33-2041D97AB65E}" srcOrd="0" destOrd="0" presId="urn:microsoft.com/office/officeart/2008/layout/CaptionedPictures"/>
    <dgm:cxn modelId="{10F868B5-6934-40F6-A81B-3C5246506CB2}" type="presParOf" srcId="{30859783-D587-4FD8-87BB-836CAF390311}" destId="{06CEAC52-BCF0-493F-99CB-958BF4FE848C}" srcOrd="1" destOrd="0" presId="urn:microsoft.com/office/officeart/2008/layout/CaptionedPictures"/>
    <dgm:cxn modelId="{7B394231-DA7C-409F-B73D-C85065FE669C}" type="presParOf" srcId="{30859783-D587-4FD8-87BB-836CAF390311}" destId="{AFF18FD4-636A-45C4-BDE8-DFEFD53C84AB}" srcOrd="2" destOrd="0" presId="urn:microsoft.com/office/officeart/2008/layout/CaptionedPictures"/>
    <dgm:cxn modelId="{9A7D8B63-6648-43E0-83CD-BBDF01B33E49}" type="presParOf" srcId="{AFF18FD4-636A-45C4-BDE8-DFEFD53C84AB}" destId="{0D9FF0C5-9209-462C-9401-E3DF92940B76}" srcOrd="0" destOrd="0" presId="urn:microsoft.com/office/officeart/2008/layout/CaptionedPictures"/>
    <dgm:cxn modelId="{9D341C07-2FC9-4931-B9BF-BCF6437BFFE1}" type="presParOf" srcId="{AFF18FD4-636A-45C4-BDE8-DFEFD53C84AB}" destId="{68DBBC2D-0BDF-4D33-A8FD-AA83278256D7}" srcOrd="1" destOrd="0" presId="urn:microsoft.com/office/officeart/2008/layout/CaptionedPictures"/>
    <dgm:cxn modelId="{9A0F3001-4953-41FE-A36B-C25F9C8EAD62}" type="presParOf" srcId="{36E08CE4-8B95-4C71-8E6E-658FBD2E4C7E}" destId="{553751E1-E91B-4ABD-BEB8-A7504031A243}" srcOrd="1" destOrd="0" presId="urn:microsoft.com/office/officeart/2008/layout/CaptionedPictures"/>
    <dgm:cxn modelId="{36C222A9-667D-474A-B56A-5B12B0EA8270}" type="presParOf" srcId="{36E08CE4-8B95-4C71-8E6E-658FBD2E4C7E}" destId="{669D057D-BC72-473D-8575-A80C2F07889F}" srcOrd="2" destOrd="0" presId="urn:microsoft.com/office/officeart/2008/layout/CaptionedPictures"/>
    <dgm:cxn modelId="{5231E210-895D-4AA5-9EDA-7B3AC6C9B3E5}" type="presParOf" srcId="{669D057D-BC72-473D-8575-A80C2F07889F}" destId="{3DE4BB06-3BCB-4809-9170-F7BC1DF0F9B9}" srcOrd="0" destOrd="0" presId="urn:microsoft.com/office/officeart/2008/layout/CaptionedPictures"/>
    <dgm:cxn modelId="{32ADD048-656F-4159-8C96-03E04D29C3B9}" type="presParOf" srcId="{669D057D-BC72-473D-8575-A80C2F07889F}" destId="{DD15E5DF-1120-4BC0-A81B-33CFFFF53808}" srcOrd="1" destOrd="0" presId="urn:microsoft.com/office/officeart/2008/layout/CaptionedPictures"/>
    <dgm:cxn modelId="{04405BC2-18BD-4BAA-84AB-401601D3CE4F}" type="presParOf" srcId="{669D057D-BC72-473D-8575-A80C2F07889F}" destId="{6164C8B7-2FE5-4B91-A34D-BEAB36E73CC0}" srcOrd="2" destOrd="0" presId="urn:microsoft.com/office/officeart/2008/layout/CaptionedPictures"/>
    <dgm:cxn modelId="{F0B249D0-DD9E-4F05-B6C7-1E0FC6E880B4}" type="presParOf" srcId="{6164C8B7-2FE5-4B91-A34D-BEAB36E73CC0}" destId="{40E1CD5C-8CD4-4D08-AAD4-C27CD0DE43DF}" srcOrd="0" destOrd="0" presId="urn:microsoft.com/office/officeart/2008/layout/CaptionedPictures"/>
    <dgm:cxn modelId="{5504B841-3BF1-4F7D-973C-88C8F97977F1}" type="presParOf" srcId="{6164C8B7-2FE5-4B91-A34D-BEAB36E73CC0}" destId="{EFDFA12E-03FE-47ED-A867-53244FB70BC0}" srcOrd="1" destOrd="0" presId="urn:microsoft.com/office/officeart/2008/layout/CaptionedPictures"/>
    <dgm:cxn modelId="{DA660B78-AE3F-444A-8CC1-B2FC59B573E4}" type="presParOf" srcId="{36E08CE4-8B95-4C71-8E6E-658FBD2E4C7E}" destId="{F3B62806-52AD-4BB4-B033-50844F58AF69}" srcOrd="3" destOrd="0" presId="urn:microsoft.com/office/officeart/2008/layout/CaptionedPictures"/>
    <dgm:cxn modelId="{A69E7056-ECE7-4FE0-952E-E3D6D324391B}" type="presParOf" srcId="{36E08CE4-8B95-4C71-8E6E-658FBD2E4C7E}" destId="{65450DD6-920E-482C-8AD7-BFE58492FDC2}" srcOrd="4" destOrd="0" presId="urn:microsoft.com/office/officeart/2008/layout/CaptionedPictures"/>
    <dgm:cxn modelId="{4B34527A-8A7D-4876-95E7-EA628A48E8AE}" type="presParOf" srcId="{65450DD6-920E-482C-8AD7-BFE58492FDC2}" destId="{F941B127-0516-4009-8369-29B53620F766}" srcOrd="0" destOrd="0" presId="urn:microsoft.com/office/officeart/2008/layout/CaptionedPictures"/>
    <dgm:cxn modelId="{6E5891B6-A07E-4170-897F-FD746B747BBE}" type="presParOf" srcId="{65450DD6-920E-482C-8AD7-BFE58492FDC2}" destId="{E4758355-C484-42C7-BBEA-8D3CFF2AC0EC}" srcOrd="1" destOrd="0" presId="urn:microsoft.com/office/officeart/2008/layout/CaptionedPictures"/>
    <dgm:cxn modelId="{EBA2DB92-2EDA-4F37-910D-2CD59CCA8DED}" type="presParOf" srcId="{65450DD6-920E-482C-8AD7-BFE58492FDC2}" destId="{BACE88F8-9034-4CE9-ADB2-A278E23A4B24}" srcOrd="2" destOrd="0" presId="urn:microsoft.com/office/officeart/2008/layout/CaptionedPictures"/>
    <dgm:cxn modelId="{D3DFDDDB-7C25-4344-9F62-25B3EE1D0D0D}" type="presParOf" srcId="{BACE88F8-9034-4CE9-ADB2-A278E23A4B24}" destId="{9433187B-1935-4521-ABAD-1261379B0F8D}" srcOrd="0" destOrd="0" presId="urn:microsoft.com/office/officeart/2008/layout/CaptionedPictures"/>
    <dgm:cxn modelId="{D865F916-CA18-4FAA-A16C-C3A0E9692B7A}" type="presParOf" srcId="{BACE88F8-9034-4CE9-ADB2-A278E23A4B24}" destId="{F415640F-9478-4E49-A27D-CDC7B74E1BDF}"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ECDA0-C635-450D-ACD6-4D0E946D6843}"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n-US"/>
        </a:p>
      </dgm:t>
    </dgm:pt>
    <dgm:pt modelId="{A843FA2C-E1B2-45E0-8BC5-BAB4488967D9}">
      <dgm:prSet phldrT="[Text]" custT="1"/>
      <dgm:spPr>
        <a:solidFill>
          <a:schemeClr val="accent2"/>
        </a:solidFill>
      </dgm:spPr>
      <dgm:t>
        <a:bodyPr/>
        <a:lstStyle/>
        <a:p>
          <a:r>
            <a:rPr lang="ar-EG" sz="1600" b="1" dirty="0">
              <a:latin typeface="Graphik Arabic Regular" pitchFamily="2" charset="-78"/>
              <a:cs typeface="Graphik Arabic Regular" pitchFamily="2" charset="-78"/>
            </a:rPr>
            <a:t>المجال </a:t>
          </a:r>
          <a:r>
            <a:rPr lang="ar-BH" sz="1600" b="1" dirty="0">
              <a:latin typeface="Graphik Arabic Regular" pitchFamily="2" charset="-78"/>
              <a:cs typeface="Graphik Arabic Regular" pitchFamily="2" charset="-78"/>
            </a:rPr>
            <a:t>(</a:t>
          </a:r>
          <a:r>
            <a:rPr lang="ar-EG" sz="1600" b="1" dirty="0">
              <a:latin typeface="Graphik Arabic Regular" pitchFamily="2" charset="-78"/>
              <a:cs typeface="Graphik Arabic Regular" pitchFamily="2" charset="-78"/>
            </a:rPr>
            <a:t>1</a:t>
          </a:r>
          <a:r>
            <a:rPr lang="ar-BH" sz="1600" b="1" dirty="0">
              <a:latin typeface="Graphik Arabic Regular" pitchFamily="2" charset="-78"/>
              <a:cs typeface="Graphik Arabic Regular" pitchFamily="2" charset="-78"/>
            </a:rPr>
            <a:t>)</a:t>
          </a:r>
          <a:r>
            <a:rPr lang="ar-EG" sz="1600" b="1" dirty="0">
              <a:latin typeface="Graphik Arabic Regular" pitchFamily="2" charset="-78"/>
              <a:cs typeface="Graphik Arabic Regular" pitchFamily="2" charset="-78"/>
            </a:rPr>
            <a:t>:</a:t>
          </a:r>
          <a:endParaRPr lang="ar-BH" sz="1600" b="1" dirty="0">
            <a:latin typeface="Graphik Arabic Regular" pitchFamily="2" charset="-78"/>
            <a:cs typeface="Graphik Arabic Regular" pitchFamily="2" charset="-78"/>
          </a:endParaRPr>
        </a:p>
        <a:p>
          <a:r>
            <a:rPr lang="ar-EG" sz="1600" b="1" dirty="0">
              <a:latin typeface="Graphik Arabic Regular" pitchFamily="2" charset="-78"/>
              <a:cs typeface="Graphik Arabic Regular" pitchFamily="2" charset="-78"/>
            </a:rPr>
            <a:t>نمو الأطفال</a:t>
          </a:r>
          <a:r>
            <a:rPr lang="ar-BH" sz="1600" b="1" dirty="0">
              <a:latin typeface="Graphik Arabic Regular" pitchFamily="2" charset="-78"/>
              <a:cs typeface="Graphik Arabic Regular" pitchFamily="2" charset="-78"/>
            </a:rPr>
            <a:t> وتطورهم</a:t>
          </a:r>
          <a:endParaRPr lang="en-US" sz="1600" b="0" dirty="0">
            <a:latin typeface="Graphik Arabic Regular" pitchFamily="2" charset="-78"/>
            <a:cs typeface="Graphik Arabic Regular" pitchFamily="2" charset="-78"/>
          </a:endParaRPr>
        </a:p>
      </dgm:t>
    </dgm:pt>
    <dgm:pt modelId="{A5EDD503-04E0-497D-A823-B7A979442352}" type="parTrans" cxnId="{8335BA6C-EF6C-41AE-A1E2-55AC1C232A03}">
      <dgm:prSet/>
      <dgm:spPr/>
      <dgm:t>
        <a:bodyPr/>
        <a:lstStyle/>
        <a:p>
          <a:endParaRPr lang="en-US" sz="2800">
            <a:latin typeface="Graphik" panose="020B0503030202060203" pitchFamily="34" charset="0"/>
          </a:endParaRPr>
        </a:p>
      </dgm:t>
    </dgm:pt>
    <dgm:pt modelId="{ADA8D670-C3C5-4C2B-8A17-5DA2CED9A2CC}" type="sibTrans" cxnId="{8335BA6C-EF6C-41AE-A1E2-55AC1C232A03}">
      <dgm:prSet/>
      <dgm:spPr/>
      <dgm:t>
        <a:bodyPr/>
        <a:lstStyle/>
        <a:p>
          <a:endParaRPr lang="en-US" sz="2800">
            <a:latin typeface="Graphik" panose="020B0503030202060203" pitchFamily="34" charset="0"/>
          </a:endParaRPr>
        </a:p>
      </dgm:t>
    </dgm:pt>
    <dgm:pt modelId="{0C08F0B9-B66B-416A-AD80-601F2FC85C90}">
      <dgm:prSet phldrT="[Tex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1.1 نمو الأطفال الاجتماعي والعاطفي</a:t>
          </a:r>
          <a:endParaRPr lang="en-US" sz="1600" dirty="0">
            <a:latin typeface="Graphik Arabic Regular" pitchFamily="2" charset="-78"/>
            <a:cs typeface="Graphik Arabic Regular" pitchFamily="2" charset="-78"/>
          </a:endParaRPr>
        </a:p>
      </dgm:t>
    </dgm:pt>
    <dgm:pt modelId="{A74BDF4F-7C4F-4703-BD91-0F4B5A10C9F9}" type="parTrans" cxnId="{A31B348E-8C58-430D-AA65-A2409C43A9DB}">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943CB42E-22AF-4672-A689-F0DFEA36F569}" type="sibTrans" cxnId="{A31B348E-8C58-430D-AA65-A2409C43A9DB}">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344FF24B-BD7C-494E-9FF7-ECCA098D8A94}">
      <dgm:prSet phldrT="[Tex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2.1 نمو الأطفال البدني</a:t>
          </a:r>
          <a:endParaRPr lang="en-US" sz="1600" dirty="0">
            <a:latin typeface="Graphik Arabic Regular" pitchFamily="2" charset="-78"/>
            <a:cs typeface="Graphik Arabic Regular" pitchFamily="2" charset="-78"/>
          </a:endParaRPr>
        </a:p>
      </dgm:t>
    </dgm:pt>
    <dgm:pt modelId="{1B27689D-E86F-45A7-BB22-AF0D81692128}" type="parTrans" cxnId="{0FC70DB3-EA91-463D-AC10-416FAC916C15}">
      <dgm:prSet/>
      <dgm:spPr/>
      <dgm:t>
        <a:bodyPr/>
        <a:lstStyle/>
        <a:p>
          <a:endParaRPr lang="en-US" sz="2800">
            <a:latin typeface="Graphik" panose="020B0503030202060203" pitchFamily="34" charset="0"/>
          </a:endParaRPr>
        </a:p>
      </dgm:t>
    </dgm:pt>
    <dgm:pt modelId="{8A08435E-70F1-46B3-BE94-201F25F66777}" type="sibTrans" cxnId="{0FC70DB3-EA91-463D-AC10-416FAC916C15}">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4D343D47-D295-4AC9-92CA-EB2E51F765AA}">
      <dgm:prSet phldrT="[Text]" custT="1"/>
      <dgm:spPr>
        <a:solidFill>
          <a:srgbClr val="203864"/>
        </a:solidFill>
        <a:ln>
          <a:solidFill>
            <a:srgbClr val="203864"/>
          </a:solidFill>
        </a:ln>
      </dgm:spPr>
      <dgm:t>
        <a:bodyPr/>
        <a:lstStyle/>
        <a:p>
          <a:pPr rtl="1"/>
          <a:endParaRPr lang="en-US" sz="1600" b="1" dirty="0">
            <a:latin typeface="Graphik Arabic Regular" pitchFamily="2" charset="-78"/>
            <a:cs typeface="Graphik Arabic Regular" pitchFamily="2" charset="-78"/>
          </a:endParaRPr>
        </a:p>
        <a:p>
          <a:r>
            <a:rPr lang="ar-BH" sz="1600" b="1" dirty="0">
              <a:latin typeface="Graphik Arabic Regular" pitchFamily="2" charset="-78"/>
              <a:cs typeface="Graphik Arabic Regular" pitchFamily="2" charset="-78"/>
            </a:rPr>
            <a:t>المجال (2):</a:t>
          </a:r>
        </a:p>
        <a:p>
          <a:r>
            <a:rPr lang="ar-BH" sz="1600" b="1" dirty="0">
              <a:latin typeface="Graphik Arabic Regular" pitchFamily="2" charset="-78"/>
              <a:cs typeface="Graphik Arabic Regular" pitchFamily="2" charset="-78"/>
            </a:rPr>
            <a:t>التعلم الذي يبادر به الطفل</a:t>
          </a:r>
          <a:endParaRPr lang="en-US" sz="1600" b="1" dirty="0">
            <a:latin typeface="Graphik Arabic Regular" pitchFamily="2" charset="-78"/>
            <a:cs typeface="Graphik Arabic Regular" pitchFamily="2" charset="-78"/>
          </a:endParaRPr>
        </a:p>
        <a:p>
          <a:endParaRPr lang="en-US" sz="1600" b="0" dirty="0">
            <a:latin typeface="Graphik Arabic Regular" pitchFamily="2" charset="-78"/>
            <a:cs typeface="Graphik Arabic Regular" pitchFamily="2" charset="-78"/>
          </a:endParaRPr>
        </a:p>
      </dgm:t>
    </dgm:pt>
    <dgm:pt modelId="{612D79B5-0C44-4BEA-96B6-E533227B93B3}" type="parTrans" cxnId="{C50561F6-F3D7-4655-BABC-52E03B74C649}">
      <dgm:prSet/>
      <dgm:spPr/>
      <dgm:t>
        <a:bodyPr/>
        <a:lstStyle/>
        <a:p>
          <a:endParaRPr lang="en-US" sz="2800">
            <a:latin typeface="Graphik" panose="020B0503030202060203" pitchFamily="34" charset="0"/>
          </a:endParaRPr>
        </a:p>
      </dgm:t>
    </dgm:pt>
    <dgm:pt modelId="{82F96B34-06BB-4962-A86D-329CFE601450}" type="sibTrans" cxnId="{C50561F6-F3D7-4655-BABC-52E03B74C649}">
      <dgm:prSet/>
      <dgm:spPr/>
      <dgm:t>
        <a:bodyPr/>
        <a:lstStyle/>
        <a:p>
          <a:endParaRPr lang="en-US" sz="2800">
            <a:latin typeface="Graphik" panose="020B0503030202060203" pitchFamily="34" charset="0"/>
          </a:endParaRPr>
        </a:p>
      </dgm:t>
    </dgm:pt>
    <dgm:pt modelId="{0EE3CFF2-2845-4EA7-A65A-3DE7668A1685}">
      <dgm:prSet phldrT="[Text]" custT="1"/>
      <dgm:spPr>
        <a:solidFill>
          <a:schemeClr val="bg1"/>
        </a:solidFill>
        <a:ln>
          <a:solidFill>
            <a:srgbClr val="203864"/>
          </a:solidFill>
        </a:ln>
      </dgm:spPr>
      <dgm:t>
        <a:bodyPr/>
        <a:lstStyle/>
        <a:p>
          <a:r>
            <a:rPr lang="ar-BH" sz="1600" dirty="0">
              <a:solidFill>
                <a:srgbClr val="4A4A4A"/>
              </a:solidFill>
              <a:latin typeface="Graphik Arabic Regular" pitchFamily="2" charset="-78"/>
              <a:cs typeface="Graphik Arabic Regular" pitchFamily="2" charset="-78"/>
            </a:rPr>
            <a:t>1.2 مجالات التعلم </a:t>
          </a:r>
          <a:endParaRPr lang="en-US" sz="1600" dirty="0">
            <a:latin typeface="Graphik Arabic Regular" pitchFamily="2" charset="-78"/>
            <a:cs typeface="Graphik Arabic Regular" pitchFamily="2" charset="-78"/>
          </a:endParaRPr>
        </a:p>
      </dgm:t>
    </dgm:pt>
    <dgm:pt modelId="{75034A85-4EF3-499E-889B-3821B3E1F2E2}" type="parTrans" cxnId="{DF9DDB10-FBBF-4D31-A0C2-76764B3E4B38}">
      <dgm:prSet/>
      <dgm:spPr>
        <a:solidFill>
          <a:srgbClr val="203864"/>
        </a:solidFill>
        <a:ln>
          <a:solidFill>
            <a:srgbClr val="203864"/>
          </a:solidFill>
        </a:ln>
      </dgm:spPr>
      <dgm:t>
        <a:bodyPr/>
        <a:lstStyle/>
        <a:p>
          <a:endParaRPr lang="en-US" sz="2800">
            <a:latin typeface="Graphik" panose="020B0503030202060203" pitchFamily="34" charset="0"/>
          </a:endParaRPr>
        </a:p>
      </dgm:t>
    </dgm:pt>
    <dgm:pt modelId="{FF0F2CB6-8F81-425F-A468-35B703692E67}" type="sibTrans" cxnId="{DF9DDB10-FBBF-4D31-A0C2-76764B3E4B38}">
      <dgm:prSet/>
      <dgm:spPr>
        <a:solidFill>
          <a:srgbClr val="203864"/>
        </a:solidFill>
        <a:ln>
          <a:solidFill>
            <a:srgbClr val="203864"/>
          </a:solidFill>
        </a:ln>
      </dgm:spPr>
      <dgm:t>
        <a:bodyPr/>
        <a:lstStyle/>
        <a:p>
          <a:endParaRPr lang="en-US" sz="2800">
            <a:latin typeface="Graphik" panose="020B0503030202060203" pitchFamily="34" charset="0"/>
          </a:endParaRPr>
        </a:p>
      </dgm:t>
    </dgm:pt>
    <dgm:pt modelId="{F8C6B9EB-26F7-4AE2-BB9F-2C186F063090}">
      <dgm:prSet phldrT="[Text]" custT="1"/>
      <dgm:spPr>
        <a:solidFill>
          <a:schemeClr val="bg1"/>
        </a:solidFill>
        <a:ln>
          <a:solidFill>
            <a:srgbClr val="203864"/>
          </a:solidFill>
        </a:ln>
      </dgm:spPr>
      <dgm:t>
        <a:bodyPr/>
        <a:lstStyle/>
        <a:p>
          <a:r>
            <a:rPr lang="ar-BH" sz="1600">
              <a:solidFill>
                <a:srgbClr val="4A4A4A"/>
              </a:solidFill>
              <a:latin typeface="Graphik Arabic Regular" pitchFamily="2" charset="-78"/>
              <a:cs typeface="Graphik Arabic Regular" pitchFamily="2" charset="-78"/>
            </a:rPr>
            <a:t>2.2 خبرات المنهج </a:t>
          </a:r>
          <a:endParaRPr lang="en-US" sz="1600">
            <a:latin typeface="Graphik Arabic Regular" pitchFamily="2" charset="-78"/>
            <a:cs typeface="Graphik Arabic Regular" pitchFamily="2" charset="-78"/>
          </a:endParaRPr>
        </a:p>
      </dgm:t>
    </dgm:pt>
    <dgm:pt modelId="{3971855A-F3FE-4115-A904-826BE0213F4C}" type="parTrans" cxnId="{E08F1746-5857-4FF1-9CAA-1DBBD1868BB5}">
      <dgm:prSet/>
      <dgm:spPr/>
      <dgm:t>
        <a:bodyPr/>
        <a:lstStyle/>
        <a:p>
          <a:endParaRPr lang="en-US" sz="2800">
            <a:latin typeface="Graphik" panose="020B0503030202060203" pitchFamily="34" charset="0"/>
          </a:endParaRPr>
        </a:p>
      </dgm:t>
    </dgm:pt>
    <dgm:pt modelId="{87C0DD38-6A6A-4131-84ED-4CF690077BAA}" type="sibTrans" cxnId="{E08F1746-5857-4FF1-9CAA-1DBBD1868BB5}">
      <dgm:prSet/>
      <dgm:spPr/>
      <dgm:t>
        <a:bodyPr/>
        <a:lstStyle/>
        <a:p>
          <a:endParaRPr lang="en-US" sz="2800">
            <a:latin typeface="Graphik" panose="020B0503030202060203" pitchFamily="34" charset="0"/>
          </a:endParaRPr>
        </a:p>
      </dgm:t>
    </dgm:pt>
    <dgm:pt modelId="{AB63DA8E-2EE3-4285-A4AA-57CEB4C187BB}">
      <dgm:prSet phldrT="[Text]" custT="1"/>
      <dgm:spPr>
        <a:solidFill>
          <a:srgbClr val="D9990E"/>
        </a:solidFill>
      </dgm:spPr>
      <dgm:t>
        <a:bodyPr/>
        <a:lstStyle/>
        <a:p>
          <a:r>
            <a:rPr lang="ar-BH" sz="1600" b="1" dirty="0">
              <a:latin typeface="Graphik Arabic Regular" pitchFamily="2" charset="-78"/>
              <a:cs typeface="Graphik Arabic Regular" pitchFamily="2" charset="-78"/>
            </a:rPr>
            <a:t>المجال (3): </a:t>
          </a:r>
        </a:p>
        <a:p>
          <a:r>
            <a:rPr lang="ar-BH" sz="1600" b="1" dirty="0">
              <a:latin typeface="Graphik Arabic Regular" pitchFamily="2" charset="-78"/>
              <a:cs typeface="Graphik Arabic Regular" pitchFamily="2" charset="-78"/>
            </a:rPr>
            <a:t>القيادة والإدارة</a:t>
          </a:r>
          <a:endParaRPr lang="en-US" sz="1600" b="0" dirty="0">
            <a:latin typeface="Graphik Arabic Regular" pitchFamily="2" charset="-78"/>
            <a:cs typeface="Graphik Arabic Regular" pitchFamily="2" charset="-78"/>
          </a:endParaRPr>
        </a:p>
      </dgm:t>
    </dgm:pt>
    <dgm:pt modelId="{98EAAC02-864D-47BC-8DCE-F7653BBC7F4B}" type="parTrans" cxnId="{A3A7342F-C483-4538-BCC8-6115E83FDE69}">
      <dgm:prSet/>
      <dgm:spPr/>
      <dgm:t>
        <a:bodyPr/>
        <a:lstStyle/>
        <a:p>
          <a:endParaRPr lang="en-US" sz="2800">
            <a:latin typeface="Graphik" panose="020B0503030202060203" pitchFamily="34" charset="0"/>
          </a:endParaRPr>
        </a:p>
      </dgm:t>
    </dgm:pt>
    <dgm:pt modelId="{9F4EEBFE-46D6-40BB-BEF3-710318D95ED7}" type="sibTrans" cxnId="{A3A7342F-C483-4538-BCC8-6115E83FDE69}">
      <dgm:prSet/>
      <dgm:spPr/>
      <dgm:t>
        <a:bodyPr/>
        <a:lstStyle/>
        <a:p>
          <a:endParaRPr lang="en-US" sz="2800">
            <a:latin typeface="Graphik" panose="020B0503030202060203" pitchFamily="34" charset="0"/>
          </a:endParaRPr>
        </a:p>
      </dgm:t>
    </dgm:pt>
    <dgm:pt modelId="{ED2F4EE8-400A-4AC9-94E8-4E2B7D2110CC}">
      <dgm:prSet phldrT="[Text]" custT="1"/>
      <dgm:spPr>
        <a:noFill/>
        <a:ln>
          <a:solidFill>
            <a:srgbClr val="D9990E"/>
          </a:solidFill>
        </a:ln>
      </dgm:spPr>
      <dgm:t>
        <a:bodyPr/>
        <a:lstStyle/>
        <a:p>
          <a:r>
            <a:rPr lang="ar-BH" sz="1600">
              <a:solidFill>
                <a:srgbClr val="4A4A4A"/>
              </a:solidFill>
              <a:latin typeface="Graphik Arabic Regular" pitchFamily="2" charset="-78"/>
              <a:cs typeface="Graphik Arabic Regular" pitchFamily="2" charset="-78"/>
            </a:rPr>
            <a:t>1.3 فاعلية القيادة </a:t>
          </a:r>
          <a:endParaRPr lang="en-US" sz="1600">
            <a:latin typeface="Graphik Arabic Regular" pitchFamily="2" charset="-78"/>
            <a:cs typeface="Graphik Arabic Regular" pitchFamily="2" charset="-78"/>
          </a:endParaRPr>
        </a:p>
      </dgm:t>
    </dgm:pt>
    <dgm:pt modelId="{F2BF1638-460F-40B5-A768-1A1028A7CA3E}" type="parTrans" cxnId="{CA639374-9468-4766-8847-1737590ED2BB}">
      <dgm:prSet/>
      <dgm:spPr>
        <a:solidFill>
          <a:srgbClr val="D9990E"/>
        </a:solidFill>
      </dgm:spPr>
      <dgm:t>
        <a:bodyPr/>
        <a:lstStyle/>
        <a:p>
          <a:endParaRPr lang="en-US" sz="2800">
            <a:latin typeface="Graphik" panose="020B0503030202060203" pitchFamily="34" charset="0"/>
          </a:endParaRPr>
        </a:p>
      </dgm:t>
    </dgm:pt>
    <dgm:pt modelId="{BA8887D0-C821-4AC4-A9B8-030EFF1ED6B3}" type="sibTrans" cxnId="{CA639374-9468-4766-8847-1737590ED2BB}">
      <dgm:prSet/>
      <dgm:spPr>
        <a:solidFill>
          <a:srgbClr val="D9990E"/>
        </a:solidFill>
      </dgm:spPr>
      <dgm:t>
        <a:bodyPr/>
        <a:lstStyle/>
        <a:p>
          <a:endParaRPr lang="en-US" sz="2800">
            <a:latin typeface="Graphik" panose="020B0503030202060203" pitchFamily="34" charset="0"/>
          </a:endParaRPr>
        </a:p>
      </dgm:t>
    </dgm:pt>
    <dgm:pt modelId="{F736202D-5C1A-44EC-B3A4-4D6CBF18C08A}">
      <dgm:prSet phldrT="[Text]" custT="1"/>
      <dgm:spPr>
        <a:noFill/>
        <a:ln>
          <a:solidFill>
            <a:srgbClr val="D9990E"/>
          </a:solidFill>
        </a:ln>
      </dgm:spPr>
      <dgm:t>
        <a:bodyPr/>
        <a:lstStyle/>
        <a:p>
          <a:r>
            <a:rPr lang="ar-BH" sz="1600" dirty="0">
              <a:solidFill>
                <a:srgbClr val="4A4A4A"/>
              </a:solidFill>
              <a:latin typeface="Graphik Arabic Regular" pitchFamily="2" charset="-78"/>
              <a:cs typeface="Graphik Arabic Regular" pitchFamily="2" charset="-78"/>
            </a:rPr>
            <a:t>2.3 مشاركة العائلة والمجتمع</a:t>
          </a:r>
          <a:endParaRPr lang="en-US" sz="1600" dirty="0">
            <a:latin typeface="Graphik Arabic Regular" pitchFamily="2" charset="-78"/>
            <a:cs typeface="Graphik Arabic Regular" pitchFamily="2" charset="-78"/>
          </a:endParaRPr>
        </a:p>
      </dgm:t>
    </dgm:pt>
    <dgm:pt modelId="{1217B575-4244-41F1-8EA8-2CC4AB72A980}" type="parTrans" cxnId="{91E3F8A3-B796-4B9C-BD46-A6D55C580AC2}">
      <dgm:prSet/>
      <dgm:spPr/>
      <dgm:t>
        <a:bodyPr/>
        <a:lstStyle/>
        <a:p>
          <a:endParaRPr lang="en-US" sz="2800">
            <a:latin typeface="Graphik" panose="020B0503030202060203" pitchFamily="34" charset="0"/>
          </a:endParaRPr>
        </a:p>
      </dgm:t>
    </dgm:pt>
    <dgm:pt modelId="{0E7D1829-8188-42C8-A871-4B17E554EAAA}" type="sibTrans" cxnId="{91E3F8A3-B796-4B9C-BD46-A6D55C580AC2}">
      <dgm:prSet/>
      <dgm:spPr/>
      <dgm:t>
        <a:bodyPr/>
        <a:lstStyle/>
        <a:p>
          <a:endParaRPr lang="en-US" sz="2800">
            <a:latin typeface="Graphik" panose="020B0503030202060203" pitchFamily="34" charset="0"/>
          </a:endParaRPr>
        </a:p>
      </dgm:t>
    </dgm:pt>
    <dgm:pt modelId="{2916D0AB-6DF0-4BCB-98FE-B82F3F73C143}">
      <dgm:prSe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3.1</a:t>
          </a:r>
          <a:r>
            <a:rPr lang="ar-BH" sz="1600" baseline="0" dirty="0">
              <a:solidFill>
                <a:srgbClr val="4A4A4A"/>
              </a:solidFill>
              <a:latin typeface="Graphik Arabic Regular" pitchFamily="2" charset="-78"/>
              <a:cs typeface="Graphik Arabic Regular" pitchFamily="2" charset="-78"/>
            </a:rPr>
            <a:t> تلبية الاحتياجات الخاصة </a:t>
          </a:r>
          <a:r>
            <a:rPr lang="ar-BH" sz="1600" baseline="0" dirty="0">
              <a:solidFill>
                <a:srgbClr val="FF0000"/>
              </a:solidFill>
              <a:latin typeface="Graphik Arabic Regular" pitchFamily="2" charset="-78"/>
              <a:cs typeface="Graphik Arabic Regular" pitchFamily="2" charset="-78"/>
            </a:rPr>
            <a:t>*</a:t>
          </a:r>
          <a:endParaRPr lang="en-US" sz="1800" dirty="0">
            <a:solidFill>
              <a:srgbClr val="FF0000"/>
            </a:solidFill>
            <a:latin typeface="Graphik" panose="020B0503030202060203" pitchFamily="34" charset="0"/>
          </a:endParaRPr>
        </a:p>
      </dgm:t>
    </dgm:pt>
    <dgm:pt modelId="{50C4A5C7-4A60-4C24-874A-69180166123E}" type="parTrans" cxnId="{45D838BC-8F2D-423B-A784-1F9618BE0EE6}">
      <dgm:prSet/>
      <dgm:spPr/>
      <dgm:t>
        <a:bodyPr/>
        <a:lstStyle/>
        <a:p>
          <a:endParaRPr lang="en-US" sz="2800">
            <a:latin typeface="Graphik" panose="020B0503030202060203" pitchFamily="34" charset="0"/>
          </a:endParaRPr>
        </a:p>
      </dgm:t>
    </dgm:pt>
    <dgm:pt modelId="{D5D0E4FD-F178-4AAA-9DA1-E34D36F9A019}" type="sibTrans" cxnId="{45D838BC-8F2D-423B-A784-1F9618BE0EE6}">
      <dgm:prSet/>
      <dgm:spPr/>
      <dgm:t>
        <a:bodyPr/>
        <a:lstStyle/>
        <a:p>
          <a:endParaRPr lang="en-US" sz="2800">
            <a:latin typeface="Graphik" panose="020B0503030202060203" pitchFamily="34" charset="0"/>
          </a:endParaRPr>
        </a:p>
      </dgm:t>
    </dgm:pt>
    <dgm:pt modelId="{E660FC7B-2620-4930-A7D3-99FD526E63DD}" type="pres">
      <dgm:prSet presAssocID="{80FECDA0-C635-450D-ACD6-4D0E946D6843}" presName="Name0" presStyleCnt="0">
        <dgm:presLayoutVars>
          <dgm:dir val="rev"/>
          <dgm:animLvl val="lvl"/>
          <dgm:resizeHandles val="exact"/>
        </dgm:presLayoutVars>
      </dgm:prSet>
      <dgm:spPr/>
    </dgm:pt>
    <dgm:pt modelId="{82F67484-025F-4421-A33D-557226626664}" type="pres">
      <dgm:prSet presAssocID="{A843FA2C-E1B2-45E0-8BC5-BAB4488967D9}" presName="vertFlow" presStyleCnt="0"/>
      <dgm:spPr/>
    </dgm:pt>
    <dgm:pt modelId="{CCBEA022-078E-4694-9695-CDC8CF4E5D9E}" type="pres">
      <dgm:prSet presAssocID="{A843FA2C-E1B2-45E0-8BC5-BAB4488967D9}" presName="header" presStyleLbl="node1" presStyleIdx="0" presStyleCnt="3" custScaleY="152539"/>
      <dgm:spPr/>
    </dgm:pt>
    <dgm:pt modelId="{5C8416F2-2D75-45AC-904B-06DB4134228C}" type="pres">
      <dgm:prSet presAssocID="{A74BDF4F-7C4F-4703-BD91-0F4B5A10C9F9}" presName="parTrans" presStyleLbl="sibTrans2D1" presStyleIdx="0" presStyleCnt="7"/>
      <dgm:spPr/>
    </dgm:pt>
    <dgm:pt modelId="{03F40AFB-0FC7-4313-BAAA-329BA36BA5E6}" type="pres">
      <dgm:prSet presAssocID="{0C08F0B9-B66B-416A-AD80-601F2FC85C90}" presName="child" presStyleLbl="alignAccFollowNode1" presStyleIdx="0" presStyleCnt="7">
        <dgm:presLayoutVars>
          <dgm:chMax val="0"/>
          <dgm:bulletEnabled val="1"/>
        </dgm:presLayoutVars>
      </dgm:prSet>
      <dgm:spPr/>
    </dgm:pt>
    <dgm:pt modelId="{A47A0641-2AE1-4794-BC9E-5DE262659077}" type="pres">
      <dgm:prSet presAssocID="{943CB42E-22AF-4672-A689-F0DFEA36F569}" presName="sibTrans" presStyleLbl="sibTrans2D1" presStyleIdx="1" presStyleCnt="7"/>
      <dgm:spPr/>
    </dgm:pt>
    <dgm:pt modelId="{AB5FA3EC-C2DB-4210-A415-72F39FEA4F03}" type="pres">
      <dgm:prSet presAssocID="{344FF24B-BD7C-494E-9FF7-ECCA098D8A94}" presName="child" presStyleLbl="alignAccFollowNode1" presStyleIdx="1" presStyleCnt="7">
        <dgm:presLayoutVars>
          <dgm:chMax val="0"/>
          <dgm:bulletEnabled val="1"/>
        </dgm:presLayoutVars>
      </dgm:prSet>
      <dgm:spPr/>
    </dgm:pt>
    <dgm:pt modelId="{31D097C4-950F-4EFC-9752-B37339F3EA07}" type="pres">
      <dgm:prSet presAssocID="{8A08435E-70F1-46B3-BE94-201F25F66777}" presName="sibTrans" presStyleLbl="sibTrans2D1" presStyleIdx="2" presStyleCnt="7"/>
      <dgm:spPr/>
    </dgm:pt>
    <dgm:pt modelId="{2901F566-93B4-4631-B7FE-4EE2D80A6C54}" type="pres">
      <dgm:prSet presAssocID="{2916D0AB-6DF0-4BCB-98FE-B82F3F73C143}" presName="child" presStyleLbl="alignAccFollowNode1" presStyleIdx="2" presStyleCnt="7">
        <dgm:presLayoutVars>
          <dgm:chMax val="0"/>
          <dgm:bulletEnabled val="1"/>
        </dgm:presLayoutVars>
      </dgm:prSet>
      <dgm:spPr/>
    </dgm:pt>
    <dgm:pt modelId="{5921BAC7-4816-44F6-AE0B-942BF5CF8246}" type="pres">
      <dgm:prSet presAssocID="{A843FA2C-E1B2-45E0-8BC5-BAB4488967D9}" presName="hSp" presStyleCnt="0"/>
      <dgm:spPr/>
    </dgm:pt>
    <dgm:pt modelId="{ABFBF1DC-7917-46FF-B7B4-377B08689F1F}" type="pres">
      <dgm:prSet presAssocID="{4D343D47-D295-4AC9-92CA-EB2E51F765AA}" presName="vertFlow" presStyleCnt="0"/>
      <dgm:spPr/>
    </dgm:pt>
    <dgm:pt modelId="{E0ADD309-136A-4B61-A360-634222F3E3A8}" type="pres">
      <dgm:prSet presAssocID="{4D343D47-D295-4AC9-92CA-EB2E51F765AA}" presName="header" presStyleLbl="node1" presStyleIdx="1" presStyleCnt="3" custScaleY="152759"/>
      <dgm:spPr/>
    </dgm:pt>
    <dgm:pt modelId="{7BA90CC7-912B-4EE2-9251-E9B7E044B624}" type="pres">
      <dgm:prSet presAssocID="{75034A85-4EF3-499E-889B-3821B3E1F2E2}" presName="parTrans" presStyleLbl="sibTrans2D1" presStyleIdx="3" presStyleCnt="7"/>
      <dgm:spPr/>
    </dgm:pt>
    <dgm:pt modelId="{1CAC5807-6768-4825-8675-F5FCFC41D57E}" type="pres">
      <dgm:prSet presAssocID="{0EE3CFF2-2845-4EA7-A65A-3DE7668A1685}" presName="child" presStyleLbl="alignAccFollowNode1" presStyleIdx="3" presStyleCnt="7">
        <dgm:presLayoutVars>
          <dgm:chMax val="0"/>
          <dgm:bulletEnabled val="1"/>
        </dgm:presLayoutVars>
      </dgm:prSet>
      <dgm:spPr/>
    </dgm:pt>
    <dgm:pt modelId="{589F3546-2844-42E1-9113-63FC10E7C88D}" type="pres">
      <dgm:prSet presAssocID="{FF0F2CB6-8F81-425F-A468-35B703692E67}" presName="sibTrans" presStyleLbl="sibTrans2D1" presStyleIdx="4" presStyleCnt="7"/>
      <dgm:spPr/>
    </dgm:pt>
    <dgm:pt modelId="{30DF7232-4FA4-4E23-84AB-F57B9D6E47BA}" type="pres">
      <dgm:prSet presAssocID="{F8C6B9EB-26F7-4AE2-BB9F-2C186F063090}" presName="child" presStyleLbl="alignAccFollowNode1" presStyleIdx="4" presStyleCnt="7">
        <dgm:presLayoutVars>
          <dgm:chMax val="0"/>
          <dgm:bulletEnabled val="1"/>
        </dgm:presLayoutVars>
      </dgm:prSet>
      <dgm:spPr/>
    </dgm:pt>
    <dgm:pt modelId="{F3731FC3-081B-4908-8890-90504FEECF66}" type="pres">
      <dgm:prSet presAssocID="{4D343D47-D295-4AC9-92CA-EB2E51F765AA}" presName="hSp" presStyleCnt="0"/>
      <dgm:spPr/>
    </dgm:pt>
    <dgm:pt modelId="{B29B032C-862D-4B1F-9D19-9C0FB2D34BC7}" type="pres">
      <dgm:prSet presAssocID="{AB63DA8E-2EE3-4285-A4AA-57CEB4C187BB}" presName="vertFlow" presStyleCnt="0"/>
      <dgm:spPr/>
    </dgm:pt>
    <dgm:pt modelId="{6C9FF8D4-A74E-478D-8464-A80995177DC0}" type="pres">
      <dgm:prSet presAssocID="{AB63DA8E-2EE3-4285-A4AA-57CEB4C187BB}" presName="header" presStyleLbl="node1" presStyleIdx="2" presStyleCnt="3" custScaleY="150359"/>
      <dgm:spPr/>
    </dgm:pt>
    <dgm:pt modelId="{6494391B-E9FE-4994-851D-3CC4754D7939}" type="pres">
      <dgm:prSet presAssocID="{F2BF1638-460F-40B5-A768-1A1028A7CA3E}" presName="parTrans" presStyleLbl="sibTrans2D1" presStyleIdx="5" presStyleCnt="7"/>
      <dgm:spPr/>
    </dgm:pt>
    <dgm:pt modelId="{CB0D7EF2-8BD0-4B6F-B58D-03AA2088A186}" type="pres">
      <dgm:prSet presAssocID="{ED2F4EE8-400A-4AC9-94E8-4E2B7D2110CC}" presName="child" presStyleLbl="alignAccFollowNode1" presStyleIdx="5" presStyleCnt="7">
        <dgm:presLayoutVars>
          <dgm:chMax val="0"/>
          <dgm:bulletEnabled val="1"/>
        </dgm:presLayoutVars>
      </dgm:prSet>
      <dgm:spPr/>
    </dgm:pt>
    <dgm:pt modelId="{86E30E1D-57E9-47D9-B73E-1CA30E3B5B63}" type="pres">
      <dgm:prSet presAssocID="{BA8887D0-C821-4AC4-A9B8-030EFF1ED6B3}" presName="sibTrans" presStyleLbl="sibTrans2D1" presStyleIdx="6" presStyleCnt="7"/>
      <dgm:spPr/>
    </dgm:pt>
    <dgm:pt modelId="{3DDE2C1A-F896-44D3-9510-B8252C02E909}" type="pres">
      <dgm:prSet presAssocID="{F736202D-5C1A-44EC-B3A4-4D6CBF18C08A}" presName="child" presStyleLbl="alignAccFollowNode1" presStyleIdx="6" presStyleCnt="7">
        <dgm:presLayoutVars>
          <dgm:chMax val="0"/>
          <dgm:bulletEnabled val="1"/>
        </dgm:presLayoutVars>
      </dgm:prSet>
      <dgm:spPr/>
    </dgm:pt>
  </dgm:ptLst>
  <dgm:cxnLst>
    <dgm:cxn modelId="{DF9DDB10-FBBF-4D31-A0C2-76764B3E4B38}" srcId="{4D343D47-D295-4AC9-92CA-EB2E51F765AA}" destId="{0EE3CFF2-2845-4EA7-A65A-3DE7668A1685}" srcOrd="0" destOrd="0" parTransId="{75034A85-4EF3-499E-889B-3821B3E1F2E2}" sibTransId="{FF0F2CB6-8F81-425F-A468-35B703692E67}"/>
    <dgm:cxn modelId="{535DBF1A-99D8-4D19-BB4D-D137716EEFA2}" type="presOf" srcId="{A843FA2C-E1B2-45E0-8BC5-BAB4488967D9}" destId="{CCBEA022-078E-4694-9695-CDC8CF4E5D9E}" srcOrd="0" destOrd="0" presId="urn:microsoft.com/office/officeart/2005/8/layout/lProcess1"/>
    <dgm:cxn modelId="{18216C20-8BE1-489A-A337-C289775CEA91}" type="presOf" srcId="{BA8887D0-C821-4AC4-A9B8-030EFF1ED6B3}" destId="{86E30E1D-57E9-47D9-B73E-1CA30E3B5B63}" srcOrd="0" destOrd="0" presId="urn:microsoft.com/office/officeart/2005/8/layout/lProcess1"/>
    <dgm:cxn modelId="{25440F22-6E62-45C6-BDAF-5BA43BAA2331}" type="presOf" srcId="{0EE3CFF2-2845-4EA7-A65A-3DE7668A1685}" destId="{1CAC5807-6768-4825-8675-F5FCFC41D57E}" srcOrd="0" destOrd="0" presId="urn:microsoft.com/office/officeart/2005/8/layout/lProcess1"/>
    <dgm:cxn modelId="{A3A7342F-C483-4538-BCC8-6115E83FDE69}" srcId="{80FECDA0-C635-450D-ACD6-4D0E946D6843}" destId="{AB63DA8E-2EE3-4285-A4AA-57CEB4C187BB}" srcOrd="2" destOrd="0" parTransId="{98EAAC02-864D-47BC-8DCE-F7653BBC7F4B}" sibTransId="{9F4EEBFE-46D6-40BB-BEF3-710318D95ED7}"/>
    <dgm:cxn modelId="{655C0C35-0B30-43BC-93A7-1C24ED73FD11}" type="presOf" srcId="{75034A85-4EF3-499E-889B-3821B3E1F2E2}" destId="{7BA90CC7-912B-4EE2-9251-E9B7E044B624}" srcOrd="0" destOrd="0" presId="urn:microsoft.com/office/officeart/2005/8/layout/lProcess1"/>
    <dgm:cxn modelId="{FB800D3B-A727-4F85-B225-593B7AD07903}" type="presOf" srcId="{344FF24B-BD7C-494E-9FF7-ECCA098D8A94}" destId="{AB5FA3EC-C2DB-4210-A415-72F39FEA4F03}" srcOrd="0" destOrd="0" presId="urn:microsoft.com/office/officeart/2005/8/layout/lProcess1"/>
    <dgm:cxn modelId="{11891265-FBB7-4E39-99CE-FBD9F7454FC1}" type="presOf" srcId="{AB63DA8E-2EE3-4285-A4AA-57CEB4C187BB}" destId="{6C9FF8D4-A74E-478D-8464-A80995177DC0}" srcOrd="0" destOrd="0" presId="urn:microsoft.com/office/officeart/2005/8/layout/lProcess1"/>
    <dgm:cxn modelId="{E08F1746-5857-4FF1-9CAA-1DBBD1868BB5}" srcId="{4D343D47-D295-4AC9-92CA-EB2E51F765AA}" destId="{F8C6B9EB-26F7-4AE2-BB9F-2C186F063090}" srcOrd="1" destOrd="0" parTransId="{3971855A-F3FE-4115-A904-826BE0213F4C}" sibTransId="{87C0DD38-6A6A-4131-84ED-4CF690077BAA}"/>
    <dgm:cxn modelId="{8335BA6C-EF6C-41AE-A1E2-55AC1C232A03}" srcId="{80FECDA0-C635-450D-ACD6-4D0E946D6843}" destId="{A843FA2C-E1B2-45E0-8BC5-BAB4488967D9}" srcOrd="0" destOrd="0" parTransId="{A5EDD503-04E0-497D-A823-B7A979442352}" sibTransId="{ADA8D670-C3C5-4C2B-8A17-5DA2CED9A2CC}"/>
    <dgm:cxn modelId="{CA639374-9468-4766-8847-1737590ED2BB}" srcId="{AB63DA8E-2EE3-4285-A4AA-57CEB4C187BB}" destId="{ED2F4EE8-400A-4AC9-94E8-4E2B7D2110CC}" srcOrd="0" destOrd="0" parTransId="{F2BF1638-460F-40B5-A768-1A1028A7CA3E}" sibTransId="{BA8887D0-C821-4AC4-A9B8-030EFF1ED6B3}"/>
    <dgm:cxn modelId="{676C9158-EC1F-449D-8CD5-61BE47DC20A4}" type="presOf" srcId="{0C08F0B9-B66B-416A-AD80-601F2FC85C90}" destId="{03F40AFB-0FC7-4313-BAAA-329BA36BA5E6}" srcOrd="0" destOrd="0" presId="urn:microsoft.com/office/officeart/2005/8/layout/lProcess1"/>
    <dgm:cxn modelId="{A31B348E-8C58-430D-AA65-A2409C43A9DB}" srcId="{A843FA2C-E1B2-45E0-8BC5-BAB4488967D9}" destId="{0C08F0B9-B66B-416A-AD80-601F2FC85C90}" srcOrd="0" destOrd="0" parTransId="{A74BDF4F-7C4F-4703-BD91-0F4B5A10C9F9}" sibTransId="{943CB42E-22AF-4672-A689-F0DFEA36F569}"/>
    <dgm:cxn modelId="{EF5CBC8F-AA57-4014-9029-670532E100F8}" type="presOf" srcId="{2916D0AB-6DF0-4BCB-98FE-B82F3F73C143}" destId="{2901F566-93B4-4631-B7FE-4EE2D80A6C54}" srcOrd="0" destOrd="0" presId="urn:microsoft.com/office/officeart/2005/8/layout/lProcess1"/>
    <dgm:cxn modelId="{47D71297-6B7A-4CC6-A7DC-3DE71AACB97B}" type="presOf" srcId="{ED2F4EE8-400A-4AC9-94E8-4E2B7D2110CC}" destId="{CB0D7EF2-8BD0-4B6F-B58D-03AA2088A186}" srcOrd="0" destOrd="0" presId="urn:microsoft.com/office/officeart/2005/8/layout/lProcess1"/>
    <dgm:cxn modelId="{91E3F8A3-B796-4B9C-BD46-A6D55C580AC2}" srcId="{AB63DA8E-2EE3-4285-A4AA-57CEB4C187BB}" destId="{F736202D-5C1A-44EC-B3A4-4D6CBF18C08A}" srcOrd="1" destOrd="0" parTransId="{1217B575-4244-41F1-8EA8-2CC4AB72A980}" sibTransId="{0E7D1829-8188-42C8-A871-4B17E554EAAA}"/>
    <dgm:cxn modelId="{98703AA9-F8B4-4528-99DC-05B90E3C9070}" type="presOf" srcId="{80FECDA0-C635-450D-ACD6-4D0E946D6843}" destId="{E660FC7B-2620-4930-A7D3-99FD526E63DD}" srcOrd="0" destOrd="0" presId="urn:microsoft.com/office/officeart/2005/8/layout/lProcess1"/>
    <dgm:cxn modelId="{0FC70DB3-EA91-463D-AC10-416FAC916C15}" srcId="{A843FA2C-E1B2-45E0-8BC5-BAB4488967D9}" destId="{344FF24B-BD7C-494E-9FF7-ECCA098D8A94}" srcOrd="1" destOrd="0" parTransId="{1B27689D-E86F-45A7-BB22-AF0D81692128}" sibTransId="{8A08435E-70F1-46B3-BE94-201F25F66777}"/>
    <dgm:cxn modelId="{09BE28B6-1F0C-4709-8DE1-A959799F6E55}" type="presOf" srcId="{F736202D-5C1A-44EC-B3A4-4D6CBF18C08A}" destId="{3DDE2C1A-F896-44D3-9510-B8252C02E909}" srcOrd="0" destOrd="0" presId="urn:microsoft.com/office/officeart/2005/8/layout/lProcess1"/>
    <dgm:cxn modelId="{45D838BC-8F2D-423B-A784-1F9618BE0EE6}" srcId="{A843FA2C-E1B2-45E0-8BC5-BAB4488967D9}" destId="{2916D0AB-6DF0-4BCB-98FE-B82F3F73C143}" srcOrd="2" destOrd="0" parTransId="{50C4A5C7-4A60-4C24-874A-69180166123E}" sibTransId="{D5D0E4FD-F178-4AAA-9DA1-E34D36F9A019}"/>
    <dgm:cxn modelId="{D5C47FC5-4958-468B-8D86-B73F7A36A0C2}" type="presOf" srcId="{4D343D47-D295-4AC9-92CA-EB2E51F765AA}" destId="{E0ADD309-136A-4B61-A360-634222F3E3A8}" srcOrd="0" destOrd="0" presId="urn:microsoft.com/office/officeart/2005/8/layout/lProcess1"/>
    <dgm:cxn modelId="{463743C8-C250-42A8-A573-9959BF4367EF}" type="presOf" srcId="{F2BF1638-460F-40B5-A768-1A1028A7CA3E}" destId="{6494391B-E9FE-4994-851D-3CC4754D7939}" srcOrd="0" destOrd="0" presId="urn:microsoft.com/office/officeart/2005/8/layout/lProcess1"/>
    <dgm:cxn modelId="{601615CA-A25B-4EBB-A9ED-586D638E0C4A}" type="presOf" srcId="{8A08435E-70F1-46B3-BE94-201F25F66777}" destId="{31D097C4-950F-4EFC-9752-B37339F3EA07}" srcOrd="0" destOrd="0" presId="urn:microsoft.com/office/officeart/2005/8/layout/lProcess1"/>
    <dgm:cxn modelId="{75C9EDD6-8A64-47C9-A370-490FD0CDD995}" type="presOf" srcId="{FF0F2CB6-8F81-425F-A468-35B703692E67}" destId="{589F3546-2844-42E1-9113-63FC10E7C88D}" srcOrd="0" destOrd="0" presId="urn:microsoft.com/office/officeart/2005/8/layout/lProcess1"/>
    <dgm:cxn modelId="{B69201E5-2865-4EBC-8035-56B5D628565B}" type="presOf" srcId="{943CB42E-22AF-4672-A689-F0DFEA36F569}" destId="{A47A0641-2AE1-4794-BC9E-5DE262659077}" srcOrd="0" destOrd="0" presId="urn:microsoft.com/office/officeart/2005/8/layout/lProcess1"/>
    <dgm:cxn modelId="{108F17E6-7FDA-41DA-8ED5-22072A1E6158}" type="presOf" srcId="{A74BDF4F-7C4F-4703-BD91-0F4B5A10C9F9}" destId="{5C8416F2-2D75-45AC-904B-06DB4134228C}" srcOrd="0" destOrd="0" presId="urn:microsoft.com/office/officeart/2005/8/layout/lProcess1"/>
    <dgm:cxn modelId="{9D3774ED-848C-4E2B-B1C8-D0E0B8DF7432}" type="presOf" srcId="{F8C6B9EB-26F7-4AE2-BB9F-2C186F063090}" destId="{30DF7232-4FA4-4E23-84AB-F57B9D6E47BA}" srcOrd="0" destOrd="0" presId="urn:microsoft.com/office/officeart/2005/8/layout/lProcess1"/>
    <dgm:cxn modelId="{C50561F6-F3D7-4655-BABC-52E03B74C649}" srcId="{80FECDA0-C635-450D-ACD6-4D0E946D6843}" destId="{4D343D47-D295-4AC9-92CA-EB2E51F765AA}" srcOrd="1" destOrd="0" parTransId="{612D79B5-0C44-4BEA-96B6-E533227B93B3}" sibTransId="{82F96B34-06BB-4962-A86D-329CFE601450}"/>
    <dgm:cxn modelId="{21E17B2E-5AE1-4558-851A-9F9CE3F74ED7}" type="presParOf" srcId="{E660FC7B-2620-4930-A7D3-99FD526E63DD}" destId="{82F67484-025F-4421-A33D-557226626664}" srcOrd="0" destOrd="0" presId="urn:microsoft.com/office/officeart/2005/8/layout/lProcess1"/>
    <dgm:cxn modelId="{EFFBF361-FAA9-4A23-8C99-0140C1CF512B}" type="presParOf" srcId="{82F67484-025F-4421-A33D-557226626664}" destId="{CCBEA022-078E-4694-9695-CDC8CF4E5D9E}" srcOrd="0" destOrd="0" presId="urn:microsoft.com/office/officeart/2005/8/layout/lProcess1"/>
    <dgm:cxn modelId="{ABB70107-7698-4292-884A-781315161B40}" type="presParOf" srcId="{82F67484-025F-4421-A33D-557226626664}" destId="{5C8416F2-2D75-45AC-904B-06DB4134228C}" srcOrd="1" destOrd="0" presId="urn:microsoft.com/office/officeart/2005/8/layout/lProcess1"/>
    <dgm:cxn modelId="{21B265C1-2963-4375-AC25-3A7E0531E1C3}" type="presParOf" srcId="{82F67484-025F-4421-A33D-557226626664}" destId="{03F40AFB-0FC7-4313-BAAA-329BA36BA5E6}" srcOrd="2" destOrd="0" presId="urn:microsoft.com/office/officeart/2005/8/layout/lProcess1"/>
    <dgm:cxn modelId="{B608E19D-5464-4B60-AC5E-B336A82A84D2}" type="presParOf" srcId="{82F67484-025F-4421-A33D-557226626664}" destId="{A47A0641-2AE1-4794-BC9E-5DE262659077}" srcOrd="3" destOrd="0" presId="urn:microsoft.com/office/officeart/2005/8/layout/lProcess1"/>
    <dgm:cxn modelId="{5568BCD7-B543-4A5F-ACC8-689AE6222213}" type="presParOf" srcId="{82F67484-025F-4421-A33D-557226626664}" destId="{AB5FA3EC-C2DB-4210-A415-72F39FEA4F03}" srcOrd="4" destOrd="0" presId="urn:microsoft.com/office/officeart/2005/8/layout/lProcess1"/>
    <dgm:cxn modelId="{B114272F-5868-4838-AF45-0A3A204657DA}" type="presParOf" srcId="{82F67484-025F-4421-A33D-557226626664}" destId="{31D097C4-950F-4EFC-9752-B37339F3EA07}" srcOrd="5" destOrd="0" presId="urn:microsoft.com/office/officeart/2005/8/layout/lProcess1"/>
    <dgm:cxn modelId="{963619B2-01F0-4FD2-98EF-403A0FB0D466}" type="presParOf" srcId="{82F67484-025F-4421-A33D-557226626664}" destId="{2901F566-93B4-4631-B7FE-4EE2D80A6C54}" srcOrd="6" destOrd="0" presId="urn:microsoft.com/office/officeart/2005/8/layout/lProcess1"/>
    <dgm:cxn modelId="{58925125-BB49-4A70-BE14-09CA2317CD9C}" type="presParOf" srcId="{E660FC7B-2620-4930-A7D3-99FD526E63DD}" destId="{5921BAC7-4816-44F6-AE0B-942BF5CF8246}" srcOrd="1" destOrd="0" presId="urn:microsoft.com/office/officeart/2005/8/layout/lProcess1"/>
    <dgm:cxn modelId="{AA0A7DA0-0D41-4812-9A91-5ACC82F306C7}" type="presParOf" srcId="{E660FC7B-2620-4930-A7D3-99FD526E63DD}" destId="{ABFBF1DC-7917-46FF-B7B4-377B08689F1F}" srcOrd="2" destOrd="0" presId="urn:microsoft.com/office/officeart/2005/8/layout/lProcess1"/>
    <dgm:cxn modelId="{C70EE1E3-9F24-4442-9D18-7C78F2548375}" type="presParOf" srcId="{ABFBF1DC-7917-46FF-B7B4-377B08689F1F}" destId="{E0ADD309-136A-4B61-A360-634222F3E3A8}" srcOrd="0" destOrd="0" presId="urn:microsoft.com/office/officeart/2005/8/layout/lProcess1"/>
    <dgm:cxn modelId="{A00FF588-E077-4CEE-9CDA-DC74D6FA91D0}" type="presParOf" srcId="{ABFBF1DC-7917-46FF-B7B4-377B08689F1F}" destId="{7BA90CC7-912B-4EE2-9251-E9B7E044B624}" srcOrd="1" destOrd="0" presId="urn:microsoft.com/office/officeart/2005/8/layout/lProcess1"/>
    <dgm:cxn modelId="{A6612049-4199-4E29-8D21-42EB93601A3A}" type="presParOf" srcId="{ABFBF1DC-7917-46FF-B7B4-377B08689F1F}" destId="{1CAC5807-6768-4825-8675-F5FCFC41D57E}" srcOrd="2" destOrd="0" presId="urn:microsoft.com/office/officeart/2005/8/layout/lProcess1"/>
    <dgm:cxn modelId="{FD8ED53F-D01A-4F5F-9705-B95AE0CE9185}" type="presParOf" srcId="{ABFBF1DC-7917-46FF-B7B4-377B08689F1F}" destId="{589F3546-2844-42E1-9113-63FC10E7C88D}" srcOrd="3" destOrd="0" presId="urn:microsoft.com/office/officeart/2005/8/layout/lProcess1"/>
    <dgm:cxn modelId="{EFB78D58-4F0D-4B89-89E2-D4A74895DDB4}" type="presParOf" srcId="{ABFBF1DC-7917-46FF-B7B4-377B08689F1F}" destId="{30DF7232-4FA4-4E23-84AB-F57B9D6E47BA}" srcOrd="4" destOrd="0" presId="urn:microsoft.com/office/officeart/2005/8/layout/lProcess1"/>
    <dgm:cxn modelId="{0F6218BE-74DD-4683-8A60-3A6B1C9FD3C0}" type="presParOf" srcId="{E660FC7B-2620-4930-A7D3-99FD526E63DD}" destId="{F3731FC3-081B-4908-8890-90504FEECF66}" srcOrd="3" destOrd="0" presId="urn:microsoft.com/office/officeart/2005/8/layout/lProcess1"/>
    <dgm:cxn modelId="{A4262BEB-BECF-4125-8BFF-F3D3964D9695}" type="presParOf" srcId="{E660FC7B-2620-4930-A7D3-99FD526E63DD}" destId="{B29B032C-862D-4B1F-9D19-9C0FB2D34BC7}" srcOrd="4" destOrd="0" presId="urn:microsoft.com/office/officeart/2005/8/layout/lProcess1"/>
    <dgm:cxn modelId="{993AA17E-AE08-4363-A1F2-5F3E776A7D56}" type="presParOf" srcId="{B29B032C-862D-4B1F-9D19-9C0FB2D34BC7}" destId="{6C9FF8D4-A74E-478D-8464-A80995177DC0}" srcOrd="0" destOrd="0" presId="urn:microsoft.com/office/officeart/2005/8/layout/lProcess1"/>
    <dgm:cxn modelId="{CC022BF5-4FC6-47B5-BDE1-D69BD286CB35}" type="presParOf" srcId="{B29B032C-862D-4B1F-9D19-9C0FB2D34BC7}" destId="{6494391B-E9FE-4994-851D-3CC4754D7939}" srcOrd="1" destOrd="0" presId="urn:microsoft.com/office/officeart/2005/8/layout/lProcess1"/>
    <dgm:cxn modelId="{63777CE8-8BC6-421E-BAAE-7E83FB11C006}" type="presParOf" srcId="{B29B032C-862D-4B1F-9D19-9C0FB2D34BC7}" destId="{CB0D7EF2-8BD0-4B6F-B58D-03AA2088A186}" srcOrd="2" destOrd="0" presId="urn:microsoft.com/office/officeart/2005/8/layout/lProcess1"/>
    <dgm:cxn modelId="{089AF8A0-0EE9-41C9-A7AC-5A80670AD89F}" type="presParOf" srcId="{B29B032C-862D-4B1F-9D19-9C0FB2D34BC7}" destId="{86E30E1D-57E9-47D9-B73E-1CA30E3B5B63}" srcOrd="3" destOrd="0" presId="urn:microsoft.com/office/officeart/2005/8/layout/lProcess1"/>
    <dgm:cxn modelId="{6A9ADE69-7CD2-48A8-84E6-43750A5FA133}" type="presParOf" srcId="{B29B032C-862D-4B1F-9D19-9C0FB2D34BC7}" destId="{3DDE2C1A-F896-44D3-9510-B8252C02E909}"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4DBA846F-E8B3-4135-A13A-7AF52E68767D}">
      <dgm:prSet phldrT="[Text]" custT="1"/>
      <dgm:spPr>
        <a:solidFill>
          <a:schemeClr val="bg1">
            <a:lumMod val="85000"/>
          </a:schemeClr>
        </a:solidFill>
      </dgm:spPr>
      <dgm:t>
        <a:bodyPr/>
        <a:lstStyle/>
        <a:p>
          <a:r>
            <a:rPr lang="ar-BH" sz="2000" b="1" dirty="0">
              <a:solidFill>
                <a:schemeClr val="tx1"/>
              </a:solidFill>
            </a:rPr>
            <a:t>التعلم باللعب</a:t>
          </a:r>
          <a:endParaRPr lang="en-GB" sz="2000" b="1" dirty="0">
            <a:solidFill>
              <a:schemeClr val="tx1"/>
            </a:solidFill>
          </a:endParaRP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custT="1"/>
      <dgm:spPr>
        <a:solidFill>
          <a:schemeClr val="bg1">
            <a:lumMod val="85000"/>
          </a:schemeClr>
        </a:solidFill>
      </dgm:spPr>
      <dgm:t>
        <a:bodyPr/>
        <a:lstStyle/>
        <a:p>
          <a:r>
            <a:rPr lang="ar-BH" sz="2000" b="1" dirty="0">
              <a:solidFill>
                <a:schemeClr val="tx1"/>
              </a:solidFill>
            </a:rPr>
            <a:t>التعلم الحسي</a:t>
          </a:r>
          <a:endParaRPr lang="en-GB" sz="2000" b="1" dirty="0">
            <a:solidFill>
              <a:schemeClr val="tx1"/>
            </a:solidFill>
          </a:endParaRP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custT="1"/>
      <dgm:spPr>
        <a:solidFill>
          <a:schemeClr val="bg1">
            <a:lumMod val="85000"/>
          </a:schemeClr>
        </a:solidFill>
      </dgm:spPr>
      <dgm:t>
        <a:bodyPr/>
        <a:lstStyle/>
        <a:p>
          <a:r>
            <a:rPr lang="ar-BH" sz="2000" b="1" dirty="0">
              <a:solidFill>
                <a:schemeClr val="tx1"/>
              </a:solidFill>
            </a:rPr>
            <a:t>الإبداع والتخيل</a:t>
          </a:r>
          <a:endParaRPr lang="en-GB" sz="2000" b="1" dirty="0">
            <a:solidFill>
              <a:schemeClr val="tx1"/>
            </a:solidFill>
          </a:endParaRP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custT="1"/>
      <dgm:spPr>
        <a:solidFill>
          <a:schemeClr val="bg1">
            <a:lumMod val="85000"/>
          </a:schemeClr>
        </a:solidFill>
      </dgm:spPr>
      <dgm:t>
        <a:bodyPr/>
        <a:lstStyle/>
        <a:p>
          <a:r>
            <a:rPr lang="ar-BH" sz="2000" b="1" dirty="0">
              <a:solidFill>
                <a:schemeClr val="tx1"/>
              </a:solidFill>
            </a:rPr>
            <a:t>الاكتشاف</a:t>
          </a:r>
          <a:endParaRPr lang="en-GB" sz="2000" b="1" dirty="0">
            <a:solidFill>
              <a:schemeClr val="tx1"/>
            </a:solidFill>
          </a:endParaRP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11A58ED3-FF92-4E0B-A114-441660076541}">
      <dgm:prSet phldrT="[Text]" custT="1"/>
      <dgm:spPr>
        <a:solidFill>
          <a:schemeClr val="bg1">
            <a:lumMod val="85000"/>
          </a:schemeClr>
        </a:solidFill>
      </dgm:spPr>
      <dgm:t>
        <a:bodyPr/>
        <a:lstStyle/>
        <a:p>
          <a:r>
            <a:rPr lang="ar-BH" sz="2000" b="1" dirty="0">
              <a:solidFill>
                <a:schemeClr val="tx1"/>
              </a:solidFill>
            </a:rPr>
            <a:t>التعلم في البيئة الخارجية</a:t>
          </a:r>
          <a:endParaRPr lang="en-GB" sz="2000" b="1" dirty="0">
            <a:solidFill>
              <a:srgbClr val="C00000"/>
            </a:solidFill>
          </a:endParaRPr>
        </a:p>
      </dgm:t>
    </dgm:pt>
    <dgm:pt modelId="{1954FDBC-A850-4F85-85E0-A43AE5DBABA5}" type="parTrans" cxnId="{521C98DB-00B3-4A13-82F5-D7CEE4770546}">
      <dgm:prSet/>
      <dgm:spPr/>
      <dgm:t>
        <a:bodyPr/>
        <a:lstStyle/>
        <a:p>
          <a:endParaRPr lang="en-GB"/>
        </a:p>
      </dgm:t>
    </dgm:pt>
    <dgm:pt modelId="{50A18AD6-EECC-40B8-A3A1-44C5F3ABAFAB}" type="sibTrans" cxnId="{521C98DB-00B3-4A13-82F5-D7CEE4770546}">
      <dgm:prSet/>
      <dgm:spPr/>
      <dgm:t>
        <a:bodyPr/>
        <a:lstStyle/>
        <a:p>
          <a:endParaRPr lang="en-GB"/>
        </a:p>
      </dgm:t>
    </dgm:pt>
    <dgm:pt modelId="{359BBD11-D1D8-471D-A642-D5C817E100FC}">
      <dgm:prSet phldrT="[Text]"/>
      <dgm:spPr/>
      <dgm:t>
        <a:bodyPr/>
        <a:lstStyle/>
        <a:p>
          <a:r>
            <a:rPr lang="ar-BH" b="1" dirty="0">
              <a:latin typeface="Graphik Semibold" panose="020B0703030202060203" pitchFamily="34" charset="0"/>
            </a:rPr>
            <a:t>1.1.2</a:t>
          </a:r>
          <a:endParaRPr lang="en-GB" b="1" dirty="0">
            <a:latin typeface="Graphik Semibold" panose="020B0703030202060203" pitchFamily="34" charset="0"/>
          </a:endParaRPr>
        </a:p>
        <a:p>
          <a:r>
            <a:rPr lang="ar-BH" b="1" dirty="0">
              <a:latin typeface="Graphik Semibold" panose="020B0703030202060203" pitchFamily="34" charset="0"/>
            </a:rPr>
            <a:t>خبرات ملائمة للمرحلة العمرية </a:t>
          </a:r>
          <a:endParaRPr lang="en-GB" b="1" dirty="0">
            <a:latin typeface="Graphik Semibold" panose="020B0703030202060203" pitchFamily="34" charset="0"/>
          </a:endParaRPr>
        </a:p>
      </dgm:t>
    </dgm:pt>
    <dgm:pt modelId="{D2AD578B-7F22-4111-97D8-12D1A54DFF43}" type="sibTrans" cxnId="{A813E6EC-B569-4581-B4BC-C31EE03EBFF4}">
      <dgm:prSet/>
      <dgm:spPr/>
      <dgm:t>
        <a:bodyPr/>
        <a:lstStyle/>
        <a:p>
          <a:endParaRPr lang="en-GB"/>
        </a:p>
      </dgm:t>
    </dgm:pt>
    <dgm:pt modelId="{10E0B3D9-D7C3-427A-A0B8-7612D820030F}" type="parTrans" cxnId="{A813E6EC-B569-4581-B4BC-C31EE03EBFF4}">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Y="135539">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oy Train outline"/>
        </a:ext>
      </dgm:extLst>
    </dgm:pt>
    <dgm:pt modelId="{521D1F8D-5C4E-4FAD-BC96-8405E9638A90}" type="pres">
      <dgm:prSet presAssocID="{4DBA846F-E8B3-4135-A13A-7AF52E68767D}" presName="childText" presStyleLbl="lnNode1" presStyleIdx="0" presStyleCnt="5">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ndprint outline"/>
        </a:ext>
      </dgm:extLst>
    </dgm:pt>
    <dgm:pt modelId="{1417B49D-981E-486E-AA2B-35A827ACF390}" type="pres">
      <dgm:prSet presAssocID="{A05D2956-D032-482E-95F6-94F481395054}" presName="childText" presStyleLbl="lnNode1" presStyleIdx="1" presStyleCnt="5">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ight Brain outline"/>
        </a:ext>
      </dgm:extLst>
    </dgm:pt>
    <dgm:pt modelId="{98F31203-4243-4D61-989D-C5CDF8FE394E}" type="pres">
      <dgm:prSet presAssocID="{89174769-C700-4B45-A1C9-F8546A8F7C5C}" presName="childText" presStyleLbl="lnNode1" presStyleIdx="2" presStyleCnt="5">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inoculars outline"/>
        </a:ext>
      </dgm:extLst>
    </dgm:pt>
    <dgm:pt modelId="{320E6112-D36B-4D95-9B97-C2CDED47AEF0}" type="pres">
      <dgm:prSet presAssocID="{4794DE7D-0561-4D12-96EF-7A26A239E7D4}" presName="childText" presStyleLbl="lnNode1" presStyleIdx="3" presStyleCnt="5">
        <dgm:presLayoutVars>
          <dgm:chMax val="0"/>
          <dgm:chPref val="0"/>
          <dgm:bulletEnabled val="1"/>
        </dgm:presLayoutVars>
      </dgm:prSet>
      <dgm:spPr/>
    </dgm:pt>
    <dgm:pt modelId="{D24C5A85-C916-436C-9E3B-FE94077A7ED5}" type="pres">
      <dgm:prSet presAssocID="{11A58ED3-FF92-4E0B-A114-441660076541}" presName="childComposite" presStyleCnt="0">
        <dgm:presLayoutVars>
          <dgm:chMax val="0"/>
          <dgm:chPref val="0"/>
        </dgm:presLayoutVars>
      </dgm:prSet>
      <dgm:spPr/>
    </dgm:pt>
    <dgm:pt modelId="{6BDCB3FC-AE09-48BA-B45F-F0AB653EE875}" type="pres">
      <dgm:prSet presAssocID="{11A58ED3-FF92-4E0B-A114-441660076541}"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ree With Roots outline"/>
        </a:ext>
      </dgm:extLst>
    </dgm:pt>
    <dgm:pt modelId="{B5DA0137-3829-4E16-907A-FE4A338DCCD7}" type="pres">
      <dgm:prSet presAssocID="{11A58ED3-FF92-4E0B-A114-441660076541}" presName="childText" presStyleLbl="lnNode1" presStyleIdx="4" presStyleCnt="5">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CFD65CB9-A189-4D20-B56A-D5B4D0086A7C}" type="presOf" srcId="{11A58ED3-FF92-4E0B-A114-441660076541}" destId="{B5DA0137-3829-4E16-907A-FE4A338DCCD7}" srcOrd="0" destOrd="0" presId="urn:microsoft.com/office/officeart/2008/layout/PictureAccentList"/>
    <dgm:cxn modelId="{521C98DB-00B3-4A13-82F5-D7CEE4770546}" srcId="{359BBD11-D1D8-471D-A642-D5C817E100FC}" destId="{11A58ED3-FF92-4E0B-A114-441660076541}" srcOrd="4" destOrd="0" parTransId="{1954FDBC-A850-4F85-85E0-A43AE5DBABA5}" sibTransId="{50A18AD6-EECC-40B8-A3A1-44C5F3ABAFAB}"/>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 modelId="{A4F987A4-16F0-4BCD-82D6-90494686A84C}" type="presParOf" srcId="{8977C43E-3BED-435B-870A-E987052D695B}" destId="{D24C5A85-C916-436C-9E3B-FE94077A7ED5}" srcOrd="4" destOrd="0" presId="urn:microsoft.com/office/officeart/2008/layout/PictureAccentList"/>
    <dgm:cxn modelId="{9AF3B426-082D-4D29-BC8C-7458CCB917D0}" type="presParOf" srcId="{D24C5A85-C916-436C-9E3B-FE94077A7ED5}" destId="{6BDCB3FC-AE09-48BA-B45F-F0AB653EE875}" srcOrd="0" destOrd="0" presId="urn:microsoft.com/office/officeart/2008/layout/PictureAccentList"/>
    <dgm:cxn modelId="{430A9EDD-8500-48C8-9212-4EA160D746C0}" type="presParOf" srcId="{D24C5A85-C916-436C-9E3B-FE94077A7ED5}" destId="{B5DA0137-3829-4E16-907A-FE4A338DCCD7}"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4DBA846F-E8B3-4135-A13A-7AF52E68767D}">
      <dgm:prSet phldrT="[Text]"/>
      <dgm:spPr>
        <a:solidFill>
          <a:schemeClr val="bg1">
            <a:lumMod val="85000"/>
          </a:schemeClr>
        </a:solidFill>
      </dgm:spPr>
      <dgm:t>
        <a:bodyPr/>
        <a:lstStyle/>
        <a:p>
          <a:r>
            <a:rPr lang="ar-BH" dirty="0">
              <a:solidFill>
                <a:schemeClr val="tx1"/>
              </a:solidFill>
            </a:rPr>
            <a:t>إدارة دمج الأطفال</a:t>
          </a:r>
          <a:endParaRPr lang="en-GB" dirty="0">
            <a:solidFill>
              <a:schemeClr val="tx1"/>
            </a:solidFill>
          </a:endParaRP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dgm:spPr>
        <a:solidFill>
          <a:schemeClr val="bg1">
            <a:lumMod val="85000"/>
          </a:schemeClr>
        </a:solidFill>
      </dgm:spPr>
      <dgm:t>
        <a:bodyPr/>
        <a:lstStyle/>
        <a:p>
          <a:r>
            <a:rPr lang="ar-BH" dirty="0">
              <a:solidFill>
                <a:schemeClr val="tx1"/>
              </a:solidFill>
            </a:rPr>
            <a:t>استثمار وقت التعلم</a:t>
          </a:r>
          <a:endParaRPr lang="en-GB" dirty="0">
            <a:solidFill>
              <a:schemeClr val="tx1"/>
            </a:solidFill>
          </a:endParaRP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dgm:spPr>
        <a:solidFill>
          <a:schemeClr val="bg1">
            <a:lumMod val="85000"/>
          </a:schemeClr>
        </a:solidFill>
      </dgm:spPr>
      <dgm:t>
        <a:bodyPr/>
        <a:lstStyle/>
        <a:p>
          <a:r>
            <a:rPr lang="ar-BH" dirty="0">
              <a:solidFill>
                <a:schemeClr val="tx1"/>
              </a:solidFill>
            </a:rPr>
            <a:t>وضوح الإرشادات </a:t>
          </a:r>
          <a:endParaRPr lang="en-GB" dirty="0">
            <a:solidFill>
              <a:schemeClr val="tx1"/>
            </a:solidFill>
          </a:endParaRP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dgm:spPr>
        <a:solidFill>
          <a:schemeClr val="bg1">
            <a:lumMod val="85000"/>
          </a:schemeClr>
        </a:solidFill>
      </dgm:spPr>
      <dgm:t>
        <a:bodyPr/>
        <a:lstStyle/>
        <a:p>
          <a:r>
            <a:rPr lang="ar-BH" dirty="0">
              <a:solidFill>
                <a:schemeClr val="tx1"/>
              </a:solidFill>
            </a:rPr>
            <a:t>التحفيز وحب التعلم</a:t>
          </a:r>
          <a:endParaRPr lang="en-GB" dirty="0">
            <a:solidFill>
              <a:schemeClr val="tx1"/>
            </a:solidFill>
          </a:endParaRP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11A58ED3-FF92-4E0B-A114-441660076541}">
      <dgm:prSet phldrT="[Text]"/>
      <dgm:spPr>
        <a:solidFill>
          <a:schemeClr val="bg1">
            <a:lumMod val="85000"/>
          </a:schemeClr>
        </a:solidFill>
      </dgm:spPr>
      <dgm:t>
        <a:bodyPr/>
        <a:lstStyle/>
        <a:p>
          <a:r>
            <a:rPr lang="ar-BH" dirty="0">
              <a:solidFill>
                <a:schemeClr val="tx1"/>
              </a:solidFill>
            </a:rPr>
            <a:t>العلاقة الودية بين الطفل والمعلم</a:t>
          </a:r>
          <a:endParaRPr lang="en-GB" dirty="0">
            <a:solidFill>
              <a:srgbClr val="C00000"/>
            </a:solidFill>
          </a:endParaRPr>
        </a:p>
      </dgm:t>
    </dgm:pt>
    <dgm:pt modelId="{1954FDBC-A850-4F85-85E0-A43AE5DBABA5}" type="parTrans" cxnId="{521C98DB-00B3-4A13-82F5-D7CEE4770546}">
      <dgm:prSet/>
      <dgm:spPr/>
      <dgm:t>
        <a:bodyPr/>
        <a:lstStyle/>
        <a:p>
          <a:endParaRPr lang="en-GB"/>
        </a:p>
      </dgm:t>
    </dgm:pt>
    <dgm:pt modelId="{50A18AD6-EECC-40B8-A3A1-44C5F3ABAFAB}" type="sibTrans" cxnId="{521C98DB-00B3-4A13-82F5-D7CEE4770546}">
      <dgm:prSet/>
      <dgm:spPr/>
      <dgm:t>
        <a:bodyPr/>
        <a:lstStyle/>
        <a:p>
          <a:endParaRPr lang="en-GB"/>
        </a:p>
      </dgm:t>
    </dgm:pt>
    <dgm:pt modelId="{359BBD11-D1D8-471D-A642-D5C817E100FC}">
      <dgm:prSet phldrT="[Text]" custT="1"/>
      <dgm:spPr/>
      <dgm:t>
        <a:bodyPr/>
        <a:lstStyle/>
        <a:p>
          <a:r>
            <a:rPr lang="en-GB" sz="2000" b="1" dirty="0">
              <a:latin typeface="Graphik Semibold" panose="020B0703030202060203" pitchFamily="34" charset="0"/>
            </a:rPr>
            <a:t>2.1.2</a:t>
          </a:r>
        </a:p>
        <a:p>
          <a:r>
            <a:rPr lang="ar-BH" sz="2400" b="1" dirty="0">
              <a:latin typeface="Graphik Semibold" panose="020B0703030202060203" pitchFamily="34" charset="0"/>
            </a:rPr>
            <a:t>إدارة بيئة التعلم</a:t>
          </a:r>
          <a:endParaRPr lang="en-GB" sz="2400" b="1" dirty="0">
            <a:latin typeface="Graphik Semibold" panose="020B0703030202060203" pitchFamily="34" charset="0"/>
          </a:endParaRPr>
        </a:p>
      </dgm:t>
    </dgm:pt>
    <dgm:pt modelId="{D2AD578B-7F22-4111-97D8-12D1A54DFF43}" type="sibTrans" cxnId="{A813E6EC-B569-4581-B4BC-C31EE03EBFF4}">
      <dgm:prSet/>
      <dgm:spPr/>
      <dgm:t>
        <a:bodyPr/>
        <a:lstStyle/>
        <a:p>
          <a:endParaRPr lang="en-GB"/>
        </a:p>
      </dgm:t>
    </dgm:pt>
    <dgm:pt modelId="{10E0B3D9-D7C3-427A-A0B8-7612D820030F}" type="parTrans" cxnId="{A813E6EC-B569-4581-B4BC-C31EE03EBFF4}">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X="109987" custScaleY="135539" custLinFactNeighborX="2369" custLinFactNeighborY="-517">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ildren outline"/>
        </a:ext>
      </dgm:extLst>
    </dgm:pt>
    <dgm:pt modelId="{521D1F8D-5C4E-4FAD-BC96-8405E9638A90}" type="pres">
      <dgm:prSet presAssocID="{4DBA846F-E8B3-4135-A13A-7AF52E68767D}" presName="childText" presStyleLbl="lnNode1" presStyleIdx="0" presStyleCnt="5">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ofessor female outline"/>
        </a:ext>
      </dgm:extLst>
    </dgm:pt>
    <dgm:pt modelId="{1417B49D-981E-486E-AA2B-35A827ACF390}" type="pres">
      <dgm:prSet presAssocID="{A05D2956-D032-482E-95F6-94F481395054}" presName="childText" presStyleLbl="lnNode1" presStyleIdx="1" presStyleCnt="5">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at outline"/>
        </a:ext>
      </dgm:extLst>
    </dgm:pt>
    <dgm:pt modelId="{98F31203-4243-4D61-989D-C5CDF8FE394E}" type="pres">
      <dgm:prSet presAssocID="{89174769-C700-4B45-A1C9-F8546A8F7C5C}" presName="childText" presStyleLbl="lnNode1" presStyleIdx="2" presStyleCnt="5">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sic Shapes outline"/>
        </a:ext>
      </dgm:extLst>
    </dgm:pt>
    <dgm:pt modelId="{320E6112-D36B-4D95-9B97-C2CDED47AEF0}" type="pres">
      <dgm:prSet presAssocID="{4794DE7D-0561-4D12-96EF-7A26A239E7D4}" presName="childText" presStyleLbl="lnNode1" presStyleIdx="3" presStyleCnt="5">
        <dgm:presLayoutVars>
          <dgm:chMax val="0"/>
          <dgm:chPref val="0"/>
          <dgm:bulletEnabled val="1"/>
        </dgm:presLayoutVars>
      </dgm:prSet>
      <dgm:spPr/>
    </dgm:pt>
    <dgm:pt modelId="{D24C5A85-C916-436C-9E3B-FE94077A7ED5}" type="pres">
      <dgm:prSet presAssocID="{11A58ED3-FF92-4E0B-A114-441660076541}" presName="childComposite" presStyleCnt="0">
        <dgm:presLayoutVars>
          <dgm:chMax val="0"/>
          <dgm:chPref val="0"/>
        </dgm:presLayoutVars>
      </dgm:prSet>
      <dgm:spPr/>
    </dgm:pt>
    <dgm:pt modelId="{6BDCB3FC-AE09-48BA-B45F-F0AB653EE875}" type="pres">
      <dgm:prSet presAssocID="{11A58ED3-FF92-4E0B-A114-441660076541}"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Home1 outline"/>
        </a:ext>
      </dgm:extLst>
    </dgm:pt>
    <dgm:pt modelId="{B5DA0137-3829-4E16-907A-FE4A338DCCD7}" type="pres">
      <dgm:prSet presAssocID="{11A58ED3-FF92-4E0B-A114-441660076541}" presName="childText" presStyleLbl="lnNode1" presStyleIdx="4" presStyleCnt="5">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CFD65CB9-A189-4D20-B56A-D5B4D0086A7C}" type="presOf" srcId="{11A58ED3-FF92-4E0B-A114-441660076541}" destId="{B5DA0137-3829-4E16-907A-FE4A338DCCD7}" srcOrd="0" destOrd="0" presId="urn:microsoft.com/office/officeart/2008/layout/PictureAccentList"/>
    <dgm:cxn modelId="{521C98DB-00B3-4A13-82F5-D7CEE4770546}" srcId="{359BBD11-D1D8-471D-A642-D5C817E100FC}" destId="{11A58ED3-FF92-4E0B-A114-441660076541}" srcOrd="4" destOrd="0" parTransId="{1954FDBC-A850-4F85-85E0-A43AE5DBABA5}" sibTransId="{50A18AD6-EECC-40B8-A3A1-44C5F3ABAFAB}"/>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 modelId="{A4F987A4-16F0-4BCD-82D6-90494686A84C}" type="presParOf" srcId="{8977C43E-3BED-435B-870A-E987052D695B}" destId="{D24C5A85-C916-436C-9E3B-FE94077A7ED5}" srcOrd="4" destOrd="0" presId="urn:microsoft.com/office/officeart/2008/layout/PictureAccentList"/>
    <dgm:cxn modelId="{9AF3B426-082D-4D29-BC8C-7458CCB917D0}" type="presParOf" srcId="{D24C5A85-C916-436C-9E3B-FE94077A7ED5}" destId="{6BDCB3FC-AE09-48BA-B45F-F0AB653EE875}" srcOrd="0" destOrd="0" presId="urn:microsoft.com/office/officeart/2008/layout/PictureAccentList"/>
    <dgm:cxn modelId="{430A9EDD-8500-48C8-9212-4EA160D746C0}" type="presParOf" srcId="{D24C5A85-C916-436C-9E3B-FE94077A7ED5}" destId="{B5DA0137-3829-4E16-907A-FE4A338DCCD7}"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4DBA846F-E8B3-4135-A13A-7AF52E68767D}">
      <dgm:prSet phldrT="[Text]" custT="1"/>
      <dgm:spPr>
        <a:solidFill>
          <a:schemeClr val="bg1">
            <a:lumMod val="85000"/>
          </a:schemeClr>
        </a:solidFill>
      </dgm:spPr>
      <dgm:t>
        <a:bodyPr/>
        <a:lstStyle/>
        <a:p>
          <a:r>
            <a:rPr lang="ar-BH" sz="2000" b="1" dirty="0">
              <a:solidFill>
                <a:schemeClr val="tx1"/>
              </a:solidFill>
            </a:rPr>
            <a:t>تقدم متكامل وشامل</a:t>
          </a:r>
          <a:endParaRPr lang="en-GB" sz="2000" b="1" dirty="0">
            <a:solidFill>
              <a:schemeClr val="tx1"/>
            </a:solidFill>
          </a:endParaRP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custT="1"/>
      <dgm:spPr>
        <a:solidFill>
          <a:schemeClr val="bg1">
            <a:lumMod val="85000"/>
          </a:schemeClr>
        </a:solidFill>
      </dgm:spPr>
      <dgm:t>
        <a:bodyPr/>
        <a:lstStyle/>
        <a:p>
          <a:r>
            <a:rPr lang="ar-BH" sz="2000" b="1" dirty="0">
              <a:solidFill>
                <a:schemeClr val="tx1"/>
              </a:solidFill>
            </a:rPr>
            <a:t>التقييم المستمر </a:t>
          </a:r>
          <a:endParaRPr lang="en-GB" sz="2000" b="1" dirty="0">
            <a:solidFill>
              <a:schemeClr val="tx1"/>
            </a:solidFill>
          </a:endParaRP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custT="1"/>
      <dgm:spPr>
        <a:solidFill>
          <a:schemeClr val="bg1">
            <a:lumMod val="85000"/>
          </a:schemeClr>
        </a:solidFill>
      </dgm:spPr>
      <dgm:t>
        <a:bodyPr/>
        <a:lstStyle/>
        <a:p>
          <a:r>
            <a:rPr lang="ar-BH" sz="2000" b="1" dirty="0">
              <a:solidFill>
                <a:schemeClr val="tx1"/>
              </a:solidFill>
            </a:rPr>
            <a:t>الملاحظات والتوثيق</a:t>
          </a:r>
          <a:endParaRPr lang="en-GB" sz="2000" b="1" dirty="0">
            <a:solidFill>
              <a:schemeClr val="tx1"/>
            </a:solidFill>
          </a:endParaRP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custT="1"/>
      <dgm:spPr>
        <a:solidFill>
          <a:schemeClr val="bg1">
            <a:lumMod val="85000"/>
          </a:schemeClr>
        </a:solidFill>
      </dgm:spPr>
      <dgm:t>
        <a:bodyPr/>
        <a:lstStyle/>
        <a:p>
          <a:r>
            <a:rPr lang="ar-BH" sz="2000" b="1" dirty="0">
              <a:solidFill>
                <a:schemeClr val="tx1"/>
              </a:solidFill>
            </a:rPr>
            <a:t>ملفات الأطفال</a:t>
          </a:r>
          <a:endParaRPr lang="en-GB" sz="2000" b="1" dirty="0">
            <a:solidFill>
              <a:schemeClr val="tx1"/>
            </a:solidFill>
          </a:endParaRP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11A58ED3-FF92-4E0B-A114-441660076541}">
      <dgm:prSet phldrT="[Text]" custT="1"/>
      <dgm:spPr>
        <a:solidFill>
          <a:schemeClr val="bg1">
            <a:lumMod val="85000"/>
          </a:schemeClr>
        </a:solidFill>
      </dgm:spPr>
      <dgm:t>
        <a:bodyPr/>
        <a:lstStyle/>
        <a:p>
          <a:r>
            <a:rPr lang="ar-BH" sz="2000" b="1" dirty="0">
              <a:solidFill>
                <a:schemeClr val="tx1"/>
              </a:solidFill>
            </a:rPr>
            <a:t>الدعم والتغذية الراجعة</a:t>
          </a:r>
          <a:endParaRPr lang="en-GB" sz="2000" b="1" dirty="0">
            <a:solidFill>
              <a:srgbClr val="C00000"/>
            </a:solidFill>
          </a:endParaRPr>
        </a:p>
      </dgm:t>
    </dgm:pt>
    <dgm:pt modelId="{1954FDBC-A850-4F85-85E0-A43AE5DBABA5}" type="parTrans" cxnId="{521C98DB-00B3-4A13-82F5-D7CEE4770546}">
      <dgm:prSet/>
      <dgm:spPr/>
      <dgm:t>
        <a:bodyPr/>
        <a:lstStyle/>
        <a:p>
          <a:endParaRPr lang="en-GB"/>
        </a:p>
      </dgm:t>
    </dgm:pt>
    <dgm:pt modelId="{50A18AD6-EECC-40B8-A3A1-44C5F3ABAFAB}" type="sibTrans" cxnId="{521C98DB-00B3-4A13-82F5-D7CEE4770546}">
      <dgm:prSet/>
      <dgm:spPr/>
      <dgm:t>
        <a:bodyPr/>
        <a:lstStyle/>
        <a:p>
          <a:endParaRPr lang="en-GB"/>
        </a:p>
      </dgm:t>
    </dgm:pt>
    <dgm:pt modelId="{359BBD11-D1D8-471D-A642-D5C817E100FC}">
      <dgm:prSet phldrT="[Text]"/>
      <dgm:spPr/>
      <dgm:t>
        <a:bodyPr/>
        <a:lstStyle/>
        <a:p>
          <a:r>
            <a:rPr lang="en-GB" b="1" dirty="0">
              <a:latin typeface="Graphik Semibold" panose="020B0703030202060203" pitchFamily="34" charset="0"/>
            </a:rPr>
            <a:t>2.2.2</a:t>
          </a:r>
        </a:p>
        <a:p>
          <a:r>
            <a:rPr lang="ar-BH" b="1" dirty="0">
              <a:latin typeface="Graphik Semibold" panose="020B0703030202060203" pitchFamily="34" charset="0"/>
            </a:rPr>
            <a:t>متابعة التقدم</a:t>
          </a:r>
          <a:endParaRPr lang="en-GB" b="1" dirty="0">
            <a:latin typeface="Graphik Semibold" panose="020B0703030202060203" pitchFamily="34" charset="0"/>
          </a:endParaRPr>
        </a:p>
      </dgm:t>
    </dgm:pt>
    <dgm:pt modelId="{D2AD578B-7F22-4111-97D8-12D1A54DFF43}" type="sibTrans" cxnId="{A813E6EC-B569-4581-B4BC-C31EE03EBFF4}">
      <dgm:prSet/>
      <dgm:spPr/>
      <dgm:t>
        <a:bodyPr/>
        <a:lstStyle/>
        <a:p>
          <a:endParaRPr lang="en-GB"/>
        </a:p>
      </dgm:t>
    </dgm:pt>
    <dgm:pt modelId="{10E0B3D9-D7C3-427A-A0B8-7612D820030F}" type="parTrans" cxnId="{A813E6EC-B569-4581-B4BC-C31EE03EBFF4}">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Y="135539">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ircles with arrows outline"/>
        </a:ext>
      </dgm:extLst>
    </dgm:pt>
    <dgm:pt modelId="{521D1F8D-5C4E-4FAD-BC96-8405E9638A90}" type="pres">
      <dgm:prSet presAssocID="{4DBA846F-E8B3-4135-A13A-7AF52E68767D}" presName="childText" presStyleLbl="lnNode1" presStyleIdx="0" presStyleCnt="5">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ilding Brick Wall outline"/>
        </a:ext>
      </dgm:extLst>
    </dgm:pt>
    <dgm:pt modelId="{1417B49D-981E-486E-AA2B-35A827ACF390}" type="pres">
      <dgm:prSet presAssocID="{A05D2956-D032-482E-95F6-94F481395054}" presName="childText" presStyleLbl="lnNode1" presStyleIdx="1" presStyleCnt="5">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mages outline"/>
        </a:ext>
      </dgm:extLst>
    </dgm:pt>
    <dgm:pt modelId="{98F31203-4243-4D61-989D-C5CDF8FE394E}" type="pres">
      <dgm:prSet presAssocID="{89174769-C700-4B45-A1C9-F8546A8F7C5C}" presName="childText" presStyleLbl="lnNode1" presStyleIdx="2" presStyleCnt="5">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ddress Book outline"/>
        </a:ext>
      </dgm:extLst>
    </dgm:pt>
    <dgm:pt modelId="{320E6112-D36B-4D95-9B97-C2CDED47AEF0}" type="pres">
      <dgm:prSet presAssocID="{4794DE7D-0561-4D12-96EF-7A26A239E7D4}" presName="childText" presStyleLbl="lnNode1" presStyleIdx="3" presStyleCnt="5">
        <dgm:presLayoutVars>
          <dgm:chMax val="0"/>
          <dgm:chPref val="0"/>
          <dgm:bulletEnabled val="1"/>
        </dgm:presLayoutVars>
      </dgm:prSet>
      <dgm:spPr/>
    </dgm:pt>
    <dgm:pt modelId="{D24C5A85-C916-436C-9E3B-FE94077A7ED5}" type="pres">
      <dgm:prSet presAssocID="{11A58ED3-FF92-4E0B-A114-441660076541}" presName="childComposite" presStyleCnt="0">
        <dgm:presLayoutVars>
          <dgm:chMax val="0"/>
          <dgm:chPref val="0"/>
        </dgm:presLayoutVars>
      </dgm:prSet>
      <dgm:spPr/>
    </dgm:pt>
    <dgm:pt modelId="{6BDCB3FC-AE09-48BA-B45F-F0AB653EE875}" type="pres">
      <dgm:prSet presAssocID="{11A58ED3-FF92-4E0B-A114-441660076541}"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eers outline"/>
        </a:ext>
      </dgm:extLst>
    </dgm:pt>
    <dgm:pt modelId="{B5DA0137-3829-4E16-907A-FE4A338DCCD7}" type="pres">
      <dgm:prSet presAssocID="{11A58ED3-FF92-4E0B-A114-441660076541}" presName="childText" presStyleLbl="lnNode1" presStyleIdx="4" presStyleCnt="5">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CFD65CB9-A189-4D20-B56A-D5B4D0086A7C}" type="presOf" srcId="{11A58ED3-FF92-4E0B-A114-441660076541}" destId="{B5DA0137-3829-4E16-907A-FE4A338DCCD7}" srcOrd="0" destOrd="0" presId="urn:microsoft.com/office/officeart/2008/layout/PictureAccentList"/>
    <dgm:cxn modelId="{521C98DB-00B3-4A13-82F5-D7CEE4770546}" srcId="{359BBD11-D1D8-471D-A642-D5C817E100FC}" destId="{11A58ED3-FF92-4E0B-A114-441660076541}" srcOrd="4" destOrd="0" parTransId="{1954FDBC-A850-4F85-85E0-A43AE5DBABA5}" sibTransId="{50A18AD6-EECC-40B8-A3A1-44C5F3ABAFAB}"/>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 modelId="{A4F987A4-16F0-4BCD-82D6-90494686A84C}" type="presParOf" srcId="{8977C43E-3BED-435B-870A-E987052D695B}" destId="{D24C5A85-C916-436C-9E3B-FE94077A7ED5}" srcOrd="4" destOrd="0" presId="urn:microsoft.com/office/officeart/2008/layout/PictureAccentList"/>
    <dgm:cxn modelId="{9AF3B426-082D-4D29-BC8C-7458CCB917D0}" type="presParOf" srcId="{D24C5A85-C916-436C-9E3B-FE94077A7ED5}" destId="{6BDCB3FC-AE09-48BA-B45F-F0AB653EE875}" srcOrd="0" destOrd="0" presId="urn:microsoft.com/office/officeart/2008/layout/PictureAccentList"/>
    <dgm:cxn modelId="{430A9EDD-8500-48C8-9212-4EA160D746C0}" type="presParOf" srcId="{D24C5A85-C916-436C-9E3B-FE94077A7ED5}" destId="{B5DA0137-3829-4E16-907A-FE4A338DCCD7}"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4DBA846F-E8B3-4135-A13A-7AF52E68767D}">
      <dgm:prSet phldrT="[Text]" custT="1"/>
      <dgm:spPr>
        <a:solidFill>
          <a:schemeClr val="bg1">
            <a:lumMod val="85000"/>
          </a:schemeClr>
        </a:solidFill>
      </dgm:spPr>
      <dgm:t>
        <a:bodyPr/>
        <a:lstStyle/>
        <a:p>
          <a:r>
            <a:rPr lang="ar-BH" sz="2000" b="1" dirty="0">
              <a:solidFill>
                <a:schemeClr val="tx1"/>
              </a:solidFill>
            </a:rPr>
            <a:t>النمو اللغوي</a:t>
          </a:r>
          <a:endParaRPr lang="en-GB" sz="2000" b="1" dirty="0">
            <a:solidFill>
              <a:schemeClr val="tx1"/>
            </a:solidFill>
          </a:endParaRP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custT="1"/>
      <dgm:spPr>
        <a:solidFill>
          <a:schemeClr val="bg1">
            <a:lumMod val="85000"/>
          </a:schemeClr>
        </a:solidFill>
      </dgm:spPr>
      <dgm:t>
        <a:bodyPr/>
        <a:lstStyle/>
        <a:p>
          <a:r>
            <a:rPr lang="ar-BH" sz="2000" b="1" dirty="0">
              <a:solidFill>
                <a:schemeClr val="tx1"/>
              </a:solidFill>
            </a:rPr>
            <a:t>المفاهيم الحسابية</a:t>
          </a:r>
          <a:endParaRPr lang="en-GB" sz="2000" b="1" dirty="0">
            <a:solidFill>
              <a:schemeClr val="tx1"/>
            </a:solidFill>
          </a:endParaRP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custT="1"/>
      <dgm:spPr>
        <a:solidFill>
          <a:schemeClr val="bg1">
            <a:lumMod val="85000"/>
          </a:schemeClr>
        </a:solidFill>
      </dgm:spPr>
      <dgm:t>
        <a:bodyPr/>
        <a:lstStyle/>
        <a:p>
          <a:r>
            <a:rPr lang="ar-BH" sz="2000" b="1" dirty="0">
              <a:solidFill>
                <a:schemeClr val="tx1"/>
              </a:solidFill>
            </a:rPr>
            <a:t>المعارف العامة</a:t>
          </a:r>
          <a:endParaRPr lang="en-GB" sz="2000" b="1" dirty="0">
            <a:solidFill>
              <a:schemeClr val="tx1"/>
            </a:solidFill>
          </a:endParaRP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custT="1"/>
      <dgm:spPr>
        <a:solidFill>
          <a:schemeClr val="bg1">
            <a:lumMod val="85000"/>
          </a:schemeClr>
        </a:solidFill>
      </dgm:spPr>
      <dgm:t>
        <a:bodyPr/>
        <a:lstStyle/>
        <a:p>
          <a:r>
            <a:rPr lang="ar-BH" sz="2000" b="1" dirty="0">
              <a:solidFill>
                <a:schemeClr val="tx1"/>
              </a:solidFill>
            </a:rPr>
            <a:t>فهم العالم </a:t>
          </a:r>
          <a:endParaRPr lang="en-GB" sz="2000" b="1" dirty="0">
            <a:solidFill>
              <a:schemeClr val="tx1"/>
            </a:solidFill>
          </a:endParaRP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11A58ED3-FF92-4E0B-A114-441660076541}">
      <dgm:prSet phldrT="[Text]" custT="1"/>
      <dgm:spPr>
        <a:solidFill>
          <a:schemeClr val="bg1">
            <a:lumMod val="85000"/>
          </a:schemeClr>
        </a:solidFill>
      </dgm:spPr>
      <dgm:t>
        <a:bodyPr/>
        <a:lstStyle/>
        <a:p>
          <a:r>
            <a:rPr lang="ar-BH" sz="2000" b="1" dirty="0">
              <a:solidFill>
                <a:schemeClr val="tx1"/>
              </a:solidFill>
            </a:rPr>
            <a:t>خبرات المنهج</a:t>
          </a:r>
          <a:endParaRPr lang="en-GB" sz="2000" b="1" dirty="0">
            <a:solidFill>
              <a:srgbClr val="C00000"/>
            </a:solidFill>
          </a:endParaRPr>
        </a:p>
      </dgm:t>
    </dgm:pt>
    <dgm:pt modelId="{1954FDBC-A850-4F85-85E0-A43AE5DBABA5}" type="parTrans" cxnId="{521C98DB-00B3-4A13-82F5-D7CEE4770546}">
      <dgm:prSet/>
      <dgm:spPr/>
      <dgm:t>
        <a:bodyPr/>
        <a:lstStyle/>
        <a:p>
          <a:endParaRPr lang="en-GB"/>
        </a:p>
      </dgm:t>
    </dgm:pt>
    <dgm:pt modelId="{50A18AD6-EECC-40B8-A3A1-44C5F3ABAFAB}" type="sibTrans" cxnId="{521C98DB-00B3-4A13-82F5-D7CEE4770546}">
      <dgm:prSet/>
      <dgm:spPr/>
      <dgm:t>
        <a:bodyPr/>
        <a:lstStyle/>
        <a:p>
          <a:endParaRPr lang="en-GB"/>
        </a:p>
      </dgm:t>
    </dgm:pt>
    <dgm:pt modelId="{359BBD11-D1D8-471D-A642-D5C817E100FC}">
      <dgm:prSet phldrT="[Text]" custT="1"/>
      <dgm:spPr/>
      <dgm:t>
        <a:bodyPr/>
        <a:lstStyle/>
        <a:p>
          <a:r>
            <a:rPr lang="ar-BH" sz="2200" b="1" dirty="0">
              <a:latin typeface="Graphik Semibold" panose="020B0703030202060203" pitchFamily="34" charset="0"/>
            </a:rPr>
            <a:t>1.2.2</a:t>
          </a:r>
          <a:r>
            <a:rPr lang="en-GB" sz="2200" b="1" dirty="0">
              <a:latin typeface="Graphik Semibold" panose="020B0703030202060203" pitchFamily="34" charset="0"/>
            </a:rPr>
            <a:t/>
          </a:r>
        </a:p>
        <a:p>
          <a:r>
            <a:rPr lang="ar-BH" sz="2400" b="1" dirty="0">
              <a:latin typeface="Graphik Semibold" panose="020B0703030202060203" pitchFamily="34" charset="0"/>
            </a:rPr>
            <a:t>اكتساب المهارات</a:t>
          </a:r>
          <a:endParaRPr lang="en-GB" sz="2400" b="1" dirty="0">
            <a:latin typeface="Graphik Semibold" panose="020B0703030202060203" pitchFamily="34" charset="0"/>
          </a:endParaRPr>
        </a:p>
      </dgm:t>
    </dgm:pt>
    <dgm:pt modelId="{D2AD578B-7F22-4111-97D8-12D1A54DFF43}" type="sibTrans" cxnId="{A813E6EC-B569-4581-B4BC-C31EE03EBFF4}">
      <dgm:prSet/>
      <dgm:spPr/>
      <dgm:t>
        <a:bodyPr/>
        <a:lstStyle/>
        <a:p>
          <a:endParaRPr lang="en-GB"/>
        </a:p>
      </dgm:t>
    </dgm:pt>
    <dgm:pt modelId="{10E0B3D9-D7C3-427A-A0B8-7612D820030F}" type="parTrans" cxnId="{A813E6EC-B569-4581-B4BC-C31EE03EBFF4}">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Y="135539">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at outline"/>
        </a:ext>
      </dgm:extLst>
    </dgm:pt>
    <dgm:pt modelId="{521D1F8D-5C4E-4FAD-BC96-8405E9638A90}" type="pres">
      <dgm:prSet presAssocID="{4DBA846F-E8B3-4135-A13A-7AF52E68767D}" presName="childText" presStyleLbl="lnNode1" presStyleIdx="0" presStyleCnt="5">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bacus outline"/>
        </a:ext>
      </dgm:extLst>
    </dgm:pt>
    <dgm:pt modelId="{1417B49D-981E-486E-AA2B-35A827ACF390}" type="pres">
      <dgm:prSet presAssocID="{A05D2956-D032-482E-95F6-94F481395054}" presName="childText" presStyleLbl="lnNode1" presStyleIdx="1" presStyleCnt="5">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rtist female outline"/>
        </a:ext>
      </dgm:extLst>
    </dgm:pt>
    <dgm:pt modelId="{98F31203-4243-4D61-989D-C5CDF8FE394E}" type="pres">
      <dgm:prSet presAssocID="{89174769-C700-4B45-A1C9-F8546A8F7C5C}" presName="childText" presStyleLbl="lnNode1" presStyleIdx="2" presStyleCnt="5">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griculture outline"/>
        </a:ext>
      </dgm:extLst>
    </dgm:pt>
    <dgm:pt modelId="{320E6112-D36B-4D95-9B97-C2CDED47AEF0}" type="pres">
      <dgm:prSet presAssocID="{4794DE7D-0561-4D12-96EF-7A26A239E7D4}" presName="childText" presStyleLbl="lnNode1" presStyleIdx="3" presStyleCnt="5">
        <dgm:presLayoutVars>
          <dgm:chMax val="0"/>
          <dgm:chPref val="0"/>
          <dgm:bulletEnabled val="1"/>
        </dgm:presLayoutVars>
      </dgm:prSet>
      <dgm:spPr/>
    </dgm:pt>
    <dgm:pt modelId="{D24C5A85-C916-436C-9E3B-FE94077A7ED5}" type="pres">
      <dgm:prSet presAssocID="{11A58ED3-FF92-4E0B-A114-441660076541}" presName="childComposite" presStyleCnt="0">
        <dgm:presLayoutVars>
          <dgm:chMax val="0"/>
          <dgm:chPref val="0"/>
        </dgm:presLayoutVars>
      </dgm:prSet>
      <dgm:spPr/>
    </dgm:pt>
    <dgm:pt modelId="{6BDCB3FC-AE09-48BA-B45F-F0AB653EE875}" type="pres">
      <dgm:prSet presAssocID="{11A58ED3-FF92-4E0B-A114-441660076541}"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yramid with levels outline"/>
        </a:ext>
      </dgm:extLst>
    </dgm:pt>
    <dgm:pt modelId="{B5DA0137-3829-4E16-907A-FE4A338DCCD7}" type="pres">
      <dgm:prSet presAssocID="{11A58ED3-FF92-4E0B-A114-441660076541}" presName="childText" presStyleLbl="lnNode1" presStyleIdx="4" presStyleCnt="5">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CFD65CB9-A189-4D20-B56A-D5B4D0086A7C}" type="presOf" srcId="{11A58ED3-FF92-4E0B-A114-441660076541}" destId="{B5DA0137-3829-4E16-907A-FE4A338DCCD7}" srcOrd="0" destOrd="0" presId="urn:microsoft.com/office/officeart/2008/layout/PictureAccentList"/>
    <dgm:cxn modelId="{521C98DB-00B3-4A13-82F5-D7CEE4770546}" srcId="{359BBD11-D1D8-471D-A642-D5C817E100FC}" destId="{11A58ED3-FF92-4E0B-A114-441660076541}" srcOrd="4" destOrd="0" parTransId="{1954FDBC-A850-4F85-85E0-A43AE5DBABA5}" sibTransId="{50A18AD6-EECC-40B8-A3A1-44C5F3ABAFAB}"/>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 modelId="{A4F987A4-16F0-4BCD-82D6-90494686A84C}" type="presParOf" srcId="{8977C43E-3BED-435B-870A-E987052D695B}" destId="{D24C5A85-C916-436C-9E3B-FE94077A7ED5}" srcOrd="4" destOrd="0" presId="urn:microsoft.com/office/officeart/2008/layout/PictureAccentList"/>
    <dgm:cxn modelId="{9AF3B426-082D-4D29-BC8C-7458CCB917D0}" type="presParOf" srcId="{D24C5A85-C916-436C-9E3B-FE94077A7ED5}" destId="{6BDCB3FC-AE09-48BA-B45F-F0AB653EE875}" srcOrd="0" destOrd="0" presId="urn:microsoft.com/office/officeart/2008/layout/PictureAccentList"/>
    <dgm:cxn modelId="{430A9EDD-8500-48C8-9212-4EA160D746C0}" type="presParOf" srcId="{D24C5A85-C916-436C-9E3B-FE94077A7ED5}" destId="{B5DA0137-3829-4E16-907A-FE4A338DCCD7}"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CFF65-E575-4498-9D33-2041D97AB65E}">
      <dsp:nvSpPr>
        <dsp:cNvPr id="0" name=""/>
        <dsp:cNvSpPr/>
      </dsp:nvSpPr>
      <dsp:spPr>
        <a:xfrm>
          <a:off x="885"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6CEAC52-BCF0-493F-99CB-958BF4FE848C}">
      <dsp:nvSpPr>
        <dsp:cNvPr id="0" name=""/>
        <dsp:cNvSpPr/>
      </dsp:nvSpPr>
      <dsp:spPr>
        <a:xfrm>
          <a:off x="155441" y="1588015"/>
          <a:ext cx="2782019" cy="2363807"/>
        </a:xfrm>
        <a:prstGeom prst="rect">
          <a:avLst/>
        </a:prstGeom>
        <a:blipFill rotWithShape="1">
          <a:blip xmlns:r="http://schemas.openxmlformats.org/officeDocument/2006/relationships" r:embed="rId1"/>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9FF0C5-9209-462C-9401-E3DF92940B76}">
      <dsp:nvSpPr>
        <dsp:cNvPr id="0" name=""/>
        <dsp:cNvSpPr/>
      </dsp:nvSpPr>
      <dsp:spPr>
        <a:xfrm>
          <a:off x="155441" y="4315514"/>
          <a:ext cx="2782019" cy="6181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sz="2000" b="1" kern="1200" dirty="0"/>
            <a:t>بيئة شاملة وحاضنة</a:t>
          </a:r>
          <a:endParaRPr lang="en-GB" sz="2000" b="1" kern="1200" dirty="0"/>
        </a:p>
      </dsp:txBody>
      <dsp:txXfrm>
        <a:off x="155441" y="4315514"/>
        <a:ext cx="2782019" cy="618197"/>
      </dsp:txXfrm>
    </dsp:sp>
    <dsp:sp modelId="{68DBBC2D-0BDF-4D33-A8FD-AA83278256D7}">
      <dsp:nvSpPr>
        <dsp:cNvPr id="0" name=""/>
        <dsp:cNvSpPr/>
      </dsp:nvSpPr>
      <dsp:spPr>
        <a:xfrm>
          <a:off x="155441" y="3951822"/>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ar-BH" sz="1500" kern="1200" dirty="0"/>
            <a:t>3</a:t>
          </a:r>
          <a:endParaRPr lang="en-GB" sz="1500" kern="1200" dirty="0"/>
        </a:p>
      </dsp:txBody>
      <dsp:txXfrm>
        <a:off x="155441" y="3951822"/>
        <a:ext cx="2782019" cy="363691"/>
      </dsp:txXfrm>
    </dsp:sp>
    <dsp:sp modelId="{3DE4BB06-3BCB-4809-9170-F7BC1DF0F9B9}">
      <dsp:nvSpPr>
        <dsp:cNvPr id="0" name=""/>
        <dsp:cNvSpPr/>
      </dsp:nvSpPr>
      <dsp:spPr>
        <a:xfrm>
          <a:off x="3674137"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D15E5DF-1120-4BC0-A81B-33CFFFF53808}">
      <dsp:nvSpPr>
        <dsp:cNvPr id="0" name=""/>
        <dsp:cNvSpPr/>
      </dsp:nvSpPr>
      <dsp:spPr>
        <a:xfrm>
          <a:off x="3828694" y="1588015"/>
          <a:ext cx="2782019" cy="2363807"/>
        </a:xfrm>
        <a:prstGeom prst="rect">
          <a:avLst/>
        </a:prstGeom>
        <a:blipFill rotWithShape="1">
          <a:blip xmlns:r="http://schemas.openxmlformats.org/officeDocument/2006/relationships" r:embed="rId2"/>
          <a:srcRect/>
          <a:stretch>
            <a:fillRect l="-14000" r="-1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1CD5C-8CD4-4D08-AAD4-C27CD0DE43DF}">
      <dsp:nvSpPr>
        <dsp:cNvPr id="0" name=""/>
        <dsp:cNvSpPr/>
      </dsp:nvSpPr>
      <dsp:spPr>
        <a:xfrm>
          <a:off x="3828694" y="4315514"/>
          <a:ext cx="2782019" cy="6181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sz="2000" b="1" kern="1200" dirty="0"/>
            <a:t>النمو الشامل والمتكامل</a:t>
          </a:r>
          <a:endParaRPr lang="en-GB" sz="2000" b="1" kern="1200" dirty="0"/>
        </a:p>
      </dsp:txBody>
      <dsp:txXfrm>
        <a:off x="3828694" y="4315514"/>
        <a:ext cx="2782019" cy="618197"/>
      </dsp:txXfrm>
    </dsp:sp>
    <dsp:sp modelId="{EFDFA12E-03FE-47ED-A867-53244FB70BC0}">
      <dsp:nvSpPr>
        <dsp:cNvPr id="0" name=""/>
        <dsp:cNvSpPr/>
      </dsp:nvSpPr>
      <dsp:spPr>
        <a:xfrm>
          <a:off x="3828694" y="3951822"/>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2</a:t>
          </a:r>
          <a:endParaRPr lang="en-GB" sz="1500" kern="1200" dirty="0"/>
        </a:p>
      </dsp:txBody>
      <dsp:txXfrm>
        <a:off x="3828694" y="3951822"/>
        <a:ext cx="2782019" cy="363691"/>
      </dsp:txXfrm>
    </dsp:sp>
    <dsp:sp modelId="{F941B127-0516-4009-8369-29B53620F766}">
      <dsp:nvSpPr>
        <dsp:cNvPr id="0" name=""/>
        <dsp:cNvSpPr/>
      </dsp:nvSpPr>
      <dsp:spPr>
        <a:xfrm>
          <a:off x="7347389"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4758355-C484-42C7-BBEA-8D3CFF2AC0EC}">
      <dsp:nvSpPr>
        <dsp:cNvPr id="0" name=""/>
        <dsp:cNvSpPr/>
      </dsp:nvSpPr>
      <dsp:spPr>
        <a:xfrm>
          <a:off x="7501946" y="1588015"/>
          <a:ext cx="2782019" cy="2363807"/>
        </a:xfrm>
        <a:prstGeom prst="rect">
          <a:avLst/>
        </a:prstGeom>
        <a:blipFill rotWithShape="1">
          <a:blip xmlns:r="http://schemas.openxmlformats.org/officeDocument/2006/relationships" r:embed="rId3"/>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33187B-1935-4521-ABAD-1261379B0F8D}">
      <dsp:nvSpPr>
        <dsp:cNvPr id="0" name=""/>
        <dsp:cNvSpPr/>
      </dsp:nvSpPr>
      <dsp:spPr>
        <a:xfrm>
          <a:off x="7492292" y="4224803"/>
          <a:ext cx="2782019" cy="78994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sz="2000" b="1" kern="1200" dirty="0"/>
            <a:t>مركزية اللعب </a:t>
          </a:r>
          <a:endParaRPr lang="en-GB" sz="2000" b="1" kern="1200" dirty="0"/>
        </a:p>
      </dsp:txBody>
      <dsp:txXfrm>
        <a:off x="7492292" y="4224803"/>
        <a:ext cx="2782019" cy="789945"/>
      </dsp:txXfrm>
    </dsp:sp>
    <dsp:sp modelId="{F415640F-9478-4E49-A27D-CDC7B74E1BDF}">
      <dsp:nvSpPr>
        <dsp:cNvPr id="0" name=""/>
        <dsp:cNvSpPr/>
      </dsp:nvSpPr>
      <dsp:spPr>
        <a:xfrm>
          <a:off x="7501946" y="3908885"/>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ar-BH" sz="1500" kern="1200" dirty="0"/>
            <a:t>1</a:t>
          </a:r>
          <a:endParaRPr lang="en-GB" sz="1500" kern="1200" dirty="0"/>
        </a:p>
      </dsp:txBody>
      <dsp:txXfrm>
        <a:off x="7501946" y="3908885"/>
        <a:ext cx="2782019" cy="363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EA022-078E-4694-9695-CDC8CF4E5D9E}">
      <dsp:nvSpPr>
        <dsp:cNvPr id="0" name=""/>
        <dsp:cNvSpPr/>
      </dsp:nvSpPr>
      <dsp:spPr>
        <a:xfrm>
          <a:off x="6119559" y="702565"/>
          <a:ext cx="2682800" cy="1023079"/>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Graphik Arabic Regular" pitchFamily="2" charset="-78"/>
              <a:cs typeface="Graphik Arabic Regular" pitchFamily="2" charset="-78"/>
            </a:rPr>
            <a:t>المجال </a:t>
          </a:r>
          <a:r>
            <a:rPr lang="ar-BH" sz="1600" b="1" kern="1200" dirty="0">
              <a:latin typeface="Graphik Arabic Regular" pitchFamily="2" charset="-78"/>
              <a:cs typeface="Graphik Arabic Regular" pitchFamily="2" charset="-78"/>
            </a:rPr>
            <a:t>(</a:t>
          </a:r>
          <a:r>
            <a:rPr lang="ar-EG" sz="1600" b="1" kern="1200" dirty="0">
              <a:latin typeface="Graphik Arabic Regular" pitchFamily="2" charset="-78"/>
              <a:cs typeface="Graphik Arabic Regular" pitchFamily="2" charset="-78"/>
            </a:rPr>
            <a:t>1</a:t>
          </a:r>
          <a:r>
            <a:rPr lang="ar-BH" sz="1600" b="1" kern="1200" dirty="0">
              <a:latin typeface="Graphik Arabic Regular" pitchFamily="2" charset="-78"/>
              <a:cs typeface="Graphik Arabic Regular" pitchFamily="2" charset="-78"/>
            </a:rPr>
            <a:t>)</a:t>
          </a:r>
          <a:r>
            <a:rPr lang="ar-EG" sz="1600" b="1" kern="1200" dirty="0">
              <a:latin typeface="Graphik Arabic Regular" pitchFamily="2" charset="-78"/>
              <a:cs typeface="Graphik Arabic Regular" pitchFamily="2" charset="-78"/>
            </a:rPr>
            <a:t>:</a:t>
          </a:r>
          <a:endParaRPr lang="ar-BH"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r>
            <a:rPr lang="ar-EG" sz="1600" b="1" kern="1200" dirty="0">
              <a:latin typeface="Graphik Arabic Regular" pitchFamily="2" charset="-78"/>
              <a:cs typeface="Graphik Arabic Regular" pitchFamily="2" charset="-78"/>
            </a:rPr>
            <a:t>نمو الأطفال</a:t>
          </a:r>
          <a:r>
            <a:rPr lang="ar-BH" sz="1600" b="1" kern="1200" dirty="0">
              <a:latin typeface="Graphik Arabic Regular" pitchFamily="2" charset="-78"/>
              <a:cs typeface="Graphik Arabic Regular" pitchFamily="2" charset="-78"/>
            </a:rPr>
            <a:t> وتطورهم</a:t>
          </a:r>
          <a:endParaRPr lang="en-US" sz="1600" b="0" kern="1200" dirty="0">
            <a:latin typeface="Graphik Arabic Regular" pitchFamily="2" charset="-78"/>
            <a:cs typeface="Graphik Arabic Regular" pitchFamily="2" charset="-78"/>
          </a:endParaRPr>
        </a:p>
      </dsp:txBody>
      <dsp:txXfrm>
        <a:off x="6149524" y="732530"/>
        <a:ext cx="2622870" cy="963149"/>
      </dsp:txXfrm>
    </dsp:sp>
    <dsp:sp modelId="{5C8416F2-2D75-45AC-904B-06DB4134228C}">
      <dsp:nvSpPr>
        <dsp:cNvPr id="0" name=""/>
        <dsp:cNvSpPr/>
      </dsp:nvSpPr>
      <dsp:spPr>
        <a:xfrm rot="5400000">
          <a:off x="7402273" y="1784331"/>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03F40AFB-0FC7-4313-BAAA-329BA36BA5E6}">
      <dsp:nvSpPr>
        <dsp:cNvPr id="0" name=""/>
        <dsp:cNvSpPr/>
      </dsp:nvSpPr>
      <dsp:spPr>
        <a:xfrm>
          <a:off x="6119559" y="1960389"/>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1.1 نمو الأطفال الاجتماعي والعاطفي</a:t>
          </a:r>
          <a:endParaRPr lang="en-US" sz="1600" kern="1200" dirty="0">
            <a:latin typeface="Graphik Arabic Regular" pitchFamily="2" charset="-78"/>
            <a:cs typeface="Graphik Arabic Regular" pitchFamily="2" charset="-78"/>
          </a:endParaRPr>
        </a:p>
      </dsp:txBody>
      <dsp:txXfrm>
        <a:off x="6139203" y="1980033"/>
        <a:ext cx="2643512" cy="631412"/>
      </dsp:txXfrm>
    </dsp:sp>
    <dsp:sp modelId="{A47A0641-2AE1-4794-BC9E-5DE262659077}">
      <dsp:nvSpPr>
        <dsp:cNvPr id="0" name=""/>
        <dsp:cNvSpPr/>
      </dsp:nvSpPr>
      <dsp:spPr>
        <a:xfrm rot="5400000">
          <a:off x="7402273" y="2689776"/>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AB5FA3EC-C2DB-4210-A415-72F39FEA4F03}">
      <dsp:nvSpPr>
        <dsp:cNvPr id="0" name=""/>
        <dsp:cNvSpPr/>
      </dsp:nvSpPr>
      <dsp:spPr>
        <a:xfrm>
          <a:off x="6119559" y="2865835"/>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2.1 نمو الأطفال البدني</a:t>
          </a:r>
          <a:endParaRPr lang="en-US" sz="1600" kern="1200" dirty="0">
            <a:latin typeface="Graphik Arabic Regular" pitchFamily="2" charset="-78"/>
            <a:cs typeface="Graphik Arabic Regular" pitchFamily="2" charset="-78"/>
          </a:endParaRPr>
        </a:p>
      </dsp:txBody>
      <dsp:txXfrm>
        <a:off x="6139203" y="2885479"/>
        <a:ext cx="2643512" cy="631412"/>
      </dsp:txXfrm>
    </dsp:sp>
    <dsp:sp modelId="{31D097C4-950F-4EFC-9752-B37339F3EA07}">
      <dsp:nvSpPr>
        <dsp:cNvPr id="0" name=""/>
        <dsp:cNvSpPr/>
      </dsp:nvSpPr>
      <dsp:spPr>
        <a:xfrm rot="5400000">
          <a:off x="7402273" y="3595221"/>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2901F566-93B4-4631-B7FE-4EE2D80A6C54}">
      <dsp:nvSpPr>
        <dsp:cNvPr id="0" name=""/>
        <dsp:cNvSpPr/>
      </dsp:nvSpPr>
      <dsp:spPr>
        <a:xfrm>
          <a:off x="6119559" y="3771280"/>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3.1</a:t>
          </a:r>
          <a:r>
            <a:rPr lang="ar-BH" sz="1600" kern="1200" baseline="0" dirty="0">
              <a:solidFill>
                <a:srgbClr val="4A4A4A"/>
              </a:solidFill>
              <a:latin typeface="Graphik Arabic Regular" pitchFamily="2" charset="-78"/>
              <a:cs typeface="Graphik Arabic Regular" pitchFamily="2" charset="-78"/>
            </a:rPr>
            <a:t> تلبية الاحتياجات الخاصة </a:t>
          </a:r>
          <a:r>
            <a:rPr lang="ar-BH" sz="1600" kern="1200" baseline="0" dirty="0">
              <a:solidFill>
                <a:srgbClr val="FF0000"/>
              </a:solidFill>
              <a:latin typeface="Graphik Arabic Regular" pitchFamily="2" charset="-78"/>
              <a:cs typeface="Graphik Arabic Regular" pitchFamily="2" charset="-78"/>
            </a:rPr>
            <a:t>*</a:t>
          </a:r>
          <a:endParaRPr lang="en-US" sz="1800" kern="1200" dirty="0">
            <a:solidFill>
              <a:srgbClr val="FF0000"/>
            </a:solidFill>
            <a:latin typeface="Graphik" panose="020B0503030202060203" pitchFamily="34" charset="0"/>
          </a:endParaRPr>
        </a:p>
      </dsp:txBody>
      <dsp:txXfrm>
        <a:off x="6139203" y="3790924"/>
        <a:ext cx="2643512" cy="631412"/>
      </dsp:txXfrm>
    </dsp:sp>
    <dsp:sp modelId="{E0ADD309-136A-4B61-A360-634222F3E3A8}">
      <dsp:nvSpPr>
        <dsp:cNvPr id="0" name=""/>
        <dsp:cNvSpPr/>
      </dsp:nvSpPr>
      <dsp:spPr>
        <a:xfrm>
          <a:off x="3061166" y="702565"/>
          <a:ext cx="2682800" cy="1024554"/>
        </a:xfrm>
        <a:prstGeom prst="roundRect">
          <a:avLst>
            <a:gd name="adj" fmla="val 10000"/>
          </a:avLst>
        </a:prstGeom>
        <a:solidFill>
          <a:srgbClr val="203864"/>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endParaRPr lang="en-US"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المجال (2):</a:t>
          </a: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التعلم الذي يبادر به الطفل</a:t>
          </a:r>
          <a:endParaRPr lang="en-US"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endParaRPr lang="en-US" sz="1600" b="0" kern="1200" dirty="0">
            <a:latin typeface="Graphik Arabic Regular" pitchFamily="2" charset="-78"/>
            <a:cs typeface="Graphik Arabic Regular" pitchFamily="2" charset="-78"/>
          </a:endParaRPr>
        </a:p>
      </dsp:txBody>
      <dsp:txXfrm>
        <a:off x="3091174" y="732573"/>
        <a:ext cx="2622784" cy="964538"/>
      </dsp:txXfrm>
    </dsp:sp>
    <dsp:sp modelId="{7BA90CC7-912B-4EE2-9251-E9B7E044B624}">
      <dsp:nvSpPr>
        <dsp:cNvPr id="0" name=""/>
        <dsp:cNvSpPr/>
      </dsp:nvSpPr>
      <dsp:spPr>
        <a:xfrm rot="5400000">
          <a:off x="4343880" y="1785806"/>
          <a:ext cx="117372" cy="117372"/>
        </a:xfrm>
        <a:prstGeom prst="rightArrow">
          <a:avLst>
            <a:gd name="adj1" fmla="val 66700"/>
            <a:gd name="adj2" fmla="val 50000"/>
          </a:avLst>
        </a:prstGeom>
        <a:solidFill>
          <a:srgbClr val="203864"/>
        </a:solidFill>
        <a:ln>
          <a:solidFill>
            <a:srgbClr val="203864"/>
          </a:solidFill>
        </a:ln>
        <a:effectLst/>
      </dsp:spPr>
      <dsp:style>
        <a:lnRef idx="0">
          <a:scrgbClr r="0" g="0" b="0"/>
        </a:lnRef>
        <a:fillRef idx="1">
          <a:scrgbClr r="0" g="0" b="0"/>
        </a:fillRef>
        <a:effectRef idx="0">
          <a:scrgbClr r="0" g="0" b="0"/>
        </a:effectRef>
        <a:fontRef idx="minor">
          <a:schemeClr val="lt1"/>
        </a:fontRef>
      </dsp:style>
    </dsp:sp>
    <dsp:sp modelId="{1CAC5807-6768-4825-8675-F5FCFC41D57E}">
      <dsp:nvSpPr>
        <dsp:cNvPr id="0" name=""/>
        <dsp:cNvSpPr/>
      </dsp:nvSpPr>
      <dsp:spPr>
        <a:xfrm>
          <a:off x="3061166" y="1961865"/>
          <a:ext cx="2682800" cy="670700"/>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1.2 مجالات التعلم </a:t>
          </a:r>
          <a:endParaRPr lang="en-US" sz="1600" kern="1200" dirty="0">
            <a:latin typeface="Graphik Arabic Regular" pitchFamily="2" charset="-78"/>
            <a:cs typeface="Graphik Arabic Regular" pitchFamily="2" charset="-78"/>
          </a:endParaRPr>
        </a:p>
      </dsp:txBody>
      <dsp:txXfrm>
        <a:off x="3080810" y="1981509"/>
        <a:ext cx="2643512" cy="631412"/>
      </dsp:txXfrm>
    </dsp:sp>
    <dsp:sp modelId="{589F3546-2844-42E1-9113-63FC10E7C88D}">
      <dsp:nvSpPr>
        <dsp:cNvPr id="0" name=""/>
        <dsp:cNvSpPr/>
      </dsp:nvSpPr>
      <dsp:spPr>
        <a:xfrm rot="5400000">
          <a:off x="4343880" y="2691251"/>
          <a:ext cx="117372" cy="117372"/>
        </a:xfrm>
        <a:prstGeom prst="rightArrow">
          <a:avLst>
            <a:gd name="adj1" fmla="val 66700"/>
            <a:gd name="adj2" fmla="val 50000"/>
          </a:avLst>
        </a:prstGeom>
        <a:solidFill>
          <a:srgbClr val="203864"/>
        </a:solidFill>
        <a:ln>
          <a:solidFill>
            <a:srgbClr val="203864"/>
          </a:solidFill>
        </a:ln>
        <a:effectLst/>
      </dsp:spPr>
      <dsp:style>
        <a:lnRef idx="0">
          <a:scrgbClr r="0" g="0" b="0"/>
        </a:lnRef>
        <a:fillRef idx="1">
          <a:scrgbClr r="0" g="0" b="0"/>
        </a:fillRef>
        <a:effectRef idx="0">
          <a:scrgbClr r="0" g="0" b="0"/>
        </a:effectRef>
        <a:fontRef idx="minor">
          <a:schemeClr val="lt1"/>
        </a:fontRef>
      </dsp:style>
    </dsp:sp>
    <dsp:sp modelId="{30DF7232-4FA4-4E23-84AB-F57B9D6E47BA}">
      <dsp:nvSpPr>
        <dsp:cNvPr id="0" name=""/>
        <dsp:cNvSpPr/>
      </dsp:nvSpPr>
      <dsp:spPr>
        <a:xfrm>
          <a:off x="3061166" y="2867310"/>
          <a:ext cx="2682800" cy="670700"/>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a:solidFill>
                <a:srgbClr val="4A4A4A"/>
              </a:solidFill>
              <a:latin typeface="Graphik Arabic Regular" pitchFamily="2" charset="-78"/>
              <a:cs typeface="Graphik Arabic Regular" pitchFamily="2" charset="-78"/>
            </a:rPr>
            <a:t>2.2 خبرات المنهج </a:t>
          </a:r>
          <a:endParaRPr lang="en-US" sz="1600" kern="1200">
            <a:latin typeface="Graphik Arabic Regular" pitchFamily="2" charset="-78"/>
            <a:cs typeface="Graphik Arabic Regular" pitchFamily="2" charset="-78"/>
          </a:endParaRPr>
        </a:p>
      </dsp:txBody>
      <dsp:txXfrm>
        <a:off x="3080810" y="2886954"/>
        <a:ext cx="2643512" cy="631412"/>
      </dsp:txXfrm>
    </dsp:sp>
    <dsp:sp modelId="{6C9FF8D4-A74E-478D-8464-A80995177DC0}">
      <dsp:nvSpPr>
        <dsp:cNvPr id="0" name=""/>
        <dsp:cNvSpPr/>
      </dsp:nvSpPr>
      <dsp:spPr>
        <a:xfrm>
          <a:off x="2774" y="702565"/>
          <a:ext cx="2682800" cy="1008457"/>
        </a:xfrm>
        <a:prstGeom prst="roundRect">
          <a:avLst>
            <a:gd name="adj" fmla="val 10000"/>
          </a:avLst>
        </a:prstGeom>
        <a:solidFill>
          <a:srgbClr val="D9990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المجال (3): </a:t>
          </a: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القيادة والإدارة</a:t>
          </a:r>
          <a:endParaRPr lang="en-US" sz="1600" b="0" kern="1200" dirty="0">
            <a:latin typeface="Graphik Arabic Regular" pitchFamily="2" charset="-78"/>
            <a:cs typeface="Graphik Arabic Regular" pitchFamily="2" charset="-78"/>
          </a:endParaRPr>
        </a:p>
      </dsp:txBody>
      <dsp:txXfrm>
        <a:off x="32311" y="732102"/>
        <a:ext cx="2623726" cy="949383"/>
      </dsp:txXfrm>
    </dsp:sp>
    <dsp:sp modelId="{6494391B-E9FE-4994-851D-3CC4754D7939}">
      <dsp:nvSpPr>
        <dsp:cNvPr id="0" name=""/>
        <dsp:cNvSpPr/>
      </dsp:nvSpPr>
      <dsp:spPr>
        <a:xfrm rot="5400000">
          <a:off x="1285488" y="1769709"/>
          <a:ext cx="117372" cy="117372"/>
        </a:xfrm>
        <a:prstGeom prst="rightArrow">
          <a:avLst>
            <a:gd name="adj1" fmla="val 66700"/>
            <a:gd name="adj2" fmla="val 50000"/>
          </a:avLst>
        </a:prstGeom>
        <a:solidFill>
          <a:srgbClr val="D9990E"/>
        </a:solidFill>
        <a:ln>
          <a:noFill/>
        </a:ln>
        <a:effectLst/>
      </dsp:spPr>
      <dsp:style>
        <a:lnRef idx="0">
          <a:scrgbClr r="0" g="0" b="0"/>
        </a:lnRef>
        <a:fillRef idx="1">
          <a:scrgbClr r="0" g="0" b="0"/>
        </a:fillRef>
        <a:effectRef idx="0">
          <a:scrgbClr r="0" g="0" b="0"/>
        </a:effectRef>
        <a:fontRef idx="minor">
          <a:schemeClr val="lt1"/>
        </a:fontRef>
      </dsp:style>
    </dsp:sp>
    <dsp:sp modelId="{CB0D7EF2-8BD0-4B6F-B58D-03AA2088A186}">
      <dsp:nvSpPr>
        <dsp:cNvPr id="0" name=""/>
        <dsp:cNvSpPr/>
      </dsp:nvSpPr>
      <dsp:spPr>
        <a:xfrm>
          <a:off x="2774" y="1945768"/>
          <a:ext cx="2682800" cy="670700"/>
        </a:xfrm>
        <a:prstGeom prst="roundRect">
          <a:avLst>
            <a:gd name="adj" fmla="val 10000"/>
          </a:avLst>
        </a:prstGeom>
        <a:noFill/>
        <a:ln w="19050" cap="flat" cmpd="sng" algn="ctr">
          <a:solidFill>
            <a:srgbClr val="D9990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a:solidFill>
                <a:srgbClr val="4A4A4A"/>
              </a:solidFill>
              <a:latin typeface="Graphik Arabic Regular" pitchFamily="2" charset="-78"/>
              <a:cs typeface="Graphik Arabic Regular" pitchFamily="2" charset="-78"/>
            </a:rPr>
            <a:t>1.3 فاعلية القيادة </a:t>
          </a:r>
          <a:endParaRPr lang="en-US" sz="1600" kern="1200">
            <a:latin typeface="Graphik Arabic Regular" pitchFamily="2" charset="-78"/>
            <a:cs typeface="Graphik Arabic Regular" pitchFamily="2" charset="-78"/>
          </a:endParaRPr>
        </a:p>
      </dsp:txBody>
      <dsp:txXfrm>
        <a:off x="22418" y="1965412"/>
        <a:ext cx="2643512" cy="631412"/>
      </dsp:txXfrm>
    </dsp:sp>
    <dsp:sp modelId="{86E30E1D-57E9-47D9-B73E-1CA30E3B5B63}">
      <dsp:nvSpPr>
        <dsp:cNvPr id="0" name=""/>
        <dsp:cNvSpPr/>
      </dsp:nvSpPr>
      <dsp:spPr>
        <a:xfrm rot="5400000">
          <a:off x="1285488" y="2675155"/>
          <a:ext cx="117372" cy="117372"/>
        </a:xfrm>
        <a:prstGeom prst="rightArrow">
          <a:avLst>
            <a:gd name="adj1" fmla="val 66700"/>
            <a:gd name="adj2" fmla="val 50000"/>
          </a:avLst>
        </a:prstGeom>
        <a:solidFill>
          <a:srgbClr val="D9990E"/>
        </a:solidFill>
        <a:ln>
          <a:noFill/>
        </a:ln>
        <a:effectLst/>
      </dsp:spPr>
      <dsp:style>
        <a:lnRef idx="0">
          <a:scrgbClr r="0" g="0" b="0"/>
        </a:lnRef>
        <a:fillRef idx="1">
          <a:scrgbClr r="0" g="0" b="0"/>
        </a:fillRef>
        <a:effectRef idx="0">
          <a:scrgbClr r="0" g="0" b="0"/>
        </a:effectRef>
        <a:fontRef idx="minor">
          <a:schemeClr val="lt1"/>
        </a:fontRef>
      </dsp:style>
    </dsp:sp>
    <dsp:sp modelId="{3DDE2C1A-F896-44D3-9510-B8252C02E909}">
      <dsp:nvSpPr>
        <dsp:cNvPr id="0" name=""/>
        <dsp:cNvSpPr/>
      </dsp:nvSpPr>
      <dsp:spPr>
        <a:xfrm>
          <a:off x="2774" y="2851213"/>
          <a:ext cx="2682800" cy="670700"/>
        </a:xfrm>
        <a:prstGeom prst="roundRect">
          <a:avLst>
            <a:gd name="adj" fmla="val 10000"/>
          </a:avLst>
        </a:prstGeom>
        <a:noFill/>
        <a:ln w="19050" cap="flat" cmpd="sng" algn="ctr">
          <a:solidFill>
            <a:srgbClr val="D9990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2.3 مشاركة العائلة والمجتمع</a:t>
          </a:r>
          <a:endParaRPr lang="en-US" sz="1600" kern="1200" dirty="0">
            <a:latin typeface="Graphik Arabic Regular" pitchFamily="2" charset="-78"/>
            <a:cs typeface="Graphik Arabic Regular" pitchFamily="2" charset="-78"/>
          </a:endParaRPr>
        </a:p>
      </dsp:txBody>
      <dsp:txXfrm>
        <a:off x="22418" y="2870857"/>
        <a:ext cx="2643512" cy="631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486614" y="3322"/>
          <a:ext cx="3930595" cy="8712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ar-BH" sz="2000" b="1" kern="1200" dirty="0">
              <a:latin typeface="Graphik Semibold" panose="020B0703030202060203" pitchFamily="34" charset="0"/>
            </a:rPr>
            <a:t>1.1.2</a:t>
          </a:r>
          <a:endParaRPr lang="en-GB" sz="2000" b="1" kern="1200" dirty="0">
            <a:latin typeface="Graphik Semibold" panose="020B0703030202060203" pitchFamily="34" charset="0"/>
          </a:endParaRPr>
        </a:p>
        <a:p>
          <a:pPr marL="0" lvl="0" indent="0" algn="ctr" defTabSz="889000">
            <a:lnSpc>
              <a:spcPct val="90000"/>
            </a:lnSpc>
            <a:spcBef>
              <a:spcPct val="0"/>
            </a:spcBef>
            <a:spcAft>
              <a:spcPct val="35000"/>
            </a:spcAft>
            <a:buNone/>
          </a:pPr>
          <a:r>
            <a:rPr lang="ar-BH" sz="2000" b="1" kern="1200" dirty="0">
              <a:latin typeface="Graphik Semibold" panose="020B0703030202060203" pitchFamily="34" charset="0"/>
            </a:rPr>
            <a:t>خبرات ملائمة للمرحلة العمرية </a:t>
          </a:r>
          <a:endParaRPr lang="en-GB" sz="2000" b="1" kern="1200" dirty="0">
            <a:latin typeface="Graphik Semibold" panose="020B0703030202060203" pitchFamily="34" charset="0"/>
          </a:endParaRPr>
        </a:p>
      </dsp:txBody>
      <dsp:txXfrm>
        <a:off x="1512132" y="28840"/>
        <a:ext cx="3879559" cy="820198"/>
      </dsp:txXfrm>
    </dsp:sp>
    <dsp:sp modelId="{64A7637E-7F5E-4A6E-96D0-4CC6C1A32E61}">
      <dsp:nvSpPr>
        <dsp:cNvPr id="0" name=""/>
        <dsp:cNvSpPr/>
      </dsp:nvSpPr>
      <dsp:spPr>
        <a:xfrm>
          <a:off x="1486614" y="990260"/>
          <a:ext cx="642792" cy="642792"/>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2167974" y="990260"/>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التعلم باللعب</a:t>
          </a:r>
          <a:endParaRPr lang="en-GB" sz="2000" b="1" kern="1200" dirty="0">
            <a:solidFill>
              <a:schemeClr val="tx1"/>
            </a:solidFill>
          </a:endParaRPr>
        </a:p>
      </dsp:txBody>
      <dsp:txXfrm>
        <a:off x="2199358" y="1021644"/>
        <a:ext cx="3186466" cy="580024"/>
      </dsp:txXfrm>
    </dsp:sp>
    <dsp:sp modelId="{A2ABAFD8-A575-44CB-97C3-6E2D698F3666}">
      <dsp:nvSpPr>
        <dsp:cNvPr id="0" name=""/>
        <dsp:cNvSpPr/>
      </dsp:nvSpPr>
      <dsp:spPr>
        <a:xfrm>
          <a:off x="1486614" y="1710188"/>
          <a:ext cx="642792" cy="642792"/>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2167974" y="1710188"/>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التعلم الحسي</a:t>
          </a:r>
          <a:endParaRPr lang="en-GB" sz="2000" b="1" kern="1200" dirty="0">
            <a:solidFill>
              <a:schemeClr val="tx1"/>
            </a:solidFill>
          </a:endParaRPr>
        </a:p>
      </dsp:txBody>
      <dsp:txXfrm>
        <a:off x="2199358" y="1741572"/>
        <a:ext cx="3186466" cy="580024"/>
      </dsp:txXfrm>
    </dsp:sp>
    <dsp:sp modelId="{1749EBCC-7408-43FA-9E8E-C32D83F864F6}">
      <dsp:nvSpPr>
        <dsp:cNvPr id="0" name=""/>
        <dsp:cNvSpPr/>
      </dsp:nvSpPr>
      <dsp:spPr>
        <a:xfrm>
          <a:off x="1486614" y="2430115"/>
          <a:ext cx="642792" cy="642792"/>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2167974" y="2430115"/>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الإبداع والتخيل</a:t>
          </a:r>
          <a:endParaRPr lang="en-GB" sz="2000" b="1" kern="1200" dirty="0">
            <a:solidFill>
              <a:schemeClr val="tx1"/>
            </a:solidFill>
          </a:endParaRPr>
        </a:p>
      </dsp:txBody>
      <dsp:txXfrm>
        <a:off x="2199358" y="2461499"/>
        <a:ext cx="3186466" cy="580024"/>
      </dsp:txXfrm>
    </dsp:sp>
    <dsp:sp modelId="{31570886-1D7E-4291-93FC-88793DA249B4}">
      <dsp:nvSpPr>
        <dsp:cNvPr id="0" name=""/>
        <dsp:cNvSpPr/>
      </dsp:nvSpPr>
      <dsp:spPr>
        <a:xfrm>
          <a:off x="1486614" y="3150043"/>
          <a:ext cx="642792" cy="642792"/>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2167974" y="3150043"/>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الاكتشاف</a:t>
          </a:r>
          <a:endParaRPr lang="en-GB" sz="2000" b="1" kern="1200" dirty="0">
            <a:solidFill>
              <a:schemeClr val="tx1"/>
            </a:solidFill>
          </a:endParaRPr>
        </a:p>
      </dsp:txBody>
      <dsp:txXfrm>
        <a:off x="2199358" y="3181427"/>
        <a:ext cx="3186466" cy="580024"/>
      </dsp:txXfrm>
    </dsp:sp>
    <dsp:sp modelId="{6BDCB3FC-AE09-48BA-B45F-F0AB653EE875}">
      <dsp:nvSpPr>
        <dsp:cNvPr id="0" name=""/>
        <dsp:cNvSpPr/>
      </dsp:nvSpPr>
      <dsp:spPr>
        <a:xfrm>
          <a:off x="1486614" y="3869971"/>
          <a:ext cx="642792" cy="642792"/>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0137-3829-4E16-907A-FE4A338DCCD7}">
      <dsp:nvSpPr>
        <dsp:cNvPr id="0" name=""/>
        <dsp:cNvSpPr/>
      </dsp:nvSpPr>
      <dsp:spPr>
        <a:xfrm>
          <a:off x="2167974" y="3869971"/>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التعلم في البيئة الخارجية</a:t>
          </a:r>
          <a:endParaRPr lang="en-GB" sz="2000" b="1" kern="1200" dirty="0">
            <a:solidFill>
              <a:srgbClr val="C00000"/>
            </a:solidFill>
          </a:endParaRPr>
        </a:p>
      </dsp:txBody>
      <dsp:txXfrm>
        <a:off x="2199358" y="3901355"/>
        <a:ext cx="3186466" cy="5800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383455" y="0"/>
          <a:ext cx="4323143" cy="8712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Graphik Semibold" panose="020B0703030202060203" pitchFamily="34" charset="0"/>
            </a:rPr>
            <a:t>2.1.2</a:t>
          </a:r>
        </a:p>
        <a:p>
          <a:pPr marL="0" lvl="0" indent="0" algn="ctr" defTabSz="889000">
            <a:lnSpc>
              <a:spcPct val="90000"/>
            </a:lnSpc>
            <a:spcBef>
              <a:spcPct val="0"/>
            </a:spcBef>
            <a:spcAft>
              <a:spcPct val="35000"/>
            </a:spcAft>
            <a:buNone/>
          </a:pPr>
          <a:r>
            <a:rPr lang="ar-BH" sz="2400" b="1" kern="1200" dirty="0">
              <a:latin typeface="Graphik Semibold" panose="020B0703030202060203" pitchFamily="34" charset="0"/>
            </a:rPr>
            <a:t>إدارة بيئة التعلم</a:t>
          </a:r>
          <a:endParaRPr lang="en-GB" sz="2400" b="1" kern="1200" dirty="0">
            <a:latin typeface="Graphik Semibold" panose="020B0703030202060203" pitchFamily="34" charset="0"/>
          </a:endParaRPr>
        </a:p>
      </dsp:txBody>
      <dsp:txXfrm>
        <a:off x="1408973" y="25518"/>
        <a:ext cx="4272107" cy="820198"/>
      </dsp:txXfrm>
    </dsp:sp>
    <dsp:sp modelId="{64A7637E-7F5E-4A6E-96D0-4CC6C1A32E61}">
      <dsp:nvSpPr>
        <dsp:cNvPr id="0" name=""/>
        <dsp:cNvSpPr/>
      </dsp:nvSpPr>
      <dsp:spPr>
        <a:xfrm>
          <a:off x="1486614" y="990260"/>
          <a:ext cx="642792" cy="642792"/>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2167974" y="990260"/>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ar-BH" sz="1900" kern="1200" dirty="0">
              <a:solidFill>
                <a:schemeClr val="tx1"/>
              </a:solidFill>
            </a:rPr>
            <a:t>إدارة دمج الأطفال</a:t>
          </a:r>
          <a:endParaRPr lang="en-GB" sz="1900" kern="1200" dirty="0">
            <a:solidFill>
              <a:schemeClr val="tx1"/>
            </a:solidFill>
          </a:endParaRPr>
        </a:p>
      </dsp:txBody>
      <dsp:txXfrm>
        <a:off x="2199358" y="1021644"/>
        <a:ext cx="3186466" cy="580024"/>
      </dsp:txXfrm>
    </dsp:sp>
    <dsp:sp modelId="{A2ABAFD8-A575-44CB-97C3-6E2D698F3666}">
      <dsp:nvSpPr>
        <dsp:cNvPr id="0" name=""/>
        <dsp:cNvSpPr/>
      </dsp:nvSpPr>
      <dsp:spPr>
        <a:xfrm>
          <a:off x="1486614" y="1710188"/>
          <a:ext cx="642792" cy="642792"/>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2167974" y="1710188"/>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ar-BH" sz="1900" kern="1200" dirty="0">
              <a:solidFill>
                <a:schemeClr val="tx1"/>
              </a:solidFill>
            </a:rPr>
            <a:t>استثمار وقت التعلم</a:t>
          </a:r>
          <a:endParaRPr lang="en-GB" sz="1900" kern="1200" dirty="0">
            <a:solidFill>
              <a:schemeClr val="tx1"/>
            </a:solidFill>
          </a:endParaRPr>
        </a:p>
      </dsp:txBody>
      <dsp:txXfrm>
        <a:off x="2199358" y="1741572"/>
        <a:ext cx="3186466" cy="580024"/>
      </dsp:txXfrm>
    </dsp:sp>
    <dsp:sp modelId="{1749EBCC-7408-43FA-9E8E-C32D83F864F6}">
      <dsp:nvSpPr>
        <dsp:cNvPr id="0" name=""/>
        <dsp:cNvSpPr/>
      </dsp:nvSpPr>
      <dsp:spPr>
        <a:xfrm>
          <a:off x="1486614" y="2430115"/>
          <a:ext cx="642792" cy="642792"/>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2167974" y="2430115"/>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ar-BH" sz="1900" kern="1200" dirty="0">
              <a:solidFill>
                <a:schemeClr val="tx1"/>
              </a:solidFill>
            </a:rPr>
            <a:t>وضوح الإرشادات </a:t>
          </a:r>
          <a:endParaRPr lang="en-GB" sz="1900" kern="1200" dirty="0">
            <a:solidFill>
              <a:schemeClr val="tx1"/>
            </a:solidFill>
          </a:endParaRPr>
        </a:p>
      </dsp:txBody>
      <dsp:txXfrm>
        <a:off x="2199358" y="2461499"/>
        <a:ext cx="3186466" cy="580024"/>
      </dsp:txXfrm>
    </dsp:sp>
    <dsp:sp modelId="{31570886-1D7E-4291-93FC-88793DA249B4}">
      <dsp:nvSpPr>
        <dsp:cNvPr id="0" name=""/>
        <dsp:cNvSpPr/>
      </dsp:nvSpPr>
      <dsp:spPr>
        <a:xfrm>
          <a:off x="1486614" y="3150043"/>
          <a:ext cx="642792" cy="642792"/>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2167974" y="3150043"/>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ar-BH" sz="1900" kern="1200" dirty="0">
              <a:solidFill>
                <a:schemeClr val="tx1"/>
              </a:solidFill>
            </a:rPr>
            <a:t>التحفيز وحب التعلم</a:t>
          </a:r>
          <a:endParaRPr lang="en-GB" sz="1900" kern="1200" dirty="0">
            <a:solidFill>
              <a:schemeClr val="tx1"/>
            </a:solidFill>
          </a:endParaRPr>
        </a:p>
      </dsp:txBody>
      <dsp:txXfrm>
        <a:off x="2199358" y="3181427"/>
        <a:ext cx="3186466" cy="580024"/>
      </dsp:txXfrm>
    </dsp:sp>
    <dsp:sp modelId="{6BDCB3FC-AE09-48BA-B45F-F0AB653EE875}">
      <dsp:nvSpPr>
        <dsp:cNvPr id="0" name=""/>
        <dsp:cNvSpPr/>
      </dsp:nvSpPr>
      <dsp:spPr>
        <a:xfrm>
          <a:off x="1486614" y="3869971"/>
          <a:ext cx="642792" cy="642792"/>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0137-3829-4E16-907A-FE4A338DCCD7}">
      <dsp:nvSpPr>
        <dsp:cNvPr id="0" name=""/>
        <dsp:cNvSpPr/>
      </dsp:nvSpPr>
      <dsp:spPr>
        <a:xfrm>
          <a:off x="2167974" y="3869971"/>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ar-BH" sz="1900" kern="1200" dirty="0">
              <a:solidFill>
                <a:schemeClr val="tx1"/>
              </a:solidFill>
            </a:rPr>
            <a:t>العلاقة الودية بين الطفل والمعلم</a:t>
          </a:r>
          <a:endParaRPr lang="en-GB" sz="1900" kern="1200" dirty="0">
            <a:solidFill>
              <a:srgbClr val="C00000"/>
            </a:solidFill>
          </a:endParaRPr>
        </a:p>
      </dsp:txBody>
      <dsp:txXfrm>
        <a:off x="2199358" y="3901355"/>
        <a:ext cx="3186466" cy="5800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486614" y="3322"/>
          <a:ext cx="3930595" cy="8712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Graphik Semibold" panose="020B0703030202060203" pitchFamily="34" charset="0"/>
            </a:rPr>
            <a:t>2.2.2</a:t>
          </a:r>
        </a:p>
        <a:p>
          <a:pPr marL="0" lvl="0" indent="0" algn="ctr" defTabSz="889000">
            <a:lnSpc>
              <a:spcPct val="90000"/>
            </a:lnSpc>
            <a:spcBef>
              <a:spcPct val="0"/>
            </a:spcBef>
            <a:spcAft>
              <a:spcPct val="35000"/>
            </a:spcAft>
            <a:buNone/>
          </a:pPr>
          <a:r>
            <a:rPr lang="ar-BH" sz="2000" b="1" kern="1200" dirty="0">
              <a:latin typeface="Graphik Semibold" panose="020B0703030202060203" pitchFamily="34" charset="0"/>
            </a:rPr>
            <a:t>متابعة التقدم</a:t>
          </a:r>
          <a:endParaRPr lang="en-GB" sz="2000" b="1" kern="1200" dirty="0">
            <a:latin typeface="Graphik Semibold" panose="020B0703030202060203" pitchFamily="34" charset="0"/>
          </a:endParaRPr>
        </a:p>
      </dsp:txBody>
      <dsp:txXfrm>
        <a:off x="1512132" y="28840"/>
        <a:ext cx="3879559" cy="820198"/>
      </dsp:txXfrm>
    </dsp:sp>
    <dsp:sp modelId="{64A7637E-7F5E-4A6E-96D0-4CC6C1A32E61}">
      <dsp:nvSpPr>
        <dsp:cNvPr id="0" name=""/>
        <dsp:cNvSpPr/>
      </dsp:nvSpPr>
      <dsp:spPr>
        <a:xfrm>
          <a:off x="1486614" y="990260"/>
          <a:ext cx="642792" cy="642792"/>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2167974" y="990260"/>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تقدم متكامل وشامل</a:t>
          </a:r>
          <a:endParaRPr lang="en-GB" sz="2000" b="1" kern="1200" dirty="0">
            <a:solidFill>
              <a:schemeClr val="tx1"/>
            </a:solidFill>
          </a:endParaRPr>
        </a:p>
      </dsp:txBody>
      <dsp:txXfrm>
        <a:off x="2199358" y="1021644"/>
        <a:ext cx="3186466" cy="580024"/>
      </dsp:txXfrm>
    </dsp:sp>
    <dsp:sp modelId="{A2ABAFD8-A575-44CB-97C3-6E2D698F3666}">
      <dsp:nvSpPr>
        <dsp:cNvPr id="0" name=""/>
        <dsp:cNvSpPr/>
      </dsp:nvSpPr>
      <dsp:spPr>
        <a:xfrm>
          <a:off x="1486614" y="1710188"/>
          <a:ext cx="642792" cy="642792"/>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2167974" y="1710188"/>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التقييم المستمر </a:t>
          </a:r>
          <a:endParaRPr lang="en-GB" sz="2000" b="1" kern="1200" dirty="0">
            <a:solidFill>
              <a:schemeClr val="tx1"/>
            </a:solidFill>
          </a:endParaRPr>
        </a:p>
      </dsp:txBody>
      <dsp:txXfrm>
        <a:off x="2199358" y="1741572"/>
        <a:ext cx="3186466" cy="580024"/>
      </dsp:txXfrm>
    </dsp:sp>
    <dsp:sp modelId="{1749EBCC-7408-43FA-9E8E-C32D83F864F6}">
      <dsp:nvSpPr>
        <dsp:cNvPr id="0" name=""/>
        <dsp:cNvSpPr/>
      </dsp:nvSpPr>
      <dsp:spPr>
        <a:xfrm>
          <a:off x="1486614" y="2430115"/>
          <a:ext cx="642792" cy="642792"/>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2167974" y="2430115"/>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الملاحظات والتوثيق</a:t>
          </a:r>
          <a:endParaRPr lang="en-GB" sz="2000" b="1" kern="1200" dirty="0">
            <a:solidFill>
              <a:schemeClr val="tx1"/>
            </a:solidFill>
          </a:endParaRPr>
        </a:p>
      </dsp:txBody>
      <dsp:txXfrm>
        <a:off x="2199358" y="2461499"/>
        <a:ext cx="3186466" cy="580024"/>
      </dsp:txXfrm>
    </dsp:sp>
    <dsp:sp modelId="{31570886-1D7E-4291-93FC-88793DA249B4}">
      <dsp:nvSpPr>
        <dsp:cNvPr id="0" name=""/>
        <dsp:cNvSpPr/>
      </dsp:nvSpPr>
      <dsp:spPr>
        <a:xfrm>
          <a:off x="1486614" y="3150043"/>
          <a:ext cx="642792" cy="642792"/>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2167974" y="3150043"/>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ملفات الأطفال</a:t>
          </a:r>
          <a:endParaRPr lang="en-GB" sz="2000" b="1" kern="1200" dirty="0">
            <a:solidFill>
              <a:schemeClr val="tx1"/>
            </a:solidFill>
          </a:endParaRPr>
        </a:p>
      </dsp:txBody>
      <dsp:txXfrm>
        <a:off x="2199358" y="3181427"/>
        <a:ext cx="3186466" cy="580024"/>
      </dsp:txXfrm>
    </dsp:sp>
    <dsp:sp modelId="{6BDCB3FC-AE09-48BA-B45F-F0AB653EE875}">
      <dsp:nvSpPr>
        <dsp:cNvPr id="0" name=""/>
        <dsp:cNvSpPr/>
      </dsp:nvSpPr>
      <dsp:spPr>
        <a:xfrm>
          <a:off x="1486614" y="3869971"/>
          <a:ext cx="642792" cy="642792"/>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0137-3829-4E16-907A-FE4A338DCCD7}">
      <dsp:nvSpPr>
        <dsp:cNvPr id="0" name=""/>
        <dsp:cNvSpPr/>
      </dsp:nvSpPr>
      <dsp:spPr>
        <a:xfrm>
          <a:off x="2167974" y="3869971"/>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الدعم والتغذية الراجعة</a:t>
          </a:r>
          <a:endParaRPr lang="en-GB" sz="2000" b="1" kern="1200" dirty="0">
            <a:solidFill>
              <a:srgbClr val="C00000"/>
            </a:solidFill>
          </a:endParaRPr>
        </a:p>
      </dsp:txBody>
      <dsp:txXfrm>
        <a:off x="2199358" y="3901355"/>
        <a:ext cx="3186466" cy="5800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486614" y="3322"/>
          <a:ext cx="3930595" cy="8712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ar-BH" sz="2200" b="1" kern="1200" dirty="0">
              <a:latin typeface="Graphik Semibold" panose="020B0703030202060203" pitchFamily="34" charset="0"/>
            </a:rPr>
            <a:t>1.2.2</a:t>
          </a:r>
          <a:r>
            <a:rPr lang="en-GB" sz="2200" b="1" kern="1200" dirty="0">
              <a:latin typeface="Graphik Semibold" panose="020B0703030202060203" pitchFamily="34" charset="0"/>
            </a:rPr>
            <a:t/>
          </a:r>
        </a:p>
        <a:p>
          <a:pPr marL="0" lvl="0" indent="0" algn="ctr" defTabSz="977900">
            <a:lnSpc>
              <a:spcPct val="90000"/>
            </a:lnSpc>
            <a:spcBef>
              <a:spcPct val="0"/>
            </a:spcBef>
            <a:spcAft>
              <a:spcPct val="35000"/>
            </a:spcAft>
            <a:buNone/>
          </a:pPr>
          <a:r>
            <a:rPr lang="ar-BH" sz="2400" b="1" kern="1200" dirty="0">
              <a:latin typeface="Graphik Semibold" panose="020B0703030202060203" pitchFamily="34" charset="0"/>
            </a:rPr>
            <a:t>اكتساب المهارات</a:t>
          </a:r>
          <a:endParaRPr lang="en-GB" sz="2400" b="1" kern="1200" dirty="0">
            <a:latin typeface="Graphik Semibold" panose="020B0703030202060203" pitchFamily="34" charset="0"/>
          </a:endParaRPr>
        </a:p>
      </dsp:txBody>
      <dsp:txXfrm>
        <a:off x="1512132" y="28840"/>
        <a:ext cx="3879559" cy="820198"/>
      </dsp:txXfrm>
    </dsp:sp>
    <dsp:sp modelId="{64A7637E-7F5E-4A6E-96D0-4CC6C1A32E61}">
      <dsp:nvSpPr>
        <dsp:cNvPr id="0" name=""/>
        <dsp:cNvSpPr/>
      </dsp:nvSpPr>
      <dsp:spPr>
        <a:xfrm>
          <a:off x="1486614" y="990260"/>
          <a:ext cx="642792" cy="642792"/>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2167974" y="990260"/>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النمو اللغوي</a:t>
          </a:r>
          <a:endParaRPr lang="en-GB" sz="2000" b="1" kern="1200" dirty="0">
            <a:solidFill>
              <a:schemeClr val="tx1"/>
            </a:solidFill>
          </a:endParaRPr>
        </a:p>
      </dsp:txBody>
      <dsp:txXfrm>
        <a:off x="2199358" y="1021644"/>
        <a:ext cx="3186466" cy="580024"/>
      </dsp:txXfrm>
    </dsp:sp>
    <dsp:sp modelId="{A2ABAFD8-A575-44CB-97C3-6E2D698F3666}">
      <dsp:nvSpPr>
        <dsp:cNvPr id="0" name=""/>
        <dsp:cNvSpPr/>
      </dsp:nvSpPr>
      <dsp:spPr>
        <a:xfrm>
          <a:off x="1486614" y="1710188"/>
          <a:ext cx="642792" cy="642792"/>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2167974" y="1710188"/>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المفاهيم الحسابية</a:t>
          </a:r>
          <a:endParaRPr lang="en-GB" sz="2000" b="1" kern="1200" dirty="0">
            <a:solidFill>
              <a:schemeClr val="tx1"/>
            </a:solidFill>
          </a:endParaRPr>
        </a:p>
      </dsp:txBody>
      <dsp:txXfrm>
        <a:off x="2199358" y="1741572"/>
        <a:ext cx="3186466" cy="580024"/>
      </dsp:txXfrm>
    </dsp:sp>
    <dsp:sp modelId="{1749EBCC-7408-43FA-9E8E-C32D83F864F6}">
      <dsp:nvSpPr>
        <dsp:cNvPr id="0" name=""/>
        <dsp:cNvSpPr/>
      </dsp:nvSpPr>
      <dsp:spPr>
        <a:xfrm>
          <a:off x="1486614" y="2430115"/>
          <a:ext cx="642792" cy="642792"/>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2167974" y="2430115"/>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المعارف العامة</a:t>
          </a:r>
          <a:endParaRPr lang="en-GB" sz="2000" b="1" kern="1200" dirty="0">
            <a:solidFill>
              <a:schemeClr val="tx1"/>
            </a:solidFill>
          </a:endParaRPr>
        </a:p>
      </dsp:txBody>
      <dsp:txXfrm>
        <a:off x="2199358" y="2461499"/>
        <a:ext cx="3186466" cy="580024"/>
      </dsp:txXfrm>
    </dsp:sp>
    <dsp:sp modelId="{31570886-1D7E-4291-93FC-88793DA249B4}">
      <dsp:nvSpPr>
        <dsp:cNvPr id="0" name=""/>
        <dsp:cNvSpPr/>
      </dsp:nvSpPr>
      <dsp:spPr>
        <a:xfrm>
          <a:off x="1486614" y="3150043"/>
          <a:ext cx="642792" cy="642792"/>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2167974" y="3150043"/>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فهم العالم </a:t>
          </a:r>
          <a:endParaRPr lang="en-GB" sz="2000" b="1" kern="1200" dirty="0">
            <a:solidFill>
              <a:schemeClr val="tx1"/>
            </a:solidFill>
          </a:endParaRPr>
        </a:p>
      </dsp:txBody>
      <dsp:txXfrm>
        <a:off x="2199358" y="3181427"/>
        <a:ext cx="3186466" cy="580024"/>
      </dsp:txXfrm>
    </dsp:sp>
    <dsp:sp modelId="{6BDCB3FC-AE09-48BA-B45F-F0AB653EE875}">
      <dsp:nvSpPr>
        <dsp:cNvPr id="0" name=""/>
        <dsp:cNvSpPr/>
      </dsp:nvSpPr>
      <dsp:spPr>
        <a:xfrm>
          <a:off x="1486614" y="3869971"/>
          <a:ext cx="642792" cy="642792"/>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0137-3829-4E16-907A-FE4A338DCCD7}">
      <dsp:nvSpPr>
        <dsp:cNvPr id="0" name=""/>
        <dsp:cNvSpPr/>
      </dsp:nvSpPr>
      <dsp:spPr>
        <a:xfrm>
          <a:off x="2167974" y="3869971"/>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BH" sz="2000" b="1" kern="1200" dirty="0">
              <a:solidFill>
                <a:schemeClr val="tx1"/>
              </a:solidFill>
            </a:rPr>
            <a:t>خبرات المنهج</a:t>
          </a:r>
          <a:endParaRPr lang="en-GB" sz="2000" b="1" kern="1200" dirty="0">
            <a:solidFill>
              <a:srgbClr val="C00000"/>
            </a:solidFill>
          </a:endParaRPr>
        </a:p>
      </dsp:txBody>
      <dsp:txXfrm>
        <a:off x="2199358" y="3901355"/>
        <a:ext cx="3186466" cy="580024"/>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1411E-7CA6-451C-AC80-BD13A1DD90E0}" type="datetimeFigureOut">
              <a:rPr lang="en-GB" smtClean="0"/>
              <a:t>26/02/2025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FAB96-2154-4136-BD1E-E10D20042534}" type="slidenum">
              <a:rPr lang="en-GB" smtClean="0"/>
              <a:t>‹#›</a:t>
            </a:fld>
            <a:endParaRPr lang="en-GB"/>
          </a:p>
        </p:txBody>
      </p:sp>
    </p:spTree>
    <p:extLst>
      <p:ext uri="{BB962C8B-B14F-4D97-AF65-F5344CB8AC3E}">
        <p14:creationId xmlns:p14="http://schemas.microsoft.com/office/powerpoint/2010/main" val="3749098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C7D41-AB4A-4FCA-8306-4FA4225DC821}" type="slidenum">
              <a:rPr lang="en-GB" smtClean="0"/>
              <a:t>1</a:t>
            </a:fld>
            <a:endParaRPr lang="en-GB"/>
          </a:p>
        </p:txBody>
      </p:sp>
    </p:spTree>
    <p:extLst>
      <p:ext uri="{BB962C8B-B14F-4D97-AF65-F5344CB8AC3E}">
        <p14:creationId xmlns:p14="http://schemas.microsoft.com/office/powerpoint/2010/main" val="116662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7CDEE-AB31-ED96-5857-E74244B38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664E6-8128-449F-C5A1-E3F01B7FCA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DEF50-ED24-3BF8-DCAD-71ACF2A6586F}"/>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اعط المعلمات بعض الدقائق للتأمل والتفكير في مصطلح “النمو الشامل والمتكامل" </a:t>
            </a:r>
          </a:p>
          <a:p>
            <a:pPr marL="171450" indent="-171450" algn="r" rtl="1">
              <a:buFont typeface="Arial" panose="020B0604020202020204" pitchFamily="34" charset="0"/>
              <a:buChar char="•"/>
            </a:pPr>
            <a:r>
              <a:rPr lang="ar-BH" b="1" dirty="0"/>
              <a:t>ومن ثم اعرض وناقش الإجابة </a:t>
            </a:r>
            <a:endParaRPr lang="en-GB" b="1" dirty="0"/>
          </a:p>
        </p:txBody>
      </p:sp>
      <p:sp>
        <p:nvSpPr>
          <p:cNvPr id="4" name="Slide Number Placeholder 3">
            <a:extLst>
              <a:ext uri="{FF2B5EF4-FFF2-40B4-BE49-F238E27FC236}">
                <a16:creationId xmlns:a16="http://schemas.microsoft.com/office/drawing/2014/main" id="{8BC41867-0443-6881-0D22-99A4D3D35558}"/>
              </a:ext>
            </a:extLst>
          </p:cNvPr>
          <p:cNvSpPr>
            <a:spLocks noGrp="1"/>
          </p:cNvSpPr>
          <p:nvPr>
            <p:ph type="sldNum" sz="quarter" idx="5"/>
          </p:nvPr>
        </p:nvSpPr>
        <p:spPr/>
        <p:txBody>
          <a:bodyPr/>
          <a:lstStyle/>
          <a:p>
            <a:fld id="{828C7D41-AB4A-4FCA-8306-4FA4225DC821}" type="slidenum">
              <a:rPr lang="en-GB" smtClean="0"/>
              <a:t>10</a:t>
            </a:fld>
            <a:endParaRPr lang="en-GB"/>
          </a:p>
        </p:txBody>
      </p:sp>
    </p:spTree>
    <p:extLst>
      <p:ext uri="{BB962C8B-B14F-4D97-AF65-F5344CB8AC3E}">
        <p14:creationId xmlns:p14="http://schemas.microsoft.com/office/powerpoint/2010/main" val="12976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8654-F9B6-44BC-C963-D726D7FE6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E034E-0163-2726-2C9E-F3E75B4D6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3861A-319B-AA80-41DE-A085ACE1FE0A}"/>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أمثلة من الإجابة  - يرجى ملاحظة أن العديد من الأمثلة الأخرى للأنشطة (التي تشمل مشاركة أفراد الأسرة والمجتمع - الرحلات) صحيحة</a:t>
            </a:r>
          </a:p>
          <a:p>
            <a:pPr marL="171450" indent="-171450" algn="r" rtl="1">
              <a:buFont typeface="Arial" panose="020B0604020202020204" pitchFamily="34" charset="0"/>
              <a:buChar char="•"/>
            </a:pPr>
            <a:r>
              <a:rPr lang="ar-BH" b="1" dirty="0"/>
              <a:t> يرجى إتاحة الفرصة للمعلمات لعرض أمثلتهن قبل عرض الإجابة</a:t>
            </a:r>
          </a:p>
          <a:p>
            <a:pPr marL="171450" indent="-171450" algn="r" rtl="1">
              <a:buFont typeface="Arial" panose="020B0604020202020204" pitchFamily="34" charset="0"/>
              <a:buChar char="•"/>
            </a:pPr>
            <a:r>
              <a:rPr lang="ar-BH" b="1" dirty="0"/>
              <a:t> ناقش الأمثلة – كيف تغطي هذه الأنشطة ركائز التعليم المبكر؟</a:t>
            </a:r>
            <a:endParaRPr lang="en-US" b="1" dirty="0"/>
          </a:p>
        </p:txBody>
      </p:sp>
      <p:sp>
        <p:nvSpPr>
          <p:cNvPr id="4" name="Slide Number Placeholder 3">
            <a:extLst>
              <a:ext uri="{FF2B5EF4-FFF2-40B4-BE49-F238E27FC236}">
                <a16:creationId xmlns:a16="http://schemas.microsoft.com/office/drawing/2014/main" id="{2DA315BA-1E8C-3082-A88E-F8D94F169F0D}"/>
              </a:ext>
            </a:extLst>
          </p:cNvPr>
          <p:cNvSpPr>
            <a:spLocks noGrp="1"/>
          </p:cNvSpPr>
          <p:nvPr>
            <p:ph type="sldNum" sz="quarter" idx="5"/>
          </p:nvPr>
        </p:nvSpPr>
        <p:spPr/>
        <p:txBody>
          <a:bodyPr/>
          <a:lstStyle/>
          <a:p>
            <a:fld id="{828C7D41-AB4A-4FCA-8306-4FA4225DC821}" type="slidenum">
              <a:rPr lang="en-GB" smtClean="0"/>
              <a:t>11</a:t>
            </a:fld>
            <a:endParaRPr lang="en-GB"/>
          </a:p>
        </p:txBody>
      </p:sp>
    </p:spTree>
    <p:extLst>
      <p:ext uri="{BB962C8B-B14F-4D97-AF65-F5344CB8AC3E}">
        <p14:creationId xmlns:p14="http://schemas.microsoft.com/office/powerpoint/2010/main" val="3375222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1" eaLnBrk="1" fontAlgn="auto" latinLnBrk="0" hangingPunct="1">
              <a:lnSpc>
                <a:spcPct val="107000"/>
              </a:lnSpc>
              <a:spcBef>
                <a:spcPts val="0"/>
              </a:spcBef>
              <a:spcAft>
                <a:spcPts val="800"/>
              </a:spcAft>
              <a:buClrTx/>
              <a:buSzTx/>
              <a:buFontTx/>
              <a:buNone/>
              <a:tabLst>
                <a:tab pos="588645" algn="l"/>
              </a:tabLst>
              <a:defRPr/>
            </a:pPr>
            <a:r>
              <a:rPr lang="ar-BH" sz="1200" b="1"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اشرح: </a:t>
            </a:r>
          </a:p>
          <a:p>
            <a:pPr marL="0" marR="0" lvl="0" indent="0" algn="just" defTabSz="914400" rtl="1" eaLnBrk="1" fontAlgn="auto" latinLnBrk="0" hangingPunct="1">
              <a:lnSpc>
                <a:spcPct val="107000"/>
              </a:lnSpc>
              <a:spcBef>
                <a:spcPts val="0"/>
              </a:spcBef>
              <a:spcAft>
                <a:spcPts val="800"/>
              </a:spcAft>
              <a:buClrTx/>
              <a:buSzTx/>
              <a:buFontTx/>
              <a:buNone/>
              <a:tabLst>
                <a:tab pos="588645" algn="l"/>
              </a:tabLst>
              <a:defRPr/>
            </a:pPr>
            <a:r>
              <a:rPr lang="ar-BH" sz="12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مجال: </a:t>
            </a:r>
            <a:r>
              <a:rPr lang="ar-SA" sz="12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تمثل جوانب العمل الأساسية لرياض الأطفال.</a:t>
            </a:r>
            <a:endParaRPr lang="en-US" sz="1200" b="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algn="just" rtl="1">
              <a:lnSpc>
                <a:spcPct val="107000"/>
              </a:lnSpc>
              <a:spcBef>
                <a:spcPts val="0"/>
              </a:spcBef>
              <a:spcAft>
                <a:spcPts val="800"/>
              </a:spcAft>
              <a:tabLst>
                <a:tab pos="588645" algn="l"/>
              </a:tabLst>
            </a:pPr>
            <a:r>
              <a:rPr lang="ar-BH" sz="12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معيار: ت</a:t>
            </a:r>
            <a:r>
              <a:rPr lang="ar-SA" sz="12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عنى بتفصيل نقاط التركيز في كل مجال، والتي يبنى عليها تقييمه.</a:t>
            </a:r>
            <a:endParaRPr lang="en-US" sz="1200" b="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0" algn="just" defTabSz="914400" rtl="1" eaLnBrk="1" fontAlgn="auto" latinLnBrk="0" hangingPunct="1">
              <a:lnSpc>
                <a:spcPct val="107000"/>
              </a:lnSpc>
              <a:spcBef>
                <a:spcPts val="0"/>
              </a:spcBef>
              <a:spcAft>
                <a:spcPts val="0"/>
              </a:spcAft>
              <a:buClrTx/>
              <a:buSzTx/>
              <a:buFontTx/>
              <a:buNone/>
              <a:tabLst>
                <a:tab pos="588645" algn="l"/>
              </a:tabLst>
              <a:defRPr/>
            </a:pPr>
            <a:r>
              <a:rPr lang="ar-BH" sz="12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مؤشر:</a:t>
            </a:r>
            <a:r>
              <a:rPr lang="ar-SA" sz="10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توضح العناصر الأساسية التي تركز عليها المعايير.</a:t>
            </a:r>
            <a:endParaRPr lang="en-US" sz="1000" b="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algn="just" rtl="1">
              <a:lnSpc>
                <a:spcPct val="107000"/>
              </a:lnSpc>
              <a:spcBef>
                <a:spcPts val="0"/>
              </a:spcBef>
              <a:spcAft>
                <a:spcPts val="0"/>
              </a:spcAft>
              <a:tabLst>
                <a:tab pos="588645" algn="l"/>
              </a:tabLst>
            </a:pPr>
            <a:endParaRPr lang="en-GB" dirty="0"/>
          </a:p>
          <a:p>
            <a:pPr marL="0" marR="0" algn="just" rtl="1">
              <a:lnSpc>
                <a:spcPct val="107000"/>
              </a:lnSpc>
              <a:spcBef>
                <a:spcPts val="0"/>
              </a:spcBef>
              <a:spcAft>
                <a:spcPts val="0"/>
              </a:spcAft>
              <a:tabLst>
                <a:tab pos="588645" algn="l"/>
              </a:tabLst>
            </a:pP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12</a:t>
            </a:fld>
            <a:endParaRPr lang="en-GB"/>
          </a:p>
        </p:txBody>
      </p:sp>
    </p:spTree>
    <p:extLst>
      <p:ext uri="{BB962C8B-B14F-4D97-AF65-F5344CB8AC3E}">
        <p14:creationId xmlns:p14="http://schemas.microsoft.com/office/powerpoint/2010/main" val="115805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1553E-22D7-9643-C371-88E05DCE6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B7925-732A-996D-2FE7-332054A76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AE161-3214-8BCE-5E72-BAB29C890DAA}"/>
              </a:ext>
            </a:extLst>
          </p:cNvPr>
          <p:cNvSpPr>
            <a:spLocks noGrp="1"/>
          </p:cNvSpPr>
          <p:nvPr>
            <p:ph type="body" idx="1"/>
          </p:nvPr>
        </p:nvSpPr>
        <p:spPr/>
        <p:txBody>
          <a:bodyPr/>
          <a:lstStyle/>
          <a:p>
            <a:pPr algn="r" rtl="1"/>
            <a:r>
              <a:rPr lang="ar-BH" b="1" dirty="0"/>
              <a:t>شارك، اشرح وناقش</a:t>
            </a:r>
            <a:endParaRPr lang="en-GB" dirty="0"/>
          </a:p>
        </p:txBody>
      </p:sp>
      <p:sp>
        <p:nvSpPr>
          <p:cNvPr id="4" name="Slide Number Placeholder 3">
            <a:extLst>
              <a:ext uri="{FF2B5EF4-FFF2-40B4-BE49-F238E27FC236}">
                <a16:creationId xmlns:a16="http://schemas.microsoft.com/office/drawing/2014/main" id="{5EE99706-C109-48DA-B747-B575B4CAC531}"/>
              </a:ext>
            </a:extLst>
          </p:cNvPr>
          <p:cNvSpPr>
            <a:spLocks noGrp="1"/>
          </p:cNvSpPr>
          <p:nvPr>
            <p:ph type="sldNum" sz="quarter" idx="5"/>
          </p:nvPr>
        </p:nvSpPr>
        <p:spPr/>
        <p:txBody>
          <a:bodyPr/>
          <a:lstStyle/>
          <a:p>
            <a:fld id="{21DFAB96-2154-4136-BD1E-E10D20042534}" type="slidenum">
              <a:rPr lang="en-GB" smtClean="0"/>
              <a:t>13</a:t>
            </a:fld>
            <a:endParaRPr lang="en-GB"/>
          </a:p>
        </p:txBody>
      </p:sp>
    </p:spTree>
    <p:extLst>
      <p:ext uri="{BB962C8B-B14F-4D97-AF65-F5344CB8AC3E}">
        <p14:creationId xmlns:p14="http://schemas.microsoft.com/office/powerpoint/2010/main" val="518987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شارك، اشرح وناقش:</a:t>
            </a:r>
          </a:p>
          <a:p>
            <a:pPr algn="r" rtl="1"/>
            <a:endParaRPr lang="ar-BH" b="1" dirty="0"/>
          </a:p>
          <a:p>
            <a:pPr algn="r" rtl="1"/>
            <a:r>
              <a:rPr lang="ar-BH" dirty="0"/>
              <a:t> 1.1.1 المهارات الاجتماعية (المشاركة في الأنشطة، والتفاعل مع الأطفال الآخرين، وإظهار الثقة والتعاون وتكوين الصداقات).</a:t>
            </a:r>
            <a:endParaRPr lang="en-US" dirty="0"/>
          </a:p>
          <a:p>
            <a:pPr algn="r" rtl="1"/>
            <a:r>
              <a:rPr lang="ar-BH" dirty="0"/>
              <a:t>2.1.1 السلوك والرعاية (الشعور بالذات والهوية، تنظيم العواطف وضبط النفس، حل النزاعات البسيطة وإظهار القيم الإيجابية، والشعور بالأمان).</a:t>
            </a:r>
            <a:endParaRPr lang="en-US" dirty="0"/>
          </a:p>
          <a:p>
            <a:pPr algn="r" rtl="1"/>
            <a:r>
              <a:rPr lang="ar-BH" dirty="0"/>
              <a:t>3.1.1 مهارات التواصل (التعبير عن الأفكار والمشاعر، والاستماع بانتباه، واتباع التعليمات ، والمشاركة في الأحاديث خلال التفاعل مع الأطفال).</a:t>
            </a:r>
          </a:p>
          <a:p>
            <a:pPr algn="r" rtl="1"/>
            <a:r>
              <a:rPr lang="ar-BH" dirty="0"/>
              <a:t>1.2.1 المهارات الحركية (تنمية المهارات الحركية الكبرى والدقيقة، والتي تشمل تطوير التنسيق بين اليدين -القدمين والعين).</a:t>
            </a:r>
            <a:endParaRPr lang="en-US" dirty="0"/>
          </a:p>
          <a:p>
            <a:pPr algn="r" rtl="1"/>
            <a:r>
              <a:rPr lang="ar-BH" dirty="0"/>
              <a:t>2.2.1 الصحة والرعاية الشخصية (كيف يعتني الأطفال بأنفسهم ويتخذون خيارات صحية، مثل ممارسات النظافة اليومية وعادات الأكل الصحية والنشاط البدني).</a:t>
            </a:r>
          </a:p>
          <a:p>
            <a:pPr algn="r" rtl="1"/>
            <a:r>
              <a:rPr lang="ar-BH" dirty="0"/>
              <a:t>1.3.1 الدعم الشخصي الخاص (تحديد الاحتياجات الخاصة المحتملة للأطفال، ودعم الأطفال ذوي الاحتياجات الخاصة والأطفال الذين يعانون من ظروف صحية وإعاقات، وتوفير ما يلبي احتياجاتهم من موارد ومرافق تعليمية، ومشاركتهم في أنشطة الروضة).</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14</a:t>
            </a:fld>
            <a:endParaRPr lang="en-GB"/>
          </a:p>
        </p:txBody>
      </p:sp>
    </p:spTree>
    <p:extLst>
      <p:ext uri="{BB962C8B-B14F-4D97-AF65-F5344CB8AC3E}">
        <p14:creationId xmlns:p14="http://schemas.microsoft.com/office/powerpoint/2010/main" val="2935233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4396-81DA-9D31-293B-4D43F029B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EAC24-6256-8A0B-5546-791715844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C0941-0F83-1EED-EC68-8DC41C2CC200}"/>
              </a:ext>
            </a:extLst>
          </p:cNvPr>
          <p:cNvSpPr>
            <a:spLocks noGrp="1"/>
          </p:cNvSpPr>
          <p:nvPr>
            <p:ph type="body" idx="1"/>
          </p:nvPr>
        </p:nvSpPr>
        <p:spPr/>
        <p:txBody>
          <a:bodyPr/>
          <a:lstStyle/>
          <a:p>
            <a:pPr marL="0" indent="0" algn="r" rtl="1">
              <a:buFont typeface="Arial" panose="020B0604020202020204" pitchFamily="34" charset="0"/>
              <a:buNone/>
            </a:pPr>
            <a:r>
              <a:rPr lang="ar-BH" b="1" dirty="0"/>
              <a:t>شارك، اشرح وناقش</a:t>
            </a:r>
          </a:p>
          <a:p>
            <a:pPr marL="0" indent="0" algn="r" rtl="1">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CAC9B58C-7774-438B-1FAA-C5E117CEA04B}"/>
              </a:ext>
            </a:extLst>
          </p:cNvPr>
          <p:cNvSpPr>
            <a:spLocks noGrp="1"/>
          </p:cNvSpPr>
          <p:nvPr>
            <p:ph type="sldNum" sz="quarter" idx="5"/>
          </p:nvPr>
        </p:nvSpPr>
        <p:spPr/>
        <p:txBody>
          <a:bodyPr/>
          <a:lstStyle/>
          <a:p>
            <a:fld id="{828C7D41-AB4A-4FCA-8306-4FA4225DC821}" type="slidenum">
              <a:rPr lang="en-GB" smtClean="0"/>
              <a:t>15</a:t>
            </a:fld>
            <a:endParaRPr lang="en-GB"/>
          </a:p>
        </p:txBody>
      </p:sp>
    </p:spTree>
    <p:extLst>
      <p:ext uri="{BB962C8B-B14F-4D97-AF65-F5344CB8AC3E}">
        <p14:creationId xmlns:p14="http://schemas.microsoft.com/office/powerpoint/2010/main" val="102031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242FE-3C2D-78B4-ED43-92B61E98C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D1852-C943-62E5-DD9A-DB05E3C76E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B3C0F-CAAE-B3C4-74A4-F40FFA2E7CDD}"/>
              </a:ext>
            </a:extLst>
          </p:cNvPr>
          <p:cNvSpPr>
            <a:spLocks noGrp="1"/>
          </p:cNvSpPr>
          <p:nvPr>
            <p:ph type="body" idx="1"/>
          </p:nvPr>
        </p:nvSpPr>
        <p:spPr/>
        <p:txBody>
          <a:bodyPr/>
          <a:lstStyle/>
          <a:p>
            <a:pPr marL="0" indent="0" algn="r" rtl="1">
              <a:buFont typeface="Arial" panose="020B0604020202020204" pitchFamily="34" charset="0"/>
              <a:buNone/>
            </a:pPr>
            <a:r>
              <a:rPr lang="ar-BH" b="1" dirty="0"/>
              <a:t>شارك، اشرح وناقش</a:t>
            </a:r>
          </a:p>
          <a:p>
            <a:pPr marL="0" indent="0" algn="r" rtl="1">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5B2DD624-4325-1158-4A2F-8147AD62B3DF}"/>
              </a:ext>
            </a:extLst>
          </p:cNvPr>
          <p:cNvSpPr>
            <a:spLocks noGrp="1"/>
          </p:cNvSpPr>
          <p:nvPr>
            <p:ph type="sldNum" sz="quarter" idx="5"/>
          </p:nvPr>
        </p:nvSpPr>
        <p:spPr/>
        <p:txBody>
          <a:bodyPr/>
          <a:lstStyle/>
          <a:p>
            <a:fld id="{828C7D41-AB4A-4FCA-8306-4FA4225DC821}" type="slidenum">
              <a:rPr lang="en-GB" smtClean="0"/>
              <a:t>16</a:t>
            </a:fld>
            <a:endParaRPr lang="en-GB"/>
          </a:p>
        </p:txBody>
      </p:sp>
    </p:spTree>
    <p:extLst>
      <p:ext uri="{BB962C8B-B14F-4D97-AF65-F5344CB8AC3E}">
        <p14:creationId xmlns:p14="http://schemas.microsoft.com/office/powerpoint/2010/main" val="3589134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dirty="0"/>
              <a:t>فيديو يُوضح مشاركة الأطفال وتفاعلهم وتواصلهم بصورة فاعلة ذات جودة</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17</a:t>
            </a:fld>
            <a:endParaRPr lang="en-GB"/>
          </a:p>
        </p:txBody>
      </p:sp>
    </p:spTree>
    <p:extLst>
      <p:ext uri="{BB962C8B-B14F-4D97-AF65-F5344CB8AC3E}">
        <p14:creationId xmlns:p14="http://schemas.microsoft.com/office/powerpoint/2010/main" val="2385507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8909C-16BB-E81E-AD28-FD8F2833D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B001B-C445-62DA-7EE6-141BE6CE6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A4652-8891-DCCC-6D2D-40C5B97D6A91}"/>
              </a:ext>
            </a:extLst>
          </p:cNvPr>
          <p:cNvSpPr>
            <a:spLocks noGrp="1"/>
          </p:cNvSpPr>
          <p:nvPr>
            <p:ph type="body" idx="1"/>
          </p:nvPr>
        </p:nvSpPr>
        <p:spPr/>
        <p:txBody>
          <a:bodyPr/>
          <a:lstStyle/>
          <a:p>
            <a:pPr marL="0" indent="0" algn="r" rtl="1">
              <a:buFont typeface="Arial" panose="020B0604020202020204" pitchFamily="34" charset="0"/>
              <a:buNone/>
            </a:pPr>
            <a:r>
              <a:rPr lang="ar-BH" b="1" dirty="0"/>
              <a:t>شارك، اشرح وناقش</a:t>
            </a:r>
          </a:p>
          <a:p>
            <a:pPr marL="0" indent="0" algn="r" rtl="1">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943ED58A-583F-7121-1A7D-2C4777E952D4}"/>
              </a:ext>
            </a:extLst>
          </p:cNvPr>
          <p:cNvSpPr>
            <a:spLocks noGrp="1"/>
          </p:cNvSpPr>
          <p:nvPr>
            <p:ph type="sldNum" sz="quarter" idx="5"/>
          </p:nvPr>
        </p:nvSpPr>
        <p:spPr/>
        <p:txBody>
          <a:bodyPr/>
          <a:lstStyle/>
          <a:p>
            <a:fld id="{828C7D41-AB4A-4FCA-8306-4FA4225DC821}" type="slidenum">
              <a:rPr lang="en-GB" smtClean="0"/>
              <a:t>18</a:t>
            </a:fld>
            <a:endParaRPr lang="en-GB"/>
          </a:p>
        </p:txBody>
      </p:sp>
    </p:spTree>
    <p:extLst>
      <p:ext uri="{BB962C8B-B14F-4D97-AF65-F5344CB8AC3E}">
        <p14:creationId xmlns:p14="http://schemas.microsoft.com/office/powerpoint/2010/main" val="2424354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3E199-E18E-24A5-0284-11C6CC1FF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71936-3ED7-1BA1-3412-B2DF2A02F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8AD03-1C8F-5CFF-AEFF-51A9D8918EF8}"/>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BH" b="1" dirty="0"/>
              <a:t>شارك، اشرح وناقش</a:t>
            </a:r>
          </a:p>
          <a:p>
            <a:pPr marL="0" indent="0" algn="r" rtl="1">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BBD1E1B5-99F1-9800-B501-3A26BC49C44C}"/>
              </a:ext>
            </a:extLst>
          </p:cNvPr>
          <p:cNvSpPr>
            <a:spLocks noGrp="1"/>
          </p:cNvSpPr>
          <p:nvPr>
            <p:ph type="sldNum" sz="quarter" idx="5"/>
          </p:nvPr>
        </p:nvSpPr>
        <p:spPr/>
        <p:txBody>
          <a:bodyPr/>
          <a:lstStyle/>
          <a:p>
            <a:fld id="{828C7D41-AB4A-4FCA-8306-4FA4225DC821}" type="slidenum">
              <a:rPr lang="en-GB" smtClean="0"/>
              <a:t>19</a:t>
            </a:fld>
            <a:endParaRPr lang="en-GB"/>
          </a:p>
        </p:txBody>
      </p:sp>
    </p:spTree>
    <p:extLst>
      <p:ext uri="{BB962C8B-B14F-4D97-AF65-F5344CB8AC3E}">
        <p14:creationId xmlns:p14="http://schemas.microsoft.com/office/powerpoint/2010/main" val="308138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dirty="0"/>
              <a:t>فيديو عن التعليم في مرحلة الطفولة المبكرة </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a:t>
            </a:fld>
            <a:endParaRPr lang="en-GB"/>
          </a:p>
        </p:txBody>
      </p:sp>
    </p:spTree>
    <p:extLst>
      <p:ext uri="{BB962C8B-B14F-4D97-AF65-F5344CB8AC3E}">
        <p14:creationId xmlns:p14="http://schemas.microsoft.com/office/powerpoint/2010/main" val="1449241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dirty="0"/>
              <a:t>فيديو تعليمي يوضح نمو الأطفال الشامل والمتكامل من خلال اللعب </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20</a:t>
            </a:fld>
            <a:endParaRPr lang="en-GB"/>
          </a:p>
        </p:txBody>
      </p:sp>
    </p:spTree>
    <p:extLst>
      <p:ext uri="{BB962C8B-B14F-4D97-AF65-F5344CB8AC3E}">
        <p14:creationId xmlns:p14="http://schemas.microsoft.com/office/powerpoint/2010/main" val="4081060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p>
          <a:p>
            <a:pPr algn="r" rtl="1"/>
            <a:endParaRPr lang="ar-BH" b="1" dirty="0"/>
          </a:p>
          <a:p>
            <a:pPr marL="171450" indent="-171450" algn="r" rtl="1">
              <a:buFont typeface="Arial" panose="020B0604020202020204" pitchFamily="34" charset="0"/>
              <a:buChar char="•"/>
            </a:pPr>
            <a:r>
              <a:rPr lang="ar-BH" b="1" dirty="0"/>
              <a:t>البحث والاكتشاف: </a:t>
            </a:r>
            <a:r>
              <a:rPr lang="ar-BH" b="0" dirty="0"/>
              <a:t>يتيح اللعب للأطفال استكشاف العالم من حولهم وطرح الأسئلة وإشباع فضولهم الطبيعي.</a:t>
            </a:r>
          </a:p>
          <a:p>
            <a:pPr marL="171450" indent="-171450" algn="r" rtl="1">
              <a:buFont typeface="Arial" panose="020B0604020202020204" pitchFamily="34" charset="0"/>
              <a:buChar char="•"/>
            </a:pPr>
            <a:r>
              <a:rPr lang="ar-BH" b="1" dirty="0"/>
              <a:t>حل المشكلات: </a:t>
            </a:r>
            <a:r>
              <a:rPr lang="ar-BH" b="0" dirty="0"/>
              <a:t>سواء كان ذلك من خلال البناء باستخدام المكعبات أو حل الألغاز، فإن اللعب يساعد الأطفال على التفكير النقدي وفهم الأشياء بأنفسهم.</a:t>
            </a:r>
          </a:p>
          <a:p>
            <a:pPr marL="171450" indent="-171450" algn="r" rtl="1">
              <a:buFont typeface="Arial" panose="020B0604020202020204" pitchFamily="34" charset="0"/>
              <a:buChar char="•"/>
            </a:pPr>
            <a:r>
              <a:rPr lang="ar-BH" b="1" dirty="0"/>
              <a:t>تنمية المهارات الاجتماعية: </a:t>
            </a:r>
            <a:r>
              <a:rPr lang="ar-BH" b="0" dirty="0"/>
              <a:t>اللعب مع الآخرين يعلم الاطفال المشاركة والتعاون وكيفية التناوب، مما يساعدهم على تكوين الصداقات.</a:t>
            </a:r>
          </a:p>
          <a:p>
            <a:pPr marL="171450" indent="-171450" algn="r" rtl="1">
              <a:buFont typeface="Arial" panose="020B0604020202020204" pitchFamily="34" charset="0"/>
              <a:buChar char="•"/>
            </a:pPr>
            <a:r>
              <a:rPr lang="ar-BH" b="1" dirty="0"/>
              <a:t>التعبير عن المشاعر: </a:t>
            </a:r>
            <a:r>
              <a:rPr lang="ar-BH" b="0" dirty="0"/>
              <a:t>من خلال لعب الأدوار أو الفن، يمكن للأطفال التعبير عن مشاعرهم وفهم التجارب الذين يمرون بها.</a:t>
            </a:r>
          </a:p>
          <a:p>
            <a:pPr marL="171450" indent="-171450" algn="r" rtl="1">
              <a:buFont typeface="Arial" panose="020B0604020202020204" pitchFamily="34" charset="0"/>
              <a:buChar char="•"/>
            </a:pPr>
            <a:r>
              <a:rPr lang="ar-BH" b="1" dirty="0"/>
              <a:t>بناء الثقة: </a:t>
            </a:r>
            <a:r>
              <a:rPr lang="ar-BH" b="0" dirty="0"/>
              <a:t>عندما يجرب الأطفال أشياء جديدة وينجحون فيها، فإنهم يشعرون بالفخر، مما يبني احترامهم لذاتهم واستقلاليتهم.</a:t>
            </a:r>
          </a:p>
          <a:p>
            <a:pPr marL="171450" indent="-171450" algn="r" rtl="1">
              <a:buFont typeface="Arial" panose="020B0604020202020204" pitchFamily="34" charset="0"/>
              <a:buChar char="•"/>
            </a:pPr>
            <a:r>
              <a:rPr lang="ar-BH" b="1" dirty="0"/>
              <a:t>تعزيز الإبداع: </a:t>
            </a:r>
            <a:r>
              <a:rPr lang="ar-BH" b="0" dirty="0"/>
              <a:t>يشجع اللعب الخيال، من ابتكار القصص إلى بناء عوالمهم الخاصة بالألعاب، مما يساعدهم على التفكير بشكل إبداعي.</a:t>
            </a:r>
            <a:endParaRPr lang="en-GB" b="0" dirty="0"/>
          </a:p>
        </p:txBody>
      </p:sp>
      <p:sp>
        <p:nvSpPr>
          <p:cNvPr id="4" name="Slide Number Placeholder 3"/>
          <p:cNvSpPr>
            <a:spLocks noGrp="1"/>
          </p:cNvSpPr>
          <p:nvPr>
            <p:ph type="sldNum" sz="quarter" idx="5"/>
          </p:nvPr>
        </p:nvSpPr>
        <p:spPr/>
        <p:txBody>
          <a:bodyPr/>
          <a:lstStyle/>
          <a:p>
            <a:fld id="{828C7D41-AB4A-4FCA-8306-4FA4225DC821}" type="slidenum">
              <a:rPr lang="en-GB" smtClean="0"/>
              <a:t>21</a:t>
            </a:fld>
            <a:endParaRPr lang="en-GB"/>
          </a:p>
        </p:txBody>
      </p:sp>
    </p:spTree>
    <p:extLst>
      <p:ext uri="{BB962C8B-B14F-4D97-AF65-F5344CB8AC3E}">
        <p14:creationId xmlns:p14="http://schemas.microsoft.com/office/powerpoint/2010/main" val="3821866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22</a:t>
            </a:fld>
            <a:endParaRPr lang="en-GB"/>
          </a:p>
        </p:txBody>
      </p:sp>
    </p:spTree>
    <p:extLst>
      <p:ext uri="{BB962C8B-B14F-4D97-AF65-F5344CB8AC3E}">
        <p14:creationId xmlns:p14="http://schemas.microsoft.com/office/powerpoint/2010/main" val="4118129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p>
          <a:p>
            <a:pPr algn="r" rtl="1"/>
            <a:endParaRPr lang="ar-BH" dirty="0"/>
          </a:p>
          <a:p>
            <a:pPr marL="171450" indent="-171450" algn="r" rtl="1">
              <a:buFont typeface="Arial" panose="020B0604020202020204" pitchFamily="34" charset="0"/>
              <a:buChar char="•"/>
            </a:pPr>
            <a:r>
              <a:rPr lang="ar-BH" dirty="0"/>
              <a:t>1.1.2 خبرات ملائمة للمرحلة العمرية (التعلم القائم على اللعب النشط - التعلم الحسي - التعلم الاستقصائي - التعلم التعاوني - تعزيز الإبداع وحل المشكلات والخيال من خلال الأنشطة المفتوحة، والوقت المخصص للتعلم في الهواء الطلق).</a:t>
            </a:r>
          </a:p>
          <a:p>
            <a:pPr marL="171450" indent="-171450" algn="r" rtl="1">
              <a:buFont typeface="Arial" panose="020B0604020202020204" pitchFamily="34" charset="0"/>
              <a:buChar char="•"/>
            </a:pPr>
            <a:r>
              <a:rPr lang="ar-BH" dirty="0"/>
              <a:t>2.1.2 إدارة بيئة التعلم (إدارة مشاركة وانخراط الأطفال في الانشطة - الاستفادة من وقت التعلم والموارد بفاعلية - وضوح التعليمات - تحفيز الأطفال وتعزيز حبهم للتعلم - العلاقة الإيجابية بين المعلم والطفل).</a:t>
            </a:r>
          </a:p>
          <a:p>
            <a:pPr marL="171450" indent="-171450" algn="r" rtl="1">
              <a:buFont typeface="Arial" panose="020B0604020202020204" pitchFamily="34" charset="0"/>
              <a:buChar char="•"/>
            </a:pPr>
            <a:r>
              <a:rPr lang="ar-BH" dirty="0"/>
              <a:t>1.2.2 اكتساب المهارات (التقدم في اكتساب اللغة، ومهارات الحساب، والمعارف العامة، مهارات تكنولوجيا المعلومات وفهم العالم (مهارات الحياة – المواطنة) وغيرها، بناءً على خبرات المنهج المطبق).</a:t>
            </a:r>
          </a:p>
          <a:p>
            <a:pPr marL="171450" indent="-171450" algn="r" rtl="1">
              <a:buFont typeface="Arial" panose="020B0604020202020204" pitchFamily="34" charset="0"/>
              <a:buChar char="•"/>
            </a:pPr>
            <a:r>
              <a:rPr lang="ar-BH" dirty="0"/>
              <a:t>2.2.2 متابعة التقدم (منهج يدعم النمو الشامل - التقييم المستمر – ملاحظة تقدم الأطفال وتوثيقها بالصور أو الاستمارات وغيرها - ملفات التقدم والإعمال - تقديم الدعم والملاحظات).</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23</a:t>
            </a:fld>
            <a:endParaRPr lang="en-GB"/>
          </a:p>
        </p:txBody>
      </p:sp>
    </p:spTree>
    <p:extLst>
      <p:ext uri="{BB962C8B-B14F-4D97-AF65-F5344CB8AC3E}">
        <p14:creationId xmlns:p14="http://schemas.microsoft.com/office/powerpoint/2010/main" val="1341860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BH" b="1" dirty="0"/>
          </a:p>
          <a:p>
            <a:pPr algn="r" rtl="1"/>
            <a:r>
              <a:rPr lang="ar-BH" dirty="0"/>
              <a:t>2.1.1 خبرات ملائمة للمرحلة العمرية </a:t>
            </a:r>
          </a:p>
          <a:p>
            <a:pPr marL="171450" indent="-171450" algn="r" rtl="1">
              <a:buFont typeface="Arial" panose="020B0604020202020204" pitchFamily="34" charset="0"/>
              <a:buChar char="•"/>
            </a:pPr>
            <a:r>
              <a:rPr lang="ar-BH" dirty="0"/>
              <a:t>تطبيق خبرات تعلم ملائمة للأطفال وتدعم نموهم وتقدمهم.</a:t>
            </a:r>
          </a:p>
          <a:p>
            <a:pPr marL="171450" indent="-171450" algn="r" rtl="1">
              <a:buFont typeface="Arial" panose="020B0604020202020204" pitchFamily="34" charset="0"/>
              <a:buChar char="•"/>
            </a:pPr>
            <a:r>
              <a:rPr lang="ar-BH" dirty="0"/>
              <a:t>التركيز على التعلم القائم على اللعب، والاستكشاف الحسي، والمواد الملموسة.</a:t>
            </a:r>
          </a:p>
          <a:p>
            <a:pPr marL="171450" indent="-171450" algn="r" rtl="1">
              <a:buFont typeface="Arial" panose="020B0604020202020204" pitchFamily="34" charset="0"/>
              <a:buChar char="•"/>
            </a:pPr>
            <a:r>
              <a:rPr lang="ar-BH" dirty="0"/>
              <a:t>تشجيع النمو والتعلم بشكل فردي وتعاوني.</a:t>
            </a:r>
          </a:p>
          <a:p>
            <a:pPr marL="171450" indent="-171450" algn="r" rtl="1">
              <a:buFont typeface="Arial" panose="020B0604020202020204" pitchFamily="34" charset="0"/>
              <a:buChar char="•"/>
            </a:pPr>
            <a:r>
              <a:rPr lang="ar-BH" dirty="0"/>
              <a:t>تقديم أنشطة مفتوحة تلبي احتياجات واهتمامات الأطفال المختلفة.</a:t>
            </a:r>
          </a:p>
          <a:p>
            <a:pPr marL="171450" indent="-171450" algn="r" rtl="1">
              <a:buFont typeface="Arial" panose="020B0604020202020204" pitchFamily="34" charset="0"/>
              <a:buChar char="•"/>
            </a:pPr>
            <a:r>
              <a:rPr lang="ar-BH" dirty="0"/>
              <a:t>توفير فرص التعلم في البيئة الخارجية، لتشجيع للاكتشاف وحل المشكلات والإبداع.</a:t>
            </a:r>
          </a:p>
          <a:p>
            <a:pPr marL="171450" indent="-171450" algn="r" rtl="1">
              <a:buFont typeface="Arial" panose="020B0604020202020204" pitchFamily="34" charset="0"/>
              <a:buChar char="•"/>
            </a:pPr>
            <a:r>
              <a:rPr lang="ar-BH" dirty="0"/>
              <a:t>ضمان أنشطة تعليمية متنوعة ومحفزة لدعم النمو الشامل.</a:t>
            </a:r>
          </a:p>
          <a:p>
            <a:pPr algn="r" rtl="1"/>
            <a:endParaRPr lang="ar-BH" dirty="0"/>
          </a:p>
          <a:p>
            <a:pPr algn="r" rtl="1"/>
            <a:r>
              <a:rPr lang="ar-BH" dirty="0"/>
              <a:t>2.1.2 إدارة بيئة التعلم</a:t>
            </a:r>
          </a:p>
          <a:p>
            <a:pPr marL="171450" indent="-171450" algn="r" rtl="1">
              <a:buFont typeface="Arial" panose="020B0604020202020204" pitchFamily="34" charset="0"/>
              <a:buChar char="•"/>
            </a:pPr>
            <a:r>
              <a:rPr lang="ar-BH" dirty="0"/>
              <a:t>تقييم الإدارة الفعالة لوقت التعلم.</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BH" dirty="0"/>
              <a:t>ضمان المشاركة النشطة في التعلم القائم على اللعب.</a:t>
            </a:r>
          </a:p>
          <a:p>
            <a:pPr marL="171450" indent="-171450" algn="r" rtl="1">
              <a:buFont typeface="Arial" panose="020B0604020202020204" pitchFamily="34" charset="0"/>
              <a:buChar char="•"/>
            </a:pPr>
            <a:r>
              <a:rPr lang="ar-BH" dirty="0"/>
              <a:t>تقييم كيف يتم توظيف واستثمار وقت التعلم، ومساحات اللعب، وتوظيف الموارد فيما يخدم نمو الطفل وتقدمه في المهارات.</a:t>
            </a:r>
          </a:p>
          <a:p>
            <a:pPr marL="171450" indent="-171450" algn="r" rtl="1">
              <a:buFont typeface="Arial" panose="020B0604020202020204" pitchFamily="34" charset="0"/>
              <a:buChar char="•"/>
            </a:pPr>
            <a:r>
              <a:rPr lang="ar-BH" dirty="0"/>
              <a:t>تحفيز الأطفال على الاندماج والمشاركة في أنشطة اللعب المختلفة وتعزيز حبهم للتعلم والاكتشاف. </a:t>
            </a:r>
          </a:p>
          <a:p>
            <a:pPr marL="171450" indent="-171450" algn="r" rtl="1">
              <a:buFont typeface="Arial" panose="020B0604020202020204" pitchFamily="34" charset="0"/>
              <a:buChar char="•"/>
            </a:pPr>
            <a:r>
              <a:rPr lang="ar-BH" dirty="0"/>
              <a:t>مراجعة وضوح التعليمات من المعلمين وقدرتهم على بناء علاقة إيجابية ودية مع الأطفال.</a:t>
            </a:r>
          </a:p>
          <a:p>
            <a:pPr marL="171450" indent="-171450" algn="r" rtl="1">
              <a:buFont typeface="Arial" panose="020B0604020202020204" pitchFamily="34" charset="0"/>
              <a:buChar char="•"/>
            </a:pPr>
            <a:r>
              <a:rPr lang="ar-BH" dirty="0"/>
              <a:t>ضمان بيئة آمنة ومحفزة حيث يشعر الأطفال بالحب والحماس للتعلم.</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24</a:t>
            </a:fld>
            <a:endParaRPr lang="en-GB"/>
          </a:p>
        </p:txBody>
      </p:sp>
    </p:spTree>
    <p:extLst>
      <p:ext uri="{BB962C8B-B14F-4D97-AF65-F5344CB8AC3E}">
        <p14:creationId xmlns:p14="http://schemas.microsoft.com/office/powerpoint/2010/main" val="4240864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خصص بضع دقائق لمناقشة مصطلح "التعلم باللعب" </a:t>
            </a:r>
            <a:endParaRPr lang="en-GB" b="1" dirty="0"/>
          </a:p>
        </p:txBody>
      </p:sp>
      <p:sp>
        <p:nvSpPr>
          <p:cNvPr id="4" name="Slide Number Placeholder 3"/>
          <p:cNvSpPr>
            <a:spLocks noGrp="1"/>
          </p:cNvSpPr>
          <p:nvPr>
            <p:ph type="sldNum" sz="quarter" idx="5"/>
          </p:nvPr>
        </p:nvSpPr>
        <p:spPr/>
        <p:txBody>
          <a:bodyPr/>
          <a:lstStyle/>
          <a:p>
            <a:fld id="{21DFAB96-2154-4136-BD1E-E10D20042534}" type="slidenum">
              <a:rPr lang="en-GB" smtClean="0"/>
              <a:t>25</a:t>
            </a:fld>
            <a:endParaRPr lang="en-GB"/>
          </a:p>
        </p:txBody>
      </p:sp>
    </p:spTree>
    <p:extLst>
      <p:ext uri="{BB962C8B-B14F-4D97-AF65-F5344CB8AC3E}">
        <p14:creationId xmlns:p14="http://schemas.microsoft.com/office/powerpoint/2010/main" val="3476190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dirty="0"/>
              <a:t>فيدو يوضح </a:t>
            </a:r>
            <a:r>
              <a:rPr lang="ar-BH" dirty="0" err="1"/>
              <a:t>ماهو</a:t>
            </a:r>
            <a:r>
              <a:rPr lang="ar-BH" dirty="0"/>
              <a:t> التعلم باللعب </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26</a:t>
            </a:fld>
            <a:endParaRPr lang="en-GB"/>
          </a:p>
        </p:txBody>
      </p:sp>
    </p:spTree>
    <p:extLst>
      <p:ext uri="{BB962C8B-B14F-4D97-AF65-F5344CB8AC3E}">
        <p14:creationId xmlns:p14="http://schemas.microsoft.com/office/powerpoint/2010/main" val="3475282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شارك، اشرح وناقش</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27</a:t>
            </a:fld>
            <a:endParaRPr lang="en-GB"/>
          </a:p>
        </p:txBody>
      </p:sp>
    </p:spTree>
    <p:extLst>
      <p:ext uri="{BB962C8B-B14F-4D97-AF65-F5344CB8AC3E}">
        <p14:creationId xmlns:p14="http://schemas.microsoft.com/office/powerpoint/2010/main" val="3099419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CEEB5-8F95-8B38-9FBB-836D46E9E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07F5B-A804-0272-C980-DB1FED5FA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63C7F-BE28-0355-AD73-9B86971DC1C1}"/>
              </a:ext>
            </a:extLst>
          </p:cNvPr>
          <p:cNvSpPr>
            <a:spLocks noGrp="1"/>
          </p:cNvSpPr>
          <p:nvPr>
            <p:ph type="body" idx="1"/>
          </p:nvPr>
        </p:nvSpPr>
        <p:spPr/>
        <p:txBody>
          <a:bodyPr/>
          <a:lstStyle/>
          <a:p>
            <a:pPr algn="r" rtl="1"/>
            <a:r>
              <a:rPr lang="ar-BH" dirty="0"/>
              <a:t>فيديو حول أنواع التعلم باللعب </a:t>
            </a:r>
            <a:endParaRPr lang="en-GB" dirty="0"/>
          </a:p>
        </p:txBody>
      </p:sp>
      <p:sp>
        <p:nvSpPr>
          <p:cNvPr id="4" name="Slide Number Placeholder 3">
            <a:extLst>
              <a:ext uri="{FF2B5EF4-FFF2-40B4-BE49-F238E27FC236}">
                <a16:creationId xmlns:a16="http://schemas.microsoft.com/office/drawing/2014/main" id="{73698253-F924-783A-0E15-505947441D16}"/>
              </a:ext>
            </a:extLst>
          </p:cNvPr>
          <p:cNvSpPr>
            <a:spLocks noGrp="1"/>
          </p:cNvSpPr>
          <p:nvPr>
            <p:ph type="sldNum" sz="quarter" idx="5"/>
          </p:nvPr>
        </p:nvSpPr>
        <p:spPr/>
        <p:txBody>
          <a:bodyPr/>
          <a:lstStyle/>
          <a:p>
            <a:fld id="{21DFAB96-2154-4136-BD1E-E10D20042534}" type="slidenum">
              <a:rPr lang="en-GB" smtClean="0"/>
              <a:t>28</a:t>
            </a:fld>
            <a:endParaRPr lang="en-GB"/>
          </a:p>
        </p:txBody>
      </p:sp>
    </p:spTree>
    <p:extLst>
      <p:ext uri="{BB962C8B-B14F-4D97-AF65-F5344CB8AC3E}">
        <p14:creationId xmlns:p14="http://schemas.microsoft.com/office/powerpoint/2010/main" val="285937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BH" b="1" dirty="0"/>
              <a:t>امنح المعلمات بضع دقائق لمناقشة السؤال</a:t>
            </a:r>
          </a:p>
          <a:p>
            <a:pPr marL="171450" indent="-171450" algn="r" rtl="1">
              <a:buFont typeface="Arial" panose="020B0604020202020204" pitchFamily="34" charset="0"/>
              <a:buChar char="•"/>
            </a:pPr>
            <a:r>
              <a:rPr lang="ar-BH" b="1" dirty="0"/>
              <a:t>الإجابة: من خلال اللعب يتم تعزيز مفهوم الأرقام، واللون والحجم والعد والفرز، وفهم مفاهيم الجمع والطرح الأساسية والقياس وترتيب الأعداد وتسلسلها</a:t>
            </a:r>
            <a:endParaRPr lang="en-GB" b="1" dirty="0"/>
          </a:p>
        </p:txBody>
      </p:sp>
      <p:sp>
        <p:nvSpPr>
          <p:cNvPr id="4" name="Slide Number Placeholder 3"/>
          <p:cNvSpPr>
            <a:spLocks noGrp="1"/>
          </p:cNvSpPr>
          <p:nvPr>
            <p:ph type="sldNum" sz="quarter" idx="5"/>
          </p:nvPr>
        </p:nvSpPr>
        <p:spPr/>
        <p:txBody>
          <a:bodyPr/>
          <a:lstStyle/>
          <a:p>
            <a:fld id="{21DFAB96-2154-4136-BD1E-E10D20042534}" type="slidenum">
              <a:rPr lang="en-GB" smtClean="0"/>
              <a:t>29</a:t>
            </a:fld>
            <a:endParaRPr lang="en-GB"/>
          </a:p>
        </p:txBody>
      </p:sp>
    </p:spTree>
    <p:extLst>
      <p:ext uri="{BB962C8B-B14F-4D97-AF65-F5344CB8AC3E}">
        <p14:creationId xmlns:p14="http://schemas.microsoft.com/office/powerpoint/2010/main" val="41020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اشرح: </a:t>
            </a:r>
          </a:p>
          <a:p>
            <a:pPr algn="r" rtl="1"/>
            <a:r>
              <a:rPr lang="ar-BH" dirty="0"/>
              <a:t>تشترك الدول المتقدمة في التعليم في</a:t>
            </a:r>
            <a:r>
              <a:rPr lang="en-US" dirty="0"/>
              <a:t/>
            </a:r>
            <a:r>
              <a:rPr lang="ar-BH" dirty="0"/>
              <a:t> أساسيات النهج المتبع لمرحلة الطفولة المبكرة، وجميعها تركز على الأطفال ونموهم الشامل. وتعطي هذه الأساليب الأولوية للتعلم من خلال اللعب والاستكشاف، والتركيز بدرجة كبيرة على النمو الاجتماعي والعاطفي للأطفال، مدعومًا بالشراكة المجتمعية (الاسرة، المجتمع). </a:t>
            </a:r>
          </a:p>
          <a:p>
            <a:pPr algn="r" rtl="1"/>
            <a:r>
              <a:rPr lang="ar-BH" dirty="0"/>
              <a:t>تضمن هذه الممارسات دعم نمو وتعلم جميع الأطفال، بغض النظر عن احتياجاتهم وخلفياتهم المتنوعة.</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a:t>
            </a:fld>
            <a:endParaRPr lang="en-GB"/>
          </a:p>
        </p:txBody>
      </p:sp>
    </p:spTree>
    <p:extLst>
      <p:ext uri="{BB962C8B-B14F-4D97-AF65-F5344CB8AC3E}">
        <p14:creationId xmlns:p14="http://schemas.microsoft.com/office/powerpoint/2010/main" val="2754666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BH" b="1" dirty="0"/>
              <a:t>امنح المعلمات بضع دقائق لمناقشة السؤال</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BH" b="1" dirty="0"/>
              <a:t>الإجابة: الإبداع – الخيال – بناء الجملة – مهارات الاستماع والتحدث – اثراء المفردات – الحروف الهجائية وأصوات الحروف – التواصل – ضبط السلوك – المهارات الاجتماعية – المهارات الحركية (النمو الشامل والمتكامل)</a:t>
            </a:r>
            <a:endParaRPr lang="en-GB" b="1" dirty="0"/>
          </a:p>
        </p:txBody>
      </p:sp>
      <p:sp>
        <p:nvSpPr>
          <p:cNvPr id="4" name="Slide Number Placeholder 3"/>
          <p:cNvSpPr>
            <a:spLocks noGrp="1"/>
          </p:cNvSpPr>
          <p:nvPr>
            <p:ph type="sldNum" sz="quarter" idx="5"/>
          </p:nvPr>
        </p:nvSpPr>
        <p:spPr/>
        <p:txBody>
          <a:bodyPr/>
          <a:lstStyle/>
          <a:p>
            <a:fld id="{21DFAB96-2154-4136-BD1E-E10D20042534}" type="slidenum">
              <a:rPr lang="en-GB" smtClean="0"/>
              <a:t>30</a:t>
            </a:fld>
            <a:endParaRPr lang="en-GB"/>
          </a:p>
        </p:txBody>
      </p:sp>
    </p:spTree>
    <p:extLst>
      <p:ext uri="{BB962C8B-B14F-4D97-AF65-F5344CB8AC3E}">
        <p14:creationId xmlns:p14="http://schemas.microsoft.com/office/powerpoint/2010/main" val="3835425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B969C-9340-C956-986C-A994EFACA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70B23-5461-0BCC-B13B-7FF51237A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B5FF9-414A-8AB4-A229-1B75F40760B4}"/>
              </a:ext>
            </a:extLst>
          </p:cNvPr>
          <p:cNvSpPr>
            <a:spLocks noGrp="1"/>
          </p:cNvSpPr>
          <p:nvPr>
            <p:ph type="body" idx="1"/>
          </p:nvPr>
        </p:nvSpPr>
        <p:spPr/>
        <p:txBody>
          <a:bodyPr/>
          <a:lstStyle/>
          <a:p>
            <a:pPr algn="r" rtl="1"/>
            <a:r>
              <a:rPr lang="ar-BH" b="0" dirty="0"/>
              <a:t>المراجع: </a:t>
            </a:r>
          </a:p>
          <a:p>
            <a:pPr algn="r" rtl="1"/>
            <a:r>
              <a:rPr lang="en-GB" b="0" dirty="0"/>
              <a:t>(</a:t>
            </a:r>
            <a:r>
              <a:rPr lang="en-GB" b="0" dirty="0" err="1"/>
              <a:t>Pediatrics</a:t>
            </a:r>
            <a:r>
              <a:rPr lang="en-GB" b="0" dirty="0"/>
              <a:t> Journal, 2018)</a:t>
            </a:r>
            <a:endParaRPr lang="ar-BH" b="0" dirty="0"/>
          </a:p>
          <a:p>
            <a:pPr algn="r" rtl="1"/>
            <a:r>
              <a:rPr lang="en-US" b="0" dirty="0"/>
              <a:t>(Journal of Child Psychology and Psychiatry, 2020)</a:t>
            </a:r>
            <a:endParaRPr lang="ar-BH" b="0" dirty="0"/>
          </a:p>
          <a:p>
            <a:pPr algn="r" rtl="1"/>
            <a:r>
              <a:rPr lang="en-GB" b="0" dirty="0"/>
              <a:t> (NAEYC Research, 2019)</a:t>
            </a:r>
          </a:p>
          <a:p>
            <a:pPr algn="r" rtl="1"/>
            <a:r>
              <a:rPr lang="en-US" b="0" dirty="0"/>
              <a:t>(Early Childhood Research Quarterly, 2017)</a:t>
            </a:r>
            <a:endParaRPr lang="ar-BH" b="0" dirty="0"/>
          </a:p>
          <a:p>
            <a:pPr algn="r" rtl="1"/>
            <a:r>
              <a:rPr lang="en-GB" b="0" dirty="0"/>
              <a:t>(Journal of </a:t>
            </a:r>
            <a:r>
              <a:rPr lang="en-GB" b="0" dirty="0" err="1"/>
              <a:t>Pediatrics</a:t>
            </a:r>
            <a:r>
              <a:rPr lang="en-GB" b="0" dirty="0"/>
              <a:t>, 2021).</a:t>
            </a:r>
          </a:p>
        </p:txBody>
      </p:sp>
      <p:sp>
        <p:nvSpPr>
          <p:cNvPr id="4" name="Slide Number Placeholder 3">
            <a:extLst>
              <a:ext uri="{FF2B5EF4-FFF2-40B4-BE49-F238E27FC236}">
                <a16:creationId xmlns:a16="http://schemas.microsoft.com/office/drawing/2014/main" id="{69AE3741-09F7-11D1-5D72-192ADC1C40F0}"/>
              </a:ext>
            </a:extLst>
          </p:cNvPr>
          <p:cNvSpPr>
            <a:spLocks noGrp="1"/>
          </p:cNvSpPr>
          <p:nvPr>
            <p:ph type="sldNum" sz="quarter" idx="5"/>
          </p:nvPr>
        </p:nvSpPr>
        <p:spPr/>
        <p:txBody>
          <a:bodyPr/>
          <a:lstStyle/>
          <a:p>
            <a:fld id="{828C7D41-AB4A-4FCA-8306-4FA4225DC821}" type="slidenum">
              <a:rPr lang="en-GB" smtClean="0"/>
              <a:t>31</a:t>
            </a:fld>
            <a:endParaRPr lang="en-GB"/>
          </a:p>
        </p:txBody>
      </p:sp>
    </p:spTree>
    <p:extLst>
      <p:ext uri="{BB962C8B-B14F-4D97-AF65-F5344CB8AC3E}">
        <p14:creationId xmlns:p14="http://schemas.microsoft.com/office/powerpoint/2010/main" val="2824434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شارك، اشرح وناقش:</a:t>
            </a:r>
          </a:p>
          <a:p>
            <a:pPr algn="r" rtl="1"/>
            <a:endParaRPr lang="ar-BH" b="0" dirty="0"/>
          </a:p>
          <a:p>
            <a:pPr algn="r" rtl="1"/>
            <a:r>
              <a:rPr lang="ar-BH" b="0" dirty="0"/>
              <a:t>1.2.2اكتساب المهارات</a:t>
            </a:r>
          </a:p>
          <a:p>
            <a:pPr marL="171450" indent="-171450" algn="r" rtl="1">
              <a:buFont typeface="Arial" panose="020B0604020202020204" pitchFamily="34" charset="0"/>
              <a:buChar char="•"/>
            </a:pPr>
            <a:r>
              <a:rPr lang="ar-BH" b="0" dirty="0"/>
              <a:t>تقييم تقدم الأطفال في المهارات الأساسية المبكرة.</a:t>
            </a:r>
          </a:p>
          <a:p>
            <a:pPr marL="171450" indent="-171450" algn="r" rtl="1">
              <a:buFont typeface="Arial" panose="020B0604020202020204" pitchFamily="34" charset="0"/>
              <a:buChar char="•"/>
            </a:pPr>
            <a:r>
              <a:rPr lang="ar-BH" b="0" dirty="0"/>
              <a:t>التركيز على نمو اللغة، ومفاهيم الحساب، والمعرفة العامة (على سبيل المثال، وتكنولوجيا المعلومات، والمواطنة).</a:t>
            </a:r>
          </a:p>
          <a:p>
            <a:pPr marL="171450" indent="-171450" algn="r" rtl="1">
              <a:buFont typeface="Arial" panose="020B0604020202020204" pitchFamily="34" charset="0"/>
              <a:buChar char="•"/>
            </a:pPr>
            <a:r>
              <a:rPr lang="ar-BH" b="0" dirty="0"/>
              <a:t>مساعدة الأطفال على فهم العالم حولهم، في الروضة وخارجها. </a:t>
            </a:r>
          </a:p>
          <a:p>
            <a:pPr marL="171450" indent="-171450" algn="r" rtl="1">
              <a:buFont typeface="Arial" panose="020B0604020202020204" pitchFamily="34" charset="0"/>
              <a:buChar char="•"/>
            </a:pPr>
            <a:r>
              <a:rPr lang="ar-BH" b="0" dirty="0"/>
              <a:t>ملاحظة كيف يدعم المنهج والخبرات المطبقة التعلم الشامل والنمو المتكامل.</a:t>
            </a:r>
          </a:p>
          <a:p>
            <a:pPr algn="r" rtl="1"/>
            <a:endParaRPr lang="ar-BH" b="0" dirty="0"/>
          </a:p>
          <a:p>
            <a:pPr algn="r" rtl="1"/>
            <a:r>
              <a:rPr lang="ar-BH" b="0" dirty="0"/>
              <a:t>2.2.2 تتبع التقدم</a:t>
            </a:r>
          </a:p>
          <a:p>
            <a:pPr marL="171450" indent="-171450" algn="r" rtl="1">
              <a:buFont typeface="Arial" panose="020B0604020202020204" pitchFamily="34" charset="0"/>
              <a:buChar char="•"/>
            </a:pPr>
            <a:r>
              <a:rPr lang="ar-BH" b="0" dirty="0"/>
              <a:t>ملاحظة أساليب الروضة المستخدمة لضمات تقدم الأطفال وتوثيق نموهم وتقدمهم بما يتماشى وخصائص المرحلة العمرية.</a:t>
            </a:r>
          </a:p>
          <a:p>
            <a:pPr marL="171450" indent="-171450" algn="r" rtl="1">
              <a:buFont typeface="Arial" panose="020B0604020202020204" pitchFamily="34" charset="0"/>
              <a:buChar char="•"/>
            </a:pPr>
            <a:r>
              <a:rPr lang="ar-BH" b="0" dirty="0"/>
              <a:t>يركز على أساليب التقييم المستمر (على سبيل المثال، الملاحظات، والصور، وملفات الأطفال).</a:t>
            </a:r>
          </a:p>
          <a:p>
            <a:pPr marL="171450" indent="-171450" algn="r" rtl="1">
              <a:buFont typeface="Arial" panose="020B0604020202020204" pitchFamily="34" charset="0"/>
              <a:buChar char="•"/>
            </a:pPr>
            <a:r>
              <a:rPr lang="ar-BH" b="0" dirty="0"/>
              <a:t>يضمن تتبع تقدم ونمو الطفل من خلال الدعم والتواصل بالتغذية الراجعة المستمرة.</a:t>
            </a:r>
            <a:endParaRPr lang="en-GB" b="0" dirty="0"/>
          </a:p>
        </p:txBody>
      </p:sp>
      <p:sp>
        <p:nvSpPr>
          <p:cNvPr id="4" name="Slide Number Placeholder 3"/>
          <p:cNvSpPr>
            <a:spLocks noGrp="1"/>
          </p:cNvSpPr>
          <p:nvPr>
            <p:ph type="sldNum" sz="quarter" idx="5"/>
          </p:nvPr>
        </p:nvSpPr>
        <p:spPr/>
        <p:txBody>
          <a:bodyPr/>
          <a:lstStyle/>
          <a:p>
            <a:fld id="{21DFAB96-2154-4136-BD1E-E10D20042534}" type="slidenum">
              <a:rPr lang="en-GB" smtClean="0"/>
              <a:t>32</a:t>
            </a:fld>
            <a:endParaRPr lang="en-GB"/>
          </a:p>
        </p:txBody>
      </p:sp>
    </p:spTree>
    <p:extLst>
      <p:ext uri="{BB962C8B-B14F-4D97-AF65-F5344CB8AC3E}">
        <p14:creationId xmlns:p14="http://schemas.microsoft.com/office/powerpoint/2010/main" val="2422693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endParaRPr lang="en-GB" dirty="0"/>
          </a:p>
          <a:p>
            <a:pPr algn="r" rtl="1"/>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33</a:t>
            </a:fld>
            <a:endParaRPr lang="en-GB"/>
          </a:p>
        </p:txBody>
      </p:sp>
    </p:spTree>
    <p:extLst>
      <p:ext uri="{BB962C8B-B14F-4D97-AF65-F5344CB8AC3E}">
        <p14:creationId xmlns:p14="http://schemas.microsoft.com/office/powerpoint/2010/main" val="657313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D2C50-1CF2-63E4-15F2-F998BE114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BCEAE-B9B1-BC34-8865-FF6FDC5231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5C9D9-565F-72FE-DC5C-E845CF7324E2}"/>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امنح المعلمات 20 دقيقة للتفكير والمناقشة وتصميم نشاط لكل مفهوم/معرفة/مهارة (في مجموعات)</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BH" b="1" dirty="0"/>
              <a:t>الموارد: </a:t>
            </a:r>
            <a:r>
              <a:rPr lang="en-US" b="1" dirty="0"/>
              <a:t>flipcharts , A3 papers, markers </a:t>
            </a:r>
            <a:endParaRPr lang="ar-BH" b="1" dirty="0"/>
          </a:p>
          <a:p>
            <a:pPr marL="171450" indent="-171450" algn="r" rtl="1">
              <a:buFont typeface="Arial" panose="020B0604020202020204" pitchFamily="34" charset="0"/>
              <a:buChar char="•"/>
            </a:pPr>
            <a:r>
              <a:rPr lang="ar-BH" b="1" dirty="0"/>
              <a:t>امنح كل مجموعة 10 دقائق لعرض فكرتها ومناقشتها مع المجموعات الأخرى</a:t>
            </a:r>
          </a:p>
          <a:p>
            <a:pPr marL="171450" indent="-171450" algn="r" rtl="1">
              <a:buFont typeface="Arial" panose="020B0604020202020204" pitchFamily="34" charset="0"/>
              <a:buChar char="•"/>
            </a:pPr>
            <a:r>
              <a:rPr lang="ar-BH" b="1" dirty="0"/>
              <a:t>اطرح سؤال حول كيف تعزز هذه الأنشطة الركائز الثلاث للتعليم المبكر </a:t>
            </a:r>
          </a:p>
          <a:p>
            <a:pPr marL="171450" indent="-171450" algn="r" rtl="1">
              <a:buFont typeface="Arial" panose="020B0604020202020204" pitchFamily="34" charset="0"/>
              <a:buChar char="•"/>
            </a:pPr>
            <a:r>
              <a:rPr lang="ar-BH" b="1" dirty="0"/>
              <a:t>عرض الإجابة كمثال</a:t>
            </a:r>
            <a:endParaRPr lang="en-GB" b="1" dirty="0"/>
          </a:p>
        </p:txBody>
      </p:sp>
      <p:sp>
        <p:nvSpPr>
          <p:cNvPr id="4" name="Slide Number Placeholder 3">
            <a:extLst>
              <a:ext uri="{FF2B5EF4-FFF2-40B4-BE49-F238E27FC236}">
                <a16:creationId xmlns:a16="http://schemas.microsoft.com/office/drawing/2014/main" id="{EF38151F-1A80-72AE-68F9-2A61F67459DC}"/>
              </a:ext>
            </a:extLst>
          </p:cNvPr>
          <p:cNvSpPr>
            <a:spLocks noGrp="1"/>
          </p:cNvSpPr>
          <p:nvPr>
            <p:ph type="sldNum" sz="quarter" idx="5"/>
          </p:nvPr>
        </p:nvSpPr>
        <p:spPr/>
        <p:txBody>
          <a:bodyPr/>
          <a:lstStyle/>
          <a:p>
            <a:fld id="{828C7D41-AB4A-4FCA-8306-4FA4225DC821}" type="slidenum">
              <a:rPr lang="en-GB" smtClean="0"/>
              <a:t>34</a:t>
            </a:fld>
            <a:endParaRPr lang="en-GB"/>
          </a:p>
        </p:txBody>
      </p:sp>
    </p:spTree>
    <p:extLst>
      <p:ext uri="{BB962C8B-B14F-4D97-AF65-F5344CB8AC3E}">
        <p14:creationId xmlns:p14="http://schemas.microsoft.com/office/powerpoint/2010/main" val="2943571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C977-6314-BEC2-8322-72E54D1D6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52CAE-82EA-62D6-1378-D62D1CEE7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3C18C-66BD-4228-32AA-C0C2252D2DA1}"/>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مناقشة الإجابات، مع الأخذ بعين الاعتبار بأنها بعض الأمثلة فقط، حيث أن هناك أمثلة عديدة ممكن تطبيقها</a:t>
            </a:r>
          </a:p>
          <a:p>
            <a:pPr marL="171450" indent="-171450" algn="r" rtl="1">
              <a:buFont typeface="Arial" panose="020B0604020202020204" pitchFamily="34" charset="0"/>
              <a:buChar char="•"/>
            </a:pPr>
            <a:r>
              <a:rPr lang="ar-BH" b="1" dirty="0"/>
              <a:t>ناقش النصائح مع المعلمات. ابحث للحصول على مزيد من النصائح - الأمثلة 
اسأل عن كيف تغطي هذه الأفكار الركائز الثلاث لمرحلة الطفولة المبكرة</a:t>
            </a:r>
          </a:p>
          <a:p>
            <a:pPr marL="171450" indent="-171450" algn="r" rtl="1">
              <a:buFont typeface="Arial" panose="020B0604020202020204" pitchFamily="34" charset="0"/>
              <a:buChar char="•"/>
            </a:pPr>
            <a:r>
              <a:rPr lang="ar-BH" b="1" dirty="0"/>
              <a:t>لمعرفة تسلسل الحروف الأسهل يرجى مراجعة منهج وزارة التربية والتعليم – كتاب صف الأول الابتدائي</a:t>
            </a:r>
            <a:endParaRPr lang="en-GB" b="1" dirty="0"/>
          </a:p>
        </p:txBody>
      </p:sp>
      <p:sp>
        <p:nvSpPr>
          <p:cNvPr id="4" name="Slide Number Placeholder 3">
            <a:extLst>
              <a:ext uri="{FF2B5EF4-FFF2-40B4-BE49-F238E27FC236}">
                <a16:creationId xmlns:a16="http://schemas.microsoft.com/office/drawing/2014/main" id="{4B778F1C-488A-FD3C-ABDE-3FE8FC8E5836}"/>
              </a:ext>
            </a:extLst>
          </p:cNvPr>
          <p:cNvSpPr>
            <a:spLocks noGrp="1"/>
          </p:cNvSpPr>
          <p:nvPr>
            <p:ph type="sldNum" sz="quarter" idx="5"/>
          </p:nvPr>
        </p:nvSpPr>
        <p:spPr/>
        <p:txBody>
          <a:bodyPr/>
          <a:lstStyle/>
          <a:p>
            <a:fld id="{828C7D41-AB4A-4FCA-8306-4FA4225DC821}" type="slidenum">
              <a:rPr lang="en-GB" smtClean="0"/>
              <a:t>35</a:t>
            </a:fld>
            <a:endParaRPr lang="en-GB"/>
          </a:p>
        </p:txBody>
      </p:sp>
    </p:spTree>
    <p:extLst>
      <p:ext uri="{BB962C8B-B14F-4D97-AF65-F5344CB8AC3E}">
        <p14:creationId xmlns:p14="http://schemas.microsoft.com/office/powerpoint/2010/main" val="1576727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DED24-B49A-659A-725C-FA7FBB5DD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A8DDB-4E1A-49A7-2A2E-22248C41F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777DA5-D045-B9DF-8944-0257A8841DB1}"/>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مناقشة الإجابات، مع الأخذ بعين الاعتبار بأنها بعض الأمثلة فقط، حيث أن هناك أمثلة عديدة ممكن تطبيقها</a:t>
            </a:r>
          </a:p>
          <a:p>
            <a:pPr marL="171450" indent="-171450" algn="r" rtl="1">
              <a:buFont typeface="Arial" panose="020B0604020202020204" pitchFamily="34" charset="0"/>
              <a:buChar char="•"/>
            </a:pPr>
            <a:r>
              <a:rPr lang="ar-BH" b="1" dirty="0"/>
              <a:t>ناقش النصائح مع المعلمات. ابحث للحصول على مزيد من النصائح - الأمثلة 
اسأل عن كيف تغطي هذه الأفكار الركائز الثلاث لمرحلة الطفولة المبكرة</a:t>
            </a:r>
            <a:endParaRPr lang="en-GB" b="1" dirty="0"/>
          </a:p>
        </p:txBody>
      </p:sp>
      <p:sp>
        <p:nvSpPr>
          <p:cNvPr id="4" name="Slide Number Placeholder 3">
            <a:extLst>
              <a:ext uri="{FF2B5EF4-FFF2-40B4-BE49-F238E27FC236}">
                <a16:creationId xmlns:a16="http://schemas.microsoft.com/office/drawing/2014/main" id="{83CA009F-770B-6726-4B1F-A4DB36155AFA}"/>
              </a:ext>
            </a:extLst>
          </p:cNvPr>
          <p:cNvSpPr>
            <a:spLocks noGrp="1"/>
          </p:cNvSpPr>
          <p:nvPr>
            <p:ph type="sldNum" sz="quarter" idx="5"/>
          </p:nvPr>
        </p:nvSpPr>
        <p:spPr/>
        <p:txBody>
          <a:bodyPr/>
          <a:lstStyle/>
          <a:p>
            <a:fld id="{828C7D41-AB4A-4FCA-8306-4FA4225DC821}" type="slidenum">
              <a:rPr lang="en-GB" smtClean="0"/>
              <a:t>36</a:t>
            </a:fld>
            <a:endParaRPr lang="en-GB"/>
          </a:p>
        </p:txBody>
      </p:sp>
    </p:spTree>
    <p:extLst>
      <p:ext uri="{BB962C8B-B14F-4D97-AF65-F5344CB8AC3E}">
        <p14:creationId xmlns:p14="http://schemas.microsoft.com/office/powerpoint/2010/main" val="1849366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71F78-50F4-768A-34F0-3D70AB318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A6716-B859-C78D-F2BF-B46E60018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4AEBB-37D3-FFD8-50F4-2D644EC54C8B}"/>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مناقشة الإجابات، مع الأخذ بعين الاعتبار بأنها بعض الأمثلة فقط، حيث أن هناك أمثلة عديدة ممكن تطبيقها</a:t>
            </a:r>
          </a:p>
          <a:p>
            <a:pPr marL="171450" indent="-171450" algn="r" rtl="1">
              <a:buFont typeface="Arial" panose="020B0604020202020204" pitchFamily="34" charset="0"/>
              <a:buChar char="•"/>
            </a:pPr>
            <a:r>
              <a:rPr lang="ar-BH" b="1" dirty="0"/>
              <a:t>ناقش النصائح مع المعلمات. ابحث للحصول على مزيد من النصائح - الأمثلة 
اسأل عن كيف تغطي هذه الأفكار الركائز الثلاث لمرحلة الطفولة المبكرة</a:t>
            </a:r>
            <a:endParaRPr lang="en-GB" b="1" dirty="0"/>
          </a:p>
        </p:txBody>
      </p:sp>
      <p:sp>
        <p:nvSpPr>
          <p:cNvPr id="4" name="Slide Number Placeholder 3">
            <a:extLst>
              <a:ext uri="{FF2B5EF4-FFF2-40B4-BE49-F238E27FC236}">
                <a16:creationId xmlns:a16="http://schemas.microsoft.com/office/drawing/2014/main" id="{1E4935C5-E858-FC5F-91D0-E6D29136D3F7}"/>
              </a:ext>
            </a:extLst>
          </p:cNvPr>
          <p:cNvSpPr>
            <a:spLocks noGrp="1"/>
          </p:cNvSpPr>
          <p:nvPr>
            <p:ph type="sldNum" sz="quarter" idx="5"/>
          </p:nvPr>
        </p:nvSpPr>
        <p:spPr/>
        <p:txBody>
          <a:bodyPr/>
          <a:lstStyle/>
          <a:p>
            <a:fld id="{828C7D41-AB4A-4FCA-8306-4FA4225DC821}" type="slidenum">
              <a:rPr lang="en-GB" smtClean="0"/>
              <a:t>37</a:t>
            </a:fld>
            <a:endParaRPr lang="en-GB"/>
          </a:p>
        </p:txBody>
      </p:sp>
    </p:spTree>
    <p:extLst>
      <p:ext uri="{BB962C8B-B14F-4D97-AF65-F5344CB8AC3E}">
        <p14:creationId xmlns:p14="http://schemas.microsoft.com/office/powerpoint/2010/main" val="1515120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A2287-D077-51DC-D7D1-761CF9850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F04A8-9455-1B0E-CE6D-86F9CFC18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16C5C-5CEF-EC95-8554-39610334422D}"/>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مناقشة الإجابات، مع الأخذ بعين الاعتبار بأنها بعض الأمثلة فقط، حيث أن هناك أمثلة عديدة ممكن تطبيقها </a:t>
            </a:r>
          </a:p>
          <a:p>
            <a:pPr marL="171450" indent="-171450" algn="r" rtl="1">
              <a:buFont typeface="Arial" panose="020B0604020202020204" pitchFamily="34" charset="0"/>
              <a:buChar char="•"/>
            </a:pPr>
            <a:r>
              <a:rPr lang="ar-BH" b="1" dirty="0"/>
              <a:t>ناقش النصائح مع المعلمات. ابحث للحصول على مزيد من النصائح - الأمثلة 
اسأل عن كيف تغطي هذه الأفكار الركائز الثلاث لمرحلة الطفولة المبكرة</a:t>
            </a:r>
            <a:endParaRPr lang="en-GB" b="1" dirty="0"/>
          </a:p>
        </p:txBody>
      </p:sp>
      <p:sp>
        <p:nvSpPr>
          <p:cNvPr id="4" name="Slide Number Placeholder 3">
            <a:extLst>
              <a:ext uri="{FF2B5EF4-FFF2-40B4-BE49-F238E27FC236}">
                <a16:creationId xmlns:a16="http://schemas.microsoft.com/office/drawing/2014/main" id="{3A17D037-75F3-05CE-3568-E533D64C8683}"/>
              </a:ext>
            </a:extLst>
          </p:cNvPr>
          <p:cNvSpPr>
            <a:spLocks noGrp="1"/>
          </p:cNvSpPr>
          <p:nvPr>
            <p:ph type="sldNum" sz="quarter" idx="5"/>
          </p:nvPr>
        </p:nvSpPr>
        <p:spPr/>
        <p:txBody>
          <a:bodyPr/>
          <a:lstStyle/>
          <a:p>
            <a:fld id="{828C7D41-AB4A-4FCA-8306-4FA4225DC821}" type="slidenum">
              <a:rPr lang="en-GB" smtClean="0"/>
              <a:t>38</a:t>
            </a:fld>
            <a:endParaRPr lang="en-GB"/>
          </a:p>
        </p:txBody>
      </p:sp>
    </p:spTree>
    <p:extLst>
      <p:ext uri="{BB962C8B-B14F-4D97-AF65-F5344CB8AC3E}">
        <p14:creationId xmlns:p14="http://schemas.microsoft.com/office/powerpoint/2010/main" val="689770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endParaRPr lang="en-GB" dirty="0"/>
          </a:p>
          <a:p>
            <a:pPr algn="r" rtl="1"/>
            <a:endParaRPr lang="ar-BH" dirty="0"/>
          </a:p>
          <a:p>
            <a:pPr algn="r" rtl="1"/>
            <a:r>
              <a:rPr lang="ar-BH" dirty="0"/>
              <a:t>1.1.3 التخطيط للتطوير (العمل برؤية واضحة - التقييم الذاتي لتحديد الأولويات - التخطيط للتطوير – تطبيق المنهج المناسب وبدقة – أثر الحوكمة - إن وجدت-).</a:t>
            </a:r>
          </a:p>
          <a:p>
            <a:pPr algn="r" rtl="1"/>
            <a:r>
              <a:rPr lang="ar-BH" dirty="0"/>
              <a:t>2.1.3 إدارة الموارد (ملاءمة الموارد البشرية - التطوير المهني للعاملين - توافر وملاءمة مصادر التعلم والمرافق).</a:t>
            </a:r>
          </a:p>
          <a:p>
            <a:pPr algn="r" rtl="1"/>
            <a:r>
              <a:rPr lang="ar-BH" dirty="0"/>
              <a:t>3.2.1 مشاركة العائلة (التواصل مع أولياء الأمور – إعلامهم بتقدم أطفالهم – مشاركة العائلة في أنشطة رياض الأطفال).</a:t>
            </a:r>
          </a:p>
          <a:p>
            <a:pPr algn="r" rtl="1"/>
            <a:r>
              <a:rPr lang="ar-BH" dirty="0"/>
              <a:t>3.2.2 الشراكة المجتمعية (التحضير للمرحلة التالية من التعليم وإثراء تجارب الأطفال وشعورهم بالاندماج في العالم المحيط بهم).</a:t>
            </a:r>
          </a:p>
          <a:p>
            <a:pPr algn="r" rtl="1"/>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39</a:t>
            </a:fld>
            <a:endParaRPr lang="en-GB"/>
          </a:p>
        </p:txBody>
      </p:sp>
    </p:spTree>
    <p:extLst>
      <p:ext uri="{BB962C8B-B14F-4D97-AF65-F5344CB8AC3E}">
        <p14:creationId xmlns:p14="http://schemas.microsoft.com/office/powerpoint/2010/main" val="258652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BH" b="1" dirty="0"/>
              <a:t>شارك، اشرح وناقش: </a:t>
            </a:r>
          </a:p>
          <a:p>
            <a:pPr marL="0" indent="0" algn="r" rtl="1">
              <a:buFont typeface="Arial" panose="020B0604020202020204" pitchFamily="34" charset="0"/>
              <a:buNone/>
            </a:pPr>
            <a:r>
              <a:rPr lang="ar-BH" b="1" dirty="0"/>
              <a:t>من مقطع الفيديو، ما مفهومنا لركائز وأساسيات التعليم المبكر؟</a:t>
            </a:r>
          </a:p>
          <a:p>
            <a:pPr marL="0" indent="0" algn="r" rtl="1">
              <a:buFont typeface="Arial" panose="020B0604020202020204" pitchFamily="34" charset="0"/>
              <a:buNone/>
            </a:pPr>
            <a:endParaRPr lang="ar-BH" b="1" dirty="0"/>
          </a:p>
          <a:p>
            <a:pPr marL="0" indent="0" algn="r" rtl="1">
              <a:buFont typeface="Arial" panose="020B0604020202020204" pitchFamily="34" charset="0"/>
              <a:buNone/>
            </a:pPr>
            <a:r>
              <a:rPr lang="ar-BH" b="0" dirty="0"/>
              <a:t>مركزية وأهمية اللعب.</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BH"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يدعم النمو المعرفي، والبدني، والاجتماعي، والعاطفي.
يسمح للأطفال باستكشاف عالمهم وتعلم حل المشكلات.
يعزز مهارات التفكير الناقد.
يشجع الإبداع والخيال.
ركن أساسي للتعليم في مرحلة الطفولة المبكرة</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&gt;</a:t>
            </a:r>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Slide Number Placeholder 3"/>
          <p:cNvSpPr>
            <a:spLocks noGrp="1"/>
          </p:cNvSpPr>
          <p:nvPr>
            <p:ph type="sldNum" sz="quarter" idx="5"/>
          </p:nvPr>
        </p:nvSpPr>
        <p:spPr/>
        <p:txBody>
          <a:bodyPr/>
          <a:lstStyle/>
          <a:p>
            <a:fld id="{828C7D41-AB4A-4FCA-8306-4FA4225DC821}" type="slidenum">
              <a:rPr lang="en-GB" smtClean="0"/>
              <a:t>4</a:t>
            </a:fld>
            <a:endParaRPr lang="en-GB"/>
          </a:p>
        </p:txBody>
      </p:sp>
    </p:spTree>
    <p:extLst>
      <p:ext uri="{BB962C8B-B14F-4D97-AF65-F5344CB8AC3E}">
        <p14:creationId xmlns:p14="http://schemas.microsoft.com/office/powerpoint/2010/main" val="1870154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شارك واشرح وناقش
((لمزيد من المعلومات حول المجال 3 ، يمكنك الرجوع إلى العرض التدريبي لمدراء رياض الأطفال))</a:t>
            </a:r>
            <a:endParaRPr lang="en-GB" b="1" dirty="0"/>
          </a:p>
        </p:txBody>
      </p:sp>
      <p:sp>
        <p:nvSpPr>
          <p:cNvPr id="4" name="Slide Number Placeholder 3"/>
          <p:cNvSpPr>
            <a:spLocks noGrp="1"/>
          </p:cNvSpPr>
          <p:nvPr>
            <p:ph type="sldNum" sz="quarter" idx="5"/>
          </p:nvPr>
        </p:nvSpPr>
        <p:spPr/>
        <p:txBody>
          <a:bodyPr/>
          <a:lstStyle/>
          <a:p>
            <a:fld id="{21DFAB96-2154-4136-BD1E-E10D20042534}" type="slidenum">
              <a:rPr lang="en-GB" smtClean="0"/>
              <a:t>40</a:t>
            </a:fld>
            <a:endParaRPr lang="en-GB"/>
          </a:p>
        </p:txBody>
      </p:sp>
    </p:spTree>
    <p:extLst>
      <p:ext uri="{BB962C8B-B14F-4D97-AF65-F5344CB8AC3E}">
        <p14:creationId xmlns:p14="http://schemas.microsoft.com/office/powerpoint/2010/main" val="3084009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41</a:t>
            </a:fld>
            <a:endParaRPr lang="en-GB"/>
          </a:p>
        </p:txBody>
      </p:sp>
    </p:spTree>
    <p:extLst>
      <p:ext uri="{BB962C8B-B14F-4D97-AF65-F5344CB8AC3E}">
        <p14:creationId xmlns:p14="http://schemas.microsoft.com/office/powerpoint/2010/main" val="76467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BH" b="1" dirty="0"/>
              <a:t>شارك، اشرح وناقش: </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BH" b="1" dirty="0"/>
          </a:p>
          <a:p>
            <a:pPr marL="0" indent="0" algn="r" rtl="1">
              <a:buFont typeface="Arial" panose="020B0604020202020204" pitchFamily="34" charset="0"/>
              <a:buNone/>
            </a:pPr>
            <a:r>
              <a:rPr lang="ar-BH" b="0" dirty="0"/>
              <a:t> النمو الشامل والمتكامل.</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BH"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التركيز على رعاية النمو الشامل والمتكامل للأطفال.
يتم التعامل مع كل طفل على أنه فريد، ويتم تلبية احتياجاته واهتماماته الخاصة.
خبرات تعليمية شخصية، مصممة خصيصا لدعم نمو الطفل.
بيئة داعمة تسمح للأطفال بالازدهار والتقدم.
يشجع النمو بالسرعة التي تناسب كل طفل، بناء على قدراته واهتماماته. </a:t>
            </a:r>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Slide Number Placeholder 3"/>
          <p:cNvSpPr>
            <a:spLocks noGrp="1"/>
          </p:cNvSpPr>
          <p:nvPr>
            <p:ph type="sldNum" sz="quarter" idx="5"/>
          </p:nvPr>
        </p:nvSpPr>
        <p:spPr/>
        <p:txBody>
          <a:bodyPr/>
          <a:lstStyle/>
          <a:p>
            <a:fld id="{828C7D41-AB4A-4FCA-8306-4FA4225DC821}" type="slidenum">
              <a:rPr lang="en-GB" smtClean="0"/>
              <a:t>5</a:t>
            </a:fld>
            <a:endParaRPr lang="en-GB"/>
          </a:p>
        </p:txBody>
      </p:sp>
    </p:spTree>
    <p:extLst>
      <p:ext uri="{BB962C8B-B14F-4D97-AF65-F5344CB8AC3E}">
        <p14:creationId xmlns:p14="http://schemas.microsoft.com/office/powerpoint/2010/main" val="3523636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BH" b="1" dirty="0"/>
              <a:t>شارك، اشرح وناقش: </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BH" b="1" dirty="0"/>
          </a:p>
          <a:p>
            <a:pPr marL="0" indent="0" algn="r" rtl="1">
              <a:buFont typeface="Arial" panose="020B0604020202020204" pitchFamily="34" charset="0"/>
              <a:buNone/>
            </a:pPr>
            <a:r>
              <a:rPr lang="ar-BH" dirty="0"/>
              <a:t>بيئة شاملة وحاضنة. </a:t>
            </a:r>
          </a:p>
          <a:p>
            <a:pPr marL="171450" indent="-171450" algn="r" rtl="1">
              <a:buFont typeface="Arial" panose="020B0604020202020204" pitchFamily="34" charset="0"/>
              <a:buChar char="•"/>
            </a:pPr>
            <a:r>
              <a:rPr lang="ar-BH" dirty="0"/>
              <a:t>إثرائها من خلال مشاركة العائلة والمجتمع في الأنشطة وخبرات التعلم.</a:t>
            </a:r>
            <a:endParaRPr lang="en-US" dirty="0"/>
          </a:p>
          <a:p>
            <a:pPr marL="171450" indent="-171450" algn="r" rtl="1">
              <a:buFont typeface="Arial" panose="020B0604020202020204" pitchFamily="34" charset="0"/>
              <a:buChar char="•"/>
            </a:pPr>
            <a:r>
              <a:rPr lang="ar-BH" dirty="0"/>
              <a:t>ضمان جميع الأطفال مدمجين في الخبرات، بغض النظر عن خلفياتهم الاجتماعية، احتياجاتهم المختلفة و حالاتهم الصحية. </a:t>
            </a:r>
          </a:p>
          <a:p>
            <a:pPr marL="171450" indent="-171450" algn="r" rtl="1">
              <a:buFont typeface="Arial" panose="020B0604020202020204" pitchFamily="34" charset="0"/>
              <a:buChar char="•"/>
            </a:pPr>
            <a:r>
              <a:rPr lang="ar-BH" dirty="0"/>
              <a:t>أساسي لدعم النمو الشامل والمتكامل.
يساعد في خلق جو تعلم داعم وآمن للأطفال، ويساعد في عورهم بالرعاية والاهتمام.
يعزز النمو المعرفي والعاطفي والاجتماعي من خلال اللعب والاستكشاف والتعلم.</a:t>
            </a:r>
            <a:endParaRPr lang="en-GB" dirty="0"/>
          </a:p>
        </p:txBody>
      </p:sp>
      <p:sp>
        <p:nvSpPr>
          <p:cNvPr id="4" name="Slide Number Placeholder 3"/>
          <p:cNvSpPr>
            <a:spLocks noGrp="1"/>
          </p:cNvSpPr>
          <p:nvPr>
            <p:ph type="sldNum" sz="quarter" idx="5"/>
          </p:nvPr>
        </p:nvSpPr>
        <p:spPr/>
        <p:txBody>
          <a:bodyPr/>
          <a:lstStyle/>
          <a:p>
            <a:fld id="{828C7D41-AB4A-4FCA-8306-4FA4225DC821}" type="slidenum">
              <a:rPr lang="en-GB" smtClean="0"/>
              <a:t>6</a:t>
            </a:fld>
            <a:endParaRPr lang="en-GB"/>
          </a:p>
        </p:txBody>
      </p:sp>
    </p:spTree>
    <p:extLst>
      <p:ext uri="{BB962C8B-B14F-4D97-AF65-F5344CB8AC3E}">
        <p14:creationId xmlns:p14="http://schemas.microsoft.com/office/powerpoint/2010/main" val="217054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B8761-B717-DCF5-F0E9-A22F7B8C5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0EB1B-6ACB-A33E-1F29-1C131F550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EA64D-BFC9-E4C7-33FF-C5B8D9AAF0C4}"/>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اعط المعلمات 10 دقائق للتأمل في ممارساتهن، والتفكير في نوعية الأنشطة التي تعزز الركائز الثلاث للتعليم المبكر. </a:t>
            </a:r>
            <a:endParaRPr lang="en-US" b="1" dirty="0"/>
          </a:p>
          <a:p>
            <a:pPr marL="171450" indent="-171450" algn="r" rtl="1">
              <a:buFont typeface="Arial" panose="020B0604020202020204" pitchFamily="34" charset="0"/>
              <a:buChar char="•"/>
            </a:pPr>
            <a:r>
              <a:rPr lang="ar-BH" b="1" dirty="0"/>
              <a:t>الموارد: أوراق </a:t>
            </a:r>
            <a:r>
              <a:rPr lang="en-US" b="1" dirty="0"/>
              <a:t>A3</a:t>
            </a:r>
            <a:r>
              <a:rPr lang="ar-BH" b="1" dirty="0"/>
              <a:t>  ,</a:t>
            </a:r>
            <a:r>
              <a:rPr lang="en-US" b="1" dirty="0"/>
              <a:t>, flipcharts</a:t>
            </a:r>
            <a:r>
              <a:rPr lang="ar-BH" b="1" dirty="0"/>
              <a:t> أقلام </a:t>
            </a:r>
          </a:p>
          <a:p>
            <a:pPr marL="171450" indent="-171450" algn="r" rtl="1">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3F2EC9C1-30A2-62E4-24D8-934BEA9403C2}"/>
              </a:ext>
            </a:extLst>
          </p:cNvPr>
          <p:cNvSpPr>
            <a:spLocks noGrp="1"/>
          </p:cNvSpPr>
          <p:nvPr>
            <p:ph type="sldNum" sz="quarter" idx="5"/>
          </p:nvPr>
        </p:nvSpPr>
        <p:spPr/>
        <p:txBody>
          <a:bodyPr/>
          <a:lstStyle/>
          <a:p>
            <a:fld id="{828C7D41-AB4A-4FCA-8306-4FA4225DC821}" type="slidenum">
              <a:rPr lang="en-GB" smtClean="0"/>
              <a:t>7</a:t>
            </a:fld>
            <a:endParaRPr lang="en-GB"/>
          </a:p>
        </p:txBody>
      </p:sp>
    </p:spTree>
    <p:extLst>
      <p:ext uri="{BB962C8B-B14F-4D97-AF65-F5344CB8AC3E}">
        <p14:creationId xmlns:p14="http://schemas.microsoft.com/office/powerpoint/2010/main" val="221552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B209D-71AA-DA10-80B6-371563D58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D0DE6-35CC-BBFA-67F5-71A2E7B6D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7205C-7283-0D9C-6E31-565D2759D4E5}"/>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امثلة من الإجابة  -  يرجى ملاحظة أن العديد من الأمثلة الأخرى للأنشطة (التي تشمل نمو الأطفال وتقدمهم من خلال اللعب) تعتبر صحيحة </a:t>
            </a:r>
            <a:endParaRPr lang="en-US" b="1" dirty="0"/>
          </a:p>
          <a:p>
            <a:pPr marL="171450" indent="-171450" algn="r" rtl="1">
              <a:buFont typeface="Arial" panose="020B0604020202020204" pitchFamily="34" charset="0"/>
              <a:buChar char="•"/>
            </a:pPr>
            <a:r>
              <a:rPr lang="ar-BH" b="1" dirty="0"/>
              <a:t>يرجى إتاحة الفرصة للمعلمات لعرض اجاباتهن قبل عرض الإجابة</a:t>
            </a:r>
          </a:p>
          <a:p>
            <a:pPr marL="171450" indent="-171450" algn="r" rtl="1">
              <a:buFont typeface="Arial" panose="020B0604020202020204" pitchFamily="34" charset="0"/>
              <a:buChar char="•"/>
            </a:pPr>
            <a:r>
              <a:rPr lang="ar-BH" b="1" dirty="0"/>
              <a:t> ناقش، كيف لتلك الأنشطة ان تدعم ركائز التعليم المبكر؟ </a:t>
            </a:r>
            <a:endParaRPr lang="en-GB" b="1" dirty="0"/>
          </a:p>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333E2159-A0A0-4F6B-193E-9D0854C17F53}"/>
              </a:ext>
            </a:extLst>
          </p:cNvPr>
          <p:cNvSpPr>
            <a:spLocks noGrp="1"/>
          </p:cNvSpPr>
          <p:nvPr>
            <p:ph type="sldNum" sz="quarter" idx="5"/>
          </p:nvPr>
        </p:nvSpPr>
        <p:spPr/>
        <p:txBody>
          <a:bodyPr/>
          <a:lstStyle/>
          <a:p>
            <a:fld id="{828C7D41-AB4A-4FCA-8306-4FA4225DC821}" type="slidenum">
              <a:rPr lang="en-GB" smtClean="0"/>
              <a:t>8</a:t>
            </a:fld>
            <a:endParaRPr lang="en-GB"/>
          </a:p>
        </p:txBody>
      </p:sp>
    </p:spTree>
    <p:extLst>
      <p:ext uri="{BB962C8B-B14F-4D97-AF65-F5344CB8AC3E}">
        <p14:creationId xmlns:p14="http://schemas.microsoft.com/office/powerpoint/2010/main" val="281290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F885-25BE-3FB0-7F28-4156B3DBA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324FD-BA2E-BC98-BA29-0D7EB43C4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1684C-5130-1B26-E8C0-342A4343C156}"/>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امثلة من الإجابة -  يرجى ملاحظة أن العديد من الأمثلة الأخرى للأنشطة (التي تشمل نمو الأطفال وتقدمهم في المهارات والمفاهيم) تعتبر صحيحة </a:t>
            </a:r>
            <a:endParaRPr lang="en-US" b="1" dirty="0"/>
          </a:p>
          <a:p>
            <a:pPr marL="171450" indent="-171450" algn="r" rtl="1">
              <a:buFont typeface="Arial" panose="020B0604020202020204" pitchFamily="34" charset="0"/>
              <a:buChar char="•"/>
            </a:pPr>
            <a:r>
              <a:rPr lang="ar-BH" b="1" dirty="0"/>
              <a:t>يرجى إتاحة الفرصة للمعلمات لعرض اجاباتهن قبل عرض الإجابة</a:t>
            </a:r>
          </a:p>
          <a:p>
            <a:pPr marL="171450" indent="-171450" algn="r" rtl="1">
              <a:buFont typeface="Arial" panose="020B0604020202020204" pitchFamily="34" charset="0"/>
              <a:buChar char="•"/>
            </a:pPr>
            <a:r>
              <a:rPr lang="ar-BH" b="1" dirty="0"/>
              <a:t> بعد عرض الإجابة، انتقل للشريحة التالية </a:t>
            </a:r>
            <a:endParaRPr lang="en-GB" b="1" dirty="0"/>
          </a:p>
        </p:txBody>
      </p:sp>
      <p:sp>
        <p:nvSpPr>
          <p:cNvPr id="4" name="Slide Number Placeholder 3">
            <a:extLst>
              <a:ext uri="{FF2B5EF4-FFF2-40B4-BE49-F238E27FC236}">
                <a16:creationId xmlns:a16="http://schemas.microsoft.com/office/drawing/2014/main" id="{2D4C109F-EB61-00A2-0CA1-8F7D0FDA2BF7}"/>
              </a:ext>
            </a:extLst>
          </p:cNvPr>
          <p:cNvSpPr>
            <a:spLocks noGrp="1"/>
          </p:cNvSpPr>
          <p:nvPr>
            <p:ph type="sldNum" sz="quarter" idx="5"/>
          </p:nvPr>
        </p:nvSpPr>
        <p:spPr/>
        <p:txBody>
          <a:bodyPr/>
          <a:lstStyle/>
          <a:p>
            <a:fld id="{828C7D41-AB4A-4FCA-8306-4FA4225DC821}" type="slidenum">
              <a:rPr lang="en-GB" smtClean="0"/>
              <a:t>9</a:t>
            </a:fld>
            <a:endParaRPr lang="en-GB"/>
          </a:p>
        </p:txBody>
      </p:sp>
    </p:spTree>
    <p:extLst>
      <p:ext uri="{BB962C8B-B14F-4D97-AF65-F5344CB8AC3E}">
        <p14:creationId xmlns:p14="http://schemas.microsoft.com/office/powerpoint/2010/main" val="3200137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841150E-2181-8DD4-EDC0-31D8FE8C05F8}"/>
              </a:ext>
            </a:extLst>
          </p:cNvPr>
          <p:cNvSpPr>
            <a:spLocks noGrp="1"/>
          </p:cNvSpPr>
          <p:nvPr>
            <p:ph type="title" hasCustomPrompt="1"/>
          </p:nvPr>
        </p:nvSpPr>
        <p:spPr>
          <a:xfrm>
            <a:off x="1580224" y="5384281"/>
            <a:ext cx="9516122" cy="682442"/>
          </a:xfrm>
        </p:spPr>
        <p:txBody>
          <a:bodyPr>
            <a:noAutofit/>
          </a:bodyPr>
          <a:lstStyle>
            <a:lvl1pPr>
              <a:defRPr sz="4000"/>
            </a:lvl1pPr>
          </a:lstStyle>
          <a:p>
            <a:r>
              <a:rPr lang="en-US" dirty="0"/>
              <a:t>Title</a:t>
            </a:r>
          </a:p>
        </p:txBody>
      </p:sp>
      <p:pic>
        <p:nvPicPr>
          <p:cNvPr id="3" name="Picture 2">
            <a:extLst>
              <a:ext uri="{FF2B5EF4-FFF2-40B4-BE49-F238E27FC236}">
                <a16:creationId xmlns:a16="http://schemas.microsoft.com/office/drawing/2014/main" id="{F5E6AF28-EA10-780B-BCA1-13B14053C68D}"/>
              </a:ext>
            </a:extLst>
          </p:cNvPr>
          <p:cNvPicPr>
            <a:picLocks noChangeAspect="1"/>
          </p:cNvPicPr>
          <p:nvPr/>
        </p:nvPicPr>
        <p:blipFill>
          <a:blip r:embed="rId2"/>
          <a:stretch>
            <a:fillRect/>
          </a:stretch>
        </p:blipFill>
        <p:spPr>
          <a:xfrm>
            <a:off x="669525" y="5384281"/>
            <a:ext cx="827758" cy="827758"/>
          </a:xfrm>
          <a:prstGeom prst="rect">
            <a:avLst/>
          </a:prstGeom>
        </p:spPr>
      </p:pic>
      <p:pic>
        <p:nvPicPr>
          <p:cNvPr id="6" name="Picture 5">
            <a:extLst>
              <a:ext uri="{FF2B5EF4-FFF2-40B4-BE49-F238E27FC236}">
                <a16:creationId xmlns:a16="http://schemas.microsoft.com/office/drawing/2014/main" id="{971BBD40-AEBC-B40E-521E-6F415D56ACE3}"/>
              </a:ext>
            </a:extLst>
          </p:cNvPr>
          <p:cNvPicPr>
            <a:picLocks noChangeAspect="1"/>
          </p:cNvPicPr>
          <p:nvPr/>
        </p:nvPicPr>
        <p:blipFill>
          <a:blip r:embed="rId3"/>
          <a:stretch>
            <a:fillRect/>
          </a:stretch>
        </p:blipFill>
        <p:spPr>
          <a:xfrm>
            <a:off x="7622219" y="573747"/>
            <a:ext cx="3900256" cy="716651"/>
          </a:xfrm>
          <a:prstGeom prst="rect">
            <a:avLst/>
          </a:prstGeom>
        </p:spPr>
      </p:pic>
    </p:spTree>
    <p:extLst>
      <p:ext uri="{BB962C8B-B14F-4D97-AF65-F5344CB8AC3E}">
        <p14:creationId xmlns:p14="http://schemas.microsoft.com/office/powerpoint/2010/main" val="1702693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10B7-312F-188C-B467-D21507AD8C1D}"/>
              </a:ext>
            </a:extLst>
          </p:cNvPr>
          <p:cNvSpPr>
            <a:spLocks noGrp="1"/>
          </p:cNvSpPr>
          <p:nvPr>
            <p:ph type="title"/>
          </p:nvPr>
        </p:nvSpPr>
        <p:spPr>
          <a:xfrm>
            <a:off x="838200" y="365126"/>
            <a:ext cx="10196744" cy="744584"/>
          </a:xfrm>
        </p:spPr>
        <p:txBody>
          <a:bodyPr/>
          <a:lstStyle/>
          <a:p>
            <a:r>
              <a:rPr lang="en-US"/>
              <a:t>Click to edit Master title style</a:t>
            </a:r>
          </a:p>
        </p:txBody>
      </p:sp>
      <p:pic>
        <p:nvPicPr>
          <p:cNvPr id="4" name="Picture 3">
            <a:extLst>
              <a:ext uri="{FF2B5EF4-FFF2-40B4-BE49-F238E27FC236}">
                <a16:creationId xmlns:a16="http://schemas.microsoft.com/office/drawing/2014/main" id="{26F6E610-C51B-3281-18CC-36AABA348DD0}"/>
              </a:ext>
            </a:extLst>
          </p:cNvPr>
          <p:cNvPicPr>
            <a:picLocks noChangeAspect="1"/>
          </p:cNvPicPr>
          <p:nvPr/>
        </p:nvPicPr>
        <p:blipFill>
          <a:blip r:embed="rId2"/>
          <a:stretch>
            <a:fillRect/>
          </a:stretch>
        </p:blipFill>
        <p:spPr>
          <a:xfrm>
            <a:off x="11453889" y="240838"/>
            <a:ext cx="407232" cy="407232"/>
          </a:xfrm>
          <a:prstGeom prst="rect">
            <a:avLst/>
          </a:prstGeom>
        </p:spPr>
      </p:pic>
    </p:spTree>
    <p:extLst>
      <p:ext uri="{BB962C8B-B14F-4D97-AF65-F5344CB8AC3E}">
        <p14:creationId xmlns:p14="http://schemas.microsoft.com/office/powerpoint/2010/main" val="1195458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9E6947-0A36-0F75-7633-D720E3615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0C3CA-8D11-E096-F43D-9BD146ABC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1236174488"/>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bqa-material.s3.me-south-1.amazonaws.com/DSR/KG/High+quality+interactions+in+the+Early+Years.mp4" TargetMode="Externa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bqa-material.s3.me-south-1.amazonaws.com/DSR/KG/Whole+Child+Development.mp4" TargetMode="Externa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bqa-material.s3.me-south-1.amazonaws.com/DSR/KG/Play+and+child+development.mp4" TargetMode="Externa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bqa-material.s3.me-south-1.amazonaws.com/DSR/KG/The+importance+of+play.mp4" TargetMode="Externa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bqa-material.s3.me-south-1.amazonaws.com/DSR/KG/What+are+the+Play+Types_+Intro+to+Play+Theory.mp4" TargetMode="External"/><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62.png"/><Relationship Id="rId4" Type="http://schemas.openxmlformats.org/officeDocument/2006/relationships/image" Target="../media/image87.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www.goodfreephotos.com/sweden/other-sweden/the-flag-of-sweden.png.php" TargetMode="External"/><Relationship Id="rId18" Type="http://schemas.openxmlformats.org/officeDocument/2006/relationships/image" Target="../media/image15.pn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hyperlink" Target="https://openclipart.org/detail/76507/key-west---mallory---square-by-nkinkade-177732" TargetMode="External"/><Relationship Id="rId12" Type="http://schemas.microsoft.com/office/2007/relationships/hdphoto" Target="../media/hdphoto1.wdp"/><Relationship Id="rId17" Type="http://schemas.openxmlformats.org/officeDocument/2006/relationships/image" Target="../media/image14.png"/><Relationship Id="rId2" Type="http://schemas.openxmlformats.org/officeDocument/2006/relationships/notesSlide" Target="../notesSlides/notesSlide3.xml"/><Relationship Id="rId16" Type="http://schemas.microsoft.com/office/2007/relationships/hdphoto" Target="../media/hdphoto2.wdp"/><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hyperlink" Target="https://www.iconfinder.com/icons/1292468/circle_country_finland_flag_national_icon" TargetMode="External"/><Relationship Id="rId15" Type="http://schemas.openxmlformats.org/officeDocument/2006/relationships/image" Target="../media/image13.png"/><Relationship Id="rId10" Type="http://schemas.openxmlformats.org/officeDocument/2006/relationships/hyperlink" Target="https://www.plc-city.com/shop/es/contactenos" TargetMode="External"/><Relationship Id="rId19"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87.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61.pn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1.jpeg"/><Relationship Id="rId7"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36.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9.png"/><Relationship Id="rId7"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22.jpeg"/></Relationships>
</file>

<file path=ppt/slides/_rels/slide3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25.svg"/></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image" Target="../media/image14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25.svg"/></Relationships>
</file>

<file path=ppt/slides/_rels/slide3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45274E-8CE7-B02D-94EC-4898B101C4CC}"/>
              </a:ext>
            </a:extLst>
          </p:cNvPr>
          <p:cNvSpPr>
            <a:spLocks noGrp="1"/>
          </p:cNvSpPr>
          <p:nvPr>
            <p:ph type="title"/>
          </p:nvPr>
        </p:nvSpPr>
        <p:spPr>
          <a:xfrm>
            <a:off x="2206073" y="4998935"/>
            <a:ext cx="9516122" cy="682442"/>
          </a:xfrm>
        </p:spPr>
        <p:txBody>
          <a:bodyPr/>
          <a:lstStyle/>
          <a:p>
            <a:pPr algn="r" rtl="1">
              <a:lnSpc>
                <a:spcPct val="100000"/>
              </a:lnSpc>
            </a:pPr>
            <a:r>
              <a:rPr lang="ar-BH" dirty="0"/>
              <a:t>العرض التدريبي "لمراجعات رياض الأطفال"</a:t>
            </a:r>
            <a:br>
              <a:rPr lang="ar-BH" dirty="0"/>
            </a:br>
            <a:br>
              <a:rPr lang="en-GB" dirty="0"/>
            </a:br>
            <a:r>
              <a:rPr lang="ar-BH" sz="2800" dirty="0"/>
              <a:t>لمعلمات رياض الأطفال</a:t>
            </a:r>
            <a:endParaRPr lang="en-GB" dirty="0"/>
          </a:p>
        </p:txBody>
      </p:sp>
    </p:spTree>
    <p:extLst>
      <p:ext uri="{BB962C8B-B14F-4D97-AF65-F5344CB8AC3E}">
        <p14:creationId xmlns:p14="http://schemas.microsoft.com/office/powerpoint/2010/main" val="2310410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40D2-277A-0A2F-2352-364B217D735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94999C7-8842-F1A8-D029-28D042CDFF63}"/>
              </a:ext>
            </a:extLst>
          </p:cNvPr>
          <p:cNvSpPr>
            <a:spLocks noGrp="1"/>
          </p:cNvSpPr>
          <p:nvPr>
            <p:ph type="title"/>
          </p:nvPr>
        </p:nvSpPr>
        <p:spPr>
          <a:xfrm>
            <a:off x="997628" y="136566"/>
            <a:ext cx="10196744" cy="744584"/>
          </a:xfrm>
        </p:spPr>
        <p:txBody>
          <a:bodyPr>
            <a:normAutofit/>
          </a:bodyPr>
          <a:lstStyle/>
          <a:p>
            <a:pPr algn="r" rtl="1"/>
            <a:r>
              <a:rPr lang="ar-BH" sz="2800" b="1" dirty="0">
                <a:solidFill>
                  <a:schemeClr val="accent1">
                    <a:lumMod val="75000"/>
                  </a:schemeClr>
                </a:solidFill>
              </a:rPr>
              <a:t>نشاط تدريبي (1)</a:t>
            </a:r>
            <a:endParaRPr lang="en-US" sz="2800" b="1" dirty="0">
              <a:solidFill>
                <a:schemeClr val="accent1">
                  <a:lumMod val="75000"/>
                </a:schemeClr>
              </a:solidFill>
            </a:endParaRPr>
          </a:p>
        </p:txBody>
      </p:sp>
      <p:sp>
        <p:nvSpPr>
          <p:cNvPr id="22" name="TextBox 21">
            <a:extLst>
              <a:ext uri="{FF2B5EF4-FFF2-40B4-BE49-F238E27FC236}">
                <a16:creationId xmlns:a16="http://schemas.microsoft.com/office/drawing/2014/main" id="{D49F7309-A41F-DA8D-BA16-B4317334BE4D}"/>
              </a:ext>
            </a:extLst>
          </p:cNvPr>
          <p:cNvSpPr txBox="1"/>
          <p:nvPr/>
        </p:nvSpPr>
        <p:spPr>
          <a:xfrm>
            <a:off x="2755982" y="348371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اللعب الثُنائي </a:t>
            </a:r>
            <a:endParaRPr lang="en-GB" b="1" kern="1200" dirty="0">
              <a:solidFill>
                <a:srgbClr val="397B26"/>
              </a:solidFill>
            </a:endParaRPr>
          </a:p>
        </p:txBody>
      </p:sp>
      <p:sp>
        <p:nvSpPr>
          <p:cNvPr id="23" name="TextBox 22">
            <a:extLst>
              <a:ext uri="{FF2B5EF4-FFF2-40B4-BE49-F238E27FC236}">
                <a16:creationId xmlns:a16="http://schemas.microsoft.com/office/drawing/2014/main" id="{5EB5424D-B296-20AB-7E6E-F2FACFBF3B50}"/>
              </a:ext>
            </a:extLst>
          </p:cNvPr>
          <p:cNvSpPr txBox="1"/>
          <p:nvPr/>
        </p:nvSpPr>
        <p:spPr>
          <a:xfrm>
            <a:off x="5414192" y="3583998"/>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تركيب القطع لتكوين الأشكال</a:t>
            </a:r>
            <a:endParaRPr lang="en-GB" b="1" kern="1200" dirty="0">
              <a:solidFill>
                <a:srgbClr val="397B26"/>
              </a:solidFill>
            </a:endParaRPr>
          </a:p>
        </p:txBody>
      </p:sp>
      <p:sp>
        <p:nvSpPr>
          <p:cNvPr id="24" name="TextBox 23">
            <a:extLst>
              <a:ext uri="{FF2B5EF4-FFF2-40B4-BE49-F238E27FC236}">
                <a16:creationId xmlns:a16="http://schemas.microsoft.com/office/drawing/2014/main" id="{064434F7-35C6-6F4F-7B1F-FF01E06A10B0}"/>
              </a:ext>
            </a:extLst>
          </p:cNvPr>
          <p:cNvSpPr txBox="1"/>
          <p:nvPr/>
        </p:nvSpPr>
        <p:spPr>
          <a:xfrm>
            <a:off x="-52038" y="3465288"/>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اللعب الجماعي خارج الفصول</a:t>
            </a:r>
            <a:endParaRPr lang="en-GB" b="1" kern="1200" dirty="0">
              <a:solidFill>
                <a:srgbClr val="397B26"/>
              </a:solidFill>
            </a:endParaRPr>
          </a:p>
        </p:txBody>
      </p:sp>
      <p:sp>
        <p:nvSpPr>
          <p:cNvPr id="25" name="TextBox 24">
            <a:extLst>
              <a:ext uri="{FF2B5EF4-FFF2-40B4-BE49-F238E27FC236}">
                <a16:creationId xmlns:a16="http://schemas.microsoft.com/office/drawing/2014/main" id="{4395668A-FFF5-C379-4CE1-34F1CB2BF316}"/>
              </a:ext>
            </a:extLst>
          </p:cNvPr>
          <p:cNvSpPr txBox="1"/>
          <p:nvPr/>
        </p:nvSpPr>
        <p:spPr>
          <a:xfrm>
            <a:off x="8555815" y="358846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التعبير عن الرأي والمشاعر</a:t>
            </a:r>
            <a:endParaRPr lang="en-GB" b="1" kern="1200" dirty="0">
              <a:solidFill>
                <a:srgbClr val="397B26"/>
              </a:solidFill>
            </a:endParaRPr>
          </a:p>
        </p:txBody>
      </p:sp>
      <p:pic>
        <p:nvPicPr>
          <p:cNvPr id="29" name="Picture 28" descr="A couple of girls playing with toys&#10;&#10;Description automatically generated">
            <a:extLst>
              <a:ext uri="{FF2B5EF4-FFF2-40B4-BE49-F238E27FC236}">
                <a16:creationId xmlns:a16="http://schemas.microsoft.com/office/drawing/2014/main" id="{F0FFAFBA-495B-6710-86C8-9636D01AF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956" y="1795599"/>
            <a:ext cx="2503850" cy="1665921"/>
          </a:xfrm>
          <a:prstGeom prst="rect">
            <a:avLst/>
          </a:prstGeom>
        </p:spPr>
      </p:pic>
      <p:pic>
        <p:nvPicPr>
          <p:cNvPr id="31" name="Picture 30" descr="A group of children playing in the sand&#10;&#10;Description automatically generated">
            <a:extLst>
              <a:ext uri="{FF2B5EF4-FFF2-40B4-BE49-F238E27FC236}">
                <a16:creationId xmlns:a16="http://schemas.microsoft.com/office/drawing/2014/main" id="{5BDFDA9A-4FE2-AC03-B914-CDB61CB35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72" y="1795599"/>
            <a:ext cx="2486848" cy="1654609"/>
          </a:xfrm>
          <a:prstGeom prst="rect">
            <a:avLst/>
          </a:prstGeom>
        </p:spPr>
      </p:pic>
      <p:pic>
        <p:nvPicPr>
          <p:cNvPr id="33" name="Picture 32" descr="A young child playing with plastic toys&#10;&#10;Description automatically generated">
            <a:extLst>
              <a:ext uri="{FF2B5EF4-FFF2-40B4-BE49-F238E27FC236}">
                <a16:creationId xmlns:a16="http://schemas.microsoft.com/office/drawing/2014/main" id="{53C897B4-6D1D-1509-3D2F-C45D360BE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942" y="1795599"/>
            <a:ext cx="2503850" cy="1665921"/>
          </a:xfrm>
          <a:prstGeom prst="rect">
            <a:avLst/>
          </a:prstGeom>
        </p:spPr>
      </p:pic>
      <p:pic>
        <p:nvPicPr>
          <p:cNvPr id="35" name="Picture 34" descr="A child sitting at a table with his thumb up&#10;&#10;Description automatically generated">
            <a:extLst>
              <a:ext uri="{FF2B5EF4-FFF2-40B4-BE49-F238E27FC236}">
                <a16:creationId xmlns:a16="http://schemas.microsoft.com/office/drawing/2014/main" id="{17CA5260-2F20-8EC5-9AF9-A1CE40828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8928" y="1800068"/>
            <a:ext cx="2503850" cy="1665921"/>
          </a:xfrm>
          <a:prstGeom prst="rect">
            <a:avLst/>
          </a:prstGeom>
        </p:spPr>
      </p:pic>
      <p:sp>
        <p:nvSpPr>
          <p:cNvPr id="2" name="TextBox 1">
            <a:extLst>
              <a:ext uri="{FF2B5EF4-FFF2-40B4-BE49-F238E27FC236}">
                <a16:creationId xmlns:a16="http://schemas.microsoft.com/office/drawing/2014/main" id="{1FC95E08-97D6-0E1D-B8A5-5367A28EBB3D}"/>
              </a:ext>
            </a:extLst>
          </p:cNvPr>
          <p:cNvSpPr txBox="1"/>
          <p:nvPr/>
        </p:nvSpPr>
        <p:spPr>
          <a:xfrm>
            <a:off x="953016" y="1023983"/>
            <a:ext cx="8161325" cy="369332"/>
          </a:xfrm>
          <a:prstGeom prst="rect">
            <a:avLst/>
          </a:prstGeom>
          <a:noFill/>
        </p:spPr>
        <p:txBody>
          <a:bodyPr wrap="square" rtlCol="0">
            <a:spAutoFit/>
          </a:bodyPr>
          <a:lstStyle/>
          <a:p>
            <a:pPr algn="r" rtl="1"/>
            <a:r>
              <a:rPr lang="ar-BH" b="1" dirty="0">
                <a:solidFill>
                  <a:srgbClr val="397B26"/>
                </a:solidFill>
              </a:rPr>
              <a:t>تأمل: </a:t>
            </a:r>
            <a:r>
              <a:rPr lang="ar-BH" b="1" dirty="0"/>
              <a:t>كيف لهذهِ الأنشطة أن تعزز </a:t>
            </a:r>
            <a:r>
              <a:rPr lang="ar-BH" b="1" dirty="0">
                <a:solidFill>
                  <a:srgbClr val="203864"/>
                </a:solidFill>
              </a:rPr>
              <a:t>"النمو الشامل والمتكامل"</a:t>
            </a:r>
            <a:r>
              <a:rPr lang="ar-BH" b="1" dirty="0"/>
              <a:t>؟</a:t>
            </a:r>
            <a:r>
              <a:rPr lang="ar-BH" b="1" dirty="0">
                <a:solidFill>
                  <a:srgbClr val="397B26"/>
                </a:solidFill>
              </a:rPr>
              <a:t/>
            </a:r>
            <a:r>
              <a:rPr lang="en-US" dirty="0"/>
              <a:t/>
            </a:r>
            <a:endParaRPr lang="en-GB" dirty="0"/>
          </a:p>
        </p:txBody>
      </p:sp>
      <p:pic>
        <p:nvPicPr>
          <p:cNvPr id="6" name="Graphic 5" descr="Lightbulb and gear outline">
            <a:extLst>
              <a:ext uri="{FF2B5EF4-FFF2-40B4-BE49-F238E27FC236}">
                <a16:creationId xmlns:a16="http://schemas.microsoft.com/office/drawing/2014/main" id="{A833797F-5BBF-5C62-B1F8-475FD552E5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14341" y="952232"/>
            <a:ext cx="457200" cy="457200"/>
          </a:xfrm>
          <a:prstGeom prst="rect">
            <a:avLst/>
          </a:prstGeom>
        </p:spPr>
      </p:pic>
      <p:sp>
        <p:nvSpPr>
          <p:cNvPr id="7" name="TextBox 6">
            <a:extLst>
              <a:ext uri="{FF2B5EF4-FFF2-40B4-BE49-F238E27FC236}">
                <a16:creationId xmlns:a16="http://schemas.microsoft.com/office/drawing/2014/main" id="{CD90EEBD-8A81-B79F-9047-32E257327321}"/>
              </a:ext>
            </a:extLst>
          </p:cNvPr>
          <p:cNvSpPr txBox="1"/>
          <p:nvPr/>
        </p:nvSpPr>
        <p:spPr>
          <a:xfrm>
            <a:off x="604563" y="4428530"/>
            <a:ext cx="10704485" cy="2154436"/>
          </a:xfrm>
          <a:prstGeom prst="rect">
            <a:avLst/>
          </a:prstGeom>
          <a:noFill/>
          <a:ln>
            <a:solidFill>
              <a:schemeClr val="accent1"/>
            </a:solidFill>
          </a:ln>
        </p:spPr>
        <p:txBody>
          <a:bodyPr wrap="square" rtlCol="0">
            <a:spAutoFit/>
          </a:bodyPr>
          <a:lstStyle/>
          <a:p>
            <a:pPr algn="ctr" rtl="1"/>
            <a:r>
              <a:rPr lang="ar-BH" sz="1600" dirty="0">
                <a:latin typeface="Graphik Arabic Regular" pitchFamily="2" charset="-78"/>
                <a:cs typeface="Graphik Arabic Regular" pitchFamily="2" charset="-78"/>
              </a:rPr>
              <a:t>جميع هذه الأنشطة تعزز نمو الأطفال في مختلف المجالات، كتنمية مهاراتهم الحركية الكبرى والدقيقة، إلى جانب تنمية مهاراتهم الاجتماعية ومهارات التواصل من خلال التحدث والتفاعل مع الآخرين، كما تعزز قدراتهم في تنظيم عواطفهم وضبط النفس، وتنمية خيالهم من خلال استكشاف قدراتهم الإبداعية وتطويرها، الخ .. </a:t>
            </a:r>
          </a:p>
          <a:p>
            <a:pPr algn="ctr" rtl="1"/>
            <a:endParaRPr lang="en-GB" sz="1600" dirty="0"/>
          </a:p>
          <a:p>
            <a:pPr algn="ctr" rtl="1"/>
            <a:r>
              <a:rPr lang="ar-BH" sz="1600" dirty="0">
                <a:latin typeface="Graphik Arabic Regular" pitchFamily="2" charset="-78"/>
                <a:cs typeface="Graphik Arabic Regular" pitchFamily="2" charset="-78"/>
              </a:rPr>
              <a:t>بهذه الطريقة تعزز هذه الأنشطة </a:t>
            </a:r>
          </a:p>
          <a:p>
            <a:pPr algn="ctr" rtl="1"/>
            <a:endParaRPr lang="ar-BH" sz="1600" dirty="0"/>
          </a:p>
          <a:p>
            <a:pPr algn="ctr" rtl="1"/>
            <a:r>
              <a:rPr lang="ar-BH" sz="1600" dirty="0"/>
              <a:t/>
            </a:r>
            <a:r>
              <a:rPr lang="ar-BH" sz="2400" b="1" dirty="0">
                <a:solidFill>
                  <a:srgbClr val="203864"/>
                </a:solidFill>
              </a:rPr>
              <a:t>"النمو الشامل والمتكامل"</a:t>
            </a:r>
          </a:p>
          <a:p>
            <a:pPr algn="ctr" rtl="1"/>
            <a:r>
              <a:rPr lang="ar-BH" sz="1000" b="1" dirty="0">
                <a:solidFill>
                  <a:srgbClr val="203864"/>
                </a:solidFill>
              </a:rPr>
              <a:t/>
            </a:r>
            <a:endParaRPr lang="en-GB" sz="1000" b="1" dirty="0">
              <a:solidFill>
                <a:srgbClr val="203864"/>
              </a:solidFill>
            </a:endParaRPr>
          </a:p>
        </p:txBody>
      </p:sp>
    </p:spTree>
    <p:extLst>
      <p:ext uri="{BB962C8B-B14F-4D97-AF65-F5344CB8AC3E}">
        <p14:creationId xmlns:p14="http://schemas.microsoft.com/office/powerpoint/2010/main" val="1420733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C9181-E747-A9DC-1E74-89CAEB0EC0A5}"/>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13074CE0-B557-AB94-B302-82EDC2BD8AA9}"/>
              </a:ext>
            </a:extLst>
          </p:cNvPr>
          <p:cNvSpPr txBox="1"/>
          <p:nvPr/>
        </p:nvSpPr>
        <p:spPr>
          <a:xfrm>
            <a:off x="-363333" y="3484579"/>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قراءة القصص مع الأم </a:t>
            </a:r>
            <a:endParaRPr lang="en-GB" b="1" kern="1200" dirty="0">
              <a:solidFill>
                <a:srgbClr val="397B26"/>
              </a:solidFill>
            </a:endParaRPr>
          </a:p>
        </p:txBody>
      </p:sp>
      <p:sp>
        <p:nvSpPr>
          <p:cNvPr id="23" name="TextBox 22">
            <a:extLst>
              <a:ext uri="{FF2B5EF4-FFF2-40B4-BE49-F238E27FC236}">
                <a16:creationId xmlns:a16="http://schemas.microsoft.com/office/drawing/2014/main" id="{9B082B89-5A3C-74CC-3F62-911900B21866}"/>
              </a:ext>
            </a:extLst>
          </p:cNvPr>
          <p:cNvSpPr txBox="1"/>
          <p:nvPr/>
        </p:nvSpPr>
        <p:spPr>
          <a:xfrm>
            <a:off x="3109645" y="3484579"/>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مغامرات الجد</a:t>
            </a:r>
            <a:endParaRPr lang="en-GB" b="1" kern="1200" dirty="0">
              <a:solidFill>
                <a:srgbClr val="397B26"/>
              </a:solidFill>
            </a:endParaRPr>
          </a:p>
        </p:txBody>
      </p:sp>
      <p:sp>
        <p:nvSpPr>
          <p:cNvPr id="24" name="TextBox 23">
            <a:extLst>
              <a:ext uri="{FF2B5EF4-FFF2-40B4-BE49-F238E27FC236}">
                <a16:creationId xmlns:a16="http://schemas.microsoft.com/office/drawing/2014/main" id="{85026CC6-FD2B-81C9-E4A2-E7BFBF981804}"/>
              </a:ext>
            </a:extLst>
          </p:cNvPr>
          <p:cNvSpPr txBox="1"/>
          <p:nvPr/>
        </p:nvSpPr>
        <p:spPr>
          <a:xfrm>
            <a:off x="-363333" y="6054976"/>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dirty="0">
                <a:solidFill>
                  <a:srgbClr val="397B26"/>
                </a:solidFill>
              </a:rPr>
              <a:t>زيارة طبيب الأسنان</a:t>
            </a:r>
            <a:endParaRPr lang="en-GB" b="1" kern="1200" dirty="0">
              <a:solidFill>
                <a:srgbClr val="397B26"/>
              </a:solidFill>
            </a:endParaRPr>
          </a:p>
        </p:txBody>
      </p:sp>
      <p:sp>
        <p:nvSpPr>
          <p:cNvPr id="25" name="TextBox 24">
            <a:extLst>
              <a:ext uri="{FF2B5EF4-FFF2-40B4-BE49-F238E27FC236}">
                <a16:creationId xmlns:a16="http://schemas.microsoft.com/office/drawing/2014/main" id="{B614DA9C-A4CA-6CD3-AC52-1FF3286CA254}"/>
              </a:ext>
            </a:extLst>
          </p:cNvPr>
          <p:cNvSpPr txBox="1"/>
          <p:nvPr/>
        </p:nvSpPr>
        <p:spPr>
          <a:xfrm>
            <a:off x="3369196" y="6054976"/>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رحلة إلى حوض الأسماك</a:t>
            </a:r>
            <a:endParaRPr lang="en-GB" b="1" kern="1200" dirty="0">
              <a:solidFill>
                <a:srgbClr val="397B26"/>
              </a:solidFill>
            </a:endParaRPr>
          </a:p>
        </p:txBody>
      </p:sp>
      <p:sp>
        <p:nvSpPr>
          <p:cNvPr id="2" name="Rectangle 1">
            <a:extLst>
              <a:ext uri="{FF2B5EF4-FFF2-40B4-BE49-F238E27FC236}">
                <a16:creationId xmlns:a16="http://schemas.microsoft.com/office/drawing/2014/main" id="{6698CF83-8F5E-9B3A-D170-43346EB1C6DA}"/>
              </a:ext>
            </a:extLst>
          </p:cNvPr>
          <p:cNvSpPr/>
          <p:nvPr/>
        </p:nvSpPr>
        <p:spPr>
          <a:xfrm>
            <a:off x="8155236" y="1869592"/>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 name="Rectangle 2">
            <a:extLst>
              <a:ext uri="{FF2B5EF4-FFF2-40B4-BE49-F238E27FC236}">
                <a16:creationId xmlns:a16="http://schemas.microsoft.com/office/drawing/2014/main" id="{6DA4A4BF-CCA3-44F8-7A86-A784051A413D}"/>
              </a:ext>
            </a:extLst>
          </p:cNvPr>
          <p:cNvSpPr/>
          <p:nvPr/>
        </p:nvSpPr>
        <p:spPr>
          <a:xfrm>
            <a:off x="8309793" y="2015058"/>
            <a:ext cx="2782019" cy="2363807"/>
          </a:xfrm>
          <a:prstGeom prst="rect">
            <a:avLst/>
          </a:prstGeom>
          <a:blipFill rotWithShape="1">
            <a:blip r:embed="rId3"/>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6" name="Group 5">
            <a:extLst>
              <a:ext uri="{FF2B5EF4-FFF2-40B4-BE49-F238E27FC236}">
                <a16:creationId xmlns:a16="http://schemas.microsoft.com/office/drawing/2014/main" id="{71384AF2-A1A0-8EF0-3742-F0473C0CC603}"/>
              </a:ext>
            </a:extLst>
          </p:cNvPr>
          <p:cNvGrpSpPr/>
          <p:nvPr/>
        </p:nvGrpSpPr>
        <p:grpSpPr>
          <a:xfrm>
            <a:off x="8300139" y="4651846"/>
            <a:ext cx="2782019" cy="789945"/>
            <a:chOff x="7492292" y="4224803"/>
            <a:chExt cx="2782019" cy="789945"/>
          </a:xfrm>
        </p:grpSpPr>
        <p:sp>
          <p:nvSpPr>
            <p:cNvPr id="7" name="Rectangle 6">
              <a:extLst>
                <a:ext uri="{FF2B5EF4-FFF2-40B4-BE49-F238E27FC236}">
                  <a16:creationId xmlns:a16="http://schemas.microsoft.com/office/drawing/2014/main" id="{534EF18B-FD32-0598-1BFD-87EC8332B756}"/>
                </a:ext>
              </a:extLst>
            </p:cNvPr>
            <p:cNvSpPr/>
            <p:nvPr/>
          </p:nvSpPr>
          <p:spPr>
            <a:xfrm>
              <a:off x="7492292" y="4224803"/>
              <a:ext cx="2782019" cy="78994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9" name="TextBox 8">
              <a:extLst>
                <a:ext uri="{FF2B5EF4-FFF2-40B4-BE49-F238E27FC236}">
                  <a16:creationId xmlns:a16="http://schemas.microsoft.com/office/drawing/2014/main" id="{B78C4035-AC26-9A7A-B582-DF64BEDB345E}"/>
                </a:ext>
              </a:extLst>
            </p:cNvPr>
            <p:cNvSpPr txBox="1"/>
            <p:nvPr/>
          </p:nvSpPr>
          <p:spPr>
            <a:xfrm>
              <a:off x="7492292" y="4224803"/>
              <a:ext cx="2782019" cy="7899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b="1" kern="1200" dirty="0"/>
            </a:p>
            <a:p>
              <a:pPr marL="0" lvl="0" indent="0" algn="ctr" defTabSz="711200">
                <a:lnSpc>
                  <a:spcPct val="90000"/>
                </a:lnSpc>
                <a:spcBef>
                  <a:spcPct val="0"/>
                </a:spcBef>
                <a:spcAft>
                  <a:spcPct val="35000"/>
                </a:spcAft>
                <a:buNone/>
              </a:pPr>
              <a:r>
                <a:rPr lang="ar-BH" sz="2000" b="1" kern="1200" dirty="0"/>
                <a:t>بيئة </a:t>
              </a:r>
              <a:r>
                <a:rPr lang="ar-BH" sz="2000" b="1" dirty="0"/>
                <a:t>شاملة </a:t>
              </a:r>
              <a:r>
                <a:rPr lang="ar-BH" sz="2000" b="1" kern="1200" dirty="0"/>
                <a:t>وحاضنة</a:t>
              </a:r>
              <a:endParaRPr lang="en-GB" sz="2000" b="1" kern="1200" dirty="0"/>
            </a:p>
            <a:p>
              <a:pPr marL="0" lvl="0" indent="0" algn="l" defTabSz="400050">
                <a:lnSpc>
                  <a:spcPct val="90000"/>
                </a:lnSpc>
                <a:spcBef>
                  <a:spcPct val="0"/>
                </a:spcBef>
                <a:spcAft>
                  <a:spcPct val="35000"/>
                </a:spcAft>
                <a:buNone/>
              </a:pPr>
              <a:endParaRPr lang="en-GB" sz="900" kern="1200" dirty="0"/>
            </a:p>
          </p:txBody>
        </p:sp>
      </p:grpSp>
      <p:grpSp>
        <p:nvGrpSpPr>
          <p:cNvPr id="10" name="Group 9">
            <a:extLst>
              <a:ext uri="{FF2B5EF4-FFF2-40B4-BE49-F238E27FC236}">
                <a16:creationId xmlns:a16="http://schemas.microsoft.com/office/drawing/2014/main" id="{53E3A26E-24C1-D970-9DFE-BF27565BB584}"/>
              </a:ext>
            </a:extLst>
          </p:cNvPr>
          <p:cNvGrpSpPr/>
          <p:nvPr/>
        </p:nvGrpSpPr>
        <p:grpSpPr>
          <a:xfrm>
            <a:off x="8300138" y="4333510"/>
            <a:ext cx="2782019" cy="363691"/>
            <a:chOff x="7501946" y="3908885"/>
            <a:chExt cx="2782019" cy="363691"/>
          </a:xfrm>
        </p:grpSpPr>
        <p:sp>
          <p:nvSpPr>
            <p:cNvPr id="11" name="Rectangle 10">
              <a:extLst>
                <a:ext uri="{FF2B5EF4-FFF2-40B4-BE49-F238E27FC236}">
                  <a16:creationId xmlns:a16="http://schemas.microsoft.com/office/drawing/2014/main" id="{36AEB11D-B919-75BA-BDD6-1BE2120DE77C}"/>
                </a:ext>
              </a:extLst>
            </p:cNvPr>
            <p:cNvSpPr/>
            <p:nvPr/>
          </p:nvSpPr>
          <p:spPr>
            <a:xfrm>
              <a:off x="7501946" y="3908885"/>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2" name="TextBox 11">
              <a:extLst>
                <a:ext uri="{FF2B5EF4-FFF2-40B4-BE49-F238E27FC236}">
                  <a16:creationId xmlns:a16="http://schemas.microsoft.com/office/drawing/2014/main" id="{2E1D299F-8BD2-C1D7-1009-ECA6EEAB3EEE}"/>
                </a:ext>
              </a:extLst>
            </p:cNvPr>
            <p:cNvSpPr txBox="1"/>
            <p:nvPr/>
          </p:nvSpPr>
          <p:spPr>
            <a:xfrm>
              <a:off x="7501946" y="3908885"/>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3</a:t>
              </a:r>
              <a:endParaRPr lang="en-GB" sz="1500" kern="1200" dirty="0"/>
            </a:p>
          </p:txBody>
        </p:sp>
      </p:grpSp>
      <p:pic>
        <p:nvPicPr>
          <p:cNvPr id="13" name="Picture 12">
            <a:extLst>
              <a:ext uri="{FF2B5EF4-FFF2-40B4-BE49-F238E27FC236}">
                <a16:creationId xmlns:a16="http://schemas.microsoft.com/office/drawing/2014/main" id="{4F35471A-5951-9D2C-94D2-8314059D7168}"/>
              </a:ext>
            </a:extLst>
          </p:cNvPr>
          <p:cNvPicPr>
            <a:picLocks noChangeAspect="1"/>
          </p:cNvPicPr>
          <p:nvPr/>
        </p:nvPicPr>
        <p:blipFill>
          <a:blip r:embed="rId4"/>
          <a:stretch>
            <a:fillRect/>
          </a:stretch>
        </p:blipFill>
        <p:spPr>
          <a:xfrm>
            <a:off x="578383" y="4186541"/>
            <a:ext cx="1952741" cy="1952741"/>
          </a:xfrm>
          <a:prstGeom prst="rect">
            <a:avLst/>
          </a:prstGeom>
        </p:spPr>
      </p:pic>
      <p:pic>
        <p:nvPicPr>
          <p:cNvPr id="15" name="Picture 14">
            <a:extLst>
              <a:ext uri="{FF2B5EF4-FFF2-40B4-BE49-F238E27FC236}">
                <a16:creationId xmlns:a16="http://schemas.microsoft.com/office/drawing/2014/main" id="{F8261104-5090-01C4-A7A7-CDB32210FB21}"/>
              </a:ext>
            </a:extLst>
          </p:cNvPr>
          <p:cNvPicPr>
            <a:picLocks noChangeAspect="1"/>
          </p:cNvPicPr>
          <p:nvPr/>
        </p:nvPicPr>
        <p:blipFill>
          <a:blip r:embed="rId5"/>
          <a:stretch>
            <a:fillRect/>
          </a:stretch>
        </p:blipFill>
        <p:spPr>
          <a:xfrm>
            <a:off x="578384" y="1489955"/>
            <a:ext cx="1952741" cy="1952741"/>
          </a:xfrm>
          <a:prstGeom prst="rect">
            <a:avLst/>
          </a:prstGeom>
        </p:spPr>
      </p:pic>
      <p:pic>
        <p:nvPicPr>
          <p:cNvPr id="19" name="Picture 18">
            <a:extLst>
              <a:ext uri="{FF2B5EF4-FFF2-40B4-BE49-F238E27FC236}">
                <a16:creationId xmlns:a16="http://schemas.microsoft.com/office/drawing/2014/main" id="{9B17C58C-F185-3F25-58BD-939556D82288}"/>
              </a:ext>
            </a:extLst>
          </p:cNvPr>
          <p:cNvPicPr>
            <a:picLocks noChangeAspect="1"/>
          </p:cNvPicPr>
          <p:nvPr/>
        </p:nvPicPr>
        <p:blipFill>
          <a:blip r:embed="rId6"/>
          <a:stretch>
            <a:fillRect/>
          </a:stretch>
        </p:blipFill>
        <p:spPr>
          <a:xfrm>
            <a:off x="4200093" y="1489955"/>
            <a:ext cx="1952742" cy="1952742"/>
          </a:xfrm>
          <a:prstGeom prst="rect">
            <a:avLst/>
          </a:prstGeom>
        </p:spPr>
      </p:pic>
      <p:pic>
        <p:nvPicPr>
          <p:cNvPr id="21" name="Picture 20">
            <a:extLst>
              <a:ext uri="{FF2B5EF4-FFF2-40B4-BE49-F238E27FC236}">
                <a16:creationId xmlns:a16="http://schemas.microsoft.com/office/drawing/2014/main" id="{79B8A7FF-2068-B235-7B6B-19D11975A010}"/>
              </a:ext>
            </a:extLst>
          </p:cNvPr>
          <p:cNvPicPr>
            <a:picLocks noChangeAspect="1"/>
          </p:cNvPicPr>
          <p:nvPr/>
        </p:nvPicPr>
        <p:blipFill>
          <a:blip r:embed="rId7"/>
          <a:stretch>
            <a:fillRect/>
          </a:stretch>
        </p:blipFill>
        <p:spPr>
          <a:xfrm>
            <a:off x="4200094" y="4186541"/>
            <a:ext cx="1952741" cy="1952741"/>
          </a:xfrm>
          <a:prstGeom prst="rect">
            <a:avLst/>
          </a:prstGeom>
        </p:spPr>
      </p:pic>
      <p:sp>
        <p:nvSpPr>
          <p:cNvPr id="16" name="Title 1">
            <a:extLst>
              <a:ext uri="{FF2B5EF4-FFF2-40B4-BE49-F238E27FC236}">
                <a16:creationId xmlns:a16="http://schemas.microsoft.com/office/drawing/2014/main" id="{F89D10EE-9803-A858-F863-590E45251E7E}"/>
              </a:ext>
            </a:extLst>
          </p:cNvPr>
          <p:cNvSpPr>
            <a:spLocks noGrp="1"/>
          </p:cNvSpPr>
          <p:nvPr>
            <p:ph type="title"/>
          </p:nvPr>
        </p:nvSpPr>
        <p:spPr>
          <a:xfrm>
            <a:off x="997628" y="136566"/>
            <a:ext cx="10196744" cy="744584"/>
          </a:xfrm>
        </p:spPr>
        <p:txBody>
          <a:bodyPr>
            <a:normAutofit/>
          </a:bodyPr>
          <a:lstStyle/>
          <a:p>
            <a:pPr algn="r" rtl="1"/>
            <a:r>
              <a:rPr lang="ar-BH" sz="2800" b="1" dirty="0">
                <a:solidFill>
                  <a:schemeClr val="accent1">
                    <a:lumMod val="75000"/>
                  </a:schemeClr>
                </a:solidFill>
              </a:rPr>
              <a:t>نشاط تدريبي (1)</a:t>
            </a:r>
            <a:endParaRPr lang="en-US" sz="2800" b="1" dirty="0">
              <a:solidFill>
                <a:schemeClr val="accent1">
                  <a:lumMod val="75000"/>
                </a:schemeClr>
              </a:solidFill>
            </a:endParaRPr>
          </a:p>
        </p:txBody>
      </p:sp>
      <p:sp>
        <p:nvSpPr>
          <p:cNvPr id="17" name="TextBox 16">
            <a:extLst>
              <a:ext uri="{FF2B5EF4-FFF2-40B4-BE49-F238E27FC236}">
                <a16:creationId xmlns:a16="http://schemas.microsoft.com/office/drawing/2014/main" id="{0B6390FB-14D7-6C73-74F7-4F6E102A80E6}"/>
              </a:ext>
            </a:extLst>
          </p:cNvPr>
          <p:cNvSpPr txBox="1"/>
          <p:nvPr/>
        </p:nvSpPr>
        <p:spPr>
          <a:xfrm>
            <a:off x="15563" y="803024"/>
            <a:ext cx="10964337" cy="400110"/>
          </a:xfrm>
          <a:prstGeom prst="rect">
            <a:avLst/>
          </a:prstGeom>
          <a:noFill/>
        </p:spPr>
        <p:txBody>
          <a:bodyPr wrap="square" rtlCol="0">
            <a:spAutoFit/>
          </a:bodyPr>
          <a:lstStyle/>
          <a:p>
            <a:pPr algn="r" rtl="1"/>
            <a:r>
              <a:rPr lang="ar-BH" sz="2000" dirty="0">
                <a:latin typeface="Graphik Arabic Regular" pitchFamily="2" charset="-78"/>
                <a:cs typeface="Graphik Arabic Regular" pitchFamily="2" charset="-78"/>
              </a:rPr>
              <a:t>أمثلة لأنشطة تعزز ركائز التعليم في مرحلة التعليم المبكر </a:t>
            </a:r>
            <a:endParaRPr lang="en-GB" sz="2000" dirty="0">
              <a:latin typeface="Graphik Arabic Regular" pitchFamily="2" charset="-78"/>
              <a:cs typeface="Graphik Arabic Regular" pitchFamily="2" charset="-78"/>
            </a:endParaRPr>
          </a:p>
        </p:txBody>
      </p:sp>
    </p:spTree>
    <p:extLst>
      <p:ext uri="{BB962C8B-B14F-4D97-AF65-F5344CB8AC3E}">
        <p14:creationId xmlns:p14="http://schemas.microsoft.com/office/powerpoint/2010/main" val="2480460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Down 15">
            <a:extLst>
              <a:ext uri="{FF2B5EF4-FFF2-40B4-BE49-F238E27FC236}">
                <a16:creationId xmlns:a16="http://schemas.microsoft.com/office/drawing/2014/main" id="{9309A602-5102-9679-9E26-08B88928B6C9}"/>
              </a:ext>
            </a:extLst>
          </p:cNvPr>
          <p:cNvSpPr/>
          <p:nvPr/>
        </p:nvSpPr>
        <p:spPr>
          <a:xfrm>
            <a:off x="4696698" y="1439874"/>
            <a:ext cx="875212" cy="4917902"/>
          </a:xfrm>
          <a:prstGeom prst="downArrow">
            <a:avLst/>
          </a:prstGeom>
          <a:solidFill>
            <a:schemeClr val="accent2"/>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4197538" y="95267"/>
            <a:ext cx="7178396" cy="744584"/>
          </a:xfrm>
        </p:spPr>
        <p:txBody>
          <a:bodyPr>
            <a:normAutofit/>
          </a:bodyPr>
          <a:lstStyle/>
          <a:p>
            <a:pPr algn="r" rtl="1"/>
            <a:r>
              <a:rPr lang="ar-BH" sz="3200" b="1" dirty="0">
                <a:solidFill>
                  <a:srgbClr val="1C4679"/>
                </a:solidFill>
              </a:rPr>
              <a:t>هيكل إطار مراجعة رياض الأطفال</a:t>
            </a:r>
            <a:endParaRPr lang="en-US" sz="3200" b="1" dirty="0">
              <a:solidFill>
                <a:srgbClr val="1C4679"/>
              </a:solidFill>
            </a:endParaRPr>
          </a:p>
        </p:txBody>
      </p:sp>
      <p:sp>
        <p:nvSpPr>
          <p:cNvPr id="8" name="Freeform: Shape 7">
            <a:extLst>
              <a:ext uri="{FF2B5EF4-FFF2-40B4-BE49-F238E27FC236}">
                <a16:creationId xmlns:a16="http://schemas.microsoft.com/office/drawing/2014/main" id="{6F3C9549-B6F2-C7E6-B020-8F513BE81351}"/>
              </a:ext>
            </a:extLst>
          </p:cNvPr>
          <p:cNvSpPr/>
          <p:nvPr/>
        </p:nvSpPr>
        <p:spPr>
          <a:xfrm>
            <a:off x="494941" y="2780017"/>
            <a:ext cx="2393325" cy="129796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ar-BH" sz="3000" dirty="0">
                <a:solidFill>
                  <a:srgbClr val="203864"/>
                </a:solidFill>
                <a:latin typeface="Graphik" panose="020B0503030202060203" pitchFamily="34" charset="0"/>
                <a:cs typeface="Graphik Arabic Regular" pitchFamily="2" charset="-78"/>
              </a:rPr>
              <a:t>عملية التقييم</a:t>
            </a:r>
            <a:endParaRPr lang="en-GB" sz="3000" kern="1200" dirty="0">
              <a:solidFill>
                <a:srgbClr val="203864"/>
              </a:solidFill>
              <a:latin typeface="Graphik" panose="020B0503030202060203" pitchFamily="34" charset="0"/>
              <a:cs typeface="Graphik Arabic Regular" pitchFamily="2" charset="-78"/>
            </a:endParaRPr>
          </a:p>
        </p:txBody>
      </p:sp>
      <p:grpSp>
        <p:nvGrpSpPr>
          <p:cNvPr id="6" name="Group 5">
            <a:extLst>
              <a:ext uri="{FF2B5EF4-FFF2-40B4-BE49-F238E27FC236}">
                <a16:creationId xmlns:a16="http://schemas.microsoft.com/office/drawing/2014/main" id="{71DCE17D-ACFB-FD6D-C916-B059709FEE82}"/>
              </a:ext>
            </a:extLst>
          </p:cNvPr>
          <p:cNvGrpSpPr/>
          <p:nvPr/>
        </p:nvGrpSpPr>
        <p:grpSpPr>
          <a:xfrm>
            <a:off x="3755256" y="4198229"/>
            <a:ext cx="2758100" cy="996425"/>
            <a:chOff x="8848164" y="2800614"/>
            <a:chExt cx="2906038" cy="1457995"/>
          </a:xfrm>
        </p:grpSpPr>
        <p:pic>
          <p:nvPicPr>
            <p:cNvPr id="9" name="Picture 8" descr="A rectangular object with a black background&#10;&#10;Description automatically generated">
              <a:extLst>
                <a:ext uri="{FF2B5EF4-FFF2-40B4-BE49-F238E27FC236}">
                  <a16:creationId xmlns:a16="http://schemas.microsoft.com/office/drawing/2014/main" id="{BF7667BC-2076-F734-2979-6537A12ACAE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8848164" y="2800614"/>
              <a:ext cx="2906038" cy="1457995"/>
            </a:xfrm>
            <a:prstGeom prst="rect">
              <a:avLst/>
            </a:prstGeom>
          </p:spPr>
        </p:pic>
        <p:sp>
          <p:nvSpPr>
            <p:cNvPr id="10" name="Freeform: Shape 9">
              <a:extLst>
                <a:ext uri="{FF2B5EF4-FFF2-40B4-BE49-F238E27FC236}">
                  <a16:creationId xmlns:a16="http://schemas.microsoft.com/office/drawing/2014/main" id="{8F0EC7F2-B55F-CE7E-DA84-1A3841B65E87}"/>
                </a:ext>
              </a:extLst>
            </p:cNvPr>
            <p:cNvSpPr/>
            <p:nvPr/>
          </p:nvSpPr>
          <p:spPr>
            <a:xfrm>
              <a:off x="8978371" y="3009750"/>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ar-BH" sz="3000" b="1" dirty="0">
                  <a:solidFill>
                    <a:srgbClr val="203864"/>
                  </a:solidFill>
                  <a:latin typeface="Graphik Semibold" panose="020B0703030202060203" pitchFamily="34" charset="0"/>
                  <a:cs typeface="Graphik Arabic Regular" pitchFamily="2" charset="-78"/>
                </a:rPr>
                <a:t>المؤشرات</a:t>
              </a:r>
              <a:endParaRPr lang="en-GB" sz="3000" kern="1200" dirty="0">
                <a:solidFill>
                  <a:srgbClr val="203864"/>
                </a:solidFill>
                <a:latin typeface="Graphik Semibold" panose="020B0703030202060203" pitchFamily="34" charset="0"/>
                <a:cs typeface="Graphik Arabic Regular" pitchFamily="2" charset="-78"/>
              </a:endParaRPr>
            </a:p>
          </p:txBody>
        </p:sp>
      </p:grpSp>
      <p:grpSp>
        <p:nvGrpSpPr>
          <p:cNvPr id="5" name="Group 4">
            <a:extLst>
              <a:ext uri="{FF2B5EF4-FFF2-40B4-BE49-F238E27FC236}">
                <a16:creationId xmlns:a16="http://schemas.microsoft.com/office/drawing/2014/main" id="{39AC797A-B24F-59BA-16EE-7B11BFF0C472}"/>
              </a:ext>
            </a:extLst>
          </p:cNvPr>
          <p:cNvGrpSpPr/>
          <p:nvPr/>
        </p:nvGrpSpPr>
        <p:grpSpPr>
          <a:xfrm>
            <a:off x="3755255" y="2995666"/>
            <a:ext cx="2758100" cy="996425"/>
            <a:chOff x="6968755" y="4424644"/>
            <a:chExt cx="2906038" cy="1457995"/>
          </a:xfrm>
        </p:grpSpPr>
        <p:pic>
          <p:nvPicPr>
            <p:cNvPr id="12" name="Picture 11" descr="A rectangular object with a black background&#10;&#10;Description automatically generated">
              <a:extLst>
                <a:ext uri="{FF2B5EF4-FFF2-40B4-BE49-F238E27FC236}">
                  <a16:creationId xmlns:a16="http://schemas.microsoft.com/office/drawing/2014/main" id="{1CBFE96D-E276-18DF-2A54-BB7638F32BC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6968755" y="4424644"/>
              <a:ext cx="2906038" cy="1457995"/>
            </a:xfrm>
            <a:prstGeom prst="rect">
              <a:avLst/>
            </a:prstGeom>
          </p:spPr>
        </p:pic>
        <p:sp>
          <p:nvSpPr>
            <p:cNvPr id="13" name="Freeform: Shape 12">
              <a:extLst>
                <a:ext uri="{FF2B5EF4-FFF2-40B4-BE49-F238E27FC236}">
                  <a16:creationId xmlns:a16="http://schemas.microsoft.com/office/drawing/2014/main" id="{12188B42-CBA9-9D66-AC50-A879F057E2A7}"/>
                </a:ext>
              </a:extLst>
            </p:cNvPr>
            <p:cNvSpPr/>
            <p:nvPr/>
          </p:nvSpPr>
          <p:spPr>
            <a:xfrm>
              <a:off x="7080838" y="4694924"/>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ar-BH" sz="3000" b="1" dirty="0">
                  <a:solidFill>
                    <a:srgbClr val="203864"/>
                  </a:solidFill>
                  <a:latin typeface="Graphik Semibold" panose="020B0703030202060203" pitchFamily="34" charset="0"/>
                  <a:cs typeface="Graphik Arabic Regular" pitchFamily="2" charset="-78"/>
                </a:rPr>
                <a:t>المعايير</a:t>
              </a:r>
              <a:endParaRPr lang="en-GB" sz="3000" kern="1200" dirty="0">
                <a:solidFill>
                  <a:srgbClr val="203864"/>
                </a:solidFill>
                <a:latin typeface="Graphik Semibold" panose="020B0703030202060203" pitchFamily="34" charset="0"/>
                <a:cs typeface="Graphik Arabic Regular" pitchFamily="2" charset="-78"/>
              </a:endParaRPr>
            </a:p>
          </p:txBody>
        </p:sp>
      </p:grpSp>
      <p:grpSp>
        <p:nvGrpSpPr>
          <p:cNvPr id="3" name="Group 2">
            <a:extLst>
              <a:ext uri="{FF2B5EF4-FFF2-40B4-BE49-F238E27FC236}">
                <a16:creationId xmlns:a16="http://schemas.microsoft.com/office/drawing/2014/main" id="{4040954A-731A-DCE7-9A14-F406653DD61D}"/>
              </a:ext>
            </a:extLst>
          </p:cNvPr>
          <p:cNvGrpSpPr/>
          <p:nvPr/>
        </p:nvGrpSpPr>
        <p:grpSpPr>
          <a:xfrm>
            <a:off x="3772457" y="1793103"/>
            <a:ext cx="2758100" cy="996425"/>
            <a:chOff x="12995706" y="883766"/>
            <a:chExt cx="2906038" cy="1457995"/>
          </a:xfrm>
        </p:grpSpPr>
        <p:pic>
          <p:nvPicPr>
            <p:cNvPr id="14" name="Picture 13" descr="A rectangular object with a black background&#10;&#10;Description automatically generated">
              <a:extLst>
                <a:ext uri="{FF2B5EF4-FFF2-40B4-BE49-F238E27FC236}">
                  <a16:creationId xmlns:a16="http://schemas.microsoft.com/office/drawing/2014/main" id="{16DC68CA-9F8D-BC1D-0534-00783295F9F5}"/>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12995706" y="883766"/>
              <a:ext cx="2906038" cy="1457995"/>
            </a:xfrm>
            <a:prstGeom prst="rect">
              <a:avLst/>
            </a:prstGeom>
          </p:spPr>
        </p:pic>
        <p:sp>
          <p:nvSpPr>
            <p:cNvPr id="15" name="Freeform: Shape 14">
              <a:extLst>
                <a:ext uri="{FF2B5EF4-FFF2-40B4-BE49-F238E27FC236}">
                  <a16:creationId xmlns:a16="http://schemas.microsoft.com/office/drawing/2014/main" id="{CA47675E-39D3-246B-3B20-19780DC08364}"/>
                </a:ext>
              </a:extLst>
            </p:cNvPr>
            <p:cNvSpPr/>
            <p:nvPr/>
          </p:nvSpPr>
          <p:spPr>
            <a:xfrm>
              <a:off x="13107790" y="1123651"/>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ar-BH" sz="3000" b="1" dirty="0">
                  <a:solidFill>
                    <a:srgbClr val="203864"/>
                  </a:solidFill>
                  <a:latin typeface="Graphik Semibold" panose="020B0703030202060203" pitchFamily="34" charset="0"/>
                  <a:cs typeface="Graphik Arabic Regular" pitchFamily="2" charset="-78"/>
                </a:rPr>
                <a:t>المجالات</a:t>
              </a:r>
              <a:endParaRPr lang="en-GB" sz="3000" kern="1200" dirty="0">
                <a:solidFill>
                  <a:srgbClr val="203864"/>
                </a:solidFill>
                <a:latin typeface="Graphik Semibold" panose="020B0703030202060203" pitchFamily="34" charset="0"/>
                <a:cs typeface="Graphik Arabic Regular" pitchFamily="2" charset="-78"/>
              </a:endParaRPr>
            </a:p>
          </p:txBody>
        </p:sp>
      </p:grpSp>
      <p:sp>
        <p:nvSpPr>
          <p:cNvPr id="19" name="TextBox 18">
            <a:extLst>
              <a:ext uri="{FF2B5EF4-FFF2-40B4-BE49-F238E27FC236}">
                <a16:creationId xmlns:a16="http://schemas.microsoft.com/office/drawing/2014/main" id="{0DC654B5-590C-9D92-AD61-1B272D931EF2}"/>
              </a:ext>
            </a:extLst>
          </p:cNvPr>
          <p:cNvSpPr txBox="1"/>
          <p:nvPr/>
        </p:nvSpPr>
        <p:spPr>
          <a:xfrm>
            <a:off x="2543874" y="3013501"/>
            <a:ext cx="1162594" cy="830997"/>
          </a:xfrm>
          <a:prstGeom prst="rect">
            <a:avLst/>
          </a:prstGeom>
          <a:noFill/>
        </p:spPr>
        <p:txBody>
          <a:bodyPr wrap="square" rtlCol="0">
            <a:spAutoFit/>
          </a:bodyPr>
          <a:lstStyle/>
          <a:p>
            <a:pPr algn="r" rtl="1"/>
            <a:r>
              <a:rPr lang="en-GB" sz="4800" dirty="0">
                <a:solidFill>
                  <a:srgbClr val="203864"/>
                </a:solidFill>
              </a:rPr>
              <a:t>=</a:t>
            </a:r>
          </a:p>
        </p:txBody>
      </p:sp>
      <p:sp>
        <p:nvSpPr>
          <p:cNvPr id="4" name="Rectangle 3">
            <a:extLst>
              <a:ext uri="{FF2B5EF4-FFF2-40B4-BE49-F238E27FC236}">
                <a16:creationId xmlns:a16="http://schemas.microsoft.com/office/drawing/2014/main" id="{F8D9D730-D71F-E8AB-B6F6-D2DE1F2FECD2}"/>
              </a:ext>
            </a:extLst>
          </p:cNvPr>
          <p:cNvSpPr/>
          <p:nvPr/>
        </p:nvSpPr>
        <p:spPr>
          <a:xfrm>
            <a:off x="0" y="1439874"/>
            <a:ext cx="12192000" cy="211185"/>
          </a:xfrm>
          <a:prstGeom prst="rect">
            <a:avLst/>
          </a:prstGeom>
          <a:solidFill>
            <a:srgbClr val="397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young child leaning on a blue toy&#10;&#10;Description automatically generated">
            <a:extLst>
              <a:ext uri="{FF2B5EF4-FFF2-40B4-BE49-F238E27FC236}">
                <a16:creationId xmlns:a16="http://schemas.microsoft.com/office/drawing/2014/main" id="{4EBBEA19-5486-8159-B088-9F4F6AAF07C6}"/>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l="22676" r="9832"/>
          <a:stretch/>
        </p:blipFill>
        <p:spPr>
          <a:xfrm>
            <a:off x="6886208" y="1647580"/>
            <a:ext cx="5300805" cy="5225640"/>
          </a:xfrm>
          <a:prstGeom prst="rect">
            <a:avLst/>
          </a:prstGeom>
        </p:spPr>
      </p:pic>
    </p:spTree>
    <p:extLst>
      <p:ext uri="{BB962C8B-B14F-4D97-AF65-F5344CB8AC3E}">
        <p14:creationId xmlns:p14="http://schemas.microsoft.com/office/powerpoint/2010/main" val="1856617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7C54-9D8E-4599-77E4-1E4E02080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07FE8-D83A-9A94-9DE7-C988F905509D}"/>
              </a:ext>
            </a:extLst>
          </p:cNvPr>
          <p:cNvSpPr>
            <a:spLocks noGrp="1"/>
          </p:cNvSpPr>
          <p:nvPr>
            <p:ph type="title"/>
          </p:nvPr>
        </p:nvSpPr>
        <p:spPr>
          <a:xfrm>
            <a:off x="1139517" y="153798"/>
            <a:ext cx="10196744" cy="744584"/>
          </a:xfrm>
        </p:spPr>
        <p:txBody>
          <a:bodyPr>
            <a:normAutofit/>
          </a:bodyPr>
          <a:lstStyle/>
          <a:p>
            <a:pPr algn="r" rtl="1"/>
            <a:r>
              <a:rPr lang="ar-BH" sz="3200" dirty="0">
                <a:solidFill>
                  <a:srgbClr val="1C4679"/>
                </a:solidFill>
                <a:latin typeface="+mn-lt"/>
              </a:rPr>
              <a:t>إطار مراجعة رياض الأطفال </a:t>
            </a:r>
          </a:p>
        </p:txBody>
      </p:sp>
      <p:graphicFrame>
        <p:nvGraphicFramePr>
          <p:cNvPr id="3" name="Diagram 2">
            <a:extLst>
              <a:ext uri="{FF2B5EF4-FFF2-40B4-BE49-F238E27FC236}">
                <a16:creationId xmlns:a16="http://schemas.microsoft.com/office/drawing/2014/main" id="{0312A65C-E7B8-5260-4528-C98418EC8072}"/>
              </a:ext>
            </a:extLst>
          </p:cNvPr>
          <p:cNvGraphicFramePr/>
          <p:nvPr>
            <p:extLst>
              <p:ext uri="{D42A27DB-BD31-4B8C-83A1-F6EECF244321}">
                <p14:modId xmlns:p14="http://schemas.microsoft.com/office/powerpoint/2010/main" val="4017288250"/>
              </p:ext>
            </p:extLst>
          </p:nvPr>
        </p:nvGraphicFramePr>
        <p:xfrm>
          <a:off x="1693433" y="914148"/>
          <a:ext cx="8805134" cy="5144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9336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1130708" y="88145"/>
            <a:ext cx="10196744" cy="744584"/>
          </a:xfrm>
        </p:spPr>
        <p:txBody>
          <a:bodyPr>
            <a:normAutofit/>
          </a:bodyPr>
          <a:lstStyle/>
          <a:p>
            <a:pPr algn="r" rtl="1"/>
            <a:r>
              <a:rPr lang="ar-BH" sz="3200" b="1" dirty="0">
                <a:solidFill>
                  <a:schemeClr val="accent2"/>
                </a:solidFill>
              </a:rPr>
              <a:t>المجال 1: </a:t>
            </a:r>
            <a:r>
              <a:rPr lang="ar-BH" sz="3200" b="1" dirty="0">
                <a:solidFill>
                  <a:schemeClr val="accent1">
                    <a:lumMod val="75000"/>
                  </a:schemeClr>
                </a:solidFill>
              </a:rPr>
              <a:t>نمو الأطفال وتَطورهم</a:t>
            </a:r>
            <a:endParaRPr lang="en-US" sz="3200" b="1" dirty="0">
              <a:solidFill>
                <a:schemeClr val="accent1">
                  <a:lumMod val="75000"/>
                </a:schemeClr>
              </a:solidFill>
            </a:endParaRPr>
          </a:p>
        </p:txBody>
      </p:sp>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couple of young boys playing in sand&#10;&#10;Description automatically generated">
            <a:extLst>
              <a:ext uri="{FF2B5EF4-FFF2-40B4-BE49-F238E27FC236}">
                <a16:creationId xmlns:a16="http://schemas.microsoft.com/office/drawing/2014/main" id="{72FB5BB2-7293-F523-E15F-C249E02C433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1646" r="21501"/>
          <a:stretch/>
        </p:blipFill>
        <p:spPr>
          <a:xfrm>
            <a:off x="7126678" y="919105"/>
            <a:ext cx="5065322" cy="5927878"/>
          </a:xfrm>
          <a:prstGeom prst="rect">
            <a:avLst/>
          </a:prstGeom>
        </p:spPr>
      </p:pic>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6F31E06C-BA72-D401-CEFB-2B82A2463C1B}"/>
              </a:ext>
            </a:extLst>
          </p:cNvPr>
          <p:cNvSpPr txBox="1"/>
          <p:nvPr/>
        </p:nvSpPr>
        <p:spPr>
          <a:xfrm>
            <a:off x="340487" y="1192947"/>
            <a:ext cx="6399984" cy="400110"/>
          </a:xfrm>
          <a:prstGeom prst="rect">
            <a:avLst/>
          </a:prstGeom>
          <a:noFill/>
        </p:spPr>
        <p:txBody>
          <a:bodyPr wrap="square">
            <a:spAutoFit/>
          </a:bodyPr>
          <a:lstStyle/>
          <a:p>
            <a:pPr algn="ctr"/>
            <a:r>
              <a:rPr lang="ar-BH" sz="2000" b="1" dirty="0">
                <a:solidFill>
                  <a:schemeClr val="accent5"/>
                </a:solidFill>
                <a:latin typeface="Graphik Semibold" panose="020B0703030202060203" pitchFamily="34" charset="0"/>
              </a:rPr>
              <a:t>1.1 نمو الأطفال الاجتماعي والعاطفي</a:t>
            </a:r>
          </a:p>
        </p:txBody>
      </p:sp>
      <p:grpSp>
        <p:nvGrpSpPr>
          <p:cNvPr id="25" name="Group 24">
            <a:extLst>
              <a:ext uri="{FF2B5EF4-FFF2-40B4-BE49-F238E27FC236}">
                <a16:creationId xmlns:a16="http://schemas.microsoft.com/office/drawing/2014/main" id="{F61506E6-AF63-7EAD-DC2A-EEEFB09E49E2}"/>
              </a:ext>
            </a:extLst>
          </p:cNvPr>
          <p:cNvGrpSpPr/>
          <p:nvPr/>
        </p:nvGrpSpPr>
        <p:grpSpPr>
          <a:xfrm>
            <a:off x="209946" y="1797246"/>
            <a:ext cx="1945361" cy="1058875"/>
            <a:chOff x="1271759" y="2894136"/>
            <a:chExt cx="1587520" cy="1058875"/>
          </a:xfrm>
          <a:noFill/>
        </p:grpSpPr>
        <p:sp>
          <p:nvSpPr>
            <p:cNvPr id="29" name="Rectangle 28">
              <a:extLst>
                <a:ext uri="{FF2B5EF4-FFF2-40B4-BE49-F238E27FC236}">
                  <a16:creationId xmlns:a16="http://schemas.microsoft.com/office/drawing/2014/main" id="{7EAAA19F-A3A5-084C-7E02-1694CAF43B99}"/>
                </a:ext>
              </a:extLst>
            </p:cNvPr>
            <p:cNvSpPr/>
            <p:nvPr/>
          </p:nvSpPr>
          <p:spPr>
            <a:xfrm>
              <a:off x="1271759" y="2894136"/>
              <a:ext cx="1587520"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30" name="TextBox 29">
              <a:extLst>
                <a:ext uri="{FF2B5EF4-FFF2-40B4-BE49-F238E27FC236}">
                  <a16:creationId xmlns:a16="http://schemas.microsoft.com/office/drawing/2014/main" id="{6F80BE79-CC4C-30F9-9AE6-FEC2AE67206D}"/>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grpSp>
        <p:nvGrpSpPr>
          <p:cNvPr id="26" name="Group 25">
            <a:extLst>
              <a:ext uri="{FF2B5EF4-FFF2-40B4-BE49-F238E27FC236}">
                <a16:creationId xmlns:a16="http://schemas.microsoft.com/office/drawing/2014/main" id="{8F154F50-A0E1-7EEA-C64E-2A2BEE190D79}"/>
              </a:ext>
            </a:extLst>
          </p:cNvPr>
          <p:cNvGrpSpPr/>
          <p:nvPr/>
        </p:nvGrpSpPr>
        <p:grpSpPr>
          <a:xfrm>
            <a:off x="2266920" y="1783702"/>
            <a:ext cx="2332599" cy="1058875"/>
            <a:chOff x="1271759" y="3953012"/>
            <a:chExt cx="1587520" cy="1058875"/>
          </a:xfrm>
          <a:noFill/>
        </p:grpSpPr>
        <p:sp>
          <p:nvSpPr>
            <p:cNvPr id="27" name="Rectangle 26">
              <a:extLst>
                <a:ext uri="{FF2B5EF4-FFF2-40B4-BE49-F238E27FC236}">
                  <a16:creationId xmlns:a16="http://schemas.microsoft.com/office/drawing/2014/main" id="{278F52A7-57C1-69DD-A373-C39C30AE4595}"/>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28" name="TextBox 27">
              <a:extLst>
                <a:ext uri="{FF2B5EF4-FFF2-40B4-BE49-F238E27FC236}">
                  <a16:creationId xmlns:a16="http://schemas.microsoft.com/office/drawing/2014/main" id="{F7D15209-0D30-06A2-B8B6-A062F8305B7F}"/>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grpSp>
        <p:nvGrpSpPr>
          <p:cNvPr id="37" name="Group 36">
            <a:extLst>
              <a:ext uri="{FF2B5EF4-FFF2-40B4-BE49-F238E27FC236}">
                <a16:creationId xmlns:a16="http://schemas.microsoft.com/office/drawing/2014/main" id="{A7B3A407-0282-D2DA-9694-C1FF5C2C130A}"/>
              </a:ext>
            </a:extLst>
          </p:cNvPr>
          <p:cNvGrpSpPr/>
          <p:nvPr/>
        </p:nvGrpSpPr>
        <p:grpSpPr>
          <a:xfrm>
            <a:off x="4758765" y="1797246"/>
            <a:ext cx="2159668" cy="1058875"/>
            <a:chOff x="1271759" y="3953012"/>
            <a:chExt cx="1587520" cy="1058875"/>
          </a:xfrm>
          <a:noFill/>
        </p:grpSpPr>
        <p:sp>
          <p:nvSpPr>
            <p:cNvPr id="38" name="Rectangle 37">
              <a:extLst>
                <a:ext uri="{FF2B5EF4-FFF2-40B4-BE49-F238E27FC236}">
                  <a16:creationId xmlns:a16="http://schemas.microsoft.com/office/drawing/2014/main" id="{BC4743F6-8370-CA56-1007-04C489B3E531}"/>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39" name="TextBox 38">
              <a:extLst>
                <a:ext uri="{FF2B5EF4-FFF2-40B4-BE49-F238E27FC236}">
                  <a16:creationId xmlns:a16="http://schemas.microsoft.com/office/drawing/2014/main" id="{27149D86-BC2A-3684-49C8-4F48B9075714}"/>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sp>
        <p:nvSpPr>
          <p:cNvPr id="42" name="TextBox 41">
            <a:extLst>
              <a:ext uri="{FF2B5EF4-FFF2-40B4-BE49-F238E27FC236}">
                <a16:creationId xmlns:a16="http://schemas.microsoft.com/office/drawing/2014/main" id="{BC1F5673-DAB9-7A98-3627-A19ED28CAC0A}"/>
              </a:ext>
            </a:extLst>
          </p:cNvPr>
          <p:cNvSpPr txBox="1"/>
          <p:nvPr/>
        </p:nvSpPr>
        <p:spPr>
          <a:xfrm>
            <a:off x="568417" y="3051782"/>
            <a:ext cx="5859971" cy="400110"/>
          </a:xfrm>
          <a:prstGeom prst="rect">
            <a:avLst/>
          </a:prstGeom>
          <a:noFill/>
        </p:spPr>
        <p:txBody>
          <a:bodyPr wrap="square">
            <a:spAutoFit/>
          </a:bodyPr>
          <a:lstStyle/>
          <a:p>
            <a:pPr algn="ctr"/>
            <a:r>
              <a:rPr lang="ar-BH" sz="2000" b="1" dirty="0">
                <a:solidFill>
                  <a:schemeClr val="accent5"/>
                </a:solidFill>
                <a:latin typeface="Graphik Semibold" panose="020B0703030202060203" pitchFamily="34" charset="0"/>
              </a:rPr>
              <a:t>2.1 نمو الأطفال البدني</a:t>
            </a:r>
          </a:p>
        </p:txBody>
      </p:sp>
      <p:grpSp>
        <p:nvGrpSpPr>
          <p:cNvPr id="47" name="Group 46">
            <a:extLst>
              <a:ext uri="{FF2B5EF4-FFF2-40B4-BE49-F238E27FC236}">
                <a16:creationId xmlns:a16="http://schemas.microsoft.com/office/drawing/2014/main" id="{D6575EBA-5248-0C80-E367-71D88AB47337}"/>
              </a:ext>
            </a:extLst>
          </p:cNvPr>
          <p:cNvGrpSpPr/>
          <p:nvPr/>
        </p:nvGrpSpPr>
        <p:grpSpPr>
          <a:xfrm>
            <a:off x="771924" y="3647553"/>
            <a:ext cx="2205535" cy="1058875"/>
            <a:chOff x="1271759" y="2894136"/>
            <a:chExt cx="1587520" cy="1058875"/>
          </a:xfrm>
          <a:noFill/>
        </p:grpSpPr>
        <p:sp>
          <p:nvSpPr>
            <p:cNvPr id="49" name="Rectangle 48">
              <a:extLst>
                <a:ext uri="{FF2B5EF4-FFF2-40B4-BE49-F238E27FC236}">
                  <a16:creationId xmlns:a16="http://schemas.microsoft.com/office/drawing/2014/main" id="{359B5FF4-35B6-3CF1-FACD-6F082CE6220E}"/>
                </a:ext>
              </a:extLst>
            </p:cNvPr>
            <p:cNvSpPr/>
            <p:nvPr/>
          </p:nvSpPr>
          <p:spPr>
            <a:xfrm>
              <a:off x="1271759" y="2894136"/>
              <a:ext cx="1587520"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50" name="TextBox 49">
              <a:extLst>
                <a:ext uri="{FF2B5EF4-FFF2-40B4-BE49-F238E27FC236}">
                  <a16:creationId xmlns:a16="http://schemas.microsoft.com/office/drawing/2014/main" id="{535DC134-F76F-E433-D478-CD73F8BD1DC6}"/>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grpSp>
        <p:nvGrpSpPr>
          <p:cNvPr id="52" name="Group 51">
            <a:extLst>
              <a:ext uri="{FF2B5EF4-FFF2-40B4-BE49-F238E27FC236}">
                <a16:creationId xmlns:a16="http://schemas.microsoft.com/office/drawing/2014/main" id="{9AE3941A-EB08-10AF-F565-BDC408C90FE5}"/>
              </a:ext>
            </a:extLst>
          </p:cNvPr>
          <p:cNvGrpSpPr/>
          <p:nvPr/>
        </p:nvGrpSpPr>
        <p:grpSpPr>
          <a:xfrm>
            <a:off x="3271426" y="3643763"/>
            <a:ext cx="2625639" cy="1058875"/>
            <a:chOff x="1271759" y="3953012"/>
            <a:chExt cx="1587520" cy="1058875"/>
          </a:xfrm>
          <a:noFill/>
        </p:grpSpPr>
        <p:sp>
          <p:nvSpPr>
            <p:cNvPr id="54" name="Rectangle 53">
              <a:extLst>
                <a:ext uri="{FF2B5EF4-FFF2-40B4-BE49-F238E27FC236}">
                  <a16:creationId xmlns:a16="http://schemas.microsoft.com/office/drawing/2014/main" id="{0954E0B9-51F6-650D-86E5-9F7108DCF920}"/>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55" name="TextBox 54">
              <a:extLst>
                <a:ext uri="{FF2B5EF4-FFF2-40B4-BE49-F238E27FC236}">
                  <a16:creationId xmlns:a16="http://schemas.microsoft.com/office/drawing/2014/main" id="{E1F69EEC-9E09-FF06-D40F-DC2975655DC1}"/>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sp>
        <p:nvSpPr>
          <p:cNvPr id="56" name="TextBox 55">
            <a:extLst>
              <a:ext uri="{FF2B5EF4-FFF2-40B4-BE49-F238E27FC236}">
                <a16:creationId xmlns:a16="http://schemas.microsoft.com/office/drawing/2014/main" id="{B1276BA2-A15C-FDD4-1DCF-64EAF48DE1D7}"/>
              </a:ext>
            </a:extLst>
          </p:cNvPr>
          <p:cNvSpPr txBox="1"/>
          <p:nvPr/>
        </p:nvSpPr>
        <p:spPr>
          <a:xfrm>
            <a:off x="1022494" y="4929177"/>
            <a:ext cx="5859971" cy="400110"/>
          </a:xfrm>
          <a:prstGeom prst="rect">
            <a:avLst/>
          </a:prstGeom>
          <a:noFill/>
        </p:spPr>
        <p:txBody>
          <a:bodyPr wrap="square">
            <a:spAutoFit/>
          </a:bodyPr>
          <a:lstStyle/>
          <a:p>
            <a:pPr algn="ctr"/>
            <a:r>
              <a:rPr lang="ar-BH" sz="2000" b="1" dirty="0">
                <a:solidFill>
                  <a:schemeClr val="accent5"/>
                </a:solidFill>
                <a:latin typeface="Graphik Semibold" panose="020B0703030202060203" pitchFamily="34" charset="0"/>
              </a:rPr>
              <a:t>3.1 تلبية الاحتياجات الخاصة *</a:t>
            </a:r>
          </a:p>
        </p:txBody>
      </p:sp>
      <p:grpSp>
        <p:nvGrpSpPr>
          <p:cNvPr id="58" name="Group 57">
            <a:extLst>
              <a:ext uri="{FF2B5EF4-FFF2-40B4-BE49-F238E27FC236}">
                <a16:creationId xmlns:a16="http://schemas.microsoft.com/office/drawing/2014/main" id="{30026FB9-E3A0-1798-BA02-75C3E9C779FE}"/>
              </a:ext>
            </a:extLst>
          </p:cNvPr>
          <p:cNvGrpSpPr/>
          <p:nvPr/>
        </p:nvGrpSpPr>
        <p:grpSpPr>
          <a:xfrm>
            <a:off x="2429611" y="5479668"/>
            <a:ext cx="2625639" cy="1058875"/>
            <a:chOff x="1271759" y="3953012"/>
            <a:chExt cx="1587520" cy="1058875"/>
          </a:xfrm>
          <a:noFill/>
        </p:grpSpPr>
        <p:sp>
          <p:nvSpPr>
            <p:cNvPr id="60" name="Rectangle 59">
              <a:extLst>
                <a:ext uri="{FF2B5EF4-FFF2-40B4-BE49-F238E27FC236}">
                  <a16:creationId xmlns:a16="http://schemas.microsoft.com/office/drawing/2014/main" id="{6543AA53-542E-5771-1D82-65FDBB608E4B}"/>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61" name="TextBox 60">
              <a:extLst>
                <a:ext uri="{FF2B5EF4-FFF2-40B4-BE49-F238E27FC236}">
                  <a16:creationId xmlns:a16="http://schemas.microsoft.com/office/drawing/2014/main" id="{B1E9770A-A992-F556-5C22-5D153B8AACFA}"/>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sp>
        <p:nvSpPr>
          <p:cNvPr id="62" name="Rectangle 61">
            <a:extLst>
              <a:ext uri="{FF2B5EF4-FFF2-40B4-BE49-F238E27FC236}">
                <a16:creationId xmlns:a16="http://schemas.microsoft.com/office/drawing/2014/main" id="{5591D1CA-33C4-6094-8160-A5FFB085DB27}"/>
              </a:ext>
            </a:extLst>
          </p:cNvPr>
          <p:cNvSpPr/>
          <p:nvPr/>
        </p:nvSpPr>
        <p:spPr>
          <a:xfrm>
            <a:off x="10816821" y="4390896"/>
            <a:ext cx="363733" cy="318797"/>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ectangle 62">
            <a:extLst>
              <a:ext uri="{FF2B5EF4-FFF2-40B4-BE49-F238E27FC236}">
                <a16:creationId xmlns:a16="http://schemas.microsoft.com/office/drawing/2014/main" id="{9D568260-F07B-03EE-6475-9888D23BCE33}"/>
              </a:ext>
            </a:extLst>
          </p:cNvPr>
          <p:cNvSpPr/>
          <p:nvPr/>
        </p:nvSpPr>
        <p:spPr>
          <a:xfrm rot="336904">
            <a:off x="9407082" y="4397438"/>
            <a:ext cx="148706"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37F9BDB8-97BE-FE09-516F-F00AA8F6B63F}"/>
              </a:ext>
            </a:extLst>
          </p:cNvPr>
          <p:cNvSpPr txBox="1"/>
          <p:nvPr/>
        </p:nvSpPr>
        <p:spPr>
          <a:xfrm>
            <a:off x="4661604" y="1999254"/>
            <a:ext cx="2338091" cy="646331"/>
          </a:xfrm>
          <a:prstGeom prst="rect">
            <a:avLst/>
          </a:prstGeom>
          <a:noFill/>
        </p:spPr>
        <p:txBody>
          <a:bodyPr wrap="square">
            <a:spAutoFit/>
          </a:bodyPr>
          <a:lstStyle/>
          <a:p>
            <a:pPr algn="ctr" rtl="1"/>
            <a:r>
              <a:rPr lang="ar-BH" b="1" dirty="0">
                <a:latin typeface="Graphik Arabic Regular" pitchFamily="2" charset="-78"/>
                <a:cs typeface="Graphik Arabic Regular" pitchFamily="2" charset="-78"/>
              </a:rPr>
              <a:t>1.1.1 </a:t>
            </a:r>
          </a:p>
          <a:p>
            <a:pPr algn="ctr" rtl="1"/>
            <a:r>
              <a:rPr lang="ar-BH" b="1" dirty="0">
                <a:latin typeface="Graphik Arabic Regular" pitchFamily="2" charset="-78"/>
                <a:cs typeface="Graphik Arabic Regular" pitchFamily="2" charset="-78"/>
              </a:rPr>
              <a:t>المهارات الاجتماعية </a:t>
            </a:r>
            <a:endParaRPr lang="en-GB" b="1" dirty="0">
              <a:latin typeface="Graphik Arabic Regular" pitchFamily="2" charset="-78"/>
              <a:cs typeface="Graphik Arabic Regular" pitchFamily="2" charset="-78"/>
            </a:endParaRPr>
          </a:p>
        </p:txBody>
      </p:sp>
      <p:grpSp>
        <p:nvGrpSpPr>
          <p:cNvPr id="4" name="Group 3">
            <a:extLst>
              <a:ext uri="{FF2B5EF4-FFF2-40B4-BE49-F238E27FC236}">
                <a16:creationId xmlns:a16="http://schemas.microsoft.com/office/drawing/2014/main" id="{1A82C7A3-10B7-0023-BDBD-18F5ECF61E44}"/>
              </a:ext>
            </a:extLst>
          </p:cNvPr>
          <p:cNvGrpSpPr/>
          <p:nvPr/>
        </p:nvGrpSpPr>
        <p:grpSpPr>
          <a:xfrm>
            <a:off x="219731" y="1654680"/>
            <a:ext cx="1945360" cy="1058875"/>
            <a:chOff x="-183775" y="1797246"/>
            <a:chExt cx="2430777" cy="1058875"/>
          </a:xfrm>
        </p:grpSpPr>
        <p:sp>
          <p:nvSpPr>
            <p:cNvPr id="9" name="TextBox 8">
              <a:extLst>
                <a:ext uri="{FF2B5EF4-FFF2-40B4-BE49-F238E27FC236}">
                  <a16:creationId xmlns:a16="http://schemas.microsoft.com/office/drawing/2014/main" id="{A70F21B3-2373-6EED-07A5-DFD5C8B391DE}"/>
                </a:ext>
              </a:extLst>
            </p:cNvPr>
            <p:cNvSpPr txBox="1"/>
            <p:nvPr/>
          </p:nvSpPr>
          <p:spPr>
            <a:xfrm>
              <a:off x="463950" y="1797246"/>
              <a:ext cx="1333516" cy="10588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kern="1200">
                <a:latin typeface="Graphik Arabic Regular" pitchFamily="2" charset="-78"/>
                <a:cs typeface="Graphik Arabic Regular" pitchFamily="2" charset="-78"/>
              </a:endParaRPr>
            </a:p>
          </p:txBody>
        </p:sp>
        <p:sp>
          <p:nvSpPr>
            <p:cNvPr id="7" name="TextBox 6">
              <a:extLst>
                <a:ext uri="{FF2B5EF4-FFF2-40B4-BE49-F238E27FC236}">
                  <a16:creationId xmlns:a16="http://schemas.microsoft.com/office/drawing/2014/main" id="{47027DD1-03FD-00BD-18FA-AE627FC9C302}"/>
                </a:ext>
              </a:extLst>
            </p:cNvPr>
            <p:cNvSpPr txBox="1"/>
            <p:nvPr/>
          </p:nvSpPr>
          <p:spPr>
            <a:xfrm>
              <a:off x="-183775" y="2125372"/>
              <a:ext cx="2430777" cy="646331"/>
            </a:xfrm>
            <a:prstGeom prst="rect">
              <a:avLst/>
            </a:prstGeom>
            <a:noFill/>
          </p:spPr>
          <p:txBody>
            <a:bodyPr wrap="square">
              <a:spAutoFit/>
            </a:bodyPr>
            <a:lstStyle/>
            <a:p>
              <a:pPr algn="ctr"/>
              <a:r>
                <a:rPr lang="ar-BH" b="1" dirty="0">
                  <a:latin typeface="Graphik Arabic Regular" pitchFamily="2" charset="-78"/>
                  <a:cs typeface="Graphik Arabic Regular" pitchFamily="2" charset="-78"/>
                </a:rPr>
                <a:t>3.1.1</a:t>
              </a:r>
            </a:p>
            <a:p>
              <a:pPr algn="ctr"/>
              <a:r>
                <a:rPr lang="ar-BH" b="1" dirty="0">
                  <a:latin typeface="Graphik Arabic Regular" pitchFamily="2" charset="-78"/>
                  <a:cs typeface="Graphik Arabic Regular" pitchFamily="2" charset="-78"/>
                </a:rPr>
                <a:t>مهارات التواصل</a:t>
              </a:r>
              <a:endParaRPr lang="en-GB" b="1" dirty="0">
                <a:latin typeface="Graphik Arabic Regular" pitchFamily="2" charset="-78"/>
                <a:cs typeface="Graphik Arabic Regular" pitchFamily="2" charset="-78"/>
              </a:endParaRPr>
            </a:p>
          </p:txBody>
        </p:sp>
      </p:grpSp>
      <p:grpSp>
        <p:nvGrpSpPr>
          <p:cNvPr id="10" name="Group 9">
            <a:extLst>
              <a:ext uri="{FF2B5EF4-FFF2-40B4-BE49-F238E27FC236}">
                <a16:creationId xmlns:a16="http://schemas.microsoft.com/office/drawing/2014/main" id="{7D2CEF03-8A3F-19C5-6578-1E590AD2C9C5}"/>
              </a:ext>
            </a:extLst>
          </p:cNvPr>
          <p:cNvGrpSpPr/>
          <p:nvPr/>
        </p:nvGrpSpPr>
        <p:grpSpPr>
          <a:xfrm>
            <a:off x="1715492" y="1797246"/>
            <a:ext cx="2864458" cy="1058875"/>
            <a:chOff x="2298661" y="1797246"/>
            <a:chExt cx="3315640" cy="1058875"/>
          </a:xfrm>
        </p:grpSpPr>
        <p:sp>
          <p:nvSpPr>
            <p:cNvPr id="14" name="TextBox 13">
              <a:extLst>
                <a:ext uri="{FF2B5EF4-FFF2-40B4-BE49-F238E27FC236}">
                  <a16:creationId xmlns:a16="http://schemas.microsoft.com/office/drawing/2014/main" id="{D3EBDB28-4D13-8AAA-5F86-043EA272041B}"/>
                </a:ext>
              </a:extLst>
            </p:cNvPr>
            <p:cNvSpPr txBox="1"/>
            <p:nvPr/>
          </p:nvSpPr>
          <p:spPr>
            <a:xfrm>
              <a:off x="2298661" y="1797246"/>
              <a:ext cx="2205535" cy="10588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kern="1200">
                <a:latin typeface="Graphik Arabic Regular" pitchFamily="2" charset="-78"/>
                <a:cs typeface="Graphik Arabic Regular" pitchFamily="2" charset="-78"/>
              </a:endParaRPr>
            </a:p>
          </p:txBody>
        </p:sp>
        <p:sp>
          <p:nvSpPr>
            <p:cNvPr id="12" name="TextBox 11">
              <a:extLst>
                <a:ext uri="{FF2B5EF4-FFF2-40B4-BE49-F238E27FC236}">
                  <a16:creationId xmlns:a16="http://schemas.microsoft.com/office/drawing/2014/main" id="{FD0895AF-266C-B1F2-A6BD-C76BD1017135}"/>
                </a:ext>
              </a:extLst>
            </p:cNvPr>
            <p:cNvSpPr txBox="1"/>
            <p:nvPr/>
          </p:nvSpPr>
          <p:spPr>
            <a:xfrm>
              <a:off x="2807754" y="1982807"/>
              <a:ext cx="2806547" cy="646331"/>
            </a:xfrm>
            <a:prstGeom prst="rect">
              <a:avLst/>
            </a:prstGeom>
            <a:noFill/>
          </p:spPr>
          <p:txBody>
            <a:bodyPr wrap="square">
              <a:spAutoFit/>
            </a:bodyPr>
            <a:lstStyle/>
            <a:p>
              <a:pPr algn="ctr"/>
              <a:r>
                <a:rPr lang="ar-BH" b="1" dirty="0">
                  <a:latin typeface="Graphik Arabic Regular" pitchFamily="2" charset="-78"/>
                  <a:cs typeface="Graphik Arabic Regular" pitchFamily="2" charset="-78"/>
                </a:rPr>
                <a:t>2.1.1 </a:t>
              </a:r>
              <a:endParaRPr lang="en-US" b="1" dirty="0">
                <a:latin typeface="Graphik Arabic Regular" pitchFamily="2" charset="-78"/>
                <a:cs typeface="Graphik Arabic Regular" pitchFamily="2" charset="-78"/>
              </a:endParaRPr>
            </a:p>
            <a:p>
              <a:pPr algn="ctr"/>
              <a:r>
                <a:rPr lang="ar-BH" b="1" dirty="0">
                  <a:latin typeface="Graphik Arabic Regular" pitchFamily="2" charset="-78"/>
                  <a:cs typeface="Graphik Arabic Regular" pitchFamily="2" charset="-78"/>
                </a:rPr>
                <a:t>السلوك والرعاية </a:t>
              </a:r>
              <a:endParaRPr lang="en-GB" dirty="0">
                <a:latin typeface="Graphik Arabic Regular" pitchFamily="2" charset="-78"/>
                <a:cs typeface="Graphik Arabic Regular" pitchFamily="2" charset="-78"/>
              </a:endParaRPr>
            </a:p>
          </p:txBody>
        </p:sp>
      </p:grpSp>
      <p:sp>
        <p:nvSpPr>
          <p:cNvPr id="15" name="TextBox 14">
            <a:extLst>
              <a:ext uri="{FF2B5EF4-FFF2-40B4-BE49-F238E27FC236}">
                <a16:creationId xmlns:a16="http://schemas.microsoft.com/office/drawing/2014/main" id="{C04E2434-0672-61B0-440F-85BCE844DEDA}"/>
              </a:ext>
            </a:extLst>
          </p:cNvPr>
          <p:cNvSpPr txBox="1"/>
          <p:nvPr/>
        </p:nvSpPr>
        <p:spPr>
          <a:xfrm>
            <a:off x="3601820" y="3821856"/>
            <a:ext cx="1884753" cy="646331"/>
          </a:xfrm>
          <a:prstGeom prst="rect">
            <a:avLst/>
          </a:prstGeom>
          <a:noFill/>
        </p:spPr>
        <p:txBody>
          <a:bodyPr wrap="square">
            <a:spAutoFit/>
          </a:bodyPr>
          <a:lstStyle/>
          <a:p>
            <a:pPr algn="ctr"/>
            <a:r>
              <a:rPr lang="ar-BH" b="1" dirty="0">
                <a:latin typeface="Graphik Arabic Regular" pitchFamily="2" charset="-78"/>
                <a:cs typeface="Graphik Arabic Regular" pitchFamily="2" charset="-78"/>
              </a:rPr>
              <a:t>1.2.1</a:t>
            </a:r>
          </a:p>
          <a:p>
            <a:pPr algn="ctr"/>
            <a:r>
              <a:rPr lang="ar-BH" b="1" dirty="0">
                <a:latin typeface="Graphik Arabic Regular" pitchFamily="2" charset="-78"/>
                <a:cs typeface="Graphik Arabic Regular" pitchFamily="2" charset="-78"/>
              </a:rPr>
              <a:t>المهارات الحركية</a:t>
            </a:r>
            <a:endParaRPr lang="en-GB" b="1" dirty="0">
              <a:latin typeface="Graphik Arabic Regular" pitchFamily="2" charset="-78"/>
              <a:cs typeface="Graphik Arabic Regular" pitchFamily="2" charset="-78"/>
            </a:endParaRPr>
          </a:p>
        </p:txBody>
      </p:sp>
      <p:sp>
        <p:nvSpPr>
          <p:cNvPr id="16" name="TextBox 15">
            <a:extLst>
              <a:ext uri="{FF2B5EF4-FFF2-40B4-BE49-F238E27FC236}">
                <a16:creationId xmlns:a16="http://schemas.microsoft.com/office/drawing/2014/main" id="{92C5D6A6-4FF4-F647-AA52-BA196D02B715}"/>
              </a:ext>
            </a:extLst>
          </p:cNvPr>
          <p:cNvSpPr txBox="1"/>
          <p:nvPr/>
        </p:nvSpPr>
        <p:spPr>
          <a:xfrm>
            <a:off x="468988" y="3701408"/>
            <a:ext cx="2806547" cy="923330"/>
          </a:xfrm>
          <a:prstGeom prst="rect">
            <a:avLst/>
          </a:prstGeom>
          <a:noFill/>
        </p:spPr>
        <p:txBody>
          <a:bodyPr wrap="square">
            <a:spAutoFit/>
          </a:bodyPr>
          <a:lstStyle/>
          <a:p>
            <a:pPr algn="ctr"/>
            <a:r>
              <a:rPr lang="ar-BH" b="1" dirty="0">
                <a:latin typeface="Graphik Arabic Regular" pitchFamily="2" charset="-78"/>
                <a:cs typeface="Graphik Arabic Regular" pitchFamily="2" charset="-78"/>
              </a:rPr>
              <a:t>2.2.1</a:t>
            </a:r>
          </a:p>
          <a:p>
            <a:pPr algn="ctr"/>
            <a:r>
              <a:rPr lang="ar-BH" b="1" dirty="0">
                <a:latin typeface="Graphik Arabic Regular" pitchFamily="2" charset="-78"/>
                <a:cs typeface="Graphik Arabic Regular" pitchFamily="2" charset="-78"/>
              </a:rPr>
              <a:t>الصحة والرعاية</a:t>
            </a:r>
          </a:p>
          <a:p>
            <a:pPr algn="ctr"/>
            <a:r>
              <a:rPr lang="ar-BH" b="1" dirty="0">
                <a:latin typeface="Graphik Arabic Regular" pitchFamily="2" charset="-78"/>
                <a:cs typeface="Graphik Arabic Regular" pitchFamily="2" charset="-78"/>
              </a:rPr>
              <a:t> الشخصية</a:t>
            </a:r>
            <a:endParaRPr lang="en-US" b="1" dirty="0">
              <a:latin typeface="Graphik Arabic Regular" pitchFamily="2" charset="-78"/>
              <a:cs typeface="Graphik Arabic Regular" pitchFamily="2" charset="-78"/>
            </a:endParaRPr>
          </a:p>
        </p:txBody>
      </p:sp>
      <p:sp>
        <p:nvSpPr>
          <p:cNvPr id="17" name="TextBox 16">
            <a:extLst>
              <a:ext uri="{FF2B5EF4-FFF2-40B4-BE49-F238E27FC236}">
                <a16:creationId xmlns:a16="http://schemas.microsoft.com/office/drawing/2014/main" id="{F671D61C-70AB-8553-FFF7-C3DF2E2F0E80}"/>
              </a:ext>
            </a:extLst>
          </p:cNvPr>
          <p:cNvSpPr txBox="1"/>
          <p:nvPr/>
        </p:nvSpPr>
        <p:spPr>
          <a:xfrm>
            <a:off x="2339156" y="5600638"/>
            <a:ext cx="2806547" cy="646331"/>
          </a:xfrm>
          <a:prstGeom prst="rect">
            <a:avLst/>
          </a:prstGeom>
          <a:noFill/>
        </p:spPr>
        <p:txBody>
          <a:bodyPr wrap="square">
            <a:spAutoFit/>
          </a:bodyPr>
          <a:lstStyle/>
          <a:p>
            <a:pPr algn="ctr"/>
            <a:r>
              <a:rPr lang="ar-BH" b="1" dirty="0">
                <a:latin typeface="Graphik Arabic Regular" pitchFamily="2" charset="-78"/>
                <a:cs typeface="Graphik Arabic Regular" pitchFamily="2" charset="-78"/>
              </a:rPr>
              <a:t>1.3.1</a:t>
            </a:r>
          </a:p>
          <a:p>
            <a:pPr algn="ctr"/>
            <a:r>
              <a:rPr lang="ar-BH" b="1" dirty="0">
                <a:latin typeface="Graphik Arabic Regular" pitchFamily="2" charset="-78"/>
                <a:cs typeface="Graphik Arabic Regular" pitchFamily="2" charset="-78"/>
              </a:rPr>
              <a:t>الدعم الشخصي الخاص</a:t>
            </a:r>
            <a:endParaRPr lang="en-US" b="1" dirty="0">
              <a:latin typeface="Graphik Arabic Regular" pitchFamily="2" charset="-78"/>
              <a:cs typeface="Graphik Arabic Regular" pitchFamily="2" charset="-78"/>
            </a:endParaRPr>
          </a:p>
        </p:txBody>
      </p:sp>
    </p:spTree>
    <p:extLst>
      <p:ext uri="{BB962C8B-B14F-4D97-AF65-F5344CB8AC3E}">
        <p14:creationId xmlns:p14="http://schemas.microsoft.com/office/powerpoint/2010/main" val="37658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6" grpId="0"/>
      <p:bldP spid="3"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6BC34-447B-F927-7850-F0EA2C4049FC}"/>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EBF4EAA-3082-95FA-3ECD-806D830CF821}"/>
              </a:ext>
            </a:extLst>
          </p:cNvPr>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A67EFDA-B117-8BBE-B013-91336253B10B}"/>
              </a:ext>
            </a:extLst>
          </p:cNvPr>
          <p:cNvSpPr txBox="1"/>
          <p:nvPr/>
        </p:nvSpPr>
        <p:spPr>
          <a:xfrm>
            <a:off x="3563386" y="5327382"/>
            <a:ext cx="4808662" cy="661720"/>
          </a:xfrm>
          <a:prstGeom prst="rect">
            <a:avLst/>
          </a:prstGeom>
          <a:solidFill>
            <a:schemeClr val="accent2"/>
          </a:solidFill>
        </p:spPr>
        <p:txBody>
          <a:bodyPr wrap="square">
            <a:spAutoFit/>
          </a:bodyPr>
          <a:lstStyle/>
          <a:p>
            <a:pPr algn="ctr"/>
            <a:r>
              <a:rPr lang="ar-BH" sz="2800" b="1" dirty="0">
                <a:solidFill>
                  <a:schemeClr val="bg1"/>
                </a:solidFill>
                <a:latin typeface="Graphik Semibold" panose="020B0703030202060203" pitchFamily="34" charset="0"/>
              </a:rPr>
              <a:t>النمو الاجتماعي والعاطفي </a:t>
            </a:r>
          </a:p>
          <a:p>
            <a:pPr algn="ctr"/>
            <a:endParaRPr lang="ar-BH" sz="900" b="1" dirty="0">
              <a:solidFill>
                <a:schemeClr val="bg1"/>
              </a:solidFill>
              <a:latin typeface="Graphik Semibold" panose="020B0703030202060203" pitchFamily="34" charset="0"/>
            </a:endParaRPr>
          </a:p>
        </p:txBody>
      </p:sp>
      <p:sp>
        <p:nvSpPr>
          <p:cNvPr id="22" name="TextBox 21">
            <a:extLst>
              <a:ext uri="{FF2B5EF4-FFF2-40B4-BE49-F238E27FC236}">
                <a16:creationId xmlns:a16="http://schemas.microsoft.com/office/drawing/2014/main" id="{893526CA-0349-2441-18D8-74B719BEC4EA}"/>
              </a:ext>
            </a:extLst>
          </p:cNvPr>
          <p:cNvSpPr txBox="1"/>
          <p:nvPr/>
        </p:nvSpPr>
        <p:spPr>
          <a:xfrm>
            <a:off x="8372048" y="4221474"/>
            <a:ext cx="3158349" cy="646331"/>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ضبط النفس وإظهار السلوك الإيجابي</a:t>
            </a:r>
            <a:endParaRPr lang="en-GB" dirty="0">
              <a:solidFill>
                <a:schemeClr val="tx1">
                  <a:lumMod val="75000"/>
                  <a:lumOff val="25000"/>
                </a:schemeClr>
              </a:solidFill>
            </a:endParaRPr>
          </a:p>
        </p:txBody>
      </p:sp>
      <p:sp>
        <p:nvSpPr>
          <p:cNvPr id="23" name="TextBox 22">
            <a:extLst>
              <a:ext uri="{FF2B5EF4-FFF2-40B4-BE49-F238E27FC236}">
                <a16:creationId xmlns:a16="http://schemas.microsoft.com/office/drawing/2014/main" id="{2AFE2DFC-478C-9426-8468-F24A8A938CC7}"/>
              </a:ext>
            </a:extLst>
          </p:cNvPr>
          <p:cNvSpPr txBox="1"/>
          <p:nvPr/>
        </p:nvSpPr>
        <p:spPr>
          <a:xfrm>
            <a:off x="4587263" y="4249810"/>
            <a:ext cx="3055573" cy="369332"/>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تكوين الصداقات واللعب معًا </a:t>
            </a:r>
          </a:p>
        </p:txBody>
      </p:sp>
      <p:sp>
        <p:nvSpPr>
          <p:cNvPr id="24" name="TextBox 23">
            <a:extLst>
              <a:ext uri="{FF2B5EF4-FFF2-40B4-BE49-F238E27FC236}">
                <a16:creationId xmlns:a16="http://schemas.microsoft.com/office/drawing/2014/main" id="{9772AA92-E87D-13E3-78A2-439BF578135E}"/>
              </a:ext>
            </a:extLst>
          </p:cNvPr>
          <p:cNvSpPr txBox="1"/>
          <p:nvPr/>
        </p:nvSpPr>
        <p:spPr>
          <a:xfrm>
            <a:off x="507813" y="4221475"/>
            <a:ext cx="3055573" cy="369332"/>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الوعي الذاتي والثقة بالنفس</a:t>
            </a:r>
          </a:p>
        </p:txBody>
      </p:sp>
      <p:pic>
        <p:nvPicPr>
          <p:cNvPr id="6" name="Picture 5" descr="A group of girls playing in the sand&#10;&#10;Description automatically generated">
            <a:extLst>
              <a:ext uri="{FF2B5EF4-FFF2-40B4-BE49-F238E27FC236}">
                <a16:creationId xmlns:a16="http://schemas.microsoft.com/office/drawing/2014/main" id="{44711F07-AEAE-6E94-E524-1D50DA4FC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771" y="1530618"/>
            <a:ext cx="3606801" cy="2399763"/>
          </a:xfrm>
          <a:prstGeom prst="rect">
            <a:avLst/>
          </a:prstGeom>
          <a:ln w="28575">
            <a:solidFill>
              <a:srgbClr val="397B26"/>
            </a:solidFill>
          </a:ln>
        </p:spPr>
      </p:pic>
      <p:grpSp>
        <p:nvGrpSpPr>
          <p:cNvPr id="15" name="Group 14">
            <a:extLst>
              <a:ext uri="{FF2B5EF4-FFF2-40B4-BE49-F238E27FC236}">
                <a16:creationId xmlns:a16="http://schemas.microsoft.com/office/drawing/2014/main" id="{DD8FD83D-3E3B-778A-7E97-4DF919FFCCED}"/>
              </a:ext>
            </a:extLst>
          </p:cNvPr>
          <p:cNvGrpSpPr/>
          <p:nvPr/>
        </p:nvGrpSpPr>
        <p:grpSpPr>
          <a:xfrm>
            <a:off x="415926" y="1530617"/>
            <a:ext cx="3459904" cy="2399763"/>
            <a:chOff x="415926" y="1530617"/>
            <a:chExt cx="3459904" cy="2399763"/>
          </a:xfrm>
        </p:grpSpPr>
        <p:pic>
          <p:nvPicPr>
            <p:cNvPr id="13" name="Picture 12" descr="A child playing a game&#10;&#10;Description automatically generated">
              <a:extLst>
                <a:ext uri="{FF2B5EF4-FFF2-40B4-BE49-F238E27FC236}">
                  <a16:creationId xmlns:a16="http://schemas.microsoft.com/office/drawing/2014/main" id="{4075D59B-7B3C-A089-2985-4411698003CA}"/>
                </a:ext>
              </a:extLst>
            </p:cNvPr>
            <p:cNvPicPr>
              <a:picLocks noChangeAspect="1"/>
            </p:cNvPicPr>
            <p:nvPr/>
          </p:nvPicPr>
          <p:blipFill>
            <a:blip r:embed="rId4">
              <a:extLst>
                <a:ext uri="{28A0092B-C50C-407E-A947-70E740481C1C}">
                  <a14:useLocalDpi xmlns:a14="http://schemas.microsoft.com/office/drawing/2010/main" val="0"/>
                </a:ext>
              </a:extLst>
            </a:blip>
            <a:srcRect l="9574" t="22319" r="27919" b="12520"/>
            <a:stretch/>
          </p:blipFill>
          <p:spPr>
            <a:xfrm>
              <a:off x="415926" y="1530617"/>
              <a:ext cx="3459904" cy="2399763"/>
            </a:xfrm>
            <a:prstGeom prst="rect">
              <a:avLst/>
            </a:prstGeom>
            <a:ln w="28575">
              <a:solidFill>
                <a:srgbClr val="397B26"/>
              </a:solidFill>
            </a:ln>
          </p:spPr>
        </p:pic>
        <p:sp>
          <p:nvSpPr>
            <p:cNvPr id="14" name="Rectangle 13">
              <a:extLst>
                <a:ext uri="{FF2B5EF4-FFF2-40B4-BE49-F238E27FC236}">
                  <a16:creationId xmlns:a16="http://schemas.microsoft.com/office/drawing/2014/main" id="{CB8FF832-04F0-B22F-15DD-970E0F355EDE}"/>
                </a:ext>
              </a:extLst>
            </p:cNvPr>
            <p:cNvSpPr>
              <a:spLocks noGrp="1" noRot="1" noMove="1" noResize="1" noEditPoints="1" noAdjustHandles="1" noChangeArrowheads="1" noChangeShapeType="1"/>
            </p:cNvSpPr>
            <p:nvPr/>
          </p:nvSpPr>
          <p:spPr>
            <a:xfrm rot="490127">
              <a:off x="2246638" y="2799996"/>
              <a:ext cx="175613" cy="215707"/>
            </a:xfrm>
            <a:prstGeom prst="rect">
              <a:avLst/>
            </a:prstGeom>
            <a:solidFill>
              <a:srgbClr val="B99D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 name="Picture 4" descr="A young child smiling at the camera&#10;&#10;Description automatically generated">
            <a:extLst>
              <a:ext uri="{FF2B5EF4-FFF2-40B4-BE49-F238E27FC236}">
                <a16:creationId xmlns:a16="http://schemas.microsoft.com/office/drawing/2014/main" id="{C838AC06-C440-F805-0211-A6CE799E49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0225" y="1530617"/>
            <a:ext cx="3606801" cy="2399763"/>
          </a:xfrm>
          <a:prstGeom prst="rect">
            <a:avLst/>
          </a:prstGeom>
          <a:ln w="28575">
            <a:solidFill>
              <a:srgbClr val="397B26"/>
            </a:solidFill>
          </a:ln>
        </p:spPr>
      </p:pic>
      <p:sp>
        <p:nvSpPr>
          <p:cNvPr id="7" name="Title 1">
            <a:extLst>
              <a:ext uri="{FF2B5EF4-FFF2-40B4-BE49-F238E27FC236}">
                <a16:creationId xmlns:a16="http://schemas.microsoft.com/office/drawing/2014/main" id="{42B729DE-7156-38CD-223A-BD8173F18238}"/>
              </a:ext>
            </a:extLst>
          </p:cNvPr>
          <p:cNvSpPr>
            <a:spLocks noGrp="1"/>
          </p:cNvSpPr>
          <p:nvPr>
            <p:ph type="title"/>
          </p:nvPr>
        </p:nvSpPr>
        <p:spPr>
          <a:xfrm>
            <a:off x="1016677" y="183521"/>
            <a:ext cx="10196744" cy="744584"/>
          </a:xfrm>
        </p:spPr>
        <p:txBody>
          <a:bodyPr>
            <a:normAutofit/>
          </a:bodyPr>
          <a:lstStyle/>
          <a:p>
            <a:pPr algn="r" rtl="1"/>
            <a:r>
              <a:rPr lang="ar-BH" sz="3200" b="1" dirty="0">
                <a:solidFill>
                  <a:schemeClr val="accent1"/>
                </a:solidFill>
              </a:rPr>
              <a:t>كيف ينمو الأطفال؟</a:t>
            </a:r>
            <a:endParaRPr lang="en-GB" sz="3200" b="1" dirty="0">
              <a:solidFill>
                <a:schemeClr val="accent1"/>
              </a:solidFill>
            </a:endParaRPr>
          </a:p>
        </p:txBody>
      </p:sp>
    </p:spTree>
    <p:extLst>
      <p:ext uri="{BB962C8B-B14F-4D97-AF65-F5344CB8AC3E}">
        <p14:creationId xmlns:p14="http://schemas.microsoft.com/office/powerpoint/2010/main" val="110979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48BC7-0E18-4282-5429-A07DD9E37A4D}"/>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F6E0DD3-22EF-9380-7B89-6B3937CF1956}"/>
              </a:ext>
            </a:extLst>
          </p:cNvPr>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6A43B61-EF74-B45A-4472-4C0C601A666A}"/>
              </a:ext>
            </a:extLst>
          </p:cNvPr>
          <p:cNvSpPr txBox="1"/>
          <p:nvPr/>
        </p:nvSpPr>
        <p:spPr>
          <a:xfrm>
            <a:off x="3563386" y="5248953"/>
            <a:ext cx="4808662" cy="661720"/>
          </a:xfrm>
          <a:prstGeom prst="rect">
            <a:avLst/>
          </a:prstGeom>
          <a:solidFill>
            <a:schemeClr val="accent2"/>
          </a:solidFill>
        </p:spPr>
        <p:txBody>
          <a:bodyPr wrap="square">
            <a:spAutoFit/>
          </a:bodyPr>
          <a:lstStyle/>
          <a:p>
            <a:pPr algn="ctr"/>
            <a:r>
              <a:rPr lang="ar-BH" sz="2800" b="1" dirty="0">
                <a:solidFill>
                  <a:schemeClr val="bg1"/>
                </a:solidFill>
                <a:latin typeface="Graphik Semibold" panose="020B0703030202060203" pitchFamily="34" charset="0"/>
              </a:rPr>
              <a:t>اللغة والتواصل </a:t>
            </a:r>
          </a:p>
          <a:p>
            <a:pPr algn="ctr"/>
            <a:endParaRPr lang="ar-BH" sz="900" b="1" dirty="0">
              <a:solidFill>
                <a:schemeClr val="bg1"/>
              </a:solidFill>
              <a:latin typeface="Graphik Semibold" panose="020B0703030202060203" pitchFamily="34" charset="0"/>
            </a:endParaRPr>
          </a:p>
        </p:txBody>
      </p:sp>
      <p:sp>
        <p:nvSpPr>
          <p:cNvPr id="22" name="TextBox 21">
            <a:extLst>
              <a:ext uri="{FF2B5EF4-FFF2-40B4-BE49-F238E27FC236}">
                <a16:creationId xmlns:a16="http://schemas.microsoft.com/office/drawing/2014/main" id="{9D354B1D-CD90-D3C0-D804-BB46641B8E52}"/>
              </a:ext>
            </a:extLst>
          </p:cNvPr>
          <p:cNvSpPr txBox="1"/>
          <p:nvPr/>
        </p:nvSpPr>
        <p:spPr>
          <a:xfrm>
            <a:off x="8628614" y="4262474"/>
            <a:ext cx="3055573" cy="369332"/>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التعبير عن المشاعر والأفكار</a:t>
            </a:r>
            <a:endParaRPr lang="en-GB" dirty="0">
              <a:solidFill>
                <a:schemeClr val="tx1">
                  <a:lumMod val="75000"/>
                  <a:lumOff val="25000"/>
                </a:schemeClr>
              </a:solidFill>
            </a:endParaRPr>
          </a:p>
        </p:txBody>
      </p:sp>
      <p:sp>
        <p:nvSpPr>
          <p:cNvPr id="23" name="TextBox 22">
            <a:extLst>
              <a:ext uri="{FF2B5EF4-FFF2-40B4-BE49-F238E27FC236}">
                <a16:creationId xmlns:a16="http://schemas.microsoft.com/office/drawing/2014/main" id="{DA329DFC-0300-97EA-219E-07E7782CFDCA}"/>
              </a:ext>
            </a:extLst>
          </p:cNvPr>
          <p:cNvSpPr txBox="1"/>
          <p:nvPr/>
        </p:nvSpPr>
        <p:spPr>
          <a:xfrm>
            <a:off x="4439930" y="4269782"/>
            <a:ext cx="3055573" cy="646331"/>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التعبير عن الرأي والاصغاء للآخرين</a:t>
            </a:r>
          </a:p>
        </p:txBody>
      </p:sp>
      <p:sp>
        <p:nvSpPr>
          <p:cNvPr id="24" name="TextBox 23">
            <a:extLst>
              <a:ext uri="{FF2B5EF4-FFF2-40B4-BE49-F238E27FC236}">
                <a16:creationId xmlns:a16="http://schemas.microsoft.com/office/drawing/2014/main" id="{8ECAC9E5-A63C-51C1-360C-6883E5E2B362}"/>
              </a:ext>
            </a:extLst>
          </p:cNvPr>
          <p:cNvSpPr txBox="1"/>
          <p:nvPr/>
        </p:nvSpPr>
        <p:spPr>
          <a:xfrm>
            <a:off x="507813" y="4221475"/>
            <a:ext cx="3055573" cy="369332"/>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المشاركة والتفاعل مع الآخرين</a:t>
            </a:r>
          </a:p>
        </p:txBody>
      </p:sp>
      <p:pic>
        <p:nvPicPr>
          <p:cNvPr id="9" name="Picture 8" descr="A couple of girls looking at a basket&#10;&#10;Description automatically generated">
            <a:extLst>
              <a:ext uri="{FF2B5EF4-FFF2-40B4-BE49-F238E27FC236}">
                <a16:creationId xmlns:a16="http://schemas.microsoft.com/office/drawing/2014/main" id="{F24A856B-45C4-981D-FC33-C9C0A0F6F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27" y="1567318"/>
            <a:ext cx="3606798" cy="2399761"/>
          </a:xfrm>
          <a:prstGeom prst="rect">
            <a:avLst/>
          </a:prstGeom>
          <a:ln w="28575">
            <a:solidFill>
              <a:srgbClr val="397B26"/>
            </a:solidFill>
          </a:ln>
        </p:spPr>
      </p:pic>
      <p:pic>
        <p:nvPicPr>
          <p:cNvPr id="12" name="Picture 11" descr="A child sitting at a desk and giving a thumbs up&#10;&#10;Description automatically generated">
            <a:extLst>
              <a:ext uri="{FF2B5EF4-FFF2-40B4-BE49-F238E27FC236}">
                <a16:creationId xmlns:a16="http://schemas.microsoft.com/office/drawing/2014/main" id="{54C202CE-7412-7D2C-FF09-FDE011CD5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75" y="1623056"/>
            <a:ext cx="3606799" cy="2399762"/>
          </a:xfrm>
          <a:prstGeom prst="rect">
            <a:avLst/>
          </a:prstGeom>
          <a:ln w="28575">
            <a:solidFill>
              <a:srgbClr val="397B26"/>
            </a:solidFill>
          </a:ln>
        </p:spPr>
      </p:pic>
      <p:grpSp>
        <p:nvGrpSpPr>
          <p:cNvPr id="17" name="Group 16">
            <a:extLst>
              <a:ext uri="{FF2B5EF4-FFF2-40B4-BE49-F238E27FC236}">
                <a16:creationId xmlns:a16="http://schemas.microsoft.com/office/drawing/2014/main" id="{94C3918D-0329-770A-49C9-C6E018B689DA}"/>
              </a:ext>
            </a:extLst>
          </p:cNvPr>
          <p:cNvGrpSpPr/>
          <p:nvPr/>
        </p:nvGrpSpPr>
        <p:grpSpPr>
          <a:xfrm>
            <a:off x="4292600" y="1609047"/>
            <a:ext cx="3606799" cy="2399762"/>
            <a:chOff x="4292600" y="1609047"/>
            <a:chExt cx="3606799" cy="2399762"/>
          </a:xfrm>
        </p:grpSpPr>
        <p:pic>
          <p:nvPicPr>
            <p:cNvPr id="11" name="Picture 10" descr="A young child holding a paper with a sun and a pen&#10;&#10;Description automatically generated">
              <a:extLst>
                <a:ext uri="{FF2B5EF4-FFF2-40B4-BE49-F238E27FC236}">
                  <a16:creationId xmlns:a16="http://schemas.microsoft.com/office/drawing/2014/main" id="{7E574A6B-B9D5-B513-DA52-A1CADBE5A48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4292600" y="1609047"/>
              <a:ext cx="3606799" cy="2399762"/>
            </a:xfrm>
            <a:prstGeom prst="rect">
              <a:avLst/>
            </a:prstGeom>
            <a:ln w="28575">
              <a:solidFill>
                <a:srgbClr val="397B26"/>
              </a:solidFill>
            </a:ln>
          </p:spPr>
        </p:pic>
        <p:sp>
          <p:nvSpPr>
            <p:cNvPr id="16" name="Rectangle 15">
              <a:extLst>
                <a:ext uri="{FF2B5EF4-FFF2-40B4-BE49-F238E27FC236}">
                  <a16:creationId xmlns:a16="http://schemas.microsoft.com/office/drawing/2014/main" id="{E6389A36-2FBC-9856-4470-020E5324C663}"/>
                </a:ext>
              </a:extLst>
            </p:cNvPr>
            <p:cNvSpPr>
              <a:spLocks noGrp="1" noRot="1" noMove="1" noResize="1" noEditPoints="1" noAdjustHandles="1" noChangeArrowheads="1" noChangeShapeType="1"/>
            </p:cNvSpPr>
            <p:nvPr/>
          </p:nvSpPr>
          <p:spPr>
            <a:xfrm>
              <a:off x="6431797" y="3130657"/>
              <a:ext cx="170481" cy="186775"/>
            </a:xfrm>
            <a:prstGeom prst="rect">
              <a:avLst/>
            </a:prstGeom>
            <a:solidFill>
              <a:srgbClr val="C1C1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itle 1">
            <a:extLst>
              <a:ext uri="{FF2B5EF4-FFF2-40B4-BE49-F238E27FC236}">
                <a16:creationId xmlns:a16="http://schemas.microsoft.com/office/drawing/2014/main" id="{8AAA32FB-51B4-55D6-011B-42125099BCA6}"/>
              </a:ext>
            </a:extLst>
          </p:cNvPr>
          <p:cNvSpPr txBox="1">
            <a:spLocks/>
          </p:cNvSpPr>
          <p:nvPr/>
        </p:nvSpPr>
        <p:spPr>
          <a:xfrm>
            <a:off x="1146442" y="163098"/>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dirty="0">
                <a:solidFill>
                  <a:schemeClr val="accent1"/>
                </a:solidFill>
              </a:rPr>
              <a:t>كيف ينمو الأطفال؟</a:t>
            </a:r>
            <a:endParaRPr lang="en-GB" sz="3200" b="1" dirty="0">
              <a:solidFill>
                <a:schemeClr val="accent1"/>
              </a:solidFill>
            </a:endParaRPr>
          </a:p>
        </p:txBody>
      </p:sp>
    </p:spTree>
    <p:extLst>
      <p:ext uri="{BB962C8B-B14F-4D97-AF65-F5344CB8AC3E}">
        <p14:creationId xmlns:p14="http://schemas.microsoft.com/office/powerpoint/2010/main" val="1647459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1489771" y="1884318"/>
            <a:ext cx="10196744" cy="744584"/>
          </a:xfrm>
        </p:spPr>
        <p:txBody>
          <a:bodyPr>
            <a:normAutofit/>
          </a:bodyPr>
          <a:lstStyle/>
          <a:p>
            <a:pPr algn="r" rtl="1"/>
            <a:r>
              <a:rPr lang="ar-BH" sz="3200" b="1" dirty="0">
                <a:solidFill>
                  <a:schemeClr val="accent1">
                    <a:lumMod val="75000"/>
                  </a:schemeClr>
                </a:solidFill>
              </a:rPr>
              <a:t>التواصل والتفاعل ذو جودة</a:t>
            </a:r>
            <a:endParaRPr lang="en-US" sz="3200" b="1" dirty="0">
              <a:solidFill>
                <a:schemeClr val="accent1">
                  <a:lumMod val="75000"/>
                </a:schemeClr>
              </a:solidFill>
            </a:endParaRP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246" y="0"/>
            <a:ext cx="914400" cy="914400"/>
          </a:xfrm>
          <a:prstGeom prst="rect">
            <a:avLst/>
          </a:prstGeom>
        </p:spPr>
      </p:pic>
      <p:sp>
        <p:nvSpPr>
          <p:cNvPr id="2" name="Rectangle 1">
            <a:extLst>
              <a:ext uri="{FF2B5EF4-FFF2-40B4-BE49-F238E27FC236}">
                <a16:creationId xmlns:a16="http://schemas.microsoft.com/office/drawing/2014/main" id="{3F947612-FD94-BB72-26A9-44D86A534B9A}"/>
              </a:ext>
            </a:extLst>
          </p:cNvPr>
          <p:cNvSpPr/>
          <p:nvPr/>
        </p:nvSpPr>
        <p:spPr>
          <a:xfrm flipV="1">
            <a:off x="0" y="1184343"/>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382C3EA-8CA3-9232-F56A-09BA30EBE1FA}"/>
              </a:ext>
            </a:extLst>
          </p:cNvPr>
          <p:cNvSpPr txBox="1"/>
          <p:nvPr/>
        </p:nvSpPr>
        <p:spPr>
          <a:xfrm>
            <a:off x="7309763" y="3005933"/>
            <a:ext cx="4734599" cy="461665"/>
          </a:xfrm>
          <a:prstGeom prst="rect">
            <a:avLst/>
          </a:prstGeom>
          <a:noFill/>
        </p:spPr>
        <p:txBody>
          <a:bodyPr wrap="square">
            <a:spAutoFit/>
          </a:bodyPr>
          <a:lstStyle/>
          <a:p>
            <a:pPr marL="0" marR="0"/>
            <a:r>
              <a:rPr lang="ar-BH" sz="2400" u="sng" dirty="0">
                <a:hlinkClick r:id="rId5"/>
              </a:rPr>
              <a:t>فيديو عن التواصل والتفاعل ذو جودة</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235216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9E5E-7410-4B90-5B28-8A394389EECF}"/>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280D7392-635C-46C0-AC2E-F04F1F21D809}"/>
              </a:ext>
            </a:extLst>
          </p:cNvPr>
          <p:cNvSpPr>
            <a:spLocks noGrp="1" noRot="1" noMove="1" noResize="1" noEditPoints="1" noAdjustHandles="1" noChangeArrowheads="1" noChangeShapeType="1"/>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EDE6719-CA04-39B8-1CBA-3BBCD24AE2C3}"/>
              </a:ext>
            </a:extLst>
          </p:cNvPr>
          <p:cNvSpPr txBox="1"/>
          <p:nvPr/>
        </p:nvSpPr>
        <p:spPr>
          <a:xfrm>
            <a:off x="3858049" y="5335959"/>
            <a:ext cx="4513999" cy="677108"/>
          </a:xfrm>
          <a:prstGeom prst="rect">
            <a:avLst/>
          </a:prstGeom>
          <a:solidFill>
            <a:schemeClr val="accent2"/>
          </a:solidFill>
        </p:spPr>
        <p:txBody>
          <a:bodyPr wrap="square">
            <a:spAutoFit/>
          </a:bodyPr>
          <a:lstStyle/>
          <a:p>
            <a:pPr algn="ctr"/>
            <a:r>
              <a:rPr lang="ar-BH" sz="2800" b="1" dirty="0">
                <a:solidFill>
                  <a:schemeClr val="bg1"/>
                </a:solidFill>
                <a:latin typeface="Graphik Semibold" panose="020B0703030202060203" pitchFamily="34" charset="0"/>
              </a:rPr>
              <a:t>النمو البدني</a:t>
            </a:r>
          </a:p>
          <a:p>
            <a:pPr algn="ctr"/>
            <a:endParaRPr lang="ar-BH" sz="1000" b="1" dirty="0">
              <a:solidFill>
                <a:schemeClr val="bg1"/>
              </a:solidFill>
              <a:latin typeface="Graphik Semibold" panose="020B0703030202060203" pitchFamily="34" charset="0"/>
            </a:endParaRPr>
          </a:p>
        </p:txBody>
      </p:sp>
      <p:pic>
        <p:nvPicPr>
          <p:cNvPr id="16" name="Picture 15" descr="A group of children jumping in a classroom&#10;&#10;Description automatically generated">
            <a:extLst>
              <a:ext uri="{FF2B5EF4-FFF2-40B4-BE49-F238E27FC236}">
                <a16:creationId xmlns:a16="http://schemas.microsoft.com/office/drawing/2014/main" id="{34C12E79-34F0-F313-19CA-603BA293F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00" y="1522041"/>
            <a:ext cx="3606800" cy="2399762"/>
          </a:xfrm>
          <a:prstGeom prst="rect">
            <a:avLst/>
          </a:prstGeom>
          <a:ln w="38100">
            <a:solidFill>
              <a:srgbClr val="397B26"/>
            </a:solidFill>
          </a:ln>
        </p:spPr>
      </p:pic>
      <p:pic>
        <p:nvPicPr>
          <p:cNvPr id="20" name="Picture 19" descr="A child painting on a plate&#10;&#10;Description automatically generated">
            <a:extLst>
              <a:ext uri="{FF2B5EF4-FFF2-40B4-BE49-F238E27FC236}">
                <a16:creationId xmlns:a16="http://schemas.microsoft.com/office/drawing/2014/main" id="{37A2BF66-08D1-D12C-EC03-065B355D6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999" y="1522041"/>
            <a:ext cx="3606801" cy="2399763"/>
          </a:xfrm>
          <a:prstGeom prst="rect">
            <a:avLst/>
          </a:prstGeom>
          <a:ln w="38100">
            <a:solidFill>
              <a:srgbClr val="397B26"/>
            </a:solidFill>
          </a:ln>
        </p:spPr>
      </p:pic>
      <p:sp>
        <p:nvSpPr>
          <p:cNvPr id="22" name="TextBox 21">
            <a:extLst>
              <a:ext uri="{FF2B5EF4-FFF2-40B4-BE49-F238E27FC236}">
                <a16:creationId xmlns:a16="http://schemas.microsoft.com/office/drawing/2014/main" id="{C00D8876-FEDF-7E1E-07B2-6810486C2218}"/>
              </a:ext>
            </a:extLst>
          </p:cNvPr>
          <p:cNvSpPr txBox="1"/>
          <p:nvPr/>
        </p:nvSpPr>
        <p:spPr>
          <a:xfrm>
            <a:off x="8628612" y="4320296"/>
            <a:ext cx="3055573" cy="369332"/>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تنمية المهارات الحركية الدقيقة</a:t>
            </a:r>
          </a:p>
        </p:txBody>
      </p:sp>
      <p:sp>
        <p:nvSpPr>
          <p:cNvPr id="23" name="TextBox 22">
            <a:extLst>
              <a:ext uri="{FF2B5EF4-FFF2-40B4-BE49-F238E27FC236}">
                <a16:creationId xmlns:a16="http://schemas.microsoft.com/office/drawing/2014/main" id="{A45DCEA8-3740-F00D-9582-C97714AA10B7}"/>
              </a:ext>
            </a:extLst>
          </p:cNvPr>
          <p:cNvSpPr txBox="1"/>
          <p:nvPr/>
        </p:nvSpPr>
        <p:spPr>
          <a:xfrm>
            <a:off x="4569924" y="4320296"/>
            <a:ext cx="3055573" cy="369332"/>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تنمية المهارات الحركية الكبرى</a:t>
            </a:r>
          </a:p>
        </p:txBody>
      </p:sp>
      <p:sp>
        <p:nvSpPr>
          <p:cNvPr id="24" name="TextBox 23">
            <a:extLst>
              <a:ext uri="{FF2B5EF4-FFF2-40B4-BE49-F238E27FC236}">
                <a16:creationId xmlns:a16="http://schemas.microsoft.com/office/drawing/2014/main" id="{56F5240B-9220-73B4-31FB-DB6CB45A1D0F}"/>
              </a:ext>
            </a:extLst>
          </p:cNvPr>
          <p:cNvSpPr txBox="1"/>
          <p:nvPr/>
        </p:nvSpPr>
        <p:spPr>
          <a:xfrm>
            <a:off x="507813" y="4221475"/>
            <a:ext cx="3055573" cy="369332"/>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التوازن والتآزر الحركي </a:t>
            </a:r>
          </a:p>
        </p:txBody>
      </p:sp>
      <p:grpSp>
        <p:nvGrpSpPr>
          <p:cNvPr id="26" name="Group 25">
            <a:extLst>
              <a:ext uri="{FF2B5EF4-FFF2-40B4-BE49-F238E27FC236}">
                <a16:creationId xmlns:a16="http://schemas.microsoft.com/office/drawing/2014/main" id="{FBB96F56-0E8A-5BEE-0482-FFD690AB8DBA}"/>
              </a:ext>
            </a:extLst>
          </p:cNvPr>
          <p:cNvGrpSpPr/>
          <p:nvPr/>
        </p:nvGrpSpPr>
        <p:grpSpPr>
          <a:xfrm>
            <a:off x="4292598" y="1522041"/>
            <a:ext cx="3606801" cy="2399763"/>
            <a:chOff x="4292598" y="1522041"/>
            <a:chExt cx="3606801" cy="2399763"/>
          </a:xfrm>
        </p:grpSpPr>
        <p:pic>
          <p:nvPicPr>
            <p:cNvPr id="18" name="Picture 17" descr="A child riding a tricycle&#10;&#10;Description automatically generated">
              <a:extLst>
                <a:ext uri="{FF2B5EF4-FFF2-40B4-BE49-F238E27FC236}">
                  <a16:creationId xmlns:a16="http://schemas.microsoft.com/office/drawing/2014/main" id="{7B309E4E-59E0-57D6-7171-AB25435D2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598" y="1522041"/>
              <a:ext cx="3606801" cy="2399763"/>
            </a:xfrm>
            <a:prstGeom prst="rect">
              <a:avLst/>
            </a:prstGeom>
            <a:ln w="38100">
              <a:solidFill>
                <a:srgbClr val="397B26"/>
              </a:solidFill>
            </a:ln>
          </p:spPr>
        </p:pic>
        <p:sp>
          <p:nvSpPr>
            <p:cNvPr id="25" name="Rectangle 24">
              <a:extLst>
                <a:ext uri="{FF2B5EF4-FFF2-40B4-BE49-F238E27FC236}">
                  <a16:creationId xmlns:a16="http://schemas.microsoft.com/office/drawing/2014/main" id="{9F1BD226-62A3-7433-A51C-A395A8BCCE2E}"/>
                </a:ext>
              </a:extLst>
            </p:cNvPr>
            <p:cNvSpPr>
              <a:spLocks noGrp="1" noRot="1" noMove="1" noResize="1" noEditPoints="1" noAdjustHandles="1" noChangeArrowheads="1" noChangeShapeType="1"/>
            </p:cNvSpPr>
            <p:nvPr/>
          </p:nvSpPr>
          <p:spPr>
            <a:xfrm>
              <a:off x="6475956" y="2605414"/>
              <a:ext cx="56367" cy="81419"/>
            </a:xfrm>
            <a:prstGeom prst="rect">
              <a:avLst/>
            </a:prstGeom>
            <a:solidFill>
              <a:srgbClr val="7972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itle 1">
            <a:extLst>
              <a:ext uri="{FF2B5EF4-FFF2-40B4-BE49-F238E27FC236}">
                <a16:creationId xmlns:a16="http://schemas.microsoft.com/office/drawing/2014/main" id="{92C73447-97F9-5F22-3F20-A893D2EEA2F2}"/>
              </a:ext>
            </a:extLst>
          </p:cNvPr>
          <p:cNvSpPr txBox="1">
            <a:spLocks/>
          </p:cNvSpPr>
          <p:nvPr/>
        </p:nvSpPr>
        <p:spPr>
          <a:xfrm>
            <a:off x="1105662" y="99462"/>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ar-BH" sz="3200" b="1" dirty="0">
                <a:solidFill>
                  <a:schemeClr val="accent1"/>
                </a:solidFill>
              </a:rPr>
              <a:t>كيف ينمو الأطفال؟ </a:t>
            </a:r>
            <a:endParaRPr lang="en-GB" sz="3200" b="1" dirty="0">
              <a:solidFill>
                <a:schemeClr val="accent1"/>
              </a:solidFill>
            </a:endParaRPr>
          </a:p>
        </p:txBody>
      </p:sp>
    </p:spTree>
    <p:extLst>
      <p:ext uri="{BB962C8B-B14F-4D97-AF65-F5344CB8AC3E}">
        <p14:creationId xmlns:p14="http://schemas.microsoft.com/office/powerpoint/2010/main" val="1306602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3D900-E4B8-D4E2-A216-E4650E63B7A4}"/>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5297EB1D-3FDB-E924-49CB-17183FEA6827}"/>
              </a:ext>
            </a:extLst>
          </p:cNvPr>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BBDDDC9-D882-CB3B-60DB-3AA4A66E21CE}"/>
              </a:ext>
            </a:extLst>
          </p:cNvPr>
          <p:cNvSpPr txBox="1"/>
          <p:nvPr/>
        </p:nvSpPr>
        <p:spPr>
          <a:xfrm>
            <a:off x="3563386" y="5696076"/>
            <a:ext cx="4808662" cy="677108"/>
          </a:xfrm>
          <a:prstGeom prst="rect">
            <a:avLst/>
          </a:prstGeom>
          <a:solidFill>
            <a:schemeClr val="accent2"/>
          </a:solidFill>
        </p:spPr>
        <p:txBody>
          <a:bodyPr wrap="square">
            <a:spAutoFit/>
          </a:bodyPr>
          <a:lstStyle/>
          <a:p>
            <a:pPr algn="ctr"/>
            <a:r>
              <a:rPr lang="ar-BH" sz="2800" b="1" dirty="0">
                <a:solidFill>
                  <a:schemeClr val="bg1"/>
                </a:solidFill>
                <a:latin typeface="Graphik Semibold" panose="020B0703030202060203" pitchFamily="34" charset="0"/>
              </a:rPr>
              <a:t>النمو المعرفي </a:t>
            </a:r>
          </a:p>
          <a:p>
            <a:pPr algn="ctr"/>
            <a:endParaRPr lang="ar-BH" sz="900" b="1" dirty="0">
              <a:solidFill>
                <a:schemeClr val="bg1"/>
              </a:solidFill>
              <a:latin typeface="Graphik Semibold" panose="020B0703030202060203" pitchFamily="34" charset="0"/>
            </a:endParaRPr>
          </a:p>
        </p:txBody>
      </p:sp>
      <p:sp>
        <p:nvSpPr>
          <p:cNvPr id="22" name="TextBox 21">
            <a:extLst>
              <a:ext uri="{FF2B5EF4-FFF2-40B4-BE49-F238E27FC236}">
                <a16:creationId xmlns:a16="http://schemas.microsoft.com/office/drawing/2014/main" id="{1110DB68-B451-7428-B857-60215500AABB}"/>
              </a:ext>
            </a:extLst>
          </p:cNvPr>
          <p:cNvSpPr txBox="1"/>
          <p:nvPr/>
        </p:nvSpPr>
        <p:spPr>
          <a:xfrm>
            <a:off x="8668957" y="4269782"/>
            <a:ext cx="3055573" cy="369332"/>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تعلم المهارات والمعارف الجديدة</a:t>
            </a:r>
            <a:endParaRPr lang="en-GB" dirty="0">
              <a:solidFill>
                <a:schemeClr val="tx1">
                  <a:lumMod val="75000"/>
                  <a:lumOff val="25000"/>
                </a:schemeClr>
              </a:solidFill>
            </a:endParaRPr>
          </a:p>
        </p:txBody>
      </p:sp>
      <p:sp>
        <p:nvSpPr>
          <p:cNvPr id="23" name="TextBox 22">
            <a:extLst>
              <a:ext uri="{FF2B5EF4-FFF2-40B4-BE49-F238E27FC236}">
                <a16:creationId xmlns:a16="http://schemas.microsoft.com/office/drawing/2014/main" id="{CBB8037A-5408-D2B4-C8D9-CB48F8046E43}"/>
              </a:ext>
            </a:extLst>
          </p:cNvPr>
          <p:cNvSpPr txBox="1"/>
          <p:nvPr/>
        </p:nvSpPr>
        <p:spPr>
          <a:xfrm>
            <a:off x="4439930" y="4269782"/>
            <a:ext cx="3055573" cy="369332"/>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الخيال والإبداع </a:t>
            </a:r>
          </a:p>
        </p:txBody>
      </p:sp>
      <p:sp>
        <p:nvSpPr>
          <p:cNvPr id="24" name="TextBox 23">
            <a:extLst>
              <a:ext uri="{FF2B5EF4-FFF2-40B4-BE49-F238E27FC236}">
                <a16:creationId xmlns:a16="http://schemas.microsoft.com/office/drawing/2014/main" id="{3528C5A5-C8FD-12A3-87EB-9C7E0BD6B0A4}"/>
              </a:ext>
            </a:extLst>
          </p:cNvPr>
          <p:cNvSpPr txBox="1"/>
          <p:nvPr/>
        </p:nvSpPr>
        <p:spPr>
          <a:xfrm>
            <a:off x="507813" y="4221475"/>
            <a:ext cx="3055573" cy="369332"/>
          </a:xfrm>
          <a:prstGeom prst="rect">
            <a:avLst/>
          </a:prstGeom>
          <a:noFill/>
          <a:ln>
            <a:noFill/>
          </a:ln>
        </p:spPr>
        <p:txBody>
          <a:bodyPr wrap="square">
            <a:spAutoFit/>
          </a:bodyPr>
          <a:lstStyle/>
          <a:p>
            <a:pPr algn="ctr"/>
            <a:r>
              <a:rPr lang="ar-BH" b="1" dirty="0">
                <a:solidFill>
                  <a:schemeClr val="tx1">
                    <a:lumMod val="75000"/>
                    <a:lumOff val="25000"/>
                  </a:schemeClr>
                </a:solidFill>
                <a:latin typeface="Graphik Arabic Regular" pitchFamily="2" charset="-78"/>
                <a:cs typeface="Graphik Arabic Regular" pitchFamily="2" charset="-78"/>
              </a:rPr>
              <a:t>الاستكشاف وحل المشكلات </a:t>
            </a:r>
          </a:p>
        </p:txBody>
      </p:sp>
      <p:pic>
        <p:nvPicPr>
          <p:cNvPr id="10" name="Picture 9" descr="A child playing with a building set&#10;&#10;Description automatically generated">
            <a:extLst>
              <a:ext uri="{FF2B5EF4-FFF2-40B4-BE49-F238E27FC236}">
                <a16:creationId xmlns:a16="http://schemas.microsoft.com/office/drawing/2014/main" id="{2FBB01C2-57CA-6355-3B80-111D898DC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237" y="1623056"/>
            <a:ext cx="3633524" cy="2417543"/>
          </a:xfrm>
          <a:prstGeom prst="rect">
            <a:avLst/>
          </a:prstGeom>
          <a:ln w="28575">
            <a:solidFill>
              <a:srgbClr val="397B26"/>
            </a:solidFill>
          </a:ln>
        </p:spPr>
      </p:pic>
      <p:grpSp>
        <p:nvGrpSpPr>
          <p:cNvPr id="14" name="Group 13">
            <a:extLst>
              <a:ext uri="{FF2B5EF4-FFF2-40B4-BE49-F238E27FC236}">
                <a16:creationId xmlns:a16="http://schemas.microsoft.com/office/drawing/2014/main" id="{C2B2212A-E04C-5EED-C3E6-F9E84DFA8678}"/>
              </a:ext>
            </a:extLst>
          </p:cNvPr>
          <p:cNvGrpSpPr/>
          <p:nvPr/>
        </p:nvGrpSpPr>
        <p:grpSpPr>
          <a:xfrm>
            <a:off x="8353001" y="1623056"/>
            <a:ext cx="3606800" cy="2399762"/>
            <a:chOff x="8353001" y="1623056"/>
            <a:chExt cx="3606800" cy="2399762"/>
          </a:xfrm>
        </p:grpSpPr>
        <p:pic>
          <p:nvPicPr>
            <p:cNvPr id="6" name="Picture 5" descr="A child playing in a sandbox&#10;&#10;Description automatically generated">
              <a:extLst>
                <a:ext uri="{FF2B5EF4-FFF2-40B4-BE49-F238E27FC236}">
                  <a16:creationId xmlns:a16="http://schemas.microsoft.com/office/drawing/2014/main" id="{2F5AF8A2-7A0F-4F32-2910-4FF52D500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3001" y="1623056"/>
              <a:ext cx="3606800" cy="2399762"/>
            </a:xfrm>
            <a:prstGeom prst="rect">
              <a:avLst/>
            </a:prstGeom>
            <a:ln w="28575">
              <a:solidFill>
                <a:srgbClr val="397B26"/>
              </a:solidFill>
            </a:ln>
          </p:spPr>
        </p:pic>
        <p:sp>
          <p:nvSpPr>
            <p:cNvPr id="13" name="Rectangle 12">
              <a:extLst>
                <a:ext uri="{FF2B5EF4-FFF2-40B4-BE49-F238E27FC236}">
                  <a16:creationId xmlns:a16="http://schemas.microsoft.com/office/drawing/2014/main" id="{B042BD74-1567-8029-0B09-CB076DA65393}"/>
                </a:ext>
              </a:extLst>
            </p:cNvPr>
            <p:cNvSpPr>
              <a:spLocks noGrp="1" noRot="1" noMove="1" noResize="1" noEditPoints="1" noAdjustHandles="1" noChangeArrowheads="1" noChangeShapeType="1"/>
            </p:cNvSpPr>
            <p:nvPr/>
          </p:nvSpPr>
          <p:spPr>
            <a:xfrm rot="21138819">
              <a:off x="10385959" y="3073841"/>
              <a:ext cx="116238" cy="154983"/>
            </a:xfrm>
            <a:prstGeom prst="rect">
              <a:avLst/>
            </a:prstGeom>
            <a:solidFill>
              <a:srgbClr val="B2A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53FD755F-BFD3-34F2-DC96-397CCE09A555}"/>
              </a:ext>
            </a:extLst>
          </p:cNvPr>
          <p:cNvGrpSpPr/>
          <p:nvPr/>
        </p:nvGrpSpPr>
        <p:grpSpPr>
          <a:xfrm>
            <a:off x="232199" y="1623056"/>
            <a:ext cx="3606799" cy="2399762"/>
            <a:chOff x="232199" y="1623056"/>
            <a:chExt cx="3606799" cy="2399762"/>
          </a:xfrm>
        </p:grpSpPr>
        <p:pic>
          <p:nvPicPr>
            <p:cNvPr id="4" name="Picture 3" descr="A young child playing with a game&#10;&#10;Description automatically generated">
              <a:extLst>
                <a:ext uri="{FF2B5EF4-FFF2-40B4-BE49-F238E27FC236}">
                  <a16:creationId xmlns:a16="http://schemas.microsoft.com/office/drawing/2014/main" id="{6F88C29E-CCFA-DB3F-E679-8F5406AA14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232199" y="1623056"/>
              <a:ext cx="3606799" cy="2399762"/>
            </a:xfrm>
            <a:prstGeom prst="rect">
              <a:avLst/>
            </a:prstGeom>
            <a:ln w="28575">
              <a:solidFill>
                <a:srgbClr val="397B26"/>
              </a:solidFill>
            </a:ln>
          </p:spPr>
        </p:pic>
        <p:sp>
          <p:nvSpPr>
            <p:cNvPr id="15" name="Rectangle 14">
              <a:extLst>
                <a:ext uri="{FF2B5EF4-FFF2-40B4-BE49-F238E27FC236}">
                  <a16:creationId xmlns:a16="http://schemas.microsoft.com/office/drawing/2014/main" id="{6CD9C078-EB9C-8365-7BF8-59FB10EE8CA0}"/>
                </a:ext>
              </a:extLst>
            </p:cNvPr>
            <p:cNvSpPr>
              <a:spLocks noGrp="1" noRot="1" noMove="1" noResize="1" noEditPoints="1" noAdjustHandles="1" noChangeArrowheads="1" noChangeShapeType="1"/>
            </p:cNvSpPr>
            <p:nvPr/>
          </p:nvSpPr>
          <p:spPr>
            <a:xfrm rot="829532">
              <a:off x="2154264" y="3345697"/>
              <a:ext cx="147234" cy="197603"/>
            </a:xfrm>
            <a:prstGeom prst="rect">
              <a:avLst/>
            </a:prstGeom>
            <a:solidFill>
              <a:srgbClr val="969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itle 1">
            <a:extLst>
              <a:ext uri="{FF2B5EF4-FFF2-40B4-BE49-F238E27FC236}">
                <a16:creationId xmlns:a16="http://schemas.microsoft.com/office/drawing/2014/main" id="{5D6484F7-B437-1BEC-2FCE-E393612E2D9A}"/>
              </a:ext>
            </a:extLst>
          </p:cNvPr>
          <p:cNvSpPr>
            <a:spLocks noGrp="1"/>
          </p:cNvSpPr>
          <p:nvPr>
            <p:ph type="title"/>
          </p:nvPr>
        </p:nvSpPr>
        <p:spPr>
          <a:xfrm>
            <a:off x="1139952" y="125609"/>
            <a:ext cx="10196744" cy="744584"/>
          </a:xfrm>
        </p:spPr>
        <p:txBody>
          <a:bodyPr>
            <a:normAutofit/>
          </a:bodyPr>
          <a:lstStyle/>
          <a:p>
            <a:pPr algn="r"/>
            <a:r>
              <a:rPr lang="ar-BH" sz="3200" b="1" dirty="0">
                <a:solidFill>
                  <a:schemeClr val="accent1"/>
                </a:solidFill>
              </a:rPr>
              <a:t>كيف ينمو الأطفال؟ </a:t>
            </a:r>
            <a:endParaRPr lang="en-GB" sz="3200" b="1" dirty="0">
              <a:solidFill>
                <a:schemeClr val="accent1"/>
              </a:solidFill>
            </a:endParaRPr>
          </a:p>
        </p:txBody>
      </p:sp>
    </p:spTree>
    <p:extLst>
      <p:ext uri="{BB962C8B-B14F-4D97-AF65-F5344CB8AC3E}">
        <p14:creationId xmlns:p14="http://schemas.microsoft.com/office/powerpoint/2010/main" val="540505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9860B3A-0BE1-9722-AF01-E2DC30D31857}"/>
              </a:ext>
            </a:extLst>
          </p:cNvPr>
          <p:cNvSpPr>
            <a:spLocks noGrp="1"/>
          </p:cNvSpPr>
          <p:nvPr>
            <p:ph type="title"/>
          </p:nvPr>
        </p:nvSpPr>
        <p:spPr>
          <a:xfrm>
            <a:off x="1626670" y="1871181"/>
            <a:ext cx="10196744" cy="744584"/>
          </a:xfrm>
        </p:spPr>
        <p:txBody>
          <a:bodyPr>
            <a:normAutofit/>
          </a:bodyPr>
          <a:lstStyle/>
          <a:p>
            <a:pPr algn="r"/>
            <a:r>
              <a:rPr lang="ar-BH" sz="3200" b="1" dirty="0">
                <a:solidFill>
                  <a:schemeClr val="accent1">
                    <a:lumMod val="75000"/>
                  </a:schemeClr>
                </a:solidFill>
              </a:rPr>
              <a:t>ما هو التعليم في مرحلة الطفولة المبكرة؟ </a:t>
            </a:r>
            <a:endParaRPr lang="en-GB" sz="3200" b="1" dirty="0">
              <a:solidFill>
                <a:schemeClr val="accent1"/>
              </a:solidFill>
            </a:endParaRPr>
          </a:p>
        </p:txBody>
      </p:sp>
      <p:pic>
        <p:nvPicPr>
          <p:cNvPr id="3" name="Graphic 2" descr="Video camera outline">
            <a:extLst>
              <a:ext uri="{FF2B5EF4-FFF2-40B4-BE49-F238E27FC236}">
                <a16:creationId xmlns:a16="http://schemas.microsoft.com/office/drawing/2014/main" id="{ED40D65E-A341-7FC4-96DC-9F9DE3C856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873" y="170969"/>
            <a:ext cx="914400" cy="914400"/>
          </a:xfrm>
          <a:prstGeom prst="rect">
            <a:avLst/>
          </a:prstGeom>
        </p:spPr>
      </p:pic>
      <p:sp>
        <p:nvSpPr>
          <p:cNvPr id="6" name="TextBox 5">
            <a:extLst>
              <a:ext uri="{FF2B5EF4-FFF2-40B4-BE49-F238E27FC236}">
                <a16:creationId xmlns:a16="http://schemas.microsoft.com/office/drawing/2014/main" id="{B5483D08-F491-7E56-B9E0-B6E5DE3ECDBB}"/>
              </a:ext>
            </a:extLst>
          </p:cNvPr>
          <p:cNvSpPr txBox="1"/>
          <p:nvPr/>
        </p:nvSpPr>
        <p:spPr>
          <a:xfrm>
            <a:off x="6149534" y="2967335"/>
            <a:ext cx="5673880" cy="461665"/>
          </a:xfrm>
          <a:prstGeom prst="rect">
            <a:avLst/>
          </a:prstGeom>
          <a:noFill/>
        </p:spPr>
        <p:txBody>
          <a:bodyPr wrap="square">
            <a:spAutoFit/>
          </a:bodyPr>
          <a:lstStyle/>
          <a:p>
            <a:pPr marL="0" marR="0"/>
            <a:r>
              <a:rPr lang="ar-BH" sz="2400" u="sng" dirty="0">
                <a:hlinkClick r:id="rId5"/>
              </a:rPr>
              <a:t>فيديو عن ماهو التعليم في مرحلة الطفولة المبكرة</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Rectangle 6">
            <a:extLst>
              <a:ext uri="{FF2B5EF4-FFF2-40B4-BE49-F238E27FC236}">
                <a16:creationId xmlns:a16="http://schemas.microsoft.com/office/drawing/2014/main" id="{05B92961-1AE9-0557-58D7-CF4D5B365C74}"/>
              </a:ext>
            </a:extLst>
          </p:cNvPr>
          <p:cNvSpPr/>
          <p:nvPr/>
        </p:nvSpPr>
        <p:spPr>
          <a:xfrm flipV="1">
            <a:off x="0" y="1184343"/>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056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1998337" y="1991917"/>
            <a:ext cx="9704833" cy="744584"/>
          </a:xfrm>
        </p:spPr>
        <p:txBody>
          <a:bodyPr>
            <a:normAutofit/>
          </a:bodyPr>
          <a:lstStyle/>
          <a:p>
            <a:pPr algn="r"/>
            <a:r>
              <a:rPr lang="ar-BH" sz="3200" b="1" dirty="0">
                <a:solidFill>
                  <a:schemeClr val="accent1">
                    <a:lumMod val="75000"/>
                  </a:schemeClr>
                </a:solidFill>
              </a:rPr>
              <a:t> نمو الأطفال من خلال اللعب </a:t>
            </a:r>
            <a:endParaRPr lang="en-US" sz="3200" b="1" dirty="0">
              <a:solidFill>
                <a:schemeClr val="accent1">
                  <a:lumMod val="75000"/>
                </a:schemeClr>
              </a:solidFill>
            </a:endParaRP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414" y="73107"/>
            <a:ext cx="914400" cy="914400"/>
          </a:xfrm>
          <a:prstGeom prst="rect">
            <a:avLst/>
          </a:prstGeom>
        </p:spPr>
      </p:pic>
      <p:sp>
        <p:nvSpPr>
          <p:cNvPr id="3" name="TextBox 2">
            <a:extLst>
              <a:ext uri="{FF2B5EF4-FFF2-40B4-BE49-F238E27FC236}">
                <a16:creationId xmlns:a16="http://schemas.microsoft.com/office/drawing/2014/main" id="{A96220C9-91E7-FA57-02A2-761031BC8AFA}"/>
              </a:ext>
            </a:extLst>
          </p:cNvPr>
          <p:cNvSpPr txBox="1"/>
          <p:nvPr/>
        </p:nvSpPr>
        <p:spPr>
          <a:xfrm>
            <a:off x="7045107" y="3029992"/>
            <a:ext cx="4658063" cy="461665"/>
          </a:xfrm>
          <a:prstGeom prst="rect">
            <a:avLst/>
          </a:prstGeom>
          <a:noFill/>
        </p:spPr>
        <p:txBody>
          <a:bodyPr wrap="square">
            <a:spAutoFit/>
          </a:bodyPr>
          <a:lstStyle/>
          <a:p>
            <a:pPr marL="0" marR="0"/>
            <a:r>
              <a:rPr lang="ar-BH" sz="2400" u="sng" dirty="0">
                <a:hlinkClick r:id="rId5"/>
              </a:rPr>
              <a:t>فيديو عن نمو الأطفال من خلال اللعب</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Rectangle 3">
            <a:extLst>
              <a:ext uri="{FF2B5EF4-FFF2-40B4-BE49-F238E27FC236}">
                <a16:creationId xmlns:a16="http://schemas.microsoft.com/office/drawing/2014/main" id="{98B48B80-8DF6-117C-7238-8FF535F34C8B}"/>
              </a:ext>
            </a:extLst>
          </p:cNvPr>
          <p:cNvSpPr/>
          <p:nvPr/>
        </p:nvSpPr>
        <p:spPr>
          <a:xfrm flipV="1">
            <a:off x="0" y="1184343"/>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680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1A9D93F-E34C-28D0-2340-65F7CD1CDCB3}"/>
              </a:ext>
            </a:extLst>
          </p:cNvPr>
          <p:cNvSpPr/>
          <p:nvPr/>
        </p:nvSpPr>
        <p:spPr>
          <a:xfrm>
            <a:off x="4137986" y="4774888"/>
            <a:ext cx="1816600" cy="186431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DAE88A1-0401-D4E0-98D1-C9A499ED134F}"/>
              </a:ext>
            </a:extLst>
          </p:cNvPr>
          <p:cNvSpPr/>
          <p:nvPr/>
        </p:nvSpPr>
        <p:spPr>
          <a:xfrm>
            <a:off x="4137986" y="2957670"/>
            <a:ext cx="1801847" cy="173708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B1BAFD-77BA-82D2-600D-3748FAA068FB}"/>
              </a:ext>
            </a:extLst>
          </p:cNvPr>
          <p:cNvSpPr/>
          <p:nvPr/>
        </p:nvSpPr>
        <p:spPr>
          <a:xfrm>
            <a:off x="4125686" y="933322"/>
            <a:ext cx="1801847" cy="194420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714EB6B-BE79-80A6-0D0E-9BEBE8D419E5}"/>
              </a:ext>
            </a:extLst>
          </p:cNvPr>
          <p:cNvSpPr/>
          <p:nvPr/>
        </p:nvSpPr>
        <p:spPr>
          <a:xfrm>
            <a:off x="6201853" y="4774888"/>
            <a:ext cx="1816600" cy="186431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D9125A9-2536-3DB6-8AB1-878FDAB89BE6}"/>
              </a:ext>
            </a:extLst>
          </p:cNvPr>
          <p:cNvSpPr/>
          <p:nvPr/>
        </p:nvSpPr>
        <p:spPr>
          <a:xfrm>
            <a:off x="6201853" y="2957670"/>
            <a:ext cx="1801847" cy="173707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13C850-6119-2590-DFDA-FC881ACA8075}"/>
              </a:ext>
            </a:extLst>
          </p:cNvPr>
          <p:cNvSpPr/>
          <p:nvPr/>
        </p:nvSpPr>
        <p:spPr>
          <a:xfrm>
            <a:off x="6207710" y="933322"/>
            <a:ext cx="1801847" cy="194420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855B21D-4C8C-F598-A380-F4C0D57808F3}"/>
              </a:ext>
            </a:extLst>
          </p:cNvPr>
          <p:cNvSpPr>
            <a:spLocks noGrp="1"/>
          </p:cNvSpPr>
          <p:nvPr>
            <p:ph type="title"/>
          </p:nvPr>
        </p:nvSpPr>
        <p:spPr>
          <a:xfrm>
            <a:off x="1151199" y="122314"/>
            <a:ext cx="10196744" cy="744584"/>
          </a:xfrm>
        </p:spPr>
        <p:txBody>
          <a:bodyPr>
            <a:normAutofit/>
          </a:bodyPr>
          <a:lstStyle/>
          <a:p>
            <a:pPr algn="r" rtl="1"/>
            <a:r>
              <a:rPr lang="ar-BH" sz="3200" b="1" dirty="0">
                <a:solidFill>
                  <a:srgbClr val="203864"/>
                </a:solidFill>
              </a:rPr>
              <a:t>من خلال اللعب، الأطفال ... </a:t>
            </a:r>
            <a:endParaRPr lang="en-US" sz="3200" b="1" dirty="0">
              <a:solidFill>
                <a:srgbClr val="203864"/>
              </a:solidFill>
            </a:endParaRPr>
          </a:p>
        </p:txBody>
      </p:sp>
      <p:pic>
        <p:nvPicPr>
          <p:cNvPr id="2" name="Picture 1">
            <a:extLst>
              <a:ext uri="{FF2B5EF4-FFF2-40B4-BE49-F238E27FC236}">
                <a16:creationId xmlns:a16="http://schemas.microsoft.com/office/drawing/2014/main" id="{840B9A6E-FCB9-5899-857E-7F309B3AB6CF}"/>
              </a:ext>
            </a:extLst>
          </p:cNvPr>
          <p:cNvPicPr>
            <a:picLocks noChangeAspect="1"/>
          </p:cNvPicPr>
          <p:nvPr/>
        </p:nvPicPr>
        <p:blipFill>
          <a:blip r:embed="rId3"/>
          <a:stretch>
            <a:fillRect/>
          </a:stretch>
        </p:blipFill>
        <p:spPr>
          <a:xfrm>
            <a:off x="6333157" y="1159026"/>
            <a:ext cx="1539240" cy="1539240"/>
          </a:xfrm>
          <a:prstGeom prst="rect">
            <a:avLst/>
          </a:prstGeom>
          <a:ln>
            <a:solidFill>
              <a:schemeClr val="bg1">
                <a:lumMod val="65000"/>
              </a:schemeClr>
            </a:solidFill>
          </a:ln>
          <a:effectLst>
            <a:softEdge rad="88900"/>
          </a:effectLst>
        </p:spPr>
      </p:pic>
      <p:sp>
        <p:nvSpPr>
          <p:cNvPr id="4" name="TextBox 3">
            <a:extLst>
              <a:ext uri="{FF2B5EF4-FFF2-40B4-BE49-F238E27FC236}">
                <a16:creationId xmlns:a16="http://schemas.microsoft.com/office/drawing/2014/main" id="{8BBA968A-1DD4-9A46-F1A1-F9BF8DD01564}"/>
              </a:ext>
            </a:extLst>
          </p:cNvPr>
          <p:cNvSpPr txBox="1"/>
          <p:nvPr/>
        </p:nvSpPr>
        <p:spPr>
          <a:xfrm>
            <a:off x="8421037" y="1789367"/>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يبحثون ويكتشفون</a:t>
            </a:r>
            <a:endParaRPr lang="en-GB" sz="2000" b="1" dirty="0">
              <a:solidFill>
                <a:schemeClr val="bg1"/>
              </a:solidFill>
            </a:endParaRPr>
          </a:p>
        </p:txBody>
      </p:sp>
      <p:pic>
        <p:nvPicPr>
          <p:cNvPr id="5" name="Picture 4">
            <a:extLst>
              <a:ext uri="{FF2B5EF4-FFF2-40B4-BE49-F238E27FC236}">
                <a16:creationId xmlns:a16="http://schemas.microsoft.com/office/drawing/2014/main" id="{4A5BC9DF-2AA5-B277-DDE1-907A697D4DFF}"/>
              </a:ext>
            </a:extLst>
          </p:cNvPr>
          <p:cNvPicPr>
            <a:picLocks noChangeAspect="1"/>
          </p:cNvPicPr>
          <p:nvPr/>
        </p:nvPicPr>
        <p:blipFill>
          <a:blip r:embed="rId4"/>
          <a:stretch>
            <a:fillRect/>
          </a:stretch>
        </p:blipFill>
        <p:spPr>
          <a:xfrm>
            <a:off x="6267504" y="3182513"/>
            <a:ext cx="1670544" cy="1287392"/>
          </a:xfrm>
          <a:prstGeom prst="rect">
            <a:avLst/>
          </a:prstGeom>
          <a:ln>
            <a:solidFill>
              <a:schemeClr val="bg1">
                <a:lumMod val="65000"/>
              </a:schemeClr>
            </a:solidFill>
          </a:ln>
          <a:effectLst>
            <a:softEdge rad="88900"/>
          </a:effectLst>
        </p:spPr>
      </p:pic>
      <p:sp>
        <p:nvSpPr>
          <p:cNvPr id="7" name="TextBox 6">
            <a:extLst>
              <a:ext uri="{FF2B5EF4-FFF2-40B4-BE49-F238E27FC236}">
                <a16:creationId xmlns:a16="http://schemas.microsoft.com/office/drawing/2014/main" id="{29405AF0-0D56-E98F-E430-1B2BD9066114}"/>
              </a:ext>
            </a:extLst>
          </p:cNvPr>
          <p:cNvSpPr txBox="1"/>
          <p:nvPr/>
        </p:nvSpPr>
        <p:spPr>
          <a:xfrm>
            <a:off x="8421037" y="3631433"/>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يحلون المشكلات</a:t>
            </a:r>
            <a:endParaRPr lang="en-GB" sz="2000" b="1" dirty="0">
              <a:solidFill>
                <a:schemeClr val="bg1"/>
              </a:solidFill>
            </a:endParaRPr>
          </a:p>
        </p:txBody>
      </p:sp>
      <p:pic>
        <p:nvPicPr>
          <p:cNvPr id="8" name="Picture 7">
            <a:extLst>
              <a:ext uri="{FF2B5EF4-FFF2-40B4-BE49-F238E27FC236}">
                <a16:creationId xmlns:a16="http://schemas.microsoft.com/office/drawing/2014/main" id="{CA5639FA-E2BB-D4E9-0DBB-6B43DA25BB30}"/>
              </a:ext>
            </a:extLst>
          </p:cNvPr>
          <p:cNvPicPr>
            <a:picLocks noChangeAspect="1"/>
          </p:cNvPicPr>
          <p:nvPr/>
        </p:nvPicPr>
        <p:blipFill>
          <a:blip r:embed="rId5"/>
          <a:stretch>
            <a:fillRect/>
          </a:stretch>
        </p:blipFill>
        <p:spPr>
          <a:xfrm>
            <a:off x="6333157" y="4915438"/>
            <a:ext cx="1539240" cy="1539240"/>
          </a:xfrm>
          <a:prstGeom prst="rect">
            <a:avLst/>
          </a:prstGeom>
          <a:effectLst>
            <a:softEdge rad="88900"/>
          </a:effectLst>
        </p:spPr>
      </p:pic>
      <p:sp>
        <p:nvSpPr>
          <p:cNvPr id="9" name="TextBox 8">
            <a:extLst>
              <a:ext uri="{FF2B5EF4-FFF2-40B4-BE49-F238E27FC236}">
                <a16:creationId xmlns:a16="http://schemas.microsoft.com/office/drawing/2014/main" id="{193BEA01-8B25-95A3-86A3-0690868BE2C7}"/>
              </a:ext>
            </a:extLst>
          </p:cNvPr>
          <p:cNvSpPr txBox="1"/>
          <p:nvPr/>
        </p:nvSpPr>
        <p:spPr>
          <a:xfrm>
            <a:off x="8421037" y="5455952"/>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ينمون مهاراتهم الاجتماعية</a:t>
            </a:r>
            <a:endParaRPr lang="en-GB" sz="2000" b="1" dirty="0">
              <a:solidFill>
                <a:schemeClr val="bg1"/>
              </a:solidFill>
            </a:endParaRPr>
          </a:p>
        </p:txBody>
      </p:sp>
      <p:sp>
        <p:nvSpPr>
          <p:cNvPr id="13" name="TextBox 12">
            <a:extLst>
              <a:ext uri="{FF2B5EF4-FFF2-40B4-BE49-F238E27FC236}">
                <a16:creationId xmlns:a16="http://schemas.microsoft.com/office/drawing/2014/main" id="{3234A4F5-0493-0F9F-B002-9C0209AFCE18}"/>
              </a:ext>
            </a:extLst>
          </p:cNvPr>
          <p:cNvSpPr txBox="1"/>
          <p:nvPr/>
        </p:nvSpPr>
        <p:spPr>
          <a:xfrm>
            <a:off x="875363" y="1789367"/>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يعبرون عن مشاعرهم</a:t>
            </a:r>
            <a:endParaRPr lang="en-GB" sz="2000" b="1" dirty="0">
              <a:solidFill>
                <a:schemeClr val="bg1"/>
              </a:solidFill>
            </a:endParaRPr>
          </a:p>
        </p:txBody>
      </p:sp>
      <p:sp>
        <p:nvSpPr>
          <p:cNvPr id="14" name="TextBox 13">
            <a:extLst>
              <a:ext uri="{FF2B5EF4-FFF2-40B4-BE49-F238E27FC236}">
                <a16:creationId xmlns:a16="http://schemas.microsoft.com/office/drawing/2014/main" id="{151C9B59-15E2-C40F-BFFA-F39D019B7C02}"/>
              </a:ext>
            </a:extLst>
          </p:cNvPr>
          <p:cNvSpPr txBox="1"/>
          <p:nvPr/>
        </p:nvSpPr>
        <p:spPr>
          <a:xfrm>
            <a:off x="875363" y="3631433"/>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يعززون ثقتهم بأنفسهم</a:t>
            </a:r>
            <a:endParaRPr lang="en-GB" sz="2000" b="1" dirty="0">
              <a:solidFill>
                <a:schemeClr val="bg1"/>
              </a:solidFill>
            </a:endParaRPr>
          </a:p>
        </p:txBody>
      </p:sp>
      <p:sp>
        <p:nvSpPr>
          <p:cNvPr id="15" name="TextBox 14">
            <a:extLst>
              <a:ext uri="{FF2B5EF4-FFF2-40B4-BE49-F238E27FC236}">
                <a16:creationId xmlns:a16="http://schemas.microsoft.com/office/drawing/2014/main" id="{42C7DADE-D2A1-46BB-8356-BADF6D2126AE}"/>
              </a:ext>
            </a:extLst>
          </p:cNvPr>
          <p:cNvSpPr txBox="1"/>
          <p:nvPr/>
        </p:nvSpPr>
        <p:spPr>
          <a:xfrm>
            <a:off x="875363" y="5455952"/>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ينمون إبداعهم </a:t>
            </a:r>
            <a:endParaRPr lang="en-GB" sz="2000" b="1" dirty="0">
              <a:solidFill>
                <a:schemeClr val="bg1"/>
              </a:solidFill>
            </a:endParaRPr>
          </a:p>
        </p:txBody>
      </p:sp>
      <p:pic>
        <p:nvPicPr>
          <p:cNvPr id="16" name="Picture 15">
            <a:extLst>
              <a:ext uri="{FF2B5EF4-FFF2-40B4-BE49-F238E27FC236}">
                <a16:creationId xmlns:a16="http://schemas.microsoft.com/office/drawing/2014/main" id="{8EF77929-7100-7B80-AFB9-0B33001308EA}"/>
              </a:ext>
            </a:extLst>
          </p:cNvPr>
          <p:cNvPicPr>
            <a:picLocks noChangeAspect="1"/>
          </p:cNvPicPr>
          <p:nvPr/>
        </p:nvPicPr>
        <p:blipFill>
          <a:blip r:embed="rId6"/>
          <a:stretch>
            <a:fillRect/>
          </a:stretch>
        </p:blipFill>
        <p:spPr>
          <a:xfrm>
            <a:off x="4262846" y="1135806"/>
            <a:ext cx="1539240" cy="1539240"/>
          </a:xfrm>
          <a:prstGeom prst="rect">
            <a:avLst/>
          </a:prstGeom>
          <a:ln>
            <a:solidFill>
              <a:schemeClr val="bg1">
                <a:lumMod val="65000"/>
              </a:schemeClr>
            </a:solidFill>
          </a:ln>
          <a:effectLst>
            <a:softEdge rad="88900"/>
          </a:effectLst>
        </p:spPr>
      </p:pic>
      <p:pic>
        <p:nvPicPr>
          <p:cNvPr id="17" name="Picture 16">
            <a:extLst>
              <a:ext uri="{FF2B5EF4-FFF2-40B4-BE49-F238E27FC236}">
                <a16:creationId xmlns:a16="http://schemas.microsoft.com/office/drawing/2014/main" id="{0FCD6A72-3C94-EE46-D1B1-A86B62F3E178}"/>
              </a:ext>
            </a:extLst>
          </p:cNvPr>
          <p:cNvPicPr>
            <a:picLocks noChangeAspect="1"/>
          </p:cNvPicPr>
          <p:nvPr/>
        </p:nvPicPr>
        <p:blipFill>
          <a:blip r:embed="rId7"/>
          <a:stretch>
            <a:fillRect/>
          </a:stretch>
        </p:blipFill>
        <p:spPr>
          <a:xfrm>
            <a:off x="4256989" y="3080015"/>
            <a:ext cx="1539240" cy="1539240"/>
          </a:xfrm>
          <a:prstGeom prst="rect">
            <a:avLst/>
          </a:prstGeom>
          <a:ln>
            <a:solidFill>
              <a:schemeClr val="bg1">
                <a:lumMod val="65000"/>
              </a:schemeClr>
            </a:solidFill>
          </a:ln>
          <a:effectLst>
            <a:softEdge rad="88900"/>
          </a:effectLst>
        </p:spPr>
      </p:pic>
      <p:pic>
        <p:nvPicPr>
          <p:cNvPr id="18" name="Picture 17">
            <a:extLst>
              <a:ext uri="{FF2B5EF4-FFF2-40B4-BE49-F238E27FC236}">
                <a16:creationId xmlns:a16="http://schemas.microsoft.com/office/drawing/2014/main" id="{3E932ACA-2FC6-BD87-9205-AA5F89A2A53D}"/>
              </a:ext>
            </a:extLst>
          </p:cNvPr>
          <p:cNvPicPr>
            <a:picLocks noChangeAspect="1"/>
          </p:cNvPicPr>
          <p:nvPr/>
        </p:nvPicPr>
        <p:blipFill>
          <a:blip r:embed="rId8"/>
          <a:stretch>
            <a:fillRect/>
          </a:stretch>
        </p:blipFill>
        <p:spPr>
          <a:xfrm>
            <a:off x="4262846" y="4915438"/>
            <a:ext cx="1539240" cy="1539240"/>
          </a:xfrm>
          <a:prstGeom prst="rect">
            <a:avLst/>
          </a:prstGeom>
          <a:ln>
            <a:solidFill>
              <a:schemeClr val="bg1">
                <a:lumMod val="65000"/>
              </a:schemeClr>
            </a:solidFill>
          </a:ln>
          <a:effectLst>
            <a:softEdge rad="88900"/>
          </a:effectLst>
        </p:spPr>
      </p:pic>
    </p:spTree>
    <p:extLst>
      <p:ext uri="{BB962C8B-B14F-4D97-AF65-F5344CB8AC3E}">
        <p14:creationId xmlns:p14="http://schemas.microsoft.com/office/powerpoint/2010/main" val="1448525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couple of young boys playing in sand&#10;&#10;Description automatically generated">
            <a:extLst>
              <a:ext uri="{FF2B5EF4-FFF2-40B4-BE49-F238E27FC236}">
                <a16:creationId xmlns:a16="http://schemas.microsoft.com/office/drawing/2014/main" id="{72FB5BB2-7293-F523-E15F-C249E02C433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1646" r="21501"/>
          <a:stretch/>
        </p:blipFill>
        <p:spPr>
          <a:xfrm>
            <a:off x="7126678" y="930122"/>
            <a:ext cx="5065322" cy="5927878"/>
          </a:xfrm>
          <a:prstGeom prst="rect">
            <a:avLst/>
          </a:prstGeom>
        </p:spPr>
      </p:pic>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AD74DD4-406E-9875-CB84-C3D11C2DEFED}"/>
              </a:ext>
            </a:extLst>
          </p:cNvPr>
          <p:cNvSpPr txBox="1"/>
          <p:nvPr/>
        </p:nvSpPr>
        <p:spPr>
          <a:xfrm>
            <a:off x="174733" y="1580298"/>
            <a:ext cx="6441072" cy="461665"/>
          </a:xfrm>
          <a:prstGeom prst="rect">
            <a:avLst/>
          </a:prstGeom>
          <a:solidFill>
            <a:srgbClr val="002060"/>
          </a:solidFill>
        </p:spPr>
        <p:txBody>
          <a:bodyPr wrap="square">
            <a:spAutoFit/>
          </a:bodyPr>
          <a:lstStyle/>
          <a:p>
            <a:pPr algn="ctr" rtl="1"/>
            <a:r>
              <a:rPr lang="ar-BH" sz="2400" b="1" dirty="0">
                <a:solidFill>
                  <a:schemeClr val="bg1"/>
                </a:solidFill>
              </a:rPr>
              <a:t>من أين نحصل على الأدلة؟</a:t>
            </a:r>
            <a:endParaRPr lang="en-US" sz="2400" b="1" dirty="0">
              <a:solidFill>
                <a:schemeClr val="bg1"/>
              </a:solidFill>
            </a:endParaRPr>
          </a:p>
        </p:txBody>
      </p:sp>
      <p:sp>
        <p:nvSpPr>
          <p:cNvPr id="8" name="Rectangle 7">
            <a:extLst>
              <a:ext uri="{FF2B5EF4-FFF2-40B4-BE49-F238E27FC236}">
                <a16:creationId xmlns:a16="http://schemas.microsoft.com/office/drawing/2014/main" id="{8DA3A829-2AF7-90D9-1649-C69151001EE7}"/>
              </a:ext>
            </a:extLst>
          </p:cNvPr>
          <p:cNvSpPr/>
          <p:nvPr/>
        </p:nvSpPr>
        <p:spPr>
          <a:xfrm>
            <a:off x="10812367" y="4390897"/>
            <a:ext cx="441670"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B91D7CA-28A0-9036-A855-F74C775C4CF6}"/>
              </a:ext>
            </a:extLst>
          </p:cNvPr>
          <p:cNvSpPr/>
          <p:nvPr/>
        </p:nvSpPr>
        <p:spPr>
          <a:xfrm rot="336904">
            <a:off x="9407082" y="4397438"/>
            <a:ext cx="148706"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FDB96D2C-EE54-BE24-1F5E-54935FB2FBE5}"/>
              </a:ext>
            </a:extLst>
          </p:cNvPr>
          <p:cNvGrpSpPr/>
          <p:nvPr/>
        </p:nvGrpSpPr>
        <p:grpSpPr>
          <a:xfrm>
            <a:off x="441396" y="2466316"/>
            <a:ext cx="5180099" cy="2557226"/>
            <a:chOff x="890435" y="1834749"/>
            <a:chExt cx="7525846" cy="1273661"/>
          </a:xfrm>
        </p:grpSpPr>
        <p:sp>
          <p:nvSpPr>
            <p:cNvPr id="3" name="TextBox 2">
              <a:extLst>
                <a:ext uri="{FF2B5EF4-FFF2-40B4-BE49-F238E27FC236}">
                  <a16:creationId xmlns:a16="http://schemas.microsoft.com/office/drawing/2014/main" id="{50AEA2DA-2007-43D7-86B0-EF503F32889A}"/>
                </a:ext>
              </a:extLst>
            </p:cNvPr>
            <p:cNvSpPr txBox="1"/>
            <p:nvPr/>
          </p:nvSpPr>
          <p:spPr>
            <a:xfrm>
              <a:off x="890435" y="1834749"/>
              <a:ext cx="7525845" cy="20464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Graphik" panose="020B0503030202060203" pitchFamily="34" charset="0"/>
                  <a:cs typeface="Graphik Arabic Regular" pitchFamily="2" charset="-78"/>
                </a:rPr>
                <a:t>تحليل الوثائق والإجراءات</a:t>
              </a:r>
            </a:p>
          </p:txBody>
        </p:sp>
        <p:sp>
          <p:nvSpPr>
            <p:cNvPr id="5" name="TextBox 4">
              <a:extLst>
                <a:ext uri="{FF2B5EF4-FFF2-40B4-BE49-F238E27FC236}">
                  <a16:creationId xmlns:a16="http://schemas.microsoft.com/office/drawing/2014/main" id="{D9B1A3C3-0AED-5555-D595-1FD2C2E56E90}"/>
                </a:ext>
              </a:extLst>
            </p:cNvPr>
            <p:cNvSpPr txBox="1"/>
            <p:nvPr/>
          </p:nvSpPr>
          <p:spPr>
            <a:xfrm>
              <a:off x="890436" y="2227810"/>
              <a:ext cx="7525845" cy="20464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Graphik" panose="020B0503030202060203" pitchFamily="34" charset="0"/>
                  <a:cs typeface="Graphik Arabic Regular" pitchFamily="2" charset="-78"/>
                </a:rPr>
                <a:t>ملاحظة وتقييم مشاركات الأطفال وتفاعلهم</a:t>
              </a:r>
            </a:p>
          </p:txBody>
        </p:sp>
        <p:sp>
          <p:nvSpPr>
            <p:cNvPr id="11" name="TextBox 10">
              <a:extLst>
                <a:ext uri="{FF2B5EF4-FFF2-40B4-BE49-F238E27FC236}">
                  <a16:creationId xmlns:a16="http://schemas.microsoft.com/office/drawing/2014/main" id="{7C40EBC2-60C7-090E-1774-A82302014DED}"/>
                </a:ext>
              </a:extLst>
            </p:cNvPr>
            <p:cNvSpPr txBox="1"/>
            <p:nvPr/>
          </p:nvSpPr>
          <p:spPr>
            <a:xfrm>
              <a:off x="890435" y="2562134"/>
              <a:ext cx="7525845" cy="20464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Graphik" panose="020B0503030202060203" pitchFamily="34" charset="0"/>
                  <a:cs typeface="Graphik Arabic Regular" pitchFamily="2" charset="-78"/>
                </a:rPr>
                <a:t>تحليل المقابلات والاستطلاعات</a:t>
              </a:r>
            </a:p>
          </p:txBody>
        </p:sp>
        <p:sp>
          <p:nvSpPr>
            <p:cNvPr id="12" name="TextBox 11">
              <a:extLst>
                <a:ext uri="{FF2B5EF4-FFF2-40B4-BE49-F238E27FC236}">
                  <a16:creationId xmlns:a16="http://schemas.microsoft.com/office/drawing/2014/main" id="{49DAA678-E2B8-DBED-EDC4-5CFD6BF12008}"/>
                </a:ext>
              </a:extLst>
            </p:cNvPr>
            <p:cNvSpPr txBox="1"/>
            <p:nvPr/>
          </p:nvSpPr>
          <p:spPr>
            <a:xfrm>
              <a:off x="890435" y="2903765"/>
              <a:ext cx="7525845" cy="20464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Graphik" panose="020B0503030202060203" pitchFamily="34" charset="0"/>
                  <a:cs typeface="Graphik Arabic Regular" pitchFamily="2" charset="-78"/>
                </a:rPr>
                <a:t>مراجعة عينة من إنجازات الأطفال.</a:t>
              </a:r>
            </a:p>
          </p:txBody>
        </p:sp>
      </p:grpSp>
      <p:grpSp>
        <p:nvGrpSpPr>
          <p:cNvPr id="13" name="Group 12">
            <a:extLst>
              <a:ext uri="{FF2B5EF4-FFF2-40B4-BE49-F238E27FC236}">
                <a16:creationId xmlns:a16="http://schemas.microsoft.com/office/drawing/2014/main" id="{5BE76C56-0BE3-74C0-FD1F-3A3C7BA33149}"/>
              </a:ext>
            </a:extLst>
          </p:cNvPr>
          <p:cNvGrpSpPr/>
          <p:nvPr/>
        </p:nvGrpSpPr>
        <p:grpSpPr>
          <a:xfrm>
            <a:off x="5871245" y="2466316"/>
            <a:ext cx="710215" cy="2479976"/>
            <a:chOff x="3993307" y="4511747"/>
            <a:chExt cx="306707" cy="1214594"/>
          </a:xfrm>
        </p:grpSpPr>
        <p:sp>
          <p:nvSpPr>
            <p:cNvPr id="14" name="TextBox 13">
              <a:extLst>
                <a:ext uri="{FF2B5EF4-FFF2-40B4-BE49-F238E27FC236}">
                  <a16:creationId xmlns:a16="http://schemas.microsoft.com/office/drawing/2014/main" id="{AE27E150-801B-77BB-7F9D-03CD568CB6D9}"/>
                </a:ext>
              </a:extLst>
            </p:cNvPr>
            <p:cNvSpPr txBox="1"/>
            <p:nvPr/>
          </p:nvSpPr>
          <p:spPr>
            <a:xfrm>
              <a:off x="3993308" y="4511747"/>
              <a:ext cx="306705" cy="16923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Graphik Arabic Black" pitchFamily="2" charset="-78"/>
                  <a:cs typeface="Graphik Arabic Black" pitchFamily="2" charset="-78"/>
                </a:rPr>
                <a:t>1</a:t>
              </a:r>
            </a:p>
          </p:txBody>
        </p:sp>
        <p:sp>
          <p:nvSpPr>
            <p:cNvPr id="15" name="TextBox 14">
              <a:extLst>
                <a:ext uri="{FF2B5EF4-FFF2-40B4-BE49-F238E27FC236}">
                  <a16:creationId xmlns:a16="http://schemas.microsoft.com/office/drawing/2014/main" id="{8595BBA3-FB84-5533-D7E7-8E43FDDE3664}"/>
                </a:ext>
              </a:extLst>
            </p:cNvPr>
            <p:cNvSpPr txBox="1"/>
            <p:nvPr/>
          </p:nvSpPr>
          <p:spPr>
            <a:xfrm>
              <a:off x="3993308" y="4862555"/>
              <a:ext cx="306706" cy="16923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Graphik Arabic Black" pitchFamily="2" charset="-78"/>
                  <a:cs typeface="Graphik Arabic Black" pitchFamily="2" charset="-78"/>
                </a:rPr>
                <a:t>2</a:t>
              </a:r>
            </a:p>
          </p:txBody>
        </p:sp>
        <p:sp>
          <p:nvSpPr>
            <p:cNvPr id="16" name="TextBox 15">
              <a:extLst>
                <a:ext uri="{FF2B5EF4-FFF2-40B4-BE49-F238E27FC236}">
                  <a16:creationId xmlns:a16="http://schemas.microsoft.com/office/drawing/2014/main" id="{E5967671-F7E9-1AA9-9901-A96E61EA6016}"/>
                </a:ext>
              </a:extLst>
            </p:cNvPr>
            <p:cNvSpPr txBox="1"/>
            <p:nvPr/>
          </p:nvSpPr>
          <p:spPr>
            <a:xfrm>
              <a:off x="3993307" y="5222928"/>
              <a:ext cx="306706" cy="16923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Graphik Arabic Black" pitchFamily="2" charset="-78"/>
                  <a:cs typeface="Graphik Arabic Black" pitchFamily="2" charset="-78"/>
                </a:rPr>
                <a:t>3</a:t>
              </a:r>
            </a:p>
          </p:txBody>
        </p:sp>
        <p:sp>
          <p:nvSpPr>
            <p:cNvPr id="17" name="TextBox 16">
              <a:extLst>
                <a:ext uri="{FF2B5EF4-FFF2-40B4-BE49-F238E27FC236}">
                  <a16:creationId xmlns:a16="http://schemas.microsoft.com/office/drawing/2014/main" id="{F95223C4-EAE5-1FB5-F0AE-C4B29E9FA7AE}"/>
                </a:ext>
              </a:extLst>
            </p:cNvPr>
            <p:cNvSpPr txBox="1"/>
            <p:nvPr/>
          </p:nvSpPr>
          <p:spPr>
            <a:xfrm>
              <a:off x="3993307" y="5557107"/>
              <a:ext cx="306706" cy="16923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Graphik Arabic Black" pitchFamily="2" charset="-78"/>
                  <a:cs typeface="Graphik Arabic Black" pitchFamily="2" charset="-78"/>
                </a:rPr>
                <a:t>4</a:t>
              </a:r>
            </a:p>
          </p:txBody>
        </p:sp>
      </p:grpSp>
      <p:sp>
        <p:nvSpPr>
          <p:cNvPr id="19" name="Title 1">
            <a:extLst>
              <a:ext uri="{FF2B5EF4-FFF2-40B4-BE49-F238E27FC236}">
                <a16:creationId xmlns:a16="http://schemas.microsoft.com/office/drawing/2014/main" id="{D0A6A350-8DF6-72D9-3661-0EFD670FD39B}"/>
              </a:ext>
            </a:extLst>
          </p:cNvPr>
          <p:cNvSpPr>
            <a:spLocks noGrp="1"/>
          </p:cNvSpPr>
          <p:nvPr>
            <p:ph type="title"/>
          </p:nvPr>
        </p:nvSpPr>
        <p:spPr>
          <a:xfrm>
            <a:off x="1130708" y="88145"/>
            <a:ext cx="10196744" cy="744584"/>
          </a:xfrm>
        </p:spPr>
        <p:txBody>
          <a:bodyPr>
            <a:normAutofit/>
          </a:bodyPr>
          <a:lstStyle/>
          <a:p>
            <a:pPr algn="r" rtl="1"/>
            <a:r>
              <a:rPr lang="ar-BH" sz="3200" b="1" dirty="0">
                <a:solidFill>
                  <a:schemeClr val="accent2"/>
                </a:solidFill>
              </a:rPr>
              <a:t>المجال 1: </a:t>
            </a:r>
            <a:r>
              <a:rPr lang="ar-BH" sz="3200" b="1" dirty="0">
                <a:solidFill>
                  <a:schemeClr val="accent1">
                    <a:lumMod val="75000"/>
                  </a:schemeClr>
                </a:solidFill>
              </a:rPr>
              <a:t>نمو الأطفال وتطورهم</a:t>
            </a:r>
            <a:endParaRPr lang="en-US" sz="3200" b="1" dirty="0">
              <a:solidFill>
                <a:schemeClr val="accent1">
                  <a:lumMod val="75000"/>
                </a:schemeClr>
              </a:solidFill>
            </a:endParaRPr>
          </a:p>
        </p:txBody>
      </p:sp>
    </p:spTree>
    <p:extLst>
      <p:ext uri="{BB962C8B-B14F-4D97-AF65-F5344CB8AC3E}">
        <p14:creationId xmlns:p14="http://schemas.microsoft.com/office/powerpoint/2010/main" val="2302602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6F31E06C-BA72-D401-CEFB-2B82A2463C1B}"/>
              </a:ext>
            </a:extLst>
          </p:cNvPr>
          <p:cNvSpPr txBox="1"/>
          <p:nvPr/>
        </p:nvSpPr>
        <p:spPr>
          <a:xfrm>
            <a:off x="473711" y="1507734"/>
            <a:ext cx="5859971" cy="400110"/>
          </a:xfrm>
          <a:prstGeom prst="rect">
            <a:avLst/>
          </a:prstGeom>
          <a:noFill/>
        </p:spPr>
        <p:txBody>
          <a:bodyPr wrap="square">
            <a:spAutoFit/>
          </a:bodyPr>
          <a:lstStyle/>
          <a:p>
            <a:pPr algn="ctr"/>
            <a:r>
              <a:rPr lang="ar-BH" sz="2000" b="1" dirty="0">
                <a:solidFill>
                  <a:schemeClr val="accent5"/>
                </a:solidFill>
              </a:rPr>
              <a:t>1.2 مجالات التعلم </a:t>
            </a:r>
          </a:p>
        </p:txBody>
      </p:sp>
      <p:sp>
        <p:nvSpPr>
          <p:cNvPr id="42" name="TextBox 41">
            <a:extLst>
              <a:ext uri="{FF2B5EF4-FFF2-40B4-BE49-F238E27FC236}">
                <a16:creationId xmlns:a16="http://schemas.microsoft.com/office/drawing/2014/main" id="{BC1F5673-DAB9-7A98-3627-A19ED28CAC0A}"/>
              </a:ext>
            </a:extLst>
          </p:cNvPr>
          <p:cNvSpPr txBox="1"/>
          <p:nvPr/>
        </p:nvSpPr>
        <p:spPr>
          <a:xfrm>
            <a:off x="473711" y="3896579"/>
            <a:ext cx="5859971" cy="400110"/>
          </a:xfrm>
          <a:prstGeom prst="rect">
            <a:avLst/>
          </a:prstGeom>
          <a:noFill/>
        </p:spPr>
        <p:txBody>
          <a:bodyPr wrap="square">
            <a:spAutoFit/>
          </a:bodyPr>
          <a:lstStyle/>
          <a:p>
            <a:pPr algn="ctr"/>
            <a:r>
              <a:rPr lang="ar-BH" sz="2000" b="1" dirty="0">
                <a:solidFill>
                  <a:schemeClr val="accent5"/>
                </a:solidFill>
              </a:rPr>
              <a:t>2.2 خبرات المنهج</a:t>
            </a:r>
          </a:p>
        </p:txBody>
      </p:sp>
      <p:pic>
        <p:nvPicPr>
          <p:cNvPr id="4" name="Picture 3" descr="A child playing in a sandbox&#10;&#10;Description automatically generated">
            <a:extLst>
              <a:ext uri="{FF2B5EF4-FFF2-40B4-BE49-F238E27FC236}">
                <a16:creationId xmlns:a16="http://schemas.microsoft.com/office/drawing/2014/main" id="{4D2E369F-0D96-2248-F552-4D49BAC28F6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9131" t="8881" r="21821" b="4658"/>
          <a:stretch/>
        </p:blipFill>
        <p:spPr>
          <a:xfrm>
            <a:off x="7136468" y="897071"/>
            <a:ext cx="5055532" cy="5960929"/>
          </a:xfrm>
          <a:prstGeom prst="rect">
            <a:avLst/>
          </a:prstGeom>
        </p:spPr>
      </p:pic>
      <p:grpSp>
        <p:nvGrpSpPr>
          <p:cNvPr id="7" name="Group 6">
            <a:extLst>
              <a:ext uri="{FF2B5EF4-FFF2-40B4-BE49-F238E27FC236}">
                <a16:creationId xmlns:a16="http://schemas.microsoft.com/office/drawing/2014/main" id="{2ABCC224-B4C7-9F5E-ADD4-8CD702441A36}"/>
              </a:ext>
            </a:extLst>
          </p:cNvPr>
          <p:cNvGrpSpPr/>
          <p:nvPr/>
        </p:nvGrpSpPr>
        <p:grpSpPr>
          <a:xfrm>
            <a:off x="708891" y="2117907"/>
            <a:ext cx="2625639" cy="1058875"/>
            <a:chOff x="233640" y="2894136"/>
            <a:chExt cx="2625639" cy="1058875"/>
          </a:xfrm>
          <a:noFill/>
        </p:grpSpPr>
        <p:sp>
          <p:nvSpPr>
            <p:cNvPr id="9" name="Rectangle 8">
              <a:extLst>
                <a:ext uri="{FF2B5EF4-FFF2-40B4-BE49-F238E27FC236}">
                  <a16:creationId xmlns:a16="http://schemas.microsoft.com/office/drawing/2014/main" id="{30307FDE-AF38-8276-3FC3-B715BDC2D87B}"/>
                </a:ext>
              </a:extLst>
            </p:cNvPr>
            <p:cNvSpPr/>
            <p:nvPr/>
          </p:nvSpPr>
          <p:spPr>
            <a:xfrm>
              <a:off x="233640" y="2894136"/>
              <a:ext cx="2625639"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10" name="TextBox 9">
              <a:extLst>
                <a:ext uri="{FF2B5EF4-FFF2-40B4-BE49-F238E27FC236}">
                  <a16:creationId xmlns:a16="http://schemas.microsoft.com/office/drawing/2014/main" id="{D49E3511-A745-680D-59B9-DC3CBB780604}"/>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sp>
        <p:nvSpPr>
          <p:cNvPr id="14" name="Rectangle 13">
            <a:extLst>
              <a:ext uri="{FF2B5EF4-FFF2-40B4-BE49-F238E27FC236}">
                <a16:creationId xmlns:a16="http://schemas.microsoft.com/office/drawing/2014/main" id="{4B00A6FE-5AF6-4555-11D7-3D9EC01878EE}"/>
              </a:ext>
            </a:extLst>
          </p:cNvPr>
          <p:cNvSpPr/>
          <p:nvPr/>
        </p:nvSpPr>
        <p:spPr>
          <a:xfrm>
            <a:off x="3628497" y="2114117"/>
            <a:ext cx="2625639" cy="1058875"/>
          </a:xfrm>
          <a:prstGeom prst="rect">
            <a:avLst/>
          </a:prstGeom>
          <a:no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19" name="Rectangle 18">
            <a:extLst>
              <a:ext uri="{FF2B5EF4-FFF2-40B4-BE49-F238E27FC236}">
                <a16:creationId xmlns:a16="http://schemas.microsoft.com/office/drawing/2014/main" id="{CCAC38BB-1702-4983-D119-2C7272AE887F}"/>
              </a:ext>
            </a:extLst>
          </p:cNvPr>
          <p:cNvSpPr/>
          <p:nvPr/>
        </p:nvSpPr>
        <p:spPr>
          <a:xfrm>
            <a:off x="708891" y="4490838"/>
            <a:ext cx="2625639" cy="1058875"/>
          </a:xfrm>
          <a:prstGeom prst="rect">
            <a:avLst/>
          </a:prstGeom>
          <a:no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23" name="Rectangle 22">
            <a:extLst>
              <a:ext uri="{FF2B5EF4-FFF2-40B4-BE49-F238E27FC236}">
                <a16:creationId xmlns:a16="http://schemas.microsoft.com/office/drawing/2014/main" id="{A41AB4B3-7C08-E100-AE37-521A7F80498E}"/>
              </a:ext>
            </a:extLst>
          </p:cNvPr>
          <p:cNvSpPr/>
          <p:nvPr/>
        </p:nvSpPr>
        <p:spPr>
          <a:xfrm>
            <a:off x="3628497" y="4487048"/>
            <a:ext cx="2625639" cy="1058875"/>
          </a:xfrm>
          <a:prstGeom prst="rect">
            <a:avLst/>
          </a:prstGeom>
          <a:no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33" name="Rectangle 32">
            <a:extLst>
              <a:ext uri="{FF2B5EF4-FFF2-40B4-BE49-F238E27FC236}">
                <a16:creationId xmlns:a16="http://schemas.microsoft.com/office/drawing/2014/main" id="{0DB45353-7F25-FA87-49EE-FBF92998C65C}"/>
              </a:ext>
            </a:extLst>
          </p:cNvPr>
          <p:cNvSpPr/>
          <p:nvPr/>
        </p:nvSpPr>
        <p:spPr>
          <a:xfrm rot="20785598">
            <a:off x="9966684" y="4482386"/>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le 1">
            <a:extLst>
              <a:ext uri="{FF2B5EF4-FFF2-40B4-BE49-F238E27FC236}">
                <a16:creationId xmlns:a16="http://schemas.microsoft.com/office/drawing/2014/main" id="{5E365E93-6BC7-0CD8-1D95-92EE82F25DC1}"/>
              </a:ext>
            </a:extLst>
          </p:cNvPr>
          <p:cNvSpPr>
            <a:spLocks noGrp="1"/>
          </p:cNvSpPr>
          <p:nvPr>
            <p:ph type="title"/>
          </p:nvPr>
        </p:nvSpPr>
        <p:spPr>
          <a:xfrm>
            <a:off x="1130708" y="88145"/>
            <a:ext cx="10196744" cy="744584"/>
          </a:xfrm>
        </p:spPr>
        <p:txBody>
          <a:bodyPr>
            <a:normAutofit/>
          </a:bodyPr>
          <a:lstStyle/>
          <a:p>
            <a:pPr algn="r" rtl="1"/>
            <a:r>
              <a:rPr lang="ar-BH" sz="3200" b="1" dirty="0">
                <a:solidFill>
                  <a:schemeClr val="accent2"/>
                </a:solidFill>
              </a:rPr>
              <a:t>المجال 2: </a:t>
            </a:r>
            <a:r>
              <a:rPr lang="ar-BH" sz="3200" b="1" dirty="0">
                <a:solidFill>
                  <a:schemeClr val="accent1">
                    <a:lumMod val="75000"/>
                  </a:schemeClr>
                </a:solidFill>
              </a:rPr>
              <a:t>التعلم الذي يبادر به الطفل</a:t>
            </a:r>
            <a:endParaRPr lang="en-US" sz="3200" b="1" dirty="0">
              <a:solidFill>
                <a:schemeClr val="accent1">
                  <a:lumMod val="75000"/>
                </a:schemeClr>
              </a:solidFill>
            </a:endParaRPr>
          </a:p>
        </p:txBody>
      </p:sp>
      <p:sp>
        <p:nvSpPr>
          <p:cNvPr id="21" name="TextBox 20">
            <a:extLst>
              <a:ext uri="{FF2B5EF4-FFF2-40B4-BE49-F238E27FC236}">
                <a16:creationId xmlns:a16="http://schemas.microsoft.com/office/drawing/2014/main" id="{6586776D-44AE-0AFA-568E-0E7A1C41F0F1}"/>
              </a:ext>
            </a:extLst>
          </p:cNvPr>
          <p:cNvSpPr txBox="1"/>
          <p:nvPr/>
        </p:nvSpPr>
        <p:spPr>
          <a:xfrm>
            <a:off x="541059" y="2284243"/>
            <a:ext cx="2862637" cy="646331"/>
          </a:xfrm>
          <a:prstGeom prst="rect">
            <a:avLst/>
          </a:prstGeom>
          <a:noFill/>
        </p:spPr>
        <p:txBody>
          <a:bodyPr wrap="square">
            <a:spAutoFit/>
          </a:bodyPr>
          <a:lstStyle/>
          <a:p>
            <a:pPr algn="ctr"/>
            <a:r>
              <a:rPr lang="ar-BH" b="1" dirty="0">
                <a:latin typeface="Graphik Arabic Regular" pitchFamily="2" charset="-78"/>
                <a:cs typeface="Graphik Arabic Regular" pitchFamily="2" charset="-78"/>
              </a:rPr>
              <a:t>2.1.2 </a:t>
            </a:r>
          </a:p>
          <a:p>
            <a:pPr algn="ctr"/>
            <a:r>
              <a:rPr lang="ar-BH" b="1" dirty="0">
                <a:latin typeface="Graphik Arabic Regular" pitchFamily="2" charset="-78"/>
                <a:cs typeface="Graphik Arabic Regular" pitchFamily="2" charset="-78"/>
              </a:rPr>
              <a:t>إدارة بيئة التعلم </a:t>
            </a:r>
            <a:endParaRPr lang="en-GB" b="1" dirty="0">
              <a:latin typeface="Graphik Arabic Regular" pitchFamily="2" charset="-78"/>
              <a:cs typeface="Graphik Arabic Regular" pitchFamily="2" charset="-78"/>
            </a:endParaRPr>
          </a:p>
        </p:txBody>
      </p:sp>
      <p:sp>
        <p:nvSpPr>
          <p:cNvPr id="27" name="TextBox 26">
            <a:extLst>
              <a:ext uri="{FF2B5EF4-FFF2-40B4-BE49-F238E27FC236}">
                <a16:creationId xmlns:a16="http://schemas.microsoft.com/office/drawing/2014/main" id="{4F7DBBB0-956B-CF5A-AB23-CD5FD22F39AF}"/>
              </a:ext>
            </a:extLst>
          </p:cNvPr>
          <p:cNvSpPr txBox="1"/>
          <p:nvPr/>
        </p:nvSpPr>
        <p:spPr>
          <a:xfrm>
            <a:off x="3557746" y="2353882"/>
            <a:ext cx="2806547" cy="646331"/>
          </a:xfrm>
          <a:prstGeom prst="rect">
            <a:avLst/>
          </a:prstGeom>
          <a:noFill/>
        </p:spPr>
        <p:txBody>
          <a:bodyPr wrap="square">
            <a:spAutoFit/>
          </a:bodyPr>
          <a:lstStyle/>
          <a:p>
            <a:pPr algn="ctr"/>
            <a:r>
              <a:rPr lang="ar-BH" b="1" dirty="0">
                <a:latin typeface="Graphik Arabic Regular" pitchFamily="2" charset="-78"/>
                <a:cs typeface="Graphik Arabic Regular" pitchFamily="2" charset="-78"/>
              </a:rPr>
              <a:t>1.1.2 خبرات ملائمة للمرحلة العمرية </a:t>
            </a:r>
            <a:endParaRPr lang="en-US" b="1" dirty="0">
              <a:latin typeface="Graphik Arabic Regular" pitchFamily="2" charset="-78"/>
              <a:cs typeface="Graphik Arabic Regular" pitchFamily="2" charset="-78"/>
            </a:endParaRPr>
          </a:p>
        </p:txBody>
      </p:sp>
      <p:sp>
        <p:nvSpPr>
          <p:cNvPr id="28" name="TextBox 27">
            <a:extLst>
              <a:ext uri="{FF2B5EF4-FFF2-40B4-BE49-F238E27FC236}">
                <a16:creationId xmlns:a16="http://schemas.microsoft.com/office/drawing/2014/main" id="{AF0A55AB-9667-D0B2-DB77-661FBE938DAD}"/>
              </a:ext>
            </a:extLst>
          </p:cNvPr>
          <p:cNvSpPr txBox="1"/>
          <p:nvPr/>
        </p:nvSpPr>
        <p:spPr>
          <a:xfrm>
            <a:off x="569694" y="4693316"/>
            <a:ext cx="2862637" cy="646331"/>
          </a:xfrm>
          <a:prstGeom prst="rect">
            <a:avLst/>
          </a:prstGeom>
          <a:noFill/>
        </p:spPr>
        <p:txBody>
          <a:bodyPr wrap="square">
            <a:spAutoFit/>
          </a:bodyPr>
          <a:lstStyle/>
          <a:p>
            <a:pPr algn="ctr"/>
            <a:r>
              <a:rPr lang="ar-BH" b="1" dirty="0">
                <a:latin typeface="Graphik Arabic Regular" pitchFamily="2" charset="-78"/>
                <a:cs typeface="Graphik Arabic Regular" pitchFamily="2" charset="-78"/>
              </a:rPr>
              <a:t>2.2.2 </a:t>
            </a:r>
          </a:p>
          <a:p>
            <a:pPr algn="ctr"/>
            <a:r>
              <a:rPr lang="ar-BH" b="1" dirty="0">
                <a:latin typeface="Graphik Arabic Regular" pitchFamily="2" charset="-78"/>
                <a:cs typeface="Graphik Arabic Regular" pitchFamily="2" charset="-78"/>
              </a:rPr>
              <a:t>متابعة التقدم</a:t>
            </a:r>
            <a:endParaRPr lang="en-GB" b="1" dirty="0">
              <a:latin typeface="Graphik Arabic Regular" pitchFamily="2" charset="-78"/>
              <a:cs typeface="Graphik Arabic Regular" pitchFamily="2" charset="-78"/>
            </a:endParaRPr>
          </a:p>
        </p:txBody>
      </p:sp>
      <p:sp>
        <p:nvSpPr>
          <p:cNvPr id="34" name="TextBox 33">
            <a:extLst>
              <a:ext uri="{FF2B5EF4-FFF2-40B4-BE49-F238E27FC236}">
                <a16:creationId xmlns:a16="http://schemas.microsoft.com/office/drawing/2014/main" id="{6B3EE679-CFC1-2D8C-5D25-8D8C37830BA2}"/>
              </a:ext>
            </a:extLst>
          </p:cNvPr>
          <p:cNvSpPr txBox="1"/>
          <p:nvPr/>
        </p:nvSpPr>
        <p:spPr>
          <a:xfrm>
            <a:off x="3492992" y="4693315"/>
            <a:ext cx="2806547" cy="646331"/>
          </a:xfrm>
          <a:prstGeom prst="rect">
            <a:avLst/>
          </a:prstGeom>
          <a:noFill/>
        </p:spPr>
        <p:txBody>
          <a:bodyPr wrap="square">
            <a:spAutoFit/>
          </a:bodyPr>
          <a:lstStyle/>
          <a:p>
            <a:pPr algn="ctr"/>
            <a:r>
              <a:rPr lang="ar-BH" b="1" dirty="0">
                <a:latin typeface="Graphik Arabic Regular" pitchFamily="2" charset="-78"/>
                <a:cs typeface="Graphik Arabic Regular" pitchFamily="2" charset="-78"/>
              </a:rPr>
              <a:t>1.2.2</a:t>
            </a:r>
          </a:p>
          <a:p>
            <a:pPr algn="ctr"/>
            <a:r>
              <a:rPr lang="ar-BH" b="1" dirty="0">
                <a:latin typeface="Graphik Arabic Regular" pitchFamily="2" charset="-78"/>
                <a:cs typeface="Graphik Arabic Regular" pitchFamily="2" charset="-78"/>
              </a:rPr>
              <a:t> اكتساب المهارات </a:t>
            </a:r>
            <a:endParaRPr lang="en-US" b="1" dirty="0">
              <a:latin typeface="Graphik Arabic Regular" pitchFamily="2" charset="-78"/>
              <a:cs typeface="Graphik Arabic Regular" pitchFamily="2" charset="-78"/>
            </a:endParaRPr>
          </a:p>
        </p:txBody>
      </p:sp>
    </p:spTree>
    <p:extLst>
      <p:ext uri="{BB962C8B-B14F-4D97-AF65-F5344CB8AC3E}">
        <p14:creationId xmlns:p14="http://schemas.microsoft.com/office/powerpoint/2010/main" val="95717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4" grpId="0" animBg="1"/>
      <p:bldP spid="19" grpId="0" animBg="1"/>
      <p:bldP spid="23" grpId="0" animBg="1"/>
      <p:bldP spid="21" grpId="0"/>
      <p:bldP spid="27" grpId="0"/>
      <p:bldP spid="28"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5245F09D-AE43-A353-7EE4-99A77AC7F97C}"/>
              </a:ext>
            </a:extLst>
          </p:cNvPr>
          <p:cNvGraphicFramePr/>
          <p:nvPr/>
        </p:nvGraphicFramePr>
        <p:xfrm>
          <a:off x="5872843" y="1337813"/>
          <a:ext cx="6903824" cy="4516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871CCDD5-A483-C714-3342-8D0E237C7DB2}"/>
              </a:ext>
            </a:extLst>
          </p:cNvPr>
          <p:cNvGraphicFramePr/>
          <p:nvPr/>
        </p:nvGraphicFramePr>
        <p:xfrm>
          <a:off x="-674744" y="1337814"/>
          <a:ext cx="6903824" cy="45160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E8834462-58D0-B1DC-17A8-08688627947F}"/>
              </a:ext>
            </a:extLst>
          </p:cNvPr>
          <p:cNvSpPr txBox="1"/>
          <p:nvPr/>
        </p:nvSpPr>
        <p:spPr>
          <a:xfrm rot="5400000">
            <a:off x="3166014" y="3195746"/>
            <a:ext cx="5859971" cy="400110"/>
          </a:xfrm>
          <a:prstGeom prst="rect">
            <a:avLst/>
          </a:prstGeom>
          <a:noFill/>
        </p:spPr>
        <p:txBody>
          <a:bodyPr wrap="square">
            <a:spAutoFit/>
          </a:bodyPr>
          <a:lstStyle/>
          <a:p>
            <a:pPr algn="ctr"/>
            <a:r>
              <a:rPr lang="ar-BH" sz="2000" b="1" dirty="0">
                <a:solidFill>
                  <a:schemeClr val="accent5"/>
                </a:solidFill>
              </a:rPr>
              <a:t>1.2 مجالات التعلم </a:t>
            </a:r>
          </a:p>
        </p:txBody>
      </p:sp>
      <p:sp>
        <p:nvSpPr>
          <p:cNvPr id="5" name="Title 1">
            <a:extLst>
              <a:ext uri="{FF2B5EF4-FFF2-40B4-BE49-F238E27FC236}">
                <a16:creationId xmlns:a16="http://schemas.microsoft.com/office/drawing/2014/main" id="{C4733554-F138-049C-23FA-AEDACF0201F8}"/>
              </a:ext>
            </a:extLst>
          </p:cNvPr>
          <p:cNvSpPr txBox="1">
            <a:spLocks/>
          </p:cNvSpPr>
          <p:nvPr/>
        </p:nvSpPr>
        <p:spPr>
          <a:xfrm>
            <a:off x="1130708" y="88145"/>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a:solidFill>
                  <a:schemeClr val="accent2"/>
                </a:solidFill>
              </a:rPr>
              <a:t>المجال 2: </a:t>
            </a:r>
            <a:r>
              <a:rPr lang="ar-BH" sz="3200" b="1">
                <a:solidFill>
                  <a:schemeClr val="accent1">
                    <a:lumMod val="75000"/>
                  </a:schemeClr>
                </a:solidFill>
              </a:rPr>
              <a:t>التعلم الذي يبادر به الطفل</a:t>
            </a:r>
            <a:endParaRPr lang="en-US" sz="3200" b="1" dirty="0">
              <a:solidFill>
                <a:schemeClr val="accent1">
                  <a:lumMod val="75000"/>
                </a:schemeClr>
              </a:solidFill>
            </a:endParaRPr>
          </a:p>
        </p:txBody>
      </p:sp>
    </p:spTree>
    <p:extLst>
      <p:ext uri="{BB962C8B-B14F-4D97-AF65-F5344CB8AC3E}">
        <p14:creationId xmlns:p14="http://schemas.microsoft.com/office/powerpoint/2010/main" val="465694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graphicEl>
                                              <a:dgm id="{4F3293C2-7F3E-4A36-8DE0-14A1A44DF6F2}"/>
                                            </p:graphicEl>
                                          </p:spTgt>
                                        </p:tgtEl>
                                        <p:attrNameLst>
                                          <p:attrName>style.visibility</p:attrName>
                                        </p:attrNameLst>
                                      </p:cBhvr>
                                      <p:to>
                                        <p:strVal val="visible"/>
                                      </p:to>
                                    </p:set>
                                    <p:animEffect transition="in" filter="wipe(up)">
                                      <p:cBhvr>
                                        <p:cTn id="7" dur="500"/>
                                        <p:tgtEl>
                                          <p:spTgt spid="12">
                                            <p:graphicEl>
                                              <a:dgm id="{4F3293C2-7F3E-4A36-8DE0-14A1A44DF6F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graphicEl>
                                              <a:dgm id="{64A7637E-7F5E-4A6E-96D0-4CC6C1A32E61}"/>
                                            </p:graphicEl>
                                          </p:spTgt>
                                        </p:tgtEl>
                                        <p:attrNameLst>
                                          <p:attrName>style.visibility</p:attrName>
                                        </p:attrNameLst>
                                      </p:cBhvr>
                                      <p:to>
                                        <p:strVal val="visible"/>
                                      </p:to>
                                    </p:set>
                                    <p:animEffect transition="in" filter="wipe(up)">
                                      <p:cBhvr>
                                        <p:cTn id="12" dur="500"/>
                                        <p:tgtEl>
                                          <p:spTgt spid="12">
                                            <p:graphicEl>
                                              <a:dgm id="{64A7637E-7F5E-4A6E-96D0-4CC6C1A32E61}"/>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graphicEl>
                                              <a:dgm id="{521D1F8D-5C4E-4FAD-BC96-8405E9638A90}"/>
                                            </p:graphicEl>
                                          </p:spTgt>
                                        </p:tgtEl>
                                        <p:attrNameLst>
                                          <p:attrName>style.visibility</p:attrName>
                                        </p:attrNameLst>
                                      </p:cBhvr>
                                      <p:to>
                                        <p:strVal val="visible"/>
                                      </p:to>
                                    </p:set>
                                    <p:animEffect transition="in" filter="wipe(up)">
                                      <p:cBhvr>
                                        <p:cTn id="15" dur="500"/>
                                        <p:tgtEl>
                                          <p:spTgt spid="12">
                                            <p:graphicEl>
                                              <a:dgm id="{521D1F8D-5C4E-4FAD-BC96-8405E9638A9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graphicEl>
                                              <a:dgm id="{A2ABAFD8-A575-44CB-97C3-6E2D698F3666}"/>
                                            </p:graphicEl>
                                          </p:spTgt>
                                        </p:tgtEl>
                                        <p:attrNameLst>
                                          <p:attrName>style.visibility</p:attrName>
                                        </p:attrNameLst>
                                      </p:cBhvr>
                                      <p:to>
                                        <p:strVal val="visible"/>
                                      </p:to>
                                    </p:set>
                                    <p:animEffect transition="in" filter="wipe(up)">
                                      <p:cBhvr>
                                        <p:cTn id="20" dur="500"/>
                                        <p:tgtEl>
                                          <p:spTgt spid="12">
                                            <p:graphicEl>
                                              <a:dgm id="{A2ABAFD8-A575-44CB-97C3-6E2D698F3666}"/>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graphicEl>
                                              <a:dgm id="{1417B49D-981E-486E-AA2B-35A827ACF390}"/>
                                            </p:graphicEl>
                                          </p:spTgt>
                                        </p:tgtEl>
                                        <p:attrNameLst>
                                          <p:attrName>style.visibility</p:attrName>
                                        </p:attrNameLst>
                                      </p:cBhvr>
                                      <p:to>
                                        <p:strVal val="visible"/>
                                      </p:to>
                                    </p:set>
                                    <p:animEffect transition="in" filter="wipe(up)">
                                      <p:cBhvr>
                                        <p:cTn id="23" dur="500"/>
                                        <p:tgtEl>
                                          <p:spTgt spid="12">
                                            <p:graphicEl>
                                              <a:dgm id="{1417B49D-981E-486E-AA2B-35A827ACF39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2">
                                            <p:graphicEl>
                                              <a:dgm id="{1749EBCC-7408-43FA-9E8E-C32D83F864F6}"/>
                                            </p:graphicEl>
                                          </p:spTgt>
                                        </p:tgtEl>
                                        <p:attrNameLst>
                                          <p:attrName>style.visibility</p:attrName>
                                        </p:attrNameLst>
                                      </p:cBhvr>
                                      <p:to>
                                        <p:strVal val="visible"/>
                                      </p:to>
                                    </p:set>
                                    <p:animEffect transition="in" filter="wipe(up)">
                                      <p:cBhvr>
                                        <p:cTn id="28" dur="500"/>
                                        <p:tgtEl>
                                          <p:spTgt spid="12">
                                            <p:graphicEl>
                                              <a:dgm id="{1749EBCC-7408-43FA-9E8E-C32D83F864F6}"/>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
                                            <p:graphicEl>
                                              <a:dgm id="{98F31203-4243-4D61-989D-C5CDF8FE394E}"/>
                                            </p:graphicEl>
                                          </p:spTgt>
                                        </p:tgtEl>
                                        <p:attrNameLst>
                                          <p:attrName>style.visibility</p:attrName>
                                        </p:attrNameLst>
                                      </p:cBhvr>
                                      <p:to>
                                        <p:strVal val="visible"/>
                                      </p:to>
                                    </p:set>
                                    <p:animEffect transition="in" filter="wipe(up)">
                                      <p:cBhvr>
                                        <p:cTn id="31" dur="500"/>
                                        <p:tgtEl>
                                          <p:spTgt spid="12">
                                            <p:graphicEl>
                                              <a:dgm id="{98F31203-4243-4D61-989D-C5CDF8FE394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
                                            <p:graphicEl>
                                              <a:dgm id="{31570886-1D7E-4291-93FC-88793DA249B4}"/>
                                            </p:graphicEl>
                                          </p:spTgt>
                                        </p:tgtEl>
                                        <p:attrNameLst>
                                          <p:attrName>style.visibility</p:attrName>
                                        </p:attrNameLst>
                                      </p:cBhvr>
                                      <p:to>
                                        <p:strVal val="visible"/>
                                      </p:to>
                                    </p:set>
                                    <p:animEffect transition="in" filter="wipe(up)">
                                      <p:cBhvr>
                                        <p:cTn id="36" dur="500"/>
                                        <p:tgtEl>
                                          <p:spTgt spid="12">
                                            <p:graphicEl>
                                              <a:dgm id="{31570886-1D7E-4291-93FC-88793DA249B4}"/>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graphicEl>
                                              <a:dgm id="{320E6112-D36B-4D95-9B97-C2CDED47AEF0}"/>
                                            </p:graphicEl>
                                          </p:spTgt>
                                        </p:tgtEl>
                                        <p:attrNameLst>
                                          <p:attrName>style.visibility</p:attrName>
                                        </p:attrNameLst>
                                      </p:cBhvr>
                                      <p:to>
                                        <p:strVal val="visible"/>
                                      </p:to>
                                    </p:set>
                                    <p:animEffect transition="in" filter="wipe(up)">
                                      <p:cBhvr>
                                        <p:cTn id="39" dur="500"/>
                                        <p:tgtEl>
                                          <p:spTgt spid="12">
                                            <p:graphicEl>
                                              <a:dgm id="{320E6112-D36B-4D95-9B97-C2CDED47AEF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2">
                                            <p:graphicEl>
                                              <a:dgm id="{6BDCB3FC-AE09-48BA-B45F-F0AB653EE875}"/>
                                            </p:graphicEl>
                                          </p:spTgt>
                                        </p:tgtEl>
                                        <p:attrNameLst>
                                          <p:attrName>style.visibility</p:attrName>
                                        </p:attrNameLst>
                                      </p:cBhvr>
                                      <p:to>
                                        <p:strVal val="visible"/>
                                      </p:to>
                                    </p:set>
                                    <p:animEffect transition="in" filter="wipe(up)">
                                      <p:cBhvr>
                                        <p:cTn id="44" dur="500"/>
                                        <p:tgtEl>
                                          <p:spTgt spid="12">
                                            <p:graphicEl>
                                              <a:dgm id="{6BDCB3FC-AE09-48BA-B45F-F0AB653EE875}"/>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2">
                                            <p:graphicEl>
                                              <a:dgm id="{B5DA0137-3829-4E16-907A-FE4A338DCCD7}"/>
                                            </p:graphicEl>
                                          </p:spTgt>
                                        </p:tgtEl>
                                        <p:attrNameLst>
                                          <p:attrName>style.visibility</p:attrName>
                                        </p:attrNameLst>
                                      </p:cBhvr>
                                      <p:to>
                                        <p:strVal val="visible"/>
                                      </p:to>
                                    </p:set>
                                    <p:animEffect transition="in" filter="wipe(up)">
                                      <p:cBhvr>
                                        <p:cTn id="47" dur="500"/>
                                        <p:tgtEl>
                                          <p:spTgt spid="12">
                                            <p:graphicEl>
                                              <a:dgm id="{B5DA0137-3829-4E16-907A-FE4A338DCCD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graphicEl>
                                              <a:dgm id="{4F3293C2-7F3E-4A36-8DE0-14A1A44DF6F2}"/>
                                            </p:graphicEl>
                                          </p:spTgt>
                                        </p:tgtEl>
                                        <p:attrNameLst>
                                          <p:attrName>style.visibility</p:attrName>
                                        </p:attrNameLst>
                                      </p:cBhvr>
                                      <p:to>
                                        <p:strVal val="visible"/>
                                      </p:to>
                                    </p:set>
                                    <p:animEffect transition="in" filter="wipe(up)">
                                      <p:cBhvr>
                                        <p:cTn id="52" dur="500"/>
                                        <p:tgtEl>
                                          <p:spTgt spid="3">
                                            <p:graphicEl>
                                              <a:dgm id="{4F3293C2-7F3E-4A36-8DE0-14A1A44DF6F2}"/>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
                                            <p:graphicEl>
                                              <a:dgm id="{64A7637E-7F5E-4A6E-96D0-4CC6C1A32E61}"/>
                                            </p:graphicEl>
                                          </p:spTgt>
                                        </p:tgtEl>
                                        <p:attrNameLst>
                                          <p:attrName>style.visibility</p:attrName>
                                        </p:attrNameLst>
                                      </p:cBhvr>
                                      <p:to>
                                        <p:strVal val="visible"/>
                                      </p:to>
                                    </p:set>
                                    <p:animEffect transition="in" filter="wipe(up)">
                                      <p:cBhvr>
                                        <p:cTn id="57" dur="500"/>
                                        <p:tgtEl>
                                          <p:spTgt spid="3">
                                            <p:graphicEl>
                                              <a:dgm id="{64A7637E-7F5E-4A6E-96D0-4CC6C1A32E61}"/>
                                            </p:graphicEl>
                                          </p:spTgt>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
                                            <p:graphicEl>
                                              <a:dgm id="{521D1F8D-5C4E-4FAD-BC96-8405E9638A90}"/>
                                            </p:graphicEl>
                                          </p:spTgt>
                                        </p:tgtEl>
                                        <p:attrNameLst>
                                          <p:attrName>style.visibility</p:attrName>
                                        </p:attrNameLst>
                                      </p:cBhvr>
                                      <p:to>
                                        <p:strVal val="visible"/>
                                      </p:to>
                                    </p:set>
                                    <p:animEffect transition="in" filter="wipe(up)">
                                      <p:cBhvr>
                                        <p:cTn id="60" dur="500"/>
                                        <p:tgtEl>
                                          <p:spTgt spid="3">
                                            <p:graphicEl>
                                              <a:dgm id="{521D1F8D-5C4E-4FAD-BC96-8405E9638A90}"/>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graphicEl>
                                              <a:dgm id="{A2ABAFD8-A575-44CB-97C3-6E2D698F3666}"/>
                                            </p:graphicEl>
                                          </p:spTgt>
                                        </p:tgtEl>
                                        <p:attrNameLst>
                                          <p:attrName>style.visibility</p:attrName>
                                        </p:attrNameLst>
                                      </p:cBhvr>
                                      <p:to>
                                        <p:strVal val="visible"/>
                                      </p:to>
                                    </p:set>
                                    <p:animEffect transition="in" filter="wipe(up)">
                                      <p:cBhvr>
                                        <p:cTn id="65" dur="500"/>
                                        <p:tgtEl>
                                          <p:spTgt spid="3">
                                            <p:graphicEl>
                                              <a:dgm id="{A2ABAFD8-A575-44CB-97C3-6E2D698F3666}"/>
                                            </p:graphicEl>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3">
                                            <p:graphicEl>
                                              <a:dgm id="{1417B49D-981E-486E-AA2B-35A827ACF390}"/>
                                            </p:graphicEl>
                                          </p:spTgt>
                                        </p:tgtEl>
                                        <p:attrNameLst>
                                          <p:attrName>style.visibility</p:attrName>
                                        </p:attrNameLst>
                                      </p:cBhvr>
                                      <p:to>
                                        <p:strVal val="visible"/>
                                      </p:to>
                                    </p:set>
                                    <p:animEffect transition="in" filter="wipe(up)">
                                      <p:cBhvr>
                                        <p:cTn id="68" dur="500"/>
                                        <p:tgtEl>
                                          <p:spTgt spid="3">
                                            <p:graphicEl>
                                              <a:dgm id="{1417B49D-981E-486E-AA2B-35A827ACF39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3">
                                            <p:graphicEl>
                                              <a:dgm id="{1749EBCC-7408-43FA-9E8E-C32D83F864F6}"/>
                                            </p:graphicEl>
                                          </p:spTgt>
                                        </p:tgtEl>
                                        <p:attrNameLst>
                                          <p:attrName>style.visibility</p:attrName>
                                        </p:attrNameLst>
                                      </p:cBhvr>
                                      <p:to>
                                        <p:strVal val="visible"/>
                                      </p:to>
                                    </p:set>
                                    <p:animEffect transition="in" filter="wipe(up)">
                                      <p:cBhvr>
                                        <p:cTn id="73" dur="500"/>
                                        <p:tgtEl>
                                          <p:spTgt spid="3">
                                            <p:graphicEl>
                                              <a:dgm id="{1749EBCC-7408-43FA-9E8E-C32D83F864F6}"/>
                                            </p:graphicEl>
                                          </p:spTgt>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
                                            <p:graphicEl>
                                              <a:dgm id="{98F31203-4243-4D61-989D-C5CDF8FE394E}"/>
                                            </p:graphicEl>
                                          </p:spTgt>
                                        </p:tgtEl>
                                        <p:attrNameLst>
                                          <p:attrName>style.visibility</p:attrName>
                                        </p:attrNameLst>
                                      </p:cBhvr>
                                      <p:to>
                                        <p:strVal val="visible"/>
                                      </p:to>
                                    </p:set>
                                    <p:animEffect transition="in" filter="wipe(up)">
                                      <p:cBhvr>
                                        <p:cTn id="76" dur="500"/>
                                        <p:tgtEl>
                                          <p:spTgt spid="3">
                                            <p:graphicEl>
                                              <a:dgm id="{98F31203-4243-4D61-989D-C5CDF8FE394E}"/>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3">
                                            <p:graphicEl>
                                              <a:dgm id="{31570886-1D7E-4291-93FC-88793DA249B4}"/>
                                            </p:graphicEl>
                                          </p:spTgt>
                                        </p:tgtEl>
                                        <p:attrNameLst>
                                          <p:attrName>style.visibility</p:attrName>
                                        </p:attrNameLst>
                                      </p:cBhvr>
                                      <p:to>
                                        <p:strVal val="visible"/>
                                      </p:to>
                                    </p:set>
                                    <p:animEffect transition="in" filter="wipe(up)">
                                      <p:cBhvr>
                                        <p:cTn id="81" dur="500"/>
                                        <p:tgtEl>
                                          <p:spTgt spid="3">
                                            <p:graphicEl>
                                              <a:dgm id="{31570886-1D7E-4291-93FC-88793DA249B4}"/>
                                            </p:graphicEl>
                                          </p:spTgt>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3">
                                            <p:graphicEl>
                                              <a:dgm id="{320E6112-D36B-4D95-9B97-C2CDED47AEF0}"/>
                                            </p:graphicEl>
                                          </p:spTgt>
                                        </p:tgtEl>
                                        <p:attrNameLst>
                                          <p:attrName>style.visibility</p:attrName>
                                        </p:attrNameLst>
                                      </p:cBhvr>
                                      <p:to>
                                        <p:strVal val="visible"/>
                                      </p:to>
                                    </p:set>
                                    <p:animEffect transition="in" filter="wipe(up)">
                                      <p:cBhvr>
                                        <p:cTn id="84" dur="500"/>
                                        <p:tgtEl>
                                          <p:spTgt spid="3">
                                            <p:graphicEl>
                                              <a:dgm id="{320E6112-D36B-4D95-9B97-C2CDED47AEF0}"/>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3">
                                            <p:graphicEl>
                                              <a:dgm id="{6BDCB3FC-AE09-48BA-B45F-F0AB653EE875}"/>
                                            </p:graphicEl>
                                          </p:spTgt>
                                        </p:tgtEl>
                                        <p:attrNameLst>
                                          <p:attrName>style.visibility</p:attrName>
                                        </p:attrNameLst>
                                      </p:cBhvr>
                                      <p:to>
                                        <p:strVal val="visible"/>
                                      </p:to>
                                    </p:set>
                                    <p:animEffect transition="in" filter="wipe(up)">
                                      <p:cBhvr>
                                        <p:cTn id="89" dur="500"/>
                                        <p:tgtEl>
                                          <p:spTgt spid="3">
                                            <p:graphicEl>
                                              <a:dgm id="{6BDCB3FC-AE09-48BA-B45F-F0AB653EE875}"/>
                                            </p:graphicEl>
                                          </p:spTgt>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3">
                                            <p:graphicEl>
                                              <a:dgm id="{B5DA0137-3829-4E16-907A-FE4A338DCCD7}"/>
                                            </p:graphicEl>
                                          </p:spTgt>
                                        </p:tgtEl>
                                        <p:attrNameLst>
                                          <p:attrName>style.visibility</p:attrName>
                                        </p:attrNameLst>
                                      </p:cBhvr>
                                      <p:to>
                                        <p:strVal val="visible"/>
                                      </p:to>
                                    </p:set>
                                    <p:animEffect transition="in" filter="wipe(up)">
                                      <p:cBhvr>
                                        <p:cTn id="92" dur="500"/>
                                        <p:tgtEl>
                                          <p:spTgt spid="3">
                                            <p:graphicEl>
                                              <a:dgm id="{B5DA0137-3829-4E16-907A-FE4A338DCC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Graphic spid="3"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playing with a building set&#10;&#10;Description automatically generated">
            <a:extLst>
              <a:ext uri="{FF2B5EF4-FFF2-40B4-BE49-F238E27FC236}">
                <a16:creationId xmlns:a16="http://schemas.microsoft.com/office/drawing/2014/main" id="{D4EB7FFA-B8E8-CEAB-E303-1CBF7D7F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478" y="3111563"/>
            <a:ext cx="4803431" cy="3195934"/>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38D98402-3344-AF65-DF16-BB3A71B66CCF}"/>
              </a:ext>
            </a:extLst>
          </p:cNvPr>
          <p:cNvSpPr txBox="1"/>
          <p:nvPr/>
        </p:nvSpPr>
        <p:spPr>
          <a:xfrm>
            <a:off x="2847806" y="1127739"/>
            <a:ext cx="6496385" cy="523220"/>
          </a:xfrm>
          <a:prstGeom prst="rect">
            <a:avLst/>
          </a:prstGeom>
          <a:solidFill>
            <a:schemeClr val="tx2"/>
          </a:solidFill>
        </p:spPr>
        <p:txBody>
          <a:bodyPr wrap="square">
            <a:spAutoFit/>
          </a:bodyPr>
          <a:lstStyle/>
          <a:p>
            <a:pPr lvl="0" algn="ctr" rtl="0">
              <a:spcAft>
                <a:spcPts val="750"/>
              </a:spcAft>
              <a:buSzPts val="1000"/>
              <a:tabLst>
                <a:tab pos="457200" algn="l"/>
              </a:tabLst>
            </a:pPr>
            <a:r>
              <a:rPr lang="ar-BH" sz="2800" b="1" dirty="0">
                <a:solidFill>
                  <a:schemeClr val="bg1"/>
                </a:solidFill>
                <a:latin typeface="Graphik Arabic Regular" pitchFamily="2" charset="-78"/>
                <a:ea typeface="Calibri" panose="020F0502020204030204" pitchFamily="34" charset="0"/>
                <a:cs typeface="Graphik Arabic Regular" pitchFamily="2" charset="-78"/>
              </a:rPr>
              <a:t>ماذا نعني بمفهوم ...</a:t>
            </a:r>
            <a:endParaRPr lang="en-US" sz="2800" b="1" dirty="0">
              <a:solidFill>
                <a:schemeClr val="bg1"/>
              </a:solidFill>
              <a:latin typeface="Graphik Arabic Regular" pitchFamily="2" charset="-78"/>
              <a:ea typeface="Calibri" panose="020F0502020204030204" pitchFamily="34" charset="0"/>
              <a:cs typeface="Graphik Arabic Regular" pitchFamily="2" charset="-78"/>
            </a:endParaRPr>
          </a:p>
        </p:txBody>
      </p:sp>
      <p:sp>
        <p:nvSpPr>
          <p:cNvPr id="4" name="Rectangle 3">
            <a:extLst>
              <a:ext uri="{FF2B5EF4-FFF2-40B4-BE49-F238E27FC236}">
                <a16:creationId xmlns:a16="http://schemas.microsoft.com/office/drawing/2014/main" id="{27C395A9-CEE7-6FBC-A84A-DB2468620AE2}"/>
              </a:ext>
            </a:extLst>
          </p:cNvPr>
          <p:cNvSpPr/>
          <p:nvPr/>
        </p:nvSpPr>
        <p:spPr>
          <a:xfrm>
            <a:off x="3810186" y="2096790"/>
            <a:ext cx="4571627" cy="646331"/>
          </a:xfrm>
          <a:prstGeom prst="rect">
            <a:avLst/>
          </a:prstGeom>
          <a:solidFill>
            <a:schemeClr val="accent2"/>
          </a:solidFill>
        </p:spPr>
        <p:txBody>
          <a:bodyPr wrap="square" lIns="91440" tIns="45720" rIns="91440" bIns="45720">
            <a:spAutoFit/>
          </a:bodyPr>
          <a:lstStyle/>
          <a:p>
            <a:pPr algn="ctr"/>
            <a:r>
              <a:rPr lang="ar-BH" sz="3600" cap="none" spc="0" dirty="0">
                <a:ln w="13462">
                  <a:solidFill>
                    <a:schemeClr val="bg1"/>
                  </a:solidFill>
                  <a:prstDash val="solid"/>
                </a:ln>
                <a:solidFill>
                  <a:schemeClr val="bg1"/>
                </a:solidFill>
              </a:rPr>
              <a:t>التعلم باللعب؟  </a:t>
            </a:r>
            <a:endParaRPr lang="en-US" sz="3600" cap="none" spc="0" dirty="0">
              <a:ln w="13462">
                <a:solidFill>
                  <a:schemeClr val="bg1"/>
                </a:solidFill>
                <a:prstDash val="solid"/>
              </a:ln>
              <a:solidFill>
                <a:schemeClr val="bg1"/>
              </a:solidFill>
            </a:endParaRPr>
          </a:p>
        </p:txBody>
      </p:sp>
    </p:spTree>
    <p:extLst>
      <p:ext uri="{BB962C8B-B14F-4D97-AF65-F5344CB8AC3E}">
        <p14:creationId xmlns:p14="http://schemas.microsoft.com/office/powerpoint/2010/main" val="1455200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1349739" y="1703733"/>
            <a:ext cx="10072308" cy="744584"/>
          </a:xfrm>
        </p:spPr>
        <p:txBody>
          <a:bodyPr>
            <a:normAutofit/>
          </a:bodyPr>
          <a:lstStyle/>
          <a:p>
            <a:pPr algn="r" rtl="1"/>
            <a:r>
              <a:rPr lang="ar-BH" sz="3200" b="1" dirty="0">
                <a:solidFill>
                  <a:schemeClr val="accent1">
                    <a:lumMod val="75000"/>
                  </a:schemeClr>
                </a:solidFill>
              </a:rPr>
              <a:t>التعلم باللعب </a:t>
            </a:r>
            <a:endParaRPr lang="en-US" sz="3200" b="1" dirty="0">
              <a:solidFill>
                <a:schemeClr val="accent1">
                  <a:lumMod val="75000"/>
                </a:schemeClr>
              </a:solidFill>
            </a:endParaRP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339" y="1153"/>
            <a:ext cx="914400" cy="914400"/>
          </a:xfrm>
          <a:prstGeom prst="rect">
            <a:avLst/>
          </a:prstGeom>
        </p:spPr>
      </p:pic>
      <p:sp>
        <p:nvSpPr>
          <p:cNvPr id="3" name="Rectangle 2">
            <a:extLst>
              <a:ext uri="{FF2B5EF4-FFF2-40B4-BE49-F238E27FC236}">
                <a16:creationId xmlns:a16="http://schemas.microsoft.com/office/drawing/2014/main" id="{B5C0C38A-8DC2-0816-AEC7-2DAE9533A138}"/>
              </a:ext>
            </a:extLst>
          </p:cNvPr>
          <p:cNvSpPr/>
          <p:nvPr/>
        </p:nvSpPr>
        <p:spPr>
          <a:xfrm flipV="1">
            <a:off x="0" y="100524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253B5D2-1E23-1E92-C051-206A01A6C8DD}"/>
              </a:ext>
            </a:extLst>
          </p:cNvPr>
          <p:cNvSpPr txBox="1"/>
          <p:nvPr/>
        </p:nvSpPr>
        <p:spPr>
          <a:xfrm>
            <a:off x="8582221" y="2924471"/>
            <a:ext cx="3147816" cy="461665"/>
          </a:xfrm>
          <a:prstGeom prst="rect">
            <a:avLst/>
          </a:prstGeom>
          <a:noFill/>
        </p:spPr>
        <p:txBody>
          <a:bodyPr wrap="square">
            <a:spAutoFit/>
          </a:bodyPr>
          <a:lstStyle/>
          <a:p>
            <a:pPr marL="0" marR="0"/>
            <a:r>
              <a:rPr lang="ar-BH" sz="2400" u="sng" dirty="0">
                <a:hlinkClick r:id="rId5"/>
              </a:rPr>
              <a:t>فيديو عن التعلم باللعب</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231396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72DB33-194A-0379-5828-C19B85A57953}"/>
              </a:ext>
            </a:extLst>
          </p:cNvPr>
          <p:cNvSpPr>
            <a:spLocks noGrp="1"/>
          </p:cNvSpPr>
          <p:nvPr>
            <p:ph type="title"/>
          </p:nvPr>
        </p:nvSpPr>
        <p:spPr>
          <a:xfrm>
            <a:off x="1044618" y="116549"/>
            <a:ext cx="10196744" cy="744584"/>
          </a:xfrm>
        </p:spPr>
        <p:txBody>
          <a:bodyPr>
            <a:normAutofit/>
          </a:bodyPr>
          <a:lstStyle/>
          <a:p>
            <a:pPr algn="r" rtl="1"/>
            <a:r>
              <a:rPr lang="ar-BH" sz="3200" b="1" dirty="0">
                <a:solidFill>
                  <a:schemeClr val="tx2"/>
                </a:solidFill>
              </a:rPr>
              <a:t>ما هو التعلم باللعب؟ </a:t>
            </a:r>
            <a:endParaRPr lang="en-US" sz="3200" b="1" dirty="0">
              <a:solidFill>
                <a:schemeClr val="tx2"/>
              </a:solidFill>
            </a:endParaRPr>
          </a:p>
        </p:txBody>
      </p:sp>
      <p:sp>
        <p:nvSpPr>
          <p:cNvPr id="6" name="TextBox 5">
            <a:extLst>
              <a:ext uri="{FF2B5EF4-FFF2-40B4-BE49-F238E27FC236}">
                <a16:creationId xmlns:a16="http://schemas.microsoft.com/office/drawing/2014/main" id="{C18CDA14-D523-C99A-0E46-28A9ABF97E0D}"/>
              </a:ext>
            </a:extLst>
          </p:cNvPr>
          <p:cNvSpPr txBox="1"/>
          <p:nvPr/>
        </p:nvSpPr>
        <p:spPr>
          <a:xfrm>
            <a:off x="8439168" y="4254691"/>
            <a:ext cx="3291552" cy="1280863"/>
          </a:xfrm>
          <a:prstGeom prst="rect">
            <a:avLst/>
          </a:prstGeom>
          <a:solidFill>
            <a:schemeClr val="bg1"/>
          </a:solidFill>
          <a:ln>
            <a:noFill/>
          </a:ln>
        </p:spPr>
        <p:txBody>
          <a:bodyPr wrap="square">
            <a:spAutoFit/>
          </a:bodyPr>
          <a:lstStyle/>
          <a:p>
            <a:pPr algn="ctr" rtl="1">
              <a:lnSpc>
                <a:spcPct val="150000"/>
              </a:lnSpc>
            </a:pPr>
            <a:r>
              <a:rPr lang="ar-BH" dirty="0">
                <a:solidFill>
                  <a:srgbClr val="203864"/>
                </a:solidFill>
              </a:rPr>
              <a:t>التعلم باللعب يعني أن يتعلم الطفل أشياء جديدة – من معلومات ومهارات- وهو يلعب. </a:t>
            </a:r>
          </a:p>
        </p:txBody>
      </p:sp>
      <p:sp>
        <p:nvSpPr>
          <p:cNvPr id="7" name="TextBox 6">
            <a:extLst>
              <a:ext uri="{FF2B5EF4-FFF2-40B4-BE49-F238E27FC236}">
                <a16:creationId xmlns:a16="http://schemas.microsoft.com/office/drawing/2014/main" id="{79216283-D539-7C22-6CF0-5A0B34887BBA}"/>
              </a:ext>
            </a:extLst>
          </p:cNvPr>
          <p:cNvSpPr txBox="1"/>
          <p:nvPr/>
        </p:nvSpPr>
        <p:spPr>
          <a:xfrm>
            <a:off x="4332857" y="4254691"/>
            <a:ext cx="3584944" cy="2111860"/>
          </a:xfrm>
          <a:prstGeom prst="rect">
            <a:avLst/>
          </a:prstGeom>
          <a:solidFill>
            <a:schemeClr val="bg1"/>
          </a:solidFill>
          <a:ln>
            <a:noFill/>
          </a:ln>
        </p:spPr>
        <p:txBody>
          <a:bodyPr wrap="square">
            <a:spAutoFit/>
          </a:bodyPr>
          <a:lstStyle/>
          <a:p>
            <a:pPr algn="ctr" rtl="1">
              <a:lnSpc>
                <a:spcPct val="150000"/>
              </a:lnSpc>
            </a:pPr>
            <a:r>
              <a:rPr lang="ar-BH" dirty="0">
                <a:solidFill>
                  <a:srgbClr val="203864"/>
                </a:solidFill>
              </a:rPr>
              <a:t>من خلال اللعب، يكتشف الأطفال العالم من حولهم، ويتعلمون مهارات مهمة لحياتهم بطريقة ممتعة ومريحة، منها مهارة حل المشكلات ومهارة التواصل مع الآخرين. </a:t>
            </a:r>
          </a:p>
        </p:txBody>
      </p:sp>
      <p:sp>
        <p:nvSpPr>
          <p:cNvPr id="8" name="TextBox 7">
            <a:extLst>
              <a:ext uri="{FF2B5EF4-FFF2-40B4-BE49-F238E27FC236}">
                <a16:creationId xmlns:a16="http://schemas.microsoft.com/office/drawing/2014/main" id="{1356E7CB-871A-C297-64BB-C3B01EDA825D}"/>
              </a:ext>
            </a:extLst>
          </p:cNvPr>
          <p:cNvSpPr txBox="1"/>
          <p:nvPr/>
        </p:nvSpPr>
        <p:spPr>
          <a:xfrm>
            <a:off x="248607" y="4046941"/>
            <a:ext cx="3504226" cy="2527359"/>
          </a:xfrm>
          <a:prstGeom prst="rect">
            <a:avLst/>
          </a:prstGeom>
          <a:solidFill>
            <a:schemeClr val="bg1"/>
          </a:solidFill>
          <a:ln>
            <a:noFill/>
          </a:ln>
        </p:spPr>
        <p:txBody>
          <a:bodyPr wrap="square">
            <a:spAutoFit/>
          </a:bodyPr>
          <a:lstStyle/>
          <a:p>
            <a:pPr algn="r" rtl="1">
              <a:lnSpc>
                <a:spcPct val="150000"/>
              </a:lnSpc>
            </a:pPr>
            <a:r>
              <a:rPr lang="ar-BH" dirty="0">
                <a:solidFill>
                  <a:srgbClr val="203864"/>
                </a:solidFill>
              </a:rPr>
              <a:t>التعلم باللعب في التعليم المبكر لا يعني مجرد اللعب الحر دون هدف أو تخطيط، بل يشير إلى أنشطة لعب تعليمية يخطط لها المعلم بعناية لدعم نمو الطفل وتطوير مهاراته من خلال تجارب متنوعة، تتناسب مع قدراته واهتماماته.</a:t>
            </a:r>
          </a:p>
        </p:txBody>
      </p:sp>
      <p:pic>
        <p:nvPicPr>
          <p:cNvPr id="10" name="Picture 9" descr="A group of children sitting at a table&#10;&#10;Description automatically generated">
            <a:extLst>
              <a:ext uri="{FF2B5EF4-FFF2-40B4-BE49-F238E27FC236}">
                <a16:creationId xmlns:a16="http://schemas.microsoft.com/office/drawing/2014/main" id="{5CA73B43-470F-827F-5171-D94EF6E0B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49" y="1327494"/>
            <a:ext cx="3628929" cy="2414486"/>
          </a:xfrm>
          <a:prstGeom prst="rect">
            <a:avLst/>
          </a:prstGeom>
          <a:ln>
            <a:solidFill>
              <a:srgbClr val="118210"/>
            </a:solidFill>
          </a:ln>
        </p:spPr>
      </p:pic>
      <p:pic>
        <p:nvPicPr>
          <p:cNvPr id="12" name="Picture 11" descr="A child playing on a playground&#10;&#10;Description automatically generated">
            <a:extLst>
              <a:ext uri="{FF2B5EF4-FFF2-40B4-BE49-F238E27FC236}">
                <a16:creationId xmlns:a16="http://schemas.microsoft.com/office/drawing/2014/main" id="{607871CB-C3A8-2DF8-4422-097E2A1BF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872" y="1327494"/>
            <a:ext cx="3628929" cy="2414486"/>
          </a:xfrm>
          <a:prstGeom prst="rect">
            <a:avLst/>
          </a:prstGeom>
          <a:ln>
            <a:solidFill>
              <a:srgbClr val="118210"/>
            </a:solidFill>
          </a:ln>
        </p:spPr>
      </p:pic>
      <p:pic>
        <p:nvPicPr>
          <p:cNvPr id="14" name="Picture 13" descr="A young girls playing with toys&#10;&#10;Description automatically generated">
            <a:extLst>
              <a:ext uri="{FF2B5EF4-FFF2-40B4-BE49-F238E27FC236}">
                <a16:creationId xmlns:a16="http://schemas.microsoft.com/office/drawing/2014/main" id="{227840B2-983D-5702-9366-75268ED38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6495" y="1327494"/>
            <a:ext cx="3628928" cy="2414486"/>
          </a:xfrm>
          <a:prstGeom prst="rect">
            <a:avLst/>
          </a:prstGeom>
          <a:ln w="28575">
            <a:solidFill>
              <a:srgbClr val="118210"/>
            </a:solidFill>
          </a:ln>
        </p:spPr>
      </p:pic>
    </p:spTree>
    <p:extLst>
      <p:ext uri="{BB962C8B-B14F-4D97-AF65-F5344CB8AC3E}">
        <p14:creationId xmlns:p14="http://schemas.microsoft.com/office/powerpoint/2010/main" val="4292301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274B-A4BE-D0BC-EF7A-10817C2AA5A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0CA3B00-3507-70D8-3E3F-07C9AB2E0652}"/>
              </a:ext>
            </a:extLst>
          </p:cNvPr>
          <p:cNvSpPr>
            <a:spLocks noGrp="1"/>
          </p:cNvSpPr>
          <p:nvPr>
            <p:ph type="title"/>
          </p:nvPr>
        </p:nvSpPr>
        <p:spPr>
          <a:xfrm>
            <a:off x="1785387" y="1807533"/>
            <a:ext cx="9797092" cy="744584"/>
          </a:xfrm>
        </p:spPr>
        <p:txBody>
          <a:bodyPr>
            <a:normAutofit/>
          </a:bodyPr>
          <a:lstStyle/>
          <a:p>
            <a:pPr algn="r"/>
            <a:r>
              <a:rPr lang="ar-BH" sz="3200" b="1" dirty="0">
                <a:solidFill>
                  <a:schemeClr val="tx2"/>
                </a:solidFill>
              </a:rPr>
              <a:t>أنواع التعلم باللعب </a:t>
            </a:r>
            <a:endParaRPr lang="en-US" sz="3200" b="1" dirty="0">
              <a:solidFill>
                <a:schemeClr val="tx2"/>
              </a:solidFill>
            </a:endParaRPr>
          </a:p>
        </p:txBody>
      </p:sp>
      <p:pic>
        <p:nvPicPr>
          <p:cNvPr id="2" name="Graphic 1" descr="Video camera outline">
            <a:extLst>
              <a:ext uri="{FF2B5EF4-FFF2-40B4-BE49-F238E27FC236}">
                <a16:creationId xmlns:a16="http://schemas.microsoft.com/office/drawing/2014/main" id="{292FFE8E-63AF-720A-EB81-054AE07993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249" y="108133"/>
            <a:ext cx="914400" cy="914400"/>
          </a:xfrm>
          <a:prstGeom prst="rect">
            <a:avLst/>
          </a:prstGeom>
        </p:spPr>
      </p:pic>
      <p:sp>
        <p:nvSpPr>
          <p:cNvPr id="5" name="Rectangle 4">
            <a:extLst>
              <a:ext uri="{FF2B5EF4-FFF2-40B4-BE49-F238E27FC236}">
                <a16:creationId xmlns:a16="http://schemas.microsoft.com/office/drawing/2014/main" id="{64DE419D-C5D7-988D-BA18-56478FF36B08}"/>
              </a:ext>
            </a:extLst>
          </p:cNvPr>
          <p:cNvSpPr/>
          <p:nvPr/>
        </p:nvSpPr>
        <p:spPr>
          <a:xfrm flipV="1">
            <a:off x="0" y="1090977"/>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42F8B07-CB3E-4299-61E2-A05970AD34A5}"/>
              </a:ext>
            </a:extLst>
          </p:cNvPr>
          <p:cNvSpPr txBox="1"/>
          <p:nvPr/>
        </p:nvSpPr>
        <p:spPr>
          <a:xfrm>
            <a:off x="8050802" y="2981623"/>
            <a:ext cx="4607118" cy="461665"/>
          </a:xfrm>
          <a:prstGeom prst="rect">
            <a:avLst/>
          </a:prstGeom>
          <a:noFill/>
        </p:spPr>
        <p:txBody>
          <a:bodyPr wrap="square">
            <a:spAutoFit/>
          </a:bodyPr>
          <a:lstStyle/>
          <a:p>
            <a:pPr marL="0" marR="0"/>
            <a:r>
              <a:rPr lang="ar-BH" sz="2400" u="sng" dirty="0">
                <a:hlinkClick r:id="rId5"/>
              </a:rPr>
              <a:t>فيديو عن أنواع التعلم باللعب</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124013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90D233F-C648-7993-F88B-519F3B2512FD}"/>
              </a:ext>
            </a:extLst>
          </p:cNvPr>
          <p:cNvSpPr/>
          <p:nvPr/>
        </p:nvSpPr>
        <p:spPr>
          <a:xfrm>
            <a:off x="8444920" y="1864627"/>
            <a:ext cx="3048262" cy="312874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6D036F0-3D62-9D32-819B-984309964A78}"/>
              </a:ext>
            </a:extLst>
          </p:cNvPr>
          <p:cNvSpPr/>
          <p:nvPr/>
        </p:nvSpPr>
        <p:spPr>
          <a:xfrm>
            <a:off x="4740130" y="1866020"/>
            <a:ext cx="3048262" cy="312874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FCEA000-E8AD-F443-DD51-2BB6C4171B6F}"/>
              </a:ext>
            </a:extLst>
          </p:cNvPr>
          <p:cNvSpPr/>
          <p:nvPr/>
        </p:nvSpPr>
        <p:spPr>
          <a:xfrm>
            <a:off x="714853" y="1894345"/>
            <a:ext cx="3048262" cy="30990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DB45353-7F25-FA87-49EE-FBF92998C65C}"/>
              </a:ext>
            </a:extLst>
          </p:cNvPr>
          <p:cNvSpPr/>
          <p:nvPr/>
        </p:nvSpPr>
        <p:spPr>
          <a:xfrm rot="20785598">
            <a:off x="10209247" y="3934725"/>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2833BB15-24CD-1FDE-0B7B-2CA7EF9750AF}"/>
              </a:ext>
            </a:extLst>
          </p:cNvPr>
          <p:cNvSpPr txBox="1"/>
          <p:nvPr/>
        </p:nvSpPr>
        <p:spPr>
          <a:xfrm>
            <a:off x="944509" y="5091625"/>
            <a:ext cx="2631290" cy="461665"/>
          </a:xfrm>
          <a:prstGeom prst="rect">
            <a:avLst/>
          </a:prstGeom>
          <a:solidFill>
            <a:schemeClr val="accent2"/>
          </a:solidFill>
        </p:spPr>
        <p:txBody>
          <a:bodyPr wrap="square">
            <a:spAutoFit/>
          </a:bodyPr>
          <a:lstStyle/>
          <a:p>
            <a:pPr algn="ctr"/>
            <a:r>
              <a:rPr lang="ar-BH" sz="2400" b="1" dirty="0">
                <a:solidFill>
                  <a:schemeClr val="bg1"/>
                </a:solidFill>
              </a:rPr>
              <a:t>التركيبات </a:t>
            </a:r>
            <a:endParaRPr lang="en-US" sz="2400" b="1" dirty="0">
              <a:solidFill>
                <a:schemeClr val="bg1"/>
              </a:solidFill>
            </a:endParaRPr>
          </a:p>
        </p:txBody>
      </p:sp>
      <p:pic>
        <p:nvPicPr>
          <p:cNvPr id="21" name="Graphic 20" descr="Idea outline">
            <a:extLst>
              <a:ext uri="{FF2B5EF4-FFF2-40B4-BE49-F238E27FC236}">
                <a16:creationId xmlns:a16="http://schemas.microsoft.com/office/drawing/2014/main" id="{7866D1AD-4E4E-FA71-F893-BC2C2813AA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4783" y="5909387"/>
            <a:ext cx="914400" cy="914400"/>
          </a:xfrm>
          <a:prstGeom prst="rect">
            <a:avLst/>
          </a:prstGeom>
        </p:spPr>
      </p:pic>
      <p:sp>
        <p:nvSpPr>
          <p:cNvPr id="27" name="TextBox 26">
            <a:extLst>
              <a:ext uri="{FF2B5EF4-FFF2-40B4-BE49-F238E27FC236}">
                <a16:creationId xmlns:a16="http://schemas.microsoft.com/office/drawing/2014/main" id="{7DDEB4D5-6C2D-9872-F951-A3A77E3EE7E2}"/>
              </a:ext>
            </a:extLst>
          </p:cNvPr>
          <p:cNvSpPr txBox="1"/>
          <p:nvPr/>
        </p:nvSpPr>
        <p:spPr>
          <a:xfrm>
            <a:off x="4762054" y="5122403"/>
            <a:ext cx="3206041" cy="461665"/>
          </a:xfrm>
          <a:prstGeom prst="rect">
            <a:avLst/>
          </a:prstGeom>
          <a:solidFill>
            <a:schemeClr val="accent2"/>
          </a:solidFill>
        </p:spPr>
        <p:txBody>
          <a:bodyPr wrap="square">
            <a:spAutoFit/>
          </a:bodyPr>
          <a:lstStyle/>
          <a:p>
            <a:pPr algn="ctr"/>
            <a:r>
              <a:rPr lang="ar-BH" sz="2400" b="1" dirty="0">
                <a:solidFill>
                  <a:schemeClr val="bg1"/>
                </a:solidFill>
              </a:rPr>
              <a:t>تركيب الصور مع الأرقام</a:t>
            </a:r>
            <a:endParaRPr lang="en-US" sz="2400" b="1" dirty="0">
              <a:solidFill>
                <a:schemeClr val="bg1"/>
              </a:solidFill>
            </a:endParaRPr>
          </a:p>
        </p:txBody>
      </p:sp>
      <p:sp>
        <p:nvSpPr>
          <p:cNvPr id="29" name="TextBox 28">
            <a:extLst>
              <a:ext uri="{FF2B5EF4-FFF2-40B4-BE49-F238E27FC236}">
                <a16:creationId xmlns:a16="http://schemas.microsoft.com/office/drawing/2014/main" id="{A481498B-572E-D387-22F1-42D04CCBB4FD}"/>
              </a:ext>
            </a:extLst>
          </p:cNvPr>
          <p:cNvSpPr txBox="1"/>
          <p:nvPr/>
        </p:nvSpPr>
        <p:spPr>
          <a:xfrm>
            <a:off x="8713889" y="5122403"/>
            <a:ext cx="2631290" cy="461665"/>
          </a:xfrm>
          <a:prstGeom prst="rect">
            <a:avLst/>
          </a:prstGeom>
          <a:solidFill>
            <a:schemeClr val="accent2"/>
          </a:solidFill>
        </p:spPr>
        <p:txBody>
          <a:bodyPr wrap="square">
            <a:spAutoFit/>
          </a:bodyPr>
          <a:lstStyle/>
          <a:p>
            <a:pPr algn="ctr"/>
            <a:r>
              <a:rPr lang="ar-BH" sz="2400" b="1" dirty="0">
                <a:solidFill>
                  <a:schemeClr val="bg1"/>
                </a:solidFill>
              </a:rPr>
              <a:t>تمثيل الطبخ</a:t>
            </a:r>
            <a:endParaRPr lang="en-US" sz="2400" b="1" dirty="0">
              <a:solidFill>
                <a:schemeClr val="bg1"/>
              </a:solidFill>
            </a:endParaRPr>
          </a:p>
        </p:txBody>
      </p:sp>
      <p:pic>
        <p:nvPicPr>
          <p:cNvPr id="3" name="Picture 2">
            <a:extLst>
              <a:ext uri="{FF2B5EF4-FFF2-40B4-BE49-F238E27FC236}">
                <a16:creationId xmlns:a16="http://schemas.microsoft.com/office/drawing/2014/main" id="{185D0B5C-9E23-4344-16D2-278F2946B16A}"/>
              </a:ext>
            </a:extLst>
          </p:cNvPr>
          <p:cNvPicPr>
            <a:picLocks noChangeAspect="1"/>
          </p:cNvPicPr>
          <p:nvPr/>
        </p:nvPicPr>
        <p:blipFill>
          <a:blip r:embed="rId5"/>
          <a:stretch>
            <a:fillRect/>
          </a:stretch>
        </p:blipFill>
        <p:spPr>
          <a:xfrm>
            <a:off x="904210" y="2074449"/>
            <a:ext cx="2711889" cy="2711889"/>
          </a:xfrm>
          <a:prstGeom prst="rect">
            <a:avLst/>
          </a:prstGeom>
          <a:effectLst>
            <a:softEdge rad="114300"/>
          </a:effectLst>
        </p:spPr>
      </p:pic>
      <p:pic>
        <p:nvPicPr>
          <p:cNvPr id="4" name="Picture 3">
            <a:extLst>
              <a:ext uri="{FF2B5EF4-FFF2-40B4-BE49-F238E27FC236}">
                <a16:creationId xmlns:a16="http://schemas.microsoft.com/office/drawing/2014/main" id="{4DBD95A7-594A-1B2D-2DAA-4846C5FAB3D9}"/>
              </a:ext>
            </a:extLst>
          </p:cNvPr>
          <p:cNvPicPr>
            <a:picLocks noChangeAspect="1"/>
          </p:cNvPicPr>
          <p:nvPr/>
        </p:nvPicPr>
        <p:blipFill>
          <a:blip r:embed="rId6"/>
          <a:stretch>
            <a:fillRect/>
          </a:stretch>
        </p:blipFill>
        <p:spPr>
          <a:xfrm>
            <a:off x="4868017" y="2087913"/>
            <a:ext cx="2711889" cy="2711889"/>
          </a:xfrm>
          <a:prstGeom prst="rect">
            <a:avLst/>
          </a:prstGeom>
          <a:effectLst>
            <a:softEdge rad="114300"/>
          </a:effectLst>
        </p:spPr>
      </p:pic>
      <p:pic>
        <p:nvPicPr>
          <p:cNvPr id="5" name="Picture 4">
            <a:extLst>
              <a:ext uri="{FF2B5EF4-FFF2-40B4-BE49-F238E27FC236}">
                <a16:creationId xmlns:a16="http://schemas.microsoft.com/office/drawing/2014/main" id="{9A3D5FEB-6DD8-8D21-2FF8-FDB4C524BF8F}"/>
              </a:ext>
            </a:extLst>
          </p:cNvPr>
          <p:cNvPicPr>
            <a:picLocks noChangeAspect="1"/>
          </p:cNvPicPr>
          <p:nvPr/>
        </p:nvPicPr>
        <p:blipFill>
          <a:blip r:embed="rId7"/>
          <a:stretch>
            <a:fillRect/>
          </a:stretch>
        </p:blipFill>
        <p:spPr>
          <a:xfrm>
            <a:off x="8633291" y="2073055"/>
            <a:ext cx="2711888" cy="2711888"/>
          </a:xfrm>
          <a:prstGeom prst="rect">
            <a:avLst/>
          </a:prstGeom>
          <a:effectLst>
            <a:softEdge rad="114300"/>
          </a:effectLst>
        </p:spPr>
      </p:pic>
      <p:sp>
        <p:nvSpPr>
          <p:cNvPr id="12" name="TextBox 11">
            <a:extLst>
              <a:ext uri="{FF2B5EF4-FFF2-40B4-BE49-F238E27FC236}">
                <a16:creationId xmlns:a16="http://schemas.microsoft.com/office/drawing/2014/main" id="{EAC40549-F875-3D46-643A-246830C2164B}"/>
              </a:ext>
            </a:extLst>
          </p:cNvPr>
          <p:cNvSpPr txBox="1"/>
          <p:nvPr/>
        </p:nvSpPr>
        <p:spPr>
          <a:xfrm>
            <a:off x="1318268" y="1167135"/>
            <a:ext cx="9448500" cy="461665"/>
          </a:xfrm>
          <a:prstGeom prst="rect">
            <a:avLst/>
          </a:prstGeom>
          <a:noFill/>
        </p:spPr>
        <p:txBody>
          <a:bodyPr wrap="square">
            <a:spAutoFit/>
          </a:bodyPr>
          <a:lstStyle/>
          <a:p>
            <a:pPr algn="ctr"/>
            <a:r>
              <a:rPr lang="ar-BH" sz="2400" b="1" dirty="0">
                <a:solidFill>
                  <a:srgbClr val="203864"/>
                </a:solidFill>
                <a:latin typeface="Graphik Semibold" panose="020B0703030202060203" pitchFamily="34" charset="0"/>
              </a:rPr>
              <a:t>أمثلة في اكتساب </a:t>
            </a:r>
            <a:r>
              <a:rPr lang="ar-BH" sz="2400" b="1" dirty="0">
                <a:solidFill>
                  <a:srgbClr val="FF0000"/>
                </a:solidFill>
                <a:latin typeface="Graphik Semibold" panose="020B0703030202060203" pitchFamily="34" charset="0"/>
              </a:rPr>
              <a:t>مفاهيم الحساب </a:t>
            </a:r>
            <a:r>
              <a:rPr lang="ar-BH" sz="2400" b="1" dirty="0">
                <a:solidFill>
                  <a:srgbClr val="203864"/>
                </a:solidFill>
                <a:latin typeface="Graphik Semibold" panose="020B0703030202060203" pitchFamily="34" charset="0"/>
              </a:rPr>
              <a:t>عن طريق التعلم باللعب</a:t>
            </a:r>
            <a:endParaRPr lang="en-US" sz="2400" b="1" dirty="0">
              <a:solidFill>
                <a:srgbClr val="203864"/>
              </a:solidFill>
              <a:latin typeface="Graphik Semibold" panose="020B0703030202060203" pitchFamily="34" charset="0"/>
            </a:endParaRPr>
          </a:p>
        </p:txBody>
      </p:sp>
      <p:sp>
        <p:nvSpPr>
          <p:cNvPr id="13" name="TextBox 12">
            <a:extLst>
              <a:ext uri="{FF2B5EF4-FFF2-40B4-BE49-F238E27FC236}">
                <a16:creationId xmlns:a16="http://schemas.microsoft.com/office/drawing/2014/main" id="{42F1C6D2-33F9-F544-6D59-1FAEAEF8D7CD}"/>
              </a:ext>
            </a:extLst>
          </p:cNvPr>
          <p:cNvSpPr txBox="1"/>
          <p:nvPr/>
        </p:nvSpPr>
        <p:spPr>
          <a:xfrm>
            <a:off x="8444920" y="6218255"/>
            <a:ext cx="3330801" cy="307777"/>
          </a:xfrm>
          <a:prstGeom prst="rect">
            <a:avLst/>
          </a:prstGeom>
          <a:noFill/>
        </p:spPr>
        <p:txBody>
          <a:bodyPr wrap="square">
            <a:spAutoFit/>
          </a:bodyPr>
          <a:lstStyle/>
          <a:p>
            <a:pPr algn="ctr"/>
            <a:r>
              <a:rPr lang="ar-BH" sz="1400" dirty="0">
                <a:solidFill>
                  <a:schemeClr val="accent1">
                    <a:lumMod val="75000"/>
                  </a:schemeClr>
                </a:solidFill>
                <a:latin typeface="Graphik Semibold" panose="020B0703030202060203" pitchFamily="34" charset="0"/>
              </a:rPr>
              <a:t>ماذا نحاول أن نطور لدى الطفل؟ </a:t>
            </a:r>
            <a:endParaRPr lang="en-US" sz="1400" dirty="0">
              <a:solidFill>
                <a:schemeClr val="accent1">
                  <a:lumMod val="75000"/>
                </a:schemeClr>
              </a:solidFill>
              <a:latin typeface="Graphik Semibold" panose="020B0703030202060203" pitchFamily="34" charset="0"/>
            </a:endParaRPr>
          </a:p>
        </p:txBody>
      </p:sp>
      <p:sp>
        <p:nvSpPr>
          <p:cNvPr id="14" name="Title 1">
            <a:extLst>
              <a:ext uri="{FF2B5EF4-FFF2-40B4-BE49-F238E27FC236}">
                <a16:creationId xmlns:a16="http://schemas.microsoft.com/office/drawing/2014/main" id="{750B3BDF-D8DD-2CBE-3559-567A47A28E36}"/>
              </a:ext>
            </a:extLst>
          </p:cNvPr>
          <p:cNvSpPr txBox="1">
            <a:spLocks/>
          </p:cNvSpPr>
          <p:nvPr/>
        </p:nvSpPr>
        <p:spPr>
          <a:xfrm>
            <a:off x="1456775" y="193041"/>
            <a:ext cx="9797092"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ar-BH" sz="3200" b="1">
                <a:solidFill>
                  <a:schemeClr val="tx2"/>
                </a:solidFill>
              </a:rPr>
              <a:t>أنواع التعلم باللعب </a:t>
            </a:r>
            <a:endParaRPr lang="en-US" sz="3200" b="1" dirty="0">
              <a:solidFill>
                <a:schemeClr val="tx2"/>
              </a:solidFill>
            </a:endParaRPr>
          </a:p>
        </p:txBody>
      </p:sp>
    </p:spTree>
    <p:extLst>
      <p:ext uri="{BB962C8B-B14F-4D97-AF65-F5344CB8AC3E}">
        <p14:creationId xmlns:p14="http://schemas.microsoft.com/office/powerpoint/2010/main" val="272835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P spid="33" grpId="0" animBg="1"/>
      <p:bldP spid="17" grpId="0" animBg="1"/>
      <p:bldP spid="27" grpId="0" animBg="1"/>
      <p:bldP spid="29"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1D7916-1E7B-1CDE-D33E-AFD4D9889B24}"/>
              </a:ext>
            </a:extLst>
          </p:cNvPr>
          <p:cNvPicPr>
            <a:picLocks noChangeAspect="1"/>
          </p:cNvPicPr>
          <p:nvPr/>
        </p:nvPicPr>
        <p:blipFill>
          <a:blip r:embed="rId3"/>
          <a:stretch>
            <a:fillRect/>
          </a:stretch>
        </p:blipFill>
        <p:spPr>
          <a:xfrm>
            <a:off x="970527" y="1445863"/>
            <a:ext cx="2011932" cy="2011932"/>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19899BB2-EDCF-656B-AE32-3C12BAA50DD7}"/>
              </a:ext>
            </a:extLst>
          </p:cNvPr>
          <p:cNvSpPr>
            <a:spLocks noGrp="1"/>
          </p:cNvSpPr>
          <p:nvPr>
            <p:ph type="title"/>
          </p:nvPr>
        </p:nvSpPr>
        <p:spPr>
          <a:xfrm>
            <a:off x="1044618" y="116549"/>
            <a:ext cx="10196744" cy="744584"/>
          </a:xfrm>
        </p:spPr>
        <p:txBody>
          <a:bodyPr>
            <a:normAutofit/>
          </a:bodyPr>
          <a:lstStyle/>
          <a:p>
            <a:pPr algn="r" rtl="1"/>
            <a:r>
              <a:rPr lang="ar-BH" sz="3200" b="1" dirty="0">
                <a:solidFill>
                  <a:schemeClr val="tx2"/>
                </a:solidFill>
              </a:rPr>
              <a:t>الممارسات العالمية في التعليم المبكر</a:t>
            </a:r>
            <a:endParaRPr lang="en-US" sz="3200" b="1" dirty="0">
              <a:solidFill>
                <a:schemeClr val="tx2"/>
              </a:solidFill>
            </a:endParaRPr>
          </a:p>
        </p:txBody>
      </p:sp>
      <p:pic>
        <p:nvPicPr>
          <p:cNvPr id="18" name="Picture 17" descr="A blue and white flag&#10;&#10;Description automatically generated">
            <a:extLst>
              <a:ext uri="{FF2B5EF4-FFF2-40B4-BE49-F238E27FC236}">
                <a16:creationId xmlns:a16="http://schemas.microsoft.com/office/drawing/2014/main" id="{2917D1CD-4789-B343-9EF8-6D2C94C3EC0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74292" y="2793851"/>
            <a:ext cx="904217" cy="904217"/>
          </a:xfrm>
          <a:prstGeom prst="rect">
            <a:avLst/>
          </a:prstGeom>
        </p:spPr>
      </p:pic>
      <p:pic>
        <p:nvPicPr>
          <p:cNvPr id="24" name="Picture 23" descr="A red white and blue flag&#10;&#10;Description automatically generated">
            <a:extLst>
              <a:ext uri="{FF2B5EF4-FFF2-40B4-BE49-F238E27FC236}">
                <a16:creationId xmlns:a16="http://schemas.microsoft.com/office/drawing/2014/main" id="{304E1E2D-9089-2297-143F-9154A58B615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031097" y="2796984"/>
            <a:ext cx="904217" cy="923065"/>
          </a:xfrm>
          <a:prstGeom prst="rect">
            <a:avLst/>
          </a:prstGeom>
        </p:spPr>
      </p:pic>
      <p:pic>
        <p:nvPicPr>
          <p:cNvPr id="25" name="Graphic 24">
            <a:extLst>
              <a:ext uri="{FF2B5EF4-FFF2-40B4-BE49-F238E27FC236}">
                <a16:creationId xmlns:a16="http://schemas.microsoft.com/office/drawing/2014/main" id="{FAFFBB69-2499-C8C4-7CA1-DF23CFFEC788}"/>
              </a:ext>
            </a:extLst>
          </p:cNvPr>
          <p:cNvPicPr>
            <a:picLocks noChangeAspect="1"/>
          </p:cNvPicPr>
          <p:nvPr/>
        </p:nvPicPr>
        <p:blipFill>
          <a:blip r:embed="rId8">
            <a:extLst>
              <a:ext uri="{96DAC541-7B7A-43D3-8B79-37D633B846F1}">
                <asvg:svgBlip xmlns:asvg="http://schemas.microsoft.com/office/drawing/2016/SVG/main" r:embed="rId9"/>
              </a:ext>
              <a:ext uri="{837473B0-CC2E-450A-ABE3-18F120FF3D39}">
                <a1611:picAttrSrcUrl xmlns:a1611="http://schemas.microsoft.com/office/drawing/2016/11/main" r:id="rId10"/>
              </a:ext>
            </a:extLst>
          </a:blip>
          <a:stretch>
            <a:fillRect/>
          </a:stretch>
        </p:blipFill>
        <p:spPr>
          <a:xfrm>
            <a:off x="4963839" y="1761313"/>
            <a:ext cx="904216" cy="904216"/>
          </a:xfrm>
          <a:prstGeom prst="rect">
            <a:avLst/>
          </a:prstGeom>
        </p:spPr>
      </p:pic>
      <p:pic>
        <p:nvPicPr>
          <p:cNvPr id="27" name="Picture 26" descr="A blue and yellow flag&#10;&#10;Description automatically generated">
            <a:extLst>
              <a:ext uri="{FF2B5EF4-FFF2-40B4-BE49-F238E27FC236}">
                <a16:creationId xmlns:a16="http://schemas.microsoft.com/office/drawing/2014/main" id="{009D3F54-EBA5-46BA-F4A5-DEBF6B17BB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3174" r="76048">
                        <a14:foregroundMark x1="61078" y1="27333" x2="65269" y2="69333"/>
                        <a14:foregroundMark x1="65269" y1="69333" x2="28743" y2="67333"/>
                        <a14:foregroundMark x1="28743" y1="67333" x2="29341" y2="40000"/>
                        <a14:foregroundMark x1="76048" y1="34000" x2="76048" y2="55333"/>
                        <a14:foregroundMark x1="13174" y1="44667" x2="13174" y2="56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rcRect l="8526" r="17452"/>
          <a:stretch/>
        </p:blipFill>
        <p:spPr>
          <a:xfrm>
            <a:off x="6020643" y="1664819"/>
            <a:ext cx="904217" cy="1097204"/>
          </a:xfrm>
          <a:prstGeom prst="rect">
            <a:avLst/>
          </a:prstGeom>
        </p:spPr>
      </p:pic>
      <p:pic>
        <p:nvPicPr>
          <p:cNvPr id="3" name="Picture 2" descr="A child playing with a building set&#10;&#10;Description automatically generated">
            <a:extLst>
              <a:ext uri="{FF2B5EF4-FFF2-40B4-BE49-F238E27FC236}">
                <a16:creationId xmlns:a16="http://schemas.microsoft.com/office/drawing/2014/main" id="{B4366835-703D-8710-7ED4-4DF17D2401C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14016" y="1499145"/>
            <a:ext cx="3052087" cy="2030687"/>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449077F9-D956-6496-A482-306A281BAB25}"/>
              </a:ext>
            </a:extLst>
          </p:cNvPr>
          <p:cNvSpPr txBox="1"/>
          <p:nvPr/>
        </p:nvSpPr>
        <p:spPr>
          <a:xfrm>
            <a:off x="8188202" y="898271"/>
            <a:ext cx="3177901" cy="461665"/>
          </a:xfrm>
          <a:prstGeom prst="rect">
            <a:avLst/>
          </a:prstGeom>
          <a:noFill/>
        </p:spPr>
        <p:txBody>
          <a:bodyPr wrap="square">
            <a:spAutoFit/>
          </a:bodyPr>
          <a:lstStyle/>
          <a:p>
            <a:pPr algn="ctr"/>
            <a:r>
              <a:rPr lang="ar-BH" sz="2400" b="1" dirty="0">
                <a:solidFill>
                  <a:schemeClr val="accent2"/>
                </a:solidFill>
                <a:latin typeface="Graphik Semibold" panose="020B0703030202060203" pitchFamily="34" charset="0"/>
              </a:rPr>
              <a:t>التعلم من خلال اللعب</a:t>
            </a:r>
            <a:endParaRPr lang="en-GB" sz="2400" b="1" dirty="0">
              <a:solidFill>
                <a:schemeClr val="accent2"/>
              </a:solidFill>
              <a:latin typeface="Graphik Semibold" panose="020B0703030202060203" pitchFamily="34" charset="0"/>
            </a:endParaRPr>
          </a:p>
        </p:txBody>
      </p:sp>
      <p:pic>
        <p:nvPicPr>
          <p:cNvPr id="7" name="Picture 6" descr="A child painting on a plate&#10;&#10;Description automatically generated">
            <a:extLst>
              <a:ext uri="{FF2B5EF4-FFF2-40B4-BE49-F238E27FC236}">
                <a16:creationId xmlns:a16="http://schemas.microsoft.com/office/drawing/2014/main" id="{44B26928-A9EF-EA17-0CC7-6E1D7BD4687E}"/>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314016" y="4380645"/>
            <a:ext cx="3052087" cy="2030688"/>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797D8CEF-0158-841B-86BE-1BA88B208902}"/>
              </a:ext>
            </a:extLst>
          </p:cNvPr>
          <p:cNvSpPr txBox="1"/>
          <p:nvPr/>
        </p:nvSpPr>
        <p:spPr>
          <a:xfrm>
            <a:off x="8488518" y="3808249"/>
            <a:ext cx="2703085" cy="461665"/>
          </a:xfrm>
          <a:prstGeom prst="rect">
            <a:avLst/>
          </a:prstGeom>
          <a:noFill/>
        </p:spPr>
        <p:txBody>
          <a:bodyPr wrap="square">
            <a:spAutoFit/>
          </a:bodyPr>
          <a:lstStyle/>
          <a:p>
            <a:pPr algn="ctr"/>
            <a:r>
              <a:rPr lang="ar-BH" sz="2400" b="1" dirty="0">
                <a:solidFill>
                  <a:schemeClr val="accent2"/>
                </a:solidFill>
                <a:latin typeface="Graphik Semibold" panose="020B0703030202060203" pitchFamily="34" charset="0"/>
              </a:rPr>
              <a:t>الطفل أولاً </a:t>
            </a:r>
            <a:endParaRPr lang="en-GB" sz="2400" b="1" dirty="0">
              <a:solidFill>
                <a:schemeClr val="accent2"/>
              </a:solidFill>
              <a:latin typeface="Graphik Semibold" panose="020B0703030202060203" pitchFamily="34" charset="0"/>
            </a:endParaRPr>
          </a:p>
        </p:txBody>
      </p:sp>
      <p:sp>
        <p:nvSpPr>
          <p:cNvPr id="9" name="TextBox 8">
            <a:extLst>
              <a:ext uri="{FF2B5EF4-FFF2-40B4-BE49-F238E27FC236}">
                <a16:creationId xmlns:a16="http://schemas.microsoft.com/office/drawing/2014/main" id="{09C3D1D8-3269-F570-0E04-59994F48A43D}"/>
              </a:ext>
            </a:extLst>
          </p:cNvPr>
          <p:cNvSpPr txBox="1"/>
          <p:nvPr/>
        </p:nvSpPr>
        <p:spPr>
          <a:xfrm>
            <a:off x="-292726" y="771345"/>
            <a:ext cx="5530042" cy="461665"/>
          </a:xfrm>
          <a:prstGeom prst="rect">
            <a:avLst/>
          </a:prstGeom>
          <a:noFill/>
        </p:spPr>
        <p:txBody>
          <a:bodyPr wrap="square">
            <a:spAutoFit/>
          </a:bodyPr>
          <a:lstStyle/>
          <a:p>
            <a:pPr algn="ctr"/>
            <a:r>
              <a:rPr lang="ar-BH" sz="2400" b="1" dirty="0">
                <a:solidFill>
                  <a:schemeClr val="accent2"/>
                </a:solidFill>
                <a:latin typeface="Graphik Semibold" panose="020B0703030202060203" pitchFamily="34" charset="0"/>
              </a:rPr>
              <a:t>التركيز على النمو الاجتماعي والعاطفي</a:t>
            </a:r>
            <a:endParaRPr lang="en-GB" sz="2400" b="1" dirty="0">
              <a:solidFill>
                <a:schemeClr val="accent2"/>
              </a:solidFill>
              <a:latin typeface="Graphik Semibold" panose="020B0703030202060203" pitchFamily="34" charset="0"/>
            </a:endParaRPr>
          </a:p>
        </p:txBody>
      </p:sp>
      <p:sp>
        <p:nvSpPr>
          <p:cNvPr id="10" name="TextBox 9">
            <a:extLst>
              <a:ext uri="{FF2B5EF4-FFF2-40B4-BE49-F238E27FC236}">
                <a16:creationId xmlns:a16="http://schemas.microsoft.com/office/drawing/2014/main" id="{3C60BF99-08FB-8D24-D869-A4B0FDFF2708}"/>
              </a:ext>
            </a:extLst>
          </p:cNvPr>
          <p:cNvSpPr txBox="1"/>
          <p:nvPr/>
        </p:nvSpPr>
        <p:spPr>
          <a:xfrm>
            <a:off x="193348" y="3805560"/>
            <a:ext cx="3566290" cy="461665"/>
          </a:xfrm>
          <a:prstGeom prst="rect">
            <a:avLst/>
          </a:prstGeom>
          <a:noFill/>
        </p:spPr>
        <p:txBody>
          <a:bodyPr wrap="square">
            <a:spAutoFit/>
          </a:bodyPr>
          <a:lstStyle/>
          <a:p>
            <a:pPr algn="ctr"/>
            <a:r>
              <a:rPr lang="ar-BH" sz="2400" b="1" dirty="0">
                <a:solidFill>
                  <a:schemeClr val="accent2"/>
                </a:solidFill>
                <a:latin typeface="Graphik Semibold" panose="020B0703030202060203" pitchFamily="34" charset="0"/>
              </a:rPr>
              <a:t>الدمج والشراكة </a:t>
            </a:r>
            <a:endParaRPr lang="en-GB" sz="2400" b="1" dirty="0">
              <a:solidFill>
                <a:schemeClr val="accent2"/>
              </a:solidFill>
              <a:latin typeface="Graphik Semibold" panose="020B0703030202060203" pitchFamily="34" charset="0"/>
            </a:endParaRPr>
          </a:p>
        </p:txBody>
      </p:sp>
      <p:pic>
        <p:nvPicPr>
          <p:cNvPr id="11" name="Picture 10">
            <a:extLst>
              <a:ext uri="{FF2B5EF4-FFF2-40B4-BE49-F238E27FC236}">
                <a16:creationId xmlns:a16="http://schemas.microsoft.com/office/drawing/2014/main" id="{7A8287E2-7F31-7582-E67C-17185B934B22}"/>
              </a:ext>
            </a:extLst>
          </p:cNvPr>
          <p:cNvPicPr>
            <a:picLocks noChangeAspect="1"/>
          </p:cNvPicPr>
          <p:nvPr/>
        </p:nvPicPr>
        <p:blipFill>
          <a:blip r:embed="rId17"/>
          <a:stretch>
            <a:fillRect/>
          </a:stretch>
        </p:blipFill>
        <p:spPr>
          <a:xfrm>
            <a:off x="970527" y="4380645"/>
            <a:ext cx="2011932" cy="2011932"/>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8F8F4777-8D9D-8F0B-07AA-DCD9BE2740DE}"/>
              </a:ext>
            </a:extLst>
          </p:cNvPr>
          <p:cNvPicPr>
            <a:picLocks noChangeAspect="1"/>
          </p:cNvPicPr>
          <p:nvPr/>
        </p:nvPicPr>
        <p:blipFill>
          <a:blip r:embed="rId18"/>
          <a:stretch>
            <a:fillRect/>
          </a:stretch>
        </p:blipFill>
        <p:spPr>
          <a:xfrm>
            <a:off x="4944664" y="3771103"/>
            <a:ext cx="997589" cy="997589"/>
          </a:xfrm>
          <a:prstGeom prst="rect">
            <a:avLst/>
          </a:prstGeom>
        </p:spPr>
      </p:pic>
      <p:pic>
        <p:nvPicPr>
          <p:cNvPr id="5" name="Picture 4">
            <a:extLst>
              <a:ext uri="{FF2B5EF4-FFF2-40B4-BE49-F238E27FC236}">
                <a16:creationId xmlns:a16="http://schemas.microsoft.com/office/drawing/2014/main" id="{BF97E514-E4CC-8B6E-65E9-8ADF26FF794D}"/>
              </a:ext>
            </a:extLst>
          </p:cNvPr>
          <p:cNvPicPr>
            <a:picLocks noChangeAspect="1"/>
          </p:cNvPicPr>
          <p:nvPr/>
        </p:nvPicPr>
        <p:blipFill>
          <a:blip r:embed="rId19"/>
          <a:srcRect b="7591"/>
          <a:stretch/>
        </p:blipFill>
        <p:spPr>
          <a:xfrm>
            <a:off x="5036242" y="4857462"/>
            <a:ext cx="906011" cy="904217"/>
          </a:xfrm>
          <a:prstGeom prst="rect">
            <a:avLst/>
          </a:prstGeom>
        </p:spPr>
      </p:pic>
      <p:pic>
        <p:nvPicPr>
          <p:cNvPr id="13" name="Picture 12">
            <a:extLst>
              <a:ext uri="{FF2B5EF4-FFF2-40B4-BE49-F238E27FC236}">
                <a16:creationId xmlns:a16="http://schemas.microsoft.com/office/drawing/2014/main" id="{E482FDFA-1C73-BFAA-3135-6477D65B7630}"/>
              </a:ext>
            </a:extLst>
          </p:cNvPr>
          <p:cNvPicPr>
            <a:picLocks noChangeAspect="1"/>
          </p:cNvPicPr>
          <p:nvPr/>
        </p:nvPicPr>
        <p:blipFill>
          <a:blip r:embed="rId20"/>
          <a:stretch>
            <a:fillRect/>
          </a:stretch>
        </p:blipFill>
        <p:spPr>
          <a:xfrm>
            <a:off x="6031098" y="4857463"/>
            <a:ext cx="904216" cy="904216"/>
          </a:xfrm>
          <a:prstGeom prst="rect">
            <a:avLst/>
          </a:prstGeom>
        </p:spPr>
      </p:pic>
      <p:pic>
        <p:nvPicPr>
          <p:cNvPr id="14" name="Picture 13">
            <a:extLst>
              <a:ext uri="{FF2B5EF4-FFF2-40B4-BE49-F238E27FC236}">
                <a16:creationId xmlns:a16="http://schemas.microsoft.com/office/drawing/2014/main" id="{981DC354-5AC6-A531-E1CC-E627F6C9AD7A}"/>
              </a:ext>
            </a:extLst>
          </p:cNvPr>
          <p:cNvPicPr>
            <a:picLocks noChangeAspect="1"/>
          </p:cNvPicPr>
          <p:nvPr/>
        </p:nvPicPr>
        <p:blipFill>
          <a:blip r:embed="rId21"/>
          <a:srcRect l="12239" t="6576" r="10461" b="13929"/>
          <a:stretch/>
        </p:blipFill>
        <p:spPr>
          <a:xfrm>
            <a:off x="5988552" y="3755010"/>
            <a:ext cx="985701" cy="1013682"/>
          </a:xfrm>
          <a:prstGeom prst="rect">
            <a:avLst/>
          </a:prstGeom>
        </p:spPr>
      </p:pic>
    </p:spTree>
    <p:extLst>
      <p:ext uri="{BB962C8B-B14F-4D97-AF65-F5344CB8AC3E}">
        <p14:creationId xmlns:p14="http://schemas.microsoft.com/office/powerpoint/2010/main" val="156027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2FED54-4F83-D92D-E2D5-2A81DE4B0CEF}"/>
              </a:ext>
            </a:extLst>
          </p:cNvPr>
          <p:cNvSpPr/>
          <p:nvPr/>
        </p:nvSpPr>
        <p:spPr>
          <a:xfrm>
            <a:off x="681571" y="2043760"/>
            <a:ext cx="3157184" cy="320253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A37A768A-13DC-A07B-3D8B-5C5246B46823}"/>
              </a:ext>
            </a:extLst>
          </p:cNvPr>
          <p:cNvSpPr/>
          <p:nvPr/>
        </p:nvSpPr>
        <p:spPr>
          <a:xfrm>
            <a:off x="4523665" y="2085208"/>
            <a:ext cx="3157184" cy="320253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C626261-C162-BD0D-76BA-9FB82E9B8FDC}"/>
              </a:ext>
            </a:extLst>
          </p:cNvPr>
          <p:cNvSpPr/>
          <p:nvPr/>
        </p:nvSpPr>
        <p:spPr>
          <a:xfrm>
            <a:off x="8320862" y="2056890"/>
            <a:ext cx="3157184" cy="320253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F31E06C-BA72-D401-CEFB-2B82A2463C1B}"/>
              </a:ext>
            </a:extLst>
          </p:cNvPr>
          <p:cNvSpPr txBox="1"/>
          <p:nvPr/>
        </p:nvSpPr>
        <p:spPr>
          <a:xfrm>
            <a:off x="947424" y="1136908"/>
            <a:ext cx="10272052" cy="461665"/>
          </a:xfrm>
          <a:prstGeom prst="rect">
            <a:avLst/>
          </a:prstGeom>
          <a:noFill/>
        </p:spPr>
        <p:txBody>
          <a:bodyPr wrap="square">
            <a:spAutoFit/>
          </a:bodyPr>
          <a:lstStyle/>
          <a:p>
            <a:pPr algn="ctr"/>
            <a:r>
              <a:rPr lang="ar-BH" sz="2400" b="1" dirty="0">
                <a:solidFill>
                  <a:srgbClr val="203864"/>
                </a:solidFill>
                <a:latin typeface="Graphik Semibold" panose="020B0703030202060203" pitchFamily="34" charset="0"/>
              </a:rPr>
              <a:t>أمثلة لتعزيز </a:t>
            </a:r>
            <a:r>
              <a:rPr lang="ar-BH" sz="2400" b="1" dirty="0">
                <a:solidFill>
                  <a:srgbClr val="C00000"/>
                </a:solidFill>
                <a:latin typeface="Graphik Semibold" panose="020B0703030202060203" pitchFamily="34" charset="0"/>
              </a:rPr>
              <a:t>المهارات اللغوية </a:t>
            </a:r>
            <a:r>
              <a:rPr lang="ar-BH" sz="2400" b="1" dirty="0">
                <a:solidFill>
                  <a:srgbClr val="203864"/>
                </a:solidFill>
                <a:latin typeface="Graphik Semibold" panose="020B0703030202060203" pitchFamily="34" charset="0"/>
              </a:rPr>
              <a:t>من خلال التعلم باللعب </a:t>
            </a:r>
            <a:r>
              <a:rPr lang="en-US" sz="2400" b="1" dirty="0">
                <a:solidFill>
                  <a:srgbClr val="203864"/>
                </a:solidFill>
                <a:latin typeface="Graphik Semibold" panose="020B0703030202060203" pitchFamily="34" charset="0"/>
              </a:rPr>
              <a:t/>
            </a:r>
          </a:p>
        </p:txBody>
      </p:sp>
      <p:sp>
        <p:nvSpPr>
          <p:cNvPr id="33" name="Rectangle 32">
            <a:extLst>
              <a:ext uri="{FF2B5EF4-FFF2-40B4-BE49-F238E27FC236}">
                <a16:creationId xmlns:a16="http://schemas.microsoft.com/office/drawing/2014/main" id="{0DB45353-7F25-FA87-49EE-FBF92998C65C}"/>
              </a:ext>
            </a:extLst>
          </p:cNvPr>
          <p:cNvSpPr/>
          <p:nvPr/>
        </p:nvSpPr>
        <p:spPr>
          <a:xfrm rot="20785598">
            <a:off x="10154794" y="4199380"/>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9818F469-627E-0817-7F3A-0FDD269AB1F0}"/>
              </a:ext>
            </a:extLst>
          </p:cNvPr>
          <p:cNvPicPr>
            <a:picLocks noChangeAspect="1"/>
          </p:cNvPicPr>
          <p:nvPr/>
        </p:nvPicPr>
        <p:blipFill>
          <a:blip r:embed="rId3"/>
          <a:stretch>
            <a:fillRect/>
          </a:stretch>
        </p:blipFill>
        <p:spPr>
          <a:xfrm>
            <a:off x="863750" y="2231593"/>
            <a:ext cx="2819400" cy="2819400"/>
          </a:xfrm>
          <a:prstGeom prst="rect">
            <a:avLst/>
          </a:prstGeom>
          <a:effectLst>
            <a:softEdge rad="127000"/>
          </a:effectLst>
        </p:spPr>
      </p:pic>
      <p:sp>
        <p:nvSpPr>
          <p:cNvPr id="17" name="TextBox 16">
            <a:extLst>
              <a:ext uri="{FF2B5EF4-FFF2-40B4-BE49-F238E27FC236}">
                <a16:creationId xmlns:a16="http://schemas.microsoft.com/office/drawing/2014/main" id="{2833BB15-24CD-1FDE-0B7B-2CA7EF9750AF}"/>
              </a:ext>
            </a:extLst>
          </p:cNvPr>
          <p:cNvSpPr txBox="1"/>
          <p:nvPr/>
        </p:nvSpPr>
        <p:spPr>
          <a:xfrm>
            <a:off x="535648" y="5384352"/>
            <a:ext cx="3449030" cy="400110"/>
          </a:xfrm>
          <a:prstGeom prst="rect">
            <a:avLst/>
          </a:prstGeom>
          <a:solidFill>
            <a:schemeClr val="accent2"/>
          </a:solidFill>
        </p:spPr>
        <p:txBody>
          <a:bodyPr wrap="square">
            <a:spAutoFit/>
          </a:bodyPr>
          <a:lstStyle/>
          <a:p>
            <a:pPr algn="ctr"/>
            <a:r>
              <a:rPr lang="ar-BH" sz="2000" b="1" dirty="0">
                <a:solidFill>
                  <a:schemeClr val="bg1"/>
                </a:solidFill>
                <a:latin typeface="Graphik Semibold" panose="020B0703030202060203" pitchFamily="34" charset="0"/>
              </a:rPr>
              <a:t>رواية القصص والتمثيل بالدُمى</a:t>
            </a:r>
            <a:endParaRPr lang="en-US" sz="2000" b="1" dirty="0">
              <a:solidFill>
                <a:schemeClr val="bg1"/>
              </a:solidFill>
              <a:latin typeface="Graphik Semibold" panose="020B0703030202060203" pitchFamily="34" charset="0"/>
            </a:endParaRPr>
          </a:p>
        </p:txBody>
      </p:sp>
      <p:pic>
        <p:nvPicPr>
          <p:cNvPr id="26" name="Picture 25">
            <a:extLst>
              <a:ext uri="{FF2B5EF4-FFF2-40B4-BE49-F238E27FC236}">
                <a16:creationId xmlns:a16="http://schemas.microsoft.com/office/drawing/2014/main" id="{A1ABDC5C-4808-9AF3-6D75-41019C06F8CE}"/>
              </a:ext>
            </a:extLst>
          </p:cNvPr>
          <p:cNvPicPr>
            <a:picLocks noChangeAspect="1"/>
          </p:cNvPicPr>
          <p:nvPr/>
        </p:nvPicPr>
        <p:blipFill>
          <a:blip r:embed="rId4"/>
          <a:stretch>
            <a:fillRect/>
          </a:stretch>
        </p:blipFill>
        <p:spPr>
          <a:xfrm>
            <a:off x="4673750" y="2231593"/>
            <a:ext cx="2819400" cy="2819400"/>
          </a:xfrm>
          <a:prstGeom prst="rect">
            <a:avLst/>
          </a:prstGeom>
          <a:effectLst>
            <a:softEdge rad="127000"/>
          </a:effectLst>
        </p:spPr>
      </p:pic>
      <p:sp>
        <p:nvSpPr>
          <p:cNvPr id="27" name="TextBox 26">
            <a:extLst>
              <a:ext uri="{FF2B5EF4-FFF2-40B4-BE49-F238E27FC236}">
                <a16:creationId xmlns:a16="http://schemas.microsoft.com/office/drawing/2014/main" id="{7DDEB4D5-6C2D-9872-F951-A3A77E3EE7E2}"/>
              </a:ext>
            </a:extLst>
          </p:cNvPr>
          <p:cNvSpPr txBox="1"/>
          <p:nvPr/>
        </p:nvSpPr>
        <p:spPr>
          <a:xfrm>
            <a:off x="4574098" y="5384352"/>
            <a:ext cx="3043803" cy="707886"/>
          </a:xfrm>
          <a:prstGeom prst="rect">
            <a:avLst/>
          </a:prstGeom>
          <a:solidFill>
            <a:schemeClr val="accent2"/>
          </a:solidFill>
        </p:spPr>
        <p:txBody>
          <a:bodyPr wrap="square">
            <a:spAutoFit/>
          </a:bodyPr>
          <a:lstStyle/>
          <a:p>
            <a:pPr algn="ctr"/>
            <a:r>
              <a:rPr lang="ar-BH" sz="2000" b="1" dirty="0">
                <a:solidFill>
                  <a:schemeClr val="bg1"/>
                </a:solidFill>
              </a:rPr>
              <a:t>البحث عن الكنز – أصوات الحروف</a:t>
            </a:r>
            <a:endParaRPr lang="en-US" sz="2000" b="1" dirty="0">
              <a:solidFill>
                <a:schemeClr val="bg1"/>
              </a:solidFill>
            </a:endParaRPr>
          </a:p>
        </p:txBody>
      </p:sp>
      <p:pic>
        <p:nvPicPr>
          <p:cNvPr id="28" name="Picture 27">
            <a:extLst>
              <a:ext uri="{FF2B5EF4-FFF2-40B4-BE49-F238E27FC236}">
                <a16:creationId xmlns:a16="http://schemas.microsoft.com/office/drawing/2014/main" id="{2CD7C7D7-2FAF-5367-2ABB-0D9C7F61CD51}"/>
              </a:ext>
            </a:extLst>
          </p:cNvPr>
          <p:cNvPicPr>
            <a:picLocks noChangeAspect="1"/>
          </p:cNvPicPr>
          <p:nvPr/>
        </p:nvPicPr>
        <p:blipFill>
          <a:blip r:embed="rId5"/>
          <a:stretch>
            <a:fillRect/>
          </a:stretch>
        </p:blipFill>
        <p:spPr>
          <a:xfrm>
            <a:off x="8495468" y="2231593"/>
            <a:ext cx="2819400" cy="2819400"/>
          </a:xfrm>
          <a:prstGeom prst="rect">
            <a:avLst/>
          </a:prstGeom>
          <a:effectLst>
            <a:softEdge rad="127000"/>
          </a:effectLst>
        </p:spPr>
      </p:pic>
      <p:sp>
        <p:nvSpPr>
          <p:cNvPr id="29" name="TextBox 28">
            <a:extLst>
              <a:ext uri="{FF2B5EF4-FFF2-40B4-BE49-F238E27FC236}">
                <a16:creationId xmlns:a16="http://schemas.microsoft.com/office/drawing/2014/main" id="{A481498B-572E-D387-22F1-42D04CCBB4FD}"/>
              </a:ext>
            </a:extLst>
          </p:cNvPr>
          <p:cNvSpPr txBox="1"/>
          <p:nvPr/>
        </p:nvSpPr>
        <p:spPr>
          <a:xfrm>
            <a:off x="8640937" y="5384352"/>
            <a:ext cx="2631290" cy="400110"/>
          </a:xfrm>
          <a:prstGeom prst="rect">
            <a:avLst/>
          </a:prstGeom>
          <a:solidFill>
            <a:schemeClr val="accent2"/>
          </a:solidFill>
        </p:spPr>
        <p:txBody>
          <a:bodyPr wrap="square">
            <a:spAutoFit/>
          </a:bodyPr>
          <a:lstStyle/>
          <a:p>
            <a:pPr algn="ctr"/>
            <a:r>
              <a:rPr lang="ar-BH" sz="2000" b="1" dirty="0">
                <a:solidFill>
                  <a:schemeClr val="bg1"/>
                </a:solidFill>
                <a:latin typeface="Graphik Semibold" panose="020B0703030202060203" pitchFamily="34" charset="0"/>
              </a:rPr>
              <a:t>لعب الأدوار </a:t>
            </a:r>
            <a:endParaRPr lang="en-US" sz="2000" b="1" dirty="0">
              <a:solidFill>
                <a:schemeClr val="bg1"/>
              </a:solidFill>
              <a:latin typeface="Graphik Semibold" panose="020B0703030202060203" pitchFamily="34" charset="0"/>
            </a:endParaRPr>
          </a:p>
        </p:txBody>
      </p:sp>
      <p:pic>
        <p:nvPicPr>
          <p:cNvPr id="7" name="Graphic 6" descr="Idea outline">
            <a:extLst>
              <a:ext uri="{FF2B5EF4-FFF2-40B4-BE49-F238E27FC236}">
                <a16:creationId xmlns:a16="http://schemas.microsoft.com/office/drawing/2014/main" id="{98F2BBF8-BCA7-D8CC-8CFC-300A840B59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64783" y="5909387"/>
            <a:ext cx="914400" cy="914400"/>
          </a:xfrm>
          <a:prstGeom prst="rect">
            <a:avLst/>
          </a:prstGeom>
        </p:spPr>
      </p:pic>
      <p:sp>
        <p:nvSpPr>
          <p:cNvPr id="9" name="TextBox 8">
            <a:extLst>
              <a:ext uri="{FF2B5EF4-FFF2-40B4-BE49-F238E27FC236}">
                <a16:creationId xmlns:a16="http://schemas.microsoft.com/office/drawing/2014/main" id="{E5FD6423-C3F4-458E-9AA0-F3AE8C61FA98}"/>
              </a:ext>
            </a:extLst>
          </p:cNvPr>
          <p:cNvSpPr txBox="1"/>
          <p:nvPr/>
        </p:nvSpPr>
        <p:spPr>
          <a:xfrm>
            <a:off x="8444920" y="6218255"/>
            <a:ext cx="3330801" cy="307777"/>
          </a:xfrm>
          <a:prstGeom prst="rect">
            <a:avLst/>
          </a:prstGeom>
          <a:noFill/>
        </p:spPr>
        <p:txBody>
          <a:bodyPr wrap="square">
            <a:spAutoFit/>
          </a:bodyPr>
          <a:lstStyle/>
          <a:p>
            <a:pPr algn="ctr"/>
            <a:r>
              <a:rPr lang="ar-BH" sz="1400" dirty="0">
                <a:solidFill>
                  <a:schemeClr val="accent1">
                    <a:lumMod val="75000"/>
                  </a:schemeClr>
                </a:solidFill>
                <a:latin typeface="Graphik Semibold" panose="020B0703030202060203" pitchFamily="34" charset="0"/>
              </a:rPr>
              <a:t>ماذا نحاول أن نطور لدى الطفل؟ </a:t>
            </a:r>
            <a:endParaRPr lang="en-US" sz="1400" dirty="0">
              <a:solidFill>
                <a:schemeClr val="accent1">
                  <a:lumMod val="75000"/>
                </a:schemeClr>
              </a:solidFill>
              <a:latin typeface="Graphik Semibold" panose="020B0703030202060203" pitchFamily="34" charset="0"/>
            </a:endParaRPr>
          </a:p>
        </p:txBody>
      </p:sp>
      <p:sp>
        <p:nvSpPr>
          <p:cNvPr id="13" name="Title 1">
            <a:extLst>
              <a:ext uri="{FF2B5EF4-FFF2-40B4-BE49-F238E27FC236}">
                <a16:creationId xmlns:a16="http://schemas.microsoft.com/office/drawing/2014/main" id="{2C73867E-34F4-4B8C-63E0-D720213DD4F6}"/>
              </a:ext>
            </a:extLst>
          </p:cNvPr>
          <p:cNvSpPr txBox="1">
            <a:spLocks/>
          </p:cNvSpPr>
          <p:nvPr/>
        </p:nvSpPr>
        <p:spPr>
          <a:xfrm>
            <a:off x="1456775" y="193041"/>
            <a:ext cx="9797092"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ar-BH" sz="3200" b="1">
                <a:solidFill>
                  <a:schemeClr val="tx2"/>
                </a:solidFill>
              </a:rPr>
              <a:t>أنواع التعلم باللعب </a:t>
            </a:r>
            <a:endParaRPr lang="en-US" sz="3200" b="1" dirty="0">
              <a:solidFill>
                <a:schemeClr val="tx2"/>
              </a:solidFill>
            </a:endParaRPr>
          </a:p>
        </p:txBody>
      </p:sp>
    </p:spTree>
    <p:extLst>
      <p:ext uri="{BB962C8B-B14F-4D97-AF65-F5344CB8AC3E}">
        <p14:creationId xmlns:p14="http://schemas.microsoft.com/office/powerpoint/2010/main" val="3925731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33" grpId="0" animBg="1"/>
      <p:bldP spid="17" grpId="0" animBg="1"/>
      <p:bldP spid="27" grpId="0" animBg="1"/>
      <p:bldP spid="29"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03F9-E9A2-8906-093C-5D953636A31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9DA3E54-37F1-72A5-6A44-67D120A2A6B9}"/>
              </a:ext>
            </a:extLst>
          </p:cNvPr>
          <p:cNvSpPr>
            <a:spLocks noGrp="1"/>
          </p:cNvSpPr>
          <p:nvPr>
            <p:ph type="title"/>
          </p:nvPr>
        </p:nvSpPr>
        <p:spPr>
          <a:xfrm>
            <a:off x="1151199" y="122314"/>
            <a:ext cx="10196744" cy="744584"/>
          </a:xfrm>
        </p:spPr>
        <p:txBody>
          <a:bodyPr>
            <a:normAutofit/>
          </a:bodyPr>
          <a:lstStyle/>
          <a:p>
            <a:pPr algn="r" rtl="1"/>
            <a:r>
              <a:rPr lang="ar-BH" sz="3200" b="1" dirty="0">
                <a:solidFill>
                  <a:srgbClr val="203864"/>
                </a:solidFill>
              </a:rPr>
              <a:t>التعلم باللعب في البحث العلمي </a:t>
            </a:r>
            <a:endParaRPr lang="en-US" sz="3200" b="1" dirty="0">
              <a:solidFill>
                <a:srgbClr val="203864"/>
              </a:solidFill>
            </a:endParaRPr>
          </a:p>
        </p:txBody>
      </p:sp>
      <p:sp>
        <p:nvSpPr>
          <p:cNvPr id="4" name="TextBox 3">
            <a:extLst>
              <a:ext uri="{FF2B5EF4-FFF2-40B4-BE49-F238E27FC236}">
                <a16:creationId xmlns:a16="http://schemas.microsoft.com/office/drawing/2014/main" id="{C3FDEC8C-D86A-8B6F-BCCB-938C5D285D34}"/>
              </a:ext>
            </a:extLst>
          </p:cNvPr>
          <p:cNvSpPr txBox="1"/>
          <p:nvPr/>
        </p:nvSpPr>
        <p:spPr>
          <a:xfrm>
            <a:off x="8445087" y="2616199"/>
            <a:ext cx="3074801" cy="1188530"/>
          </a:xfrm>
          <a:prstGeom prst="rect">
            <a:avLst/>
          </a:prstGeom>
          <a:solidFill>
            <a:schemeClr val="bg1"/>
          </a:solidFill>
          <a:ln>
            <a:noFill/>
          </a:ln>
        </p:spPr>
        <p:txBody>
          <a:bodyPr wrap="square">
            <a:spAutoFit/>
          </a:bodyPr>
          <a:lstStyle/>
          <a:p>
            <a:pPr algn="r" rtl="1">
              <a:lnSpc>
                <a:spcPct val="150000"/>
              </a:lnSpc>
            </a:pPr>
            <a:r>
              <a:rPr lang="ar-BH" sz="3200" b="1" dirty="0">
                <a:solidFill>
                  <a:srgbClr val="F68520"/>
                </a:solidFill>
                <a:cs typeface="+mj-cs"/>
              </a:rPr>
              <a:t>34% </a:t>
            </a:r>
            <a:r>
              <a:rPr lang="ar-BH" dirty="0">
                <a:solidFill>
                  <a:srgbClr val="203864"/>
                </a:solidFill>
              </a:rPr>
              <a:t>تطور في مهارات النمو المعرفي مثل التذكر والتفكير الناقد</a:t>
            </a:r>
          </a:p>
        </p:txBody>
      </p:sp>
      <p:sp>
        <p:nvSpPr>
          <p:cNvPr id="5" name="TextBox 4">
            <a:extLst>
              <a:ext uri="{FF2B5EF4-FFF2-40B4-BE49-F238E27FC236}">
                <a16:creationId xmlns:a16="http://schemas.microsoft.com/office/drawing/2014/main" id="{25842163-CFDE-1179-A41A-BEEA506AD69A}"/>
              </a:ext>
            </a:extLst>
          </p:cNvPr>
          <p:cNvSpPr txBox="1"/>
          <p:nvPr/>
        </p:nvSpPr>
        <p:spPr>
          <a:xfrm>
            <a:off x="4489656" y="2616199"/>
            <a:ext cx="3212687" cy="1203535"/>
          </a:xfrm>
          <a:prstGeom prst="rect">
            <a:avLst/>
          </a:prstGeom>
          <a:solidFill>
            <a:schemeClr val="bg1"/>
          </a:solidFill>
          <a:ln>
            <a:noFill/>
          </a:ln>
        </p:spPr>
        <p:txBody>
          <a:bodyPr wrap="square">
            <a:spAutoFit/>
          </a:bodyPr>
          <a:lstStyle/>
          <a:p>
            <a:pPr algn="ctr" rtl="1">
              <a:lnSpc>
                <a:spcPct val="150000"/>
              </a:lnSpc>
            </a:pPr>
            <a:r>
              <a:rPr lang="ar-BH" sz="3200" b="1" dirty="0">
                <a:solidFill>
                  <a:srgbClr val="F68520"/>
                </a:solidFill>
                <a:cs typeface="+mj-cs"/>
              </a:rPr>
              <a:t>75%</a:t>
            </a:r>
            <a:r>
              <a:rPr lang="ar-BH" dirty="0">
                <a:solidFill>
                  <a:srgbClr val="203864"/>
                </a:solidFill>
              </a:rPr>
              <a:t> يظهرون تعاطفًا أعلى والقدرة على حل النزاعات</a:t>
            </a:r>
          </a:p>
        </p:txBody>
      </p:sp>
      <p:sp>
        <p:nvSpPr>
          <p:cNvPr id="7" name="TextBox 6">
            <a:extLst>
              <a:ext uri="{FF2B5EF4-FFF2-40B4-BE49-F238E27FC236}">
                <a16:creationId xmlns:a16="http://schemas.microsoft.com/office/drawing/2014/main" id="{5999E40F-6EDF-C273-9F0D-08520D26B93B}"/>
              </a:ext>
            </a:extLst>
          </p:cNvPr>
          <p:cNvSpPr txBox="1"/>
          <p:nvPr/>
        </p:nvSpPr>
        <p:spPr>
          <a:xfrm>
            <a:off x="-631928" y="1057095"/>
            <a:ext cx="12336029" cy="369332"/>
          </a:xfrm>
          <a:prstGeom prst="rect">
            <a:avLst/>
          </a:prstGeom>
          <a:noFill/>
        </p:spPr>
        <p:txBody>
          <a:bodyPr wrap="square">
            <a:spAutoFit/>
          </a:bodyPr>
          <a:lstStyle/>
          <a:p>
            <a:pPr algn="r" rtl="1"/>
            <a:r>
              <a:rPr lang="ar-BH" dirty="0">
                <a:solidFill>
                  <a:srgbClr val="203864"/>
                </a:solidFill>
              </a:rPr>
              <a:t>نتائج بعض الدراسات التي تقارن بين أثر تعلم الأطفال عن طريق اللعب مقارنة بالأطفال اللذين يتعلمون بالطريقة التقليدية:</a:t>
            </a:r>
            <a:endParaRPr lang="en-GB" dirty="0">
              <a:solidFill>
                <a:srgbClr val="203864"/>
              </a:solidFill>
            </a:endParaRPr>
          </a:p>
        </p:txBody>
      </p:sp>
      <p:sp>
        <p:nvSpPr>
          <p:cNvPr id="8" name="TextBox 7">
            <a:extLst>
              <a:ext uri="{FF2B5EF4-FFF2-40B4-BE49-F238E27FC236}">
                <a16:creationId xmlns:a16="http://schemas.microsoft.com/office/drawing/2014/main" id="{B8E02782-2D01-1124-8985-9EADCBAC944B}"/>
              </a:ext>
            </a:extLst>
          </p:cNvPr>
          <p:cNvSpPr txBox="1"/>
          <p:nvPr/>
        </p:nvSpPr>
        <p:spPr>
          <a:xfrm>
            <a:off x="672112" y="2603671"/>
            <a:ext cx="3212687" cy="1203535"/>
          </a:xfrm>
          <a:prstGeom prst="rect">
            <a:avLst/>
          </a:prstGeom>
          <a:solidFill>
            <a:schemeClr val="bg1"/>
          </a:solidFill>
          <a:ln>
            <a:noFill/>
          </a:ln>
        </p:spPr>
        <p:txBody>
          <a:bodyPr wrap="square">
            <a:spAutoFit/>
          </a:bodyPr>
          <a:lstStyle/>
          <a:p>
            <a:pPr algn="ctr" rtl="1">
              <a:lnSpc>
                <a:spcPct val="150000"/>
              </a:lnSpc>
            </a:pPr>
            <a:r>
              <a:rPr lang="ar-BH" sz="3200" b="1" dirty="0">
                <a:solidFill>
                  <a:srgbClr val="F68520"/>
                </a:solidFill>
                <a:cs typeface="+mj-cs"/>
              </a:rPr>
              <a:t>30%</a:t>
            </a:r>
            <a:r>
              <a:rPr lang="ar-BH" dirty="0">
                <a:solidFill>
                  <a:srgbClr val="203864"/>
                </a:solidFill>
              </a:rPr>
              <a:t> نمو في المخزون اللغوي وتعلم مفردات أكثر</a:t>
            </a:r>
          </a:p>
        </p:txBody>
      </p:sp>
      <p:sp>
        <p:nvSpPr>
          <p:cNvPr id="9" name="TextBox 8">
            <a:extLst>
              <a:ext uri="{FF2B5EF4-FFF2-40B4-BE49-F238E27FC236}">
                <a16:creationId xmlns:a16="http://schemas.microsoft.com/office/drawing/2014/main" id="{9F2FE228-6FED-EFCA-BA09-3BEE76758D2A}"/>
              </a:ext>
            </a:extLst>
          </p:cNvPr>
          <p:cNvSpPr txBox="1"/>
          <p:nvPr/>
        </p:nvSpPr>
        <p:spPr>
          <a:xfrm>
            <a:off x="6838743" y="5206640"/>
            <a:ext cx="3212687" cy="1188530"/>
          </a:xfrm>
          <a:prstGeom prst="rect">
            <a:avLst/>
          </a:prstGeom>
          <a:solidFill>
            <a:schemeClr val="bg1"/>
          </a:solidFill>
          <a:ln>
            <a:noFill/>
          </a:ln>
        </p:spPr>
        <p:txBody>
          <a:bodyPr wrap="square">
            <a:spAutoFit/>
          </a:bodyPr>
          <a:lstStyle/>
          <a:p>
            <a:pPr algn="r" rtl="1">
              <a:lnSpc>
                <a:spcPct val="150000"/>
              </a:lnSpc>
            </a:pPr>
            <a:r>
              <a:rPr lang="ar-BH" sz="3200" b="1" dirty="0">
                <a:solidFill>
                  <a:srgbClr val="F68520"/>
                </a:solidFill>
                <a:cs typeface="+mj-cs"/>
              </a:rPr>
              <a:t>45%</a:t>
            </a:r>
            <a:r>
              <a:rPr lang="ar-BH" dirty="0">
                <a:solidFill>
                  <a:srgbClr val="203864"/>
                </a:solidFill>
              </a:rPr>
              <a:t>  أكثر احتمالاً للتفوق في القراءة والكتابة والرياضيات بالمدرسة</a:t>
            </a:r>
          </a:p>
        </p:txBody>
      </p:sp>
      <p:sp>
        <p:nvSpPr>
          <p:cNvPr id="11" name="TextBox 10">
            <a:extLst>
              <a:ext uri="{FF2B5EF4-FFF2-40B4-BE49-F238E27FC236}">
                <a16:creationId xmlns:a16="http://schemas.microsoft.com/office/drawing/2014/main" id="{27A069CC-9AEF-C787-EFB5-2513657E2B0E}"/>
              </a:ext>
            </a:extLst>
          </p:cNvPr>
          <p:cNvSpPr txBox="1"/>
          <p:nvPr/>
        </p:nvSpPr>
        <p:spPr>
          <a:xfrm>
            <a:off x="2278455" y="5206640"/>
            <a:ext cx="3212687" cy="1203535"/>
          </a:xfrm>
          <a:prstGeom prst="rect">
            <a:avLst/>
          </a:prstGeom>
          <a:solidFill>
            <a:schemeClr val="bg1"/>
          </a:solidFill>
          <a:ln>
            <a:noFill/>
          </a:ln>
        </p:spPr>
        <p:txBody>
          <a:bodyPr wrap="square">
            <a:spAutoFit/>
          </a:bodyPr>
          <a:lstStyle/>
          <a:p>
            <a:pPr algn="ctr" rtl="1">
              <a:lnSpc>
                <a:spcPct val="150000"/>
              </a:lnSpc>
            </a:pPr>
            <a:r>
              <a:rPr lang="ar-BH" sz="3200" b="1" dirty="0">
                <a:solidFill>
                  <a:srgbClr val="F68520"/>
                </a:solidFill>
                <a:cs typeface="+mj-cs"/>
              </a:rPr>
              <a:t>40% </a:t>
            </a:r>
            <a:r>
              <a:rPr lang="ar-BH" dirty="0">
                <a:solidFill>
                  <a:srgbClr val="203864"/>
                </a:solidFill>
              </a:rPr>
              <a:t>تحسن في نمو المهارات الحركية الكبرى والصغيرة</a:t>
            </a:r>
          </a:p>
        </p:txBody>
      </p:sp>
      <p:pic>
        <p:nvPicPr>
          <p:cNvPr id="14" name="Graphic 13" descr="Head with gears outline">
            <a:extLst>
              <a:ext uri="{FF2B5EF4-FFF2-40B4-BE49-F238E27FC236}">
                <a16:creationId xmlns:a16="http://schemas.microsoft.com/office/drawing/2014/main" id="{CCEFC067-0CF0-C76D-5600-714DDD00D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62002" y="1944111"/>
            <a:ext cx="914400" cy="914400"/>
          </a:xfrm>
          <a:prstGeom prst="rect">
            <a:avLst/>
          </a:prstGeom>
        </p:spPr>
      </p:pic>
      <p:pic>
        <p:nvPicPr>
          <p:cNvPr id="16" name="Graphic 15" descr="Run outline">
            <a:extLst>
              <a:ext uri="{FF2B5EF4-FFF2-40B4-BE49-F238E27FC236}">
                <a16:creationId xmlns:a16="http://schemas.microsoft.com/office/drawing/2014/main" id="{BC49F3AA-334F-DA40-E63D-972937836C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9715" y="4512245"/>
            <a:ext cx="914400" cy="914400"/>
          </a:xfrm>
          <a:prstGeom prst="rect">
            <a:avLst/>
          </a:prstGeom>
        </p:spPr>
      </p:pic>
      <p:pic>
        <p:nvPicPr>
          <p:cNvPr id="18" name="Graphic 17" descr="Group success outline">
            <a:extLst>
              <a:ext uri="{FF2B5EF4-FFF2-40B4-BE49-F238E27FC236}">
                <a16:creationId xmlns:a16="http://schemas.microsoft.com/office/drawing/2014/main" id="{43CE35BA-ABBF-DAA5-7325-403904E8A0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7886" y="4537301"/>
            <a:ext cx="914400" cy="914400"/>
          </a:xfrm>
          <a:prstGeom prst="rect">
            <a:avLst/>
          </a:prstGeom>
        </p:spPr>
      </p:pic>
      <p:pic>
        <p:nvPicPr>
          <p:cNvPr id="20" name="Graphic 19" descr="Chat outline">
            <a:extLst>
              <a:ext uri="{FF2B5EF4-FFF2-40B4-BE49-F238E27FC236}">
                <a16:creationId xmlns:a16="http://schemas.microsoft.com/office/drawing/2014/main" id="{708A7BC3-8ABC-91D8-ACED-3B600177A8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53968" y="2011484"/>
            <a:ext cx="914400" cy="914400"/>
          </a:xfrm>
          <a:prstGeom prst="rect">
            <a:avLst/>
          </a:prstGeom>
        </p:spPr>
      </p:pic>
      <p:pic>
        <p:nvPicPr>
          <p:cNvPr id="22" name="Graphic 21" descr="Badge Heart outline">
            <a:extLst>
              <a:ext uri="{FF2B5EF4-FFF2-40B4-BE49-F238E27FC236}">
                <a16:creationId xmlns:a16="http://schemas.microsoft.com/office/drawing/2014/main" id="{3CE4447B-BD0D-CA5A-71AA-79E95AB034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07743" y="1944933"/>
            <a:ext cx="914400" cy="914400"/>
          </a:xfrm>
          <a:prstGeom prst="rect">
            <a:avLst/>
          </a:prstGeom>
        </p:spPr>
      </p:pic>
    </p:spTree>
    <p:extLst>
      <p:ext uri="{BB962C8B-B14F-4D97-AF65-F5344CB8AC3E}">
        <p14:creationId xmlns:p14="http://schemas.microsoft.com/office/powerpoint/2010/main" val="3025167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71CCDD5-A483-C714-3342-8D0E237C7DB2}"/>
              </a:ext>
            </a:extLst>
          </p:cNvPr>
          <p:cNvGraphicFramePr/>
          <p:nvPr/>
        </p:nvGraphicFramePr>
        <p:xfrm>
          <a:off x="-774772" y="1366621"/>
          <a:ext cx="6903824" cy="4516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5245F09D-AE43-A353-7EE4-99A77AC7F97C}"/>
              </a:ext>
            </a:extLst>
          </p:cNvPr>
          <p:cNvGraphicFramePr/>
          <p:nvPr/>
        </p:nvGraphicFramePr>
        <p:xfrm>
          <a:off x="6029024" y="1366621"/>
          <a:ext cx="6903824" cy="45160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F5C9E821-E9A2-87C1-03CA-F72A040F2DF0}"/>
              </a:ext>
            </a:extLst>
          </p:cNvPr>
          <p:cNvSpPr txBox="1"/>
          <p:nvPr/>
        </p:nvSpPr>
        <p:spPr>
          <a:xfrm rot="5400000">
            <a:off x="3199066" y="3424609"/>
            <a:ext cx="5859971" cy="400110"/>
          </a:xfrm>
          <a:prstGeom prst="rect">
            <a:avLst/>
          </a:prstGeom>
          <a:noFill/>
        </p:spPr>
        <p:txBody>
          <a:bodyPr wrap="square">
            <a:spAutoFit/>
          </a:bodyPr>
          <a:lstStyle/>
          <a:p>
            <a:pPr algn="ctr"/>
            <a:r>
              <a:rPr lang="ar-BH" sz="2000" b="1" dirty="0">
                <a:solidFill>
                  <a:schemeClr val="accent5"/>
                </a:solidFill>
              </a:rPr>
              <a:t>2.2 خبرات المنهج</a:t>
            </a:r>
          </a:p>
        </p:txBody>
      </p:sp>
      <p:sp>
        <p:nvSpPr>
          <p:cNvPr id="5" name="Title 1">
            <a:extLst>
              <a:ext uri="{FF2B5EF4-FFF2-40B4-BE49-F238E27FC236}">
                <a16:creationId xmlns:a16="http://schemas.microsoft.com/office/drawing/2014/main" id="{5D916CAC-C96A-07DB-57D1-B9E4DE877C52}"/>
              </a:ext>
            </a:extLst>
          </p:cNvPr>
          <p:cNvSpPr txBox="1">
            <a:spLocks/>
          </p:cNvSpPr>
          <p:nvPr/>
        </p:nvSpPr>
        <p:spPr>
          <a:xfrm>
            <a:off x="1130708" y="88145"/>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a:solidFill>
                  <a:schemeClr val="accent2"/>
                </a:solidFill>
              </a:rPr>
              <a:t>المجال 2: </a:t>
            </a:r>
            <a:r>
              <a:rPr lang="ar-BH" sz="3200" b="1">
                <a:solidFill>
                  <a:schemeClr val="accent1">
                    <a:lumMod val="75000"/>
                  </a:schemeClr>
                </a:solidFill>
              </a:rPr>
              <a:t>التعلم الذي يبادر به الطفل</a:t>
            </a:r>
            <a:endParaRPr lang="en-US" sz="3200" b="1" dirty="0">
              <a:solidFill>
                <a:schemeClr val="accent1">
                  <a:lumMod val="75000"/>
                </a:schemeClr>
              </a:solidFill>
            </a:endParaRPr>
          </a:p>
        </p:txBody>
      </p:sp>
    </p:spTree>
    <p:extLst>
      <p:ext uri="{BB962C8B-B14F-4D97-AF65-F5344CB8AC3E}">
        <p14:creationId xmlns:p14="http://schemas.microsoft.com/office/powerpoint/2010/main" val="243755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graphicEl>
                                              <a:dgm id="{4F3293C2-7F3E-4A36-8DE0-14A1A44DF6F2}"/>
                                            </p:graphicEl>
                                          </p:spTgt>
                                        </p:tgtEl>
                                        <p:attrNameLst>
                                          <p:attrName>style.visibility</p:attrName>
                                        </p:attrNameLst>
                                      </p:cBhvr>
                                      <p:to>
                                        <p:strVal val="visible"/>
                                      </p:to>
                                    </p:set>
                                    <p:animEffect transition="in" filter="wipe(up)">
                                      <p:cBhvr>
                                        <p:cTn id="12" dur="500"/>
                                        <p:tgtEl>
                                          <p:spTgt spid="12">
                                            <p:graphicEl>
                                              <a:dgm id="{4F3293C2-7F3E-4A36-8DE0-14A1A44DF6F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graphicEl>
                                              <a:dgm id="{64A7637E-7F5E-4A6E-96D0-4CC6C1A32E61}"/>
                                            </p:graphicEl>
                                          </p:spTgt>
                                        </p:tgtEl>
                                        <p:attrNameLst>
                                          <p:attrName>style.visibility</p:attrName>
                                        </p:attrNameLst>
                                      </p:cBhvr>
                                      <p:to>
                                        <p:strVal val="visible"/>
                                      </p:to>
                                    </p:set>
                                    <p:animEffect transition="in" filter="wipe(up)">
                                      <p:cBhvr>
                                        <p:cTn id="17" dur="500"/>
                                        <p:tgtEl>
                                          <p:spTgt spid="12">
                                            <p:graphicEl>
                                              <a:dgm id="{64A7637E-7F5E-4A6E-96D0-4CC6C1A32E61}"/>
                                            </p:graphic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graphicEl>
                                              <a:dgm id="{521D1F8D-5C4E-4FAD-BC96-8405E9638A90}"/>
                                            </p:graphicEl>
                                          </p:spTgt>
                                        </p:tgtEl>
                                        <p:attrNameLst>
                                          <p:attrName>style.visibility</p:attrName>
                                        </p:attrNameLst>
                                      </p:cBhvr>
                                      <p:to>
                                        <p:strVal val="visible"/>
                                      </p:to>
                                    </p:set>
                                    <p:animEffect transition="in" filter="wipe(up)">
                                      <p:cBhvr>
                                        <p:cTn id="20" dur="500"/>
                                        <p:tgtEl>
                                          <p:spTgt spid="12">
                                            <p:graphicEl>
                                              <a:dgm id="{521D1F8D-5C4E-4FAD-BC96-8405E9638A9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graphicEl>
                                              <a:dgm id="{A2ABAFD8-A575-44CB-97C3-6E2D698F3666}"/>
                                            </p:graphicEl>
                                          </p:spTgt>
                                        </p:tgtEl>
                                        <p:attrNameLst>
                                          <p:attrName>style.visibility</p:attrName>
                                        </p:attrNameLst>
                                      </p:cBhvr>
                                      <p:to>
                                        <p:strVal val="visible"/>
                                      </p:to>
                                    </p:set>
                                    <p:animEffect transition="in" filter="wipe(up)">
                                      <p:cBhvr>
                                        <p:cTn id="25" dur="500"/>
                                        <p:tgtEl>
                                          <p:spTgt spid="12">
                                            <p:graphicEl>
                                              <a:dgm id="{A2ABAFD8-A575-44CB-97C3-6E2D698F3666}"/>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2">
                                            <p:graphicEl>
                                              <a:dgm id="{1417B49D-981E-486E-AA2B-35A827ACF390}"/>
                                            </p:graphicEl>
                                          </p:spTgt>
                                        </p:tgtEl>
                                        <p:attrNameLst>
                                          <p:attrName>style.visibility</p:attrName>
                                        </p:attrNameLst>
                                      </p:cBhvr>
                                      <p:to>
                                        <p:strVal val="visible"/>
                                      </p:to>
                                    </p:set>
                                    <p:animEffect transition="in" filter="wipe(up)">
                                      <p:cBhvr>
                                        <p:cTn id="28" dur="500"/>
                                        <p:tgtEl>
                                          <p:spTgt spid="12">
                                            <p:graphicEl>
                                              <a:dgm id="{1417B49D-981E-486E-AA2B-35A827ACF39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2">
                                            <p:graphicEl>
                                              <a:dgm id="{1749EBCC-7408-43FA-9E8E-C32D83F864F6}"/>
                                            </p:graphicEl>
                                          </p:spTgt>
                                        </p:tgtEl>
                                        <p:attrNameLst>
                                          <p:attrName>style.visibility</p:attrName>
                                        </p:attrNameLst>
                                      </p:cBhvr>
                                      <p:to>
                                        <p:strVal val="visible"/>
                                      </p:to>
                                    </p:set>
                                    <p:animEffect transition="in" filter="wipe(up)">
                                      <p:cBhvr>
                                        <p:cTn id="33" dur="500"/>
                                        <p:tgtEl>
                                          <p:spTgt spid="12">
                                            <p:graphicEl>
                                              <a:dgm id="{1749EBCC-7408-43FA-9E8E-C32D83F864F6}"/>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graphicEl>
                                              <a:dgm id="{98F31203-4243-4D61-989D-C5CDF8FE394E}"/>
                                            </p:graphicEl>
                                          </p:spTgt>
                                        </p:tgtEl>
                                        <p:attrNameLst>
                                          <p:attrName>style.visibility</p:attrName>
                                        </p:attrNameLst>
                                      </p:cBhvr>
                                      <p:to>
                                        <p:strVal val="visible"/>
                                      </p:to>
                                    </p:set>
                                    <p:animEffect transition="in" filter="wipe(up)">
                                      <p:cBhvr>
                                        <p:cTn id="36" dur="500"/>
                                        <p:tgtEl>
                                          <p:spTgt spid="12">
                                            <p:graphicEl>
                                              <a:dgm id="{98F31203-4243-4D61-989D-C5CDF8FE394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2">
                                            <p:graphicEl>
                                              <a:dgm id="{31570886-1D7E-4291-93FC-88793DA249B4}"/>
                                            </p:graphicEl>
                                          </p:spTgt>
                                        </p:tgtEl>
                                        <p:attrNameLst>
                                          <p:attrName>style.visibility</p:attrName>
                                        </p:attrNameLst>
                                      </p:cBhvr>
                                      <p:to>
                                        <p:strVal val="visible"/>
                                      </p:to>
                                    </p:set>
                                    <p:animEffect transition="in" filter="wipe(up)">
                                      <p:cBhvr>
                                        <p:cTn id="41" dur="500"/>
                                        <p:tgtEl>
                                          <p:spTgt spid="12">
                                            <p:graphicEl>
                                              <a:dgm id="{31570886-1D7E-4291-93FC-88793DA249B4}"/>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2">
                                            <p:graphicEl>
                                              <a:dgm id="{320E6112-D36B-4D95-9B97-C2CDED47AEF0}"/>
                                            </p:graphicEl>
                                          </p:spTgt>
                                        </p:tgtEl>
                                        <p:attrNameLst>
                                          <p:attrName>style.visibility</p:attrName>
                                        </p:attrNameLst>
                                      </p:cBhvr>
                                      <p:to>
                                        <p:strVal val="visible"/>
                                      </p:to>
                                    </p:set>
                                    <p:animEffect transition="in" filter="wipe(up)">
                                      <p:cBhvr>
                                        <p:cTn id="44" dur="500"/>
                                        <p:tgtEl>
                                          <p:spTgt spid="12">
                                            <p:graphicEl>
                                              <a:dgm id="{320E6112-D36B-4D95-9B97-C2CDED47AEF0}"/>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2">
                                            <p:graphicEl>
                                              <a:dgm id="{6BDCB3FC-AE09-48BA-B45F-F0AB653EE875}"/>
                                            </p:graphicEl>
                                          </p:spTgt>
                                        </p:tgtEl>
                                        <p:attrNameLst>
                                          <p:attrName>style.visibility</p:attrName>
                                        </p:attrNameLst>
                                      </p:cBhvr>
                                      <p:to>
                                        <p:strVal val="visible"/>
                                      </p:to>
                                    </p:set>
                                    <p:animEffect transition="in" filter="wipe(up)">
                                      <p:cBhvr>
                                        <p:cTn id="49" dur="500"/>
                                        <p:tgtEl>
                                          <p:spTgt spid="12">
                                            <p:graphicEl>
                                              <a:dgm id="{6BDCB3FC-AE09-48BA-B45F-F0AB653EE875}"/>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2">
                                            <p:graphicEl>
                                              <a:dgm id="{B5DA0137-3829-4E16-907A-FE4A338DCCD7}"/>
                                            </p:graphicEl>
                                          </p:spTgt>
                                        </p:tgtEl>
                                        <p:attrNameLst>
                                          <p:attrName>style.visibility</p:attrName>
                                        </p:attrNameLst>
                                      </p:cBhvr>
                                      <p:to>
                                        <p:strVal val="visible"/>
                                      </p:to>
                                    </p:set>
                                    <p:animEffect transition="in" filter="wipe(up)">
                                      <p:cBhvr>
                                        <p:cTn id="52" dur="500"/>
                                        <p:tgtEl>
                                          <p:spTgt spid="12">
                                            <p:graphicEl>
                                              <a:dgm id="{B5DA0137-3829-4E16-907A-FE4A338DCCD7}"/>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
                                            <p:graphicEl>
                                              <a:dgm id="{4F3293C2-7F3E-4A36-8DE0-14A1A44DF6F2}"/>
                                            </p:graphicEl>
                                          </p:spTgt>
                                        </p:tgtEl>
                                        <p:attrNameLst>
                                          <p:attrName>style.visibility</p:attrName>
                                        </p:attrNameLst>
                                      </p:cBhvr>
                                      <p:to>
                                        <p:strVal val="visible"/>
                                      </p:to>
                                    </p:set>
                                    <p:animEffect transition="in" filter="wipe(up)">
                                      <p:cBhvr>
                                        <p:cTn id="57" dur="500"/>
                                        <p:tgtEl>
                                          <p:spTgt spid="3">
                                            <p:graphicEl>
                                              <a:dgm id="{4F3293C2-7F3E-4A36-8DE0-14A1A44DF6F2}"/>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
                                            <p:graphicEl>
                                              <a:dgm id="{64A7637E-7F5E-4A6E-96D0-4CC6C1A32E61}"/>
                                            </p:graphicEl>
                                          </p:spTgt>
                                        </p:tgtEl>
                                        <p:attrNameLst>
                                          <p:attrName>style.visibility</p:attrName>
                                        </p:attrNameLst>
                                      </p:cBhvr>
                                      <p:to>
                                        <p:strVal val="visible"/>
                                      </p:to>
                                    </p:set>
                                    <p:animEffect transition="in" filter="wipe(up)">
                                      <p:cBhvr>
                                        <p:cTn id="62" dur="500"/>
                                        <p:tgtEl>
                                          <p:spTgt spid="3">
                                            <p:graphicEl>
                                              <a:dgm id="{64A7637E-7F5E-4A6E-96D0-4CC6C1A32E61}"/>
                                            </p:graphicEl>
                                          </p:spTgt>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3">
                                            <p:graphicEl>
                                              <a:dgm id="{521D1F8D-5C4E-4FAD-BC96-8405E9638A90}"/>
                                            </p:graphicEl>
                                          </p:spTgt>
                                        </p:tgtEl>
                                        <p:attrNameLst>
                                          <p:attrName>style.visibility</p:attrName>
                                        </p:attrNameLst>
                                      </p:cBhvr>
                                      <p:to>
                                        <p:strVal val="visible"/>
                                      </p:to>
                                    </p:set>
                                    <p:animEffect transition="in" filter="wipe(up)">
                                      <p:cBhvr>
                                        <p:cTn id="65" dur="500"/>
                                        <p:tgtEl>
                                          <p:spTgt spid="3">
                                            <p:graphicEl>
                                              <a:dgm id="{521D1F8D-5C4E-4FAD-BC96-8405E9638A90}"/>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3">
                                            <p:graphicEl>
                                              <a:dgm id="{A2ABAFD8-A575-44CB-97C3-6E2D698F3666}"/>
                                            </p:graphicEl>
                                          </p:spTgt>
                                        </p:tgtEl>
                                        <p:attrNameLst>
                                          <p:attrName>style.visibility</p:attrName>
                                        </p:attrNameLst>
                                      </p:cBhvr>
                                      <p:to>
                                        <p:strVal val="visible"/>
                                      </p:to>
                                    </p:set>
                                    <p:animEffect transition="in" filter="wipe(up)">
                                      <p:cBhvr>
                                        <p:cTn id="70" dur="500"/>
                                        <p:tgtEl>
                                          <p:spTgt spid="3">
                                            <p:graphicEl>
                                              <a:dgm id="{A2ABAFD8-A575-44CB-97C3-6E2D698F3666}"/>
                                            </p:graphic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
                                            <p:graphicEl>
                                              <a:dgm id="{1417B49D-981E-486E-AA2B-35A827ACF390}"/>
                                            </p:graphicEl>
                                          </p:spTgt>
                                        </p:tgtEl>
                                        <p:attrNameLst>
                                          <p:attrName>style.visibility</p:attrName>
                                        </p:attrNameLst>
                                      </p:cBhvr>
                                      <p:to>
                                        <p:strVal val="visible"/>
                                      </p:to>
                                    </p:set>
                                    <p:animEffect transition="in" filter="wipe(up)">
                                      <p:cBhvr>
                                        <p:cTn id="73" dur="500"/>
                                        <p:tgtEl>
                                          <p:spTgt spid="3">
                                            <p:graphicEl>
                                              <a:dgm id="{1417B49D-981E-486E-AA2B-35A827ACF390}"/>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3">
                                            <p:graphicEl>
                                              <a:dgm id="{1749EBCC-7408-43FA-9E8E-C32D83F864F6}"/>
                                            </p:graphicEl>
                                          </p:spTgt>
                                        </p:tgtEl>
                                        <p:attrNameLst>
                                          <p:attrName>style.visibility</p:attrName>
                                        </p:attrNameLst>
                                      </p:cBhvr>
                                      <p:to>
                                        <p:strVal val="visible"/>
                                      </p:to>
                                    </p:set>
                                    <p:animEffect transition="in" filter="wipe(up)">
                                      <p:cBhvr>
                                        <p:cTn id="78" dur="500"/>
                                        <p:tgtEl>
                                          <p:spTgt spid="3">
                                            <p:graphicEl>
                                              <a:dgm id="{1749EBCC-7408-43FA-9E8E-C32D83F864F6}"/>
                                            </p:graphicEl>
                                          </p:spTgt>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3">
                                            <p:graphicEl>
                                              <a:dgm id="{98F31203-4243-4D61-989D-C5CDF8FE394E}"/>
                                            </p:graphicEl>
                                          </p:spTgt>
                                        </p:tgtEl>
                                        <p:attrNameLst>
                                          <p:attrName>style.visibility</p:attrName>
                                        </p:attrNameLst>
                                      </p:cBhvr>
                                      <p:to>
                                        <p:strVal val="visible"/>
                                      </p:to>
                                    </p:set>
                                    <p:animEffect transition="in" filter="wipe(up)">
                                      <p:cBhvr>
                                        <p:cTn id="81" dur="500"/>
                                        <p:tgtEl>
                                          <p:spTgt spid="3">
                                            <p:graphicEl>
                                              <a:dgm id="{98F31203-4243-4D61-989D-C5CDF8FE394E}"/>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
                                            <p:graphicEl>
                                              <a:dgm id="{31570886-1D7E-4291-93FC-88793DA249B4}"/>
                                            </p:graphicEl>
                                          </p:spTgt>
                                        </p:tgtEl>
                                        <p:attrNameLst>
                                          <p:attrName>style.visibility</p:attrName>
                                        </p:attrNameLst>
                                      </p:cBhvr>
                                      <p:to>
                                        <p:strVal val="visible"/>
                                      </p:to>
                                    </p:set>
                                    <p:animEffect transition="in" filter="wipe(up)">
                                      <p:cBhvr>
                                        <p:cTn id="86" dur="500"/>
                                        <p:tgtEl>
                                          <p:spTgt spid="3">
                                            <p:graphicEl>
                                              <a:dgm id="{31570886-1D7E-4291-93FC-88793DA249B4}"/>
                                            </p:graphicEl>
                                          </p:spTgt>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3">
                                            <p:graphicEl>
                                              <a:dgm id="{320E6112-D36B-4D95-9B97-C2CDED47AEF0}"/>
                                            </p:graphicEl>
                                          </p:spTgt>
                                        </p:tgtEl>
                                        <p:attrNameLst>
                                          <p:attrName>style.visibility</p:attrName>
                                        </p:attrNameLst>
                                      </p:cBhvr>
                                      <p:to>
                                        <p:strVal val="visible"/>
                                      </p:to>
                                    </p:set>
                                    <p:animEffect transition="in" filter="wipe(up)">
                                      <p:cBhvr>
                                        <p:cTn id="89" dur="500"/>
                                        <p:tgtEl>
                                          <p:spTgt spid="3">
                                            <p:graphicEl>
                                              <a:dgm id="{320E6112-D36B-4D95-9B97-C2CDED47AEF0}"/>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3">
                                            <p:graphicEl>
                                              <a:dgm id="{6BDCB3FC-AE09-48BA-B45F-F0AB653EE875}"/>
                                            </p:graphicEl>
                                          </p:spTgt>
                                        </p:tgtEl>
                                        <p:attrNameLst>
                                          <p:attrName>style.visibility</p:attrName>
                                        </p:attrNameLst>
                                      </p:cBhvr>
                                      <p:to>
                                        <p:strVal val="visible"/>
                                      </p:to>
                                    </p:set>
                                    <p:animEffect transition="in" filter="wipe(up)">
                                      <p:cBhvr>
                                        <p:cTn id="94" dur="500"/>
                                        <p:tgtEl>
                                          <p:spTgt spid="3">
                                            <p:graphicEl>
                                              <a:dgm id="{6BDCB3FC-AE09-48BA-B45F-F0AB653EE875}"/>
                                            </p:graphicEl>
                                          </p:spTgt>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3">
                                            <p:graphicEl>
                                              <a:dgm id="{B5DA0137-3829-4E16-907A-FE4A338DCCD7}"/>
                                            </p:graphicEl>
                                          </p:spTgt>
                                        </p:tgtEl>
                                        <p:attrNameLst>
                                          <p:attrName>style.visibility</p:attrName>
                                        </p:attrNameLst>
                                      </p:cBhvr>
                                      <p:to>
                                        <p:strVal val="visible"/>
                                      </p:to>
                                    </p:set>
                                    <p:animEffect transition="in" filter="wipe(up)">
                                      <p:cBhvr>
                                        <p:cTn id="97" dur="500"/>
                                        <p:tgtEl>
                                          <p:spTgt spid="3">
                                            <p:graphicEl>
                                              <a:dgm id="{B5DA0137-3829-4E16-907A-FE4A338DCC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12" grpId="0">
        <p:bldSub>
          <a:bldDgm bld="one"/>
        </p:bldSub>
      </p:bldGraphic>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hild playing in a sandbox&#10;&#10;Description automatically generated">
            <a:extLst>
              <a:ext uri="{FF2B5EF4-FFF2-40B4-BE49-F238E27FC236}">
                <a16:creationId xmlns:a16="http://schemas.microsoft.com/office/drawing/2014/main" id="{4D2E369F-0D96-2248-F552-4D49BAC28F6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9131" t="8881" r="21821" b="4658"/>
          <a:stretch/>
        </p:blipFill>
        <p:spPr>
          <a:xfrm>
            <a:off x="7136468" y="897071"/>
            <a:ext cx="5055532" cy="5960929"/>
          </a:xfrm>
          <a:prstGeom prst="rect">
            <a:avLst/>
          </a:prstGeom>
        </p:spPr>
      </p:pic>
      <p:sp>
        <p:nvSpPr>
          <p:cNvPr id="3" name="TextBox 2">
            <a:extLst>
              <a:ext uri="{FF2B5EF4-FFF2-40B4-BE49-F238E27FC236}">
                <a16:creationId xmlns:a16="http://schemas.microsoft.com/office/drawing/2014/main" id="{C5EB6A85-D9B4-8B31-AE2B-57CA8C6CF001}"/>
              </a:ext>
            </a:extLst>
          </p:cNvPr>
          <p:cNvSpPr txBox="1"/>
          <p:nvPr/>
        </p:nvSpPr>
        <p:spPr>
          <a:xfrm>
            <a:off x="319943" y="1606953"/>
            <a:ext cx="6441072" cy="461665"/>
          </a:xfrm>
          <a:prstGeom prst="rect">
            <a:avLst/>
          </a:prstGeom>
          <a:solidFill>
            <a:schemeClr val="accent1">
              <a:lumMod val="75000"/>
            </a:schemeClr>
          </a:solidFill>
        </p:spPr>
        <p:txBody>
          <a:bodyPr wrap="square">
            <a:spAutoFit/>
          </a:bodyPr>
          <a:lstStyle/>
          <a:p>
            <a:pPr algn="r" rtl="1"/>
            <a:r>
              <a:rPr lang="ar-BH" sz="2400" b="1" dirty="0">
                <a:solidFill>
                  <a:schemeClr val="bg1"/>
                </a:solidFill>
              </a:rPr>
              <a:t>من أين نحصل على الأدلة؟</a:t>
            </a:r>
          </a:p>
        </p:txBody>
      </p:sp>
      <p:sp>
        <p:nvSpPr>
          <p:cNvPr id="15" name="Rectangle 14">
            <a:extLst>
              <a:ext uri="{FF2B5EF4-FFF2-40B4-BE49-F238E27FC236}">
                <a16:creationId xmlns:a16="http://schemas.microsoft.com/office/drawing/2014/main" id="{9F27A5FE-ACC7-5586-7AB1-41B1B3348997}"/>
              </a:ext>
            </a:extLst>
          </p:cNvPr>
          <p:cNvSpPr/>
          <p:nvPr/>
        </p:nvSpPr>
        <p:spPr>
          <a:xfrm rot="20988546">
            <a:off x="9990665" y="4468099"/>
            <a:ext cx="326543" cy="421498"/>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923DAFCC-E559-1E04-EDF1-52D985BCEACF}"/>
              </a:ext>
            </a:extLst>
          </p:cNvPr>
          <p:cNvGrpSpPr/>
          <p:nvPr/>
        </p:nvGrpSpPr>
        <p:grpSpPr>
          <a:xfrm>
            <a:off x="190102" y="2466316"/>
            <a:ext cx="5521171" cy="2525174"/>
            <a:chOff x="943672" y="1834741"/>
            <a:chExt cx="10138458" cy="2757693"/>
          </a:xfrm>
        </p:grpSpPr>
        <p:sp>
          <p:nvSpPr>
            <p:cNvPr id="2" name="TextBox 1">
              <a:extLst>
                <a:ext uri="{FF2B5EF4-FFF2-40B4-BE49-F238E27FC236}">
                  <a16:creationId xmlns:a16="http://schemas.microsoft.com/office/drawing/2014/main" id="{0C4D1873-600E-252D-8F1E-636A3B06793C}"/>
                </a:ext>
              </a:extLst>
            </p:cNvPr>
            <p:cNvSpPr txBox="1"/>
            <p:nvPr/>
          </p:nvSpPr>
          <p:spPr>
            <a:xfrm>
              <a:off x="1017230" y="1834741"/>
              <a:ext cx="10064900" cy="527991"/>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Graphik" panose="020B0503030202060203" pitchFamily="34" charset="0"/>
                  <a:cs typeface="Graphik Arabic Regular" pitchFamily="2" charset="-78"/>
                </a:rPr>
                <a:t>ملاحظة خبرات التعلّم</a:t>
              </a:r>
            </a:p>
          </p:txBody>
        </p:sp>
        <p:sp>
          <p:nvSpPr>
            <p:cNvPr id="5" name="TextBox 4">
              <a:extLst>
                <a:ext uri="{FF2B5EF4-FFF2-40B4-BE49-F238E27FC236}">
                  <a16:creationId xmlns:a16="http://schemas.microsoft.com/office/drawing/2014/main" id="{F4BA0E0B-1E86-D6B3-1D77-5C8D7881DA1A}"/>
                </a:ext>
              </a:extLst>
            </p:cNvPr>
            <p:cNvSpPr txBox="1"/>
            <p:nvPr/>
          </p:nvSpPr>
          <p:spPr>
            <a:xfrm>
              <a:off x="943672" y="2622073"/>
              <a:ext cx="10064900" cy="448716"/>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Graphik" panose="020B0503030202060203" pitchFamily="34" charset="0"/>
                  <a:cs typeface="Graphik Arabic Regular" pitchFamily="2" charset="-78"/>
                </a:rPr>
                <a:t>التفاعل مع الأطفال</a:t>
              </a:r>
            </a:p>
          </p:txBody>
        </p:sp>
        <p:sp>
          <p:nvSpPr>
            <p:cNvPr id="7" name="TextBox 6">
              <a:extLst>
                <a:ext uri="{FF2B5EF4-FFF2-40B4-BE49-F238E27FC236}">
                  <a16:creationId xmlns:a16="http://schemas.microsoft.com/office/drawing/2014/main" id="{5EA621E7-C26B-9D3D-DA9D-404E6E52FF2D}"/>
                </a:ext>
              </a:extLst>
            </p:cNvPr>
            <p:cNvSpPr txBox="1"/>
            <p:nvPr/>
          </p:nvSpPr>
          <p:spPr>
            <a:xfrm>
              <a:off x="1017230" y="3385660"/>
              <a:ext cx="10064900" cy="448716"/>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Graphik" panose="020B0503030202060203" pitchFamily="34" charset="0"/>
                  <a:cs typeface="Graphik Arabic Regular" pitchFamily="2" charset="-78"/>
                </a:rPr>
                <a:t>تحليل خطط التعلم</a:t>
              </a:r>
            </a:p>
          </p:txBody>
        </p:sp>
        <p:sp>
          <p:nvSpPr>
            <p:cNvPr id="9" name="TextBox 8">
              <a:extLst>
                <a:ext uri="{FF2B5EF4-FFF2-40B4-BE49-F238E27FC236}">
                  <a16:creationId xmlns:a16="http://schemas.microsoft.com/office/drawing/2014/main" id="{DC75D4D2-61B6-B2C2-A3F2-C5CB9ABC1514}"/>
                </a:ext>
              </a:extLst>
            </p:cNvPr>
            <p:cNvSpPr txBox="1"/>
            <p:nvPr/>
          </p:nvSpPr>
          <p:spPr>
            <a:xfrm>
              <a:off x="943672" y="4064443"/>
              <a:ext cx="10064900" cy="527991"/>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Graphik" panose="020B0503030202060203" pitchFamily="34" charset="0"/>
                  <a:cs typeface="Graphik Arabic Regular" pitchFamily="2" charset="-78"/>
                </a:rPr>
                <a:t>تقييم إنجازات الأطفال</a:t>
              </a:r>
            </a:p>
          </p:txBody>
        </p:sp>
      </p:grpSp>
      <p:grpSp>
        <p:nvGrpSpPr>
          <p:cNvPr id="14" name="Group 13">
            <a:extLst>
              <a:ext uri="{FF2B5EF4-FFF2-40B4-BE49-F238E27FC236}">
                <a16:creationId xmlns:a16="http://schemas.microsoft.com/office/drawing/2014/main" id="{5D704D74-3564-710F-ECE2-7E21F4C18F53}"/>
              </a:ext>
            </a:extLst>
          </p:cNvPr>
          <p:cNvGrpSpPr/>
          <p:nvPr/>
        </p:nvGrpSpPr>
        <p:grpSpPr>
          <a:xfrm>
            <a:off x="5991162" y="2511516"/>
            <a:ext cx="710218" cy="2340106"/>
            <a:chOff x="3993305" y="4511747"/>
            <a:chExt cx="306708" cy="1146091"/>
          </a:xfrm>
        </p:grpSpPr>
        <p:sp>
          <p:nvSpPr>
            <p:cNvPr id="16" name="TextBox 15">
              <a:extLst>
                <a:ext uri="{FF2B5EF4-FFF2-40B4-BE49-F238E27FC236}">
                  <a16:creationId xmlns:a16="http://schemas.microsoft.com/office/drawing/2014/main" id="{DC885B4D-DEC5-C8BF-22BE-00EC76C6F593}"/>
                </a:ext>
              </a:extLst>
            </p:cNvPr>
            <p:cNvSpPr txBox="1"/>
            <p:nvPr/>
          </p:nvSpPr>
          <p:spPr>
            <a:xfrm>
              <a:off x="3993308" y="4511747"/>
              <a:ext cx="306705" cy="16923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Graphik Arabic Black" pitchFamily="2" charset="-78"/>
                  <a:cs typeface="Graphik Arabic Black" pitchFamily="2" charset="-78"/>
                </a:rPr>
                <a:t>1</a:t>
              </a:r>
            </a:p>
          </p:txBody>
        </p:sp>
        <p:sp>
          <p:nvSpPr>
            <p:cNvPr id="17" name="TextBox 16">
              <a:extLst>
                <a:ext uri="{FF2B5EF4-FFF2-40B4-BE49-F238E27FC236}">
                  <a16:creationId xmlns:a16="http://schemas.microsoft.com/office/drawing/2014/main" id="{EFA445C2-C663-8AC1-9FED-D08038655A0D}"/>
                </a:ext>
              </a:extLst>
            </p:cNvPr>
            <p:cNvSpPr txBox="1"/>
            <p:nvPr/>
          </p:nvSpPr>
          <p:spPr>
            <a:xfrm>
              <a:off x="3993307" y="4876478"/>
              <a:ext cx="306706" cy="16923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Graphik Arabic Black" pitchFamily="2" charset="-78"/>
                  <a:cs typeface="Graphik Arabic Black" pitchFamily="2" charset="-78"/>
                </a:rPr>
                <a:t>2</a:t>
              </a:r>
            </a:p>
          </p:txBody>
        </p:sp>
        <p:sp>
          <p:nvSpPr>
            <p:cNvPr id="18" name="TextBox 17">
              <a:extLst>
                <a:ext uri="{FF2B5EF4-FFF2-40B4-BE49-F238E27FC236}">
                  <a16:creationId xmlns:a16="http://schemas.microsoft.com/office/drawing/2014/main" id="{CEFF1636-7016-7EE6-C983-BC66A7448CF0}"/>
                </a:ext>
              </a:extLst>
            </p:cNvPr>
            <p:cNvSpPr txBox="1"/>
            <p:nvPr/>
          </p:nvSpPr>
          <p:spPr>
            <a:xfrm>
              <a:off x="3993307" y="5185145"/>
              <a:ext cx="306706" cy="16923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Graphik Arabic Black" pitchFamily="2" charset="-78"/>
                  <a:cs typeface="Graphik Arabic Black" pitchFamily="2" charset="-78"/>
                </a:rPr>
                <a:t>3</a:t>
              </a:r>
            </a:p>
          </p:txBody>
        </p:sp>
        <p:sp>
          <p:nvSpPr>
            <p:cNvPr id="19" name="TextBox 18">
              <a:extLst>
                <a:ext uri="{FF2B5EF4-FFF2-40B4-BE49-F238E27FC236}">
                  <a16:creationId xmlns:a16="http://schemas.microsoft.com/office/drawing/2014/main" id="{057F0683-6759-46A6-8C6D-ECAAB2E6C786}"/>
                </a:ext>
              </a:extLst>
            </p:cNvPr>
            <p:cNvSpPr txBox="1"/>
            <p:nvPr/>
          </p:nvSpPr>
          <p:spPr>
            <a:xfrm>
              <a:off x="3993305" y="5488604"/>
              <a:ext cx="306706" cy="16923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Graphik Arabic Black" pitchFamily="2" charset="-78"/>
                  <a:cs typeface="Graphik Arabic Black" pitchFamily="2" charset="-78"/>
                </a:rPr>
                <a:t>4</a:t>
              </a:r>
            </a:p>
          </p:txBody>
        </p:sp>
      </p:grpSp>
      <p:sp>
        <p:nvSpPr>
          <p:cNvPr id="12" name="Title 1">
            <a:extLst>
              <a:ext uri="{FF2B5EF4-FFF2-40B4-BE49-F238E27FC236}">
                <a16:creationId xmlns:a16="http://schemas.microsoft.com/office/drawing/2014/main" id="{0765CFAF-C068-D85B-C36D-6078D097F1E7}"/>
              </a:ext>
            </a:extLst>
          </p:cNvPr>
          <p:cNvSpPr txBox="1">
            <a:spLocks/>
          </p:cNvSpPr>
          <p:nvPr/>
        </p:nvSpPr>
        <p:spPr>
          <a:xfrm>
            <a:off x="1130708" y="88145"/>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a:solidFill>
                  <a:schemeClr val="accent2"/>
                </a:solidFill>
              </a:rPr>
              <a:t>المجال 2: </a:t>
            </a:r>
            <a:r>
              <a:rPr lang="ar-BH" sz="3200" b="1">
                <a:solidFill>
                  <a:schemeClr val="accent1">
                    <a:lumMod val="75000"/>
                  </a:schemeClr>
                </a:solidFill>
              </a:rPr>
              <a:t>التعلم الذي يبادر به الطفل</a:t>
            </a:r>
            <a:endParaRPr lang="en-US" sz="3200" b="1" dirty="0">
              <a:solidFill>
                <a:schemeClr val="accent1">
                  <a:lumMod val="75000"/>
                </a:schemeClr>
              </a:solidFill>
            </a:endParaRPr>
          </a:p>
        </p:txBody>
      </p:sp>
    </p:spTree>
    <p:extLst>
      <p:ext uri="{BB962C8B-B14F-4D97-AF65-F5344CB8AC3E}">
        <p14:creationId xmlns:p14="http://schemas.microsoft.com/office/powerpoint/2010/main" val="4167026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32B7C-FFBE-60D2-917D-7F89D163B3E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7C14CB8-E461-653C-E49D-6FC4EF537802}"/>
              </a:ext>
            </a:extLst>
          </p:cNvPr>
          <p:cNvSpPr>
            <a:spLocks noGrp="1"/>
          </p:cNvSpPr>
          <p:nvPr>
            <p:ph type="title"/>
          </p:nvPr>
        </p:nvSpPr>
        <p:spPr>
          <a:xfrm>
            <a:off x="1059040" y="125428"/>
            <a:ext cx="10196744" cy="744584"/>
          </a:xfrm>
        </p:spPr>
        <p:txBody>
          <a:bodyPr>
            <a:normAutofit/>
          </a:bodyPr>
          <a:lstStyle/>
          <a:p>
            <a:pPr algn="r" rtl="1"/>
            <a:r>
              <a:rPr lang="ar-BH" sz="3200" b="1" dirty="0">
                <a:solidFill>
                  <a:schemeClr val="accent1">
                    <a:lumMod val="75000"/>
                  </a:schemeClr>
                </a:solidFill>
              </a:rPr>
              <a:t>نشاط تدريبي (2)</a:t>
            </a:r>
            <a:endParaRPr lang="en-US" sz="3200" b="1" dirty="0">
              <a:solidFill>
                <a:schemeClr val="accent1">
                  <a:lumMod val="75000"/>
                </a:schemeClr>
              </a:solidFill>
            </a:endParaRPr>
          </a:p>
        </p:txBody>
      </p:sp>
      <p:sp>
        <p:nvSpPr>
          <p:cNvPr id="4" name="TextBox 3">
            <a:extLst>
              <a:ext uri="{FF2B5EF4-FFF2-40B4-BE49-F238E27FC236}">
                <a16:creationId xmlns:a16="http://schemas.microsoft.com/office/drawing/2014/main" id="{4740ACAE-863E-EB94-AD9A-FA13049CE7FB}"/>
              </a:ext>
            </a:extLst>
          </p:cNvPr>
          <p:cNvSpPr txBox="1"/>
          <p:nvPr/>
        </p:nvSpPr>
        <p:spPr>
          <a:xfrm>
            <a:off x="593270" y="867857"/>
            <a:ext cx="10964337" cy="461665"/>
          </a:xfrm>
          <a:prstGeom prst="rect">
            <a:avLst/>
          </a:prstGeom>
          <a:noFill/>
        </p:spPr>
        <p:txBody>
          <a:bodyPr wrap="square" rtlCol="0">
            <a:spAutoFit/>
          </a:bodyPr>
          <a:lstStyle/>
          <a:p>
            <a:pPr algn="r" rtl="1"/>
            <a:r>
              <a:rPr lang="ar-BH" sz="2400" dirty="0"/>
              <a:t>صمم وابتكر  أنشطة التعلم باللعب لتعزيز المفاهيم والمهارات التالية: </a:t>
            </a:r>
            <a:endParaRPr lang="en-GB" sz="2400" dirty="0"/>
          </a:p>
        </p:txBody>
      </p:sp>
      <p:sp>
        <p:nvSpPr>
          <p:cNvPr id="2" name="TextBox 1">
            <a:extLst>
              <a:ext uri="{FF2B5EF4-FFF2-40B4-BE49-F238E27FC236}">
                <a16:creationId xmlns:a16="http://schemas.microsoft.com/office/drawing/2014/main" id="{D8E1A873-3754-F5E1-5C98-ABC96F67351A}"/>
              </a:ext>
            </a:extLst>
          </p:cNvPr>
          <p:cNvSpPr txBox="1"/>
          <p:nvPr/>
        </p:nvSpPr>
        <p:spPr>
          <a:xfrm>
            <a:off x="6451393" y="2473733"/>
            <a:ext cx="2684585" cy="369332"/>
          </a:xfrm>
          <a:prstGeom prst="rect">
            <a:avLst/>
          </a:prstGeom>
          <a:noFill/>
          <a:ln>
            <a:solidFill>
              <a:schemeClr val="accent1"/>
            </a:solidFill>
          </a:ln>
        </p:spPr>
        <p:txBody>
          <a:bodyPr wrap="square" rtlCol="0">
            <a:spAutoFit/>
          </a:bodyPr>
          <a:lstStyle/>
          <a:p>
            <a:pPr algn="ctr"/>
            <a:r>
              <a:rPr lang="ar-BH" dirty="0">
                <a:solidFill>
                  <a:srgbClr val="148113"/>
                </a:solidFill>
              </a:rPr>
              <a:t> الحرف "ب"  </a:t>
            </a:r>
            <a:r>
              <a:rPr lang="en-US" dirty="0">
                <a:solidFill>
                  <a:srgbClr val="148113"/>
                </a:solidFill>
              </a:rPr>
              <a:t/>
            </a:r>
            <a:endParaRPr lang="en-GB" dirty="0">
              <a:solidFill>
                <a:srgbClr val="148113"/>
              </a:solidFill>
            </a:endParaRPr>
          </a:p>
        </p:txBody>
      </p:sp>
      <p:sp>
        <p:nvSpPr>
          <p:cNvPr id="3" name="TextBox 2">
            <a:extLst>
              <a:ext uri="{FF2B5EF4-FFF2-40B4-BE49-F238E27FC236}">
                <a16:creationId xmlns:a16="http://schemas.microsoft.com/office/drawing/2014/main" id="{5C4BC253-1F30-0443-82DD-EE8E25F03C9B}"/>
              </a:ext>
            </a:extLst>
          </p:cNvPr>
          <p:cNvSpPr txBox="1"/>
          <p:nvPr/>
        </p:nvSpPr>
        <p:spPr>
          <a:xfrm>
            <a:off x="6451393" y="5080777"/>
            <a:ext cx="2684585" cy="369332"/>
          </a:xfrm>
          <a:prstGeom prst="rect">
            <a:avLst/>
          </a:prstGeom>
          <a:noFill/>
          <a:ln>
            <a:solidFill>
              <a:schemeClr val="accent1"/>
            </a:solidFill>
          </a:ln>
        </p:spPr>
        <p:txBody>
          <a:bodyPr wrap="square" rtlCol="0">
            <a:spAutoFit/>
          </a:bodyPr>
          <a:lstStyle/>
          <a:p>
            <a:pPr algn="ctr"/>
            <a:r>
              <a:rPr lang="ar-BH" dirty="0">
                <a:solidFill>
                  <a:srgbClr val="148113"/>
                </a:solidFill>
              </a:rPr>
              <a:t>العدد ستة </a:t>
            </a:r>
            <a:endParaRPr lang="en-GB" dirty="0">
              <a:solidFill>
                <a:srgbClr val="148113"/>
              </a:solidFill>
            </a:endParaRPr>
          </a:p>
        </p:txBody>
      </p:sp>
      <p:sp>
        <p:nvSpPr>
          <p:cNvPr id="6" name="TextBox 5">
            <a:extLst>
              <a:ext uri="{FF2B5EF4-FFF2-40B4-BE49-F238E27FC236}">
                <a16:creationId xmlns:a16="http://schemas.microsoft.com/office/drawing/2014/main" id="{65336183-A6C6-B712-B7C5-9FF05845BC22}"/>
              </a:ext>
            </a:extLst>
          </p:cNvPr>
          <p:cNvSpPr txBox="1"/>
          <p:nvPr/>
        </p:nvSpPr>
        <p:spPr>
          <a:xfrm>
            <a:off x="3525519" y="2473733"/>
            <a:ext cx="2684585" cy="369332"/>
          </a:xfrm>
          <a:prstGeom prst="rect">
            <a:avLst/>
          </a:prstGeom>
          <a:noFill/>
          <a:ln>
            <a:solidFill>
              <a:schemeClr val="accent1"/>
            </a:solidFill>
          </a:ln>
        </p:spPr>
        <p:txBody>
          <a:bodyPr wrap="square" rtlCol="0">
            <a:spAutoFit/>
          </a:bodyPr>
          <a:lstStyle/>
          <a:p>
            <a:pPr algn="ctr"/>
            <a:r>
              <a:rPr lang="ar-BH" dirty="0">
                <a:solidFill>
                  <a:srgbClr val="148113"/>
                </a:solidFill>
              </a:rPr>
              <a:t>أنواع الزهور</a:t>
            </a:r>
            <a:endParaRPr lang="en-GB" dirty="0">
              <a:solidFill>
                <a:srgbClr val="148113"/>
              </a:solidFill>
            </a:endParaRPr>
          </a:p>
        </p:txBody>
      </p:sp>
      <p:sp>
        <p:nvSpPr>
          <p:cNvPr id="7" name="TextBox 6">
            <a:extLst>
              <a:ext uri="{FF2B5EF4-FFF2-40B4-BE49-F238E27FC236}">
                <a16:creationId xmlns:a16="http://schemas.microsoft.com/office/drawing/2014/main" id="{73743AF9-B9CA-5C07-E004-783031FE763C}"/>
              </a:ext>
            </a:extLst>
          </p:cNvPr>
          <p:cNvSpPr txBox="1"/>
          <p:nvPr/>
        </p:nvSpPr>
        <p:spPr>
          <a:xfrm>
            <a:off x="3525519" y="5084962"/>
            <a:ext cx="2684585" cy="369332"/>
          </a:xfrm>
          <a:prstGeom prst="rect">
            <a:avLst/>
          </a:prstGeom>
          <a:noFill/>
          <a:ln>
            <a:solidFill>
              <a:schemeClr val="accent1"/>
            </a:solidFill>
          </a:ln>
        </p:spPr>
        <p:txBody>
          <a:bodyPr wrap="square" rtlCol="0">
            <a:spAutoFit/>
          </a:bodyPr>
          <a:lstStyle/>
          <a:p>
            <a:pPr algn="ctr"/>
            <a:r>
              <a:rPr lang="ar-BH" dirty="0">
                <a:solidFill>
                  <a:srgbClr val="148113"/>
                </a:solidFill>
              </a:rPr>
              <a:t>الحيوانات الأليفة</a:t>
            </a:r>
            <a:endParaRPr lang="en-GB" dirty="0">
              <a:solidFill>
                <a:srgbClr val="148113"/>
              </a:solidFill>
            </a:endParaRPr>
          </a:p>
        </p:txBody>
      </p:sp>
      <p:pic>
        <p:nvPicPr>
          <p:cNvPr id="11" name="Picture 10">
            <a:extLst>
              <a:ext uri="{FF2B5EF4-FFF2-40B4-BE49-F238E27FC236}">
                <a16:creationId xmlns:a16="http://schemas.microsoft.com/office/drawing/2014/main" id="{26C57B6E-F3BC-8DF3-C4D9-E94638B5A172}"/>
              </a:ext>
            </a:extLst>
          </p:cNvPr>
          <p:cNvPicPr>
            <a:picLocks noChangeAspect="1"/>
          </p:cNvPicPr>
          <p:nvPr/>
        </p:nvPicPr>
        <p:blipFill>
          <a:blip r:embed="rId3"/>
          <a:stretch>
            <a:fillRect/>
          </a:stretch>
        </p:blipFill>
        <p:spPr>
          <a:xfrm>
            <a:off x="430320" y="1555099"/>
            <a:ext cx="2625704" cy="2228566"/>
          </a:xfrm>
          <a:prstGeom prst="rect">
            <a:avLst/>
          </a:prstGeom>
        </p:spPr>
      </p:pic>
      <p:pic>
        <p:nvPicPr>
          <p:cNvPr id="12" name="Picture 11">
            <a:extLst>
              <a:ext uri="{FF2B5EF4-FFF2-40B4-BE49-F238E27FC236}">
                <a16:creationId xmlns:a16="http://schemas.microsoft.com/office/drawing/2014/main" id="{39FD3991-B2C6-1425-9A18-A52BEC69884E}"/>
              </a:ext>
            </a:extLst>
          </p:cNvPr>
          <p:cNvPicPr>
            <a:picLocks noChangeAspect="1"/>
          </p:cNvPicPr>
          <p:nvPr/>
        </p:nvPicPr>
        <p:blipFill>
          <a:blip r:embed="rId4"/>
          <a:stretch>
            <a:fillRect/>
          </a:stretch>
        </p:blipFill>
        <p:spPr>
          <a:xfrm>
            <a:off x="380889" y="4119644"/>
            <a:ext cx="2291597" cy="2291597"/>
          </a:xfrm>
          <a:prstGeom prst="rect">
            <a:avLst/>
          </a:prstGeom>
        </p:spPr>
      </p:pic>
      <p:pic>
        <p:nvPicPr>
          <p:cNvPr id="3074" name="Picture 2" descr="حروفي المرحة: الحرف &quot; ب &quot;">
            <a:extLst>
              <a:ext uri="{FF2B5EF4-FFF2-40B4-BE49-F238E27FC236}">
                <a16:creationId xmlns:a16="http://schemas.microsoft.com/office/drawing/2014/main" id="{B700CCC7-14F8-483E-A4B1-60FE4A683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8555" y="158683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فيكتور تعليمي للأرقام العربية ، فيكتور و رسومات للأرقام الملونة التعليمية ،  رسومات تعليمية وعمليات حسابية ، رياض الاطفال ، فيكتور اليستريتور - فيكتور  #701 مكتبة الفيكتور - فيكتور عربية خليجية حصرية عالية الدقة">
            <a:extLst>
              <a:ext uri="{FF2B5EF4-FFF2-40B4-BE49-F238E27FC236}">
                <a16:creationId xmlns:a16="http://schemas.microsoft.com/office/drawing/2014/main" id="{63A5061A-FE21-F2A5-DDEC-9885B51634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000" r="88870"/>
          <a:stretch/>
        </p:blipFill>
        <p:spPr bwMode="auto">
          <a:xfrm>
            <a:off x="10207767" y="4139158"/>
            <a:ext cx="1048017" cy="188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039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6FC50-E326-6F94-0F19-07358E1FE9B8}"/>
            </a:ext>
          </a:extLst>
        </p:cNvPr>
        <p:cNvGrpSpPr/>
        <p:nvPr/>
      </p:nvGrpSpPr>
      <p:grpSpPr>
        <a:xfrm>
          <a:off x="0" y="0"/>
          <a:ext cx="0" cy="0"/>
          <a:chOff x="0" y="0"/>
          <a:chExt cx="0" cy="0"/>
        </a:xfrm>
      </p:grpSpPr>
      <p:pic>
        <p:nvPicPr>
          <p:cNvPr id="5" name="Picture 2" descr="حروفي المرحة: الحرف &quot; ب &quot;">
            <a:extLst>
              <a:ext uri="{FF2B5EF4-FFF2-40B4-BE49-F238E27FC236}">
                <a16:creationId xmlns:a16="http://schemas.microsoft.com/office/drawing/2014/main" id="{9A998085-2529-1AD4-D971-9A6FBF87CB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74"/>
          <a:stretch/>
        </p:blipFill>
        <p:spPr bwMode="auto">
          <a:xfrm>
            <a:off x="10014567" y="1460958"/>
            <a:ext cx="1874667" cy="160707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68F0DF1A-404F-EA62-1392-7374EE9216E3}"/>
              </a:ext>
            </a:extLst>
          </p:cNvPr>
          <p:cNvSpPr txBox="1">
            <a:spLocks/>
          </p:cNvSpPr>
          <p:nvPr/>
        </p:nvSpPr>
        <p:spPr>
          <a:xfrm>
            <a:off x="1059040" y="125428"/>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a:solidFill>
                  <a:schemeClr val="accent1">
                    <a:lumMod val="75000"/>
                  </a:schemeClr>
                </a:solidFill>
              </a:rPr>
              <a:t>نشاط تدريبي (2)</a:t>
            </a:r>
            <a:endParaRPr lang="en-US" sz="3200" b="1" dirty="0">
              <a:solidFill>
                <a:schemeClr val="accent1">
                  <a:lumMod val="75000"/>
                </a:schemeClr>
              </a:solidFill>
            </a:endParaRPr>
          </a:p>
        </p:txBody>
      </p:sp>
      <p:sp>
        <p:nvSpPr>
          <p:cNvPr id="9" name="TextBox 8">
            <a:extLst>
              <a:ext uri="{FF2B5EF4-FFF2-40B4-BE49-F238E27FC236}">
                <a16:creationId xmlns:a16="http://schemas.microsoft.com/office/drawing/2014/main" id="{62C42FA3-F8F5-1809-D4E7-3994C2EDFF7B}"/>
              </a:ext>
            </a:extLst>
          </p:cNvPr>
          <p:cNvSpPr txBox="1"/>
          <p:nvPr/>
        </p:nvSpPr>
        <p:spPr>
          <a:xfrm>
            <a:off x="593270" y="867857"/>
            <a:ext cx="10964337" cy="461665"/>
          </a:xfrm>
          <a:prstGeom prst="rect">
            <a:avLst/>
          </a:prstGeom>
          <a:noFill/>
        </p:spPr>
        <p:txBody>
          <a:bodyPr wrap="square" rtlCol="0">
            <a:spAutoFit/>
          </a:bodyPr>
          <a:lstStyle/>
          <a:p>
            <a:pPr algn="r" rtl="1"/>
            <a:r>
              <a:rPr lang="ar-BH" sz="2400" dirty="0"/>
              <a:t>صمم وابتكر  أنشطة التعلم باللعب لتعزيز المفاهيم والمهارات التالية: </a:t>
            </a:r>
            <a:endParaRPr lang="en-GB" sz="2400" dirty="0"/>
          </a:p>
        </p:txBody>
      </p:sp>
      <p:sp>
        <p:nvSpPr>
          <p:cNvPr id="3" name="TextBox 2">
            <a:extLst>
              <a:ext uri="{FF2B5EF4-FFF2-40B4-BE49-F238E27FC236}">
                <a16:creationId xmlns:a16="http://schemas.microsoft.com/office/drawing/2014/main" id="{911E5C10-A679-ACA4-3C92-D452E5BFC6C0}"/>
              </a:ext>
            </a:extLst>
          </p:cNvPr>
          <p:cNvSpPr txBox="1"/>
          <p:nvPr/>
        </p:nvSpPr>
        <p:spPr>
          <a:xfrm>
            <a:off x="7558893" y="1950867"/>
            <a:ext cx="2684585" cy="523220"/>
          </a:xfrm>
          <a:prstGeom prst="rect">
            <a:avLst/>
          </a:prstGeom>
          <a:noFill/>
          <a:ln>
            <a:noFill/>
          </a:ln>
        </p:spPr>
        <p:txBody>
          <a:bodyPr wrap="square" rtlCol="0">
            <a:spAutoFit/>
          </a:bodyPr>
          <a:lstStyle/>
          <a:p>
            <a:pPr algn="ctr"/>
            <a:r>
              <a:rPr lang="ar-BH" sz="2800" dirty="0">
                <a:solidFill>
                  <a:srgbClr val="148113"/>
                </a:solidFill>
              </a:rPr>
              <a:t> الحرف "ب"  </a:t>
            </a:r>
            <a:r>
              <a:rPr lang="en-US" sz="2800" dirty="0">
                <a:solidFill>
                  <a:srgbClr val="148113"/>
                </a:solidFill>
              </a:rPr>
              <a:t/>
            </a:r>
            <a:endParaRPr lang="en-GB" sz="2800" dirty="0">
              <a:solidFill>
                <a:srgbClr val="148113"/>
              </a:solidFill>
            </a:endParaRPr>
          </a:p>
        </p:txBody>
      </p:sp>
      <p:sp>
        <p:nvSpPr>
          <p:cNvPr id="10" name="TextBox 9">
            <a:extLst>
              <a:ext uri="{FF2B5EF4-FFF2-40B4-BE49-F238E27FC236}">
                <a16:creationId xmlns:a16="http://schemas.microsoft.com/office/drawing/2014/main" id="{0C3EADE2-9F28-CC05-AA5E-E9F61B85DADA}"/>
              </a:ext>
            </a:extLst>
          </p:cNvPr>
          <p:cNvSpPr txBox="1"/>
          <p:nvPr/>
        </p:nvSpPr>
        <p:spPr>
          <a:xfrm>
            <a:off x="840902" y="3482515"/>
            <a:ext cx="1739890" cy="369332"/>
          </a:xfrm>
          <a:prstGeom prst="rect">
            <a:avLst/>
          </a:prstGeom>
          <a:noFill/>
          <a:ln>
            <a:solidFill>
              <a:srgbClr val="FB8012"/>
            </a:solidFill>
          </a:ln>
        </p:spPr>
        <p:txBody>
          <a:bodyPr wrap="square" rtlCol="0">
            <a:spAutoFit/>
          </a:bodyPr>
          <a:lstStyle/>
          <a:p>
            <a:pPr algn="ctr"/>
            <a:r>
              <a:rPr lang="ar-BH" dirty="0">
                <a:solidFill>
                  <a:srgbClr val="148113"/>
                </a:solidFill>
              </a:rPr>
              <a:t>أعمال يدوية </a:t>
            </a:r>
            <a:endParaRPr lang="en-GB" dirty="0">
              <a:solidFill>
                <a:srgbClr val="148113"/>
              </a:solidFill>
            </a:endParaRPr>
          </a:p>
        </p:txBody>
      </p:sp>
      <p:sp>
        <p:nvSpPr>
          <p:cNvPr id="11" name="TextBox 10">
            <a:extLst>
              <a:ext uri="{FF2B5EF4-FFF2-40B4-BE49-F238E27FC236}">
                <a16:creationId xmlns:a16="http://schemas.microsoft.com/office/drawing/2014/main" id="{AA1478F5-D5E0-AC2E-E80B-B80D3BFBD645}"/>
              </a:ext>
            </a:extLst>
          </p:cNvPr>
          <p:cNvSpPr txBox="1"/>
          <p:nvPr/>
        </p:nvSpPr>
        <p:spPr>
          <a:xfrm>
            <a:off x="840902" y="5990143"/>
            <a:ext cx="1739890" cy="369332"/>
          </a:xfrm>
          <a:prstGeom prst="rect">
            <a:avLst/>
          </a:prstGeom>
          <a:noFill/>
          <a:ln>
            <a:solidFill>
              <a:srgbClr val="FB8012"/>
            </a:solidFill>
          </a:ln>
        </p:spPr>
        <p:txBody>
          <a:bodyPr wrap="square" rtlCol="0">
            <a:spAutoFit/>
          </a:bodyPr>
          <a:lstStyle/>
          <a:p>
            <a:pPr algn="ctr"/>
            <a:r>
              <a:rPr lang="ar-BH" dirty="0">
                <a:solidFill>
                  <a:srgbClr val="148113"/>
                </a:solidFill>
              </a:rPr>
              <a:t>أناشيد</a:t>
            </a:r>
            <a:endParaRPr lang="en-GB" dirty="0">
              <a:solidFill>
                <a:srgbClr val="148113"/>
              </a:solidFill>
            </a:endParaRPr>
          </a:p>
        </p:txBody>
      </p:sp>
      <p:sp>
        <p:nvSpPr>
          <p:cNvPr id="12" name="TextBox 11">
            <a:extLst>
              <a:ext uri="{FF2B5EF4-FFF2-40B4-BE49-F238E27FC236}">
                <a16:creationId xmlns:a16="http://schemas.microsoft.com/office/drawing/2014/main" id="{7E90E408-A06D-E786-1BED-5DA4757099B3}"/>
              </a:ext>
            </a:extLst>
          </p:cNvPr>
          <p:cNvSpPr txBox="1"/>
          <p:nvPr/>
        </p:nvSpPr>
        <p:spPr>
          <a:xfrm>
            <a:off x="3925657" y="5826510"/>
            <a:ext cx="2627050" cy="646331"/>
          </a:xfrm>
          <a:prstGeom prst="rect">
            <a:avLst/>
          </a:prstGeom>
          <a:noFill/>
          <a:ln>
            <a:solidFill>
              <a:srgbClr val="FB8012"/>
            </a:solidFill>
          </a:ln>
        </p:spPr>
        <p:txBody>
          <a:bodyPr wrap="square" rtlCol="0">
            <a:spAutoFit/>
          </a:bodyPr>
          <a:lstStyle/>
          <a:p>
            <a:pPr algn="ctr" rtl="1"/>
            <a:r>
              <a:rPr lang="ar-BH" dirty="0">
                <a:solidFill>
                  <a:srgbClr val="148113"/>
                </a:solidFill>
              </a:rPr>
              <a:t>الطباشير والطلاء والطين والرمل</a:t>
            </a:r>
            <a:endParaRPr lang="en-GB" dirty="0">
              <a:solidFill>
                <a:srgbClr val="148113"/>
              </a:solidFill>
            </a:endParaRPr>
          </a:p>
        </p:txBody>
      </p:sp>
      <p:sp>
        <p:nvSpPr>
          <p:cNvPr id="13" name="TextBox 12">
            <a:extLst>
              <a:ext uri="{FF2B5EF4-FFF2-40B4-BE49-F238E27FC236}">
                <a16:creationId xmlns:a16="http://schemas.microsoft.com/office/drawing/2014/main" id="{41683FF6-EBF3-86CB-E0AE-C83AB8621E0A}"/>
              </a:ext>
            </a:extLst>
          </p:cNvPr>
          <p:cNvSpPr txBox="1"/>
          <p:nvPr/>
        </p:nvSpPr>
        <p:spPr>
          <a:xfrm>
            <a:off x="3925657" y="3344015"/>
            <a:ext cx="2627050" cy="646331"/>
          </a:xfrm>
          <a:prstGeom prst="rect">
            <a:avLst/>
          </a:prstGeom>
          <a:noFill/>
          <a:ln>
            <a:solidFill>
              <a:srgbClr val="FB8012"/>
            </a:solidFill>
          </a:ln>
        </p:spPr>
        <p:txBody>
          <a:bodyPr wrap="square" rtlCol="0">
            <a:spAutoFit/>
          </a:bodyPr>
          <a:lstStyle/>
          <a:p>
            <a:pPr algn="ctr"/>
            <a:r>
              <a:rPr lang="ar-BH" dirty="0">
                <a:solidFill>
                  <a:srgbClr val="148113"/>
                </a:solidFill>
              </a:rPr>
              <a:t>البحث عن الكنز "صوت الحرف"</a:t>
            </a:r>
            <a:endParaRPr lang="en-GB" dirty="0">
              <a:solidFill>
                <a:srgbClr val="148113"/>
              </a:solidFill>
            </a:endParaRPr>
          </a:p>
        </p:txBody>
      </p:sp>
      <p:pic>
        <p:nvPicPr>
          <p:cNvPr id="15" name="Picture 14">
            <a:extLst>
              <a:ext uri="{FF2B5EF4-FFF2-40B4-BE49-F238E27FC236}">
                <a16:creationId xmlns:a16="http://schemas.microsoft.com/office/drawing/2014/main" id="{AD09D11B-93EE-97E8-22CE-D11AFB6FE4F7}"/>
              </a:ext>
            </a:extLst>
          </p:cNvPr>
          <p:cNvPicPr>
            <a:picLocks noChangeAspect="1"/>
          </p:cNvPicPr>
          <p:nvPr/>
        </p:nvPicPr>
        <p:blipFill>
          <a:blip r:embed="rId4"/>
          <a:stretch>
            <a:fillRect/>
          </a:stretch>
        </p:blipFill>
        <p:spPr>
          <a:xfrm>
            <a:off x="4369238" y="4278107"/>
            <a:ext cx="1863433" cy="1240030"/>
          </a:xfrm>
          <a:prstGeom prst="rect">
            <a:avLst/>
          </a:prstGeom>
        </p:spPr>
      </p:pic>
      <p:grpSp>
        <p:nvGrpSpPr>
          <p:cNvPr id="23" name="Group 22">
            <a:extLst>
              <a:ext uri="{FF2B5EF4-FFF2-40B4-BE49-F238E27FC236}">
                <a16:creationId xmlns:a16="http://schemas.microsoft.com/office/drawing/2014/main" id="{EBBB85BF-D886-42D7-91B6-D89A6F4E2A16}"/>
              </a:ext>
            </a:extLst>
          </p:cNvPr>
          <p:cNvGrpSpPr/>
          <p:nvPr/>
        </p:nvGrpSpPr>
        <p:grpSpPr>
          <a:xfrm>
            <a:off x="7558893" y="3141875"/>
            <a:ext cx="4330341" cy="3502177"/>
            <a:chOff x="7558893" y="3141875"/>
            <a:chExt cx="4330341" cy="3502177"/>
          </a:xfrm>
        </p:grpSpPr>
        <p:sp>
          <p:nvSpPr>
            <p:cNvPr id="19" name="Rectangle 18">
              <a:extLst>
                <a:ext uri="{FF2B5EF4-FFF2-40B4-BE49-F238E27FC236}">
                  <a16:creationId xmlns:a16="http://schemas.microsoft.com/office/drawing/2014/main" id="{A0829A9F-6CF5-1B6C-F0D0-2A54EF48116D}"/>
                </a:ext>
              </a:extLst>
            </p:cNvPr>
            <p:cNvSpPr/>
            <p:nvPr/>
          </p:nvSpPr>
          <p:spPr>
            <a:xfrm>
              <a:off x="7558893" y="3750381"/>
              <a:ext cx="4330341" cy="289367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r" rtl="1">
                <a:buFont typeface="Arial" panose="020B0604020202020204" pitchFamily="34" charset="0"/>
                <a:buChar char="•"/>
              </a:pPr>
              <a:r>
                <a:rPr lang="ar-BH" sz="1600" dirty="0">
                  <a:solidFill>
                    <a:srgbClr val="203864"/>
                  </a:solidFill>
                </a:rPr>
                <a:t>ركز دائمًا على صوت الحرف، وليس اسمه</a:t>
              </a:r>
            </a:p>
            <a:p>
              <a:pPr algn="r" rtl="1"/>
              <a:endParaRPr lang="ar-BH" sz="1600" dirty="0">
                <a:solidFill>
                  <a:srgbClr val="203864"/>
                </a:solidFill>
              </a:endParaRPr>
            </a:p>
            <a:p>
              <a:pPr algn="r" rtl="1"/>
              <a:endParaRPr lang="ar-BH" sz="1600" dirty="0">
                <a:solidFill>
                  <a:srgbClr val="203864"/>
                </a:solidFill>
              </a:endParaRPr>
            </a:p>
            <a:p>
              <a:pPr marL="285750" indent="-285750" algn="r" rtl="1">
                <a:buFont typeface="Arial" panose="020B0604020202020204" pitchFamily="34" charset="0"/>
                <a:buChar char="•"/>
              </a:pPr>
              <a:r>
                <a:rPr lang="ar-BH" sz="1600" dirty="0">
                  <a:solidFill>
                    <a:srgbClr val="203864"/>
                  </a:solidFill>
                </a:rPr>
                <a:t>قم أولاً بتقديم الحروف الأكثر تكرارًا والأسهل في النطق، مثلا ب، م، د.</a:t>
              </a:r>
              <a:endParaRPr lang="en-GB" sz="1600" dirty="0">
                <a:solidFill>
                  <a:srgbClr val="203864"/>
                </a:solidFill>
              </a:endParaRPr>
            </a:p>
          </p:txBody>
        </p:sp>
        <p:sp>
          <p:nvSpPr>
            <p:cNvPr id="22" name="Rectangle 21">
              <a:extLst>
                <a:ext uri="{FF2B5EF4-FFF2-40B4-BE49-F238E27FC236}">
                  <a16:creationId xmlns:a16="http://schemas.microsoft.com/office/drawing/2014/main" id="{3938708A-988F-429A-2DB9-018F2D7F55DE}"/>
                </a:ext>
              </a:extLst>
            </p:cNvPr>
            <p:cNvSpPr/>
            <p:nvPr/>
          </p:nvSpPr>
          <p:spPr>
            <a:xfrm>
              <a:off x="9739291" y="3141875"/>
              <a:ext cx="1917513" cy="923330"/>
            </a:xfrm>
            <a:prstGeom prst="rect">
              <a:avLst/>
            </a:prstGeom>
            <a:solidFill>
              <a:schemeClr val="bg1"/>
            </a:solidFill>
          </p:spPr>
          <p:txBody>
            <a:bodyPr wrap="none" lIns="91440" tIns="45720" rIns="91440" bIns="45720">
              <a:spAutoFit/>
            </a:bodyPr>
            <a:lstStyle/>
            <a:p>
              <a:pPr algn="ctr"/>
              <a:r>
                <a:rPr lang="ar-BH" sz="5400" dirty="0">
                  <a:ln w="0"/>
                  <a:solidFill>
                    <a:srgbClr val="1B841A"/>
                  </a:solidFill>
                  <a:effectLst>
                    <a:outerShdw blurRad="38100" dist="25400" dir="5400000" algn="ctr" rotWithShape="0">
                      <a:srgbClr val="6E747A">
                        <a:alpha val="43000"/>
                      </a:srgbClr>
                    </a:outerShdw>
                  </a:effectLst>
                </a:rPr>
                <a:t>نصائح </a:t>
              </a:r>
              <a:endParaRPr lang="en-US" sz="5400" dirty="0">
                <a:ln w="0"/>
                <a:solidFill>
                  <a:srgbClr val="1B841A"/>
                </a:solidFill>
                <a:effectLst>
                  <a:outerShdw blurRad="38100" dist="25400" dir="5400000" algn="ctr" rotWithShape="0">
                    <a:srgbClr val="6E747A">
                      <a:alpha val="43000"/>
                    </a:srgbClr>
                  </a:outerShdw>
                </a:effectLst>
              </a:endParaRPr>
            </a:p>
          </p:txBody>
        </p:sp>
        <p:pic>
          <p:nvPicPr>
            <p:cNvPr id="21" name="Graphic 20" descr="Lightbulb and gear with solid fill">
              <a:extLst>
                <a:ext uri="{FF2B5EF4-FFF2-40B4-BE49-F238E27FC236}">
                  <a16:creationId xmlns:a16="http://schemas.microsoft.com/office/drawing/2014/main" id="{BA00F9F6-B60F-90AB-BE6B-82148F80E9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7916" y="3252034"/>
              <a:ext cx="351506" cy="351506"/>
            </a:xfrm>
            <a:prstGeom prst="rect">
              <a:avLst/>
            </a:prstGeom>
          </p:spPr>
        </p:pic>
      </p:grpSp>
      <p:pic>
        <p:nvPicPr>
          <p:cNvPr id="25" name="Picture 24">
            <a:extLst>
              <a:ext uri="{FF2B5EF4-FFF2-40B4-BE49-F238E27FC236}">
                <a16:creationId xmlns:a16="http://schemas.microsoft.com/office/drawing/2014/main" id="{D059CEC9-50C8-F9BF-BEFA-342A34916CD5}"/>
              </a:ext>
            </a:extLst>
          </p:cNvPr>
          <p:cNvPicPr>
            <a:picLocks noChangeAspect="1"/>
          </p:cNvPicPr>
          <p:nvPr/>
        </p:nvPicPr>
        <p:blipFill>
          <a:blip r:embed="rId7"/>
          <a:stretch>
            <a:fillRect/>
          </a:stretch>
        </p:blipFill>
        <p:spPr>
          <a:xfrm>
            <a:off x="773513" y="1733648"/>
            <a:ext cx="1874667" cy="1541861"/>
          </a:xfrm>
          <a:prstGeom prst="rect">
            <a:avLst/>
          </a:prstGeom>
        </p:spPr>
      </p:pic>
      <p:pic>
        <p:nvPicPr>
          <p:cNvPr id="27" name="Picture 26">
            <a:extLst>
              <a:ext uri="{FF2B5EF4-FFF2-40B4-BE49-F238E27FC236}">
                <a16:creationId xmlns:a16="http://schemas.microsoft.com/office/drawing/2014/main" id="{B48108A9-4E76-18B2-587E-E56C1B792C7F}"/>
              </a:ext>
            </a:extLst>
          </p:cNvPr>
          <p:cNvPicPr>
            <a:picLocks noChangeAspect="1"/>
          </p:cNvPicPr>
          <p:nvPr/>
        </p:nvPicPr>
        <p:blipFill>
          <a:blip r:embed="rId8"/>
          <a:stretch>
            <a:fillRect/>
          </a:stretch>
        </p:blipFill>
        <p:spPr>
          <a:xfrm>
            <a:off x="4527880" y="1530735"/>
            <a:ext cx="1151948" cy="1669400"/>
          </a:xfrm>
          <a:prstGeom prst="rect">
            <a:avLst/>
          </a:prstGeom>
        </p:spPr>
      </p:pic>
      <p:pic>
        <p:nvPicPr>
          <p:cNvPr id="29" name="Picture 28">
            <a:extLst>
              <a:ext uri="{FF2B5EF4-FFF2-40B4-BE49-F238E27FC236}">
                <a16:creationId xmlns:a16="http://schemas.microsoft.com/office/drawing/2014/main" id="{1F03F2D0-DEC5-939C-CA85-FD7EA98B902E}"/>
              </a:ext>
            </a:extLst>
          </p:cNvPr>
          <p:cNvPicPr>
            <a:picLocks noChangeAspect="1"/>
          </p:cNvPicPr>
          <p:nvPr/>
        </p:nvPicPr>
        <p:blipFill>
          <a:blip r:embed="rId9"/>
          <a:srcRect t="23078" r="18925"/>
          <a:stretch/>
        </p:blipFill>
        <p:spPr>
          <a:xfrm>
            <a:off x="334834" y="4274029"/>
            <a:ext cx="2797753" cy="1511568"/>
          </a:xfrm>
          <a:prstGeom prst="rect">
            <a:avLst/>
          </a:prstGeom>
        </p:spPr>
      </p:pic>
    </p:spTree>
    <p:extLst>
      <p:ext uri="{BB962C8B-B14F-4D97-AF65-F5344CB8AC3E}">
        <p14:creationId xmlns:p14="http://schemas.microsoft.com/office/powerpoint/2010/main" val="3273646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3AE84-8A26-93B2-4C8D-F848ED2D4BE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A07F4A0-7397-7FC7-0712-76640C86E4C6}"/>
              </a:ext>
            </a:extLst>
          </p:cNvPr>
          <p:cNvSpPr>
            <a:spLocks noGrp="1"/>
          </p:cNvSpPr>
          <p:nvPr>
            <p:ph type="title"/>
          </p:nvPr>
        </p:nvSpPr>
        <p:spPr>
          <a:xfrm>
            <a:off x="1059040" y="125428"/>
            <a:ext cx="10196744" cy="744584"/>
          </a:xfrm>
        </p:spPr>
        <p:txBody>
          <a:bodyPr>
            <a:normAutofit/>
          </a:bodyPr>
          <a:lstStyle/>
          <a:p>
            <a:pPr algn="r" rtl="1"/>
            <a:r>
              <a:rPr lang="ar-BH" sz="3200" b="1" dirty="0">
                <a:solidFill>
                  <a:schemeClr val="accent1">
                    <a:lumMod val="75000"/>
                  </a:schemeClr>
                </a:solidFill>
              </a:rPr>
              <a:t>نشاط تدريبي (2)</a:t>
            </a:r>
            <a:endParaRPr lang="en-US" sz="3200" b="1" dirty="0">
              <a:solidFill>
                <a:schemeClr val="accent1">
                  <a:lumMod val="75000"/>
                </a:schemeClr>
              </a:solidFill>
            </a:endParaRPr>
          </a:p>
        </p:txBody>
      </p:sp>
      <p:sp>
        <p:nvSpPr>
          <p:cNvPr id="9" name="TextBox 8">
            <a:extLst>
              <a:ext uri="{FF2B5EF4-FFF2-40B4-BE49-F238E27FC236}">
                <a16:creationId xmlns:a16="http://schemas.microsoft.com/office/drawing/2014/main" id="{47F198E6-E47A-D43A-5056-9B303D8F3E74}"/>
              </a:ext>
            </a:extLst>
          </p:cNvPr>
          <p:cNvSpPr txBox="1"/>
          <p:nvPr/>
        </p:nvSpPr>
        <p:spPr>
          <a:xfrm>
            <a:off x="593270" y="867857"/>
            <a:ext cx="10964337" cy="461665"/>
          </a:xfrm>
          <a:prstGeom prst="rect">
            <a:avLst/>
          </a:prstGeom>
          <a:noFill/>
        </p:spPr>
        <p:txBody>
          <a:bodyPr wrap="square" rtlCol="0">
            <a:spAutoFit/>
          </a:bodyPr>
          <a:lstStyle/>
          <a:p>
            <a:pPr algn="r" rtl="1"/>
            <a:r>
              <a:rPr lang="ar-BH" sz="2400" dirty="0"/>
              <a:t>صمم وابتكر  أنشطة التعلم باللعب لتعزيز المفاهيم والمهارات التالية: </a:t>
            </a:r>
            <a:endParaRPr lang="en-GB" sz="2400" dirty="0"/>
          </a:p>
        </p:txBody>
      </p:sp>
      <p:sp>
        <p:nvSpPr>
          <p:cNvPr id="10" name="TextBox 9">
            <a:extLst>
              <a:ext uri="{FF2B5EF4-FFF2-40B4-BE49-F238E27FC236}">
                <a16:creationId xmlns:a16="http://schemas.microsoft.com/office/drawing/2014/main" id="{C88DF65A-A1F7-853A-24AE-2F007CD9161B}"/>
              </a:ext>
            </a:extLst>
          </p:cNvPr>
          <p:cNvSpPr txBox="1"/>
          <p:nvPr/>
        </p:nvSpPr>
        <p:spPr>
          <a:xfrm>
            <a:off x="113324" y="5985803"/>
            <a:ext cx="3578976" cy="646331"/>
          </a:xfrm>
          <a:prstGeom prst="rect">
            <a:avLst/>
          </a:prstGeom>
          <a:noFill/>
          <a:ln>
            <a:solidFill>
              <a:srgbClr val="FB8012"/>
            </a:solidFill>
          </a:ln>
        </p:spPr>
        <p:txBody>
          <a:bodyPr wrap="square" rtlCol="0">
            <a:spAutoFit/>
          </a:bodyPr>
          <a:lstStyle/>
          <a:p>
            <a:pPr algn="ctr"/>
            <a:r>
              <a:rPr lang="ar-BH" dirty="0">
                <a:solidFill>
                  <a:srgbClr val="148113"/>
                </a:solidFill>
              </a:rPr>
              <a:t>التعلم الخارجي: عد القفزات، الأطواق، الأغصان</a:t>
            </a:r>
            <a:endParaRPr lang="en-GB" dirty="0">
              <a:solidFill>
                <a:srgbClr val="148113"/>
              </a:solidFill>
            </a:endParaRPr>
          </a:p>
        </p:txBody>
      </p:sp>
      <p:sp>
        <p:nvSpPr>
          <p:cNvPr id="11" name="TextBox 10">
            <a:extLst>
              <a:ext uri="{FF2B5EF4-FFF2-40B4-BE49-F238E27FC236}">
                <a16:creationId xmlns:a16="http://schemas.microsoft.com/office/drawing/2014/main" id="{3B1786E0-FB61-1873-038E-78F1DA708E41}"/>
              </a:ext>
            </a:extLst>
          </p:cNvPr>
          <p:cNvSpPr txBox="1"/>
          <p:nvPr/>
        </p:nvSpPr>
        <p:spPr>
          <a:xfrm>
            <a:off x="4424492" y="3696625"/>
            <a:ext cx="2138030" cy="369332"/>
          </a:xfrm>
          <a:prstGeom prst="rect">
            <a:avLst/>
          </a:prstGeom>
          <a:noFill/>
          <a:ln>
            <a:solidFill>
              <a:srgbClr val="FB8012"/>
            </a:solidFill>
          </a:ln>
        </p:spPr>
        <p:txBody>
          <a:bodyPr wrap="square" rtlCol="0">
            <a:spAutoFit/>
          </a:bodyPr>
          <a:lstStyle/>
          <a:p>
            <a:pPr algn="ctr"/>
            <a:r>
              <a:rPr lang="ar-BH" dirty="0">
                <a:solidFill>
                  <a:srgbClr val="148113"/>
                </a:solidFill>
              </a:rPr>
              <a:t>بناء المكعبات</a:t>
            </a:r>
            <a:endParaRPr lang="en-GB" dirty="0">
              <a:solidFill>
                <a:srgbClr val="148113"/>
              </a:solidFill>
            </a:endParaRPr>
          </a:p>
        </p:txBody>
      </p:sp>
      <p:sp>
        <p:nvSpPr>
          <p:cNvPr id="12" name="TextBox 11">
            <a:extLst>
              <a:ext uri="{FF2B5EF4-FFF2-40B4-BE49-F238E27FC236}">
                <a16:creationId xmlns:a16="http://schemas.microsoft.com/office/drawing/2014/main" id="{4ED212A7-2A92-F96C-7D87-F389E674667F}"/>
              </a:ext>
            </a:extLst>
          </p:cNvPr>
          <p:cNvSpPr txBox="1"/>
          <p:nvPr/>
        </p:nvSpPr>
        <p:spPr>
          <a:xfrm>
            <a:off x="4178520" y="5985803"/>
            <a:ext cx="2797758" cy="646331"/>
          </a:xfrm>
          <a:prstGeom prst="rect">
            <a:avLst/>
          </a:prstGeom>
          <a:noFill/>
          <a:ln>
            <a:solidFill>
              <a:srgbClr val="FB8012"/>
            </a:solidFill>
          </a:ln>
        </p:spPr>
        <p:txBody>
          <a:bodyPr wrap="square" rtlCol="0">
            <a:spAutoFit/>
          </a:bodyPr>
          <a:lstStyle/>
          <a:p>
            <a:pPr algn="ctr" rtl="1"/>
            <a:r>
              <a:rPr lang="ar-BH" dirty="0">
                <a:solidFill>
                  <a:srgbClr val="148113"/>
                </a:solidFill>
              </a:rPr>
              <a:t>الطباشير والطلاء والطين والرمل</a:t>
            </a:r>
            <a:endParaRPr lang="en-GB" dirty="0">
              <a:solidFill>
                <a:srgbClr val="148113"/>
              </a:solidFill>
            </a:endParaRPr>
          </a:p>
        </p:txBody>
      </p:sp>
      <p:sp>
        <p:nvSpPr>
          <p:cNvPr id="13" name="TextBox 12">
            <a:extLst>
              <a:ext uri="{FF2B5EF4-FFF2-40B4-BE49-F238E27FC236}">
                <a16:creationId xmlns:a16="http://schemas.microsoft.com/office/drawing/2014/main" id="{8F855D56-E888-FA58-8F5C-5802FD06E5EF}"/>
              </a:ext>
            </a:extLst>
          </p:cNvPr>
          <p:cNvSpPr txBox="1"/>
          <p:nvPr/>
        </p:nvSpPr>
        <p:spPr>
          <a:xfrm>
            <a:off x="833797" y="3696625"/>
            <a:ext cx="2138030" cy="369332"/>
          </a:xfrm>
          <a:prstGeom prst="rect">
            <a:avLst/>
          </a:prstGeom>
          <a:noFill/>
          <a:ln>
            <a:solidFill>
              <a:srgbClr val="FB8012"/>
            </a:solidFill>
          </a:ln>
        </p:spPr>
        <p:txBody>
          <a:bodyPr wrap="square" rtlCol="0">
            <a:spAutoFit/>
          </a:bodyPr>
          <a:lstStyle/>
          <a:p>
            <a:pPr algn="ctr"/>
            <a:r>
              <a:rPr lang="ar-BH" dirty="0">
                <a:solidFill>
                  <a:srgbClr val="148113"/>
                </a:solidFill>
              </a:rPr>
              <a:t>كرات في الأكواب</a:t>
            </a:r>
            <a:endParaRPr lang="en-GB" dirty="0">
              <a:solidFill>
                <a:srgbClr val="148113"/>
              </a:solidFill>
            </a:endParaRPr>
          </a:p>
        </p:txBody>
      </p:sp>
      <p:pic>
        <p:nvPicPr>
          <p:cNvPr id="14" name="Picture 13">
            <a:extLst>
              <a:ext uri="{FF2B5EF4-FFF2-40B4-BE49-F238E27FC236}">
                <a16:creationId xmlns:a16="http://schemas.microsoft.com/office/drawing/2014/main" id="{55B59697-D0A3-7BC6-6490-9F182039E250}"/>
              </a:ext>
            </a:extLst>
          </p:cNvPr>
          <p:cNvPicPr>
            <a:picLocks noChangeAspect="1"/>
          </p:cNvPicPr>
          <p:nvPr/>
        </p:nvPicPr>
        <p:blipFill>
          <a:blip r:embed="rId3"/>
          <a:stretch>
            <a:fillRect/>
          </a:stretch>
        </p:blipFill>
        <p:spPr>
          <a:xfrm>
            <a:off x="4178520" y="4333317"/>
            <a:ext cx="2867488" cy="1505919"/>
          </a:xfrm>
          <a:prstGeom prst="rect">
            <a:avLst/>
          </a:prstGeom>
        </p:spPr>
      </p:pic>
      <p:pic>
        <p:nvPicPr>
          <p:cNvPr id="15" name="Picture 14">
            <a:extLst>
              <a:ext uri="{FF2B5EF4-FFF2-40B4-BE49-F238E27FC236}">
                <a16:creationId xmlns:a16="http://schemas.microsoft.com/office/drawing/2014/main" id="{00FA7941-6CE3-0773-6D50-A2517865EF8C}"/>
              </a:ext>
            </a:extLst>
          </p:cNvPr>
          <p:cNvPicPr>
            <a:picLocks noChangeAspect="1"/>
          </p:cNvPicPr>
          <p:nvPr/>
        </p:nvPicPr>
        <p:blipFill>
          <a:blip r:embed="rId4"/>
          <a:stretch>
            <a:fillRect/>
          </a:stretch>
        </p:blipFill>
        <p:spPr>
          <a:xfrm>
            <a:off x="922866" y="1471720"/>
            <a:ext cx="1959893" cy="1957280"/>
          </a:xfrm>
          <a:prstGeom prst="rect">
            <a:avLst/>
          </a:prstGeom>
        </p:spPr>
      </p:pic>
      <p:pic>
        <p:nvPicPr>
          <p:cNvPr id="16" name="Picture 15">
            <a:extLst>
              <a:ext uri="{FF2B5EF4-FFF2-40B4-BE49-F238E27FC236}">
                <a16:creationId xmlns:a16="http://schemas.microsoft.com/office/drawing/2014/main" id="{E40F98F1-7A53-2870-1543-C3D47F7CE9A7}"/>
              </a:ext>
            </a:extLst>
          </p:cNvPr>
          <p:cNvPicPr>
            <a:picLocks noChangeAspect="1"/>
          </p:cNvPicPr>
          <p:nvPr/>
        </p:nvPicPr>
        <p:blipFill>
          <a:blip r:embed="rId5"/>
          <a:stretch>
            <a:fillRect/>
          </a:stretch>
        </p:blipFill>
        <p:spPr>
          <a:xfrm>
            <a:off x="1081240" y="4212524"/>
            <a:ext cx="1643144" cy="1626712"/>
          </a:xfrm>
          <a:prstGeom prst="rect">
            <a:avLst/>
          </a:prstGeom>
        </p:spPr>
      </p:pic>
      <p:pic>
        <p:nvPicPr>
          <p:cNvPr id="17" name="Picture 16">
            <a:extLst>
              <a:ext uri="{FF2B5EF4-FFF2-40B4-BE49-F238E27FC236}">
                <a16:creationId xmlns:a16="http://schemas.microsoft.com/office/drawing/2014/main" id="{59AFB331-48CB-B9BF-9D93-4B8BE1C49391}"/>
              </a:ext>
            </a:extLst>
          </p:cNvPr>
          <p:cNvPicPr>
            <a:picLocks noChangeAspect="1"/>
          </p:cNvPicPr>
          <p:nvPr/>
        </p:nvPicPr>
        <p:blipFill>
          <a:blip r:embed="rId6"/>
          <a:stretch>
            <a:fillRect/>
          </a:stretch>
        </p:blipFill>
        <p:spPr>
          <a:xfrm>
            <a:off x="4143655" y="1848914"/>
            <a:ext cx="2847975" cy="1600200"/>
          </a:xfrm>
          <a:prstGeom prst="rect">
            <a:avLst/>
          </a:prstGeom>
        </p:spPr>
      </p:pic>
      <p:grpSp>
        <p:nvGrpSpPr>
          <p:cNvPr id="18" name="Group 17">
            <a:extLst>
              <a:ext uri="{FF2B5EF4-FFF2-40B4-BE49-F238E27FC236}">
                <a16:creationId xmlns:a16="http://schemas.microsoft.com/office/drawing/2014/main" id="{B1D585D7-FD15-E4CC-1686-63196429B75E}"/>
              </a:ext>
            </a:extLst>
          </p:cNvPr>
          <p:cNvGrpSpPr/>
          <p:nvPr/>
        </p:nvGrpSpPr>
        <p:grpSpPr>
          <a:xfrm>
            <a:off x="7558893" y="3141875"/>
            <a:ext cx="4330341" cy="3502177"/>
            <a:chOff x="7558893" y="3141875"/>
            <a:chExt cx="4330341" cy="3502177"/>
          </a:xfrm>
        </p:grpSpPr>
        <p:sp>
          <p:nvSpPr>
            <p:cNvPr id="19" name="Rectangle 18">
              <a:extLst>
                <a:ext uri="{FF2B5EF4-FFF2-40B4-BE49-F238E27FC236}">
                  <a16:creationId xmlns:a16="http://schemas.microsoft.com/office/drawing/2014/main" id="{97A441B8-1A7D-0AB0-0DFB-1E01DAC7FAE3}"/>
                </a:ext>
              </a:extLst>
            </p:cNvPr>
            <p:cNvSpPr/>
            <p:nvPr/>
          </p:nvSpPr>
          <p:spPr>
            <a:xfrm>
              <a:off x="7558893" y="3750381"/>
              <a:ext cx="4330341" cy="289367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r" rtl="1">
                <a:buFont typeface="Arial" panose="020B0604020202020204" pitchFamily="34" charset="0"/>
                <a:buChar char="•"/>
              </a:pPr>
              <a:r>
                <a:rPr lang="ar-BH" sz="1600" dirty="0">
                  <a:solidFill>
                    <a:srgbClr val="203864"/>
                  </a:solidFill>
                </a:rPr>
                <a:t>من المهم أن تبدأ بمواد محسوسة توضح مفهوم الرقم (على سبيل المثال: 6 أكواب، 6 كرات، 6 مكعبات).</a:t>
              </a:r>
            </a:p>
            <a:p>
              <a:pPr marL="285750" indent="-285750" algn="r" rtl="1">
                <a:buFont typeface="Arial" panose="020B0604020202020204" pitchFamily="34" charset="0"/>
                <a:buChar char="•"/>
              </a:pPr>
              <a:endParaRPr lang="ar-BH" sz="1600" dirty="0">
                <a:solidFill>
                  <a:srgbClr val="203864"/>
                </a:solidFill>
              </a:endParaRPr>
            </a:p>
            <a:p>
              <a:pPr marL="285750" indent="-285750" algn="r" rtl="1">
                <a:buFont typeface="Arial" panose="020B0604020202020204" pitchFamily="34" charset="0"/>
                <a:buChar char="•"/>
              </a:pPr>
              <a:r>
                <a:rPr lang="ar-BH" sz="1600" dirty="0">
                  <a:solidFill>
                    <a:srgbClr val="203864"/>
                  </a:solidFill>
                </a:rPr>
                <a:t>الربط بالحياة اليومية: ربط الأرقام بالمهام اليومية مثل إعداد الطاولة أو حساب الخطوات.</a:t>
              </a:r>
              <a:endParaRPr lang="en-GB" sz="1600" dirty="0">
                <a:solidFill>
                  <a:srgbClr val="203864"/>
                </a:solidFill>
              </a:endParaRPr>
            </a:p>
          </p:txBody>
        </p:sp>
        <p:sp>
          <p:nvSpPr>
            <p:cNvPr id="20" name="Rectangle 19">
              <a:extLst>
                <a:ext uri="{FF2B5EF4-FFF2-40B4-BE49-F238E27FC236}">
                  <a16:creationId xmlns:a16="http://schemas.microsoft.com/office/drawing/2014/main" id="{9FC440E6-B19B-D1B4-BE79-D252F5986881}"/>
                </a:ext>
              </a:extLst>
            </p:cNvPr>
            <p:cNvSpPr/>
            <p:nvPr/>
          </p:nvSpPr>
          <p:spPr>
            <a:xfrm>
              <a:off x="9739291" y="3141875"/>
              <a:ext cx="1917513" cy="923330"/>
            </a:xfrm>
            <a:prstGeom prst="rect">
              <a:avLst/>
            </a:prstGeom>
            <a:solidFill>
              <a:schemeClr val="bg1"/>
            </a:solidFill>
          </p:spPr>
          <p:txBody>
            <a:bodyPr wrap="none" lIns="91440" tIns="45720" rIns="91440" bIns="45720">
              <a:spAutoFit/>
            </a:bodyPr>
            <a:lstStyle/>
            <a:p>
              <a:pPr algn="ctr"/>
              <a:r>
                <a:rPr lang="ar-BH" sz="5400" dirty="0">
                  <a:ln w="0"/>
                  <a:solidFill>
                    <a:srgbClr val="1B841A"/>
                  </a:solidFill>
                  <a:effectLst>
                    <a:outerShdw blurRad="38100" dist="25400" dir="5400000" algn="ctr" rotWithShape="0">
                      <a:srgbClr val="6E747A">
                        <a:alpha val="43000"/>
                      </a:srgbClr>
                    </a:outerShdw>
                  </a:effectLst>
                </a:rPr>
                <a:t>نصائح </a:t>
              </a:r>
              <a:endParaRPr lang="en-US" sz="5400" dirty="0">
                <a:ln w="0"/>
                <a:solidFill>
                  <a:srgbClr val="1B841A"/>
                </a:solidFill>
                <a:effectLst>
                  <a:outerShdw blurRad="38100" dist="25400" dir="5400000" algn="ctr" rotWithShape="0">
                    <a:srgbClr val="6E747A">
                      <a:alpha val="43000"/>
                    </a:srgbClr>
                  </a:outerShdw>
                </a:effectLst>
              </a:endParaRPr>
            </a:p>
          </p:txBody>
        </p:sp>
        <p:pic>
          <p:nvPicPr>
            <p:cNvPr id="21" name="Graphic 20" descr="Lightbulb and gear with solid fill">
              <a:extLst>
                <a:ext uri="{FF2B5EF4-FFF2-40B4-BE49-F238E27FC236}">
                  <a16:creationId xmlns:a16="http://schemas.microsoft.com/office/drawing/2014/main" id="{EB524597-E659-DF6D-2CC0-892C1BBEFA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77916" y="3252034"/>
              <a:ext cx="351506" cy="351506"/>
            </a:xfrm>
            <a:prstGeom prst="rect">
              <a:avLst/>
            </a:prstGeom>
          </p:spPr>
        </p:pic>
      </p:grpSp>
      <p:pic>
        <p:nvPicPr>
          <p:cNvPr id="6" name="Picture 4" descr="فيكتور تعليمي للأرقام العربية ، فيكتور و رسومات للأرقام الملونة التعليمية ،  رسومات تعليمية وعمليات حسابية ، رياض الاطفال ، فيكتور اليستريتور - فيكتور  #701 مكتبة الفيكتور - فيكتور عربية خليجية حصرية عالية الدقة">
            <a:extLst>
              <a:ext uri="{FF2B5EF4-FFF2-40B4-BE49-F238E27FC236}">
                <a16:creationId xmlns:a16="http://schemas.microsoft.com/office/drawing/2014/main" id="{8DD237B5-A821-531B-F9B6-94329840DD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7515" r="88870"/>
          <a:stretch/>
        </p:blipFill>
        <p:spPr bwMode="auto">
          <a:xfrm>
            <a:off x="10608787" y="1468255"/>
            <a:ext cx="1048017" cy="160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2992B7-B6E4-1E2E-564B-651696EB51C7}"/>
              </a:ext>
            </a:extLst>
          </p:cNvPr>
          <p:cNvSpPr txBox="1"/>
          <p:nvPr/>
        </p:nvSpPr>
        <p:spPr>
          <a:xfrm>
            <a:off x="8894912" y="2071951"/>
            <a:ext cx="1917513" cy="523220"/>
          </a:xfrm>
          <a:prstGeom prst="rect">
            <a:avLst/>
          </a:prstGeom>
          <a:noFill/>
          <a:ln>
            <a:noFill/>
          </a:ln>
        </p:spPr>
        <p:txBody>
          <a:bodyPr wrap="square" rtlCol="0">
            <a:spAutoFit/>
          </a:bodyPr>
          <a:lstStyle/>
          <a:p>
            <a:pPr algn="ctr"/>
            <a:r>
              <a:rPr lang="ar-BH" sz="2800" dirty="0">
                <a:solidFill>
                  <a:srgbClr val="148113"/>
                </a:solidFill>
              </a:rPr>
              <a:t>العدد ستة </a:t>
            </a:r>
            <a:endParaRPr lang="en-GB" sz="2800" dirty="0">
              <a:solidFill>
                <a:srgbClr val="148113"/>
              </a:solidFill>
            </a:endParaRPr>
          </a:p>
        </p:txBody>
      </p:sp>
    </p:spTree>
    <p:extLst>
      <p:ext uri="{BB962C8B-B14F-4D97-AF65-F5344CB8AC3E}">
        <p14:creationId xmlns:p14="http://schemas.microsoft.com/office/powerpoint/2010/main" val="3680869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75C95-B961-EF2B-B6FB-78A2D0F54EB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DF0F38F-5E1E-0B3E-7067-6A3EF88FE641}"/>
              </a:ext>
            </a:extLst>
          </p:cNvPr>
          <p:cNvPicPr>
            <a:picLocks noChangeAspect="1"/>
          </p:cNvPicPr>
          <p:nvPr/>
        </p:nvPicPr>
        <p:blipFill>
          <a:blip r:embed="rId3"/>
          <a:stretch>
            <a:fillRect/>
          </a:stretch>
        </p:blipFill>
        <p:spPr>
          <a:xfrm>
            <a:off x="10029422" y="1436341"/>
            <a:ext cx="2011000" cy="1706836"/>
          </a:xfrm>
          <a:prstGeom prst="rect">
            <a:avLst/>
          </a:prstGeom>
        </p:spPr>
      </p:pic>
      <p:sp>
        <p:nvSpPr>
          <p:cNvPr id="5" name="Title 1">
            <a:extLst>
              <a:ext uri="{FF2B5EF4-FFF2-40B4-BE49-F238E27FC236}">
                <a16:creationId xmlns:a16="http://schemas.microsoft.com/office/drawing/2014/main" id="{86E8C5CD-E20E-BEEE-1F81-370EB76AD008}"/>
              </a:ext>
            </a:extLst>
          </p:cNvPr>
          <p:cNvSpPr>
            <a:spLocks noGrp="1"/>
          </p:cNvSpPr>
          <p:nvPr>
            <p:ph type="title"/>
          </p:nvPr>
        </p:nvSpPr>
        <p:spPr>
          <a:xfrm>
            <a:off x="1059040" y="125428"/>
            <a:ext cx="10196744" cy="744584"/>
          </a:xfrm>
        </p:spPr>
        <p:txBody>
          <a:bodyPr>
            <a:normAutofit/>
          </a:bodyPr>
          <a:lstStyle/>
          <a:p>
            <a:pPr algn="r" rtl="1"/>
            <a:r>
              <a:rPr lang="ar-BH" sz="3200" b="1" dirty="0">
                <a:solidFill>
                  <a:schemeClr val="accent1">
                    <a:lumMod val="75000"/>
                  </a:schemeClr>
                </a:solidFill>
              </a:rPr>
              <a:t>نشاط تدريبي (2)</a:t>
            </a:r>
            <a:endParaRPr lang="en-US" sz="3200" b="1" dirty="0">
              <a:solidFill>
                <a:schemeClr val="accent1">
                  <a:lumMod val="75000"/>
                </a:schemeClr>
              </a:solidFill>
            </a:endParaRPr>
          </a:p>
        </p:txBody>
      </p:sp>
      <p:sp>
        <p:nvSpPr>
          <p:cNvPr id="7" name="TextBox 6">
            <a:extLst>
              <a:ext uri="{FF2B5EF4-FFF2-40B4-BE49-F238E27FC236}">
                <a16:creationId xmlns:a16="http://schemas.microsoft.com/office/drawing/2014/main" id="{A5FE97E6-8D9B-0D38-088B-73D52BB53202}"/>
              </a:ext>
            </a:extLst>
          </p:cNvPr>
          <p:cNvSpPr txBox="1"/>
          <p:nvPr/>
        </p:nvSpPr>
        <p:spPr>
          <a:xfrm>
            <a:off x="593270" y="867857"/>
            <a:ext cx="10964337" cy="461665"/>
          </a:xfrm>
          <a:prstGeom prst="rect">
            <a:avLst/>
          </a:prstGeom>
          <a:noFill/>
        </p:spPr>
        <p:txBody>
          <a:bodyPr wrap="square" rtlCol="0">
            <a:spAutoFit/>
          </a:bodyPr>
          <a:lstStyle/>
          <a:p>
            <a:pPr algn="r" rtl="1"/>
            <a:r>
              <a:rPr lang="ar-BH" sz="2400" dirty="0"/>
              <a:t>صمم وابتكر  أنشطة التعلم باللعب لتعزيز المفاهيم والمهارات التالية: </a:t>
            </a:r>
            <a:endParaRPr lang="en-GB" sz="2400" dirty="0"/>
          </a:p>
        </p:txBody>
      </p:sp>
      <p:sp>
        <p:nvSpPr>
          <p:cNvPr id="6" name="TextBox 5">
            <a:extLst>
              <a:ext uri="{FF2B5EF4-FFF2-40B4-BE49-F238E27FC236}">
                <a16:creationId xmlns:a16="http://schemas.microsoft.com/office/drawing/2014/main" id="{5693074B-22E3-D5C8-F822-9EE1CDFDD08F}"/>
              </a:ext>
            </a:extLst>
          </p:cNvPr>
          <p:cNvSpPr txBox="1"/>
          <p:nvPr/>
        </p:nvSpPr>
        <p:spPr>
          <a:xfrm>
            <a:off x="7902815" y="2321582"/>
            <a:ext cx="2684585" cy="523220"/>
          </a:xfrm>
          <a:prstGeom prst="rect">
            <a:avLst/>
          </a:prstGeom>
          <a:noFill/>
          <a:ln>
            <a:noFill/>
          </a:ln>
        </p:spPr>
        <p:txBody>
          <a:bodyPr wrap="square" rtlCol="0">
            <a:spAutoFit/>
          </a:bodyPr>
          <a:lstStyle/>
          <a:p>
            <a:pPr algn="ctr"/>
            <a:r>
              <a:rPr lang="ar-BH" sz="2800" dirty="0">
                <a:solidFill>
                  <a:srgbClr val="148113"/>
                </a:solidFill>
              </a:rPr>
              <a:t>أنواع الزهور</a:t>
            </a:r>
            <a:endParaRPr lang="en-GB" sz="2800" dirty="0">
              <a:solidFill>
                <a:srgbClr val="148113"/>
              </a:solidFill>
            </a:endParaRPr>
          </a:p>
        </p:txBody>
      </p:sp>
      <p:sp>
        <p:nvSpPr>
          <p:cNvPr id="9" name="TextBox 8">
            <a:extLst>
              <a:ext uri="{FF2B5EF4-FFF2-40B4-BE49-F238E27FC236}">
                <a16:creationId xmlns:a16="http://schemas.microsoft.com/office/drawing/2014/main" id="{C18144FE-B963-797C-2ED9-1A84D9DE787D}"/>
              </a:ext>
            </a:extLst>
          </p:cNvPr>
          <p:cNvSpPr txBox="1"/>
          <p:nvPr/>
        </p:nvSpPr>
        <p:spPr>
          <a:xfrm>
            <a:off x="757742" y="3618641"/>
            <a:ext cx="2138030" cy="369332"/>
          </a:xfrm>
          <a:prstGeom prst="rect">
            <a:avLst/>
          </a:prstGeom>
          <a:noFill/>
          <a:ln>
            <a:solidFill>
              <a:srgbClr val="FB8012"/>
            </a:solidFill>
          </a:ln>
        </p:spPr>
        <p:txBody>
          <a:bodyPr wrap="square" rtlCol="0">
            <a:spAutoFit/>
          </a:bodyPr>
          <a:lstStyle/>
          <a:p>
            <a:pPr algn="ctr"/>
            <a:r>
              <a:rPr lang="ar-BH" dirty="0">
                <a:solidFill>
                  <a:srgbClr val="148113"/>
                </a:solidFill>
              </a:rPr>
              <a:t>الزراعة</a:t>
            </a:r>
            <a:endParaRPr lang="en-GB" dirty="0">
              <a:solidFill>
                <a:srgbClr val="148113"/>
              </a:solidFill>
            </a:endParaRPr>
          </a:p>
        </p:txBody>
      </p:sp>
      <p:sp>
        <p:nvSpPr>
          <p:cNvPr id="10" name="TextBox 9">
            <a:extLst>
              <a:ext uri="{FF2B5EF4-FFF2-40B4-BE49-F238E27FC236}">
                <a16:creationId xmlns:a16="http://schemas.microsoft.com/office/drawing/2014/main" id="{F77FBA27-7750-D25C-3688-CAC25A5B246F}"/>
              </a:ext>
            </a:extLst>
          </p:cNvPr>
          <p:cNvSpPr txBox="1"/>
          <p:nvPr/>
        </p:nvSpPr>
        <p:spPr>
          <a:xfrm>
            <a:off x="757742" y="6220347"/>
            <a:ext cx="2138030" cy="369332"/>
          </a:xfrm>
          <a:prstGeom prst="rect">
            <a:avLst/>
          </a:prstGeom>
          <a:noFill/>
          <a:ln>
            <a:solidFill>
              <a:srgbClr val="FB8012"/>
            </a:solidFill>
          </a:ln>
        </p:spPr>
        <p:txBody>
          <a:bodyPr wrap="square" rtlCol="0">
            <a:spAutoFit/>
          </a:bodyPr>
          <a:lstStyle/>
          <a:p>
            <a:pPr algn="ctr"/>
            <a:r>
              <a:rPr lang="ar-BH" dirty="0">
                <a:solidFill>
                  <a:srgbClr val="148113"/>
                </a:solidFill>
              </a:rPr>
              <a:t>رحلة إلى حديقة</a:t>
            </a:r>
            <a:endParaRPr lang="en-GB" dirty="0">
              <a:solidFill>
                <a:srgbClr val="148113"/>
              </a:solidFill>
            </a:endParaRPr>
          </a:p>
        </p:txBody>
      </p:sp>
      <p:sp>
        <p:nvSpPr>
          <p:cNvPr id="12" name="TextBox 11">
            <a:extLst>
              <a:ext uri="{FF2B5EF4-FFF2-40B4-BE49-F238E27FC236}">
                <a16:creationId xmlns:a16="http://schemas.microsoft.com/office/drawing/2014/main" id="{28C1103E-D94F-686F-CA23-3F6E9F4D65F0}"/>
              </a:ext>
            </a:extLst>
          </p:cNvPr>
          <p:cNvSpPr txBox="1"/>
          <p:nvPr/>
        </p:nvSpPr>
        <p:spPr>
          <a:xfrm>
            <a:off x="4094896" y="3618640"/>
            <a:ext cx="2138030" cy="369332"/>
          </a:xfrm>
          <a:prstGeom prst="rect">
            <a:avLst/>
          </a:prstGeom>
          <a:noFill/>
          <a:ln>
            <a:solidFill>
              <a:srgbClr val="FB8012"/>
            </a:solidFill>
          </a:ln>
        </p:spPr>
        <p:txBody>
          <a:bodyPr wrap="square" rtlCol="0">
            <a:spAutoFit/>
          </a:bodyPr>
          <a:lstStyle/>
          <a:p>
            <a:pPr algn="ctr"/>
            <a:r>
              <a:rPr lang="ar-BH" dirty="0">
                <a:solidFill>
                  <a:srgbClr val="148113"/>
                </a:solidFill>
              </a:rPr>
              <a:t>أعمال يدوية</a:t>
            </a:r>
            <a:endParaRPr lang="en-GB" dirty="0">
              <a:solidFill>
                <a:srgbClr val="148113"/>
              </a:solidFill>
            </a:endParaRPr>
          </a:p>
        </p:txBody>
      </p:sp>
      <p:sp>
        <p:nvSpPr>
          <p:cNvPr id="13" name="TextBox 12">
            <a:extLst>
              <a:ext uri="{FF2B5EF4-FFF2-40B4-BE49-F238E27FC236}">
                <a16:creationId xmlns:a16="http://schemas.microsoft.com/office/drawing/2014/main" id="{E1BC1208-6103-6FF2-DB6D-D74B7562DA2F}"/>
              </a:ext>
            </a:extLst>
          </p:cNvPr>
          <p:cNvSpPr txBox="1"/>
          <p:nvPr/>
        </p:nvSpPr>
        <p:spPr>
          <a:xfrm>
            <a:off x="4094896" y="6220347"/>
            <a:ext cx="2138030" cy="369332"/>
          </a:xfrm>
          <a:prstGeom prst="rect">
            <a:avLst/>
          </a:prstGeom>
          <a:noFill/>
          <a:ln>
            <a:solidFill>
              <a:srgbClr val="FB8012"/>
            </a:solidFill>
          </a:ln>
        </p:spPr>
        <p:txBody>
          <a:bodyPr wrap="square" rtlCol="0">
            <a:spAutoFit/>
          </a:bodyPr>
          <a:lstStyle/>
          <a:p>
            <a:pPr algn="ctr"/>
            <a:r>
              <a:rPr lang="ar-BH" dirty="0">
                <a:solidFill>
                  <a:srgbClr val="148113"/>
                </a:solidFill>
              </a:rPr>
              <a:t>لعب الأدوار - القصص</a:t>
            </a:r>
            <a:endParaRPr lang="en-GB" dirty="0">
              <a:solidFill>
                <a:srgbClr val="148113"/>
              </a:solidFill>
            </a:endParaRPr>
          </a:p>
        </p:txBody>
      </p:sp>
      <p:pic>
        <p:nvPicPr>
          <p:cNvPr id="14" name="Picture 13">
            <a:extLst>
              <a:ext uri="{FF2B5EF4-FFF2-40B4-BE49-F238E27FC236}">
                <a16:creationId xmlns:a16="http://schemas.microsoft.com/office/drawing/2014/main" id="{F7238EAB-17FF-F48A-22DC-5C70C0BAB362}"/>
              </a:ext>
            </a:extLst>
          </p:cNvPr>
          <p:cNvPicPr>
            <a:picLocks noChangeAspect="1"/>
          </p:cNvPicPr>
          <p:nvPr/>
        </p:nvPicPr>
        <p:blipFill>
          <a:blip r:embed="rId4"/>
          <a:stretch>
            <a:fillRect/>
          </a:stretch>
        </p:blipFill>
        <p:spPr>
          <a:xfrm>
            <a:off x="593270" y="1571625"/>
            <a:ext cx="2466975" cy="1857375"/>
          </a:xfrm>
          <a:prstGeom prst="rect">
            <a:avLst/>
          </a:prstGeom>
        </p:spPr>
      </p:pic>
      <p:pic>
        <p:nvPicPr>
          <p:cNvPr id="15" name="Picture 14">
            <a:extLst>
              <a:ext uri="{FF2B5EF4-FFF2-40B4-BE49-F238E27FC236}">
                <a16:creationId xmlns:a16="http://schemas.microsoft.com/office/drawing/2014/main" id="{0453D6F0-C5AD-E37F-1DF5-39B62584C981}"/>
              </a:ext>
            </a:extLst>
          </p:cNvPr>
          <p:cNvPicPr>
            <a:picLocks noChangeAspect="1"/>
          </p:cNvPicPr>
          <p:nvPr/>
        </p:nvPicPr>
        <p:blipFill>
          <a:blip r:embed="rId5"/>
          <a:stretch>
            <a:fillRect/>
          </a:stretch>
        </p:blipFill>
        <p:spPr>
          <a:xfrm>
            <a:off x="4244528" y="1565547"/>
            <a:ext cx="1838766" cy="1838766"/>
          </a:xfrm>
          <a:prstGeom prst="rect">
            <a:avLst/>
          </a:prstGeom>
        </p:spPr>
      </p:pic>
      <p:pic>
        <p:nvPicPr>
          <p:cNvPr id="16" name="Picture 15">
            <a:extLst>
              <a:ext uri="{FF2B5EF4-FFF2-40B4-BE49-F238E27FC236}">
                <a16:creationId xmlns:a16="http://schemas.microsoft.com/office/drawing/2014/main" id="{5D99BEFA-C07F-5FDA-7722-5D5B53EAB340}"/>
              </a:ext>
            </a:extLst>
          </p:cNvPr>
          <p:cNvPicPr>
            <a:picLocks noChangeAspect="1"/>
          </p:cNvPicPr>
          <p:nvPr/>
        </p:nvPicPr>
        <p:blipFill>
          <a:blip r:embed="rId6"/>
          <a:stretch>
            <a:fillRect/>
          </a:stretch>
        </p:blipFill>
        <p:spPr>
          <a:xfrm>
            <a:off x="593270" y="4169016"/>
            <a:ext cx="2466975" cy="1876425"/>
          </a:xfrm>
          <a:prstGeom prst="rect">
            <a:avLst/>
          </a:prstGeom>
        </p:spPr>
      </p:pic>
      <p:pic>
        <p:nvPicPr>
          <p:cNvPr id="17" name="Picture 16">
            <a:extLst>
              <a:ext uri="{FF2B5EF4-FFF2-40B4-BE49-F238E27FC236}">
                <a16:creationId xmlns:a16="http://schemas.microsoft.com/office/drawing/2014/main" id="{2692B230-EFBC-3A4D-0A08-F1F96C7A3E63}"/>
              </a:ext>
            </a:extLst>
          </p:cNvPr>
          <p:cNvPicPr>
            <a:picLocks noChangeAspect="1"/>
          </p:cNvPicPr>
          <p:nvPr/>
        </p:nvPicPr>
        <p:blipFill>
          <a:blip r:embed="rId7"/>
          <a:stretch>
            <a:fillRect/>
          </a:stretch>
        </p:blipFill>
        <p:spPr>
          <a:xfrm>
            <a:off x="4244528" y="4331542"/>
            <a:ext cx="1838765" cy="1713899"/>
          </a:xfrm>
          <a:prstGeom prst="rect">
            <a:avLst/>
          </a:prstGeom>
        </p:spPr>
      </p:pic>
      <p:grpSp>
        <p:nvGrpSpPr>
          <p:cNvPr id="18" name="Group 17">
            <a:extLst>
              <a:ext uri="{FF2B5EF4-FFF2-40B4-BE49-F238E27FC236}">
                <a16:creationId xmlns:a16="http://schemas.microsoft.com/office/drawing/2014/main" id="{84BDA8B5-6E95-734F-2A03-BE9FA9D051C2}"/>
              </a:ext>
            </a:extLst>
          </p:cNvPr>
          <p:cNvGrpSpPr/>
          <p:nvPr/>
        </p:nvGrpSpPr>
        <p:grpSpPr>
          <a:xfrm>
            <a:off x="7558893" y="3141875"/>
            <a:ext cx="4330341" cy="3502177"/>
            <a:chOff x="7558893" y="3141875"/>
            <a:chExt cx="4330341" cy="3502177"/>
          </a:xfrm>
        </p:grpSpPr>
        <p:sp>
          <p:nvSpPr>
            <p:cNvPr id="19" name="Rectangle 18">
              <a:extLst>
                <a:ext uri="{FF2B5EF4-FFF2-40B4-BE49-F238E27FC236}">
                  <a16:creationId xmlns:a16="http://schemas.microsoft.com/office/drawing/2014/main" id="{5153158E-0523-17A1-C1A7-0FE9454DAFEE}"/>
                </a:ext>
              </a:extLst>
            </p:cNvPr>
            <p:cNvSpPr/>
            <p:nvPr/>
          </p:nvSpPr>
          <p:spPr>
            <a:xfrm>
              <a:off x="7558893" y="3750381"/>
              <a:ext cx="4330341" cy="289367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r" rtl="1">
                <a:buFont typeface="Arial" panose="020B0604020202020204" pitchFamily="34" charset="0"/>
                <a:buChar char="•"/>
              </a:pPr>
              <a:r>
                <a:rPr lang="ar-BH" sz="1600" dirty="0">
                  <a:solidFill>
                    <a:srgbClr val="203864"/>
                  </a:solidFill>
                </a:rPr>
                <a:t>اجعل التعلم تفاعليًا: اصطحب الأطفال إلى الخارج لاستكشاف أنواع الزهور المختلفة واكتشاف المعلومات عنها.</a:t>
              </a:r>
            </a:p>
            <a:p>
              <a:pPr marL="285750" indent="-285750" algn="r" rtl="1">
                <a:buFont typeface="Arial" panose="020B0604020202020204" pitchFamily="34" charset="0"/>
                <a:buChar char="•"/>
              </a:pPr>
              <a:endParaRPr lang="ar-BH" sz="1600" dirty="0">
                <a:solidFill>
                  <a:srgbClr val="203864"/>
                </a:solidFill>
              </a:endParaRPr>
            </a:p>
            <a:p>
              <a:pPr marL="285750" indent="-285750" algn="r" rtl="1">
                <a:buFont typeface="Arial" panose="020B0604020202020204" pitchFamily="34" charset="0"/>
                <a:buChar char="•"/>
              </a:pPr>
              <a:r>
                <a:rPr lang="ar-BH" sz="1600" dirty="0">
                  <a:solidFill>
                    <a:srgbClr val="203864"/>
                  </a:solidFill>
                </a:rPr>
                <a:t>أشرك الأطفال في كل خطوة، من الزراعة إلى ري أزهارهم.</a:t>
              </a:r>
            </a:p>
            <a:p>
              <a:pPr marL="285750" indent="-285750" algn="r" rtl="1">
                <a:buFont typeface="Arial" panose="020B0604020202020204" pitchFamily="34" charset="0"/>
                <a:buChar char="•"/>
              </a:pPr>
              <a:endParaRPr lang="ar-BH" sz="1600" dirty="0">
                <a:solidFill>
                  <a:srgbClr val="203864"/>
                </a:solidFill>
              </a:endParaRPr>
            </a:p>
            <a:p>
              <a:pPr marL="285750" indent="-285750" algn="r" rtl="1">
                <a:buFont typeface="Arial" panose="020B0604020202020204" pitchFamily="34" charset="0"/>
                <a:buChar char="•"/>
              </a:pPr>
              <a:r>
                <a:rPr lang="ar-BH" sz="1600" dirty="0">
                  <a:solidFill>
                    <a:srgbClr val="203864"/>
                  </a:solidFill>
                </a:rPr>
                <a:t>استخدم لغة بسيطة ومصطلحات سهلة الفهم.</a:t>
              </a:r>
              <a:endParaRPr lang="en-GB" sz="1600" dirty="0">
                <a:solidFill>
                  <a:srgbClr val="203864"/>
                </a:solidFill>
              </a:endParaRPr>
            </a:p>
          </p:txBody>
        </p:sp>
        <p:sp>
          <p:nvSpPr>
            <p:cNvPr id="20" name="Rectangle 19">
              <a:extLst>
                <a:ext uri="{FF2B5EF4-FFF2-40B4-BE49-F238E27FC236}">
                  <a16:creationId xmlns:a16="http://schemas.microsoft.com/office/drawing/2014/main" id="{9350AF1E-3EF5-5863-DCCC-B45B5C2B75EA}"/>
                </a:ext>
              </a:extLst>
            </p:cNvPr>
            <p:cNvSpPr/>
            <p:nvPr/>
          </p:nvSpPr>
          <p:spPr>
            <a:xfrm>
              <a:off x="9739291" y="3141875"/>
              <a:ext cx="1917513" cy="923330"/>
            </a:xfrm>
            <a:prstGeom prst="rect">
              <a:avLst/>
            </a:prstGeom>
            <a:solidFill>
              <a:schemeClr val="bg1"/>
            </a:solidFill>
          </p:spPr>
          <p:txBody>
            <a:bodyPr wrap="none" lIns="91440" tIns="45720" rIns="91440" bIns="45720">
              <a:spAutoFit/>
            </a:bodyPr>
            <a:lstStyle/>
            <a:p>
              <a:pPr algn="ctr"/>
              <a:r>
                <a:rPr lang="ar-BH" sz="5400" dirty="0">
                  <a:ln w="0"/>
                  <a:solidFill>
                    <a:srgbClr val="1B841A"/>
                  </a:solidFill>
                  <a:effectLst>
                    <a:outerShdw blurRad="38100" dist="25400" dir="5400000" algn="ctr" rotWithShape="0">
                      <a:srgbClr val="6E747A">
                        <a:alpha val="43000"/>
                      </a:srgbClr>
                    </a:outerShdw>
                  </a:effectLst>
                </a:rPr>
                <a:t>نصائح </a:t>
              </a:r>
              <a:endParaRPr lang="en-US" sz="5400" dirty="0">
                <a:ln w="0"/>
                <a:solidFill>
                  <a:srgbClr val="1B841A"/>
                </a:solidFill>
                <a:effectLst>
                  <a:outerShdw blurRad="38100" dist="25400" dir="5400000" algn="ctr" rotWithShape="0">
                    <a:srgbClr val="6E747A">
                      <a:alpha val="43000"/>
                    </a:srgbClr>
                  </a:outerShdw>
                </a:effectLst>
              </a:endParaRPr>
            </a:p>
          </p:txBody>
        </p:sp>
        <p:pic>
          <p:nvPicPr>
            <p:cNvPr id="21" name="Graphic 20" descr="Lightbulb and gear with solid fill">
              <a:extLst>
                <a:ext uri="{FF2B5EF4-FFF2-40B4-BE49-F238E27FC236}">
                  <a16:creationId xmlns:a16="http://schemas.microsoft.com/office/drawing/2014/main" id="{CEB4A37E-C072-E1BC-55CA-48E354A376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77916" y="3252034"/>
              <a:ext cx="351506" cy="351506"/>
            </a:xfrm>
            <a:prstGeom prst="rect">
              <a:avLst/>
            </a:prstGeom>
          </p:spPr>
        </p:pic>
      </p:grpSp>
    </p:spTree>
    <p:extLst>
      <p:ext uri="{BB962C8B-B14F-4D97-AF65-F5344CB8AC3E}">
        <p14:creationId xmlns:p14="http://schemas.microsoft.com/office/powerpoint/2010/main" val="1316245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7A260-0A41-5731-4AEC-9F64D44A90A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F7AA6D6-14A3-5035-0B36-E3E2DFAC5707}"/>
              </a:ext>
            </a:extLst>
          </p:cNvPr>
          <p:cNvSpPr txBox="1"/>
          <p:nvPr/>
        </p:nvSpPr>
        <p:spPr>
          <a:xfrm>
            <a:off x="7904500" y="2203947"/>
            <a:ext cx="2684585" cy="523220"/>
          </a:xfrm>
          <a:prstGeom prst="rect">
            <a:avLst/>
          </a:prstGeom>
          <a:noFill/>
          <a:ln>
            <a:noFill/>
          </a:ln>
        </p:spPr>
        <p:txBody>
          <a:bodyPr wrap="square" rtlCol="0">
            <a:spAutoFit/>
          </a:bodyPr>
          <a:lstStyle/>
          <a:p>
            <a:pPr algn="ctr"/>
            <a:r>
              <a:rPr lang="ar-BH" sz="2800" dirty="0">
                <a:solidFill>
                  <a:srgbClr val="148113"/>
                </a:solidFill>
              </a:rPr>
              <a:t>الحيوانات الأليفة </a:t>
            </a:r>
            <a:endParaRPr lang="en-GB" sz="2800" dirty="0">
              <a:solidFill>
                <a:srgbClr val="148113"/>
              </a:solidFill>
            </a:endParaRPr>
          </a:p>
        </p:txBody>
      </p:sp>
      <p:pic>
        <p:nvPicPr>
          <p:cNvPr id="12" name="Picture 11">
            <a:extLst>
              <a:ext uri="{FF2B5EF4-FFF2-40B4-BE49-F238E27FC236}">
                <a16:creationId xmlns:a16="http://schemas.microsoft.com/office/drawing/2014/main" id="{1F2910D9-BB26-F69E-6E72-28D9DC598008}"/>
              </a:ext>
            </a:extLst>
          </p:cNvPr>
          <p:cNvPicPr>
            <a:picLocks noChangeAspect="1"/>
          </p:cNvPicPr>
          <p:nvPr/>
        </p:nvPicPr>
        <p:blipFill>
          <a:blip r:embed="rId3"/>
          <a:stretch>
            <a:fillRect/>
          </a:stretch>
        </p:blipFill>
        <p:spPr>
          <a:xfrm>
            <a:off x="10329622" y="1455892"/>
            <a:ext cx="1559612" cy="1559612"/>
          </a:xfrm>
          <a:prstGeom prst="rect">
            <a:avLst/>
          </a:prstGeom>
        </p:spPr>
      </p:pic>
      <p:sp>
        <p:nvSpPr>
          <p:cNvPr id="5" name="Title 1">
            <a:extLst>
              <a:ext uri="{FF2B5EF4-FFF2-40B4-BE49-F238E27FC236}">
                <a16:creationId xmlns:a16="http://schemas.microsoft.com/office/drawing/2014/main" id="{454D5B3F-D543-0D99-5790-306595165BFC}"/>
              </a:ext>
            </a:extLst>
          </p:cNvPr>
          <p:cNvSpPr>
            <a:spLocks noGrp="1"/>
          </p:cNvSpPr>
          <p:nvPr>
            <p:ph type="title"/>
          </p:nvPr>
        </p:nvSpPr>
        <p:spPr>
          <a:xfrm>
            <a:off x="1059040" y="125428"/>
            <a:ext cx="10196744" cy="744584"/>
          </a:xfrm>
        </p:spPr>
        <p:txBody>
          <a:bodyPr>
            <a:normAutofit/>
          </a:bodyPr>
          <a:lstStyle/>
          <a:p>
            <a:pPr algn="r" rtl="1"/>
            <a:r>
              <a:rPr lang="ar-BH" sz="3200" b="1" dirty="0">
                <a:solidFill>
                  <a:schemeClr val="accent1">
                    <a:lumMod val="75000"/>
                  </a:schemeClr>
                </a:solidFill>
              </a:rPr>
              <a:t>نشاط تدريبي (2)</a:t>
            </a:r>
            <a:endParaRPr lang="en-US" sz="3200" b="1" dirty="0">
              <a:solidFill>
                <a:schemeClr val="accent1">
                  <a:lumMod val="75000"/>
                </a:schemeClr>
              </a:solidFill>
            </a:endParaRPr>
          </a:p>
        </p:txBody>
      </p:sp>
      <p:sp>
        <p:nvSpPr>
          <p:cNvPr id="6" name="TextBox 5">
            <a:extLst>
              <a:ext uri="{FF2B5EF4-FFF2-40B4-BE49-F238E27FC236}">
                <a16:creationId xmlns:a16="http://schemas.microsoft.com/office/drawing/2014/main" id="{3B459147-5711-C47A-A347-E04FA3325916}"/>
              </a:ext>
            </a:extLst>
          </p:cNvPr>
          <p:cNvSpPr txBox="1"/>
          <p:nvPr/>
        </p:nvSpPr>
        <p:spPr>
          <a:xfrm>
            <a:off x="593270" y="867857"/>
            <a:ext cx="10964337" cy="461665"/>
          </a:xfrm>
          <a:prstGeom prst="rect">
            <a:avLst/>
          </a:prstGeom>
          <a:noFill/>
        </p:spPr>
        <p:txBody>
          <a:bodyPr wrap="square" rtlCol="0">
            <a:spAutoFit/>
          </a:bodyPr>
          <a:lstStyle/>
          <a:p>
            <a:pPr algn="r" rtl="1"/>
            <a:r>
              <a:rPr lang="ar-BH" sz="2400" dirty="0"/>
              <a:t>صمم وابتكر  أنشطة التعلم باللعب لتعزيز المفاهيم والمهارات التالية: </a:t>
            </a:r>
            <a:endParaRPr lang="en-GB" sz="2400" dirty="0"/>
          </a:p>
        </p:txBody>
      </p:sp>
      <p:sp>
        <p:nvSpPr>
          <p:cNvPr id="9" name="TextBox 8">
            <a:extLst>
              <a:ext uri="{FF2B5EF4-FFF2-40B4-BE49-F238E27FC236}">
                <a16:creationId xmlns:a16="http://schemas.microsoft.com/office/drawing/2014/main" id="{293AFE0F-ABDE-952B-5D04-E46BDC7533B4}"/>
              </a:ext>
            </a:extLst>
          </p:cNvPr>
          <p:cNvSpPr txBox="1"/>
          <p:nvPr/>
        </p:nvSpPr>
        <p:spPr>
          <a:xfrm>
            <a:off x="414032" y="3695450"/>
            <a:ext cx="2138030" cy="369332"/>
          </a:xfrm>
          <a:prstGeom prst="rect">
            <a:avLst/>
          </a:prstGeom>
          <a:noFill/>
          <a:ln>
            <a:solidFill>
              <a:srgbClr val="FB8012"/>
            </a:solidFill>
          </a:ln>
        </p:spPr>
        <p:txBody>
          <a:bodyPr wrap="square" rtlCol="0">
            <a:spAutoFit/>
          </a:bodyPr>
          <a:lstStyle/>
          <a:p>
            <a:pPr algn="ctr"/>
            <a:r>
              <a:rPr lang="ar-BH" dirty="0">
                <a:solidFill>
                  <a:srgbClr val="148113"/>
                </a:solidFill>
              </a:rPr>
              <a:t>اعرض وتحدث</a:t>
            </a:r>
            <a:endParaRPr lang="en-GB" dirty="0">
              <a:solidFill>
                <a:srgbClr val="148113"/>
              </a:solidFill>
            </a:endParaRPr>
          </a:p>
        </p:txBody>
      </p:sp>
      <p:sp>
        <p:nvSpPr>
          <p:cNvPr id="10" name="TextBox 9">
            <a:extLst>
              <a:ext uri="{FF2B5EF4-FFF2-40B4-BE49-F238E27FC236}">
                <a16:creationId xmlns:a16="http://schemas.microsoft.com/office/drawing/2014/main" id="{1311F096-3C95-ED81-C68F-9E324057C0AA}"/>
              </a:ext>
            </a:extLst>
          </p:cNvPr>
          <p:cNvSpPr txBox="1"/>
          <p:nvPr/>
        </p:nvSpPr>
        <p:spPr>
          <a:xfrm>
            <a:off x="3473409" y="3694294"/>
            <a:ext cx="2620113" cy="369332"/>
          </a:xfrm>
          <a:prstGeom prst="rect">
            <a:avLst/>
          </a:prstGeom>
          <a:noFill/>
          <a:ln>
            <a:solidFill>
              <a:srgbClr val="FB8012"/>
            </a:solidFill>
          </a:ln>
        </p:spPr>
        <p:txBody>
          <a:bodyPr wrap="square" rtlCol="0">
            <a:spAutoFit/>
          </a:bodyPr>
          <a:lstStyle/>
          <a:p>
            <a:pPr algn="ctr"/>
            <a:r>
              <a:rPr lang="ar-BH" dirty="0">
                <a:solidFill>
                  <a:srgbClr val="148113"/>
                </a:solidFill>
              </a:rPr>
              <a:t>صمم حيوان من مخيلتك</a:t>
            </a:r>
            <a:endParaRPr lang="en-GB" dirty="0">
              <a:solidFill>
                <a:srgbClr val="148113"/>
              </a:solidFill>
            </a:endParaRPr>
          </a:p>
        </p:txBody>
      </p:sp>
      <p:sp>
        <p:nvSpPr>
          <p:cNvPr id="11" name="TextBox 10">
            <a:extLst>
              <a:ext uri="{FF2B5EF4-FFF2-40B4-BE49-F238E27FC236}">
                <a16:creationId xmlns:a16="http://schemas.microsoft.com/office/drawing/2014/main" id="{83C6DA64-5276-5DD3-36FE-80D9245FA65A}"/>
              </a:ext>
            </a:extLst>
          </p:cNvPr>
          <p:cNvSpPr txBox="1"/>
          <p:nvPr/>
        </p:nvSpPr>
        <p:spPr>
          <a:xfrm>
            <a:off x="414033" y="6123090"/>
            <a:ext cx="2138030" cy="369332"/>
          </a:xfrm>
          <a:prstGeom prst="rect">
            <a:avLst/>
          </a:prstGeom>
          <a:noFill/>
          <a:ln>
            <a:solidFill>
              <a:srgbClr val="FB8012"/>
            </a:solidFill>
          </a:ln>
        </p:spPr>
        <p:txBody>
          <a:bodyPr wrap="square" rtlCol="0">
            <a:spAutoFit/>
          </a:bodyPr>
          <a:lstStyle/>
          <a:p>
            <a:pPr algn="ctr"/>
            <a:r>
              <a:rPr lang="ar-BH" dirty="0">
                <a:solidFill>
                  <a:srgbClr val="148113"/>
                </a:solidFill>
              </a:rPr>
              <a:t>زيارة مزرعة</a:t>
            </a:r>
            <a:endParaRPr lang="en-GB" dirty="0">
              <a:solidFill>
                <a:srgbClr val="148113"/>
              </a:solidFill>
            </a:endParaRPr>
          </a:p>
        </p:txBody>
      </p:sp>
      <p:sp>
        <p:nvSpPr>
          <p:cNvPr id="13" name="TextBox 12">
            <a:extLst>
              <a:ext uri="{FF2B5EF4-FFF2-40B4-BE49-F238E27FC236}">
                <a16:creationId xmlns:a16="http://schemas.microsoft.com/office/drawing/2014/main" id="{7BCB60E6-D590-B0F9-B815-9927F7FDA13A}"/>
              </a:ext>
            </a:extLst>
          </p:cNvPr>
          <p:cNvSpPr txBox="1"/>
          <p:nvPr/>
        </p:nvSpPr>
        <p:spPr>
          <a:xfrm>
            <a:off x="3473408" y="6115845"/>
            <a:ext cx="2620113" cy="369332"/>
          </a:xfrm>
          <a:prstGeom prst="rect">
            <a:avLst/>
          </a:prstGeom>
          <a:noFill/>
          <a:ln>
            <a:solidFill>
              <a:srgbClr val="FB8012"/>
            </a:solidFill>
          </a:ln>
        </p:spPr>
        <p:txBody>
          <a:bodyPr wrap="square" rtlCol="0">
            <a:spAutoFit/>
          </a:bodyPr>
          <a:lstStyle/>
          <a:p>
            <a:pPr algn="ctr"/>
            <a:r>
              <a:rPr lang="ar-BH" dirty="0">
                <a:solidFill>
                  <a:srgbClr val="148113"/>
                </a:solidFill>
              </a:rPr>
              <a:t>أعمال يدوية</a:t>
            </a:r>
            <a:endParaRPr lang="en-GB" dirty="0">
              <a:solidFill>
                <a:srgbClr val="148113"/>
              </a:solidFill>
            </a:endParaRPr>
          </a:p>
        </p:txBody>
      </p:sp>
      <p:pic>
        <p:nvPicPr>
          <p:cNvPr id="14" name="Picture 13">
            <a:extLst>
              <a:ext uri="{FF2B5EF4-FFF2-40B4-BE49-F238E27FC236}">
                <a16:creationId xmlns:a16="http://schemas.microsoft.com/office/drawing/2014/main" id="{7A9942FE-C158-026E-73FE-7F58E786434F}"/>
              </a:ext>
            </a:extLst>
          </p:cNvPr>
          <p:cNvPicPr>
            <a:picLocks noChangeAspect="1"/>
          </p:cNvPicPr>
          <p:nvPr/>
        </p:nvPicPr>
        <p:blipFill>
          <a:blip r:embed="rId4"/>
          <a:stretch>
            <a:fillRect/>
          </a:stretch>
        </p:blipFill>
        <p:spPr>
          <a:xfrm>
            <a:off x="462240" y="1528615"/>
            <a:ext cx="2016896" cy="2016896"/>
          </a:xfrm>
          <a:prstGeom prst="rect">
            <a:avLst/>
          </a:prstGeom>
        </p:spPr>
      </p:pic>
      <p:pic>
        <p:nvPicPr>
          <p:cNvPr id="15" name="Picture 14">
            <a:extLst>
              <a:ext uri="{FF2B5EF4-FFF2-40B4-BE49-F238E27FC236}">
                <a16:creationId xmlns:a16="http://schemas.microsoft.com/office/drawing/2014/main" id="{7F58B279-C7D8-C52B-954D-5E31DAA27C98}"/>
              </a:ext>
            </a:extLst>
          </p:cNvPr>
          <p:cNvPicPr>
            <a:picLocks noChangeAspect="1"/>
          </p:cNvPicPr>
          <p:nvPr/>
        </p:nvPicPr>
        <p:blipFill>
          <a:blip r:embed="rId5"/>
          <a:stretch>
            <a:fillRect/>
          </a:stretch>
        </p:blipFill>
        <p:spPr>
          <a:xfrm>
            <a:off x="3610060" y="4398577"/>
            <a:ext cx="2375521" cy="1575074"/>
          </a:xfrm>
          <a:prstGeom prst="rect">
            <a:avLst/>
          </a:prstGeom>
        </p:spPr>
      </p:pic>
      <p:pic>
        <p:nvPicPr>
          <p:cNvPr id="16" name="Picture 15">
            <a:extLst>
              <a:ext uri="{FF2B5EF4-FFF2-40B4-BE49-F238E27FC236}">
                <a16:creationId xmlns:a16="http://schemas.microsoft.com/office/drawing/2014/main" id="{2F18F6B5-352D-0801-C2B8-05358A46FA0C}"/>
              </a:ext>
            </a:extLst>
          </p:cNvPr>
          <p:cNvPicPr>
            <a:picLocks noChangeAspect="1"/>
          </p:cNvPicPr>
          <p:nvPr/>
        </p:nvPicPr>
        <p:blipFill>
          <a:blip r:embed="rId6"/>
          <a:stretch>
            <a:fillRect/>
          </a:stretch>
        </p:blipFill>
        <p:spPr>
          <a:xfrm>
            <a:off x="3789373" y="1550601"/>
            <a:ext cx="2016896" cy="2016896"/>
          </a:xfrm>
          <a:prstGeom prst="rect">
            <a:avLst/>
          </a:prstGeom>
        </p:spPr>
      </p:pic>
      <p:pic>
        <p:nvPicPr>
          <p:cNvPr id="17" name="Picture 16">
            <a:extLst>
              <a:ext uri="{FF2B5EF4-FFF2-40B4-BE49-F238E27FC236}">
                <a16:creationId xmlns:a16="http://schemas.microsoft.com/office/drawing/2014/main" id="{FB63A365-92AB-9984-BFD0-2C726296A59A}"/>
              </a:ext>
            </a:extLst>
          </p:cNvPr>
          <p:cNvPicPr>
            <a:picLocks noChangeAspect="1"/>
          </p:cNvPicPr>
          <p:nvPr/>
        </p:nvPicPr>
        <p:blipFill>
          <a:blip r:embed="rId7"/>
          <a:stretch>
            <a:fillRect/>
          </a:stretch>
        </p:blipFill>
        <p:spPr>
          <a:xfrm>
            <a:off x="204793" y="4235624"/>
            <a:ext cx="2619375" cy="1743075"/>
          </a:xfrm>
          <a:prstGeom prst="rect">
            <a:avLst/>
          </a:prstGeom>
        </p:spPr>
      </p:pic>
      <p:grpSp>
        <p:nvGrpSpPr>
          <p:cNvPr id="22" name="Group 21">
            <a:extLst>
              <a:ext uri="{FF2B5EF4-FFF2-40B4-BE49-F238E27FC236}">
                <a16:creationId xmlns:a16="http://schemas.microsoft.com/office/drawing/2014/main" id="{E4B1FB6A-1DEA-832B-A23F-F4AC877FF4B2}"/>
              </a:ext>
            </a:extLst>
          </p:cNvPr>
          <p:cNvGrpSpPr/>
          <p:nvPr/>
        </p:nvGrpSpPr>
        <p:grpSpPr>
          <a:xfrm>
            <a:off x="7558893" y="3141875"/>
            <a:ext cx="4330341" cy="3502177"/>
            <a:chOff x="7558893" y="3141875"/>
            <a:chExt cx="4330341" cy="3502177"/>
          </a:xfrm>
        </p:grpSpPr>
        <p:sp>
          <p:nvSpPr>
            <p:cNvPr id="23" name="Rectangle 22">
              <a:extLst>
                <a:ext uri="{FF2B5EF4-FFF2-40B4-BE49-F238E27FC236}">
                  <a16:creationId xmlns:a16="http://schemas.microsoft.com/office/drawing/2014/main" id="{0485F43A-D7DF-673D-DD02-C1EF8E57597C}"/>
                </a:ext>
              </a:extLst>
            </p:cNvPr>
            <p:cNvSpPr/>
            <p:nvPr/>
          </p:nvSpPr>
          <p:spPr>
            <a:xfrm>
              <a:off x="7558893" y="3750381"/>
              <a:ext cx="4330341" cy="289367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r" rtl="1">
                <a:buFont typeface="Arial" panose="020B0604020202020204" pitchFamily="34" charset="0"/>
                <a:buChar char="•"/>
              </a:pPr>
              <a:r>
                <a:rPr lang="ar-BH" sz="1600" dirty="0">
                  <a:solidFill>
                    <a:srgbClr val="203864"/>
                  </a:solidFill>
                </a:rPr>
                <a:t>ربط بالحياة: ناقش الحيوانات الأليفة التي قد يمتلكها الأطفال أو يعرفونها، لدمجهم وتنمية لغتهم وإثراء مفرداتهم.</a:t>
              </a:r>
            </a:p>
            <a:p>
              <a:pPr marL="285750" indent="-285750" algn="r" rtl="1">
                <a:buFont typeface="Arial" panose="020B0604020202020204" pitchFamily="34" charset="0"/>
                <a:buChar char="•"/>
              </a:pPr>
              <a:endParaRPr lang="ar-BH" sz="1600" dirty="0">
                <a:solidFill>
                  <a:srgbClr val="203864"/>
                </a:solidFill>
              </a:endParaRPr>
            </a:p>
            <a:p>
              <a:pPr marL="285750" indent="-285750" algn="r" rtl="1">
                <a:buFont typeface="Arial" panose="020B0604020202020204" pitchFamily="34" charset="0"/>
                <a:buChar char="•"/>
              </a:pPr>
              <a:r>
                <a:rPr lang="ar-BH" sz="1600" dirty="0">
                  <a:solidFill>
                    <a:srgbClr val="203864"/>
                  </a:solidFill>
                </a:rPr>
                <a:t>تعلم المسؤولية: ركز على المهام البسيطة مثل إطعام الحيوانات الأليفة أو تنظيفها والعناية بها.</a:t>
              </a:r>
            </a:p>
            <a:p>
              <a:pPr marL="285750" indent="-285750" algn="r" rtl="1">
                <a:buFont typeface="Arial" panose="020B0604020202020204" pitchFamily="34" charset="0"/>
                <a:buChar char="•"/>
              </a:pPr>
              <a:endParaRPr lang="ar-BH" sz="1600" dirty="0">
                <a:solidFill>
                  <a:srgbClr val="203864"/>
                </a:solidFill>
              </a:endParaRPr>
            </a:p>
            <a:p>
              <a:pPr marL="285750" indent="-285750" algn="r" rtl="1">
                <a:buFont typeface="Arial" panose="020B0604020202020204" pitchFamily="34" charset="0"/>
                <a:buChar char="•"/>
              </a:pPr>
              <a:r>
                <a:rPr lang="ar-BH" sz="1600" dirty="0">
                  <a:solidFill>
                    <a:srgbClr val="203864"/>
                  </a:solidFill>
                </a:rPr>
                <a:t>تحقق من إمكانية إحضار الأطفال بعض الحيوانات الأليفة إلى الفصل.</a:t>
              </a:r>
              <a:endParaRPr lang="en-GB" sz="1600" dirty="0">
                <a:solidFill>
                  <a:srgbClr val="203864"/>
                </a:solidFill>
              </a:endParaRPr>
            </a:p>
          </p:txBody>
        </p:sp>
        <p:sp>
          <p:nvSpPr>
            <p:cNvPr id="24" name="Rectangle 23">
              <a:extLst>
                <a:ext uri="{FF2B5EF4-FFF2-40B4-BE49-F238E27FC236}">
                  <a16:creationId xmlns:a16="http://schemas.microsoft.com/office/drawing/2014/main" id="{5444060C-4726-FA89-9BF8-B8FC15C74AA9}"/>
                </a:ext>
              </a:extLst>
            </p:cNvPr>
            <p:cNvSpPr/>
            <p:nvPr/>
          </p:nvSpPr>
          <p:spPr>
            <a:xfrm>
              <a:off x="9739291" y="3141875"/>
              <a:ext cx="1917513" cy="923330"/>
            </a:xfrm>
            <a:prstGeom prst="rect">
              <a:avLst/>
            </a:prstGeom>
            <a:solidFill>
              <a:schemeClr val="bg1"/>
            </a:solidFill>
          </p:spPr>
          <p:txBody>
            <a:bodyPr wrap="none" lIns="91440" tIns="45720" rIns="91440" bIns="45720">
              <a:spAutoFit/>
            </a:bodyPr>
            <a:lstStyle/>
            <a:p>
              <a:pPr algn="ctr"/>
              <a:r>
                <a:rPr lang="ar-BH" sz="5400" dirty="0">
                  <a:ln w="0"/>
                  <a:solidFill>
                    <a:srgbClr val="1B841A"/>
                  </a:solidFill>
                  <a:effectLst>
                    <a:outerShdw blurRad="38100" dist="25400" dir="5400000" algn="ctr" rotWithShape="0">
                      <a:srgbClr val="6E747A">
                        <a:alpha val="43000"/>
                      </a:srgbClr>
                    </a:outerShdw>
                  </a:effectLst>
                </a:rPr>
                <a:t>نصائح </a:t>
              </a:r>
              <a:endParaRPr lang="en-US" sz="5400" dirty="0">
                <a:ln w="0"/>
                <a:solidFill>
                  <a:srgbClr val="1B841A"/>
                </a:solidFill>
                <a:effectLst>
                  <a:outerShdw blurRad="38100" dist="25400" dir="5400000" algn="ctr" rotWithShape="0">
                    <a:srgbClr val="6E747A">
                      <a:alpha val="43000"/>
                    </a:srgbClr>
                  </a:outerShdw>
                </a:effectLst>
              </a:endParaRPr>
            </a:p>
          </p:txBody>
        </p:sp>
        <p:pic>
          <p:nvPicPr>
            <p:cNvPr id="25" name="Graphic 24" descr="Lightbulb and gear with solid fill">
              <a:extLst>
                <a:ext uri="{FF2B5EF4-FFF2-40B4-BE49-F238E27FC236}">
                  <a16:creationId xmlns:a16="http://schemas.microsoft.com/office/drawing/2014/main" id="{C80AD5D4-E20E-5C0B-9D3F-D5EB9D8F75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77916" y="3252034"/>
              <a:ext cx="351506" cy="351506"/>
            </a:xfrm>
            <a:prstGeom prst="rect">
              <a:avLst/>
            </a:prstGeom>
          </p:spPr>
        </p:pic>
      </p:grpSp>
    </p:spTree>
    <p:extLst>
      <p:ext uri="{BB962C8B-B14F-4D97-AF65-F5344CB8AC3E}">
        <p14:creationId xmlns:p14="http://schemas.microsoft.com/office/powerpoint/2010/main" val="3123993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1155764" y="39563"/>
            <a:ext cx="10196744" cy="744584"/>
          </a:xfrm>
        </p:spPr>
        <p:txBody>
          <a:bodyPr>
            <a:normAutofit/>
          </a:bodyPr>
          <a:lstStyle/>
          <a:p>
            <a:pPr algn="r" rtl="1"/>
            <a:r>
              <a:rPr lang="ar-BH" sz="3200" b="1" dirty="0">
                <a:solidFill>
                  <a:schemeClr val="accent2"/>
                </a:solidFill>
              </a:rPr>
              <a:t>المجال 3: </a:t>
            </a:r>
            <a:r>
              <a:rPr lang="ar-BH" sz="3200" b="1" dirty="0">
                <a:solidFill>
                  <a:schemeClr val="accent1"/>
                </a:solidFill>
              </a:rPr>
              <a:t>القيادة والإدارة</a:t>
            </a:r>
            <a:endParaRPr lang="en-US" sz="3200" b="1" dirty="0">
              <a:solidFill>
                <a:schemeClr val="accent1"/>
              </a:solidFill>
            </a:endParaRPr>
          </a:p>
        </p:txBody>
      </p:sp>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6F31E06C-BA72-D401-CEFB-2B82A2463C1B}"/>
              </a:ext>
            </a:extLst>
          </p:cNvPr>
          <p:cNvSpPr txBox="1"/>
          <p:nvPr/>
        </p:nvSpPr>
        <p:spPr>
          <a:xfrm>
            <a:off x="473711" y="1507734"/>
            <a:ext cx="5859971" cy="400110"/>
          </a:xfrm>
          <a:prstGeom prst="rect">
            <a:avLst/>
          </a:prstGeom>
          <a:noFill/>
        </p:spPr>
        <p:txBody>
          <a:bodyPr wrap="square">
            <a:spAutoFit/>
          </a:bodyPr>
          <a:lstStyle/>
          <a:p>
            <a:pPr algn="ctr"/>
            <a:r>
              <a:rPr lang="ar-BH" sz="2000" b="1" dirty="0">
                <a:solidFill>
                  <a:schemeClr val="accent5"/>
                </a:solidFill>
              </a:rPr>
              <a:t>1.3 فاعلية القيادة </a:t>
            </a:r>
          </a:p>
        </p:txBody>
      </p:sp>
      <p:sp>
        <p:nvSpPr>
          <p:cNvPr id="42" name="TextBox 41">
            <a:extLst>
              <a:ext uri="{FF2B5EF4-FFF2-40B4-BE49-F238E27FC236}">
                <a16:creationId xmlns:a16="http://schemas.microsoft.com/office/drawing/2014/main" id="{BC1F5673-DAB9-7A98-3627-A19ED28CAC0A}"/>
              </a:ext>
            </a:extLst>
          </p:cNvPr>
          <p:cNvSpPr txBox="1"/>
          <p:nvPr/>
        </p:nvSpPr>
        <p:spPr>
          <a:xfrm>
            <a:off x="473711" y="3896579"/>
            <a:ext cx="5859971" cy="400110"/>
          </a:xfrm>
          <a:prstGeom prst="rect">
            <a:avLst/>
          </a:prstGeom>
          <a:noFill/>
        </p:spPr>
        <p:txBody>
          <a:bodyPr wrap="square">
            <a:spAutoFit/>
          </a:bodyPr>
          <a:lstStyle/>
          <a:p>
            <a:pPr algn="ctr"/>
            <a:r>
              <a:rPr lang="ar-BH" sz="2000" b="1" dirty="0">
                <a:solidFill>
                  <a:schemeClr val="accent5"/>
                </a:solidFill>
              </a:rPr>
              <a:t>2.3 مشاركة العائلة والمجتمع </a:t>
            </a:r>
            <a:endParaRPr lang="en-US" sz="2000" b="1" dirty="0">
              <a:solidFill>
                <a:schemeClr val="accent5"/>
              </a:solidFill>
            </a:endParaRPr>
          </a:p>
        </p:txBody>
      </p:sp>
      <p:sp>
        <p:nvSpPr>
          <p:cNvPr id="9" name="Rectangle 8">
            <a:extLst>
              <a:ext uri="{FF2B5EF4-FFF2-40B4-BE49-F238E27FC236}">
                <a16:creationId xmlns:a16="http://schemas.microsoft.com/office/drawing/2014/main" id="{30307FDE-AF38-8276-3FC3-B715BDC2D87B}"/>
              </a:ext>
            </a:extLst>
          </p:cNvPr>
          <p:cNvSpPr/>
          <p:nvPr/>
        </p:nvSpPr>
        <p:spPr>
          <a:xfrm>
            <a:off x="708891" y="2117907"/>
            <a:ext cx="2625639" cy="1058875"/>
          </a:xfrm>
          <a:prstGeom prst="rect">
            <a:avLst/>
          </a:prstGeom>
          <a:no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14" name="Rectangle 13">
            <a:extLst>
              <a:ext uri="{FF2B5EF4-FFF2-40B4-BE49-F238E27FC236}">
                <a16:creationId xmlns:a16="http://schemas.microsoft.com/office/drawing/2014/main" id="{4B00A6FE-5AF6-4555-11D7-3D9EC01878EE}"/>
              </a:ext>
            </a:extLst>
          </p:cNvPr>
          <p:cNvSpPr/>
          <p:nvPr/>
        </p:nvSpPr>
        <p:spPr>
          <a:xfrm>
            <a:off x="3628497" y="2114117"/>
            <a:ext cx="2625639" cy="1058875"/>
          </a:xfrm>
          <a:prstGeom prst="rect">
            <a:avLst/>
          </a:prstGeom>
          <a:no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19" name="Rectangle 18">
            <a:extLst>
              <a:ext uri="{FF2B5EF4-FFF2-40B4-BE49-F238E27FC236}">
                <a16:creationId xmlns:a16="http://schemas.microsoft.com/office/drawing/2014/main" id="{CCAC38BB-1702-4983-D119-2C7272AE887F}"/>
              </a:ext>
            </a:extLst>
          </p:cNvPr>
          <p:cNvSpPr/>
          <p:nvPr/>
        </p:nvSpPr>
        <p:spPr>
          <a:xfrm>
            <a:off x="708891" y="4490838"/>
            <a:ext cx="2625639" cy="1058875"/>
          </a:xfrm>
          <a:prstGeom prst="rect">
            <a:avLst/>
          </a:prstGeom>
          <a:no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23" name="Rectangle 22">
            <a:extLst>
              <a:ext uri="{FF2B5EF4-FFF2-40B4-BE49-F238E27FC236}">
                <a16:creationId xmlns:a16="http://schemas.microsoft.com/office/drawing/2014/main" id="{A41AB4B3-7C08-E100-AE37-521A7F80498E}"/>
              </a:ext>
            </a:extLst>
          </p:cNvPr>
          <p:cNvSpPr/>
          <p:nvPr/>
        </p:nvSpPr>
        <p:spPr>
          <a:xfrm>
            <a:off x="3628497" y="4487048"/>
            <a:ext cx="2625639" cy="1058875"/>
          </a:xfrm>
          <a:prstGeom prst="rect">
            <a:avLst/>
          </a:prstGeom>
          <a:no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grpSp>
        <p:nvGrpSpPr>
          <p:cNvPr id="17" name="Group 16">
            <a:extLst>
              <a:ext uri="{FF2B5EF4-FFF2-40B4-BE49-F238E27FC236}">
                <a16:creationId xmlns:a16="http://schemas.microsoft.com/office/drawing/2014/main" id="{0127298A-5E6E-6A34-7DFB-17C31479566E}"/>
              </a:ext>
            </a:extLst>
          </p:cNvPr>
          <p:cNvGrpSpPr/>
          <p:nvPr/>
        </p:nvGrpSpPr>
        <p:grpSpPr>
          <a:xfrm>
            <a:off x="7132575" y="894445"/>
            <a:ext cx="5046725" cy="5941521"/>
            <a:chOff x="7132575" y="894445"/>
            <a:chExt cx="5046725" cy="5941521"/>
          </a:xfrm>
        </p:grpSpPr>
        <p:pic>
          <p:nvPicPr>
            <p:cNvPr id="12" name="Picture 11" descr="A person and children playing with toys&#10;&#10;Description automatically generated">
              <a:extLst>
                <a:ext uri="{FF2B5EF4-FFF2-40B4-BE49-F238E27FC236}">
                  <a16:creationId xmlns:a16="http://schemas.microsoft.com/office/drawing/2014/main" id="{085E88A3-8680-A45F-B2FC-95948591BB2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7901" t="689" r="23137" b="12674"/>
            <a:stretch/>
          </p:blipFill>
          <p:spPr>
            <a:xfrm>
              <a:off x="7132575" y="894445"/>
              <a:ext cx="5046725" cy="5941521"/>
            </a:xfrm>
            <a:prstGeom prst="rect">
              <a:avLst/>
            </a:prstGeom>
          </p:spPr>
        </p:pic>
        <p:sp>
          <p:nvSpPr>
            <p:cNvPr id="15" name="Rectangle 14">
              <a:extLst>
                <a:ext uri="{FF2B5EF4-FFF2-40B4-BE49-F238E27FC236}">
                  <a16:creationId xmlns:a16="http://schemas.microsoft.com/office/drawing/2014/main" id="{30450B7B-004C-260F-EDE0-B01960E1E571}"/>
                </a:ext>
              </a:extLst>
            </p:cNvPr>
            <p:cNvSpPr/>
            <p:nvPr/>
          </p:nvSpPr>
          <p:spPr>
            <a:xfrm rot="20988546">
              <a:off x="11645323" y="3427369"/>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6586776D-44AE-0AFA-568E-0E7A1C41F0F1}"/>
              </a:ext>
            </a:extLst>
          </p:cNvPr>
          <p:cNvSpPr txBox="1"/>
          <p:nvPr/>
        </p:nvSpPr>
        <p:spPr>
          <a:xfrm>
            <a:off x="541059" y="2244018"/>
            <a:ext cx="2862637" cy="707886"/>
          </a:xfrm>
          <a:prstGeom prst="rect">
            <a:avLst/>
          </a:prstGeom>
          <a:noFill/>
        </p:spPr>
        <p:txBody>
          <a:bodyPr wrap="square">
            <a:spAutoFit/>
          </a:bodyPr>
          <a:lstStyle/>
          <a:p>
            <a:pPr algn="ctr"/>
            <a:r>
              <a:rPr lang="ar-BH" sz="2000" b="1" dirty="0"/>
              <a:t>2.1.3 </a:t>
            </a:r>
          </a:p>
          <a:p>
            <a:pPr algn="ctr"/>
            <a:r>
              <a:rPr lang="ar-BH" sz="2000" b="1" dirty="0"/>
              <a:t>إدارة الموارد </a:t>
            </a:r>
            <a:endParaRPr lang="en-GB" sz="2000" b="1" dirty="0"/>
          </a:p>
        </p:txBody>
      </p:sp>
      <p:sp>
        <p:nvSpPr>
          <p:cNvPr id="4" name="TextBox 3">
            <a:extLst>
              <a:ext uri="{FF2B5EF4-FFF2-40B4-BE49-F238E27FC236}">
                <a16:creationId xmlns:a16="http://schemas.microsoft.com/office/drawing/2014/main" id="{4F7DBBB0-956B-CF5A-AB23-CD5FD22F39AF}"/>
              </a:ext>
            </a:extLst>
          </p:cNvPr>
          <p:cNvSpPr txBox="1"/>
          <p:nvPr/>
        </p:nvSpPr>
        <p:spPr>
          <a:xfrm>
            <a:off x="3527135" y="2253535"/>
            <a:ext cx="2806547" cy="707886"/>
          </a:xfrm>
          <a:prstGeom prst="rect">
            <a:avLst/>
          </a:prstGeom>
          <a:noFill/>
        </p:spPr>
        <p:txBody>
          <a:bodyPr wrap="square">
            <a:spAutoFit/>
          </a:bodyPr>
          <a:lstStyle/>
          <a:p>
            <a:pPr algn="ctr"/>
            <a:r>
              <a:rPr lang="ar-BH" sz="2000" b="1" dirty="0"/>
              <a:t>1.1.3 </a:t>
            </a:r>
          </a:p>
          <a:p>
            <a:pPr algn="ctr"/>
            <a:r>
              <a:rPr lang="ar-BH" sz="2000" b="1" dirty="0"/>
              <a:t>التخطيط للتطوير </a:t>
            </a:r>
            <a:endParaRPr lang="en-US" sz="2000" b="1" dirty="0"/>
          </a:p>
        </p:txBody>
      </p:sp>
      <p:sp>
        <p:nvSpPr>
          <p:cNvPr id="7" name="TextBox 6">
            <a:extLst>
              <a:ext uri="{FF2B5EF4-FFF2-40B4-BE49-F238E27FC236}">
                <a16:creationId xmlns:a16="http://schemas.microsoft.com/office/drawing/2014/main" id="{AF0A55AB-9667-D0B2-DB77-661FBE938DAD}"/>
              </a:ext>
            </a:extLst>
          </p:cNvPr>
          <p:cNvSpPr txBox="1"/>
          <p:nvPr/>
        </p:nvSpPr>
        <p:spPr>
          <a:xfrm>
            <a:off x="541641" y="4596213"/>
            <a:ext cx="2862637" cy="707886"/>
          </a:xfrm>
          <a:prstGeom prst="rect">
            <a:avLst/>
          </a:prstGeom>
          <a:noFill/>
        </p:spPr>
        <p:txBody>
          <a:bodyPr wrap="square">
            <a:spAutoFit/>
          </a:bodyPr>
          <a:lstStyle/>
          <a:p>
            <a:pPr algn="ctr"/>
            <a:r>
              <a:rPr lang="ar-BH" sz="2000" b="1" dirty="0"/>
              <a:t>2.2.3</a:t>
            </a:r>
          </a:p>
          <a:p>
            <a:pPr algn="ctr"/>
            <a:r>
              <a:rPr lang="ar-BH" sz="2000" b="1" dirty="0"/>
              <a:t>الشراكة المجتمعية </a:t>
            </a:r>
            <a:endParaRPr lang="en-GB" sz="2000" b="1" dirty="0"/>
          </a:p>
        </p:txBody>
      </p:sp>
      <p:sp>
        <p:nvSpPr>
          <p:cNvPr id="10" name="TextBox 9">
            <a:extLst>
              <a:ext uri="{FF2B5EF4-FFF2-40B4-BE49-F238E27FC236}">
                <a16:creationId xmlns:a16="http://schemas.microsoft.com/office/drawing/2014/main" id="{6B3EE679-CFC1-2D8C-5D25-8D8C37830BA2}"/>
              </a:ext>
            </a:extLst>
          </p:cNvPr>
          <p:cNvSpPr txBox="1"/>
          <p:nvPr/>
        </p:nvSpPr>
        <p:spPr>
          <a:xfrm>
            <a:off x="3538042" y="4596213"/>
            <a:ext cx="2806547" cy="707886"/>
          </a:xfrm>
          <a:prstGeom prst="rect">
            <a:avLst/>
          </a:prstGeom>
          <a:noFill/>
        </p:spPr>
        <p:txBody>
          <a:bodyPr wrap="square">
            <a:spAutoFit/>
          </a:bodyPr>
          <a:lstStyle/>
          <a:p>
            <a:pPr algn="ctr"/>
            <a:r>
              <a:rPr lang="ar-BH" sz="2000" b="1" dirty="0"/>
              <a:t>1.2.3</a:t>
            </a:r>
          </a:p>
          <a:p>
            <a:pPr algn="ctr"/>
            <a:r>
              <a:rPr lang="ar-BH" sz="2000" b="1" dirty="0"/>
              <a:t>مشاركة العائلة</a:t>
            </a:r>
            <a:endParaRPr lang="en-US" sz="2000" b="1" dirty="0"/>
          </a:p>
        </p:txBody>
      </p:sp>
    </p:spTree>
    <p:extLst>
      <p:ext uri="{BB962C8B-B14F-4D97-AF65-F5344CB8AC3E}">
        <p14:creationId xmlns:p14="http://schemas.microsoft.com/office/powerpoint/2010/main" val="1926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 grpId="0" animBg="1"/>
      <p:bldP spid="14" grpId="0" animBg="1"/>
      <p:bldP spid="19" grpId="0" animBg="1"/>
      <p:bldP spid="23" grpId="0" animBg="1"/>
      <p:bldP spid="3" grpId="0"/>
      <p:bldP spid="4"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8266670" y="957209"/>
            <a:ext cx="3054259" cy="707886"/>
          </a:xfrm>
          <a:prstGeom prst="rect">
            <a:avLst/>
          </a:prstGeom>
          <a:noFill/>
        </p:spPr>
        <p:txBody>
          <a:bodyPr wrap="square" rtlCol="0">
            <a:spAutoFit/>
          </a:bodyPr>
          <a:lstStyle/>
          <a:p>
            <a:pPr algn="ctr" rtl="1"/>
            <a:r>
              <a:rPr lang="ar-BH" sz="4000" b="1" dirty="0">
                <a:solidFill>
                  <a:srgbClr val="1B841A"/>
                </a:solidFill>
                <a:latin typeface="Graphik Semibold" panose="020B0703030202060203" pitchFamily="34" charset="0"/>
                <a:cs typeface="Graphik Arabic Regular" pitchFamily="2" charset="-78"/>
              </a:rPr>
              <a:t>مركزية اللعب </a:t>
            </a:r>
            <a:endParaRPr lang="en-GB" sz="4000" b="1" dirty="0">
              <a:solidFill>
                <a:srgbClr val="1B841A"/>
              </a:solidFill>
              <a:latin typeface="Graphik Semibold" panose="020B0703030202060203" pitchFamily="34" charset="0"/>
              <a:cs typeface="Graphik Arabic Regular" pitchFamily="2" charset="-78"/>
            </a:endParaRPr>
          </a:p>
        </p:txBody>
      </p:sp>
      <p:sp>
        <p:nvSpPr>
          <p:cNvPr id="2" name="Title 1">
            <a:extLst>
              <a:ext uri="{FF2B5EF4-FFF2-40B4-BE49-F238E27FC236}">
                <a16:creationId xmlns:a16="http://schemas.microsoft.com/office/drawing/2014/main" id="{274F785F-FDD8-D604-19E6-F17A617244DD}"/>
              </a:ext>
            </a:extLst>
          </p:cNvPr>
          <p:cNvSpPr>
            <a:spLocks noGrp="1"/>
          </p:cNvSpPr>
          <p:nvPr>
            <p:ph type="title"/>
          </p:nvPr>
        </p:nvSpPr>
        <p:spPr>
          <a:xfrm>
            <a:off x="997628" y="127568"/>
            <a:ext cx="10196744" cy="744584"/>
          </a:xfrm>
        </p:spPr>
        <p:txBody>
          <a:bodyPr>
            <a:normAutofit/>
          </a:bodyPr>
          <a:lstStyle/>
          <a:p>
            <a:pPr algn="r" rtl="1"/>
            <a:r>
              <a:rPr lang="ar-BH" sz="3200" b="1" dirty="0">
                <a:solidFill>
                  <a:schemeClr val="accent1">
                    <a:lumMod val="75000"/>
                  </a:schemeClr>
                </a:solidFill>
              </a:rPr>
              <a:t>ركائز التعليم في مرحلة الطفولة المبكرة</a:t>
            </a:r>
            <a:endParaRPr lang="en-US" sz="3200" b="1" dirty="0">
              <a:solidFill>
                <a:schemeClr val="accent1">
                  <a:lumMod val="75000"/>
                </a:schemeClr>
              </a:solidFill>
            </a:endParaRPr>
          </a:p>
        </p:txBody>
      </p:sp>
      <p:pic>
        <p:nvPicPr>
          <p:cNvPr id="5" name="Picture 4" descr="A child painting on a plate&#10;&#10;Description automatically generated">
            <a:extLst>
              <a:ext uri="{FF2B5EF4-FFF2-40B4-BE49-F238E27FC236}">
                <a16:creationId xmlns:a16="http://schemas.microsoft.com/office/drawing/2014/main" id="{8446683A-1E87-93A4-38D7-86B1CBCF66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5467" y="2043166"/>
            <a:ext cx="5797941" cy="3857625"/>
          </a:xfrm>
          <a:prstGeom prst="rect">
            <a:avLst/>
          </a:prstGeom>
        </p:spPr>
      </p:pic>
      <p:pic>
        <p:nvPicPr>
          <p:cNvPr id="8" name="Picture 7" descr="A group of children playing in sand&#10;&#10;Description automatically generated">
            <a:extLst>
              <a:ext uri="{FF2B5EF4-FFF2-40B4-BE49-F238E27FC236}">
                <a16:creationId xmlns:a16="http://schemas.microsoft.com/office/drawing/2014/main" id="{FC5F9292-0059-6033-B63E-91FD9A2F4F0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58594" y="2043165"/>
            <a:ext cx="5797942" cy="3857626"/>
          </a:xfrm>
          <a:prstGeom prst="rect">
            <a:avLst/>
          </a:prstGeom>
        </p:spPr>
      </p:pic>
      <p:sp>
        <p:nvSpPr>
          <p:cNvPr id="3" name="Rectangle 2">
            <a:extLst>
              <a:ext uri="{FF2B5EF4-FFF2-40B4-BE49-F238E27FC236}">
                <a16:creationId xmlns:a16="http://schemas.microsoft.com/office/drawing/2014/main" id="{ECA11977-19DB-A055-CCE7-5A68B0E85CF4}"/>
              </a:ext>
            </a:extLst>
          </p:cNvPr>
          <p:cNvSpPr/>
          <p:nvPr/>
        </p:nvSpPr>
        <p:spPr>
          <a:xfrm>
            <a:off x="135463" y="61694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4" name="Rectangle 3">
            <a:extLst>
              <a:ext uri="{FF2B5EF4-FFF2-40B4-BE49-F238E27FC236}">
                <a16:creationId xmlns:a16="http://schemas.microsoft.com/office/drawing/2014/main" id="{9A7375FB-7789-953E-3881-15F5AB3FBD75}"/>
              </a:ext>
            </a:extLst>
          </p:cNvPr>
          <p:cNvSpPr/>
          <p:nvPr/>
        </p:nvSpPr>
        <p:spPr>
          <a:xfrm>
            <a:off x="6258594" y="6169479"/>
            <a:ext cx="579794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Tree>
    <p:extLst>
      <p:ext uri="{BB962C8B-B14F-4D97-AF65-F5344CB8AC3E}">
        <p14:creationId xmlns:p14="http://schemas.microsoft.com/office/powerpoint/2010/main" val="3320647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0127298A-5E6E-6A34-7DFB-17C31479566E}"/>
              </a:ext>
            </a:extLst>
          </p:cNvPr>
          <p:cNvGrpSpPr/>
          <p:nvPr/>
        </p:nvGrpSpPr>
        <p:grpSpPr>
          <a:xfrm>
            <a:off x="7132575" y="894445"/>
            <a:ext cx="5046725" cy="5963555"/>
            <a:chOff x="7132575" y="894445"/>
            <a:chExt cx="5046725" cy="5941521"/>
          </a:xfrm>
        </p:grpSpPr>
        <p:pic>
          <p:nvPicPr>
            <p:cNvPr id="12" name="Picture 11" descr="A person and children playing with toys&#10;&#10;Description automatically generated">
              <a:extLst>
                <a:ext uri="{FF2B5EF4-FFF2-40B4-BE49-F238E27FC236}">
                  <a16:creationId xmlns:a16="http://schemas.microsoft.com/office/drawing/2014/main" id="{085E88A3-8680-A45F-B2FC-95948591BB2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7901" t="689" r="23137" b="12674"/>
            <a:stretch/>
          </p:blipFill>
          <p:spPr>
            <a:xfrm>
              <a:off x="7132575" y="894445"/>
              <a:ext cx="5046725" cy="5941521"/>
            </a:xfrm>
            <a:prstGeom prst="rect">
              <a:avLst/>
            </a:prstGeom>
          </p:spPr>
        </p:pic>
        <p:sp>
          <p:nvSpPr>
            <p:cNvPr id="15" name="Rectangle 14">
              <a:extLst>
                <a:ext uri="{FF2B5EF4-FFF2-40B4-BE49-F238E27FC236}">
                  <a16:creationId xmlns:a16="http://schemas.microsoft.com/office/drawing/2014/main" id="{30450B7B-004C-260F-EDE0-B01960E1E571}"/>
                </a:ext>
              </a:extLst>
            </p:cNvPr>
            <p:cNvSpPr/>
            <p:nvPr/>
          </p:nvSpPr>
          <p:spPr>
            <a:xfrm rot="20988546">
              <a:off x="11645323" y="3427369"/>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FF12052D-EDAE-4E0E-739C-17E941B78EB7}"/>
              </a:ext>
            </a:extLst>
          </p:cNvPr>
          <p:cNvSpPr txBox="1"/>
          <p:nvPr/>
        </p:nvSpPr>
        <p:spPr>
          <a:xfrm>
            <a:off x="319943" y="1606953"/>
            <a:ext cx="6441072" cy="461665"/>
          </a:xfrm>
          <a:prstGeom prst="rect">
            <a:avLst/>
          </a:prstGeom>
          <a:solidFill>
            <a:schemeClr val="accent1"/>
          </a:solidFill>
        </p:spPr>
        <p:txBody>
          <a:bodyPr wrap="square">
            <a:spAutoFit/>
          </a:bodyPr>
          <a:lstStyle/>
          <a:p>
            <a:pPr algn="r" rtl="1"/>
            <a:r>
              <a:rPr lang="ar-BH" sz="2400" b="1" dirty="0">
                <a:solidFill>
                  <a:schemeClr val="bg1"/>
                </a:solidFill>
                <a:latin typeface="Graphik Semibold" panose="020B0703030202060203" pitchFamily="34" charset="0"/>
              </a:rPr>
              <a:t>من أين نحصل على الأدلة؟</a:t>
            </a:r>
            <a:endParaRPr lang="en-US" sz="2400" b="1" dirty="0">
              <a:solidFill>
                <a:schemeClr val="bg1"/>
              </a:solidFill>
              <a:latin typeface="Graphik Semibold" panose="020B0703030202060203" pitchFamily="34" charset="0"/>
            </a:endParaRPr>
          </a:p>
        </p:txBody>
      </p:sp>
      <p:grpSp>
        <p:nvGrpSpPr>
          <p:cNvPr id="2" name="Group 1">
            <a:extLst>
              <a:ext uri="{FF2B5EF4-FFF2-40B4-BE49-F238E27FC236}">
                <a16:creationId xmlns:a16="http://schemas.microsoft.com/office/drawing/2014/main" id="{25C7BD60-63DC-1E6B-B58F-1BD987FB14DF}"/>
              </a:ext>
            </a:extLst>
          </p:cNvPr>
          <p:cNvGrpSpPr/>
          <p:nvPr/>
        </p:nvGrpSpPr>
        <p:grpSpPr>
          <a:xfrm>
            <a:off x="316996" y="2690001"/>
            <a:ext cx="6395350" cy="2070775"/>
            <a:chOff x="1017230" y="1834741"/>
            <a:chExt cx="10064900" cy="2660987"/>
          </a:xfrm>
        </p:grpSpPr>
        <p:sp>
          <p:nvSpPr>
            <p:cNvPr id="5" name="TextBox 4">
              <a:extLst>
                <a:ext uri="{FF2B5EF4-FFF2-40B4-BE49-F238E27FC236}">
                  <a16:creationId xmlns:a16="http://schemas.microsoft.com/office/drawing/2014/main" id="{46AED73F-8613-767C-466A-E7CE1A935FF6}"/>
                </a:ext>
              </a:extLst>
            </p:cNvPr>
            <p:cNvSpPr txBox="1"/>
            <p:nvPr/>
          </p:nvSpPr>
          <p:spPr>
            <a:xfrm>
              <a:off x="1017230" y="1834741"/>
              <a:ext cx="10064900" cy="51464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lgn="r" rtl="1">
                <a:buFont typeface="Arial" panose="020B0604020202020204" pitchFamily="34" charset="0"/>
                <a:buChar char="•"/>
              </a:pPr>
              <a:r>
                <a:rPr lang="ar-BH" sz="1800" dirty="0">
                  <a:solidFill>
                    <a:srgbClr val="203864"/>
                  </a:solidFill>
                  <a:latin typeface="Graphik" panose="020B0503030202060203" pitchFamily="34" charset="0"/>
                  <a:cs typeface="Graphik Arabic Regular" pitchFamily="2" charset="-78"/>
                </a:rPr>
                <a:t>تقييم وعي الإدارة</a:t>
              </a:r>
              <a:endParaRPr lang="en-GB" sz="1800" dirty="0">
                <a:solidFill>
                  <a:srgbClr val="203864"/>
                </a:solidFill>
                <a:latin typeface="Graphik" panose="020B0503030202060203" pitchFamily="34" charset="0"/>
                <a:cs typeface="Graphik Arabic Regular" pitchFamily="2" charset="-78"/>
              </a:endParaRPr>
            </a:p>
          </p:txBody>
        </p:sp>
        <p:sp>
          <p:nvSpPr>
            <p:cNvPr id="7" name="TextBox 6">
              <a:extLst>
                <a:ext uri="{FF2B5EF4-FFF2-40B4-BE49-F238E27FC236}">
                  <a16:creationId xmlns:a16="http://schemas.microsoft.com/office/drawing/2014/main" id="{6BFCE376-7E50-AF18-6ED7-DECA4D0A7131}"/>
                </a:ext>
              </a:extLst>
            </p:cNvPr>
            <p:cNvSpPr txBox="1"/>
            <p:nvPr/>
          </p:nvSpPr>
          <p:spPr>
            <a:xfrm>
              <a:off x="1017230" y="2551594"/>
              <a:ext cx="10064900" cy="51464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285750" indent="-285750" algn="r" rtl="1">
                <a:buFont typeface="Arial" panose="020B0604020202020204" pitchFamily="34" charset="0"/>
                <a:buChar char="•"/>
              </a:pPr>
              <a:r>
                <a:rPr lang="ar-BH" sz="1800" dirty="0">
                  <a:solidFill>
                    <a:srgbClr val="203864"/>
                  </a:solidFill>
                  <a:latin typeface="Graphik" panose="020B0503030202060203" pitchFamily="34" charset="0"/>
                  <a:cs typeface="Graphik Arabic Regular" pitchFamily="2" charset="-78"/>
                </a:rPr>
                <a:t>تحليل خطط العمل</a:t>
              </a:r>
              <a:endParaRPr lang="en-GB" sz="1800" dirty="0">
                <a:solidFill>
                  <a:srgbClr val="203864"/>
                </a:solidFill>
                <a:latin typeface="Graphik" panose="020B0503030202060203" pitchFamily="34" charset="0"/>
                <a:cs typeface="Graphik Arabic Regular" pitchFamily="2" charset="-78"/>
              </a:endParaRPr>
            </a:p>
          </p:txBody>
        </p:sp>
        <p:sp>
          <p:nvSpPr>
            <p:cNvPr id="9" name="TextBox 8">
              <a:extLst>
                <a:ext uri="{FF2B5EF4-FFF2-40B4-BE49-F238E27FC236}">
                  <a16:creationId xmlns:a16="http://schemas.microsoft.com/office/drawing/2014/main" id="{1575B27A-BAD5-241E-BCB4-4AAAC183EE51}"/>
                </a:ext>
              </a:extLst>
            </p:cNvPr>
            <p:cNvSpPr txBox="1"/>
            <p:nvPr/>
          </p:nvSpPr>
          <p:spPr>
            <a:xfrm>
              <a:off x="1017230" y="3295166"/>
              <a:ext cx="10064900" cy="51464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285750" indent="-285750" algn="r" rtl="1">
                <a:buFont typeface="Arial" panose="020B0604020202020204" pitchFamily="34" charset="0"/>
                <a:buChar char="•"/>
              </a:pPr>
              <a:r>
                <a:rPr lang="ar-BH" sz="1800" dirty="0">
                  <a:solidFill>
                    <a:srgbClr val="203864"/>
                  </a:solidFill>
                  <a:latin typeface="Graphik" panose="020B0503030202060203" pitchFamily="34" charset="0"/>
                  <a:cs typeface="Graphik Arabic Regular" pitchFamily="2" charset="-78"/>
                </a:rPr>
                <a:t>تقييم فاعلية الموارد والمرافق التعليمية</a:t>
              </a:r>
              <a:endParaRPr lang="en-GB" sz="1800" dirty="0">
                <a:solidFill>
                  <a:srgbClr val="203864"/>
                </a:solidFill>
                <a:latin typeface="Graphik" panose="020B0503030202060203" pitchFamily="34" charset="0"/>
                <a:cs typeface="Graphik Arabic Regular" pitchFamily="2" charset="-78"/>
              </a:endParaRPr>
            </a:p>
          </p:txBody>
        </p:sp>
        <p:sp>
          <p:nvSpPr>
            <p:cNvPr id="10" name="TextBox 9">
              <a:extLst>
                <a:ext uri="{FF2B5EF4-FFF2-40B4-BE49-F238E27FC236}">
                  <a16:creationId xmlns:a16="http://schemas.microsoft.com/office/drawing/2014/main" id="{7082CDCF-F208-AEFA-1738-25AEEBEB6FA6}"/>
                </a:ext>
              </a:extLst>
            </p:cNvPr>
            <p:cNvSpPr txBox="1"/>
            <p:nvPr/>
          </p:nvSpPr>
          <p:spPr>
            <a:xfrm>
              <a:off x="1017230" y="3981085"/>
              <a:ext cx="10064900" cy="51464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285750" indent="-285750" algn="r" rtl="1">
                <a:buFont typeface="Arial" panose="020B0604020202020204" pitchFamily="34" charset="0"/>
                <a:buChar char="•"/>
              </a:pPr>
              <a:r>
                <a:rPr lang="ar-BH" sz="1800" dirty="0">
                  <a:solidFill>
                    <a:srgbClr val="203864"/>
                  </a:solidFill>
                  <a:latin typeface="Graphik" panose="020B0503030202060203" pitchFamily="34" charset="0"/>
                  <a:cs typeface="Graphik Arabic Regular" pitchFamily="2" charset="-78"/>
                </a:rPr>
                <a:t>المقابلات وتحليل المستندات</a:t>
              </a:r>
              <a:endParaRPr lang="en-GB" sz="1800" dirty="0">
                <a:solidFill>
                  <a:srgbClr val="203864"/>
                </a:solidFill>
                <a:latin typeface="Graphik" panose="020B0503030202060203" pitchFamily="34" charset="0"/>
                <a:cs typeface="Graphik Arabic Regular" pitchFamily="2" charset="-78"/>
              </a:endParaRPr>
            </a:p>
          </p:txBody>
        </p:sp>
      </p:grpSp>
      <p:sp>
        <p:nvSpPr>
          <p:cNvPr id="18" name="Title 1">
            <a:extLst>
              <a:ext uri="{FF2B5EF4-FFF2-40B4-BE49-F238E27FC236}">
                <a16:creationId xmlns:a16="http://schemas.microsoft.com/office/drawing/2014/main" id="{2230D53C-B50C-A9FA-7B2C-86F5975472FE}"/>
              </a:ext>
            </a:extLst>
          </p:cNvPr>
          <p:cNvSpPr>
            <a:spLocks noGrp="1"/>
          </p:cNvSpPr>
          <p:nvPr>
            <p:ph type="title"/>
          </p:nvPr>
        </p:nvSpPr>
        <p:spPr>
          <a:xfrm>
            <a:off x="1155764" y="39563"/>
            <a:ext cx="10196744" cy="744584"/>
          </a:xfrm>
        </p:spPr>
        <p:txBody>
          <a:bodyPr>
            <a:normAutofit/>
          </a:bodyPr>
          <a:lstStyle/>
          <a:p>
            <a:pPr algn="r" rtl="1"/>
            <a:r>
              <a:rPr lang="ar-BH" sz="3200" b="1" dirty="0">
                <a:solidFill>
                  <a:schemeClr val="accent2"/>
                </a:solidFill>
              </a:rPr>
              <a:t>المجال 3: </a:t>
            </a:r>
            <a:r>
              <a:rPr lang="ar-BH" sz="3200" b="1" dirty="0">
                <a:solidFill>
                  <a:schemeClr val="accent1"/>
                </a:solidFill>
              </a:rPr>
              <a:t>القيادة والإدارة</a:t>
            </a:r>
            <a:endParaRPr lang="en-US" sz="3200" b="1" dirty="0">
              <a:solidFill>
                <a:schemeClr val="accent1"/>
              </a:solidFill>
            </a:endParaRPr>
          </a:p>
        </p:txBody>
      </p:sp>
    </p:spTree>
    <p:extLst>
      <p:ext uri="{BB962C8B-B14F-4D97-AF65-F5344CB8AC3E}">
        <p14:creationId xmlns:p14="http://schemas.microsoft.com/office/powerpoint/2010/main" val="1633618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1F77DF2-F745-9A6C-722D-D0B6CAFAA6F5}"/>
              </a:ext>
            </a:extLst>
          </p:cNvPr>
          <p:cNvSpPr txBox="1">
            <a:spLocks/>
          </p:cNvSpPr>
          <p:nvPr/>
        </p:nvSpPr>
        <p:spPr>
          <a:xfrm>
            <a:off x="3628589" y="1506589"/>
            <a:ext cx="5000626" cy="263842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ar-BH" sz="5400" dirty="0">
                <a:solidFill>
                  <a:srgbClr val="203864"/>
                </a:solidFill>
                <a:latin typeface="Graphik Semibold" panose="020B0703030202060203" pitchFamily="34" charset="0"/>
                <a:ea typeface="Calibri" panose="020F0502020204030204" pitchFamily="34" charset="0"/>
              </a:rPr>
              <a:t>شكرًا لكم .. </a:t>
            </a:r>
            <a:endParaRPr lang="en-US" sz="8000" dirty="0">
              <a:solidFill>
                <a:srgbClr val="203864"/>
              </a:solidFill>
              <a:latin typeface="Graphik Semibold" panose="020B0703030202060203" pitchFamily="34" charset="0"/>
            </a:endParaRPr>
          </a:p>
        </p:txBody>
      </p:sp>
      <p:grpSp>
        <p:nvGrpSpPr>
          <p:cNvPr id="7" name="Group 6">
            <a:extLst>
              <a:ext uri="{FF2B5EF4-FFF2-40B4-BE49-F238E27FC236}">
                <a16:creationId xmlns:a16="http://schemas.microsoft.com/office/drawing/2014/main" id="{12A65909-8798-8430-FEB3-CDB9DBD6A1DE}"/>
              </a:ext>
            </a:extLst>
          </p:cNvPr>
          <p:cNvGrpSpPr/>
          <p:nvPr/>
        </p:nvGrpSpPr>
        <p:grpSpPr>
          <a:xfrm>
            <a:off x="1131290" y="4727744"/>
            <a:ext cx="9478157" cy="875191"/>
            <a:chOff x="-1199628" y="5212406"/>
            <a:chExt cx="9478157" cy="875191"/>
          </a:xfrm>
        </p:grpSpPr>
        <p:grpSp>
          <p:nvGrpSpPr>
            <p:cNvPr id="8" name="Group 7">
              <a:extLst>
                <a:ext uri="{FF2B5EF4-FFF2-40B4-BE49-F238E27FC236}">
                  <a16:creationId xmlns:a16="http://schemas.microsoft.com/office/drawing/2014/main" id="{F35F0A3E-4341-C6EE-599D-D81A5BB046B5}"/>
                </a:ext>
              </a:extLst>
            </p:cNvPr>
            <p:cNvGrpSpPr/>
            <p:nvPr/>
          </p:nvGrpSpPr>
          <p:grpSpPr>
            <a:xfrm>
              <a:off x="-1199628" y="5416107"/>
              <a:ext cx="9478157" cy="457137"/>
              <a:chOff x="-1099309" y="5456551"/>
              <a:chExt cx="10081077" cy="544001"/>
            </a:xfrm>
          </p:grpSpPr>
          <p:sp>
            <p:nvSpPr>
              <p:cNvPr id="12" name="Rectangle 11">
                <a:extLst>
                  <a:ext uri="{FF2B5EF4-FFF2-40B4-BE49-F238E27FC236}">
                    <a16:creationId xmlns:a16="http://schemas.microsoft.com/office/drawing/2014/main" id="{C93A3FF4-1D0D-9025-06B5-50BF4EB9093D}"/>
                  </a:ext>
                </a:extLst>
              </p:cNvPr>
              <p:cNvSpPr/>
              <p:nvPr/>
            </p:nvSpPr>
            <p:spPr>
              <a:xfrm>
                <a:off x="-1099309" y="5500608"/>
                <a:ext cx="6442407" cy="499944"/>
              </a:xfrm>
              <a:prstGeom prst="rect">
                <a:avLst/>
              </a:prstGeom>
              <a:noFill/>
            </p:spPr>
            <p:txBody>
              <a:bodyPr wrap="square">
                <a:spAutoFit/>
              </a:bodyPr>
              <a:lstStyle/>
              <a:p>
                <a:pPr algn="ctr">
                  <a:lnSpc>
                    <a:spcPct val="85000"/>
                  </a:lnSpc>
                  <a:spcBef>
                    <a:spcPct val="0"/>
                  </a:spcBef>
                </a:pPr>
                <a:r>
                  <a:rPr lang="en-US" sz="2400" dirty="0">
                    <a:latin typeface="Sakkal Majalla" panose="02000000000000000000" pitchFamily="2" charset="-78"/>
                    <a:cs typeface="Sakkal Majalla" panose="02000000000000000000" pitchFamily="2" charset="-78"/>
                  </a:rPr>
                  <a:t>www.bqa.gov.bh</a:t>
                </a:r>
              </a:p>
            </p:txBody>
          </p:sp>
          <p:grpSp>
            <p:nvGrpSpPr>
              <p:cNvPr id="13" name="Group 12">
                <a:extLst>
                  <a:ext uri="{FF2B5EF4-FFF2-40B4-BE49-F238E27FC236}">
                    <a16:creationId xmlns:a16="http://schemas.microsoft.com/office/drawing/2014/main" id="{B7904F49-1DE1-E2F7-1932-EA63F0E82B29}"/>
                  </a:ext>
                </a:extLst>
              </p:cNvPr>
              <p:cNvGrpSpPr/>
              <p:nvPr/>
            </p:nvGrpSpPr>
            <p:grpSpPr>
              <a:xfrm>
                <a:off x="4179291" y="5456551"/>
                <a:ext cx="4802477" cy="484580"/>
                <a:chOff x="4179291" y="5456551"/>
                <a:chExt cx="4802477" cy="484580"/>
              </a:xfrm>
            </p:grpSpPr>
            <p:sp>
              <p:nvSpPr>
                <p:cNvPr id="14" name="Rectangle 13">
                  <a:extLst>
                    <a:ext uri="{FF2B5EF4-FFF2-40B4-BE49-F238E27FC236}">
                      <a16:creationId xmlns:a16="http://schemas.microsoft.com/office/drawing/2014/main" id="{E4DA6BD2-7472-554E-AA53-1CD8DF6DF81A}"/>
                    </a:ext>
                  </a:extLst>
                </p:cNvPr>
                <p:cNvSpPr/>
                <p:nvPr/>
              </p:nvSpPr>
              <p:spPr>
                <a:xfrm>
                  <a:off x="4179291" y="5456551"/>
                  <a:ext cx="2085465"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Sakkal Majalla" panose="02000000000000000000" pitchFamily="2" charset="-78"/>
                      <a:cs typeface="Sakkal Majalla" panose="02000000000000000000" pitchFamily="2" charset="-78"/>
                    </a:rPr>
                    <a:t>bqa</a:t>
                  </a:r>
                  <a:r>
                    <a:rPr lang="en-US" sz="2400" dirty="0">
                      <a:solidFill>
                        <a:schemeClr val="tx1"/>
                      </a:solidFill>
                      <a:latin typeface="Sakkal Majalla" panose="02000000000000000000" pitchFamily="2" charset="-78"/>
                      <a:cs typeface="Sakkal Majalla" panose="02000000000000000000" pitchFamily="2" charset="-78"/>
                    </a:rPr>
                    <a:t> Bahrain</a:t>
                  </a:r>
                </a:p>
              </p:txBody>
            </p:sp>
            <p:sp>
              <p:nvSpPr>
                <p:cNvPr id="15" name="Rectangle 14">
                  <a:extLst>
                    <a:ext uri="{FF2B5EF4-FFF2-40B4-BE49-F238E27FC236}">
                      <a16:creationId xmlns:a16="http://schemas.microsoft.com/office/drawing/2014/main" id="{8133C5BC-381A-1013-7ED1-A0234740A515}"/>
                    </a:ext>
                  </a:extLst>
                </p:cNvPr>
                <p:cNvSpPr/>
                <p:nvPr/>
              </p:nvSpPr>
              <p:spPr>
                <a:xfrm>
                  <a:off x="7085891" y="5466346"/>
                  <a:ext cx="1895877"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akkal Majalla" panose="02000000000000000000" pitchFamily="2" charset="-78"/>
                      <a:cs typeface="Sakkal Majalla" panose="02000000000000000000" pitchFamily="2" charset="-78"/>
                    </a:rPr>
                    <a:t>@</a:t>
                  </a:r>
                  <a:r>
                    <a:rPr lang="en-US" sz="2400" dirty="0" err="1">
                      <a:solidFill>
                        <a:schemeClr val="tx1"/>
                      </a:solidFill>
                      <a:latin typeface="Sakkal Majalla" panose="02000000000000000000" pitchFamily="2" charset="-78"/>
                      <a:cs typeface="Sakkal Majalla" panose="02000000000000000000" pitchFamily="2" charset="-78"/>
                    </a:rPr>
                    <a:t>bqa_bh</a:t>
                  </a:r>
                  <a:endParaRPr lang="en-US" sz="2400" dirty="0">
                    <a:solidFill>
                      <a:schemeClr val="tx1"/>
                    </a:solidFill>
                    <a:latin typeface="Sakkal Majalla" panose="02000000000000000000" pitchFamily="2" charset="-78"/>
                    <a:cs typeface="Sakkal Majalla" panose="02000000000000000000" pitchFamily="2" charset="-78"/>
                  </a:endParaRPr>
                </a:p>
              </p:txBody>
            </p:sp>
          </p:grpSp>
        </p:grpSp>
        <p:pic>
          <p:nvPicPr>
            <p:cNvPr id="9" name="Picture 4" descr="Instagram Logo - Free Vectors &amp; PSDs to Download">
              <a:extLst>
                <a:ext uri="{FF2B5EF4-FFF2-40B4-BE49-F238E27FC236}">
                  <a16:creationId xmlns:a16="http://schemas.microsoft.com/office/drawing/2014/main" id="{F7394206-2F06-F3F6-1D89-C05A8C47807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4893" y="5249493"/>
              <a:ext cx="821715" cy="8217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Youtube Logo - Free Vectors &amp; PSDs to Download">
              <a:extLst>
                <a:ext uri="{FF2B5EF4-FFF2-40B4-BE49-F238E27FC236}">
                  <a16:creationId xmlns:a16="http://schemas.microsoft.com/office/drawing/2014/main" id="{A2BFF461-D69C-0500-0A0F-903AFD0E8A0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4758" y="5212406"/>
              <a:ext cx="875191" cy="875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bsite logo Vectors &amp; Illustrations for Free Download | Freepik">
              <a:extLst>
                <a:ext uri="{FF2B5EF4-FFF2-40B4-BE49-F238E27FC236}">
                  <a16:creationId xmlns:a16="http://schemas.microsoft.com/office/drawing/2014/main" id="{087F03BC-C4C1-17C4-83DB-F3F9D65D46F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0" y="5265880"/>
              <a:ext cx="831007" cy="8217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2017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6353943" y="964729"/>
            <a:ext cx="4972348" cy="707886"/>
          </a:xfrm>
          <a:prstGeom prst="rect">
            <a:avLst/>
          </a:prstGeom>
          <a:noFill/>
        </p:spPr>
        <p:txBody>
          <a:bodyPr wrap="square" rtlCol="0">
            <a:spAutoFit/>
          </a:bodyPr>
          <a:lstStyle/>
          <a:p>
            <a:pPr algn="ctr" rtl="1"/>
            <a:r>
              <a:rPr lang="ar-BH" sz="4000" b="1" dirty="0">
                <a:solidFill>
                  <a:srgbClr val="1B841A"/>
                </a:solidFill>
                <a:latin typeface="Graphik Semibold" panose="020B0703030202060203" pitchFamily="34" charset="0"/>
                <a:cs typeface="Graphik Arabic Regular" pitchFamily="2" charset="-78"/>
              </a:rPr>
              <a:t>النمو الشامل والمتكامل</a:t>
            </a:r>
            <a:endParaRPr lang="en-US" sz="4000" b="1" dirty="0">
              <a:solidFill>
                <a:srgbClr val="1B841A"/>
              </a:solidFill>
              <a:latin typeface="Graphik Semibold" panose="020B0703030202060203" pitchFamily="34" charset="0"/>
              <a:cs typeface="Graphik Arabic Regular" pitchFamily="2" charset="-78"/>
            </a:endParaRPr>
          </a:p>
        </p:txBody>
      </p:sp>
      <p:sp>
        <p:nvSpPr>
          <p:cNvPr id="7" name="Title 1">
            <a:extLst>
              <a:ext uri="{FF2B5EF4-FFF2-40B4-BE49-F238E27FC236}">
                <a16:creationId xmlns:a16="http://schemas.microsoft.com/office/drawing/2014/main" id="{466CCAB6-590D-C2EF-4754-75D8A597338B}"/>
              </a:ext>
            </a:extLst>
          </p:cNvPr>
          <p:cNvSpPr>
            <a:spLocks noGrp="1"/>
          </p:cNvSpPr>
          <p:nvPr>
            <p:ph type="title"/>
          </p:nvPr>
        </p:nvSpPr>
        <p:spPr>
          <a:xfrm>
            <a:off x="997628" y="104119"/>
            <a:ext cx="10196744" cy="744584"/>
          </a:xfrm>
        </p:spPr>
        <p:txBody>
          <a:bodyPr>
            <a:normAutofit/>
          </a:bodyPr>
          <a:lstStyle/>
          <a:p>
            <a:pPr algn="r" rtl="1"/>
            <a:r>
              <a:rPr lang="ar-BH" sz="3200" b="1" dirty="0">
                <a:solidFill>
                  <a:schemeClr val="accent1">
                    <a:lumMod val="75000"/>
                  </a:schemeClr>
                </a:solidFill>
              </a:rPr>
              <a:t>ركائز التعليم في مرحلة الطفولة المبكرة</a:t>
            </a:r>
            <a:endParaRPr lang="en-US" sz="3200" b="1" dirty="0">
              <a:solidFill>
                <a:schemeClr val="accent1">
                  <a:lumMod val="75000"/>
                </a:schemeClr>
              </a:solidFill>
            </a:endParaRPr>
          </a:p>
        </p:txBody>
      </p:sp>
      <p:grpSp>
        <p:nvGrpSpPr>
          <p:cNvPr id="4" name="Group 3">
            <a:extLst>
              <a:ext uri="{FF2B5EF4-FFF2-40B4-BE49-F238E27FC236}">
                <a16:creationId xmlns:a16="http://schemas.microsoft.com/office/drawing/2014/main" id="{BDF9EC79-F872-214A-9152-72D7246FAEA5}"/>
              </a:ext>
            </a:extLst>
          </p:cNvPr>
          <p:cNvGrpSpPr/>
          <p:nvPr/>
        </p:nvGrpSpPr>
        <p:grpSpPr>
          <a:xfrm>
            <a:off x="6258595" y="2044436"/>
            <a:ext cx="5797942" cy="3996788"/>
            <a:chOff x="6184899" y="2861212"/>
            <a:chExt cx="6007101" cy="3996788"/>
          </a:xfrm>
        </p:grpSpPr>
        <p:pic>
          <p:nvPicPr>
            <p:cNvPr id="5" name="Picture 4" descr="A group of children in a classroom&#10;&#10;Description automatically generated">
              <a:extLst>
                <a:ext uri="{FF2B5EF4-FFF2-40B4-BE49-F238E27FC236}">
                  <a16:creationId xmlns:a16="http://schemas.microsoft.com/office/drawing/2014/main" id="{FD7D10EB-A9BE-5BE4-CF99-513DC77299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84899" y="2861212"/>
              <a:ext cx="6007101" cy="3996788"/>
            </a:xfrm>
            <a:prstGeom prst="rect">
              <a:avLst/>
            </a:prstGeom>
          </p:spPr>
        </p:pic>
        <p:sp>
          <p:nvSpPr>
            <p:cNvPr id="6" name="Oval 5">
              <a:extLst>
                <a:ext uri="{FF2B5EF4-FFF2-40B4-BE49-F238E27FC236}">
                  <a16:creationId xmlns:a16="http://schemas.microsoft.com/office/drawing/2014/main" id="{2060578B-20DB-1DE2-7E58-3E0E7AA49A06}"/>
                </a:ext>
              </a:extLst>
            </p:cNvPr>
            <p:cNvSpPr/>
            <p:nvPr/>
          </p:nvSpPr>
          <p:spPr>
            <a:xfrm>
              <a:off x="10846546" y="4614224"/>
              <a:ext cx="387276" cy="398033"/>
            </a:xfrm>
            <a:prstGeom prst="ellipse">
              <a:avLst/>
            </a:prstGeom>
            <a:solidFill>
              <a:srgbClr val="ACAE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8" name="Group 7">
            <a:extLst>
              <a:ext uri="{FF2B5EF4-FFF2-40B4-BE49-F238E27FC236}">
                <a16:creationId xmlns:a16="http://schemas.microsoft.com/office/drawing/2014/main" id="{BC9C98E8-489C-B0B1-FEFD-A1F68ECABF97}"/>
              </a:ext>
            </a:extLst>
          </p:cNvPr>
          <p:cNvGrpSpPr/>
          <p:nvPr/>
        </p:nvGrpSpPr>
        <p:grpSpPr>
          <a:xfrm>
            <a:off x="135463" y="2044436"/>
            <a:ext cx="5751377" cy="3996788"/>
            <a:chOff x="0" y="2877478"/>
            <a:chExt cx="6007101" cy="3996788"/>
          </a:xfrm>
        </p:grpSpPr>
        <p:pic>
          <p:nvPicPr>
            <p:cNvPr id="9" name="Picture 8" descr="A young child holding a paper with a sun and a pen&#10;&#10;Description automatically generated">
              <a:extLst>
                <a:ext uri="{FF2B5EF4-FFF2-40B4-BE49-F238E27FC236}">
                  <a16:creationId xmlns:a16="http://schemas.microsoft.com/office/drawing/2014/main" id="{CBC71B6C-1277-0905-4B32-ED68EB1CFB9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2877478"/>
              <a:ext cx="6007101" cy="3996788"/>
            </a:xfrm>
            <a:prstGeom prst="rect">
              <a:avLst/>
            </a:prstGeom>
          </p:spPr>
        </p:pic>
        <p:sp>
          <p:nvSpPr>
            <p:cNvPr id="10" name="Rectangle 9">
              <a:extLst>
                <a:ext uri="{FF2B5EF4-FFF2-40B4-BE49-F238E27FC236}">
                  <a16:creationId xmlns:a16="http://schemas.microsoft.com/office/drawing/2014/main" id="{F7742237-C436-2D1F-6BF1-166A3459E099}"/>
                </a:ext>
              </a:extLst>
            </p:cNvPr>
            <p:cNvSpPr/>
            <p:nvPr/>
          </p:nvSpPr>
          <p:spPr>
            <a:xfrm rot="760477">
              <a:off x="3591744" y="5426599"/>
              <a:ext cx="288961" cy="327722"/>
            </a:xfrm>
            <a:prstGeom prst="rect">
              <a:avLst/>
            </a:prstGeom>
            <a:solidFill>
              <a:srgbClr val="FCFEFD"/>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8E6512FD-2C2C-DE91-44F2-85A10B7DD795}"/>
              </a:ext>
            </a:extLst>
          </p:cNvPr>
          <p:cNvSpPr/>
          <p:nvPr/>
        </p:nvSpPr>
        <p:spPr>
          <a:xfrm>
            <a:off x="135463" y="61694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14" name="Rectangle 13">
            <a:extLst>
              <a:ext uri="{FF2B5EF4-FFF2-40B4-BE49-F238E27FC236}">
                <a16:creationId xmlns:a16="http://schemas.microsoft.com/office/drawing/2014/main" id="{FEE31E20-D0FD-F299-0A39-E8281FD3B195}"/>
              </a:ext>
            </a:extLst>
          </p:cNvPr>
          <p:cNvSpPr/>
          <p:nvPr/>
        </p:nvSpPr>
        <p:spPr>
          <a:xfrm>
            <a:off x="6258594" y="6169479"/>
            <a:ext cx="579794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Tree>
    <p:extLst>
      <p:ext uri="{BB962C8B-B14F-4D97-AF65-F5344CB8AC3E}">
        <p14:creationId xmlns:p14="http://schemas.microsoft.com/office/powerpoint/2010/main" val="2423768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5182489" y="891901"/>
            <a:ext cx="6154596" cy="707886"/>
          </a:xfrm>
          <a:prstGeom prst="rect">
            <a:avLst/>
          </a:prstGeom>
          <a:noFill/>
        </p:spPr>
        <p:txBody>
          <a:bodyPr wrap="square" rtlCol="0">
            <a:spAutoFit/>
          </a:bodyPr>
          <a:lstStyle/>
          <a:p>
            <a:pPr algn="r" rtl="1"/>
            <a:r>
              <a:rPr lang="ar-BH" sz="4000" b="1" dirty="0">
                <a:solidFill>
                  <a:srgbClr val="1B841A"/>
                </a:solidFill>
                <a:latin typeface="Graphik Semibold" panose="020B0703030202060203" pitchFamily="34" charset="0"/>
                <a:cs typeface="Graphik Arabic Regular" pitchFamily="2" charset="-78"/>
              </a:rPr>
              <a:t>بيئة شاملة وحاضنة</a:t>
            </a:r>
            <a:endParaRPr lang="en-US" sz="4000" b="1" dirty="0">
              <a:solidFill>
                <a:srgbClr val="1B841A"/>
              </a:solidFill>
              <a:latin typeface="Graphik Semibold" panose="020B0703030202060203" pitchFamily="34" charset="0"/>
              <a:cs typeface="Graphik Arabic Regular" pitchFamily="2" charset="-78"/>
            </a:endParaRPr>
          </a:p>
        </p:txBody>
      </p:sp>
      <p:pic>
        <p:nvPicPr>
          <p:cNvPr id="10" name="Picture 9" descr="A group of girls playing in the sand&#10;&#10;Description automatically generated">
            <a:extLst>
              <a:ext uri="{FF2B5EF4-FFF2-40B4-BE49-F238E27FC236}">
                <a16:creationId xmlns:a16="http://schemas.microsoft.com/office/drawing/2014/main" id="{F168D134-9E64-BA24-E417-0555E29F18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2354" y="2061680"/>
            <a:ext cx="5770605" cy="3839436"/>
          </a:xfrm>
          <a:prstGeom prst="rect">
            <a:avLst/>
          </a:prstGeom>
        </p:spPr>
      </p:pic>
      <p:grpSp>
        <p:nvGrpSpPr>
          <p:cNvPr id="15" name="Group 14">
            <a:extLst>
              <a:ext uri="{FF2B5EF4-FFF2-40B4-BE49-F238E27FC236}">
                <a16:creationId xmlns:a16="http://schemas.microsoft.com/office/drawing/2014/main" id="{D9B163F9-7B39-C57B-3EF6-AF70FEB9D78A}"/>
              </a:ext>
            </a:extLst>
          </p:cNvPr>
          <p:cNvGrpSpPr/>
          <p:nvPr/>
        </p:nvGrpSpPr>
        <p:grpSpPr>
          <a:xfrm>
            <a:off x="6238713" y="2061680"/>
            <a:ext cx="5770605" cy="3839437"/>
            <a:chOff x="6410550" y="3000048"/>
            <a:chExt cx="5770605" cy="3839437"/>
          </a:xfrm>
        </p:grpSpPr>
        <p:pic>
          <p:nvPicPr>
            <p:cNvPr id="12" name="Picture 11" descr="A group of children sitting at a table&#10;&#10;Description automatically generated">
              <a:extLst>
                <a:ext uri="{FF2B5EF4-FFF2-40B4-BE49-F238E27FC236}">
                  <a16:creationId xmlns:a16="http://schemas.microsoft.com/office/drawing/2014/main" id="{993F86BD-6538-5639-DF2C-2F0F13F2011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10550" y="3000048"/>
              <a:ext cx="5770605" cy="3839437"/>
            </a:xfrm>
            <a:prstGeom prst="rect">
              <a:avLst/>
            </a:prstGeom>
          </p:spPr>
        </p:pic>
        <p:sp>
          <p:nvSpPr>
            <p:cNvPr id="13" name="Rectangle 12">
              <a:extLst>
                <a:ext uri="{FF2B5EF4-FFF2-40B4-BE49-F238E27FC236}">
                  <a16:creationId xmlns:a16="http://schemas.microsoft.com/office/drawing/2014/main" id="{3E5609A7-C3F3-1DF9-9BA4-F1DA8F31F9D9}"/>
                </a:ext>
              </a:extLst>
            </p:cNvPr>
            <p:cNvSpPr/>
            <p:nvPr/>
          </p:nvSpPr>
          <p:spPr>
            <a:xfrm rot="2363542">
              <a:off x="10991932" y="5348291"/>
              <a:ext cx="81773" cy="14558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0095417-6045-C4B4-92C7-58874F75712E}"/>
                </a:ext>
              </a:extLst>
            </p:cNvPr>
            <p:cNvSpPr/>
            <p:nvPr/>
          </p:nvSpPr>
          <p:spPr>
            <a:xfrm rot="2363542">
              <a:off x="10026974" y="4772926"/>
              <a:ext cx="92161" cy="10278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30279C44-655A-F020-2694-FBB2601F1A65}"/>
              </a:ext>
            </a:extLst>
          </p:cNvPr>
          <p:cNvSpPr/>
          <p:nvPr/>
        </p:nvSpPr>
        <p:spPr>
          <a:xfrm>
            <a:off x="135463" y="61694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5" name="Rectangle 4">
            <a:extLst>
              <a:ext uri="{FF2B5EF4-FFF2-40B4-BE49-F238E27FC236}">
                <a16:creationId xmlns:a16="http://schemas.microsoft.com/office/drawing/2014/main" id="{36096A72-6FFB-97E4-3AFF-81493BFFFD9E}"/>
              </a:ext>
            </a:extLst>
          </p:cNvPr>
          <p:cNvSpPr/>
          <p:nvPr/>
        </p:nvSpPr>
        <p:spPr>
          <a:xfrm>
            <a:off x="6258594" y="6169479"/>
            <a:ext cx="579794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6" name="Title 1">
            <a:extLst>
              <a:ext uri="{FF2B5EF4-FFF2-40B4-BE49-F238E27FC236}">
                <a16:creationId xmlns:a16="http://schemas.microsoft.com/office/drawing/2014/main" id="{6DB634BB-852A-0BF0-F8CF-D3D83399A3A5}"/>
              </a:ext>
            </a:extLst>
          </p:cNvPr>
          <p:cNvSpPr txBox="1">
            <a:spLocks/>
          </p:cNvSpPr>
          <p:nvPr/>
        </p:nvSpPr>
        <p:spPr>
          <a:xfrm>
            <a:off x="997628" y="104119"/>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a:solidFill>
                  <a:schemeClr val="accent1">
                    <a:lumMod val="75000"/>
                  </a:schemeClr>
                </a:solidFill>
              </a:rPr>
              <a:t>ركائز التعليم في مرحلة الطفولة المبكرة</a:t>
            </a:r>
            <a:endParaRPr lang="en-US" sz="3200" b="1" dirty="0">
              <a:solidFill>
                <a:schemeClr val="accent1">
                  <a:lumMod val="75000"/>
                </a:schemeClr>
              </a:solidFill>
            </a:endParaRPr>
          </a:p>
        </p:txBody>
      </p:sp>
    </p:spTree>
    <p:extLst>
      <p:ext uri="{BB962C8B-B14F-4D97-AF65-F5344CB8AC3E}">
        <p14:creationId xmlns:p14="http://schemas.microsoft.com/office/powerpoint/2010/main" val="125778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37D33-4172-6D3D-1315-4FB0702F8760}"/>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EB9DE4D-49FF-AE05-B631-957707490544}"/>
              </a:ext>
            </a:extLst>
          </p:cNvPr>
          <p:cNvGraphicFramePr/>
          <p:nvPr>
            <p:extLst>
              <p:ext uri="{D42A27DB-BD31-4B8C-83A1-F6EECF244321}">
                <p14:modId xmlns:p14="http://schemas.microsoft.com/office/powerpoint/2010/main" val="399063218"/>
              </p:ext>
            </p:extLst>
          </p:nvPr>
        </p:nvGraphicFramePr>
        <p:xfrm>
          <a:off x="969436" y="653772"/>
          <a:ext cx="10439408" cy="6521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48D57BED-5C79-1A8C-2401-1A1AA57A2F34}"/>
              </a:ext>
            </a:extLst>
          </p:cNvPr>
          <p:cNvSpPr>
            <a:spLocks noGrp="1"/>
          </p:cNvSpPr>
          <p:nvPr>
            <p:ph type="title"/>
          </p:nvPr>
        </p:nvSpPr>
        <p:spPr>
          <a:xfrm>
            <a:off x="783156" y="78281"/>
            <a:ext cx="10196744" cy="744584"/>
          </a:xfrm>
        </p:spPr>
        <p:txBody>
          <a:bodyPr>
            <a:normAutofit/>
          </a:bodyPr>
          <a:lstStyle/>
          <a:p>
            <a:pPr algn="r" rtl="1"/>
            <a:r>
              <a:rPr lang="ar-BH" sz="3200" b="1" dirty="0">
                <a:solidFill>
                  <a:schemeClr val="accent1">
                    <a:lumMod val="75000"/>
                  </a:schemeClr>
                </a:solidFill>
              </a:rPr>
              <a:t>نشاط تدريبي (1)</a:t>
            </a:r>
            <a:endParaRPr lang="en-US" sz="3200" b="1" dirty="0">
              <a:solidFill>
                <a:schemeClr val="accent1">
                  <a:lumMod val="75000"/>
                </a:schemeClr>
              </a:solidFill>
            </a:endParaRPr>
          </a:p>
        </p:txBody>
      </p:sp>
      <p:sp>
        <p:nvSpPr>
          <p:cNvPr id="4" name="TextBox 3">
            <a:extLst>
              <a:ext uri="{FF2B5EF4-FFF2-40B4-BE49-F238E27FC236}">
                <a16:creationId xmlns:a16="http://schemas.microsoft.com/office/drawing/2014/main" id="{F69E20F1-1124-2AAE-FD3C-A7E58123FC79}"/>
              </a:ext>
            </a:extLst>
          </p:cNvPr>
          <p:cNvSpPr txBox="1"/>
          <p:nvPr/>
        </p:nvSpPr>
        <p:spPr>
          <a:xfrm>
            <a:off x="399359" y="1075190"/>
            <a:ext cx="10964337" cy="677108"/>
          </a:xfrm>
          <a:prstGeom prst="rect">
            <a:avLst/>
          </a:prstGeom>
          <a:noFill/>
        </p:spPr>
        <p:txBody>
          <a:bodyPr wrap="square" rtlCol="0">
            <a:spAutoFit/>
          </a:bodyPr>
          <a:lstStyle/>
          <a:p>
            <a:pPr algn="r" rtl="1"/>
            <a:r>
              <a:rPr lang="ar-BH" sz="2000" b="1" dirty="0">
                <a:latin typeface="Graphik Arabic Regular" pitchFamily="2" charset="-78"/>
                <a:cs typeface="Graphik Arabic Regular" pitchFamily="2" charset="-78"/>
              </a:rPr>
              <a:t>تأمل في ممارساتك التعليمية في الروضة، ما هي نوعية الأنشطة التي تعزز الركائز الثلاث للتعليم المبكر؟</a:t>
            </a:r>
            <a:endParaRPr lang="en-GB" sz="2000" b="1" dirty="0">
              <a:latin typeface="Graphik Arabic Regular" pitchFamily="2" charset="-78"/>
              <a:cs typeface="Graphik Arabic Regular" pitchFamily="2" charset="-78"/>
            </a:endParaRPr>
          </a:p>
          <a:p>
            <a:r>
              <a:rPr lang="en-US" dirty="0"/>
              <a:t/>
            </a:r>
            <a:endParaRPr lang="en-GB" dirty="0"/>
          </a:p>
        </p:txBody>
      </p:sp>
    </p:spTree>
    <p:extLst>
      <p:ext uri="{BB962C8B-B14F-4D97-AF65-F5344CB8AC3E}">
        <p14:creationId xmlns:p14="http://schemas.microsoft.com/office/powerpoint/2010/main" val="3970318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28E19-918B-7087-DF6D-62709F8CA7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2800DA1-74EE-3BEF-F473-14F1B95740C1}"/>
              </a:ext>
            </a:extLst>
          </p:cNvPr>
          <p:cNvSpPr txBox="1"/>
          <p:nvPr/>
        </p:nvSpPr>
        <p:spPr>
          <a:xfrm>
            <a:off x="15563" y="803024"/>
            <a:ext cx="10964337" cy="400110"/>
          </a:xfrm>
          <a:prstGeom prst="rect">
            <a:avLst/>
          </a:prstGeom>
          <a:noFill/>
        </p:spPr>
        <p:txBody>
          <a:bodyPr wrap="square" rtlCol="0">
            <a:spAutoFit/>
          </a:bodyPr>
          <a:lstStyle/>
          <a:p>
            <a:pPr algn="r" rtl="1"/>
            <a:r>
              <a:rPr lang="ar-BH" sz="2000" dirty="0">
                <a:latin typeface="Graphik Arabic Regular" pitchFamily="2" charset="-78"/>
                <a:cs typeface="Graphik Arabic Regular" pitchFamily="2" charset="-78"/>
              </a:rPr>
              <a:t>أمثلة لأنشطة تعزز ركائز التعليم في مرحلة التعليم المبكر </a:t>
            </a:r>
            <a:endParaRPr lang="en-GB" sz="2000" dirty="0">
              <a:latin typeface="Graphik Arabic Regular" pitchFamily="2" charset="-78"/>
              <a:cs typeface="Graphik Arabic Regular" pitchFamily="2" charset="-78"/>
            </a:endParaRPr>
          </a:p>
        </p:txBody>
      </p:sp>
      <p:sp>
        <p:nvSpPr>
          <p:cNvPr id="2" name="Rectangle 1">
            <a:extLst>
              <a:ext uri="{FF2B5EF4-FFF2-40B4-BE49-F238E27FC236}">
                <a16:creationId xmlns:a16="http://schemas.microsoft.com/office/drawing/2014/main" id="{5CAD0C80-CC7E-CECB-79CF-DFCC5C2F299E}"/>
              </a:ext>
            </a:extLst>
          </p:cNvPr>
          <p:cNvSpPr/>
          <p:nvPr/>
        </p:nvSpPr>
        <p:spPr>
          <a:xfrm>
            <a:off x="8237016" y="1927877"/>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 name="Rectangle 2">
            <a:extLst>
              <a:ext uri="{FF2B5EF4-FFF2-40B4-BE49-F238E27FC236}">
                <a16:creationId xmlns:a16="http://schemas.microsoft.com/office/drawing/2014/main" id="{B685445D-EF82-7F36-C1ED-0399C7B05F10}"/>
              </a:ext>
            </a:extLst>
          </p:cNvPr>
          <p:cNvSpPr/>
          <p:nvPr/>
        </p:nvSpPr>
        <p:spPr>
          <a:xfrm>
            <a:off x="8391572" y="2073343"/>
            <a:ext cx="2782019" cy="2363807"/>
          </a:xfrm>
          <a:prstGeom prst="rect">
            <a:avLst/>
          </a:prstGeom>
          <a:blipFill>
            <a:blip r:embed="rId3">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6" name="Group 5">
            <a:extLst>
              <a:ext uri="{FF2B5EF4-FFF2-40B4-BE49-F238E27FC236}">
                <a16:creationId xmlns:a16="http://schemas.microsoft.com/office/drawing/2014/main" id="{5E0A02A6-7D61-1146-1AD7-AF01A92AB4D2}"/>
              </a:ext>
            </a:extLst>
          </p:cNvPr>
          <p:cNvGrpSpPr/>
          <p:nvPr/>
        </p:nvGrpSpPr>
        <p:grpSpPr>
          <a:xfrm>
            <a:off x="8391572" y="4800842"/>
            <a:ext cx="2782019" cy="618197"/>
            <a:chOff x="155441" y="4315514"/>
            <a:chExt cx="2782019" cy="618197"/>
          </a:xfrm>
        </p:grpSpPr>
        <p:sp>
          <p:nvSpPr>
            <p:cNvPr id="7" name="Rectangle 6">
              <a:extLst>
                <a:ext uri="{FF2B5EF4-FFF2-40B4-BE49-F238E27FC236}">
                  <a16:creationId xmlns:a16="http://schemas.microsoft.com/office/drawing/2014/main" id="{BEC04A32-7EFC-B759-F9BB-DD63F376CB84}"/>
                </a:ext>
              </a:extLst>
            </p:cNvPr>
            <p:cNvSpPr/>
            <p:nvPr/>
          </p:nvSpPr>
          <p:spPr>
            <a:xfrm>
              <a:off x="155441" y="4315514"/>
              <a:ext cx="2782019" cy="61819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9" name="TextBox 8">
              <a:extLst>
                <a:ext uri="{FF2B5EF4-FFF2-40B4-BE49-F238E27FC236}">
                  <a16:creationId xmlns:a16="http://schemas.microsoft.com/office/drawing/2014/main" id="{7FCAE241-34DF-D427-244F-ECA5C56A5769}"/>
                </a:ext>
              </a:extLst>
            </p:cNvPr>
            <p:cNvSpPr txBox="1"/>
            <p:nvPr/>
          </p:nvSpPr>
          <p:spPr>
            <a:xfrm>
              <a:off x="155441" y="4315514"/>
              <a:ext cx="278201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sz="2000" b="1" dirty="0"/>
                <a:t>مركزية اللعب </a:t>
              </a:r>
              <a:endParaRPr lang="en-GB" sz="2000" b="1" kern="1200" dirty="0"/>
            </a:p>
          </p:txBody>
        </p:sp>
      </p:grpSp>
      <p:grpSp>
        <p:nvGrpSpPr>
          <p:cNvPr id="10" name="Group 9">
            <a:extLst>
              <a:ext uri="{FF2B5EF4-FFF2-40B4-BE49-F238E27FC236}">
                <a16:creationId xmlns:a16="http://schemas.microsoft.com/office/drawing/2014/main" id="{167E7FE0-6530-E1E8-B042-FEEBB82273E5}"/>
              </a:ext>
            </a:extLst>
          </p:cNvPr>
          <p:cNvGrpSpPr/>
          <p:nvPr/>
        </p:nvGrpSpPr>
        <p:grpSpPr>
          <a:xfrm>
            <a:off x="8391571" y="4437150"/>
            <a:ext cx="2782019" cy="363691"/>
            <a:chOff x="155441" y="3951822"/>
            <a:chExt cx="2782019" cy="363691"/>
          </a:xfrm>
        </p:grpSpPr>
        <p:sp>
          <p:nvSpPr>
            <p:cNvPr id="11" name="Rectangle 10">
              <a:extLst>
                <a:ext uri="{FF2B5EF4-FFF2-40B4-BE49-F238E27FC236}">
                  <a16:creationId xmlns:a16="http://schemas.microsoft.com/office/drawing/2014/main" id="{0F269DED-8F76-5747-E1B8-49DB949BCF96}"/>
                </a:ext>
              </a:extLst>
            </p:cNvPr>
            <p:cNvSpPr/>
            <p:nvPr/>
          </p:nvSpPr>
          <p:spPr>
            <a:xfrm>
              <a:off x="155441" y="3951822"/>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2" name="TextBox 11">
              <a:extLst>
                <a:ext uri="{FF2B5EF4-FFF2-40B4-BE49-F238E27FC236}">
                  <a16:creationId xmlns:a16="http://schemas.microsoft.com/office/drawing/2014/main" id="{3F8E1E01-2AE8-A809-67A8-BB982CD6750E}"/>
                </a:ext>
              </a:extLst>
            </p:cNvPr>
            <p:cNvSpPr txBox="1"/>
            <p:nvPr/>
          </p:nvSpPr>
          <p:spPr>
            <a:xfrm>
              <a:off x="155441" y="3951822"/>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1</a:t>
              </a:r>
              <a:endParaRPr lang="en-GB" sz="1500" kern="1200" dirty="0"/>
            </a:p>
          </p:txBody>
        </p:sp>
      </p:grpSp>
      <p:pic>
        <p:nvPicPr>
          <p:cNvPr id="13" name="Picture 12" descr="A young child playing with a card&#10;&#10;Description automatically generated with medium confidence">
            <a:extLst>
              <a:ext uri="{FF2B5EF4-FFF2-40B4-BE49-F238E27FC236}">
                <a16:creationId xmlns:a16="http://schemas.microsoft.com/office/drawing/2014/main" id="{7236DE8B-22C4-973C-9A9A-F9657BFB8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00" y="1476800"/>
            <a:ext cx="2929494" cy="1949121"/>
          </a:xfrm>
          <a:prstGeom prst="rect">
            <a:avLst/>
          </a:prstGeom>
        </p:spPr>
      </p:pic>
      <p:pic>
        <p:nvPicPr>
          <p:cNvPr id="15" name="Picture 14" descr="A child playing with a building set&#10;&#10;Description automatically generated">
            <a:extLst>
              <a:ext uri="{FF2B5EF4-FFF2-40B4-BE49-F238E27FC236}">
                <a16:creationId xmlns:a16="http://schemas.microsoft.com/office/drawing/2014/main" id="{C0B0C44F-89F3-EFFA-C5D9-ED59B107D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73" y="4025688"/>
            <a:ext cx="2934122" cy="1952200"/>
          </a:xfrm>
          <a:prstGeom prst="rect">
            <a:avLst/>
          </a:prstGeom>
        </p:spPr>
      </p:pic>
      <p:pic>
        <p:nvPicPr>
          <p:cNvPr id="21" name="Picture 20" descr="A child on a slide&#10;&#10;Description automatically generated">
            <a:extLst>
              <a:ext uri="{FF2B5EF4-FFF2-40B4-BE49-F238E27FC236}">
                <a16:creationId xmlns:a16="http://schemas.microsoft.com/office/drawing/2014/main" id="{AE0B97AE-D574-7A29-D8BE-A0ECD736AC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1894" y="4022608"/>
            <a:ext cx="2934122" cy="1952200"/>
          </a:xfrm>
          <a:prstGeom prst="rect">
            <a:avLst/>
          </a:prstGeom>
        </p:spPr>
      </p:pic>
      <p:sp>
        <p:nvSpPr>
          <p:cNvPr id="22" name="TextBox 21">
            <a:extLst>
              <a:ext uri="{FF2B5EF4-FFF2-40B4-BE49-F238E27FC236}">
                <a16:creationId xmlns:a16="http://schemas.microsoft.com/office/drawing/2014/main" id="{851BEC60-E815-F948-B10F-637BABB5F70B}"/>
              </a:ext>
            </a:extLst>
          </p:cNvPr>
          <p:cNvSpPr txBox="1"/>
          <p:nvPr/>
        </p:nvSpPr>
        <p:spPr>
          <a:xfrm>
            <a:off x="15563" y="3404411"/>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مطابقة الصور بأصوات الحروف</a:t>
            </a:r>
            <a:endParaRPr lang="en-GB" b="1" kern="1200" dirty="0">
              <a:solidFill>
                <a:srgbClr val="397B26"/>
              </a:solidFill>
            </a:endParaRPr>
          </a:p>
        </p:txBody>
      </p:sp>
      <p:sp>
        <p:nvSpPr>
          <p:cNvPr id="23" name="TextBox 22">
            <a:extLst>
              <a:ext uri="{FF2B5EF4-FFF2-40B4-BE49-F238E27FC236}">
                <a16:creationId xmlns:a16="http://schemas.microsoft.com/office/drawing/2014/main" id="{4467AD35-AEB2-AA28-8E2E-6B9E0437ACB4}"/>
              </a:ext>
            </a:extLst>
          </p:cNvPr>
          <p:cNvSpPr txBox="1"/>
          <p:nvPr/>
        </p:nvSpPr>
        <p:spPr>
          <a:xfrm>
            <a:off x="3722957" y="3404411"/>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dirty="0">
                <a:solidFill>
                  <a:srgbClr val="397B26"/>
                </a:solidFill>
              </a:rPr>
              <a:t>عمل الأشكال بالرمل</a:t>
            </a:r>
            <a:endParaRPr lang="en-GB" b="1" kern="1200" dirty="0">
              <a:solidFill>
                <a:srgbClr val="397B26"/>
              </a:solidFill>
            </a:endParaRPr>
          </a:p>
        </p:txBody>
      </p:sp>
      <p:sp>
        <p:nvSpPr>
          <p:cNvPr id="24" name="TextBox 23">
            <a:extLst>
              <a:ext uri="{FF2B5EF4-FFF2-40B4-BE49-F238E27FC236}">
                <a16:creationId xmlns:a16="http://schemas.microsoft.com/office/drawing/2014/main" id="{63148C93-B739-E576-A881-AA259A86B6CE}"/>
              </a:ext>
            </a:extLst>
          </p:cNvPr>
          <p:cNvSpPr txBox="1"/>
          <p:nvPr/>
        </p:nvSpPr>
        <p:spPr>
          <a:xfrm>
            <a:off x="15563" y="5974808"/>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تركيب المكعبات</a:t>
            </a:r>
            <a:endParaRPr lang="en-GB" b="1" kern="1200" dirty="0">
              <a:solidFill>
                <a:srgbClr val="397B26"/>
              </a:solidFill>
            </a:endParaRPr>
          </a:p>
        </p:txBody>
      </p:sp>
      <p:sp>
        <p:nvSpPr>
          <p:cNvPr id="25" name="TextBox 24">
            <a:extLst>
              <a:ext uri="{FF2B5EF4-FFF2-40B4-BE49-F238E27FC236}">
                <a16:creationId xmlns:a16="http://schemas.microsoft.com/office/drawing/2014/main" id="{9BB8BD3D-AD21-AA41-D9F1-391A0349E4BA}"/>
              </a:ext>
            </a:extLst>
          </p:cNvPr>
          <p:cNvSpPr txBox="1"/>
          <p:nvPr/>
        </p:nvSpPr>
        <p:spPr>
          <a:xfrm>
            <a:off x="3748092" y="5974808"/>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اللعب الحر في الساحات الخارجية</a:t>
            </a:r>
            <a:endParaRPr lang="en-GB" b="1" kern="1200" dirty="0">
              <a:solidFill>
                <a:srgbClr val="397B26"/>
              </a:solidFill>
            </a:endParaRPr>
          </a:p>
        </p:txBody>
      </p:sp>
      <p:sp>
        <p:nvSpPr>
          <p:cNvPr id="16" name="Title 1">
            <a:extLst>
              <a:ext uri="{FF2B5EF4-FFF2-40B4-BE49-F238E27FC236}">
                <a16:creationId xmlns:a16="http://schemas.microsoft.com/office/drawing/2014/main" id="{FAAC02B7-5BA7-D438-32A9-482ACBF84A53}"/>
              </a:ext>
            </a:extLst>
          </p:cNvPr>
          <p:cNvSpPr>
            <a:spLocks noGrp="1"/>
          </p:cNvSpPr>
          <p:nvPr>
            <p:ph type="title"/>
          </p:nvPr>
        </p:nvSpPr>
        <p:spPr>
          <a:xfrm>
            <a:off x="783156" y="78281"/>
            <a:ext cx="10196744" cy="744584"/>
          </a:xfrm>
        </p:spPr>
        <p:txBody>
          <a:bodyPr>
            <a:normAutofit/>
          </a:bodyPr>
          <a:lstStyle/>
          <a:p>
            <a:pPr algn="r" rtl="1"/>
            <a:r>
              <a:rPr lang="ar-BH" sz="3200" b="1" dirty="0">
                <a:solidFill>
                  <a:schemeClr val="accent1">
                    <a:lumMod val="75000"/>
                  </a:schemeClr>
                </a:solidFill>
              </a:rPr>
              <a:t>نشاط تدريبي (1)</a:t>
            </a:r>
            <a:endParaRPr lang="en-US" sz="3200" b="1" dirty="0">
              <a:solidFill>
                <a:schemeClr val="accent1">
                  <a:lumMod val="75000"/>
                </a:schemeClr>
              </a:solidFill>
            </a:endParaRPr>
          </a:p>
        </p:txBody>
      </p:sp>
      <p:grpSp>
        <p:nvGrpSpPr>
          <p:cNvPr id="8" name="Group 7">
            <a:extLst>
              <a:ext uri="{FF2B5EF4-FFF2-40B4-BE49-F238E27FC236}">
                <a16:creationId xmlns:a16="http://schemas.microsoft.com/office/drawing/2014/main" id="{02589BD7-A61D-3FCD-D95C-D51E18D60952}"/>
              </a:ext>
            </a:extLst>
          </p:cNvPr>
          <p:cNvGrpSpPr/>
          <p:nvPr/>
        </p:nvGrpSpPr>
        <p:grpSpPr>
          <a:xfrm>
            <a:off x="4161894" y="1476800"/>
            <a:ext cx="2934122" cy="1952200"/>
            <a:chOff x="4161894" y="1476800"/>
            <a:chExt cx="2934122" cy="1952200"/>
          </a:xfrm>
        </p:grpSpPr>
        <p:pic>
          <p:nvPicPr>
            <p:cNvPr id="19" name="Picture 18" descr="A child playing in a sandbox&#10;&#10;Description automatically generated">
              <a:extLst>
                <a:ext uri="{FF2B5EF4-FFF2-40B4-BE49-F238E27FC236}">
                  <a16:creationId xmlns:a16="http://schemas.microsoft.com/office/drawing/2014/main" id="{389D6083-86C3-CAFD-9069-F367401190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1894" y="1476800"/>
              <a:ext cx="2934122" cy="1952200"/>
            </a:xfrm>
            <a:prstGeom prst="rect">
              <a:avLst/>
            </a:prstGeom>
          </p:spPr>
        </p:pic>
        <p:sp>
          <p:nvSpPr>
            <p:cNvPr id="5" name="Rectangle 4">
              <a:extLst>
                <a:ext uri="{FF2B5EF4-FFF2-40B4-BE49-F238E27FC236}">
                  <a16:creationId xmlns:a16="http://schemas.microsoft.com/office/drawing/2014/main" id="{0BCE7802-0DA6-CB32-44E8-C1D6F95DCE20}"/>
                </a:ext>
              </a:extLst>
            </p:cNvPr>
            <p:cNvSpPr>
              <a:spLocks noGrp="1" noRot="1" noMove="1" noResize="1" noEditPoints="1" noAdjustHandles="1" noChangeArrowheads="1" noChangeShapeType="1"/>
            </p:cNvSpPr>
            <p:nvPr/>
          </p:nvSpPr>
          <p:spPr>
            <a:xfrm rot="21070015">
              <a:off x="5810754" y="2655699"/>
              <a:ext cx="133004" cy="137160"/>
            </a:xfrm>
            <a:prstGeom prst="rect">
              <a:avLst/>
            </a:prstGeom>
            <a:solidFill>
              <a:srgbClr val="B0A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64658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0CAE7-A8B8-30DC-0902-ABCE26D9463A}"/>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438EA89D-4E76-E5BC-EC74-E0DA8CBBE97B}"/>
              </a:ext>
            </a:extLst>
          </p:cNvPr>
          <p:cNvSpPr txBox="1"/>
          <p:nvPr/>
        </p:nvSpPr>
        <p:spPr>
          <a:xfrm>
            <a:off x="-192769" y="3360592"/>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اللعب الثُنائي </a:t>
            </a:r>
            <a:endParaRPr lang="en-GB" b="1" kern="1200" dirty="0">
              <a:solidFill>
                <a:srgbClr val="397B26"/>
              </a:solidFill>
            </a:endParaRPr>
          </a:p>
        </p:txBody>
      </p:sp>
      <p:sp>
        <p:nvSpPr>
          <p:cNvPr id="23" name="TextBox 22">
            <a:extLst>
              <a:ext uri="{FF2B5EF4-FFF2-40B4-BE49-F238E27FC236}">
                <a16:creationId xmlns:a16="http://schemas.microsoft.com/office/drawing/2014/main" id="{3E7C3208-6C67-F499-1A22-1212DE0B0A14}"/>
              </a:ext>
            </a:extLst>
          </p:cNvPr>
          <p:cNvSpPr txBox="1"/>
          <p:nvPr/>
        </p:nvSpPr>
        <p:spPr>
          <a:xfrm>
            <a:off x="3334334" y="3360591"/>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تركيب القطع لتكوين الأشكال</a:t>
            </a:r>
            <a:endParaRPr lang="en-GB" b="1" kern="1200" dirty="0">
              <a:solidFill>
                <a:srgbClr val="397B26"/>
              </a:solidFill>
            </a:endParaRPr>
          </a:p>
        </p:txBody>
      </p:sp>
      <p:sp>
        <p:nvSpPr>
          <p:cNvPr id="24" name="TextBox 23">
            <a:extLst>
              <a:ext uri="{FF2B5EF4-FFF2-40B4-BE49-F238E27FC236}">
                <a16:creationId xmlns:a16="http://schemas.microsoft.com/office/drawing/2014/main" id="{D2C7445A-2603-1898-7A17-31F0F46DF3F7}"/>
              </a:ext>
            </a:extLst>
          </p:cNvPr>
          <p:cNvSpPr txBox="1"/>
          <p:nvPr/>
        </p:nvSpPr>
        <p:spPr>
          <a:xfrm>
            <a:off x="-174137" y="6037451"/>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اللعب الجماعي خارج الفصول</a:t>
            </a:r>
            <a:endParaRPr lang="en-GB" b="1" kern="1200" dirty="0">
              <a:solidFill>
                <a:srgbClr val="397B26"/>
              </a:solidFill>
            </a:endParaRPr>
          </a:p>
        </p:txBody>
      </p:sp>
      <p:sp>
        <p:nvSpPr>
          <p:cNvPr id="25" name="TextBox 24">
            <a:extLst>
              <a:ext uri="{FF2B5EF4-FFF2-40B4-BE49-F238E27FC236}">
                <a16:creationId xmlns:a16="http://schemas.microsoft.com/office/drawing/2014/main" id="{F0FD18E4-174F-D847-A06F-7ADDF8248C1A}"/>
              </a:ext>
            </a:extLst>
          </p:cNvPr>
          <p:cNvSpPr txBox="1"/>
          <p:nvPr/>
        </p:nvSpPr>
        <p:spPr>
          <a:xfrm>
            <a:off x="3548832" y="603745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rPr>
              <a:t>التعبير عن الرأي والمشاعر</a:t>
            </a:r>
            <a:endParaRPr lang="en-GB" b="1" kern="1200" dirty="0">
              <a:solidFill>
                <a:srgbClr val="397B26"/>
              </a:solidFill>
            </a:endParaRPr>
          </a:p>
        </p:txBody>
      </p:sp>
      <p:sp>
        <p:nvSpPr>
          <p:cNvPr id="5" name="Rectangle 4">
            <a:extLst>
              <a:ext uri="{FF2B5EF4-FFF2-40B4-BE49-F238E27FC236}">
                <a16:creationId xmlns:a16="http://schemas.microsoft.com/office/drawing/2014/main" id="{BB93146C-9F3B-C1FB-228D-003D99920EC4}"/>
              </a:ext>
            </a:extLst>
          </p:cNvPr>
          <p:cNvSpPr/>
          <p:nvPr/>
        </p:nvSpPr>
        <p:spPr>
          <a:xfrm>
            <a:off x="8234743" y="1927877"/>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Rectangle 13">
            <a:extLst>
              <a:ext uri="{FF2B5EF4-FFF2-40B4-BE49-F238E27FC236}">
                <a16:creationId xmlns:a16="http://schemas.microsoft.com/office/drawing/2014/main" id="{DA724109-4C73-A038-5F7A-D1EB6E235AA4}"/>
              </a:ext>
            </a:extLst>
          </p:cNvPr>
          <p:cNvSpPr/>
          <p:nvPr/>
        </p:nvSpPr>
        <p:spPr>
          <a:xfrm>
            <a:off x="8389300" y="2073343"/>
            <a:ext cx="2782019" cy="2363807"/>
          </a:xfrm>
          <a:prstGeom prst="rect">
            <a:avLst/>
          </a:prstGeom>
          <a:blipFill rotWithShape="1">
            <a:blip r:embed="rId3"/>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16" name="Group 15">
            <a:extLst>
              <a:ext uri="{FF2B5EF4-FFF2-40B4-BE49-F238E27FC236}">
                <a16:creationId xmlns:a16="http://schemas.microsoft.com/office/drawing/2014/main" id="{39F2D4BB-A10C-1111-C2B3-0397D30FA708}"/>
              </a:ext>
            </a:extLst>
          </p:cNvPr>
          <p:cNvGrpSpPr/>
          <p:nvPr/>
        </p:nvGrpSpPr>
        <p:grpSpPr>
          <a:xfrm>
            <a:off x="8389300" y="4800842"/>
            <a:ext cx="2782019" cy="618197"/>
            <a:chOff x="3828694" y="4315514"/>
            <a:chExt cx="2782019" cy="618197"/>
          </a:xfrm>
        </p:grpSpPr>
        <p:sp>
          <p:nvSpPr>
            <p:cNvPr id="26" name="Rectangle 25">
              <a:extLst>
                <a:ext uri="{FF2B5EF4-FFF2-40B4-BE49-F238E27FC236}">
                  <a16:creationId xmlns:a16="http://schemas.microsoft.com/office/drawing/2014/main" id="{6B3C7678-8D2C-D464-A662-520498236167}"/>
                </a:ext>
              </a:extLst>
            </p:cNvPr>
            <p:cNvSpPr/>
            <p:nvPr/>
          </p:nvSpPr>
          <p:spPr>
            <a:xfrm>
              <a:off x="3828694" y="4315514"/>
              <a:ext cx="2782019" cy="61819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7" name="TextBox 26">
              <a:extLst>
                <a:ext uri="{FF2B5EF4-FFF2-40B4-BE49-F238E27FC236}">
                  <a16:creationId xmlns:a16="http://schemas.microsoft.com/office/drawing/2014/main" id="{39FC8E98-6738-5925-4C0B-03CD43F0C431}"/>
                </a:ext>
              </a:extLst>
            </p:cNvPr>
            <p:cNvSpPr txBox="1"/>
            <p:nvPr/>
          </p:nvSpPr>
          <p:spPr>
            <a:xfrm>
              <a:off x="3828694" y="4315514"/>
              <a:ext cx="278201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BH" sz="2000" b="1" kern="1200" dirty="0"/>
                <a:t>النمو الشامل والمتكامل</a:t>
              </a:r>
              <a:endParaRPr lang="en-GB" sz="2000" b="1" kern="1200" dirty="0"/>
            </a:p>
          </p:txBody>
        </p:sp>
      </p:grpSp>
      <p:grpSp>
        <p:nvGrpSpPr>
          <p:cNvPr id="17" name="Group 16">
            <a:extLst>
              <a:ext uri="{FF2B5EF4-FFF2-40B4-BE49-F238E27FC236}">
                <a16:creationId xmlns:a16="http://schemas.microsoft.com/office/drawing/2014/main" id="{A4C28D8D-14A2-A6E8-109B-2F3205532BFA}"/>
              </a:ext>
            </a:extLst>
          </p:cNvPr>
          <p:cNvGrpSpPr/>
          <p:nvPr/>
        </p:nvGrpSpPr>
        <p:grpSpPr>
          <a:xfrm>
            <a:off x="8389300" y="4437150"/>
            <a:ext cx="2782019" cy="363691"/>
            <a:chOff x="3828694" y="3951822"/>
            <a:chExt cx="2782019" cy="363691"/>
          </a:xfrm>
        </p:grpSpPr>
        <p:sp>
          <p:nvSpPr>
            <p:cNvPr id="18" name="Rectangle 17">
              <a:extLst>
                <a:ext uri="{FF2B5EF4-FFF2-40B4-BE49-F238E27FC236}">
                  <a16:creationId xmlns:a16="http://schemas.microsoft.com/office/drawing/2014/main" id="{1E1C0CDE-38E4-EC58-7349-A3FC02AE6FB0}"/>
                </a:ext>
              </a:extLst>
            </p:cNvPr>
            <p:cNvSpPr/>
            <p:nvPr/>
          </p:nvSpPr>
          <p:spPr>
            <a:xfrm>
              <a:off x="3828694" y="3951822"/>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TextBox 19">
              <a:extLst>
                <a:ext uri="{FF2B5EF4-FFF2-40B4-BE49-F238E27FC236}">
                  <a16:creationId xmlns:a16="http://schemas.microsoft.com/office/drawing/2014/main" id="{B5727E95-07D8-582F-EBB6-17CB6CB2DE87}"/>
                </a:ext>
              </a:extLst>
            </p:cNvPr>
            <p:cNvSpPr txBox="1"/>
            <p:nvPr/>
          </p:nvSpPr>
          <p:spPr>
            <a:xfrm>
              <a:off x="3828694" y="3951822"/>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2</a:t>
              </a:r>
              <a:endParaRPr lang="en-GB" sz="1500" kern="1200" dirty="0"/>
            </a:p>
          </p:txBody>
        </p:sp>
      </p:grpSp>
      <p:pic>
        <p:nvPicPr>
          <p:cNvPr id="29" name="Picture 28" descr="A couple of girls playing with toys&#10;&#10;Description automatically generated">
            <a:extLst>
              <a:ext uri="{FF2B5EF4-FFF2-40B4-BE49-F238E27FC236}">
                <a16:creationId xmlns:a16="http://schemas.microsoft.com/office/drawing/2014/main" id="{EB8D250C-6207-C082-1421-A951CCAA8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542" y="1476800"/>
            <a:ext cx="2934122" cy="1952200"/>
          </a:xfrm>
          <a:prstGeom prst="rect">
            <a:avLst/>
          </a:prstGeom>
        </p:spPr>
      </p:pic>
      <p:pic>
        <p:nvPicPr>
          <p:cNvPr id="31" name="Picture 30" descr="A group of children playing in the sand&#10;&#10;Description automatically generated">
            <a:extLst>
              <a:ext uri="{FF2B5EF4-FFF2-40B4-BE49-F238E27FC236}">
                <a16:creationId xmlns:a16="http://schemas.microsoft.com/office/drawing/2014/main" id="{3D8237F7-373F-FAD6-D826-1DA87662A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542" y="4085251"/>
            <a:ext cx="2934122" cy="1952200"/>
          </a:xfrm>
          <a:prstGeom prst="rect">
            <a:avLst/>
          </a:prstGeom>
        </p:spPr>
      </p:pic>
      <p:pic>
        <p:nvPicPr>
          <p:cNvPr id="33" name="Picture 32" descr="A young child playing with plastic toys&#10;&#10;Description automatically generated">
            <a:extLst>
              <a:ext uri="{FF2B5EF4-FFF2-40B4-BE49-F238E27FC236}">
                <a16:creationId xmlns:a16="http://schemas.microsoft.com/office/drawing/2014/main" id="{9E40A7A1-DB2F-1C54-AD43-86F1596AEC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5948" y="1476800"/>
            <a:ext cx="2934122" cy="1952200"/>
          </a:xfrm>
          <a:prstGeom prst="rect">
            <a:avLst/>
          </a:prstGeom>
        </p:spPr>
      </p:pic>
      <p:pic>
        <p:nvPicPr>
          <p:cNvPr id="35" name="Picture 34" descr="A child sitting at a table with his thumb up&#10;&#10;Description automatically generated">
            <a:extLst>
              <a:ext uri="{FF2B5EF4-FFF2-40B4-BE49-F238E27FC236}">
                <a16:creationId xmlns:a16="http://schemas.microsoft.com/office/drawing/2014/main" id="{9F74B3AC-9462-593F-24F6-045F84AA5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5948" y="4085251"/>
            <a:ext cx="2934122" cy="1952200"/>
          </a:xfrm>
          <a:prstGeom prst="rect">
            <a:avLst/>
          </a:prstGeom>
        </p:spPr>
      </p:pic>
      <p:sp>
        <p:nvSpPr>
          <p:cNvPr id="6" name="TextBox 5">
            <a:extLst>
              <a:ext uri="{FF2B5EF4-FFF2-40B4-BE49-F238E27FC236}">
                <a16:creationId xmlns:a16="http://schemas.microsoft.com/office/drawing/2014/main" id="{19820D74-DEA7-E1C1-2589-B24C2C339961}"/>
              </a:ext>
            </a:extLst>
          </p:cNvPr>
          <p:cNvSpPr txBox="1"/>
          <p:nvPr/>
        </p:nvSpPr>
        <p:spPr>
          <a:xfrm>
            <a:off x="15563" y="803024"/>
            <a:ext cx="10964337" cy="400110"/>
          </a:xfrm>
          <a:prstGeom prst="rect">
            <a:avLst/>
          </a:prstGeom>
          <a:noFill/>
        </p:spPr>
        <p:txBody>
          <a:bodyPr wrap="square" rtlCol="0">
            <a:spAutoFit/>
          </a:bodyPr>
          <a:lstStyle/>
          <a:p>
            <a:pPr algn="r" rtl="1"/>
            <a:r>
              <a:rPr lang="ar-BH" sz="2000" dirty="0">
                <a:latin typeface="Graphik Arabic Regular" pitchFamily="2" charset="-78"/>
                <a:cs typeface="Graphik Arabic Regular" pitchFamily="2" charset="-78"/>
              </a:rPr>
              <a:t>أمثلة لأنشطة تعزز ركائز التعليم في مرحلة التعليم المبكر </a:t>
            </a:r>
            <a:endParaRPr lang="en-GB" sz="2000" dirty="0">
              <a:latin typeface="Graphik Arabic Regular" pitchFamily="2" charset="-78"/>
              <a:cs typeface="Graphik Arabic Regular" pitchFamily="2" charset="-78"/>
            </a:endParaRPr>
          </a:p>
        </p:txBody>
      </p:sp>
      <p:sp>
        <p:nvSpPr>
          <p:cNvPr id="7" name="Title 1">
            <a:extLst>
              <a:ext uri="{FF2B5EF4-FFF2-40B4-BE49-F238E27FC236}">
                <a16:creationId xmlns:a16="http://schemas.microsoft.com/office/drawing/2014/main" id="{F979CD41-2D88-4DFE-7BE7-B2139AECAE7C}"/>
              </a:ext>
            </a:extLst>
          </p:cNvPr>
          <p:cNvSpPr>
            <a:spLocks noGrp="1"/>
          </p:cNvSpPr>
          <p:nvPr>
            <p:ph type="title"/>
          </p:nvPr>
        </p:nvSpPr>
        <p:spPr>
          <a:xfrm>
            <a:off x="783156" y="78281"/>
            <a:ext cx="10196744" cy="744584"/>
          </a:xfrm>
        </p:spPr>
        <p:txBody>
          <a:bodyPr>
            <a:normAutofit/>
          </a:bodyPr>
          <a:lstStyle/>
          <a:p>
            <a:pPr algn="r" rtl="1"/>
            <a:r>
              <a:rPr lang="ar-BH" sz="3200" b="1" dirty="0">
                <a:solidFill>
                  <a:schemeClr val="accent1">
                    <a:lumMod val="75000"/>
                  </a:schemeClr>
                </a:solidFill>
              </a:rPr>
              <a:t>نشاط تدريبي (1)</a:t>
            </a:r>
            <a:endParaRPr lang="en-US" sz="3200" b="1" dirty="0">
              <a:solidFill>
                <a:schemeClr val="accent1">
                  <a:lumMod val="75000"/>
                </a:schemeClr>
              </a:solidFill>
            </a:endParaRPr>
          </a:p>
        </p:txBody>
      </p:sp>
    </p:spTree>
    <p:extLst>
      <p:ext uri="{BB962C8B-B14F-4D97-AF65-F5344CB8AC3E}">
        <p14:creationId xmlns:p14="http://schemas.microsoft.com/office/powerpoint/2010/main" val="3807125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theme/theme1.xml><?xml version="1.0" encoding="utf-8"?>
<a:theme xmlns:a="http://schemas.openxmlformats.org/drawingml/2006/main" name="BQA Theme">
  <a:themeElements>
    <a:clrScheme name="BQA Theme">
      <a:dk1>
        <a:srgbClr val="000000"/>
      </a:dk1>
      <a:lt1>
        <a:srgbClr val="FFFFFF"/>
      </a:lt1>
      <a:dk2>
        <a:srgbClr val="1C4679"/>
      </a:dk2>
      <a:lt2>
        <a:srgbClr val="494949"/>
      </a:lt2>
      <a:accent1>
        <a:srgbClr val="1C4679"/>
      </a:accent1>
      <a:accent2>
        <a:srgbClr val="397B26"/>
      </a:accent2>
      <a:accent3>
        <a:srgbClr val="F3BB41"/>
      </a:accent3>
      <a:accent4>
        <a:srgbClr val="E68835"/>
      </a:accent4>
      <a:accent5>
        <a:srgbClr val="E64125"/>
      </a:accent5>
      <a:accent6>
        <a:srgbClr val="3376CC"/>
      </a:accent6>
      <a:hlink>
        <a:srgbClr val="E64125"/>
      </a:hlink>
      <a:folHlink>
        <a:srgbClr val="E64125"/>
      </a:folHlink>
    </a:clrScheme>
    <a:fontScheme name="BQA theme">
      <a:majorFont>
        <a:latin typeface="Graphik Bold"/>
        <a:ea typeface=""/>
        <a:cs typeface="Graphik Arabic Bold"/>
      </a:majorFont>
      <a:minorFont>
        <a:latin typeface="Graphik"/>
        <a:ea typeface=""/>
        <a:cs typeface="Graphik Arab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QA Theme" id="{C491AA18-A574-41C1-9F04-79B393DB9E7D}" vid="{35E5ED15-C92E-47E5-9A25-B854FEA34A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BQA Theme (1)</Template>
  <TotalTime>4804</TotalTime>
  <Words>3031</Words>
  <Application>Microsoft Office PowerPoint</Application>
  <PresentationFormat>Widescreen</PresentationFormat>
  <Paragraphs>468</Paragraphs>
  <Slides>41</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Aptos</vt:lpstr>
      <vt:lpstr>Arial</vt:lpstr>
      <vt:lpstr>Graphik</vt:lpstr>
      <vt:lpstr>Graphik Arabic Black</vt:lpstr>
      <vt:lpstr>Graphik Arabic Regular</vt:lpstr>
      <vt:lpstr>Graphik Bold</vt:lpstr>
      <vt:lpstr>Graphik Semibold</vt:lpstr>
      <vt:lpstr>Palatino Linotype</vt:lpstr>
      <vt:lpstr>Sakkal Majalla</vt:lpstr>
      <vt:lpstr>BQA Theme</vt:lpstr>
      <vt:lpstr>العرض التدريبي "لمراجعات رياض الأطفال"  لمعلمات رياض الأطفال</vt:lpstr>
      <vt:lpstr>ما هو التعليم في مرحلة الطفولة المبكرة؟ </vt:lpstr>
      <vt:lpstr>الممارسات العالمية في التعليم المبكر</vt:lpstr>
      <vt:lpstr>ركائز التعليم في مرحلة الطفولة المبكرة</vt:lpstr>
      <vt:lpstr>ركائز التعليم في مرحلة الطفولة المبكرة</vt:lpstr>
      <vt:lpstr>PowerPoint Presentation</vt:lpstr>
      <vt:lpstr>نشاط تدريبي (1)</vt:lpstr>
      <vt:lpstr>نشاط تدريبي (1)</vt:lpstr>
      <vt:lpstr>نشاط تدريبي (1)</vt:lpstr>
      <vt:lpstr>نشاط تدريبي (1)</vt:lpstr>
      <vt:lpstr>نشاط تدريبي (1)</vt:lpstr>
      <vt:lpstr>هيكل إطار مراجعة رياض الأطفال</vt:lpstr>
      <vt:lpstr>إطار مراجعة رياض الأطفال </vt:lpstr>
      <vt:lpstr>المجال 1: نمو الأطفال وتَطورهم</vt:lpstr>
      <vt:lpstr>كيف ينمو الأطفال؟</vt:lpstr>
      <vt:lpstr>PowerPoint Presentation</vt:lpstr>
      <vt:lpstr>التواصل والتفاعل ذو جودة</vt:lpstr>
      <vt:lpstr>PowerPoint Presentation</vt:lpstr>
      <vt:lpstr>كيف ينمو الأطفال؟ </vt:lpstr>
      <vt:lpstr> نمو الأطفال من خلال اللعب </vt:lpstr>
      <vt:lpstr>من خلال اللعب، الأطفال ... </vt:lpstr>
      <vt:lpstr>المجال 1: نمو الأطفال وتطورهم</vt:lpstr>
      <vt:lpstr>المجال 2: التعلم الذي يبادر به الطفل</vt:lpstr>
      <vt:lpstr>PowerPoint Presentation</vt:lpstr>
      <vt:lpstr>PowerPoint Presentation</vt:lpstr>
      <vt:lpstr>التعلم باللعب </vt:lpstr>
      <vt:lpstr>ما هو التعلم باللعب؟ </vt:lpstr>
      <vt:lpstr>أنواع التعلم باللعب </vt:lpstr>
      <vt:lpstr>PowerPoint Presentation</vt:lpstr>
      <vt:lpstr>PowerPoint Presentation</vt:lpstr>
      <vt:lpstr>التعلم باللعب في البحث العلمي </vt:lpstr>
      <vt:lpstr>PowerPoint Presentation</vt:lpstr>
      <vt:lpstr>PowerPoint Presentation</vt:lpstr>
      <vt:lpstr>نشاط تدريبي (2)</vt:lpstr>
      <vt:lpstr>PowerPoint Presentation</vt:lpstr>
      <vt:lpstr>نشاط تدريبي (2)</vt:lpstr>
      <vt:lpstr>نشاط تدريبي (2)</vt:lpstr>
      <vt:lpstr>نشاط تدريبي (2)</vt:lpstr>
      <vt:lpstr>المجال 3: القيادة والإدارة</vt:lpstr>
      <vt:lpstr>المجال 3: القيادة والإدارة</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Consultation Session on ‘Kindergartens Reviews Pilot Framework’</dc:title>
  <dc:creator>Nayla Alkaabi</dc:creator>
  <cp:lastModifiedBy>Eman Abdulla</cp:lastModifiedBy>
  <cp:revision>5</cp:revision>
  <dcterms:created xsi:type="dcterms:W3CDTF">2024-08-18T06:30:24Z</dcterms:created>
  <dcterms:modified xsi:type="dcterms:W3CDTF">2025-02-26T08:50:59Z</dcterms:modified>
</cp:coreProperties>
</file>