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15784" r:id="rId3"/>
    <p:sldId id="15827" r:id="rId4"/>
    <p:sldId id="15803" r:id="rId5"/>
    <p:sldId id="15804" r:id="rId6"/>
    <p:sldId id="15805" r:id="rId7"/>
    <p:sldId id="15835" r:id="rId8"/>
    <p:sldId id="15836" r:id="rId9"/>
    <p:sldId id="15837" r:id="rId10"/>
    <p:sldId id="15838" r:id="rId11"/>
    <p:sldId id="15839" r:id="rId12"/>
    <p:sldId id="264" r:id="rId13"/>
    <p:sldId id="15807" r:id="rId14"/>
    <p:sldId id="15808" r:id="rId15"/>
    <p:sldId id="15824" r:id="rId16"/>
    <p:sldId id="15825" r:id="rId17"/>
    <p:sldId id="15830" r:id="rId18"/>
    <p:sldId id="15823" r:id="rId19"/>
    <p:sldId id="15826" r:id="rId20"/>
    <p:sldId id="15831" r:id="rId21"/>
    <p:sldId id="15829" r:id="rId22"/>
    <p:sldId id="15809" r:id="rId23"/>
    <p:sldId id="15810" r:id="rId24"/>
    <p:sldId id="15797" r:id="rId25"/>
    <p:sldId id="15775" r:id="rId26"/>
    <p:sldId id="15787" r:id="rId27"/>
    <p:sldId id="15822" r:id="rId28"/>
    <p:sldId id="15833" r:id="rId29"/>
    <p:sldId id="15781" r:id="rId30"/>
    <p:sldId id="15813" r:id="rId31"/>
    <p:sldId id="15832" r:id="rId32"/>
    <p:sldId id="15798" r:id="rId33"/>
    <p:sldId id="15765" r:id="rId34"/>
    <p:sldId id="15840" r:id="rId35"/>
    <p:sldId id="15841" r:id="rId36"/>
    <p:sldId id="15842" r:id="rId37"/>
    <p:sldId id="15844" r:id="rId38"/>
    <p:sldId id="15843" r:id="rId39"/>
    <p:sldId id="15766" r:id="rId40"/>
    <p:sldId id="15767" r:id="rId41"/>
    <p:sldId id="1581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AEAD"/>
    <a:srgbClr val="FB8012"/>
    <a:srgbClr val="203864"/>
    <a:srgbClr val="397B26"/>
    <a:srgbClr val="148113"/>
    <a:srgbClr val="FCFEFD"/>
    <a:srgbClr val="ACAEA7"/>
    <a:srgbClr val="F1EEDF"/>
    <a:srgbClr val="7168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FA7702-4B65-4770-B832-2EDB4E7648BB}" v="28" dt="2025-01-19T11:42:58.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0" autoAdjust="0"/>
    <p:restoredTop sz="74641" autoAdjust="0"/>
  </p:normalViewPr>
  <p:slideViewPr>
    <p:cSldViewPr snapToGrid="0">
      <p:cViewPr varScale="1">
        <p:scale>
          <a:sx n="74" d="100"/>
          <a:sy n="74" d="100"/>
        </p:scale>
        <p:origin x="1686"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yla Alkaabi" userId="1fbd0e4e-7836-4105-afba-cb0a80a4a7aa" providerId="ADAL" clId="{A82779F6-A21B-4B58-83D6-12FCC155C196}"/>
    <pc:docChg chg="undo redo custSel addSld delSld modSld sldOrd">
      <pc:chgData name="Nayla Alkaabi" userId="1fbd0e4e-7836-4105-afba-cb0a80a4a7aa" providerId="ADAL" clId="{A82779F6-A21B-4B58-83D6-12FCC155C196}" dt="2024-12-11T09:49:38.836" v="7274"/>
      <pc:docMkLst>
        <pc:docMk/>
      </pc:docMkLst>
      <pc:sldChg chg="modSp mod">
        <pc:chgData name="Nayla Alkaabi" userId="1fbd0e4e-7836-4105-afba-cb0a80a4a7aa" providerId="ADAL" clId="{A82779F6-A21B-4B58-83D6-12FCC155C196}" dt="2024-12-10T10:19:28.759" v="7157" actId="20577"/>
        <pc:sldMkLst>
          <pc:docMk/>
          <pc:sldMk cId="1064726015" sldId="256"/>
        </pc:sldMkLst>
        <pc:spChg chg="mod">
          <ac:chgData name="Nayla Alkaabi" userId="1fbd0e4e-7836-4105-afba-cb0a80a4a7aa" providerId="ADAL" clId="{A82779F6-A21B-4B58-83D6-12FCC155C196}" dt="2024-12-10T10:19:28.759" v="7157" actId="20577"/>
          <ac:spMkLst>
            <pc:docMk/>
            <pc:sldMk cId="1064726015" sldId="256"/>
            <ac:spMk id="2" creationId="{AE27920B-811C-9AB2-D301-8F7708D72FEE}"/>
          </ac:spMkLst>
        </pc:spChg>
      </pc:sldChg>
      <pc:sldChg chg="modSp del mod ord">
        <pc:chgData name="Nayla Alkaabi" userId="1fbd0e4e-7836-4105-afba-cb0a80a4a7aa" providerId="ADAL" clId="{A82779F6-A21B-4B58-83D6-12FCC155C196}" dt="2024-12-08T08:30:09.408" v="1240" actId="47"/>
        <pc:sldMkLst>
          <pc:docMk/>
          <pc:sldMk cId="648331266" sldId="259"/>
        </pc:sldMkLst>
      </pc:sldChg>
      <pc:sldChg chg="modSp del mod ord">
        <pc:chgData name="Nayla Alkaabi" userId="1fbd0e4e-7836-4105-afba-cb0a80a4a7aa" providerId="ADAL" clId="{A82779F6-A21B-4B58-83D6-12FCC155C196}" dt="2024-12-08T08:30:08.654" v="1239" actId="47"/>
        <pc:sldMkLst>
          <pc:docMk/>
          <pc:sldMk cId="2708246734" sldId="261"/>
        </pc:sldMkLst>
      </pc:sldChg>
      <pc:sldChg chg="addSp delSp modSp mod modAnim modNotesTx">
        <pc:chgData name="Nayla Alkaabi" userId="1fbd0e4e-7836-4105-afba-cb0a80a4a7aa" providerId="ADAL" clId="{A82779F6-A21B-4B58-83D6-12FCC155C196}" dt="2024-12-10T09:18:39.272" v="7044" actId="20577"/>
        <pc:sldMkLst>
          <pc:docMk/>
          <pc:sldMk cId="2231181531" sldId="264"/>
        </pc:sldMkLst>
        <pc:spChg chg="mod">
          <ac:chgData name="Nayla Alkaabi" userId="1fbd0e4e-7836-4105-afba-cb0a80a4a7aa" providerId="ADAL" clId="{A82779F6-A21B-4B58-83D6-12FCC155C196}" dt="2024-12-10T09:18:39.272" v="7044" actId="20577"/>
          <ac:spMkLst>
            <pc:docMk/>
            <pc:sldMk cId="2231181531" sldId="264"/>
            <ac:spMk id="2" creationId="{66C61502-6023-209C-6CB3-5C499A503CCF}"/>
          </ac:spMkLst>
        </pc:spChg>
        <pc:spChg chg="mod">
          <ac:chgData name="Nayla Alkaabi" userId="1fbd0e4e-7836-4105-afba-cb0a80a4a7aa" providerId="ADAL" clId="{A82779F6-A21B-4B58-83D6-12FCC155C196}" dt="2024-12-08T08:32:59.509" v="1264" actId="1076"/>
          <ac:spMkLst>
            <pc:docMk/>
            <pc:sldMk cId="2231181531" sldId="264"/>
            <ac:spMk id="8" creationId="{6F3C9549-B6F2-C7E6-B020-8F513BE81351}"/>
          </ac:spMkLst>
        </pc:spChg>
        <pc:spChg chg="mod">
          <ac:chgData name="Nayla Alkaabi" userId="1fbd0e4e-7836-4105-afba-cb0a80a4a7aa" providerId="ADAL" clId="{A82779F6-A21B-4B58-83D6-12FCC155C196}" dt="2024-12-08T08:32:59.509" v="1264" actId="1076"/>
          <ac:spMkLst>
            <pc:docMk/>
            <pc:sldMk cId="2231181531" sldId="264"/>
            <ac:spMk id="16" creationId="{9309A602-5102-9679-9E26-08B88928B6C9}"/>
          </ac:spMkLst>
        </pc:spChg>
        <pc:spChg chg="add mod">
          <ac:chgData name="Nayla Alkaabi" userId="1fbd0e4e-7836-4105-afba-cb0a80a4a7aa" providerId="ADAL" clId="{A82779F6-A21B-4B58-83D6-12FCC155C196}" dt="2024-12-08T08:32:42.153" v="1261" actId="2085"/>
          <ac:spMkLst>
            <pc:docMk/>
            <pc:sldMk cId="2231181531" sldId="264"/>
            <ac:spMk id="18" creationId="{A336629A-9042-F5D1-40D9-3776BBF8FB59}"/>
          </ac:spMkLst>
        </pc:spChg>
        <pc:spChg chg="mod">
          <ac:chgData name="Nayla Alkaabi" userId="1fbd0e4e-7836-4105-afba-cb0a80a4a7aa" providerId="ADAL" clId="{A82779F6-A21B-4B58-83D6-12FCC155C196}" dt="2024-12-08T08:32:59.509" v="1264" actId="1076"/>
          <ac:spMkLst>
            <pc:docMk/>
            <pc:sldMk cId="2231181531" sldId="264"/>
            <ac:spMk id="19" creationId="{0DC654B5-590C-9D92-AD61-1B272D931EF2}"/>
          </ac:spMkLst>
        </pc:spChg>
        <pc:grpChg chg="mod">
          <ac:chgData name="Nayla Alkaabi" userId="1fbd0e4e-7836-4105-afba-cb0a80a4a7aa" providerId="ADAL" clId="{A82779F6-A21B-4B58-83D6-12FCC155C196}" dt="2024-12-08T08:32:59.509" v="1264" actId="1076"/>
          <ac:grpSpMkLst>
            <pc:docMk/>
            <pc:sldMk cId="2231181531" sldId="264"/>
            <ac:grpSpMk id="3" creationId="{4040954A-731A-DCE7-9A14-F406653DD61D}"/>
          </ac:grpSpMkLst>
        </pc:grpChg>
        <pc:grpChg chg="mod">
          <ac:chgData name="Nayla Alkaabi" userId="1fbd0e4e-7836-4105-afba-cb0a80a4a7aa" providerId="ADAL" clId="{A82779F6-A21B-4B58-83D6-12FCC155C196}" dt="2024-12-08T08:32:59.509" v="1264" actId="1076"/>
          <ac:grpSpMkLst>
            <pc:docMk/>
            <pc:sldMk cId="2231181531" sldId="264"/>
            <ac:grpSpMk id="5" creationId="{39AC797A-B24F-59BA-16EE-7B11BFF0C472}"/>
          </ac:grpSpMkLst>
        </pc:grpChg>
        <pc:grpChg chg="mod">
          <ac:chgData name="Nayla Alkaabi" userId="1fbd0e4e-7836-4105-afba-cb0a80a4a7aa" providerId="ADAL" clId="{A82779F6-A21B-4B58-83D6-12FCC155C196}" dt="2024-12-08T08:32:59.509" v="1264" actId="1076"/>
          <ac:grpSpMkLst>
            <pc:docMk/>
            <pc:sldMk cId="2231181531" sldId="264"/>
            <ac:grpSpMk id="6" creationId="{71DCE17D-ACFB-FD6D-C916-B059709FEE82}"/>
          </ac:grpSpMkLst>
        </pc:grpChg>
        <pc:picChg chg="add mod modCrop">
          <ac:chgData name="Nayla Alkaabi" userId="1fbd0e4e-7836-4105-afba-cb0a80a4a7aa" providerId="ADAL" clId="{A82779F6-A21B-4B58-83D6-12FCC155C196}" dt="2024-12-08T08:32:50.447" v="1263" actId="14100"/>
          <ac:picMkLst>
            <pc:docMk/>
            <pc:sldMk cId="2231181531" sldId="264"/>
            <ac:picMk id="11" creationId="{EC295066-B140-50ED-56A9-9D55C32D244D}"/>
          </ac:picMkLst>
        </pc:picChg>
      </pc:sldChg>
      <pc:sldChg chg="del">
        <pc:chgData name="Nayla Alkaabi" userId="1fbd0e4e-7836-4105-afba-cb0a80a4a7aa" providerId="ADAL" clId="{A82779F6-A21B-4B58-83D6-12FCC155C196}" dt="2024-12-08T06:23:45.601" v="109" actId="47"/>
        <pc:sldMkLst>
          <pc:docMk/>
          <pc:sldMk cId="156027758" sldId="265"/>
        </pc:sldMkLst>
      </pc:sldChg>
      <pc:sldChg chg="modSp mod modNotesTx">
        <pc:chgData name="Nayla Alkaabi" userId="1fbd0e4e-7836-4105-afba-cb0a80a4a7aa" providerId="ADAL" clId="{A82779F6-A21B-4B58-83D6-12FCC155C196}" dt="2024-12-10T09:21:20.384" v="7076" actId="20577"/>
        <pc:sldMkLst>
          <pc:docMk/>
          <pc:sldMk cId="383777432" sldId="15765"/>
        </pc:sldMkLst>
        <pc:spChg chg="mod">
          <ac:chgData name="Nayla Alkaabi" userId="1fbd0e4e-7836-4105-afba-cb0a80a4a7aa" providerId="ADAL" clId="{A82779F6-A21B-4B58-83D6-12FCC155C196}" dt="2024-12-10T09:21:07.629" v="7070" actId="20577"/>
          <ac:spMkLst>
            <pc:docMk/>
            <pc:sldMk cId="383777432" sldId="15765"/>
            <ac:spMk id="5" creationId="{8F72A9E2-15D3-1CE6-C04B-A3C4E9D256FA}"/>
          </ac:spMkLst>
        </pc:spChg>
        <pc:spChg chg="mod">
          <ac:chgData name="Nayla Alkaabi" userId="1fbd0e4e-7836-4105-afba-cb0a80a4a7aa" providerId="ADAL" clId="{A82779F6-A21B-4B58-83D6-12FCC155C196}" dt="2024-12-10T09:21:10.727" v="7071" actId="20577"/>
          <ac:spMkLst>
            <pc:docMk/>
            <pc:sldMk cId="383777432" sldId="15765"/>
            <ac:spMk id="7" creationId="{9884BD91-D325-1BF5-A0F0-3F3C6D6C6022}"/>
          </ac:spMkLst>
        </pc:spChg>
        <pc:spChg chg="mod">
          <ac:chgData name="Nayla Alkaabi" userId="1fbd0e4e-7836-4105-afba-cb0a80a4a7aa" providerId="ADAL" clId="{A82779F6-A21B-4B58-83D6-12FCC155C196}" dt="2024-12-10T09:21:16.724" v="7073" actId="20577"/>
          <ac:spMkLst>
            <pc:docMk/>
            <pc:sldMk cId="383777432" sldId="15765"/>
            <ac:spMk id="9" creationId="{0108F4F7-D83E-2F85-77D6-616BC94E0F99}"/>
          </ac:spMkLst>
        </pc:spChg>
        <pc:spChg chg="mod">
          <ac:chgData name="Nayla Alkaabi" userId="1fbd0e4e-7836-4105-afba-cb0a80a4a7aa" providerId="ADAL" clId="{A82779F6-A21B-4B58-83D6-12FCC155C196}" dt="2024-12-10T09:21:20.384" v="7076" actId="20577"/>
          <ac:spMkLst>
            <pc:docMk/>
            <pc:sldMk cId="383777432" sldId="15765"/>
            <ac:spMk id="10" creationId="{AF3918C8-3811-C374-DB3D-168931F598FE}"/>
          </ac:spMkLst>
        </pc:spChg>
      </pc:sldChg>
      <pc:sldChg chg="modSp mod modNotesTx">
        <pc:chgData name="Nayla Alkaabi" userId="1fbd0e4e-7836-4105-afba-cb0a80a4a7aa" providerId="ADAL" clId="{A82779F6-A21B-4B58-83D6-12FCC155C196}" dt="2024-12-11T09:29:45.511" v="7257" actId="20577"/>
        <pc:sldMkLst>
          <pc:docMk/>
          <pc:sldMk cId="174063830" sldId="15766"/>
        </pc:sldMkLst>
        <pc:spChg chg="mod">
          <ac:chgData name="Nayla Alkaabi" userId="1fbd0e4e-7836-4105-afba-cb0a80a4a7aa" providerId="ADAL" clId="{A82779F6-A21B-4B58-83D6-12FCC155C196}" dt="2024-12-11T09:29:31.282" v="7246" actId="20577"/>
          <ac:spMkLst>
            <pc:docMk/>
            <pc:sldMk cId="174063830" sldId="15766"/>
            <ac:spMk id="18" creationId="{AF0A55AB-9667-D0B2-DB77-661FBE938DAD}"/>
          </ac:spMkLst>
        </pc:spChg>
      </pc:sldChg>
      <pc:sldChg chg="modSp mod modNotesTx">
        <pc:chgData name="Nayla Alkaabi" userId="1fbd0e4e-7836-4105-afba-cb0a80a4a7aa" providerId="ADAL" clId="{A82779F6-A21B-4B58-83D6-12FCC155C196}" dt="2024-12-10T08:57:18.805" v="7023" actId="20577"/>
        <pc:sldMkLst>
          <pc:docMk/>
          <pc:sldMk cId="1633618013" sldId="15767"/>
        </pc:sldMkLst>
        <pc:spChg chg="mod">
          <ac:chgData name="Nayla Alkaabi" userId="1fbd0e4e-7836-4105-afba-cb0a80a4a7aa" providerId="ADAL" clId="{A82779F6-A21B-4B58-83D6-12FCC155C196}" dt="2024-12-10T08:55:27.326" v="6911" actId="20577"/>
          <ac:spMkLst>
            <pc:docMk/>
            <pc:sldMk cId="1633618013" sldId="15767"/>
            <ac:spMk id="5" creationId="{F00843E0-57C4-66D1-BFA7-F1C003284903}"/>
          </ac:spMkLst>
        </pc:spChg>
        <pc:spChg chg="mod">
          <ac:chgData name="Nayla Alkaabi" userId="1fbd0e4e-7836-4105-afba-cb0a80a4a7aa" providerId="ADAL" clId="{A82779F6-A21B-4B58-83D6-12FCC155C196}" dt="2024-12-10T08:55:29.933" v="6913" actId="20577"/>
          <ac:spMkLst>
            <pc:docMk/>
            <pc:sldMk cId="1633618013" sldId="15767"/>
            <ac:spMk id="7" creationId="{41794B2C-517C-4797-77D7-DD6FCACE8126}"/>
          </ac:spMkLst>
        </pc:spChg>
        <pc:spChg chg="mod">
          <ac:chgData name="Nayla Alkaabi" userId="1fbd0e4e-7836-4105-afba-cb0a80a4a7aa" providerId="ADAL" clId="{A82779F6-A21B-4B58-83D6-12FCC155C196}" dt="2024-12-10T08:55:34.329" v="6917" actId="20577"/>
          <ac:spMkLst>
            <pc:docMk/>
            <pc:sldMk cId="1633618013" sldId="15767"/>
            <ac:spMk id="9" creationId="{C141C076-13DF-D84F-ED21-7877C96A18EA}"/>
          </ac:spMkLst>
        </pc:spChg>
        <pc:spChg chg="mod">
          <ac:chgData name="Nayla Alkaabi" userId="1fbd0e4e-7836-4105-afba-cb0a80a4a7aa" providerId="ADAL" clId="{A82779F6-A21B-4B58-83D6-12FCC155C196}" dt="2024-12-10T08:55:39.762" v="6921" actId="20577"/>
          <ac:spMkLst>
            <pc:docMk/>
            <pc:sldMk cId="1633618013" sldId="15767"/>
            <ac:spMk id="10" creationId="{85F5E439-30FE-5F8C-3E37-6726E7E506A9}"/>
          </ac:spMkLst>
        </pc:spChg>
      </pc:sldChg>
      <pc:sldChg chg="del">
        <pc:chgData name="Nayla Alkaabi" userId="1fbd0e4e-7836-4105-afba-cb0a80a4a7aa" providerId="ADAL" clId="{A82779F6-A21B-4B58-83D6-12FCC155C196}" dt="2024-12-08T09:16:28.414" v="1356" actId="47"/>
        <pc:sldMkLst>
          <pc:docMk/>
          <pc:sldMk cId="1448525321" sldId="15774"/>
        </pc:sldMkLst>
      </pc:sldChg>
      <pc:sldChg chg="addSp delSp modSp del mod ord">
        <pc:chgData name="Nayla Alkaabi" userId="1fbd0e4e-7836-4105-afba-cb0a80a4a7aa" providerId="ADAL" clId="{A82779F6-A21B-4B58-83D6-12FCC155C196}" dt="2024-12-08T08:27:59.703" v="1219" actId="2696"/>
        <pc:sldMkLst>
          <pc:docMk/>
          <pc:sldMk cId="492949222" sldId="15775"/>
        </pc:sldMkLst>
      </pc:sldChg>
      <pc:sldChg chg="add modNotesTx">
        <pc:chgData name="Nayla Alkaabi" userId="1fbd0e4e-7836-4105-afba-cb0a80a4a7aa" providerId="ADAL" clId="{A82779F6-A21B-4B58-83D6-12FCC155C196}" dt="2024-12-10T06:55:56.699" v="5284" actId="113"/>
        <pc:sldMkLst>
          <pc:docMk/>
          <pc:sldMk cId="1455200248" sldId="15775"/>
        </pc:sldMkLst>
      </pc:sldChg>
      <pc:sldChg chg="addSp delSp modSp mod modAnim modNotesTx">
        <pc:chgData name="Nayla Alkaabi" userId="1fbd0e4e-7836-4105-afba-cb0a80a4a7aa" providerId="ADAL" clId="{A82779F6-A21B-4B58-83D6-12FCC155C196}" dt="2024-12-10T09:20:35.407" v="7065" actId="20577"/>
        <pc:sldMkLst>
          <pc:docMk/>
          <pc:sldMk cId="2728359425" sldId="15781"/>
        </pc:sldMkLst>
        <pc:spChg chg="add mod">
          <ac:chgData name="Nayla Alkaabi" userId="1fbd0e4e-7836-4105-afba-cb0a80a4a7aa" providerId="ADAL" clId="{A82779F6-A21B-4B58-83D6-12FCC155C196}" dt="2024-12-10T09:20:35.407" v="7065" actId="20577"/>
          <ac:spMkLst>
            <pc:docMk/>
            <pc:sldMk cId="2728359425" sldId="15781"/>
            <ac:spMk id="11" creationId="{5B06FFE0-F15F-E6E5-0085-B6904C832F87}"/>
          </ac:spMkLst>
        </pc:spChg>
        <pc:spChg chg="mod">
          <ac:chgData name="Nayla Alkaabi" userId="1fbd0e4e-7836-4105-afba-cb0a80a4a7aa" providerId="ADAL" clId="{A82779F6-A21B-4B58-83D6-12FCC155C196}" dt="2024-12-08T09:17:37.455" v="1360" actId="1076"/>
          <ac:spMkLst>
            <pc:docMk/>
            <pc:sldMk cId="2728359425" sldId="15781"/>
            <ac:spMk id="32" creationId="{6F31E06C-BA72-D401-CEFB-2B82A2463C1B}"/>
          </ac:spMkLst>
        </pc:spChg>
      </pc:sldChg>
      <pc:sldChg chg="addSp modSp mod ord modNotesTx">
        <pc:chgData name="Nayla Alkaabi" userId="1fbd0e4e-7836-4105-afba-cb0a80a4a7aa" providerId="ADAL" clId="{A82779F6-A21B-4B58-83D6-12FCC155C196}" dt="2024-12-08T08:26:36.390" v="1198"/>
        <pc:sldMkLst>
          <pc:docMk/>
          <pc:sldMk cId="3910562916" sldId="15784"/>
        </pc:sldMkLst>
        <pc:spChg chg="mod">
          <ac:chgData name="Nayla Alkaabi" userId="1fbd0e4e-7836-4105-afba-cb0a80a4a7aa" providerId="ADAL" clId="{A82779F6-A21B-4B58-83D6-12FCC155C196}" dt="2024-12-08T06:25:01.251" v="137" actId="20577"/>
          <ac:spMkLst>
            <pc:docMk/>
            <pc:sldMk cId="3910562916" sldId="15784"/>
            <ac:spMk id="9" creationId="{D9860B3A-0BE1-9722-AF01-E2DC30D31857}"/>
          </ac:spMkLst>
        </pc:spChg>
        <pc:picChg chg="add mod">
          <ac:chgData name="Nayla Alkaabi" userId="1fbd0e4e-7836-4105-afba-cb0a80a4a7aa" providerId="ADAL" clId="{A82779F6-A21B-4B58-83D6-12FCC155C196}" dt="2024-12-08T06:25:26.286" v="142" actId="1076"/>
          <ac:picMkLst>
            <pc:docMk/>
            <pc:sldMk cId="3910562916" sldId="15784"/>
            <ac:picMk id="3" creationId="{ED40D65E-A341-7FC4-96DC-9F9DE3C8560E}"/>
          </ac:picMkLst>
        </pc:picChg>
      </pc:sldChg>
      <pc:sldChg chg="addSp delSp modSp del mod">
        <pc:chgData name="Nayla Alkaabi" userId="1fbd0e4e-7836-4105-afba-cb0a80a4a7aa" providerId="ADAL" clId="{A82779F6-A21B-4B58-83D6-12FCC155C196}" dt="2024-12-08T08:30:20.467" v="1241" actId="47"/>
        <pc:sldMkLst>
          <pc:docMk/>
          <pc:sldMk cId="720724920" sldId="15786"/>
        </pc:sldMkLst>
      </pc:sldChg>
      <pc:sldChg chg="add modNotesTx">
        <pc:chgData name="Nayla Alkaabi" userId="1fbd0e4e-7836-4105-afba-cb0a80a4a7aa" providerId="ADAL" clId="{A82779F6-A21B-4B58-83D6-12FCC155C196}" dt="2024-12-08T09:19:56.144" v="1365" actId="20577"/>
        <pc:sldMkLst>
          <pc:docMk/>
          <pc:sldMk cId="2231396793" sldId="15787"/>
        </pc:sldMkLst>
      </pc:sldChg>
      <pc:sldChg chg="addSp delSp modSp add del mod ord modNotesTx">
        <pc:chgData name="Nayla Alkaabi" userId="1fbd0e4e-7836-4105-afba-cb0a80a4a7aa" providerId="ADAL" clId="{A82779F6-A21B-4B58-83D6-12FCC155C196}" dt="2024-12-08T08:27:59.703" v="1219" actId="2696"/>
        <pc:sldMkLst>
          <pc:docMk/>
          <pc:sldMk cId="2584448746" sldId="15787"/>
        </pc:sldMkLst>
      </pc:sldChg>
      <pc:sldChg chg="del">
        <pc:chgData name="Nayla Alkaabi" userId="1fbd0e4e-7836-4105-afba-cb0a80a4a7aa" providerId="ADAL" clId="{A82779F6-A21B-4B58-83D6-12FCC155C196}" dt="2024-12-08T09:17:43.179" v="1361" actId="47"/>
        <pc:sldMkLst>
          <pc:docMk/>
          <pc:sldMk cId="549957273" sldId="15792"/>
        </pc:sldMkLst>
      </pc:sldChg>
      <pc:sldChg chg="modSp mod modNotesTx">
        <pc:chgData name="Nayla Alkaabi" userId="1fbd0e4e-7836-4105-afba-cb0a80a4a7aa" providerId="ADAL" clId="{A82779F6-A21B-4B58-83D6-12FCC155C196}" dt="2024-12-10T06:55:20.006" v="5236" actId="20577"/>
        <pc:sldMkLst>
          <pc:docMk/>
          <pc:sldMk cId="3321504504" sldId="15797"/>
        </pc:sldMkLst>
        <pc:graphicFrameChg chg="modGraphic">
          <ac:chgData name="Nayla Alkaabi" userId="1fbd0e4e-7836-4105-afba-cb0a80a4a7aa" providerId="ADAL" clId="{A82779F6-A21B-4B58-83D6-12FCC155C196}" dt="2024-12-08T09:15:46.805" v="1353" actId="404"/>
          <ac:graphicFrameMkLst>
            <pc:docMk/>
            <pc:sldMk cId="3321504504" sldId="15797"/>
            <ac:graphicFrameMk id="3" creationId="{871CCDD5-A483-C714-3342-8D0E237C7DB2}"/>
          </ac:graphicFrameMkLst>
        </pc:graphicFrameChg>
      </pc:sldChg>
      <pc:sldChg chg="ord modNotesTx">
        <pc:chgData name="Nayla Alkaabi" userId="1fbd0e4e-7836-4105-afba-cb0a80a4a7aa" providerId="ADAL" clId="{A82779F6-A21B-4B58-83D6-12FCC155C196}" dt="2024-12-10T06:58:31.731" v="5309"/>
        <pc:sldMkLst>
          <pc:docMk/>
          <pc:sldMk cId="4056479043" sldId="15798"/>
        </pc:sldMkLst>
      </pc:sldChg>
      <pc:sldChg chg="del">
        <pc:chgData name="Nayla Alkaabi" userId="1fbd0e4e-7836-4105-afba-cb0a80a4a7aa" providerId="ADAL" clId="{A82779F6-A21B-4B58-83D6-12FCC155C196}" dt="2024-12-08T09:17:44.984" v="1362" actId="47"/>
        <pc:sldMkLst>
          <pc:docMk/>
          <pc:sldMk cId="4079124348" sldId="15799"/>
        </pc:sldMkLst>
      </pc:sldChg>
      <pc:sldChg chg="del">
        <pc:chgData name="Nayla Alkaabi" userId="1fbd0e4e-7836-4105-afba-cb0a80a4a7aa" providerId="ADAL" clId="{A82779F6-A21B-4B58-83D6-12FCC155C196}" dt="2024-12-08T06:38:19.815" v="875" actId="47"/>
        <pc:sldMkLst>
          <pc:docMk/>
          <pc:sldMk cId="3981307209" sldId="15802"/>
        </pc:sldMkLst>
      </pc:sldChg>
      <pc:sldChg chg="modSp mod modNotesTx">
        <pc:chgData name="Nayla Alkaabi" userId="1fbd0e4e-7836-4105-afba-cb0a80a4a7aa" providerId="ADAL" clId="{A82779F6-A21B-4B58-83D6-12FCC155C196}" dt="2024-12-10T06:15:43.230" v="5006" actId="113"/>
        <pc:sldMkLst>
          <pc:docMk/>
          <pc:sldMk cId="1262927324" sldId="15803"/>
        </pc:sldMkLst>
        <pc:spChg chg="mod">
          <ac:chgData name="Nayla Alkaabi" userId="1fbd0e4e-7836-4105-afba-cb0a80a4a7aa" providerId="ADAL" clId="{A82779F6-A21B-4B58-83D6-12FCC155C196}" dt="2024-12-08T08:29:06.951" v="1224" actId="1076"/>
          <ac:spMkLst>
            <pc:docMk/>
            <pc:sldMk cId="1262927324" sldId="15803"/>
            <ac:spMk id="2" creationId="{274F785F-FDD8-D604-19E6-F17A617244DD}"/>
          </ac:spMkLst>
        </pc:spChg>
        <pc:spChg chg="mod">
          <ac:chgData name="Nayla Alkaabi" userId="1fbd0e4e-7836-4105-afba-cb0a80a4a7aa" providerId="ADAL" clId="{A82779F6-A21B-4B58-83D6-12FCC155C196}" dt="2024-12-08T08:29:01.265" v="1223" actId="207"/>
          <ac:spMkLst>
            <pc:docMk/>
            <pc:sldMk cId="1262927324" sldId="15803"/>
            <ac:spMk id="22" creationId="{F0DBB6F5-CE14-A544-0086-93D270D970C8}"/>
          </ac:spMkLst>
        </pc:spChg>
      </pc:sldChg>
      <pc:sldChg chg="addSp delSp modSp mod modNotesTx">
        <pc:chgData name="Nayla Alkaabi" userId="1fbd0e4e-7836-4105-afba-cb0a80a4a7aa" providerId="ADAL" clId="{A82779F6-A21B-4B58-83D6-12FCC155C196}" dt="2024-12-10T06:16:21.550" v="5034" actId="113"/>
        <pc:sldMkLst>
          <pc:docMk/>
          <pc:sldMk cId="4165181121" sldId="15804"/>
        </pc:sldMkLst>
        <pc:spChg chg="mod">
          <ac:chgData name="Nayla Alkaabi" userId="1fbd0e4e-7836-4105-afba-cb0a80a4a7aa" providerId="ADAL" clId="{A82779F6-A21B-4B58-83D6-12FCC155C196}" dt="2024-12-08T08:29:13.715" v="1227" actId="207"/>
          <ac:spMkLst>
            <pc:docMk/>
            <pc:sldMk cId="4165181121" sldId="15804"/>
            <ac:spMk id="6" creationId="{353B1659-C096-040E-7C29-1B3C0713767D}"/>
          </ac:spMkLst>
        </pc:spChg>
        <pc:spChg chg="add mod">
          <ac:chgData name="Nayla Alkaabi" userId="1fbd0e4e-7836-4105-afba-cb0a80a4a7aa" providerId="ADAL" clId="{A82779F6-A21B-4B58-83D6-12FCC155C196}" dt="2024-12-08T08:29:29.098" v="1231"/>
          <ac:spMkLst>
            <pc:docMk/>
            <pc:sldMk cId="4165181121" sldId="15804"/>
            <ac:spMk id="7" creationId="{6E8C16CB-70F3-9027-C21B-5B4E493A89FD}"/>
          </ac:spMkLst>
        </pc:spChg>
        <pc:spChg chg="mod">
          <ac:chgData name="Nayla Alkaabi" userId="1fbd0e4e-7836-4105-afba-cb0a80a4a7aa" providerId="ADAL" clId="{A82779F6-A21B-4B58-83D6-12FCC155C196}" dt="2024-12-08T06:26:40.529" v="163" actId="34135"/>
          <ac:spMkLst>
            <pc:docMk/>
            <pc:sldMk cId="4165181121" sldId="15804"/>
            <ac:spMk id="13" creationId="{93CE9237-D9FC-F291-6CBF-89BC8587DCA4}"/>
          </ac:spMkLst>
        </pc:spChg>
        <pc:spChg chg="mod">
          <ac:chgData name="Nayla Alkaabi" userId="1fbd0e4e-7836-4105-afba-cb0a80a4a7aa" providerId="ADAL" clId="{A82779F6-A21B-4B58-83D6-12FCC155C196}" dt="2024-12-08T06:27:08.038" v="170" actId="34135"/>
          <ac:spMkLst>
            <pc:docMk/>
            <pc:sldMk cId="4165181121" sldId="15804"/>
            <ac:spMk id="19" creationId="{F83EE638-3B81-1263-95B4-CF7D0489BE83}"/>
          </ac:spMkLst>
        </pc:spChg>
      </pc:sldChg>
      <pc:sldChg chg="addSp delSp modSp mod modNotesTx">
        <pc:chgData name="Nayla Alkaabi" userId="1fbd0e4e-7836-4105-afba-cb0a80a4a7aa" providerId="ADAL" clId="{A82779F6-A21B-4B58-83D6-12FCC155C196}" dt="2024-12-10T06:17:02.520" v="5122" actId="20577"/>
        <pc:sldMkLst>
          <pc:docMk/>
          <pc:sldMk cId="1963403077" sldId="15805"/>
        </pc:sldMkLst>
        <pc:spChg chg="mod">
          <ac:chgData name="Nayla Alkaabi" userId="1fbd0e4e-7836-4105-afba-cb0a80a4a7aa" providerId="ADAL" clId="{A82779F6-A21B-4B58-83D6-12FCC155C196}" dt="2024-12-08T08:29:41.073" v="1238" actId="1076"/>
          <ac:spMkLst>
            <pc:docMk/>
            <pc:sldMk cId="1963403077" sldId="15805"/>
            <ac:spMk id="6" creationId="{4457A57E-7441-2A90-42D3-D73BB8ED2D13}"/>
          </ac:spMkLst>
        </pc:spChg>
        <pc:spChg chg="add mod">
          <ac:chgData name="Nayla Alkaabi" userId="1fbd0e4e-7836-4105-afba-cb0a80a4a7aa" providerId="ADAL" clId="{A82779F6-A21B-4B58-83D6-12FCC155C196}" dt="2024-12-08T08:29:35.338" v="1234"/>
          <ac:spMkLst>
            <pc:docMk/>
            <pc:sldMk cId="1963403077" sldId="15805"/>
            <ac:spMk id="8" creationId="{E62991A0-97BC-E1B4-C70F-490FE8A25CAB}"/>
          </ac:spMkLst>
        </pc:spChg>
      </pc:sldChg>
      <pc:sldChg chg="del">
        <pc:chgData name="Nayla Alkaabi" userId="1fbd0e4e-7836-4105-afba-cb0a80a4a7aa" providerId="ADAL" clId="{A82779F6-A21B-4B58-83D6-12FCC155C196}" dt="2024-12-08T06:40:43.150" v="909" actId="47"/>
        <pc:sldMkLst>
          <pc:docMk/>
          <pc:sldMk cId="171844905" sldId="15806"/>
        </pc:sldMkLst>
      </pc:sldChg>
      <pc:sldChg chg="delSp modSp mod modNotesTx">
        <pc:chgData name="Nayla Alkaabi" userId="1fbd0e4e-7836-4105-afba-cb0a80a4a7aa" providerId="ADAL" clId="{A82779F6-A21B-4B58-83D6-12FCC155C196}" dt="2024-12-10T06:19:04.282" v="5176" actId="113"/>
        <pc:sldMkLst>
          <pc:docMk/>
          <pc:sldMk cId="3047200229" sldId="15807"/>
        </pc:sldMkLst>
        <pc:spChg chg="mod">
          <ac:chgData name="Nayla Alkaabi" userId="1fbd0e4e-7836-4105-afba-cb0a80a4a7aa" providerId="ADAL" clId="{A82779F6-A21B-4B58-83D6-12FCC155C196}" dt="2024-12-08T06:40:51.363" v="911" actId="20577"/>
          <ac:spMkLst>
            <pc:docMk/>
            <pc:sldMk cId="3047200229" sldId="15807"/>
            <ac:spMk id="2" creationId="{66C61502-6023-209C-6CB3-5C499A503CCF}"/>
          </ac:spMkLst>
        </pc:spChg>
        <pc:graphicFrameChg chg="mod">
          <ac:chgData name="Nayla Alkaabi" userId="1fbd0e4e-7836-4105-afba-cb0a80a4a7aa" providerId="ADAL" clId="{A82779F6-A21B-4B58-83D6-12FCC155C196}" dt="2024-12-08T06:41:20.006" v="917" actId="1076"/>
          <ac:graphicFrameMkLst>
            <pc:docMk/>
            <pc:sldMk cId="3047200229" sldId="15807"/>
            <ac:graphicFrameMk id="3" creationId="{26D5F85E-6606-D648-A940-E72CF6F3FCBD}"/>
          </ac:graphicFrameMkLst>
        </pc:graphicFrameChg>
      </pc:sldChg>
      <pc:sldChg chg="modNotesTx">
        <pc:chgData name="Nayla Alkaabi" userId="1fbd0e4e-7836-4105-afba-cb0a80a4a7aa" providerId="ADAL" clId="{A82779F6-A21B-4B58-83D6-12FCC155C196}" dt="2024-12-10T06:19:37.558" v="5179" actId="20577"/>
        <pc:sldMkLst>
          <pc:docMk/>
          <pc:sldMk cId="347195498" sldId="15808"/>
        </pc:sldMkLst>
      </pc:sldChg>
      <pc:sldChg chg="modSp mod modNotesTx">
        <pc:chgData name="Nayla Alkaabi" userId="1fbd0e4e-7836-4105-afba-cb0a80a4a7aa" providerId="ADAL" clId="{A82779F6-A21B-4B58-83D6-12FCC155C196}" dt="2024-12-10T06:54:49.491" v="5223" actId="20577"/>
        <pc:sldMkLst>
          <pc:docMk/>
          <pc:sldMk cId="3385389143" sldId="15809"/>
        </pc:sldMkLst>
        <pc:spChg chg="mod">
          <ac:chgData name="Nayla Alkaabi" userId="1fbd0e4e-7836-4105-afba-cb0a80a4a7aa" providerId="ADAL" clId="{A82779F6-A21B-4B58-83D6-12FCC155C196}" dt="2024-12-08T08:15:46.896" v="1141" actId="1076"/>
          <ac:spMkLst>
            <pc:docMk/>
            <pc:sldMk cId="3385389143" sldId="15809"/>
            <ac:spMk id="11" creationId="{E997AB42-0F2B-C7E9-7397-EC7276D9471B}"/>
          </ac:spMkLst>
        </pc:spChg>
        <pc:spChg chg="mod">
          <ac:chgData name="Nayla Alkaabi" userId="1fbd0e4e-7836-4105-afba-cb0a80a4a7aa" providerId="ADAL" clId="{A82779F6-A21B-4B58-83D6-12FCC155C196}" dt="2024-12-08T08:15:55.060" v="1142" actId="1076"/>
          <ac:spMkLst>
            <pc:docMk/>
            <pc:sldMk cId="3385389143" sldId="15809"/>
            <ac:spMk id="12" creationId="{D823E0D3-ABAD-3B90-81EE-C439A1C0B553}"/>
          </ac:spMkLst>
        </pc:spChg>
        <pc:spChg chg="mod">
          <ac:chgData name="Nayla Alkaabi" userId="1fbd0e4e-7836-4105-afba-cb0a80a4a7aa" providerId="ADAL" clId="{A82779F6-A21B-4B58-83D6-12FCC155C196}" dt="2024-12-08T08:16:06.669" v="1153" actId="20577"/>
          <ac:spMkLst>
            <pc:docMk/>
            <pc:sldMk cId="3385389143" sldId="15809"/>
            <ac:spMk id="13" creationId="{537D9AE9-AEBE-514C-FBE4-DA3F1E1C9011}"/>
          </ac:spMkLst>
        </pc:spChg>
      </pc:sldChg>
      <pc:sldChg chg="modNotesTx">
        <pc:chgData name="Nayla Alkaabi" userId="1fbd0e4e-7836-4105-afba-cb0a80a4a7aa" providerId="ADAL" clId="{A82779F6-A21B-4B58-83D6-12FCC155C196}" dt="2024-12-10T06:54:54.860" v="5225"/>
        <pc:sldMkLst>
          <pc:docMk/>
          <pc:sldMk cId="3900557520" sldId="15810"/>
        </pc:sldMkLst>
      </pc:sldChg>
      <pc:sldChg chg="modSp del mod">
        <pc:chgData name="Nayla Alkaabi" userId="1fbd0e4e-7836-4105-afba-cb0a80a4a7aa" providerId="ADAL" clId="{A82779F6-A21B-4B58-83D6-12FCC155C196}" dt="2024-12-08T08:25:13.483" v="1191" actId="47"/>
        <pc:sldMkLst>
          <pc:docMk/>
          <pc:sldMk cId="1860120874" sldId="15812"/>
        </pc:sldMkLst>
      </pc:sldChg>
      <pc:sldChg chg="addSp delSp modSp mod delAnim modAnim modNotesTx">
        <pc:chgData name="Nayla Alkaabi" userId="1fbd0e4e-7836-4105-afba-cb0a80a4a7aa" providerId="ADAL" clId="{A82779F6-A21B-4B58-83D6-12FCC155C196}" dt="2024-12-10T09:20:38.720" v="7066" actId="20577"/>
        <pc:sldMkLst>
          <pc:docMk/>
          <pc:sldMk cId="3925731619" sldId="15813"/>
        </pc:sldMkLst>
        <pc:spChg chg="add mod">
          <ac:chgData name="Nayla Alkaabi" userId="1fbd0e4e-7836-4105-afba-cb0a80a4a7aa" providerId="ADAL" clId="{A82779F6-A21B-4B58-83D6-12FCC155C196}" dt="2024-12-09T07:34:35.644" v="4174"/>
          <ac:spMkLst>
            <pc:docMk/>
            <pc:sldMk cId="3925731619" sldId="15813"/>
            <ac:spMk id="6" creationId="{7B435B15-D5C0-FF74-1390-461278730E21}"/>
          </ac:spMkLst>
        </pc:spChg>
        <pc:spChg chg="add mod">
          <ac:chgData name="Nayla Alkaabi" userId="1fbd0e4e-7836-4105-afba-cb0a80a4a7aa" providerId="ADAL" clId="{A82779F6-A21B-4B58-83D6-12FCC155C196}" dt="2024-12-10T09:20:38.720" v="7066" actId="20577"/>
          <ac:spMkLst>
            <pc:docMk/>
            <pc:sldMk cId="3925731619" sldId="15813"/>
            <ac:spMk id="8" creationId="{95F7EBDF-FEB8-39BE-5993-26B384BBF1F6}"/>
          </ac:spMkLst>
        </pc:spChg>
        <pc:spChg chg="mod">
          <ac:chgData name="Nayla Alkaabi" userId="1fbd0e4e-7836-4105-afba-cb0a80a4a7aa" providerId="ADAL" clId="{A82779F6-A21B-4B58-83D6-12FCC155C196}" dt="2024-12-08T09:34:49.388" v="1420" actId="1076"/>
          <ac:spMkLst>
            <pc:docMk/>
            <pc:sldMk cId="3925731619" sldId="15813"/>
            <ac:spMk id="32" creationId="{6F31E06C-BA72-D401-CEFB-2B82A2463C1B}"/>
          </ac:spMkLst>
        </pc:spChg>
        <pc:picChg chg="add mod">
          <ac:chgData name="Nayla Alkaabi" userId="1fbd0e4e-7836-4105-afba-cb0a80a4a7aa" providerId="ADAL" clId="{A82779F6-A21B-4B58-83D6-12FCC155C196}" dt="2024-12-09T07:34:35.644" v="4174"/>
          <ac:picMkLst>
            <pc:docMk/>
            <pc:sldMk cId="3925731619" sldId="15813"/>
            <ac:picMk id="4" creationId="{6A53EA91-29BC-DB80-7E5A-B0D374DAF825}"/>
          </ac:picMkLst>
        </pc:picChg>
      </pc:sldChg>
      <pc:sldChg chg="modSp add del mod">
        <pc:chgData name="Nayla Alkaabi" userId="1fbd0e4e-7836-4105-afba-cb0a80a4a7aa" providerId="ADAL" clId="{A82779F6-A21B-4B58-83D6-12FCC155C196}" dt="2024-12-08T08:27:59.703" v="1219" actId="2696"/>
        <pc:sldMkLst>
          <pc:docMk/>
          <pc:sldMk cId="730381551" sldId="15822"/>
        </pc:sldMkLst>
      </pc:sldChg>
      <pc:sldChg chg="modSp add mod modNotesTx">
        <pc:chgData name="Nayla Alkaabi" userId="1fbd0e4e-7836-4105-afba-cb0a80a4a7aa" providerId="ADAL" clId="{A82779F6-A21B-4B58-83D6-12FCC155C196}" dt="2024-12-10T09:20:16.155" v="7063" actId="20577"/>
        <pc:sldMkLst>
          <pc:docMk/>
          <pc:sldMk cId="2243452496" sldId="15822"/>
        </pc:sldMkLst>
        <pc:spChg chg="mod">
          <ac:chgData name="Nayla Alkaabi" userId="1fbd0e4e-7836-4105-afba-cb0a80a4a7aa" providerId="ADAL" clId="{A82779F6-A21B-4B58-83D6-12FCC155C196}" dt="2024-12-10T09:20:16.155" v="7063" actId="20577"/>
          <ac:spMkLst>
            <pc:docMk/>
            <pc:sldMk cId="2243452496" sldId="15822"/>
            <ac:spMk id="3" creationId="{6F72DB33-194A-0379-5828-C19B85A57953}"/>
          </ac:spMkLst>
        </pc:spChg>
      </pc:sldChg>
      <pc:sldChg chg="addSp delSp modSp add mod ord modNotesTx">
        <pc:chgData name="Nayla Alkaabi" userId="1fbd0e4e-7836-4105-afba-cb0a80a4a7aa" providerId="ADAL" clId="{A82779F6-A21B-4B58-83D6-12FCC155C196}" dt="2024-12-10T09:19:34.430" v="7053"/>
        <pc:sldMkLst>
          <pc:docMk/>
          <pc:sldMk cId="1306602680" sldId="15823"/>
        </pc:sldMkLst>
        <pc:spChg chg="add mod">
          <ac:chgData name="Nayla Alkaabi" userId="1fbd0e4e-7836-4105-afba-cb0a80a4a7aa" providerId="ADAL" clId="{A82779F6-A21B-4B58-83D6-12FCC155C196}" dt="2024-12-10T09:19:34.430" v="7053"/>
          <ac:spMkLst>
            <pc:docMk/>
            <pc:sldMk cId="1306602680" sldId="15823"/>
            <ac:spMk id="2" creationId="{9DFF1A8F-D54A-43E2-B686-33DA78591A81}"/>
          </ac:spMkLst>
        </pc:spChg>
        <pc:spChg chg="mod">
          <ac:chgData name="Nayla Alkaabi" userId="1fbd0e4e-7836-4105-afba-cb0a80a4a7aa" providerId="ADAL" clId="{A82779F6-A21B-4B58-83D6-12FCC155C196}" dt="2024-12-08T08:36:53.117" v="1293" actId="20577"/>
          <ac:spMkLst>
            <pc:docMk/>
            <pc:sldMk cId="1306602680" sldId="15823"/>
            <ac:spMk id="22" creationId="{C00D8876-FEDF-7E1E-07B2-6810486C2218}"/>
          </ac:spMkLst>
        </pc:spChg>
        <pc:spChg chg="mod">
          <ac:chgData name="Nayla Alkaabi" userId="1fbd0e4e-7836-4105-afba-cb0a80a4a7aa" providerId="ADAL" clId="{A82779F6-A21B-4B58-83D6-12FCC155C196}" dt="2024-12-08T08:36:55.693" v="1294" actId="20577"/>
          <ac:spMkLst>
            <pc:docMk/>
            <pc:sldMk cId="1306602680" sldId="15823"/>
            <ac:spMk id="23" creationId="{A45DCEA8-3740-F00D-9582-C97714AA10B7}"/>
          </ac:spMkLst>
        </pc:spChg>
      </pc:sldChg>
      <pc:sldChg chg="modSp add mod ord modNotesTx">
        <pc:chgData name="Nayla Alkaabi" userId="1fbd0e4e-7836-4105-afba-cb0a80a4a7aa" providerId="ADAL" clId="{A82779F6-A21B-4B58-83D6-12FCC155C196}" dt="2024-12-10T09:18:56.992" v="7047" actId="20577"/>
        <pc:sldMkLst>
          <pc:docMk/>
          <pc:sldMk cId="1109790343" sldId="15824"/>
        </pc:sldMkLst>
        <pc:spChg chg="mod">
          <ac:chgData name="Nayla Alkaabi" userId="1fbd0e4e-7836-4105-afba-cb0a80a4a7aa" providerId="ADAL" clId="{A82779F6-A21B-4B58-83D6-12FCC155C196}" dt="2024-12-10T09:18:56.992" v="7047" actId="20577"/>
          <ac:spMkLst>
            <pc:docMk/>
            <pc:sldMk cId="1109790343" sldId="15824"/>
            <ac:spMk id="7" creationId="{42B729DE-7156-38CD-223A-BD8173F18238}"/>
          </ac:spMkLst>
        </pc:spChg>
      </pc:sldChg>
      <pc:sldChg chg="addSp delSp modSp add mod ord modNotesTx">
        <pc:chgData name="Nayla Alkaabi" userId="1fbd0e4e-7836-4105-afba-cb0a80a4a7aa" providerId="ADAL" clId="{A82779F6-A21B-4B58-83D6-12FCC155C196}" dt="2024-12-10T09:19:21.185" v="7049"/>
        <pc:sldMkLst>
          <pc:docMk/>
          <pc:sldMk cId="1647459780" sldId="15825"/>
        </pc:sldMkLst>
        <pc:spChg chg="add mod">
          <ac:chgData name="Nayla Alkaabi" userId="1fbd0e4e-7836-4105-afba-cb0a80a4a7aa" providerId="ADAL" clId="{A82779F6-A21B-4B58-83D6-12FCC155C196}" dt="2024-12-10T09:19:21.185" v="7049"/>
          <ac:spMkLst>
            <pc:docMk/>
            <pc:sldMk cId="1647459780" sldId="15825"/>
            <ac:spMk id="2" creationId="{2B261FB8-2C3E-1166-4EBC-92CDE1ED4B3C}"/>
          </ac:spMkLst>
        </pc:spChg>
      </pc:sldChg>
      <pc:sldChg chg="addSp delSp modSp add mod ord modNotesTx">
        <pc:chgData name="Nayla Alkaabi" userId="1fbd0e4e-7836-4105-afba-cb0a80a4a7aa" providerId="ADAL" clId="{A82779F6-A21B-4B58-83D6-12FCC155C196}" dt="2024-12-10T09:19:41.389" v="7056" actId="478"/>
        <pc:sldMkLst>
          <pc:docMk/>
          <pc:sldMk cId="540505888" sldId="15826"/>
        </pc:sldMkLst>
        <pc:spChg chg="add mod">
          <ac:chgData name="Nayla Alkaabi" userId="1fbd0e4e-7836-4105-afba-cb0a80a4a7aa" providerId="ADAL" clId="{A82779F6-A21B-4B58-83D6-12FCC155C196}" dt="2024-12-10T09:19:39.754" v="7055"/>
          <ac:spMkLst>
            <pc:docMk/>
            <pc:sldMk cId="540505888" sldId="15826"/>
            <ac:spMk id="7" creationId="{58CBDCF1-C714-04AF-4ACE-DBD6AEAB49E1}"/>
          </ac:spMkLst>
        </pc:spChg>
      </pc:sldChg>
      <pc:sldChg chg="modSp add mod modNotesTx">
        <pc:chgData name="Nayla Alkaabi" userId="1fbd0e4e-7836-4105-afba-cb0a80a4a7aa" providerId="ADAL" clId="{A82779F6-A21B-4B58-83D6-12FCC155C196}" dt="2024-12-10T06:15:18.250" v="4964" actId="113"/>
        <pc:sldMkLst>
          <pc:docMk/>
          <pc:sldMk cId="2644715814" sldId="15827"/>
        </pc:sldMkLst>
        <pc:spChg chg="mod">
          <ac:chgData name="Nayla Alkaabi" userId="1fbd0e4e-7836-4105-afba-cb0a80a4a7aa" providerId="ADAL" clId="{A82779F6-A21B-4B58-83D6-12FCC155C196}" dt="2024-12-08T06:24:17.974" v="120" actId="20577"/>
          <ac:spMkLst>
            <pc:docMk/>
            <pc:sldMk cId="2644715814" sldId="15827"/>
            <ac:spMk id="2" creationId="{19899BB2-EDCF-656B-AE32-3C12BAA50DD7}"/>
          </ac:spMkLst>
        </pc:spChg>
      </pc:sldChg>
      <pc:sldChg chg="addSp delSp modSp add mod ord modNotesTx">
        <pc:chgData name="Nayla Alkaabi" userId="1fbd0e4e-7836-4105-afba-cb0a80a4a7aa" providerId="ADAL" clId="{A82779F6-A21B-4B58-83D6-12FCC155C196}" dt="2024-12-10T09:19:58.947" v="7062" actId="20577"/>
        <pc:sldMkLst>
          <pc:docMk/>
          <pc:sldMk cId="244023326" sldId="15829"/>
        </pc:sldMkLst>
        <pc:spChg chg="mod">
          <ac:chgData name="Nayla Alkaabi" userId="1fbd0e4e-7836-4105-afba-cb0a80a4a7aa" providerId="ADAL" clId="{A82779F6-A21B-4B58-83D6-12FCC155C196}" dt="2024-12-08T10:44:24.338" v="1536" actId="207"/>
          <ac:spMkLst>
            <pc:docMk/>
            <pc:sldMk cId="244023326" sldId="15829"/>
            <ac:spMk id="4" creationId="{8BBA968A-1DD4-9A46-F1A1-F9BF8DD01564}"/>
          </ac:spMkLst>
        </pc:spChg>
        <pc:spChg chg="mod">
          <ac:chgData name="Nayla Alkaabi" userId="1fbd0e4e-7836-4105-afba-cb0a80a4a7aa" providerId="ADAL" clId="{A82779F6-A21B-4B58-83D6-12FCC155C196}" dt="2024-12-08T10:44:24.338" v="1536" actId="207"/>
          <ac:spMkLst>
            <pc:docMk/>
            <pc:sldMk cId="244023326" sldId="15829"/>
            <ac:spMk id="7" creationId="{29405AF0-0D56-E98F-E430-1B2BD9066114}"/>
          </ac:spMkLst>
        </pc:spChg>
        <pc:spChg chg="mod">
          <ac:chgData name="Nayla Alkaabi" userId="1fbd0e4e-7836-4105-afba-cb0a80a4a7aa" providerId="ADAL" clId="{A82779F6-A21B-4B58-83D6-12FCC155C196}" dt="2024-12-08T10:44:24.338" v="1536" actId="207"/>
          <ac:spMkLst>
            <pc:docMk/>
            <pc:sldMk cId="244023326" sldId="15829"/>
            <ac:spMk id="9" creationId="{193BEA01-8B25-95A3-86A3-0690868BE2C7}"/>
          </ac:spMkLst>
        </pc:spChg>
        <pc:spChg chg="mod">
          <ac:chgData name="Nayla Alkaabi" userId="1fbd0e4e-7836-4105-afba-cb0a80a4a7aa" providerId="ADAL" clId="{A82779F6-A21B-4B58-83D6-12FCC155C196}" dt="2024-12-08T10:44:24.338" v="1536" actId="207"/>
          <ac:spMkLst>
            <pc:docMk/>
            <pc:sldMk cId="244023326" sldId="15829"/>
            <ac:spMk id="13" creationId="{3234A4F5-0493-0F9F-B002-9C0209AFCE18}"/>
          </ac:spMkLst>
        </pc:spChg>
        <pc:spChg chg="mod">
          <ac:chgData name="Nayla Alkaabi" userId="1fbd0e4e-7836-4105-afba-cb0a80a4a7aa" providerId="ADAL" clId="{A82779F6-A21B-4B58-83D6-12FCC155C196}" dt="2024-12-08T10:44:24.338" v="1536" actId="207"/>
          <ac:spMkLst>
            <pc:docMk/>
            <pc:sldMk cId="244023326" sldId="15829"/>
            <ac:spMk id="14" creationId="{151C9B59-15E2-C40F-BFFA-F39D019B7C02}"/>
          </ac:spMkLst>
        </pc:spChg>
        <pc:spChg chg="mod">
          <ac:chgData name="Nayla Alkaabi" userId="1fbd0e4e-7836-4105-afba-cb0a80a4a7aa" providerId="ADAL" clId="{A82779F6-A21B-4B58-83D6-12FCC155C196}" dt="2024-12-08T10:44:24.338" v="1536" actId="207"/>
          <ac:spMkLst>
            <pc:docMk/>
            <pc:sldMk cId="244023326" sldId="15829"/>
            <ac:spMk id="15" creationId="{42C7DADE-D2A1-46BB-8356-BADF6D2126AE}"/>
          </ac:spMkLst>
        </pc:spChg>
        <pc:spChg chg="add mod">
          <ac:chgData name="Nayla Alkaabi" userId="1fbd0e4e-7836-4105-afba-cb0a80a4a7aa" providerId="ADAL" clId="{A82779F6-A21B-4B58-83D6-12FCC155C196}" dt="2024-12-10T09:19:58.947" v="7062" actId="20577"/>
          <ac:spMkLst>
            <pc:docMk/>
            <pc:sldMk cId="244023326" sldId="15829"/>
            <ac:spMk id="23" creationId="{11B55C17-B7BB-5337-6737-4DFEA27A4EA6}"/>
          </ac:spMkLst>
        </pc:spChg>
      </pc:sldChg>
      <pc:sldChg chg="addSp delSp modSp add mod ord delAnim modAnim modNotesTx">
        <pc:chgData name="Nayla Alkaabi" userId="1fbd0e4e-7836-4105-afba-cb0a80a4a7aa" providerId="ADAL" clId="{A82779F6-A21B-4B58-83D6-12FCC155C196}" dt="2024-12-10T09:19:28.773" v="7051" actId="20577"/>
        <pc:sldMkLst>
          <pc:docMk/>
          <pc:sldMk cId="2235216073" sldId="15830"/>
        </pc:sldMkLst>
        <pc:spChg chg="mod">
          <ac:chgData name="Nayla Alkaabi" userId="1fbd0e4e-7836-4105-afba-cb0a80a4a7aa" providerId="ADAL" clId="{A82779F6-A21B-4B58-83D6-12FCC155C196}" dt="2024-12-10T09:19:28.773" v="7051" actId="20577"/>
          <ac:spMkLst>
            <pc:docMk/>
            <pc:sldMk cId="2235216073" sldId="15830"/>
            <ac:spMk id="5" creationId="{6ACE22AE-040F-A286-B4A5-DB3EA8A7F38A}"/>
          </ac:spMkLst>
        </pc:spChg>
        <pc:picChg chg="add mod">
          <ac:chgData name="Nayla Alkaabi" userId="1fbd0e4e-7836-4105-afba-cb0a80a4a7aa" providerId="ADAL" clId="{A82779F6-A21B-4B58-83D6-12FCC155C196}" dt="2024-12-08T06:45:05.485" v="986" actId="1076"/>
          <ac:picMkLst>
            <pc:docMk/>
            <pc:sldMk cId="2235216073" sldId="15830"/>
            <ac:picMk id="3" creationId="{37DCB6AC-D351-2C87-44CD-0CA1DA60B6CA}"/>
          </ac:picMkLst>
        </pc:picChg>
        <pc:picChg chg="mod">
          <ac:chgData name="Nayla Alkaabi" userId="1fbd0e4e-7836-4105-afba-cb0a80a4a7aa" providerId="ADAL" clId="{A82779F6-A21B-4B58-83D6-12FCC155C196}" dt="2024-12-08T06:45:08.799" v="987" actId="1076"/>
          <ac:picMkLst>
            <pc:docMk/>
            <pc:sldMk cId="2235216073" sldId="15830"/>
            <ac:picMk id="6" creationId="{A72B3375-6F5E-84DD-1190-BFAF45F3BC9F}"/>
          </ac:picMkLst>
        </pc:picChg>
      </pc:sldChg>
      <pc:sldChg chg="addSp delSp modSp add mod ord delAnim modAnim modNotesTx">
        <pc:chgData name="Nayla Alkaabi" userId="1fbd0e4e-7836-4105-afba-cb0a80a4a7aa" providerId="ADAL" clId="{A82779F6-A21B-4B58-83D6-12FCC155C196}" dt="2024-12-10T09:19:50.444" v="7059" actId="20577"/>
        <pc:sldMkLst>
          <pc:docMk/>
          <pc:sldMk cId="2116804186" sldId="15831"/>
        </pc:sldMkLst>
        <pc:spChg chg="mod">
          <ac:chgData name="Nayla Alkaabi" userId="1fbd0e4e-7836-4105-afba-cb0a80a4a7aa" providerId="ADAL" clId="{A82779F6-A21B-4B58-83D6-12FCC155C196}" dt="2024-12-10T09:19:50.444" v="7059" actId="20577"/>
          <ac:spMkLst>
            <pc:docMk/>
            <pc:sldMk cId="2116804186" sldId="15831"/>
            <ac:spMk id="5" creationId="{6ACE22AE-040F-A286-B4A5-DB3EA8A7F38A}"/>
          </ac:spMkLst>
        </pc:spChg>
        <pc:picChg chg="add mod">
          <ac:chgData name="Nayla Alkaabi" userId="1fbd0e4e-7836-4105-afba-cb0a80a4a7aa" providerId="ADAL" clId="{A82779F6-A21B-4B58-83D6-12FCC155C196}" dt="2024-12-08T07:54:14.272" v="1056" actId="1035"/>
          <ac:picMkLst>
            <pc:docMk/>
            <pc:sldMk cId="2116804186" sldId="15831"/>
            <ac:picMk id="2" creationId="{73969BDF-DD14-5B47-05BC-A6B1943D4EBD}"/>
          </ac:picMkLst>
        </pc:picChg>
      </pc:sldChg>
      <pc:sldChg chg="delSp add del mod ord delAnim">
        <pc:chgData name="Nayla Alkaabi" userId="1fbd0e4e-7836-4105-afba-cb0a80a4a7aa" providerId="ADAL" clId="{A82779F6-A21B-4B58-83D6-12FCC155C196}" dt="2024-12-08T06:51:00.896" v="994" actId="47"/>
        <pc:sldMkLst>
          <pc:docMk/>
          <pc:sldMk cId="2518194118" sldId="15831"/>
        </pc:sldMkLst>
      </pc:sldChg>
      <pc:sldChg chg="addSp delSp modSp add del mod">
        <pc:chgData name="Nayla Alkaabi" userId="1fbd0e4e-7836-4105-afba-cb0a80a4a7aa" providerId="ADAL" clId="{A82779F6-A21B-4B58-83D6-12FCC155C196}" dt="2024-12-08T09:15:30.946" v="1351" actId="47"/>
        <pc:sldMkLst>
          <pc:docMk/>
          <pc:sldMk cId="2534496519" sldId="15832"/>
        </pc:sldMkLst>
      </pc:sldChg>
      <pc:sldChg chg="modSp add mod modNotesTx">
        <pc:chgData name="Nayla Alkaabi" userId="1fbd0e4e-7836-4105-afba-cb0a80a4a7aa" providerId="ADAL" clId="{A82779F6-A21B-4B58-83D6-12FCC155C196}" dt="2024-12-10T09:20:45.856" v="7068" actId="20577"/>
        <pc:sldMkLst>
          <pc:docMk/>
          <pc:sldMk cId="3025167862" sldId="15832"/>
        </pc:sldMkLst>
        <pc:spChg chg="mod">
          <ac:chgData name="Nayla Alkaabi" userId="1fbd0e4e-7836-4105-afba-cb0a80a4a7aa" providerId="ADAL" clId="{A82779F6-A21B-4B58-83D6-12FCC155C196}" dt="2024-12-10T09:20:45.856" v="7068" actId="20577"/>
          <ac:spMkLst>
            <pc:docMk/>
            <pc:sldMk cId="3025167862" sldId="15832"/>
            <ac:spMk id="12" creationId="{99DA3E54-37F1-72A5-6A44-67D120A2A6B9}"/>
          </ac:spMkLst>
        </pc:spChg>
      </pc:sldChg>
      <pc:sldChg chg="addSp delSp modSp add mod delAnim modAnim modNotesTx">
        <pc:chgData name="Nayla Alkaabi" userId="1fbd0e4e-7836-4105-afba-cb0a80a4a7aa" providerId="ADAL" clId="{A82779F6-A21B-4B58-83D6-12FCC155C196}" dt="2024-12-10T09:20:30.142" v="7064" actId="20577"/>
        <pc:sldMkLst>
          <pc:docMk/>
          <pc:sldMk cId="1124013443" sldId="15833"/>
        </pc:sldMkLst>
        <pc:spChg chg="mod">
          <ac:chgData name="Nayla Alkaabi" userId="1fbd0e4e-7836-4105-afba-cb0a80a4a7aa" providerId="ADAL" clId="{A82779F6-A21B-4B58-83D6-12FCC155C196}" dt="2024-12-10T09:20:30.142" v="7064" actId="20577"/>
          <ac:spMkLst>
            <pc:docMk/>
            <pc:sldMk cId="1124013443" sldId="15833"/>
            <ac:spMk id="3" creationId="{20CA3B00-3507-70D8-3E3F-07C9AB2E0652}"/>
          </ac:spMkLst>
        </pc:spChg>
        <pc:picChg chg="add mod">
          <ac:chgData name="Nayla Alkaabi" userId="1fbd0e4e-7836-4105-afba-cb0a80a4a7aa" providerId="ADAL" clId="{A82779F6-A21B-4B58-83D6-12FCC155C196}" dt="2024-12-08T09:30:15.873" v="1381"/>
          <ac:picMkLst>
            <pc:docMk/>
            <pc:sldMk cId="1124013443" sldId="15833"/>
            <ac:picMk id="2" creationId="{292FFE8E-63AF-720A-EB81-054AE0799361}"/>
          </ac:picMkLst>
        </pc:picChg>
        <pc:picChg chg="add mod">
          <ac:chgData name="Nayla Alkaabi" userId="1fbd0e4e-7836-4105-afba-cb0a80a4a7aa" providerId="ADAL" clId="{A82779F6-A21B-4B58-83D6-12FCC155C196}" dt="2024-12-08T09:33:57.449" v="1386" actId="1076"/>
          <ac:picMkLst>
            <pc:docMk/>
            <pc:sldMk cId="1124013443" sldId="15833"/>
            <ac:picMk id="4" creationId="{91AC2096-EA86-2023-8A20-F25A3C7B3126}"/>
          </ac:picMkLst>
        </pc:picChg>
      </pc:sldChg>
      <pc:sldChg chg="addSp delSp modSp add del mod ord delAnim modAnim modNotesTx">
        <pc:chgData name="Nayla Alkaabi" userId="1fbd0e4e-7836-4105-afba-cb0a80a4a7aa" providerId="ADAL" clId="{A82779F6-A21B-4B58-83D6-12FCC155C196}" dt="2024-12-08T09:15:31.652" v="1352" actId="47"/>
        <pc:sldMkLst>
          <pc:docMk/>
          <pc:sldMk cId="1343075422" sldId="15833"/>
        </pc:sldMkLst>
      </pc:sldChg>
      <pc:sldChg chg="addSp delSp modSp add del mod ord delAnim modAnim modNotesTx">
        <pc:chgData name="Nayla Alkaabi" userId="1fbd0e4e-7836-4105-afba-cb0a80a4a7aa" providerId="ADAL" clId="{A82779F6-A21B-4B58-83D6-12FCC155C196}" dt="2024-12-09T07:35:15.066" v="4177" actId="47"/>
        <pc:sldMkLst>
          <pc:docMk/>
          <pc:sldMk cId="2159973827" sldId="15834"/>
        </pc:sldMkLst>
      </pc:sldChg>
      <pc:sldChg chg="addSp delSp modSp add mod modNotesTx">
        <pc:chgData name="Nayla Alkaabi" userId="1fbd0e4e-7836-4105-afba-cb0a80a4a7aa" providerId="ADAL" clId="{A82779F6-A21B-4B58-83D6-12FCC155C196}" dt="2024-12-10T09:18:05.084" v="7037" actId="20577"/>
        <pc:sldMkLst>
          <pc:docMk/>
          <pc:sldMk cId="3970318600" sldId="15835"/>
        </pc:sldMkLst>
        <pc:spChg chg="add mod">
          <ac:chgData name="Nayla Alkaabi" userId="1fbd0e4e-7836-4105-afba-cb0a80a4a7aa" providerId="ADAL" clId="{A82779F6-A21B-4B58-83D6-12FCC155C196}" dt="2024-12-09T06:43:07.952" v="2107" actId="20577"/>
          <ac:spMkLst>
            <pc:docMk/>
            <pc:sldMk cId="3970318600" sldId="15835"/>
            <ac:spMk id="4" creationId="{F69E20F1-1124-2AAE-FD3C-A7E58123FC79}"/>
          </ac:spMkLst>
        </pc:spChg>
        <pc:spChg chg="mod">
          <ac:chgData name="Nayla Alkaabi" userId="1fbd0e4e-7836-4105-afba-cb0a80a4a7aa" providerId="ADAL" clId="{A82779F6-A21B-4B58-83D6-12FCC155C196}" dt="2024-12-08T10:51:38.105" v="1597" actId="20577"/>
          <ac:spMkLst>
            <pc:docMk/>
            <pc:sldMk cId="3970318600" sldId="15835"/>
            <ac:spMk id="8" creationId="{48D57BED-5C79-1A8C-2401-1A1AA57A2F34}"/>
          </ac:spMkLst>
        </pc:spChg>
        <pc:graphicFrameChg chg="add mod ord modGraphic">
          <ac:chgData name="Nayla Alkaabi" userId="1fbd0e4e-7836-4105-afba-cb0a80a4a7aa" providerId="ADAL" clId="{A82779F6-A21B-4B58-83D6-12FCC155C196}" dt="2024-12-10T09:18:05.084" v="7037" actId="20577"/>
          <ac:graphicFrameMkLst>
            <pc:docMk/>
            <pc:sldMk cId="3970318600" sldId="15835"/>
            <ac:graphicFrameMk id="5" creationId="{9EB9DE4D-49FF-AE05-B631-957707490544}"/>
          </ac:graphicFrameMkLst>
        </pc:graphicFrameChg>
      </pc:sldChg>
      <pc:sldChg chg="addSp delSp modSp add mod modAnim modNotesTx">
        <pc:chgData name="Nayla Alkaabi" userId="1fbd0e4e-7836-4105-afba-cb0a80a4a7aa" providerId="ADAL" clId="{A82779F6-A21B-4B58-83D6-12FCC155C196}" dt="2024-12-11T09:49:38.836" v="7274"/>
        <pc:sldMkLst>
          <pc:docMk/>
          <pc:sldMk cId="3964658589" sldId="15836"/>
        </pc:sldMkLst>
        <pc:spChg chg="add mod">
          <ac:chgData name="Nayla Alkaabi" userId="1fbd0e4e-7836-4105-afba-cb0a80a4a7aa" providerId="ADAL" clId="{A82779F6-A21B-4B58-83D6-12FCC155C196}" dt="2024-12-08T10:59:20.868" v="2094" actId="1076"/>
          <ac:spMkLst>
            <pc:docMk/>
            <pc:sldMk cId="3964658589" sldId="15836"/>
            <ac:spMk id="2" creationId="{5CAD0C80-CC7E-CECB-79CF-DFCC5C2F299E}"/>
          </ac:spMkLst>
        </pc:spChg>
        <pc:spChg chg="add mod">
          <ac:chgData name="Nayla Alkaabi" userId="1fbd0e4e-7836-4105-afba-cb0a80a4a7aa" providerId="ADAL" clId="{A82779F6-A21B-4B58-83D6-12FCC155C196}" dt="2024-12-08T10:59:20.868" v="2094" actId="1076"/>
          <ac:spMkLst>
            <pc:docMk/>
            <pc:sldMk cId="3964658589" sldId="15836"/>
            <ac:spMk id="3" creationId="{B685445D-EF82-7F36-C1ED-0399C7B05F10}"/>
          </ac:spMkLst>
        </pc:spChg>
        <pc:spChg chg="mod">
          <ac:chgData name="Nayla Alkaabi" userId="1fbd0e4e-7836-4105-afba-cb0a80a4a7aa" providerId="ADAL" clId="{A82779F6-A21B-4B58-83D6-12FCC155C196}" dt="2024-12-08T10:59:02.609" v="2092" actId="1076"/>
          <ac:spMkLst>
            <pc:docMk/>
            <pc:sldMk cId="3964658589" sldId="15836"/>
            <ac:spMk id="4" creationId="{22800DA1-74EE-3BEF-F473-14F1B95740C1}"/>
          </ac:spMkLst>
        </pc:spChg>
        <pc:spChg chg="add mod">
          <ac:chgData name="Nayla Alkaabi" userId="1fbd0e4e-7836-4105-afba-cb0a80a4a7aa" providerId="ADAL" clId="{A82779F6-A21B-4B58-83D6-12FCC155C196}" dt="2024-12-11T09:37:59.841" v="7273" actId="34135"/>
          <ac:spMkLst>
            <pc:docMk/>
            <pc:sldMk cId="3964658589" sldId="15836"/>
            <ac:spMk id="5" creationId="{5EB12047-6D39-D1DE-D8FC-2AF007607916}"/>
          </ac:spMkLst>
        </pc:spChg>
        <pc:spChg chg="add mod">
          <ac:chgData name="Nayla Alkaabi" userId="1fbd0e4e-7836-4105-afba-cb0a80a4a7aa" providerId="ADAL" clId="{A82779F6-A21B-4B58-83D6-12FCC155C196}" dt="2024-12-08T10:59:17.100" v="2093"/>
          <ac:spMkLst>
            <pc:docMk/>
            <pc:sldMk cId="3964658589" sldId="15836"/>
            <ac:spMk id="7" creationId="{BEC04A32-7EFC-B759-F9BB-DD63F376CB84}"/>
          </ac:spMkLst>
        </pc:spChg>
        <pc:spChg chg="add mod">
          <ac:chgData name="Nayla Alkaabi" userId="1fbd0e4e-7836-4105-afba-cb0a80a4a7aa" providerId="ADAL" clId="{A82779F6-A21B-4B58-83D6-12FCC155C196}" dt="2024-12-10T09:18:12.661" v="7038" actId="20577"/>
          <ac:spMkLst>
            <pc:docMk/>
            <pc:sldMk cId="3964658589" sldId="15836"/>
            <ac:spMk id="9" creationId="{7FCAE241-34DF-D427-244F-ECA5C56A5769}"/>
          </ac:spMkLst>
        </pc:spChg>
        <pc:spChg chg="add mod">
          <ac:chgData name="Nayla Alkaabi" userId="1fbd0e4e-7836-4105-afba-cb0a80a4a7aa" providerId="ADAL" clId="{A82779F6-A21B-4B58-83D6-12FCC155C196}" dt="2024-12-08T10:59:32.092" v="2095"/>
          <ac:spMkLst>
            <pc:docMk/>
            <pc:sldMk cId="3964658589" sldId="15836"/>
            <ac:spMk id="11" creationId="{0F269DED-8F76-5747-E1B8-49DB949BCF96}"/>
          </ac:spMkLst>
        </pc:spChg>
        <pc:spChg chg="add mod">
          <ac:chgData name="Nayla Alkaabi" userId="1fbd0e4e-7836-4105-afba-cb0a80a4a7aa" providerId="ADAL" clId="{A82779F6-A21B-4B58-83D6-12FCC155C196}" dt="2024-12-08T10:59:32.092" v="2095"/>
          <ac:spMkLst>
            <pc:docMk/>
            <pc:sldMk cId="3964658589" sldId="15836"/>
            <ac:spMk id="12" creationId="{3F8E1E01-2AE8-A809-67A8-BB982CD6750E}"/>
          </ac:spMkLst>
        </pc:spChg>
        <pc:spChg chg="add mod">
          <ac:chgData name="Nayla Alkaabi" userId="1fbd0e4e-7836-4105-afba-cb0a80a4a7aa" providerId="ADAL" clId="{A82779F6-A21B-4B58-83D6-12FCC155C196}" dt="2024-12-09T06:50:18.146" v="2398" actId="1076"/>
          <ac:spMkLst>
            <pc:docMk/>
            <pc:sldMk cId="3964658589" sldId="15836"/>
            <ac:spMk id="22" creationId="{851BEC60-E815-F948-B10F-637BABB5F70B}"/>
          </ac:spMkLst>
        </pc:spChg>
        <pc:spChg chg="add mod">
          <ac:chgData name="Nayla Alkaabi" userId="1fbd0e4e-7836-4105-afba-cb0a80a4a7aa" providerId="ADAL" clId="{A82779F6-A21B-4B58-83D6-12FCC155C196}" dt="2024-12-09T06:50:52.335" v="2429" actId="20577"/>
          <ac:spMkLst>
            <pc:docMk/>
            <pc:sldMk cId="3964658589" sldId="15836"/>
            <ac:spMk id="23" creationId="{4467AD35-AEB2-AA28-8E2E-6B9E0437ACB4}"/>
          </ac:spMkLst>
        </pc:spChg>
        <pc:spChg chg="add mod">
          <ac:chgData name="Nayla Alkaabi" userId="1fbd0e4e-7836-4105-afba-cb0a80a4a7aa" providerId="ADAL" clId="{A82779F6-A21B-4B58-83D6-12FCC155C196}" dt="2024-12-09T06:51:07.536" v="2447" actId="20577"/>
          <ac:spMkLst>
            <pc:docMk/>
            <pc:sldMk cId="3964658589" sldId="15836"/>
            <ac:spMk id="24" creationId="{63148C93-B739-E576-A881-AA259A86B6CE}"/>
          </ac:spMkLst>
        </pc:spChg>
        <pc:spChg chg="add mod">
          <ac:chgData name="Nayla Alkaabi" userId="1fbd0e4e-7836-4105-afba-cb0a80a4a7aa" providerId="ADAL" clId="{A82779F6-A21B-4B58-83D6-12FCC155C196}" dt="2024-12-09T06:51:26.871" v="2466" actId="20577"/>
          <ac:spMkLst>
            <pc:docMk/>
            <pc:sldMk cId="3964658589" sldId="15836"/>
            <ac:spMk id="25" creationId="{9BB8BD3D-AD21-AA41-D9F1-391A0349E4BA}"/>
          </ac:spMkLst>
        </pc:spChg>
        <pc:grpChg chg="add mod">
          <ac:chgData name="Nayla Alkaabi" userId="1fbd0e4e-7836-4105-afba-cb0a80a4a7aa" providerId="ADAL" clId="{A82779F6-A21B-4B58-83D6-12FCC155C196}" dt="2024-12-08T10:59:20.868" v="2094" actId="1076"/>
          <ac:grpSpMkLst>
            <pc:docMk/>
            <pc:sldMk cId="3964658589" sldId="15836"/>
            <ac:grpSpMk id="6" creationId="{5E0A02A6-7D61-1146-1AD7-AF01A92AB4D2}"/>
          </ac:grpSpMkLst>
        </pc:grpChg>
        <pc:grpChg chg="add mod">
          <ac:chgData name="Nayla Alkaabi" userId="1fbd0e4e-7836-4105-afba-cb0a80a4a7aa" providerId="ADAL" clId="{A82779F6-A21B-4B58-83D6-12FCC155C196}" dt="2024-12-08T10:59:35.788" v="2096" actId="1076"/>
          <ac:grpSpMkLst>
            <pc:docMk/>
            <pc:sldMk cId="3964658589" sldId="15836"/>
            <ac:grpSpMk id="10" creationId="{167E7FE0-6530-E1E8-B042-FEEBB82273E5}"/>
          </ac:grpSpMkLst>
        </pc:grpChg>
        <pc:grpChg chg="add mod">
          <ac:chgData name="Nayla Alkaabi" userId="1fbd0e4e-7836-4105-afba-cb0a80a4a7aa" providerId="ADAL" clId="{A82779F6-A21B-4B58-83D6-12FCC155C196}" dt="2024-12-11T09:37:57.224" v="7272" actId="164"/>
          <ac:grpSpMkLst>
            <pc:docMk/>
            <pc:sldMk cId="3964658589" sldId="15836"/>
            <ac:grpSpMk id="14" creationId="{9BB7DDE8-A066-F4BE-A55E-439348DEACA5}"/>
          </ac:grpSpMkLst>
        </pc:grpChg>
        <pc:picChg chg="add mod">
          <ac:chgData name="Nayla Alkaabi" userId="1fbd0e4e-7836-4105-afba-cb0a80a4a7aa" providerId="ADAL" clId="{A82779F6-A21B-4B58-83D6-12FCC155C196}" dt="2024-12-09T06:45:55.568" v="2150" actId="1076"/>
          <ac:picMkLst>
            <pc:docMk/>
            <pc:sldMk cId="3964658589" sldId="15836"/>
            <ac:picMk id="13" creationId="{7236DE8B-22C4-973C-9A9A-F9657BFB8C1C}"/>
          </ac:picMkLst>
        </pc:picChg>
        <pc:picChg chg="add mod">
          <ac:chgData name="Nayla Alkaabi" userId="1fbd0e4e-7836-4105-afba-cb0a80a4a7aa" providerId="ADAL" clId="{A82779F6-A21B-4B58-83D6-12FCC155C196}" dt="2024-12-09T06:47:06.863" v="2159" actId="14100"/>
          <ac:picMkLst>
            <pc:docMk/>
            <pc:sldMk cId="3964658589" sldId="15836"/>
            <ac:picMk id="15" creationId="{C0B0C44F-89F3-EFFA-C5D9-ED59B107D391}"/>
          </ac:picMkLst>
        </pc:picChg>
        <pc:picChg chg="add mod">
          <ac:chgData name="Nayla Alkaabi" userId="1fbd0e4e-7836-4105-afba-cb0a80a4a7aa" providerId="ADAL" clId="{A82779F6-A21B-4B58-83D6-12FCC155C196}" dt="2024-12-11T09:37:57.224" v="7272" actId="164"/>
          <ac:picMkLst>
            <pc:docMk/>
            <pc:sldMk cId="3964658589" sldId="15836"/>
            <ac:picMk id="19" creationId="{389D6083-86C3-CAFD-9069-F367401190CC}"/>
          </ac:picMkLst>
        </pc:picChg>
        <pc:picChg chg="add mod">
          <ac:chgData name="Nayla Alkaabi" userId="1fbd0e4e-7836-4105-afba-cb0a80a4a7aa" providerId="ADAL" clId="{A82779F6-A21B-4B58-83D6-12FCC155C196}" dt="2024-12-09T06:47:02.606" v="2157" actId="14100"/>
          <ac:picMkLst>
            <pc:docMk/>
            <pc:sldMk cId="3964658589" sldId="15836"/>
            <ac:picMk id="21" creationId="{AE0B97AE-D574-7A29-D8BE-A0ECD736AC35}"/>
          </ac:picMkLst>
        </pc:picChg>
      </pc:sldChg>
      <pc:sldChg chg="addSp delSp modSp add mod addAnim delAnim modAnim modNotesTx">
        <pc:chgData name="Nayla Alkaabi" userId="1fbd0e4e-7836-4105-afba-cb0a80a4a7aa" providerId="ADAL" clId="{A82779F6-A21B-4B58-83D6-12FCC155C196}" dt="2024-12-10T11:00:08.259" v="7161"/>
        <pc:sldMkLst>
          <pc:docMk/>
          <pc:sldMk cId="3807125273" sldId="15837"/>
        </pc:sldMkLst>
        <pc:spChg chg="add mod">
          <ac:chgData name="Nayla Alkaabi" userId="1fbd0e4e-7836-4105-afba-cb0a80a4a7aa" providerId="ADAL" clId="{A82779F6-A21B-4B58-83D6-12FCC155C196}" dt="2024-12-09T06:52:22.500" v="2478" actId="1076"/>
          <ac:spMkLst>
            <pc:docMk/>
            <pc:sldMk cId="3807125273" sldId="15837"/>
            <ac:spMk id="5" creationId="{BB93146C-9F3B-C1FB-228D-003D99920EC4}"/>
          </ac:spMkLst>
        </pc:spChg>
        <pc:spChg chg="add mod">
          <ac:chgData name="Nayla Alkaabi" userId="1fbd0e4e-7836-4105-afba-cb0a80a4a7aa" providerId="ADAL" clId="{A82779F6-A21B-4B58-83D6-12FCC155C196}" dt="2024-12-09T06:52:22.500" v="2478" actId="1076"/>
          <ac:spMkLst>
            <pc:docMk/>
            <pc:sldMk cId="3807125273" sldId="15837"/>
            <ac:spMk id="14" creationId="{DA724109-4C73-A038-5F7A-D1EB6E235AA4}"/>
          </ac:spMkLst>
        </pc:spChg>
        <pc:spChg chg="add mod">
          <ac:chgData name="Nayla Alkaabi" userId="1fbd0e4e-7836-4105-afba-cb0a80a4a7aa" providerId="ADAL" clId="{A82779F6-A21B-4B58-83D6-12FCC155C196}" dt="2024-12-09T06:52:14.441" v="2477"/>
          <ac:spMkLst>
            <pc:docMk/>
            <pc:sldMk cId="3807125273" sldId="15837"/>
            <ac:spMk id="18" creationId="{1E1C0CDE-38E4-EC58-7349-A3FC02AE6FB0}"/>
          </ac:spMkLst>
        </pc:spChg>
        <pc:spChg chg="add mod">
          <ac:chgData name="Nayla Alkaabi" userId="1fbd0e4e-7836-4105-afba-cb0a80a4a7aa" providerId="ADAL" clId="{A82779F6-A21B-4B58-83D6-12FCC155C196}" dt="2024-12-09T06:52:14.441" v="2477"/>
          <ac:spMkLst>
            <pc:docMk/>
            <pc:sldMk cId="3807125273" sldId="15837"/>
            <ac:spMk id="20" creationId="{B5727E95-07D8-582F-EBB6-17CB6CB2DE87}"/>
          </ac:spMkLst>
        </pc:spChg>
        <pc:spChg chg="add del mod">
          <ac:chgData name="Nayla Alkaabi" userId="1fbd0e4e-7836-4105-afba-cb0a80a4a7aa" providerId="ADAL" clId="{A82779F6-A21B-4B58-83D6-12FCC155C196}" dt="2024-12-09T06:55:12.088" v="2508" actId="20577"/>
          <ac:spMkLst>
            <pc:docMk/>
            <pc:sldMk cId="3807125273" sldId="15837"/>
            <ac:spMk id="22" creationId="{438EA89D-4E76-E5BC-EC74-E0DA8CBBE97B}"/>
          </ac:spMkLst>
        </pc:spChg>
        <pc:spChg chg="mod">
          <ac:chgData name="Nayla Alkaabi" userId="1fbd0e4e-7836-4105-afba-cb0a80a4a7aa" providerId="ADAL" clId="{A82779F6-A21B-4B58-83D6-12FCC155C196}" dt="2024-12-09T06:59:27.341" v="2586" actId="404"/>
          <ac:spMkLst>
            <pc:docMk/>
            <pc:sldMk cId="3807125273" sldId="15837"/>
            <ac:spMk id="23" creationId="{3E7C3208-6C67-F499-1A22-1212DE0B0A14}"/>
          </ac:spMkLst>
        </pc:spChg>
        <pc:spChg chg="mod">
          <ac:chgData name="Nayla Alkaabi" userId="1fbd0e4e-7836-4105-afba-cb0a80a4a7aa" providerId="ADAL" clId="{A82779F6-A21B-4B58-83D6-12FCC155C196}" dt="2024-12-09T06:56:25.648" v="2534" actId="20577"/>
          <ac:spMkLst>
            <pc:docMk/>
            <pc:sldMk cId="3807125273" sldId="15837"/>
            <ac:spMk id="24" creationId="{D2C7445A-2603-1898-7A17-31F0F46DF3F7}"/>
          </ac:spMkLst>
        </pc:spChg>
        <pc:spChg chg="mod">
          <ac:chgData name="Nayla Alkaabi" userId="1fbd0e4e-7836-4105-afba-cb0a80a4a7aa" providerId="ADAL" clId="{A82779F6-A21B-4B58-83D6-12FCC155C196}" dt="2024-12-09T06:59:57.884" v="2618" actId="20577"/>
          <ac:spMkLst>
            <pc:docMk/>
            <pc:sldMk cId="3807125273" sldId="15837"/>
            <ac:spMk id="25" creationId="{F0FD18E4-174F-D847-A06F-7ADDF8248C1A}"/>
          </ac:spMkLst>
        </pc:spChg>
        <pc:spChg chg="add mod">
          <ac:chgData name="Nayla Alkaabi" userId="1fbd0e4e-7836-4105-afba-cb0a80a4a7aa" providerId="ADAL" clId="{A82779F6-A21B-4B58-83D6-12FCC155C196}" dt="2024-12-09T06:52:14.441" v="2477"/>
          <ac:spMkLst>
            <pc:docMk/>
            <pc:sldMk cId="3807125273" sldId="15837"/>
            <ac:spMk id="26" creationId="{6B3C7678-8D2C-D464-A662-520498236167}"/>
          </ac:spMkLst>
        </pc:spChg>
        <pc:spChg chg="add mod">
          <ac:chgData name="Nayla Alkaabi" userId="1fbd0e4e-7836-4105-afba-cb0a80a4a7aa" providerId="ADAL" clId="{A82779F6-A21B-4B58-83D6-12FCC155C196}" dt="2024-12-10T09:18:19.468" v="7039" actId="20577"/>
          <ac:spMkLst>
            <pc:docMk/>
            <pc:sldMk cId="3807125273" sldId="15837"/>
            <ac:spMk id="27" creationId="{39FC8E98-6738-5925-4C0B-03CD43F0C431}"/>
          </ac:spMkLst>
        </pc:spChg>
        <pc:grpChg chg="add mod">
          <ac:chgData name="Nayla Alkaabi" userId="1fbd0e4e-7836-4105-afba-cb0a80a4a7aa" providerId="ADAL" clId="{A82779F6-A21B-4B58-83D6-12FCC155C196}" dt="2024-12-09T06:52:22.500" v="2478" actId="1076"/>
          <ac:grpSpMkLst>
            <pc:docMk/>
            <pc:sldMk cId="3807125273" sldId="15837"/>
            <ac:grpSpMk id="16" creationId="{39F2D4BB-A10C-1111-C2B3-0397D30FA708}"/>
          </ac:grpSpMkLst>
        </pc:grpChg>
        <pc:grpChg chg="add mod">
          <ac:chgData name="Nayla Alkaabi" userId="1fbd0e4e-7836-4105-afba-cb0a80a4a7aa" providerId="ADAL" clId="{A82779F6-A21B-4B58-83D6-12FCC155C196}" dt="2024-12-09T06:52:22.500" v="2478" actId="1076"/>
          <ac:grpSpMkLst>
            <pc:docMk/>
            <pc:sldMk cId="3807125273" sldId="15837"/>
            <ac:grpSpMk id="17" creationId="{A4C28D8D-14A2-A6E8-109B-2F3205532BFA}"/>
          </ac:grpSpMkLst>
        </pc:grpChg>
        <pc:picChg chg="add mod">
          <ac:chgData name="Nayla Alkaabi" userId="1fbd0e4e-7836-4105-afba-cb0a80a4a7aa" providerId="ADAL" clId="{A82779F6-A21B-4B58-83D6-12FCC155C196}" dt="2024-12-09T06:54:47.605" v="2493" actId="14100"/>
          <ac:picMkLst>
            <pc:docMk/>
            <pc:sldMk cId="3807125273" sldId="15837"/>
            <ac:picMk id="29" creationId="{EB8D250C-6207-C082-1421-A951CCAA82B5}"/>
          </ac:picMkLst>
        </pc:picChg>
        <pc:picChg chg="add mod">
          <ac:chgData name="Nayla Alkaabi" userId="1fbd0e4e-7836-4105-afba-cb0a80a4a7aa" providerId="ADAL" clId="{A82779F6-A21B-4B58-83D6-12FCC155C196}" dt="2024-12-09T06:56:17.289" v="2515" actId="14100"/>
          <ac:picMkLst>
            <pc:docMk/>
            <pc:sldMk cId="3807125273" sldId="15837"/>
            <ac:picMk id="31" creationId="{3D8237F7-373F-FAD6-D826-1DA87662A713}"/>
          </ac:picMkLst>
        </pc:picChg>
        <pc:picChg chg="add mod">
          <ac:chgData name="Nayla Alkaabi" userId="1fbd0e4e-7836-4105-afba-cb0a80a4a7aa" providerId="ADAL" clId="{A82779F6-A21B-4B58-83D6-12FCC155C196}" dt="2024-12-09T06:59:39.355" v="2588" actId="14100"/>
          <ac:picMkLst>
            <pc:docMk/>
            <pc:sldMk cId="3807125273" sldId="15837"/>
            <ac:picMk id="33" creationId="{9E40A7A1-DB2F-1C54-AD43-86F1596AECC3}"/>
          </ac:picMkLst>
        </pc:picChg>
        <pc:picChg chg="add mod">
          <ac:chgData name="Nayla Alkaabi" userId="1fbd0e4e-7836-4105-afba-cb0a80a4a7aa" providerId="ADAL" clId="{A82779F6-A21B-4B58-83D6-12FCC155C196}" dt="2024-12-09T06:58:41.642" v="2583" actId="1076"/>
          <ac:picMkLst>
            <pc:docMk/>
            <pc:sldMk cId="3807125273" sldId="15837"/>
            <ac:picMk id="35" creationId="{9F74B3AC-9462-593F-24F6-045F84AA5318}"/>
          </ac:picMkLst>
        </pc:picChg>
      </pc:sldChg>
      <pc:sldChg chg="addSp delSp modSp add mod modAnim modNotesTx">
        <pc:chgData name="Nayla Alkaabi" userId="1fbd0e4e-7836-4105-afba-cb0a80a4a7aa" providerId="ADAL" clId="{A82779F6-A21B-4B58-83D6-12FCC155C196}" dt="2024-12-10T11:04:03.016" v="7219" actId="20577"/>
        <pc:sldMkLst>
          <pc:docMk/>
          <pc:sldMk cId="1420733313" sldId="15838"/>
        </pc:sldMkLst>
        <pc:spChg chg="add mod">
          <ac:chgData name="Nayla Alkaabi" userId="1fbd0e4e-7836-4105-afba-cb0a80a4a7aa" providerId="ADAL" clId="{A82779F6-A21B-4B58-83D6-12FCC155C196}" dt="2024-12-09T07:05:10.757" v="2987" actId="20577"/>
          <ac:spMkLst>
            <pc:docMk/>
            <pc:sldMk cId="1420733313" sldId="15838"/>
            <ac:spMk id="2" creationId="{1FC95E08-97D6-0E1D-B8A5-5367A28EBB3D}"/>
          </ac:spMkLst>
        </pc:spChg>
        <pc:spChg chg="add mod">
          <ac:chgData name="Nayla Alkaabi" userId="1fbd0e4e-7836-4105-afba-cb0a80a4a7aa" providerId="ADAL" clId="{A82779F6-A21B-4B58-83D6-12FCC155C196}" dt="2024-12-10T11:04:03.016" v="7219" actId="20577"/>
          <ac:spMkLst>
            <pc:docMk/>
            <pc:sldMk cId="1420733313" sldId="15838"/>
            <ac:spMk id="7" creationId="{CD90EEBD-8A81-B79F-9047-32E257327321}"/>
          </ac:spMkLst>
        </pc:spChg>
        <pc:spChg chg="mod">
          <ac:chgData name="Nayla Alkaabi" userId="1fbd0e4e-7836-4105-afba-cb0a80a4a7aa" providerId="ADAL" clId="{A82779F6-A21B-4B58-83D6-12FCC155C196}" dt="2024-12-09T07:05:42.721" v="2996" actId="1076"/>
          <ac:spMkLst>
            <pc:docMk/>
            <pc:sldMk cId="1420733313" sldId="15838"/>
            <ac:spMk id="22" creationId="{D49F7309-A41F-DA8D-BA16-B4317334BE4D}"/>
          </ac:spMkLst>
        </pc:spChg>
        <pc:spChg chg="mod">
          <ac:chgData name="Nayla Alkaabi" userId="1fbd0e4e-7836-4105-afba-cb0a80a4a7aa" providerId="ADAL" clId="{A82779F6-A21B-4B58-83D6-12FCC155C196}" dt="2024-12-09T07:05:49.451" v="2999" actId="1076"/>
          <ac:spMkLst>
            <pc:docMk/>
            <pc:sldMk cId="1420733313" sldId="15838"/>
            <ac:spMk id="23" creationId="{5EB5424D-B296-20AB-7E6E-F2FACFBF3B50}"/>
          </ac:spMkLst>
        </pc:spChg>
        <pc:spChg chg="mod">
          <ac:chgData name="Nayla Alkaabi" userId="1fbd0e4e-7836-4105-afba-cb0a80a4a7aa" providerId="ADAL" clId="{A82779F6-A21B-4B58-83D6-12FCC155C196}" dt="2024-12-09T07:05:38.495" v="2995" actId="1076"/>
          <ac:spMkLst>
            <pc:docMk/>
            <pc:sldMk cId="1420733313" sldId="15838"/>
            <ac:spMk id="24" creationId="{064434F7-35C6-6F4F-7B1F-FF01E06A10B0}"/>
          </ac:spMkLst>
        </pc:spChg>
        <pc:spChg chg="mod">
          <ac:chgData name="Nayla Alkaabi" userId="1fbd0e4e-7836-4105-afba-cb0a80a4a7aa" providerId="ADAL" clId="{A82779F6-A21B-4B58-83D6-12FCC155C196}" dt="2024-12-09T07:05:54.137" v="3001" actId="1076"/>
          <ac:spMkLst>
            <pc:docMk/>
            <pc:sldMk cId="1420733313" sldId="15838"/>
            <ac:spMk id="25" creationId="{4395668A-FFF5-C379-4CE1-34F1CB2BF316}"/>
          </ac:spMkLst>
        </pc:spChg>
        <pc:picChg chg="add mod">
          <ac:chgData name="Nayla Alkaabi" userId="1fbd0e4e-7836-4105-afba-cb0a80a4a7aa" providerId="ADAL" clId="{A82779F6-A21B-4B58-83D6-12FCC155C196}" dt="2024-12-09T07:04:59.838" v="2978" actId="207"/>
          <ac:picMkLst>
            <pc:docMk/>
            <pc:sldMk cId="1420733313" sldId="15838"/>
            <ac:picMk id="6" creationId="{A833797F-5BBF-5C62-B1F8-475FD552E5ED}"/>
          </ac:picMkLst>
        </pc:picChg>
        <pc:picChg chg="mod">
          <ac:chgData name="Nayla Alkaabi" userId="1fbd0e4e-7836-4105-afba-cb0a80a4a7aa" providerId="ADAL" clId="{A82779F6-A21B-4B58-83D6-12FCC155C196}" dt="2024-12-09T07:05:35.965" v="2994" actId="1076"/>
          <ac:picMkLst>
            <pc:docMk/>
            <pc:sldMk cId="1420733313" sldId="15838"/>
            <ac:picMk id="29" creationId="{F0FFAFBA-495B-6710-86C8-9636D01AFA95}"/>
          </ac:picMkLst>
        </pc:picChg>
        <pc:picChg chg="mod">
          <ac:chgData name="Nayla Alkaabi" userId="1fbd0e4e-7836-4105-afba-cb0a80a4a7aa" providerId="ADAL" clId="{A82779F6-A21B-4B58-83D6-12FCC155C196}" dt="2024-12-09T07:05:35.965" v="2994" actId="1076"/>
          <ac:picMkLst>
            <pc:docMk/>
            <pc:sldMk cId="1420733313" sldId="15838"/>
            <ac:picMk id="31" creationId="{5BDFDA9A-4FE2-AC03-B914-CDB61CB3505B}"/>
          </ac:picMkLst>
        </pc:picChg>
        <pc:picChg chg="mod">
          <ac:chgData name="Nayla Alkaabi" userId="1fbd0e4e-7836-4105-afba-cb0a80a4a7aa" providerId="ADAL" clId="{A82779F6-A21B-4B58-83D6-12FCC155C196}" dt="2024-12-09T07:05:35.965" v="2994" actId="1076"/>
          <ac:picMkLst>
            <pc:docMk/>
            <pc:sldMk cId="1420733313" sldId="15838"/>
            <ac:picMk id="33" creationId="{53C897B4-6D1D-1509-3D2F-C45D360BE67D}"/>
          </ac:picMkLst>
        </pc:picChg>
        <pc:picChg chg="mod">
          <ac:chgData name="Nayla Alkaabi" userId="1fbd0e4e-7836-4105-afba-cb0a80a4a7aa" providerId="ADAL" clId="{A82779F6-A21B-4B58-83D6-12FCC155C196}" dt="2024-12-09T07:05:35.965" v="2994" actId="1076"/>
          <ac:picMkLst>
            <pc:docMk/>
            <pc:sldMk cId="1420733313" sldId="15838"/>
            <ac:picMk id="35" creationId="{17CA5260-2F20-8EC5-9AF9-A1CE40828D05}"/>
          </ac:picMkLst>
        </pc:picChg>
      </pc:sldChg>
      <pc:sldChg chg="addSp delSp modSp add mod ord modAnim modNotesTx">
        <pc:chgData name="Nayla Alkaabi" userId="1fbd0e4e-7836-4105-afba-cb0a80a4a7aa" providerId="ADAL" clId="{A82779F6-A21B-4B58-83D6-12FCC155C196}" dt="2024-12-10T08:58:52.729" v="7027"/>
        <pc:sldMkLst>
          <pc:docMk/>
          <pc:sldMk cId="2480460123" sldId="15839"/>
        </pc:sldMkLst>
        <pc:spChg chg="add mod">
          <ac:chgData name="Nayla Alkaabi" userId="1fbd0e4e-7836-4105-afba-cb0a80a4a7aa" providerId="ADAL" clId="{A82779F6-A21B-4B58-83D6-12FCC155C196}" dt="2024-12-09T07:13:10.313" v="3760" actId="1076"/>
          <ac:spMkLst>
            <pc:docMk/>
            <pc:sldMk cId="2480460123" sldId="15839"/>
            <ac:spMk id="2" creationId="{6698CF83-8F5E-9B3A-D170-43346EB1C6DA}"/>
          </ac:spMkLst>
        </pc:spChg>
        <pc:spChg chg="add mod">
          <ac:chgData name="Nayla Alkaabi" userId="1fbd0e4e-7836-4105-afba-cb0a80a4a7aa" providerId="ADAL" clId="{A82779F6-A21B-4B58-83D6-12FCC155C196}" dt="2024-12-09T07:13:10.313" v="3760" actId="1076"/>
          <ac:spMkLst>
            <pc:docMk/>
            <pc:sldMk cId="2480460123" sldId="15839"/>
            <ac:spMk id="3" creationId="{6DA4A4BF-CCA3-44F8-7A86-A784051A413D}"/>
          </ac:spMkLst>
        </pc:spChg>
        <pc:spChg chg="add mod">
          <ac:chgData name="Nayla Alkaabi" userId="1fbd0e4e-7836-4105-afba-cb0a80a4a7aa" providerId="ADAL" clId="{A82779F6-A21B-4B58-83D6-12FCC155C196}" dt="2024-12-09T07:13:04.654" v="3759"/>
          <ac:spMkLst>
            <pc:docMk/>
            <pc:sldMk cId="2480460123" sldId="15839"/>
            <ac:spMk id="7" creationId="{534EF18B-FD32-0598-1BFD-87EC8332B756}"/>
          </ac:spMkLst>
        </pc:spChg>
        <pc:spChg chg="add mod">
          <ac:chgData name="Nayla Alkaabi" userId="1fbd0e4e-7836-4105-afba-cb0a80a4a7aa" providerId="ADAL" clId="{A82779F6-A21B-4B58-83D6-12FCC155C196}" dt="2024-12-09T07:13:04.654" v="3759"/>
          <ac:spMkLst>
            <pc:docMk/>
            <pc:sldMk cId="2480460123" sldId="15839"/>
            <ac:spMk id="9" creationId="{B78C4035-AC26-9A7A-B582-DF64BEDB345E}"/>
          </ac:spMkLst>
        </pc:spChg>
        <pc:spChg chg="add mod">
          <ac:chgData name="Nayla Alkaabi" userId="1fbd0e4e-7836-4105-afba-cb0a80a4a7aa" providerId="ADAL" clId="{A82779F6-A21B-4B58-83D6-12FCC155C196}" dt="2024-12-09T07:13:29.025" v="3761"/>
          <ac:spMkLst>
            <pc:docMk/>
            <pc:sldMk cId="2480460123" sldId="15839"/>
            <ac:spMk id="11" creationId="{36AEB11D-B919-75BA-BDD6-1BE2120DE77C}"/>
          </ac:spMkLst>
        </pc:spChg>
        <pc:spChg chg="add mod">
          <ac:chgData name="Nayla Alkaabi" userId="1fbd0e4e-7836-4105-afba-cb0a80a4a7aa" providerId="ADAL" clId="{A82779F6-A21B-4B58-83D6-12FCC155C196}" dt="2024-12-09T07:13:29.025" v="3761"/>
          <ac:spMkLst>
            <pc:docMk/>
            <pc:sldMk cId="2480460123" sldId="15839"/>
            <ac:spMk id="12" creationId="{2E1D299F-8BD2-C1D7-1009-ECA6EEAB3EEE}"/>
          </ac:spMkLst>
        </pc:spChg>
        <pc:spChg chg="mod">
          <ac:chgData name="Nayla Alkaabi" userId="1fbd0e4e-7836-4105-afba-cb0a80a4a7aa" providerId="ADAL" clId="{A82779F6-A21B-4B58-83D6-12FCC155C196}" dt="2024-12-09T07:17:06.381" v="3779" actId="20577"/>
          <ac:spMkLst>
            <pc:docMk/>
            <pc:sldMk cId="2480460123" sldId="15839"/>
            <ac:spMk id="22" creationId="{13074CE0-B557-AB94-B302-82EDC2BD8AA9}"/>
          </ac:spMkLst>
        </pc:spChg>
        <pc:spChg chg="mod">
          <ac:chgData name="Nayla Alkaabi" userId="1fbd0e4e-7836-4105-afba-cb0a80a4a7aa" providerId="ADAL" clId="{A82779F6-A21B-4B58-83D6-12FCC155C196}" dt="2024-12-09T07:17:15.779" v="3798" actId="20577"/>
          <ac:spMkLst>
            <pc:docMk/>
            <pc:sldMk cId="2480460123" sldId="15839"/>
            <ac:spMk id="23" creationId="{9B082B89-5A3C-74CC-3F62-911900B21866}"/>
          </ac:spMkLst>
        </pc:spChg>
        <pc:spChg chg="mod">
          <ac:chgData name="Nayla Alkaabi" userId="1fbd0e4e-7836-4105-afba-cb0a80a4a7aa" providerId="ADAL" clId="{A82779F6-A21B-4B58-83D6-12FCC155C196}" dt="2024-12-09T07:17:23.541" v="3812" actId="20577"/>
          <ac:spMkLst>
            <pc:docMk/>
            <pc:sldMk cId="2480460123" sldId="15839"/>
            <ac:spMk id="24" creationId="{85026CC6-FD2B-81C9-E4A2-E7BFBF981804}"/>
          </ac:spMkLst>
        </pc:spChg>
        <pc:spChg chg="mod">
          <ac:chgData name="Nayla Alkaabi" userId="1fbd0e4e-7836-4105-afba-cb0a80a4a7aa" providerId="ADAL" clId="{A82779F6-A21B-4B58-83D6-12FCC155C196}" dt="2024-12-09T07:17:36.582" v="3835" actId="313"/>
          <ac:spMkLst>
            <pc:docMk/>
            <pc:sldMk cId="2480460123" sldId="15839"/>
            <ac:spMk id="25" creationId="{B614DA9C-A4CA-6CD3-AC52-1FF3286CA254}"/>
          </ac:spMkLst>
        </pc:spChg>
        <pc:grpChg chg="add mod">
          <ac:chgData name="Nayla Alkaabi" userId="1fbd0e4e-7836-4105-afba-cb0a80a4a7aa" providerId="ADAL" clId="{A82779F6-A21B-4B58-83D6-12FCC155C196}" dt="2024-12-09T07:13:10.313" v="3760" actId="1076"/>
          <ac:grpSpMkLst>
            <pc:docMk/>
            <pc:sldMk cId="2480460123" sldId="15839"/>
            <ac:grpSpMk id="6" creationId="{71384AF2-A1A0-8EF0-3742-F0473C0CC603}"/>
          </ac:grpSpMkLst>
        </pc:grpChg>
        <pc:grpChg chg="add mod">
          <ac:chgData name="Nayla Alkaabi" userId="1fbd0e4e-7836-4105-afba-cb0a80a4a7aa" providerId="ADAL" clId="{A82779F6-A21B-4B58-83D6-12FCC155C196}" dt="2024-12-09T07:13:33.394" v="3762" actId="1076"/>
          <ac:grpSpMkLst>
            <pc:docMk/>
            <pc:sldMk cId="2480460123" sldId="15839"/>
            <ac:grpSpMk id="10" creationId="{53E3A26E-24C1-D970-9DFE-BF27565BB584}"/>
          </ac:grpSpMkLst>
        </pc:grpChg>
        <pc:picChg chg="add mod">
          <ac:chgData name="Nayla Alkaabi" userId="1fbd0e4e-7836-4105-afba-cb0a80a4a7aa" providerId="ADAL" clId="{A82779F6-A21B-4B58-83D6-12FCC155C196}" dt="2024-12-09T07:29:37.675" v="4100" actId="14100"/>
          <ac:picMkLst>
            <pc:docMk/>
            <pc:sldMk cId="2480460123" sldId="15839"/>
            <ac:picMk id="13" creationId="{4F35471A-5951-9D2C-94D2-8314059D7168}"/>
          </ac:picMkLst>
        </pc:picChg>
        <pc:picChg chg="add mod">
          <ac:chgData name="Nayla Alkaabi" userId="1fbd0e4e-7836-4105-afba-cb0a80a4a7aa" providerId="ADAL" clId="{A82779F6-A21B-4B58-83D6-12FCC155C196}" dt="2024-12-09T07:29:25.774" v="4099" actId="1076"/>
          <ac:picMkLst>
            <pc:docMk/>
            <pc:sldMk cId="2480460123" sldId="15839"/>
            <ac:picMk id="15" creationId="{F8261104-5090-01C4-A7A7-CDB32210FB21}"/>
          </ac:picMkLst>
        </pc:picChg>
        <pc:picChg chg="add mod">
          <ac:chgData name="Nayla Alkaabi" userId="1fbd0e4e-7836-4105-afba-cb0a80a4a7aa" providerId="ADAL" clId="{A82779F6-A21B-4B58-83D6-12FCC155C196}" dt="2024-12-09T07:30:41.987" v="4105" actId="1076"/>
          <ac:picMkLst>
            <pc:docMk/>
            <pc:sldMk cId="2480460123" sldId="15839"/>
            <ac:picMk id="19" creationId="{9B17C58C-F185-3F25-58BD-939556D82288}"/>
          </ac:picMkLst>
        </pc:picChg>
        <pc:picChg chg="add mod">
          <ac:chgData name="Nayla Alkaabi" userId="1fbd0e4e-7836-4105-afba-cb0a80a4a7aa" providerId="ADAL" clId="{A82779F6-A21B-4B58-83D6-12FCC155C196}" dt="2024-12-09T07:32:16.306" v="4109" actId="1076"/>
          <ac:picMkLst>
            <pc:docMk/>
            <pc:sldMk cId="2480460123" sldId="15839"/>
            <ac:picMk id="21" creationId="{79B8A7FF-2068-B235-7B6B-19D11975A010}"/>
          </ac:picMkLst>
        </pc:picChg>
      </pc:sldChg>
      <pc:sldChg chg="addSp delSp modSp add mod modNotesTx">
        <pc:chgData name="Nayla Alkaabi" userId="1fbd0e4e-7836-4105-afba-cb0a80a4a7aa" providerId="ADAL" clId="{A82779F6-A21B-4B58-83D6-12FCC155C196}" dt="2024-12-10T08:36:28.355" v="6605" actId="20577"/>
        <pc:sldMkLst>
          <pc:docMk/>
          <pc:sldMk cId="537039850" sldId="15840"/>
        </pc:sldMkLst>
        <pc:spChg chg="add mod">
          <ac:chgData name="Nayla Alkaabi" userId="1fbd0e4e-7836-4105-afba-cb0a80a4a7aa" providerId="ADAL" clId="{A82779F6-A21B-4B58-83D6-12FCC155C196}" dt="2024-12-09T07:58:43.940" v="4761" actId="20577"/>
          <ac:spMkLst>
            <pc:docMk/>
            <pc:sldMk cId="537039850" sldId="15840"/>
            <ac:spMk id="2" creationId="{D8E1A873-3754-F5E1-5C98-ABC96F67351A}"/>
          </ac:spMkLst>
        </pc:spChg>
        <pc:spChg chg="add mod">
          <ac:chgData name="Nayla Alkaabi" userId="1fbd0e4e-7836-4105-afba-cb0a80a4a7aa" providerId="ADAL" clId="{A82779F6-A21B-4B58-83D6-12FCC155C196}" dt="2024-12-10T08:04:08.258" v="6248" actId="20577"/>
          <ac:spMkLst>
            <pc:docMk/>
            <pc:sldMk cId="537039850" sldId="15840"/>
            <ac:spMk id="3" creationId="{5C4BC253-1F30-0443-82DD-EE8E25F03C9B}"/>
          </ac:spMkLst>
        </pc:spChg>
        <pc:spChg chg="mod">
          <ac:chgData name="Nayla Alkaabi" userId="1fbd0e4e-7836-4105-afba-cb0a80a4a7aa" providerId="ADAL" clId="{A82779F6-A21B-4B58-83D6-12FCC155C196}" dt="2024-12-09T07:52:20.333" v="4678" actId="1076"/>
          <ac:spMkLst>
            <pc:docMk/>
            <pc:sldMk cId="537039850" sldId="15840"/>
            <ac:spMk id="4" creationId="{4740ACAE-863E-EB94-AD9A-FA13049CE7FB}"/>
          </ac:spMkLst>
        </pc:spChg>
        <pc:spChg chg="add mod">
          <ac:chgData name="Nayla Alkaabi" userId="1fbd0e4e-7836-4105-afba-cb0a80a4a7aa" providerId="ADAL" clId="{A82779F6-A21B-4B58-83D6-12FCC155C196}" dt="2024-12-10T08:04:34.150" v="6254" actId="1076"/>
          <ac:spMkLst>
            <pc:docMk/>
            <pc:sldMk cId="537039850" sldId="15840"/>
            <ac:spMk id="5" creationId="{7727FCA5-CA1B-D397-0298-6A82457BE4CE}"/>
          </ac:spMkLst>
        </pc:spChg>
        <pc:spChg chg="add mod">
          <ac:chgData name="Nayla Alkaabi" userId="1fbd0e4e-7836-4105-afba-cb0a80a4a7aa" providerId="ADAL" clId="{A82779F6-A21B-4B58-83D6-12FCC155C196}" dt="2024-12-10T08:36:28.355" v="6605" actId="20577"/>
          <ac:spMkLst>
            <pc:docMk/>
            <pc:sldMk cId="537039850" sldId="15840"/>
            <ac:spMk id="6" creationId="{65336183-A6C6-B712-B7C5-9FF05845BC22}"/>
          </ac:spMkLst>
        </pc:spChg>
        <pc:spChg chg="add mod">
          <ac:chgData name="Nayla Alkaabi" userId="1fbd0e4e-7836-4105-afba-cb0a80a4a7aa" providerId="ADAL" clId="{A82779F6-A21B-4B58-83D6-12FCC155C196}" dt="2024-12-09T08:00:07.585" v="4780" actId="1076"/>
          <ac:spMkLst>
            <pc:docMk/>
            <pc:sldMk cId="537039850" sldId="15840"/>
            <ac:spMk id="7" creationId="{73743AF9-B9CA-5C07-E004-783031FE763C}"/>
          </ac:spMkLst>
        </pc:spChg>
        <pc:spChg chg="mod">
          <ac:chgData name="Nayla Alkaabi" userId="1fbd0e4e-7836-4105-afba-cb0a80a4a7aa" providerId="ADAL" clId="{A82779F6-A21B-4B58-83D6-12FCC155C196}" dt="2024-12-10T07:00:50.146" v="5316" actId="1076"/>
          <ac:spMkLst>
            <pc:docMk/>
            <pc:sldMk cId="537039850" sldId="15840"/>
            <ac:spMk id="8" creationId="{A7C14CB8-E461-653C-E49D-6FC4EF537802}"/>
          </ac:spMkLst>
        </pc:spChg>
        <pc:picChg chg="add mod modCrop">
          <ac:chgData name="Nayla Alkaabi" userId="1fbd0e4e-7836-4105-afba-cb0a80a4a7aa" providerId="ADAL" clId="{A82779F6-A21B-4B58-83D6-12FCC155C196}" dt="2024-12-09T07:59:23.467" v="4767" actId="2085"/>
          <ac:picMkLst>
            <pc:docMk/>
            <pc:sldMk cId="537039850" sldId="15840"/>
            <ac:picMk id="9" creationId="{CAF2063C-D221-F263-314D-EB66FDAADFC0}"/>
          </ac:picMkLst>
        </pc:picChg>
        <pc:picChg chg="add mod">
          <ac:chgData name="Nayla Alkaabi" userId="1fbd0e4e-7836-4105-afba-cb0a80a4a7aa" providerId="ADAL" clId="{A82779F6-A21B-4B58-83D6-12FCC155C196}" dt="2024-12-09T08:00:02.947" v="4779" actId="1076"/>
          <ac:picMkLst>
            <pc:docMk/>
            <pc:sldMk cId="537039850" sldId="15840"/>
            <ac:picMk id="11" creationId="{26C57B6E-F3BC-8DF3-C4D9-E94638B5A172}"/>
          </ac:picMkLst>
        </pc:picChg>
        <pc:picChg chg="add mod">
          <ac:chgData name="Nayla Alkaabi" userId="1fbd0e4e-7836-4105-afba-cb0a80a4a7aa" providerId="ADAL" clId="{A82779F6-A21B-4B58-83D6-12FCC155C196}" dt="2024-12-09T08:00:35.503" v="4786" actId="1076"/>
          <ac:picMkLst>
            <pc:docMk/>
            <pc:sldMk cId="537039850" sldId="15840"/>
            <ac:picMk id="12" creationId="{39FD3991-B2C6-1425-9A18-A52BEC69884E}"/>
          </ac:picMkLst>
        </pc:picChg>
      </pc:sldChg>
      <pc:sldChg chg="addSp delSp modSp add mod modAnim modNotesTx">
        <pc:chgData name="Nayla Alkaabi" userId="1fbd0e4e-7836-4105-afba-cb0a80a4a7aa" providerId="ADAL" clId="{A82779F6-A21B-4B58-83D6-12FCC155C196}" dt="2024-12-10T09:14:31.534" v="7029"/>
        <pc:sldMkLst>
          <pc:docMk/>
          <pc:sldMk cId="3273646436" sldId="15841"/>
        </pc:sldMkLst>
        <pc:spChg chg="mod ord">
          <ac:chgData name="Nayla Alkaabi" userId="1fbd0e4e-7836-4105-afba-cb0a80a4a7aa" providerId="ADAL" clId="{A82779F6-A21B-4B58-83D6-12FCC155C196}" dt="2024-12-10T07:09:19.463" v="5481" actId="2085"/>
          <ac:spMkLst>
            <pc:docMk/>
            <pc:sldMk cId="3273646436" sldId="15841"/>
            <ac:spMk id="2" creationId="{5E15CB89-5AE6-AA43-5A2B-EABABC5418FE}"/>
          </ac:spMkLst>
        </pc:spChg>
        <pc:spChg chg="add mod">
          <ac:chgData name="Nayla Alkaabi" userId="1fbd0e4e-7836-4105-afba-cb0a80a4a7aa" providerId="ADAL" clId="{A82779F6-A21B-4B58-83D6-12FCC155C196}" dt="2024-12-10T07:18:40.140" v="5756" actId="164"/>
          <ac:spMkLst>
            <pc:docMk/>
            <pc:sldMk cId="3273646436" sldId="15841"/>
            <ac:spMk id="3" creationId="{7A92C773-6EE7-1CFD-3E67-BE757D22C1B2}"/>
          </ac:spMkLst>
        </pc:spChg>
        <pc:spChg chg="add mod">
          <ac:chgData name="Nayla Alkaabi" userId="1fbd0e4e-7836-4105-afba-cb0a80a4a7aa" providerId="ADAL" clId="{A82779F6-A21B-4B58-83D6-12FCC155C196}" dt="2024-12-10T07:18:40.140" v="5756" actId="164"/>
          <ac:spMkLst>
            <pc:docMk/>
            <pc:sldMk cId="3273646436" sldId="15841"/>
            <ac:spMk id="5" creationId="{C71D419E-FCFA-6660-809A-5D5B20E08FFD}"/>
          </ac:spMkLst>
        </pc:spChg>
        <pc:spChg chg="add mod">
          <ac:chgData name="Nayla Alkaabi" userId="1fbd0e4e-7836-4105-afba-cb0a80a4a7aa" providerId="ADAL" clId="{A82779F6-A21B-4B58-83D6-12FCC155C196}" dt="2024-12-10T07:55:42.631" v="6209" actId="1076"/>
          <ac:spMkLst>
            <pc:docMk/>
            <pc:sldMk cId="3273646436" sldId="15841"/>
            <ac:spMk id="11" creationId="{2DD31856-A03C-57B3-F471-83D24F35C513}"/>
          </ac:spMkLst>
        </pc:spChg>
        <pc:spChg chg="add mod">
          <ac:chgData name="Nayla Alkaabi" userId="1fbd0e4e-7836-4105-afba-cb0a80a4a7aa" providerId="ADAL" clId="{A82779F6-A21B-4B58-83D6-12FCC155C196}" dt="2024-12-10T07:55:51.173" v="6211" actId="1076"/>
          <ac:spMkLst>
            <pc:docMk/>
            <pc:sldMk cId="3273646436" sldId="15841"/>
            <ac:spMk id="12" creationId="{B5F468A4-7610-8224-2A01-2072ABB9432D}"/>
          </ac:spMkLst>
        </pc:spChg>
        <pc:spChg chg="add mod">
          <ac:chgData name="Nayla Alkaabi" userId="1fbd0e4e-7836-4105-afba-cb0a80a4a7aa" providerId="ADAL" clId="{A82779F6-A21B-4B58-83D6-12FCC155C196}" dt="2024-12-10T07:56:35.261" v="6220" actId="1076"/>
          <ac:spMkLst>
            <pc:docMk/>
            <pc:sldMk cId="3273646436" sldId="15841"/>
            <ac:spMk id="13" creationId="{62AA9F28-54F7-092A-B1B1-8674B67270F5}"/>
          </ac:spMkLst>
        </pc:spChg>
        <pc:spChg chg="add mod">
          <ac:chgData name="Nayla Alkaabi" userId="1fbd0e4e-7836-4105-afba-cb0a80a4a7aa" providerId="ADAL" clId="{A82779F6-A21B-4B58-83D6-12FCC155C196}" dt="2024-12-10T07:56:23.249" v="6217" actId="1076"/>
          <ac:spMkLst>
            <pc:docMk/>
            <pc:sldMk cId="3273646436" sldId="15841"/>
            <ac:spMk id="14" creationId="{88F0D107-9516-2992-EA5F-455F57F5A597}"/>
          </ac:spMkLst>
        </pc:spChg>
        <pc:grpChg chg="add mod">
          <ac:chgData name="Nayla Alkaabi" userId="1fbd0e4e-7836-4105-afba-cb0a80a4a7aa" providerId="ADAL" clId="{A82779F6-A21B-4B58-83D6-12FCC155C196}" dt="2024-12-10T07:18:40.140" v="5756" actId="164"/>
          <ac:grpSpMkLst>
            <pc:docMk/>
            <pc:sldMk cId="3273646436" sldId="15841"/>
            <ac:grpSpMk id="10" creationId="{ACFAB5A9-4A2B-E202-AB47-29553C14E2A9}"/>
          </ac:grpSpMkLst>
        </pc:grpChg>
        <pc:picChg chg="add mod">
          <ac:chgData name="Nayla Alkaabi" userId="1fbd0e4e-7836-4105-afba-cb0a80a4a7aa" providerId="ADAL" clId="{A82779F6-A21B-4B58-83D6-12FCC155C196}" dt="2024-12-10T07:18:40.140" v="5756" actId="164"/>
          <ac:picMkLst>
            <pc:docMk/>
            <pc:sldMk cId="3273646436" sldId="15841"/>
            <ac:picMk id="7" creationId="{00A67918-CA7F-BE55-7358-AED774F9C150}"/>
          </ac:picMkLst>
        </pc:picChg>
        <pc:picChg chg="mod modCrop">
          <ac:chgData name="Nayla Alkaabi" userId="1fbd0e4e-7836-4105-afba-cb0a80a4a7aa" providerId="ADAL" clId="{A82779F6-A21B-4B58-83D6-12FCC155C196}" dt="2024-12-10T07:08:48.741" v="5476" actId="1076"/>
          <ac:picMkLst>
            <pc:docMk/>
            <pc:sldMk cId="3273646436" sldId="15841"/>
            <ac:picMk id="9" creationId="{5F27E22D-91FD-85F7-615E-7869C669CBB0}"/>
          </ac:picMkLst>
        </pc:picChg>
        <pc:picChg chg="add mod">
          <ac:chgData name="Nayla Alkaabi" userId="1fbd0e4e-7836-4105-afba-cb0a80a4a7aa" providerId="ADAL" clId="{A82779F6-A21B-4B58-83D6-12FCC155C196}" dt="2024-12-10T07:55:38.374" v="6208" actId="1076"/>
          <ac:picMkLst>
            <pc:docMk/>
            <pc:sldMk cId="3273646436" sldId="15841"/>
            <ac:picMk id="15" creationId="{79CDD511-5BF0-AE65-4304-12186C6820E3}"/>
          </ac:picMkLst>
        </pc:picChg>
        <pc:picChg chg="add mod">
          <ac:chgData name="Nayla Alkaabi" userId="1fbd0e4e-7836-4105-afba-cb0a80a4a7aa" providerId="ADAL" clId="{A82779F6-A21B-4B58-83D6-12FCC155C196}" dt="2024-12-10T07:56:37.458" v="6221" actId="1076"/>
          <ac:picMkLst>
            <pc:docMk/>
            <pc:sldMk cId="3273646436" sldId="15841"/>
            <ac:picMk id="16" creationId="{0E99A937-57F1-52FB-50C4-9DBC97CA6147}"/>
          </ac:picMkLst>
        </pc:picChg>
        <pc:picChg chg="add mod">
          <ac:chgData name="Nayla Alkaabi" userId="1fbd0e4e-7836-4105-afba-cb0a80a4a7aa" providerId="ADAL" clId="{A82779F6-A21B-4B58-83D6-12FCC155C196}" dt="2024-12-10T07:55:45.870" v="6210" actId="1076"/>
          <ac:picMkLst>
            <pc:docMk/>
            <pc:sldMk cId="3273646436" sldId="15841"/>
            <ac:picMk id="19" creationId="{B4665CB2-C27D-FDAE-C1ED-4A22E01A8F57}"/>
          </ac:picMkLst>
        </pc:picChg>
        <pc:picChg chg="add mod modCrop">
          <ac:chgData name="Nayla Alkaabi" userId="1fbd0e4e-7836-4105-afba-cb0a80a4a7aa" providerId="ADAL" clId="{A82779F6-A21B-4B58-83D6-12FCC155C196}" dt="2024-12-10T07:56:25.328" v="6218" actId="1076"/>
          <ac:picMkLst>
            <pc:docMk/>
            <pc:sldMk cId="3273646436" sldId="15841"/>
            <ac:picMk id="20" creationId="{49C270F1-8FBF-A263-5567-67EC6AE10BE2}"/>
          </ac:picMkLst>
        </pc:picChg>
      </pc:sldChg>
      <pc:sldChg chg="addSp delSp modSp add mod modAnim modNotesTx">
        <pc:chgData name="Nayla Alkaabi" userId="1fbd0e4e-7836-4105-afba-cb0a80a4a7aa" providerId="ADAL" clId="{A82779F6-A21B-4B58-83D6-12FCC155C196}" dt="2024-12-10T09:14:45.777" v="7031"/>
        <pc:sldMkLst>
          <pc:docMk/>
          <pc:sldMk cId="515254911" sldId="15842"/>
        </pc:sldMkLst>
        <pc:spChg chg="mod">
          <ac:chgData name="Nayla Alkaabi" userId="1fbd0e4e-7836-4105-afba-cb0a80a4a7aa" providerId="ADAL" clId="{A82779F6-A21B-4B58-83D6-12FCC155C196}" dt="2024-12-10T08:03:24.584" v="6230" actId="20577"/>
          <ac:spMkLst>
            <pc:docMk/>
            <pc:sldMk cId="515254911" sldId="15842"/>
            <ac:spMk id="3" creationId="{3EF9CE87-B4F7-67DF-D041-3E048A8430BA}"/>
          </ac:spMkLst>
        </pc:spChg>
        <pc:spChg chg="mod">
          <ac:chgData name="Nayla Alkaabi" userId="1fbd0e4e-7836-4105-afba-cb0a80a4a7aa" providerId="ADAL" clId="{A82779F6-A21B-4B58-83D6-12FCC155C196}" dt="2024-12-10T08:03:53.842" v="6246" actId="20577"/>
          <ac:spMkLst>
            <pc:docMk/>
            <pc:sldMk cId="515254911" sldId="15842"/>
            <ac:spMk id="5" creationId="{047B9F97-EBCB-F5F2-A778-3747D97040AD}"/>
          </ac:spMkLst>
        </pc:spChg>
        <pc:spChg chg="mod">
          <ac:chgData name="Nayla Alkaabi" userId="1fbd0e4e-7836-4105-afba-cb0a80a4a7aa" providerId="ADAL" clId="{A82779F6-A21B-4B58-83D6-12FCC155C196}" dt="2024-12-10T07:32:02.821" v="5860"/>
          <ac:spMkLst>
            <pc:docMk/>
            <pc:sldMk cId="515254911" sldId="15842"/>
            <ac:spMk id="6" creationId="{1F1E068D-E1A2-1A4C-1284-7E113BCD711A}"/>
          </ac:spMkLst>
        </pc:spChg>
        <pc:spChg chg="add mod">
          <ac:chgData name="Nayla Alkaabi" userId="1fbd0e4e-7836-4105-afba-cb0a80a4a7aa" providerId="ADAL" clId="{A82779F6-A21B-4B58-83D6-12FCC155C196}" dt="2024-12-10T08:15:42.997" v="6290" actId="1076"/>
          <ac:spMkLst>
            <pc:docMk/>
            <pc:sldMk cId="515254911" sldId="15842"/>
            <ac:spMk id="9" creationId="{A7044F84-EA24-9F56-8B29-CBEE1C0B7A5F}"/>
          </ac:spMkLst>
        </pc:spChg>
        <pc:spChg chg="add mod">
          <ac:chgData name="Nayla Alkaabi" userId="1fbd0e4e-7836-4105-afba-cb0a80a4a7aa" providerId="ADAL" clId="{A82779F6-A21B-4B58-83D6-12FCC155C196}" dt="2024-12-10T08:16:05.483" v="6294" actId="1076"/>
          <ac:spMkLst>
            <pc:docMk/>
            <pc:sldMk cId="515254911" sldId="15842"/>
            <ac:spMk id="11" creationId="{E5F3E763-83E6-A945-78B0-8E35D9D0B0FE}"/>
          </ac:spMkLst>
        </pc:spChg>
        <pc:spChg chg="add mod">
          <ac:chgData name="Nayla Alkaabi" userId="1fbd0e4e-7836-4105-afba-cb0a80a4a7aa" providerId="ADAL" clId="{A82779F6-A21B-4B58-83D6-12FCC155C196}" dt="2024-12-10T08:15:54.971" v="6292" actId="1076"/>
          <ac:spMkLst>
            <pc:docMk/>
            <pc:sldMk cId="515254911" sldId="15842"/>
            <ac:spMk id="12" creationId="{377DF0D5-925E-A1B4-4109-9BB1A0833857}"/>
          </ac:spMkLst>
        </pc:spChg>
        <pc:spChg chg="add mod">
          <ac:chgData name="Nayla Alkaabi" userId="1fbd0e4e-7836-4105-afba-cb0a80a4a7aa" providerId="ADAL" clId="{A82779F6-A21B-4B58-83D6-12FCC155C196}" dt="2024-12-10T08:06:54.999" v="6268" actId="1076"/>
          <ac:spMkLst>
            <pc:docMk/>
            <pc:sldMk cId="515254911" sldId="15842"/>
            <ac:spMk id="13" creationId="{D27ADA1C-2D3F-7DEF-2245-1AAB00C876C2}"/>
          </ac:spMkLst>
        </pc:spChg>
        <pc:spChg chg="add mod">
          <ac:chgData name="Nayla Alkaabi" userId="1fbd0e4e-7836-4105-afba-cb0a80a4a7aa" providerId="ADAL" clId="{A82779F6-A21B-4B58-83D6-12FCC155C196}" dt="2024-12-10T08:03:47.575" v="6243" actId="1076"/>
          <ac:spMkLst>
            <pc:docMk/>
            <pc:sldMk cId="515254911" sldId="15842"/>
            <ac:spMk id="17" creationId="{F0AF841B-CAF8-3275-F849-90879851883D}"/>
          </ac:spMkLst>
        </pc:spChg>
        <pc:grpChg chg="add mod">
          <ac:chgData name="Nayla Alkaabi" userId="1fbd0e4e-7836-4105-afba-cb0a80a4a7aa" providerId="ADAL" clId="{A82779F6-A21B-4B58-83D6-12FCC155C196}" dt="2024-12-10T07:32:02.821" v="5860"/>
          <ac:grpSpMkLst>
            <pc:docMk/>
            <pc:sldMk cId="515254911" sldId="15842"/>
            <ac:grpSpMk id="2" creationId="{3792EC31-8B10-F76E-C2F0-0EA9F29DBB4C}"/>
          </ac:grpSpMkLst>
        </pc:grpChg>
        <pc:picChg chg="mod">
          <ac:chgData name="Nayla Alkaabi" userId="1fbd0e4e-7836-4105-afba-cb0a80a4a7aa" providerId="ADAL" clId="{A82779F6-A21B-4B58-83D6-12FCC155C196}" dt="2024-12-10T07:32:02.821" v="5860"/>
          <ac:picMkLst>
            <pc:docMk/>
            <pc:sldMk cId="515254911" sldId="15842"/>
            <ac:picMk id="7" creationId="{0550297F-9E4A-E581-53CD-98BD17EE6E65}"/>
          </ac:picMkLst>
        </pc:picChg>
        <pc:picChg chg="add mod">
          <ac:chgData name="Nayla Alkaabi" userId="1fbd0e4e-7836-4105-afba-cb0a80a4a7aa" providerId="ADAL" clId="{A82779F6-A21B-4B58-83D6-12FCC155C196}" dt="2024-12-10T08:15:59.735" v="6293" actId="1076"/>
          <ac:picMkLst>
            <pc:docMk/>
            <pc:sldMk cId="515254911" sldId="15842"/>
            <ac:picMk id="16" creationId="{6D383A98-0012-5543-D249-6D89B052033F}"/>
          </ac:picMkLst>
        </pc:picChg>
        <pc:picChg chg="add mod">
          <ac:chgData name="Nayla Alkaabi" userId="1fbd0e4e-7836-4105-afba-cb0a80a4a7aa" providerId="ADAL" clId="{A82779F6-A21B-4B58-83D6-12FCC155C196}" dt="2024-12-10T08:06:52.894" v="6267" actId="1076"/>
          <ac:picMkLst>
            <pc:docMk/>
            <pc:sldMk cId="515254911" sldId="15842"/>
            <ac:picMk id="18" creationId="{43B1BF7D-C496-9745-9689-3CD2E4E731E8}"/>
          </ac:picMkLst>
        </pc:picChg>
        <pc:picChg chg="add mod">
          <ac:chgData name="Nayla Alkaabi" userId="1fbd0e4e-7836-4105-afba-cb0a80a4a7aa" providerId="ADAL" clId="{A82779F6-A21B-4B58-83D6-12FCC155C196}" dt="2024-12-10T08:16:41.547" v="6302" actId="1076"/>
          <ac:picMkLst>
            <pc:docMk/>
            <pc:sldMk cId="515254911" sldId="15842"/>
            <ac:picMk id="20" creationId="{977D5E0A-BB41-BCB5-2D94-8D2DB469CEF2}"/>
          </ac:picMkLst>
        </pc:picChg>
        <pc:picChg chg="add mod">
          <ac:chgData name="Nayla Alkaabi" userId="1fbd0e4e-7836-4105-afba-cb0a80a4a7aa" providerId="ADAL" clId="{A82779F6-A21B-4B58-83D6-12FCC155C196}" dt="2024-12-10T08:17:44.650" v="6304" actId="1076"/>
          <ac:picMkLst>
            <pc:docMk/>
            <pc:sldMk cId="515254911" sldId="15842"/>
            <ac:picMk id="21" creationId="{F005597A-0025-5C08-183C-A8FA5861F73F}"/>
          </ac:picMkLst>
        </pc:picChg>
      </pc:sldChg>
      <pc:sldChg chg="addSp delSp modSp add mod modAnim modNotesTx">
        <pc:chgData name="Nayla Alkaabi" userId="1fbd0e4e-7836-4105-afba-cb0a80a4a7aa" providerId="ADAL" clId="{A82779F6-A21B-4B58-83D6-12FCC155C196}" dt="2024-12-10T09:15:04.383" v="7035"/>
        <pc:sldMkLst>
          <pc:docMk/>
          <pc:sldMk cId="3123993889" sldId="15843"/>
        </pc:sldMkLst>
        <pc:spChg chg="mod">
          <ac:chgData name="Nayla Alkaabi" userId="1fbd0e4e-7836-4105-afba-cb0a80a4a7aa" providerId="ADAL" clId="{A82779F6-A21B-4B58-83D6-12FCC155C196}" dt="2024-12-10T08:46:24.796" v="6855" actId="790"/>
          <ac:spMkLst>
            <pc:docMk/>
            <pc:sldMk cId="3123993889" sldId="15843"/>
            <ac:spMk id="3" creationId="{46ABF4B4-EFE8-D383-0DF6-1906C8972CEB}"/>
          </ac:spMkLst>
        </pc:spChg>
        <pc:spChg chg="mod">
          <ac:chgData name="Nayla Alkaabi" userId="1fbd0e4e-7836-4105-afba-cb0a80a4a7aa" providerId="ADAL" clId="{A82779F6-A21B-4B58-83D6-12FCC155C196}" dt="2024-12-10T08:39:29.187" v="6618"/>
          <ac:spMkLst>
            <pc:docMk/>
            <pc:sldMk cId="3123993889" sldId="15843"/>
            <ac:spMk id="5" creationId="{99610859-11B0-C306-729E-94D00F6CD739}"/>
          </ac:spMkLst>
        </pc:spChg>
        <pc:spChg chg="mod">
          <ac:chgData name="Nayla Alkaabi" userId="1fbd0e4e-7836-4105-afba-cb0a80a4a7aa" providerId="ADAL" clId="{A82779F6-A21B-4B58-83D6-12FCC155C196}" dt="2024-12-10T08:39:36.691" v="6620" actId="1076"/>
          <ac:spMkLst>
            <pc:docMk/>
            <pc:sldMk cId="3123993889" sldId="15843"/>
            <ac:spMk id="7" creationId="{6F7AA6D6-14A3-5035-0B36-E3E2DFAC5707}"/>
          </ac:spMkLst>
        </pc:spChg>
        <pc:spChg chg="add mod">
          <ac:chgData name="Nayla Alkaabi" userId="1fbd0e4e-7836-4105-afba-cb0a80a4a7aa" providerId="ADAL" clId="{A82779F6-A21B-4B58-83D6-12FCC155C196}" dt="2024-12-10T08:47:25.306" v="6861" actId="1076"/>
          <ac:spMkLst>
            <pc:docMk/>
            <pc:sldMk cId="3123993889" sldId="15843"/>
            <ac:spMk id="9" creationId="{9B3B082F-B864-0081-8631-2B75909FA7F6}"/>
          </ac:spMkLst>
        </pc:spChg>
        <pc:spChg chg="add mod">
          <ac:chgData name="Nayla Alkaabi" userId="1fbd0e4e-7836-4105-afba-cb0a80a4a7aa" providerId="ADAL" clId="{A82779F6-A21B-4B58-83D6-12FCC155C196}" dt="2024-12-10T08:49:42.901" v="6878" actId="1076"/>
          <ac:spMkLst>
            <pc:docMk/>
            <pc:sldMk cId="3123993889" sldId="15843"/>
            <ac:spMk id="10" creationId="{DBF39592-D682-993A-6154-73FF2642FD7A}"/>
          </ac:spMkLst>
        </pc:spChg>
        <pc:spChg chg="add mod">
          <ac:chgData name="Nayla Alkaabi" userId="1fbd0e4e-7836-4105-afba-cb0a80a4a7aa" providerId="ADAL" clId="{A82779F6-A21B-4B58-83D6-12FCC155C196}" dt="2024-12-10T08:54:37.805" v="6901" actId="14100"/>
          <ac:spMkLst>
            <pc:docMk/>
            <pc:sldMk cId="3123993889" sldId="15843"/>
            <ac:spMk id="11" creationId="{B47176B8-C3EA-7956-5899-11D622076577}"/>
          </ac:spMkLst>
        </pc:spChg>
        <pc:spChg chg="add mod">
          <ac:chgData name="Nayla Alkaabi" userId="1fbd0e4e-7836-4105-afba-cb0a80a4a7aa" providerId="ADAL" clId="{A82779F6-A21B-4B58-83D6-12FCC155C196}" dt="2024-12-10T08:50:00.628" v="6883" actId="14100"/>
          <ac:spMkLst>
            <pc:docMk/>
            <pc:sldMk cId="3123993889" sldId="15843"/>
            <ac:spMk id="13" creationId="{952BC189-615E-7852-B9A6-B9E439127DBC}"/>
          </ac:spMkLst>
        </pc:spChg>
        <pc:grpChg chg="add mod">
          <ac:chgData name="Nayla Alkaabi" userId="1fbd0e4e-7836-4105-afba-cb0a80a4a7aa" providerId="ADAL" clId="{A82779F6-A21B-4B58-83D6-12FCC155C196}" dt="2024-12-10T08:39:29.187" v="6618"/>
          <ac:grpSpMkLst>
            <pc:docMk/>
            <pc:sldMk cId="3123993889" sldId="15843"/>
            <ac:grpSpMk id="2" creationId="{9D9218C4-7D26-1514-C089-1A4958A22C85}"/>
          </ac:grpSpMkLst>
        </pc:grpChg>
        <pc:picChg chg="mod">
          <ac:chgData name="Nayla Alkaabi" userId="1fbd0e4e-7836-4105-afba-cb0a80a4a7aa" providerId="ADAL" clId="{A82779F6-A21B-4B58-83D6-12FCC155C196}" dt="2024-12-10T08:39:29.187" v="6618"/>
          <ac:picMkLst>
            <pc:docMk/>
            <pc:sldMk cId="3123993889" sldId="15843"/>
            <ac:picMk id="6" creationId="{E46F7457-9260-19E8-5E2A-FA1A5A00B059}"/>
          </ac:picMkLst>
        </pc:picChg>
        <pc:picChg chg="mod">
          <ac:chgData name="Nayla Alkaabi" userId="1fbd0e4e-7836-4105-afba-cb0a80a4a7aa" providerId="ADAL" clId="{A82779F6-A21B-4B58-83D6-12FCC155C196}" dt="2024-12-10T08:39:33.841" v="6619" actId="14100"/>
          <ac:picMkLst>
            <pc:docMk/>
            <pc:sldMk cId="3123993889" sldId="15843"/>
            <ac:picMk id="12" creationId="{1F2910D9-BB26-F69E-6E72-28D9DC598008}"/>
          </ac:picMkLst>
        </pc:picChg>
        <pc:picChg chg="add mod">
          <ac:chgData name="Nayla Alkaabi" userId="1fbd0e4e-7836-4105-afba-cb0a80a4a7aa" providerId="ADAL" clId="{A82779F6-A21B-4B58-83D6-12FCC155C196}" dt="2024-12-10T08:47:22.790" v="6860" actId="1076"/>
          <ac:picMkLst>
            <pc:docMk/>
            <pc:sldMk cId="3123993889" sldId="15843"/>
            <ac:picMk id="14" creationId="{7D01914A-C620-D895-0861-5BF41C61AE7D}"/>
          </ac:picMkLst>
        </pc:picChg>
        <pc:picChg chg="add mod">
          <ac:chgData name="Nayla Alkaabi" userId="1fbd0e4e-7836-4105-afba-cb0a80a4a7aa" providerId="ADAL" clId="{A82779F6-A21B-4B58-83D6-12FCC155C196}" dt="2024-12-10T08:54:58.237" v="6904" actId="1076"/>
          <ac:picMkLst>
            <pc:docMk/>
            <pc:sldMk cId="3123993889" sldId="15843"/>
            <ac:picMk id="15" creationId="{413D1F73-CA07-8C97-8479-E332BF61AE9A}"/>
          </ac:picMkLst>
        </pc:picChg>
        <pc:picChg chg="add mod">
          <ac:chgData name="Nayla Alkaabi" userId="1fbd0e4e-7836-4105-afba-cb0a80a4a7aa" providerId="ADAL" clId="{A82779F6-A21B-4B58-83D6-12FCC155C196}" dt="2024-12-10T08:54:52.946" v="6903" actId="1076"/>
          <ac:picMkLst>
            <pc:docMk/>
            <pc:sldMk cId="3123993889" sldId="15843"/>
            <ac:picMk id="16" creationId="{2716B629-804F-75A2-0CB6-1FE2A9729300}"/>
          </ac:picMkLst>
        </pc:picChg>
        <pc:picChg chg="add mod">
          <ac:chgData name="Nayla Alkaabi" userId="1fbd0e4e-7836-4105-afba-cb0a80a4a7aa" providerId="ADAL" clId="{A82779F6-A21B-4B58-83D6-12FCC155C196}" dt="2024-12-10T08:54:41.589" v="6902" actId="1076"/>
          <ac:picMkLst>
            <pc:docMk/>
            <pc:sldMk cId="3123993889" sldId="15843"/>
            <ac:picMk id="18" creationId="{53C35490-E159-6387-11F5-08DD6CA40A8A}"/>
          </ac:picMkLst>
        </pc:picChg>
      </pc:sldChg>
      <pc:sldChg chg="addSp delSp modSp add mod modAnim modNotesTx">
        <pc:chgData name="Nayla Alkaabi" userId="1fbd0e4e-7836-4105-afba-cb0a80a4a7aa" providerId="ADAL" clId="{A82779F6-A21B-4B58-83D6-12FCC155C196}" dt="2024-12-10T09:14:56.669" v="7033"/>
        <pc:sldMkLst>
          <pc:docMk/>
          <pc:sldMk cId="1316245724" sldId="15844"/>
        </pc:sldMkLst>
        <pc:spChg chg="mod">
          <ac:chgData name="Nayla Alkaabi" userId="1fbd0e4e-7836-4105-afba-cb0a80a4a7aa" providerId="ADAL" clId="{A82779F6-A21B-4B58-83D6-12FCC155C196}" dt="2024-12-10T08:26:35.690" v="6486" actId="20577"/>
          <ac:spMkLst>
            <pc:docMk/>
            <pc:sldMk cId="1316245724" sldId="15844"/>
            <ac:spMk id="3" creationId="{470168FB-198D-9098-2EA8-10E9023C7E2C}"/>
          </ac:spMkLst>
        </pc:spChg>
        <pc:spChg chg="mod">
          <ac:chgData name="Nayla Alkaabi" userId="1fbd0e4e-7836-4105-afba-cb0a80a4a7aa" providerId="ADAL" clId="{A82779F6-A21B-4B58-83D6-12FCC155C196}" dt="2024-12-10T08:22:05.098" v="6311"/>
          <ac:spMkLst>
            <pc:docMk/>
            <pc:sldMk cId="1316245724" sldId="15844"/>
            <ac:spMk id="5" creationId="{C0C15B88-6E9F-D60B-C49F-B49E523AD300}"/>
          </ac:spMkLst>
        </pc:spChg>
        <pc:spChg chg="mod ord">
          <ac:chgData name="Nayla Alkaabi" userId="1fbd0e4e-7836-4105-afba-cb0a80a4a7aa" providerId="ADAL" clId="{A82779F6-A21B-4B58-83D6-12FCC155C196}" dt="2024-12-10T08:36:20.513" v="6589" actId="20577"/>
          <ac:spMkLst>
            <pc:docMk/>
            <pc:sldMk cId="1316245724" sldId="15844"/>
            <ac:spMk id="6" creationId="{5693074B-22E3-D5C8-F822-9EE1CDFDD08F}"/>
          </ac:spMkLst>
        </pc:spChg>
        <pc:spChg chg="add mod">
          <ac:chgData name="Nayla Alkaabi" userId="1fbd0e4e-7836-4105-afba-cb0a80a4a7aa" providerId="ADAL" clId="{A82779F6-A21B-4B58-83D6-12FCC155C196}" dt="2024-12-10T08:29:07.905" v="6552" actId="1076"/>
          <ac:spMkLst>
            <pc:docMk/>
            <pc:sldMk cId="1316245724" sldId="15844"/>
            <ac:spMk id="9" creationId="{51895902-9FED-8176-017E-06CE94A48EF4}"/>
          </ac:spMkLst>
        </pc:spChg>
        <pc:spChg chg="add mod">
          <ac:chgData name="Nayla Alkaabi" userId="1fbd0e4e-7836-4105-afba-cb0a80a4a7aa" providerId="ADAL" clId="{A82779F6-A21B-4B58-83D6-12FCC155C196}" dt="2024-12-10T08:36:07.670" v="6573" actId="1076"/>
          <ac:spMkLst>
            <pc:docMk/>
            <pc:sldMk cId="1316245724" sldId="15844"/>
            <ac:spMk id="10" creationId="{F190D83B-E24B-C3AF-1913-41803F116BF2}"/>
          </ac:spMkLst>
        </pc:spChg>
        <pc:spChg chg="add mod">
          <ac:chgData name="Nayla Alkaabi" userId="1fbd0e4e-7836-4105-afba-cb0a80a4a7aa" providerId="ADAL" clId="{A82779F6-A21B-4B58-83D6-12FCC155C196}" dt="2024-12-10T08:30:17.745" v="6564" actId="1076"/>
          <ac:spMkLst>
            <pc:docMk/>
            <pc:sldMk cId="1316245724" sldId="15844"/>
            <ac:spMk id="12" creationId="{A1CE959B-0E62-4234-E635-2B6CDF7337E0}"/>
          </ac:spMkLst>
        </pc:spChg>
        <pc:spChg chg="add mod">
          <ac:chgData name="Nayla Alkaabi" userId="1fbd0e4e-7836-4105-afba-cb0a80a4a7aa" providerId="ADAL" clId="{A82779F6-A21B-4B58-83D6-12FCC155C196}" dt="2024-12-10T08:38:45.889" v="6611" actId="1076"/>
          <ac:spMkLst>
            <pc:docMk/>
            <pc:sldMk cId="1316245724" sldId="15844"/>
            <ac:spMk id="13" creationId="{B062E491-6B36-3F16-1D28-09CDE5C41D50}"/>
          </ac:spMkLst>
        </pc:spChg>
        <pc:grpChg chg="add mod">
          <ac:chgData name="Nayla Alkaabi" userId="1fbd0e4e-7836-4105-afba-cb0a80a4a7aa" providerId="ADAL" clId="{A82779F6-A21B-4B58-83D6-12FCC155C196}" dt="2024-12-10T08:22:05.098" v="6311"/>
          <ac:grpSpMkLst>
            <pc:docMk/>
            <pc:sldMk cId="1316245724" sldId="15844"/>
            <ac:grpSpMk id="2" creationId="{D4678A31-00B3-AF16-8126-011E7EA33B2D}"/>
          </ac:grpSpMkLst>
        </pc:grpChg>
        <pc:picChg chg="mod">
          <ac:chgData name="Nayla Alkaabi" userId="1fbd0e4e-7836-4105-afba-cb0a80a4a7aa" providerId="ADAL" clId="{A82779F6-A21B-4B58-83D6-12FCC155C196}" dt="2024-12-10T08:22:05.098" v="6311"/>
          <ac:picMkLst>
            <pc:docMk/>
            <pc:sldMk cId="1316245724" sldId="15844"/>
            <ac:picMk id="7" creationId="{285D3DEF-480B-F49A-ACBE-9CC0F773768C}"/>
          </ac:picMkLst>
        </pc:picChg>
        <pc:picChg chg="mod">
          <ac:chgData name="Nayla Alkaabi" userId="1fbd0e4e-7836-4105-afba-cb0a80a4a7aa" providerId="ADAL" clId="{A82779F6-A21B-4B58-83D6-12FCC155C196}" dt="2024-12-10T08:22:13.056" v="6313" actId="1076"/>
          <ac:picMkLst>
            <pc:docMk/>
            <pc:sldMk cId="1316245724" sldId="15844"/>
            <ac:picMk id="11" creationId="{ADF0F38F-5E1E-0B3E-7067-6A3EF88FE641}"/>
          </ac:picMkLst>
        </pc:picChg>
        <pc:picChg chg="add mod">
          <ac:chgData name="Nayla Alkaabi" userId="1fbd0e4e-7836-4105-afba-cb0a80a4a7aa" providerId="ADAL" clId="{A82779F6-A21B-4B58-83D6-12FCC155C196}" dt="2024-12-10T08:29:05.110" v="6551" actId="1076"/>
          <ac:picMkLst>
            <pc:docMk/>
            <pc:sldMk cId="1316245724" sldId="15844"/>
            <ac:picMk id="14" creationId="{1B0D117B-B9D4-280A-8879-4CFAC2A5164E}"/>
          </ac:picMkLst>
        </pc:picChg>
        <pc:picChg chg="add mod">
          <ac:chgData name="Nayla Alkaabi" userId="1fbd0e4e-7836-4105-afba-cb0a80a4a7aa" providerId="ADAL" clId="{A82779F6-A21B-4B58-83D6-12FCC155C196}" dt="2024-12-10T08:30:15.517" v="6563" actId="1076"/>
          <ac:picMkLst>
            <pc:docMk/>
            <pc:sldMk cId="1316245724" sldId="15844"/>
            <ac:picMk id="15" creationId="{C35A2283-98A6-112F-6274-37D0BA946D47}"/>
          </ac:picMkLst>
        </pc:picChg>
        <pc:picChg chg="add mod">
          <ac:chgData name="Nayla Alkaabi" userId="1fbd0e4e-7836-4105-afba-cb0a80a4a7aa" providerId="ADAL" clId="{A82779F6-A21B-4B58-83D6-12FCC155C196}" dt="2024-12-10T08:36:03.459" v="6572" actId="14100"/>
          <ac:picMkLst>
            <pc:docMk/>
            <pc:sldMk cId="1316245724" sldId="15844"/>
            <ac:picMk id="16" creationId="{C4A91C2F-3AC3-09BC-B59F-350D17E79E2F}"/>
          </ac:picMkLst>
        </pc:picChg>
        <pc:picChg chg="add mod">
          <ac:chgData name="Nayla Alkaabi" userId="1fbd0e4e-7836-4105-afba-cb0a80a4a7aa" providerId="ADAL" clId="{A82779F6-A21B-4B58-83D6-12FCC155C196}" dt="2024-12-10T08:38:55.070" v="6614" actId="14100"/>
          <ac:picMkLst>
            <pc:docMk/>
            <pc:sldMk cId="1316245724" sldId="15844"/>
            <ac:picMk id="17" creationId="{71FB27EA-0030-F20B-2346-6DAF5AB17E37}"/>
          </ac:picMkLst>
        </pc:picChg>
      </pc:sldChg>
      <pc:sldChg chg="add del">
        <pc:chgData name="Nayla Alkaabi" userId="1fbd0e4e-7836-4105-afba-cb0a80a4a7aa" providerId="ADAL" clId="{A82779F6-A21B-4B58-83D6-12FCC155C196}" dt="2024-12-10T08:04:25.718" v="6252"/>
        <pc:sldMkLst>
          <pc:docMk/>
          <pc:sldMk cId="1381029225" sldId="15845"/>
        </pc:sldMkLst>
      </pc:sldChg>
    </pc:docChg>
  </pc:docChgLst>
  <pc:docChgLst>
    <pc:chgData name="Nayla Alkaabi" userId="1fbd0e4e-7836-4105-afba-cb0a80a4a7aa" providerId="ADAL" clId="{E7DE038C-7C82-4DAA-9472-FE289955899D}"/>
    <pc:docChg chg="custSel addSld delSld modSld sldOrd">
      <pc:chgData name="Nayla Alkaabi" userId="1fbd0e4e-7836-4105-afba-cb0a80a4a7aa" providerId="ADAL" clId="{E7DE038C-7C82-4DAA-9472-FE289955899D}" dt="2024-09-21T11:27:57.990" v="111" actId="113"/>
      <pc:docMkLst>
        <pc:docMk/>
      </pc:docMkLst>
      <pc:sldChg chg="del">
        <pc:chgData name="Nayla Alkaabi" userId="1fbd0e4e-7836-4105-afba-cb0a80a4a7aa" providerId="ADAL" clId="{E7DE038C-7C82-4DAA-9472-FE289955899D}" dt="2024-09-21T11:25:22.390" v="49" actId="47"/>
        <pc:sldMkLst>
          <pc:docMk/>
          <pc:sldMk cId="1589025850" sldId="260"/>
        </pc:sldMkLst>
      </pc:sldChg>
      <pc:sldChg chg="del">
        <pc:chgData name="Nayla Alkaabi" userId="1fbd0e4e-7836-4105-afba-cb0a80a4a7aa" providerId="ADAL" clId="{E7DE038C-7C82-4DAA-9472-FE289955899D}" dt="2024-09-21T11:25:23.310" v="50" actId="47"/>
        <pc:sldMkLst>
          <pc:docMk/>
          <pc:sldMk cId="2690757690" sldId="15757"/>
        </pc:sldMkLst>
      </pc:sldChg>
      <pc:sldChg chg="del">
        <pc:chgData name="Nayla Alkaabi" userId="1fbd0e4e-7836-4105-afba-cb0a80a4a7aa" providerId="ADAL" clId="{E7DE038C-7C82-4DAA-9472-FE289955899D}" dt="2024-09-21T11:25:24.156" v="51" actId="47"/>
        <pc:sldMkLst>
          <pc:docMk/>
          <pc:sldMk cId="3764545920" sldId="15758"/>
        </pc:sldMkLst>
      </pc:sldChg>
      <pc:sldChg chg="modNotesTx">
        <pc:chgData name="Nayla Alkaabi" userId="1fbd0e4e-7836-4105-afba-cb0a80a4a7aa" providerId="ADAL" clId="{E7DE038C-7C82-4DAA-9472-FE289955899D}" dt="2024-09-19T11:56:11.942" v="47"/>
        <pc:sldMkLst>
          <pc:docMk/>
          <pc:sldMk cId="174063830" sldId="15766"/>
        </pc:sldMkLst>
      </pc:sldChg>
      <pc:sldChg chg="modNotesTx">
        <pc:chgData name="Nayla Alkaabi" userId="1fbd0e4e-7836-4105-afba-cb0a80a4a7aa" providerId="ADAL" clId="{E7DE038C-7C82-4DAA-9472-FE289955899D}" dt="2024-09-19T11:55:04.069" v="46" actId="6549"/>
        <pc:sldMkLst>
          <pc:docMk/>
          <pc:sldMk cId="492949222" sldId="15775"/>
        </pc:sldMkLst>
      </pc:sldChg>
      <pc:sldChg chg="addSp delSp modSp mod ord delAnim modAnim">
        <pc:chgData name="Nayla Alkaabi" userId="1fbd0e4e-7836-4105-afba-cb0a80a4a7aa" providerId="ADAL" clId="{E7DE038C-7C82-4DAA-9472-FE289955899D}" dt="2024-09-19T11:26:35.122" v="45"/>
        <pc:sldMkLst>
          <pc:docMk/>
          <pc:sldMk cId="3910562916" sldId="15784"/>
        </pc:sldMkLst>
      </pc:sldChg>
      <pc:sldChg chg="addSp modSp mod">
        <pc:chgData name="Nayla Alkaabi" userId="1fbd0e4e-7836-4105-afba-cb0a80a4a7aa" providerId="ADAL" clId="{E7DE038C-7C82-4DAA-9472-FE289955899D}" dt="2024-09-21T11:25:58.900" v="54" actId="14100"/>
        <pc:sldMkLst>
          <pc:docMk/>
          <pc:sldMk cId="3701692395" sldId="15785"/>
        </pc:sldMkLst>
      </pc:sldChg>
      <pc:sldChg chg="modNotesTx">
        <pc:chgData name="Nayla Alkaabi" userId="1fbd0e4e-7836-4105-afba-cb0a80a4a7aa" providerId="ADAL" clId="{E7DE038C-7C82-4DAA-9472-FE289955899D}" dt="2024-09-21T11:26:58.843" v="83" actId="113"/>
        <pc:sldMkLst>
          <pc:docMk/>
          <pc:sldMk cId="3321504504" sldId="15797"/>
        </pc:sldMkLst>
      </pc:sldChg>
      <pc:sldChg chg="modNotesTx">
        <pc:chgData name="Nayla Alkaabi" userId="1fbd0e4e-7836-4105-afba-cb0a80a4a7aa" providerId="ADAL" clId="{E7DE038C-7C82-4DAA-9472-FE289955899D}" dt="2024-09-21T11:27:57.990" v="111" actId="113"/>
        <pc:sldMkLst>
          <pc:docMk/>
          <pc:sldMk cId="4056479043" sldId="15798"/>
        </pc:sldMkLst>
      </pc:sldChg>
      <pc:sldChg chg="add">
        <pc:chgData name="Nayla Alkaabi" userId="1fbd0e4e-7836-4105-afba-cb0a80a4a7aa" providerId="ADAL" clId="{E7DE038C-7C82-4DAA-9472-FE289955899D}" dt="2024-09-21T11:25:18.934" v="48"/>
        <pc:sldMkLst>
          <pc:docMk/>
          <pc:sldMk cId="3320647459" sldId="15800"/>
        </pc:sldMkLst>
      </pc:sldChg>
      <pc:sldChg chg="add">
        <pc:chgData name="Nayla Alkaabi" userId="1fbd0e4e-7836-4105-afba-cb0a80a4a7aa" providerId="ADAL" clId="{E7DE038C-7C82-4DAA-9472-FE289955899D}" dt="2024-09-21T11:25:18.934" v="48"/>
        <pc:sldMkLst>
          <pc:docMk/>
          <pc:sldMk cId="2423768078" sldId="15801"/>
        </pc:sldMkLst>
      </pc:sldChg>
      <pc:sldChg chg="add">
        <pc:chgData name="Nayla Alkaabi" userId="1fbd0e4e-7836-4105-afba-cb0a80a4a7aa" providerId="ADAL" clId="{E7DE038C-7C82-4DAA-9472-FE289955899D}" dt="2024-09-21T11:25:18.934" v="48"/>
        <pc:sldMkLst>
          <pc:docMk/>
          <pc:sldMk cId="125778873" sldId="15802"/>
        </pc:sldMkLst>
      </pc:sldChg>
    </pc:docChg>
  </pc:docChgLst>
  <pc:docChgLst>
    <pc:chgData name="Nayla Alkaabi" userId="1fbd0e4e-7836-4105-afba-cb0a80a4a7aa" providerId="ADAL" clId="{E2CFBD6B-D6C5-4005-B53B-B38FCF5E5CBB}"/>
    <pc:docChg chg="undo custSel addSld delSld modSld sldOrd">
      <pc:chgData name="Nayla Alkaabi" userId="1fbd0e4e-7836-4105-afba-cb0a80a4a7aa" providerId="ADAL" clId="{E2CFBD6B-D6C5-4005-B53B-B38FCF5E5CBB}" dt="2024-09-17T12:57:47.769" v="808" actId="207"/>
      <pc:docMkLst>
        <pc:docMk/>
      </pc:docMkLst>
      <pc:sldChg chg="modSp mod">
        <pc:chgData name="Nayla Alkaabi" userId="1fbd0e4e-7836-4105-afba-cb0a80a4a7aa" providerId="ADAL" clId="{E2CFBD6B-D6C5-4005-B53B-B38FCF5E5CBB}" dt="2024-09-17T09:53:05.419" v="7" actId="20577"/>
        <pc:sldMkLst>
          <pc:docMk/>
          <pc:sldMk cId="1064726015" sldId="256"/>
        </pc:sldMkLst>
      </pc:sldChg>
      <pc:sldChg chg="addSp modSp modAnim">
        <pc:chgData name="Nayla Alkaabi" userId="1fbd0e4e-7836-4105-afba-cb0a80a4a7aa" providerId="ADAL" clId="{E2CFBD6B-D6C5-4005-B53B-B38FCF5E5CBB}" dt="2024-09-17T12:49:38.533" v="793"/>
        <pc:sldMkLst>
          <pc:docMk/>
          <pc:sldMk cId="648331266" sldId="259"/>
        </pc:sldMkLst>
      </pc:sldChg>
      <pc:sldChg chg="modAnim">
        <pc:chgData name="Nayla Alkaabi" userId="1fbd0e4e-7836-4105-afba-cb0a80a4a7aa" providerId="ADAL" clId="{E2CFBD6B-D6C5-4005-B53B-B38FCF5E5CBB}" dt="2024-09-17T12:39:35.647" v="714"/>
        <pc:sldMkLst>
          <pc:docMk/>
          <pc:sldMk cId="2708246734" sldId="261"/>
        </pc:sldMkLst>
      </pc:sldChg>
      <pc:sldChg chg="addSp delSp modSp mod modAnim">
        <pc:chgData name="Nayla Alkaabi" userId="1fbd0e4e-7836-4105-afba-cb0a80a4a7aa" providerId="ADAL" clId="{E2CFBD6B-D6C5-4005-B53B-B38FCF5E5CBB}" dt="2024-09-17T12:47:21.515" v="788"/>
        <pc:sldMkLst>
          <pc:docMk/>
          <pc:sldMk cId="2231181531" sldId="264"/>
        </pc:sldMkLst>
      </pc:sldChg>
      <pc:sldChg chg="modSp">
        <pc:chgData name="Nayla Alkaabi" userId="1fbd0e4e-7836-4105-afba-cb0a80a4a7aa" providerId="ADAL" clId="{E2CFBD6B-D6C5-4005-B53B-B38FCF5E5CBB}" dt="2024-09-17T09:55:19.346" v="21" actId="1076"/>
        <pc:sldMkLst>
          <pc:docMk/>
          <pc:sldMk cId="329455253" sldId="15751"/>
        </pc:sldMkLst>
      </pc:sldChg>
      <pc:sldChg chg="addSp delSp modSp add mod ord">
        <pc:chgData name="Nayla Alkaabi" userId="1fbd0e4e-7836-4105-afba-cb0a80a4a7aa" providerId="ADAL" clId="{E2CFBD6B-D6C5-4005-B53B-B38FCF5E5CBB}" dt="2024-09-17T12:15:04.481" v="635"/>
        <pc:sldMkLst>
          <pc:docMk/>
          <pc:sldMk cId="2728359425" sldId="15781"/>
        </pc:sldMkLst>
      </pc:sldChg>
      <pc:sldChg chg="ord">
        <pc:chgData name="Nayla Alkaabi" userId="1fbd0e4e-7836-4105-afba-cb0a80a4a7aa" providerId="ADAL" clId="{E2CFBD6B-D6C5-4005-B53B-B38FCF5E5CBB}" dt="2024-09-17T12:40:45.481" v="721"/>
        <pc:sldMkLst>
          <pc:docMk/>
          <pc:sldMk cId="3910562916" sldId="15784"/>
        </pc:sldMkLst>
      </pc:sldChg>
      <pc:sldChg chg="addSp modSp mod">
        <pc:chgData name="Nayla Alkaabi" userId="1fbd0e4e-7836-4105-afba-cb0a80a4a7aa" providerId="ADAL" clId="{E2CFBD6B-D6C5-4005-B53B-B38FCF5E5CBB}" dt="2024-09-17T12:38:58.041" v="711" actId="207"/>
        <pc:sldMkLst>
          <pc:docMk/>
          <pc:sldMk cId="720724920" sldId="15786"/>
        </pc:sldMkLst>
      </pc:sldChg>
      <pc:sldChg chg="modNotesTx">
        <pc:chgData name="Nayla Alkaabi" userId="1fbd0e4e-7836-4105-afba-cb0a80a4a7aa" providerId="ADAL" clId="{E2CFBD6B-D6C5-4005-B53B-B38FCF5E5CBB}" dt="2024-09-17T10:44:47.642" v="356" actId="6549"/>
        <pc:sldMkLst>
          <pc:docMk/>
          <pc:sldMk cId="2584448746" sldId="15787"/>
        </pc:sldMkLst>
      </pc:sldChg>
      <pc:sldChg chg="del">
        <pc:chgData name="Nayla Alkaabi" userId="1fbd0e4e-7836-4105-afba-cb0a80a4a7aa" providerId="ADAL" clId="{E2CFBD6B-D6C5-4005-B53B-B38FCF5E5CBB}" dt="2024-09-17T10:44:40.665" v="355" actId="47"/>
        <pc:sldMkLst>
          <pc:docMk/>
          <pc:sldMk cId="3415451831" sldId="15788"/>
        </pc:sldMkLst>
      </pc:sldChg>
      <pc:sldChg chg="ord">
        <pc:chgData name="Nayla Alkaabi" userId="1fbd0e4e-7836-4105-afba-cb0a80a4a7aa" providerId="ADAL" clId="{E2CFBD6B-D6C5-4005-B53B-B38FCF5E5CBB}" dt="2024-09-17T12:13:13.107" v="627"/>
        <pc:sldMkLst>
          <pc:docMk/>
          <pc:sldMk cId="549957273" sldId="15792"/>
        </pc:sldMkLst>
      </pc:sldChg>
      <pc:sldChg chg="delSp modSp del mod">
        <pc:chgData name="Nayla Alkaabi" userId="1fbd0e4e-7836-4105-afba-cb0a80a4a7aa" providerId="ADAL" clId="{E2CFBD6B-D6C5-4005-B53B-B38FCF5E5CBB}" dt="2024-09-17T12:15:31.948" v="636" actId="47"/>
        <pc:sldMkLst>
          <pc:docMk/>
          <pc:sldMk cId="4214567067" sldId="15793"/>
        </pc:sldMkLst>
      </pc:sldChg>
      <pc:sldChg chg="del">
        <pc:chgData name="Nayla Alkaabi" userId="1fbd0e4e-7836-4105-afba-cb0a80a4a7aa" providerId="ADAL" clId="{E2CFBD6B-D6C5-4005-B53B-B38FCF5E5CBB}" dt="2024-09-17T09:56:25.457" v="22" actId="47"/>
        <pc:sldMkLst>
          <pc:docMk/>
          <pc:sldMk cId="1901716736" sldId="15794"/>
        </pc:sldMkLst>
      </pc:sldChg>
      <pc:sldChg chg="del">
        <pc:chgData name="Nayla Alkaabi" userId="1fbd0e4e-7836-4105-afba-cb0a80a4a7aa" providerId="ADAL" clId="{E2CFBD6B-D6C5-4005-B53B-B38FCF5E5CBB}" dt="2024-09-17T12:15:37.297" v="637" actId="47"/>
        <pc:sldMkLst>
          <pc:docMk/>
          <pc:sldMk cId="2165117402" sldId="15795"/>
        </pc:sldMkLst>
      </pc:sldChg>
      <pc:sldChg chg="modSp mod">
        <pc:chgData name="Nayla Alkaabi" userId="1fbd0e4e-7836-4105-afba-cb0a80a4a7aa" providerId="ADAL" clId="{E2CFBD6B-D6C5-4005-B53B-B38FCF5E5CBB}" dt="2024-09-17T12:57:47.769" v="808" actId="207"/>
        <pc:sldMkLst>
          <pc:docMk/>
          <pc:sldMk cId="2675968915" sldId="15796"/>
        </pc:sldMkLst>
      </pc:sldChg>
      <pc:sldChg chg="addSp delSp modSp add mod delAnim modAnim modNotesTx">
        <pc:chgData name="Nayla Alkaabi" userId="1fbd0e4e-7836-4105-afba-cb0a80a4a7aa" providerId="ADAL" clId="{E2CFBD6B-D6C5-4005-B53B-B38FCF5E5CBB}" dt="2024-09-17T12:37:10.511" v="701"/>
        <pc:sldMkLst>
          <pc:docMk/>
          <pc:sldMk cId="3321504504" sldId="15797"/>
        </pc:sldMkLst>
      </pc:sldChg>
      <pc:sldChg chg="delSp modSp add mod modAnim modNotesTx">
        <pc:chgData name="Nayla Alkaabi" userId="1fbd0e4e-7836-4105-afba-cb0a80a4a7aa" providerId="ADAL" clId="{E2CFBD6B-D6C5-4005-B53B-B38FCF5E5CBB}" dt="2024-09-17T12:51:50.062" v="797"/>
        <pc:sldMkLst>
          <pc:docMk/>
          <pc:sldMk cId="4056479043" sldId="15798"/>
        </pc:sldMkLst>
      </pc:sldChg>
      <pc:sldChg chg="addSp delSp modSp add mod ord delAnim">
        <pc:chgData name="Nayla Alkaabi" userId="1fbd0e4e-7836-4105-afba-cb0a80a4a7aa" providerId="ADAL" clId="{E2CFBD6B-D6C5-4005-B53B-B38FCF5E5CBB}" dt="2024-09-17T12:33:43.829" v="682" actId="1076"/>
        <pc:sldMkLst>
          <pc:docMk/>
          <pc:sldMk cId="4079124348" sldId="15799"/>
        </pc:sldMkLst>
      </pc:sldChg>
    </pc:docChg>
  </pc:docChgLst>
  <pc:docChgLst>
    <pc:chgData name="Nayla Alkaabi" userId="1fbd0e4e-7836-4105-afba-cb0a80a4a7aa" providerId="ADAL" clId="{26FA7702-4B65-4770-B832-2EDB4E7648BB}"/>
    <pc:docChg chg="modSld">
      <pc:chgData name="Nayla Alkaabi" userId="1fbd0e4e-7836-4105-afba-cb0a80a4a7aa" providerId="ADAL" clId="{26FA7702-4B65-4770-B832-2EDB4E7648BB}" dt="2025-01-19T11:42:58.902" v="54" actId="20577"/>
      <pc:docMkLst>
        <pc:docMk/>
      </pc:docMkLst>
      <pc:sldChg chg="modNotesTx">
        <pc:chgData name="Nayla Alkaabi" userId="1fbd0e4e-7836-4105-afba-cb0a80a4a7aa" providerId="ADAL" clId="{26FA7702-4B65-4770-B832-2EDB4E7648BB}" dt="2025-01-19T11:22:33.375" v="47" actId="20577"/>
        <pc:sldMkLst>
          <pc:docMk/>
          <pc:sldMk cId="1633618013" sldId="15767"/>
        </pc:sldMkLst>
      </pc:sldChg>
      <pc:sldChg chg="modNotesTx">
        <pc:chgData name="Nayla Alkaabi" userId="1fbd0e4e-7836-4105-afba-cb0a80a4a7aa" providerId="ADAL" clId="{26FA7702-4B65-4770-B832-2EDB4E7648BB}" dt="2025-01-19T11:21:49.452" v="35" actId="20577"/>
        <pc:sldMkLst>
          <pc:docMk/>
          <pc:sldMk cId="2728359425" sldId="15781"/>
        </pc:sldMkLst>
      </pc:sldChg>
      <pc:sldChg chg="modNotesTx">
        <pc:chgData name="Nayla Alkaabi" userId="1fbd0e4e-7836-4105-afba-cb0a80a4a7aa" providerId="ADAL" clId="{26FA7702-4B65-4770-B832-2EDB4E7648BB}" dt="2025-01-19T11:20:00.771" v="22" actId="20577"/>
        <pc:sldMkLst>
          <pc:docMk/>
          <pc:sldMk cId="4165181121" sldId="15804"/>
        </pc:sldMkLst>
      </pc:sldChg>
      <pc:sldChg chg="modNotesTx">
        <pc:chgData name="Nayla Alkaabi" userId="1fbd0e4e-7836-4105-afba-cb0a80a4a7aa" providerId="ADAL" clId="{26FA7702-4B65-4770-B832-2EDB4E7648BB}" dt="2025-01-19T11:20:57.538" v="33" actId="20577"/>
        <pc:sldMkLst>
          <pc:docMk/>
          <pc:sldMk cId="347195498" sldId="15808"/>
        </pc:sldMkLst>
      </pc:sldChg>
      <pc:sldChg chg="modNotesTx">
        <pc:chgData name="Nayla Alkaabi" userId="1fbd0e4e-7836-4105-afba-cb0a80a4a7aa" providerId="ADAL" clId="{26FA7702-4B65-4770-B832-2EDB4E7648BB}" dt="2025-01-19T11:21:24.964" v="34" actId="20577"/>
        <pc:sldMkLst>
          <pc:docMk/>
          <pc:sldMk cId="3900557520" sldId="15810"/>
        </pc:sldMkLst>
      </pc:sldChg>
      <pc:sldChg chg="modNotesTx">
        <pc:chgData name="Nayla Alkaabi" userId="1fbd0e4e-7836-4105-afba-cb0a80a4a7aa" providerId="ADAL" clId="{26FA7702-4B65-4770-B832-2EDB4E7648BB}" dt="2025-01-19T11:21:54.946" v="36" actId="20577"/>
        <pc:sldMkLst>
          <pc:docMk/>
          <pc:sldMk cId="3925731619" sldId="15813"/>
        </pc:sldMkLst>
      </pc:sldChg>
      <pc:sldChg chg="modSp">
        <pc:chgData name="Nayla Alkaabi" userId="1fbd0e4e-7836-4105-afba-cb0a80a4a7aa" providerId="ADAL" clId="{26FA7702-4B65-4770-B832-2EDB4E7648BB}" dt="2025-01-19T11:42:58.902" v="54" actId="20577"/>
        <pc:sldMkLst>
          <pc:docMk/>
          <pc:sldMk cId="2243452496" sldId="15822"/>
        </pc:sldMkLst>
        <pc:spChg chg="mod">
          <ac:chgData name="Nayla Alkaabi" userId="1fbd0e4e-7836-4105-afba-cb0a80a4a7aa" providerId="ADAL" clId="{26FA7702-4B65-4770-B832-2EDB4E7648BB}" dt="2025-01-19T11:42:58.902" v="54" actId="20577"/>
          <ac:spMkLst>
            <pc:docMk/>
            <pc:sldMk cId="2243452496" sldId="15822"/>
            <ac:spMk id="6" creationId="{C18CDA14-D523-C99A-0E46-28A9ABF97E0D}"/>
          </ac:spMkLst>
        </pc:spChg>
      </pc:sldChg>
      <pc:sldChg chg="modSp mod">
        <pc:chgData name="Nayla Alkaabi" userId="1fbd0e4e-7836-4105-afba-cb0a80a4a7aa" providerId="ADAL" clId="{26FA7702-4B65-4770-B832-2EDB4E7648BB}" dt="2025-01-19T11:19:32.573" v="21" actId="14100"/>
        <pc:sldMkLst>
          <pc:docMk/>
          <pc:sldMk cId="2644715814" sldId="15827"/>
        </pc:sldMkLst>
        <pc:spChg chg="mod">
          <ac:chgData name="Nayla Alkaabi" userId="1fbd0e4e-7836-4105-afba-cb0a80a4a7aa" providerId="ADAL" clId="{26FA7702-4B65-4770-B832-2EDB4E7648BB}" dt="2025-01-19T11:19:32.573" v="21" actId="14100"/>
          <ac:spMkLst>
            <pc:docMk/>
            <pc:sldMk cId="2644715814" sldId="15827"/>
            <ac:spMk id="6" creationId="{449077F9-D956-6496-A482-306A281BAB25}"/>
          </ac:spMkLst>
        </pc:spChg>
      </pc:sldChg>
      <pc:sldChg chg="modNotesTx">
        <pc:chgData name="Nayla Alkaabi" userId="1fbd0e4e-7836-4105-afba-cb0a80a4a7aa" providerId="ADAL" clId="{26FA7702-4B65-4770-B832-2EDB4E7648BB}" dt="2025-01-19T11:21:59.267" v="37" actId="113"/>
        <pc:sldMkLst>
          <pc:docMk/>
          <pc:sldMk cId="3025167862" sldId="15832"/>
        </pc:sldMkLst>
      </pc:sldChg>
      <pc:sldChg chg="modNotesTx">
        <pc:chgData name="Nayla Alkaabi" userId="1fbd0e4e-7836-4105-afba-cb0a80a4a7aa" providerId="ADAL" clId="{26FA7702-4B65-4770-B832-2EDB4E7648BB}" dt="2025-01-19T11:20:12.039" v="23" actId="20577"/>
        <pc:sldMkLst>
          <pc:docMk/>
          <pc:sldMk cId="3970318600" sldId="15835"/>
        </pc:sldMkLst>
      </pc:sldChg>
      <pc:sldChg chg="modNotesTx">
        <pc:chgData name="Nayla Alkaabi" userId="1fbd0e4e-7836-4105-afba-cb0a80a4a7aa" providerId="ADAL" clId="{26FA7702-4B65-4770-B832-2EDB4E7648BB}" dt="2025-01-19T11:20:22.593" v="25" actId="20577"/>
        <pc:sldMkLst>
          <pc:docMk/>
          <pc:sldMk cId="3964658589" sldId="15836"/>
        </pc:sldMkLst>
      </pc:sldChg>
      <pc:sldChg chg="modNotesTx">
        <pc:chgData name="Nayla Alkaabi" userId="1fbd0e4e-7836-4105-afba-cb0a80a4a7aa" providerId="ADAL" clId="{26FA7702-4B65-4770-B832-2EDB4E7648BB}" dt="2025-01-19T11:20:28.604" v="28" actId="20577"/>
        <pc:sldMkLst>
          <pc:docMk/>
          <pc:sldMk cId="3807125273" sldId="15837"/>
        </pc:sldMkLst>
      </pc:sldChg>
      <pc:sldChg chg="modNotesTx">
        <pc:chgData name="Nayla Alkaabi" userId="1fbd0e4e-7836-4105-afba-cb0a80a4a7aa" providerId="ADAL" clId="{26FA7702-4B65-4770-B832-2EDB4E7648BB}" dt="2025-01-19T11:20:36.325" v="30" actId="20577"/>
        <pc:sldMkLst>
          <pc:docMk/>
          <pc:sldMk cId="1420733313" sldId="15838"/>
        </pc:sldMkLst>
      </pc:sldChg>
      <pc:sldChg chg="modNotesTx">
        <pc:chgData name="Nayla Alkaabi" userId="1fbd0e4e-7836-4105-afba-cb0a80a4a7aa" providerId="ADAL" clId="{26FA7702-4B65-4770-B832-2EDB4E7648BB}" dt="2025-01-19T11:20:44.369" v="32" actId="20577"/>
        <pc:sldMkLst>
          <pc:docMk/>
          <pc:sldMk cId="2480460123" sldId="15839"/>
        </pc:sldMkLst>
      </pc:sldChg>
    </pc:docChg>
  </pc:docChgLst>
  <pc:docChgLst>
    <pc:chgData name="Nayla Alkaabi" userId="1fbd0e4e-7836-4105-afba-cb0a80a4a7aa" providerId="ADAL" clId="{65302A78-7644-4ED6-B8A7-BAB7F0A10859}"/>
    <pc:docChg chg="undo custSel addSld delSld modSld sldOrd modMainMaster">
      <pc:chgData name="Nayla Alkaabi" userId="1fbd0e4e-7836-4105-afba-cb0a80a4a7aa" providerId="ADAL" clId="{65302A78-7644-4ED6-B8A7-BAB7F0A10859}" dt="2024-08-25T08:50:31.712" v="1090"/>
      <pc:docMkLst>
        <pc:docMk/>
      </pc:docMkLst>
      <pc:sldChg chg="modTransition">
        <pc:chgData name="Nayla Alkaabi" userId="1fbd0e4e-7836-4105-afba-cb0a80a4a7aa" providerId="ADAL" clId="{65302A78-7644-4ED6-B8A7-BAB7F0A10859}" dt="2024-08-19T06:40:21.338" v="105"/>
        <pc:sldMkLst>
          <pc:docMk/>
          <pc:sldMk cId="1064726015" sldId="256"/>
        </pc:sldMkLst>
      </pc:sldChg>
      <pc:sldChg chg="modSp mod modTransition">
        <pc:chgData name="Nayla Alkaabi" userId="1fbd0e4e-7836-4105-afba-cb0a80a4a7aa" providerId="ADAL" clId="{65302A78-7644-4ED6-B8A7-BAB7F0A10859}" dt="2024-08-20T09:38:45.209" v="709" actId="404"/>
        <pc:sldMkLst>
          <pc:docMk/>
          <pc:sldMk cId="3444278083" sldId="257"/>
        </pc:sldMkLst>
      </pc:sldChg>
      <pc:sldChg chg="addSp modSp mod modTransition modAnim">
        <pc:chgData name="Nayla Alkaabi" userId="1fbd0e4e-7836-4105-afba-cb0a80a4a7aa" providerId="ADAL" clId="{65302A78-7644-4ED6-B8A7-BAB7F0A10859}" dt="2024-08-25T08:50:31.712" v="1090"/>
        <pc:sldMkLst>
          <pc:docMk/>
          <pc:sldMk cId="3464433916" sldId="258"/>
        </pc:sldMkLst>
      </pc:sldChg>
      <pc:sldChg chg="addSp delSp modSp mod modTransition">
        <pc:chgData name="Nayla Alkaabi" userId="1fbd0e4e-7836-4105-afba-cb0a80a4a7aa" providerId="ADAL" clId="{65302A78-7644-4ED6-B8A7-BAB7F0A10859}" dt="2024-08-20T09:39:29.207" v="720" actId="1076"/>
        <pc:sldMkLst>
          <pc:docMk/>
          <pc:sldMk cId="648331266" sldId="259"/>
        </pc:sldMkLst>
      </pc:sldChg>
      <pc:sldChg chg="addSp delSp modSp mod modTransition">
        <pc:chgData name="Nayla Alkaabi" userId="1fbd0e4e-7836-4105-afba-cb0a80a4a7aa" providerId="ADAL" clId="{65302A78-7644-4ED6-B8A7-BAB7F0A10859}" dt="2024-08-25T05:37:35.668" v="1087" actId="1076"/>
        <pc:sldMkLst>
          <pc:docMk/>
          <pc:sldMk cId="1589025850" sldId="260"/>
        </pc:sldMkLst>
      </pc:sldChg>
      <pc:sldChg chg="addSp delSp modSp mod modTransition">
        <pc:chgData name="Nayla Alkaabi" userId="1fbd0e4e-7836-4105-afba-cb0a80a4a7aa" providerId="ADAL" clId="{65302A78-7644-4ED6-B8A7-BAB7F0A10859}" dt="2024-08-20T09:38:54.646" v="710" actId="1076"/>
        <pc:sldMkLst>
          <pc:docMk/>
          <pc:sldMk cId="2708246734" sldId="261"/>
        </pc:sldMkLst>
      </pc:sldChg>
      <pc:sldChg chg="delSp del mod modTransition">
        <pc:chgData name="Nayla Alkaabi" userId="1fbd0e4e-7836-4105-afba-cb0a80a4a7aa" providerId="ADAL" clId="{65302A78-7644-4ED6-B8A7-BAB7F0A10859}" dt="2024-08-19T08:39:42.110" v="307" actId="47"/>
        <pc:sldMkLst>
          <pc:docMk/>
          <pc:sldMk cId="2361749262" sldId="262"/>
        </pc:sldMkLst>
      </pc:sldChg>
      <pc:sldChg chg="modSp del mod modTransition">
        <pc:chgData name="Nayla Alkaabi" userId="1fbd0e4e-7836-4105-afba-cb0a80a4a7aa" providerId="ADAL" clId="{65302A78-7644-4ED6-B8A7-BAB7F0A10859}" dt="2024-08-19T08:41:20.421" v="339" actId="47"/>
        <pc:sldMkLst>
          <pc:docMk/>
          <pc:sldMk cId="1991860427" sldId="263"/>
        </pc:sldMkLst>
      </pc:sldChg>
      <pc:sldChg chg="addSp delSp modSp mod modTransition">
        <pc:chgData name="Nayla Alkaabi" userId="1fbd0e4e-7836-4105-afba-cb0a80a4a7aa" providerId="ADAL" clId="{65302A78-7644-4ED6-B8A7-BAB7F0A10859}" dt="2024-08-20T09:57:39.174" v="794" actId="1076"/>
        <pc:sldMkLst>
          <pc:docMk/>
          <pc:sldMk cId="2231181531" sldId="264"/>
        </pc:sldMkLst>
      </pc:sldChg>
      <pc:sldChg chg="addSp delSp modSp mod modTransition">
        <pc:chgData name="Nayla Alkaabi" userId="1fbd0e4e-7836-4105-afba-cb0a80a4a7aa" providerId="ADAL" clId="{65302A78-7644-4ED6-B8A7-BAB7F0A10859}" dt="2024-08-23T21:37:12.947" v="1025" actId="478"/>
        <pc:sldMkLst>
          <pc:docMk/>
          <pc:sldMk cId="156027758" sldId="265"/>
        </pc:sldMkLst>
      </pc:sldChg>
      <pc:sldChg chg="modTransition">
        <pc:chgData name="Nayla Alkaabi" userId="1fbd0e4e-7836-4105-afba-cb0a80a4a7aa" providerId="ADAL" clId="{65302A78-7644-4ED6-B8A7-BAB7F0A10859}" dt="2024-08-19T06:40:21.338" v="105"/>
        <pc:sldMkLst>
          <pc:docMk/>
          <pc:sldMk cId="329455253" sldId="15751"/>
        </pc:sldMkLst>
      </pc:sldChg>
      <pc:sldChg chg="addSp delSp modSp mod modTransition modAnim">
        <pc:chgData name="Nayla Alkaabi" userId="1fbd0e4e-7836-4105-afba-cb0a80a4a7aa" providerId="ADAL" clId="{65302A78-7644-4ED6-B8A7-BAB7F0A10859}" dt="2024-08-20T09:58:56.551" v="805"/>
        <pc:sldMkLst>
          <pc:docMk/>
          <pc:sldMk cId="3566274300" sldId="15752"/>
        </pc:sldMkLst>
      </pc:sldChg>
      <pc:sldChg chg="addSp delSp modSp mod modTransition modAnim">
        <pc:chgData name="Nayla Alkaabi" userId="1fbd0e4e-7836-4105-afba-cb0a80a4a7aa" providerId="ADAL" clId="{65302A78-7644-4ED6-B8A7-BAB7F0A10859}" dt="2024-08-20T09:59:14.536" v="809"/>
        <pc:sldMkLst>
          <pc:docMk/>
          <pc:sldMk cId="2424288180" sldId="15753"/>
        </pc:sldMkLst>
      </pc:sldChg>
      <pc:sldChg chg="addSp delSp modSp mod modTransition">
        <pc:chgData name="Nayla Alkaabi" userId="1fbd0e4e-7836-4105-afba-cb0a80a4a7aa" providerId="ADAL" clId="{65302A78-7644-4ED6-B8A7-BAB7F0A10859}" dt="2024-08-20T10:09:32.306" v="875" actId="1076"/>
        <pc:sldMkLst>
          <pc:docMk/>
          <pc:sldMk cId="3415421387" sldId="15754"/>
        </pc:sldMkLst>
      </pc:sldChg>
      <pc:sldChg chg="addSp delSp modSp del mod modTransition">
        <pc:chgData name="Nayla Alkaabi" userId="1fbd0e4e-7836-4105-afba-cb0a80a4a7aa" providerId="ADAL" clId="{65302A78-7644-4ED6-B8A7-BAB7F0A10859}" dt="2024-08-20T10:11:25.663" v="887" actId="47"/>
        <pc:sldMkLst>
          <pc:docMk/>
          <pc:sldMk cId="2603557048" sldId="15755"/>
        </pc:sldMkLst>
      </pc:sldChg>
      <pc:sldChg chg="addSp delSp modSp mod modTransition modAnim">
        <pc:chgData name="Nayla Alkaabi" userId="1fbd0e4e-7836-4105-afba-cb0a80a4a7aa" providerId="ADAL" clId="{65302A78-7644-4ED6-B8A7-BAB7F0A10859}" dt="2024-08-20T09:58:40.239" v="801" actId="1076"/>
        <pc:sldMkLst>
          <pc:docMk/>
          <pc:sldMk cId="1362075449" sldId="15756"/>
        </pc:sldMkLst>
      </pc:sldChg>
      <pc:sldChg chg="addSp delSp modSp add mod">
        <pc:chgData name="Nayla Alkaabi" userId="1fbd0e4e-7836-4105-afba-cb0a80a4a7aa" providerId="ADAL" clId="{65302A78-7644-4ED6-B8A7-BAB7F0A10859}" dt="2024-08-23T21:37:36.739" v="1029" actId="14100"/>
        <pc:sldMkLst>
          <pc:docMk/>
          <pc:sldMk cId="2690757690" sldId="15757"/>
        </pc:sldMkLst>
      </pc:sldChg>
      <pc:sldChg chg="addSp delSp modSp add mod">
        <pc:chgData name="Nayla Alkaabi" userId="1fbd0e4e-7836-4105-afba-cb0a80a4a7aa" providerId="ADAL" clId="{65302A78-7644-4ED6-B8A7-BAB7F0A10859}" dt="2024-08-23T21:37:46.640" v="1033" actId="1076"/>
        <pc:sldMkLst>
          <pc:docMk/>
          <pc:sldMk cId="3764545920" sldId="15758"/>
        </pc:sldMkLst>
      </pc:sldChg>
      <pc:sldChg chg="addSp delSp modSp add mod">
        <pc:chgData name="Nayla Alkaabi" userId="1fbd0e4e-7836-4105-afba-cb0a80a4a7aa" providerId="ADAL" clId="{65302A78-7644-4ED6-B8A7-BAB7F0A10859}" dt="2024-08-25T06:20:07.204" v="1088" actId="1076"/>
        <pc:sldMkLst>
          <pc:docMk/>
          <pc:sldMk cId="2197695492" sldId="15759"/>
        </pc:sldMkLst>
      </pc:sldChg>
      <pc:sldChg chg="add ord">
        <pc:chgData name="Nayla Alkaabi" userId="1fbd0e4e-7836-4105-afba-cb0a80a4a7aa" providerId="ADAL" clId="{65302A78-7644-4ED6-B8A7-BAB7F0A10859}" dt="2024-08-24T00:31:34.427" v="1085"/>
        <pc:sldMkLst>
          <pc:docMk/>
          <pc:sldMk cId="3994374437" sldId="15760"/>
        </pc:sldMkLst>
      </pc:sldChg>
      <pc:sldMasterChg chg="modTransition modSldLayout">
        <pc:chgData name="Nayla Alkaabi" userId="1fbd0e4e-7836-4105-afba-cb0a80a4a7aa" providerId="ADAL" clId="{65302A78-7644-4ED6-B8A7-BAB7F0A10859}" dt="2024-08-19T06:40:21.338" v="105"/>
        <pc:sldMasterMkLst>
          <pc:docMk/>
          <pc:sldMasterMk cId="1236174488" sldId="2147483648"/>
        </pc:sldMasterMkLst>
        <pc:sldLayoutChg chg="modTransition">
          <pc:chgData name="Nayla Alkaabi" userId="1fbd0e4e-7836-4105-afba-cb0a80a4a7aa" providerId="ADAL" clId="{65302A78-7644-4ED6-B8A7-BAB7F0A10859}" dt="2024-08-19T06:40:21.338" v="105"/>
          <pc:sldLayoutMkLst>
            <pc:docMk/>
            <pc:sldMasterMk cId="1236174488" sldId="2147483648"/>
            <pc:sldLayoutMk cId="1702693345" sldId="2147483649"/>
          </pc:sldLayoutMkLst>
        </pc:sldLayoutChg>
        <pc:sldLayoutChg chg="modTransition">
          <pc:chgData name="Nayla Alkaabi" userId="1fbd0e4e-7836-4105-afba-cb0a80a4a7aa" providerId="ADAL" clId="{65302A78-7644-4ED6-B8A7-BAB7F0A10859}" dt="2024-08-19T06:40:21.338" v="105"/>
          <pc:sldLayoutMkLst>
            <pc:docMk/>
            <pc:sldMasterMk cId="1236174488" sldId="2147483648"/>
            <pc:sldLayoutMk cId="1195458257" sldId="2147483650"/>
          </pc:sldLayoutMkLst>
        </pc:sldLayoutChg>
        <pc:sldLayoutChg chg="modTransition">
          <pc:chgData name="Nayla Alkaabi" userId="1fbd0e4e-7836-4105-afba-cb0a80a4a7aa" providerId="ADAL" clId="{65302A78-7644-4ED6-B8A7-BAB7F0A10859}" dt="2024-08-19T06:40:21.338" v="105"/>
          <pc:sldLayoutMkLst>
            <pc:docMk/>
            <pc:sldMasterMk cId="1236174488" sldId="2147483648"/>
            <pc:sldLayoutMk cId="618285751" sldId="2147483651"/>
          </pc:sldLayoutMkLst>
        </pc:sldLayoutChg>
      </pc:sldMasterChg>
    </pc:docChg>
  </pc:docChgLst>
  <pc:docChgLst>
    <pc:chgData name="Nayla Alkaabi" userId="1fbd0e4e-7836-4105-afba-cb0a80a4a7aa" providerId="ADAL" clId="{0C661D9B-8F1B-4B41-8433-68B5F0B9DEEE}"/>
    <pc:docChg chg="undo custSel addSld delSld modSld sldOrd">
      <pc:chgData name="Nayla Alkaabi" userId="1fbd0e4e-7836-4105-afba-cb0a80a4a7aa" providerId="ADAL" clId="{0C661D9B-8F1B-4B41-8433-68B5F0B9DEEE}" dt="2024-09-17T08:29:45.568" v="2345" actId="1076"/>
      <pc:docMkLst>
        <pc:docMk/>
      </pc:docMkLst>
      <pc:sldChg chg="modSp mod">
        <pc:chgData name="Nayla Alkaabi" userId="1fbd0e4e-7836-4105-afba-cb0a80a4a7aa" providerId="ADAL" clId="{0C661D9B-8F1B-4B41-8433-68B5F0B9DEEE}" dt="2024-09-15T10:09:47.617" v="228" actId="313"/>
        <pc:sldMkLst>
          <pc:docMk/>
          <pc:sldMk cId="1064726015" sldId="256"/>
        </pc:sldMkLst>
      </pc:sldChg>
      <pc:sldChg chg="del">
        <pc:chgData name="Nayla Alkaabi" userId="1fbd0e4e-7836-4105-afba-cb0a80a4a7aa" providerId="ADAL" clId="{0C661D9B-8F1B-4B41-8433-68B5F0B9DEEE}" dt="2024-09-15T09:56:15.251" v="183" actId="47"/>
        <pc:sldMkLst>
          <pc:docMk/>
          <pc:sldMk cId="3444278083" sldId="257"/>
        </pc:sldMkLst>
      </pc:sldChg>
      <pc:sldChg chg="addSp delSp modSp mod">
        <pc:chgData name="Nayla Alkaabi" userId="1fbd0e4e-7836-4105-afba-cb0a80a4a7aa" providerId="ADAL" clId="{0C661D9B-8F1B-4B41-8433-68B5F0B9DEEE}" dt="2024-09-15T10:44:14.027" v="653" actId="1076"/>
        <pc:sldMkLst>
          <pc:docMk/>
          <pc:sldMk cId="3464433916" sldId="258"/>
        </pc:sldMkLst>
      </pc:sldChg>
      <pc:sldChg chg="delSp modSp mod">
        <pc:chgData name="Nayla Alkaabi" userId="1fbd0e4e-7836-4105-afba-cb0a80a4a7aa" providerId="ADAL" clId="{0C661D9B-8F1B-4B41-8433-68B5F0B9DEEE}" dt="2024-09-15T10:48:14.259" v="683" actId="20577"/>
        <pc:sldMkLst>
          <pc:docMk/>
          <pc:sldMk cId="648331266" sldId="259"/>
        </pc:sldMkLst>
      </pc:sldChg>
      <pc:sldChg chg="addSp delSp modSp mod modNotesTx">
        <pc:chgData name="Nayla Alkaabi" userId="1fbd0e4e-7836-4105-afba-cb0a80a4a7aa" providerId="ADAL" clId="{0C661D9B-8F1B-4B41-8433-68B5F0B9DEEE}" dt="2024-09-16T10:13:30.548" v="1312"/>
        <pc:sldMkLst>
          <pc:docMk/>
          <pc:sldMk cId="1589025850" sldId="260"/>
        </pc:sldMkLst>
      </pc:sldChg>
      <pc:sldChg chg="delSp modSp mod">
        <pc:chgData name="Nayla Alkaabi" userId="1fbd0e4e-7836-4105-afba-cb0a80a4a7aa" providerId="ADAL" clId="{0C661D9B-8F1B-4B41-8433-68B5F0B9DEEE}" dt="2024-09-16T08:11:06.717" v="953" actId="1076"/>
        <pc:sldMkLst>
          <pc:docMk/>
          <pc:sldMk cId="2708246734" sldId="261"/>
        </pc:sldMkLst>
      </pc:sldChg>
      <pc:sldChg chg="addSp delSp modSp add del mod modAnim modNotesTx">
        <pc:chgData name="Nayla Alkaabi" userId="1fbd0e4e-7836-4105-afba-cb0a80a4a7aa" providerId="ADAL" clId="{0C661D9B-8F1B-4B41-8433-68B5F0B9DEEE}" dt="2024-09-16T10:19:07.635" v="1353" actId="1076"/>
        <pc:sldMkLst>
          <pc:docMk/>
          <pc:sldMk cId="2231181531" sldId="264"/>
        </pc:sldMkLst>
      </pc:sldChg>
      <pc:sldChg chg="addSp delSp modSp mod">
        <pc:chgData name="Nayla Alkaabi" userId="1fbd0e4e-7836-4105-afba-cb0a80a4a7aa" providerId="ADAL" clId="{0C661D9B-8F1B-4B41-8433-68B5F0B9DEEE}" dt="2024-09-15T10:53:33.282" v="719" actId="2711"/>
        <pc:sldMkLst>
          <pc:docMk/>
          <pc:sldMk cId="156027758" sldId="265"/>
        </pc:sldMkLst>
      </pc:sldChg>
      <pc:sldChg chg="addSp delSp modSp mod">
        <pc:chgData name="Nayla Alkaabi" userId="1fbd0e4e-7836-4105-afba-cb0a80a4a7aa" providerId="ADAL" clId="{0C661D9B-8F1B-4B41-8433-68B5F0B9DEEE}" dt="2024-09-17T08:29:45.568" v="2345" actId="1076"/>
        <pc:sldMkLst>
          <pc:docMk/>
          <pc:sldMk cId="329455253" sldId="15751"/>
        </pc:sldMkLst>
      </pc:sldChg>
      <pc:sldChg chg="del">
        <pc:chgData name="Nayla Alkaabi" userId="1fbd0e4e-7836-4105-afba-cb0a80a4a7aa" providerId="ADAL" clId="{0C661D9B-8F1B-4B41-8433-68B5F0B9DEEE}" dt="2024-09-15T10:00:26.661" v="197" actId="47"/>
        <pc:sldMkLst>
          <pc:docMk/>
          <pc:sldMk cId="3566274300" sldId="15752"/>
        </pc:sldMkLst>
      </pc:sldChg>
      <pc:sldChg chg="del">
        <pc:chgData name="Nayla Alkaabi" userId="1fbd0e4e-7836-4105-afba-cb0a80a4a7aa" providerId="ADAL" clId="{0C661D9B-8F1B-4B41-8433-68B5F0B9DEEE}" dt="2024-09-15T10:00:26.661" v="197" actId="47"/>
        <pc:sldMkLst>
          <pc:docMk/>
          <pc:sldMk cId="2424288180" sldId="15753"/>
        </pc:sldMkLst>
      </pc:sldChg>
      <pc:sldChg chg="del">
        <pc:chgData name="Nayla Alkaabi" userId="1fbd0e4e-7836-4105-afba-cb0a80a4a7aa" providerId="ADAL" clId="{0C661D9B-8F1B-4B41-8433-68B5F0B9DEEE}" dt="2024-09-15T10:00:26.661" v="197" actId="47"/>
        <pc:sldMkLst>
          <pc:docMk/>
          <pc:sldMk cId="3415421387" sldId="15754"/>
        </pc:sldMkLst>
      </pc:sldChg>
      <pc:sldChg chg="del">
        <pc:chgData name="Nayla Alkaabi" userId="1fbd0e4e-7836-4105-afba-cb0a80a4a7aa" providerId="ADAL" clId="{0C661D9B-8F1B-4B41-8433-68B5F0B9DEEE}" dt="2024-09-15T10:00:26.661" v="197" actId="47"/>
        <pc:sldMkLst>
          <pc:docMk/>
          <pc:sldMk cId="1362075449" sldId="15756"/>
        </pc:sldMkLst>
      </pc:sldChg>
      <pc:sldChg chg="addSp delSp modSp mod modNotesTx">
        <pc:chgData name="Nayla Alkaabi" userId="1fbd0e4e-7836-4105-afba-cb0a80a4a7aa" providerId="ADAL" clId="{0C661D9B-8F1B-4B41-8433-68B5F0B9DEEE}" dt="2024-09-16T10:13:52.731" v="1314"/>
        <pc:sldMkLst>
          <pc:docMk/>
          <pc:sldMk cId="2690757690" sldId="15757"/>
        </pc:sldMkLst>
      </pc:sldChg>
      <pc:sldChg chg="addSp delSp modSp mod modNotesTx">
        <pc:chgData name="Nayla Alkaabi" userId="1fbd0e4e-7836-4105-afba-cb0a80a4a7aa" providerId="ADAL" clId="{0C661D9B-8F1B-4B41-8433-68B5F0B9DEEE}" dt="2024-09-16T10:14:16.992" v="1315"/>
        <pc:sldMkLst>
          <pc:docMk/>
          <pc:sldMk cId="3764545920" sldId="15758"/>
        </pc:sldMkLst>
      </pc:sldChg>
      <pc:sldChg chg="del">
        <pc:chgData name="Nayla Alkaabi" userId="1fbd0e4e-7836-4105-afba-cb0a80a4a7aa" providerId="ADAL" clId="{0C661D9B-8F1B-4B41-8433-68B5F0B9DEEE}" dt="2024-09-15T10:00:26.661" v="197" actId="47"/>
        <pc:sldMkLst>
          <pc:docMk/>
          <pc:sldMk cId="2197695492" sldId="15759"/>
        </pc:sldMkLst>
      </pc:sldChg>
      <pc:sldChg chg="del">
        <pc:chgData name="Nayla Alkaabi" userId="1fbd0e4e-7836-4105-afba-cb0a80a4a7aa" providerId="ADAL" clId="{0C661D9B-8F1B-4B41-8433-68B5F0B9DEEE}" dt="2024-09-15T09:52:03.654" v="0" actId="47"/>
        <pc:sldMkLst>
          <pc:docMk/>
          <pc:sldMk cId="3994374437" sldId="15760"/>
        </pc:sldMkLst>
      </pc:sldChg>
      <pc:sldChg chg="modSp add mod">
        <pc:chgData name="Nayla Alkaabi" userId="1fbd0e4e-7836-4105-afba-cb0a80a4a7aa" providerId="ADAL" clId="{0C661D9B-8F1B-4B41-8433-68B5F0B9DEEE}" dt="2024-09-16T10:24:13.632" v="1377" actId="2085"/>
        <pc:sldMkLst>
          <pc:docMk/>
          <pc:sldMk cId="376589585" sldId="15762"/>
        </pc:sldMkLst>
      </pc:sldChg>
      <pc:sldChg chg="addSp delSp modSp add mod">
        <pc:chgData name="Nayla Alkaabi" userId="1fbd0e4e-7836-4105-afba-cb0a80a4a7aa" providerId="ADAL" clId="{0C661D9B-8F1B-4B41-8433-68B5F0B9DEEE}" dt="2024-09-15T11:31:22.292" v="924" actId="2711"/>
        <pc:sldMkLst>
          <pc:docMk/>
          <pc:sldMk cId="2302602379" sldId="15763"/>
        </pc:sldMkLst>
      </pc:sldChg>
      <pc:sldChg chg="modSp add mod">
        <pc:chgData name="Nayla Alkaabi" userId="1fbd0e4e-7836-4105-afba-cb0a80a4a7aa" providerId="ADAL" clId="{0C661D9B-8F1B-4B41-8433-68B5F0B9DEEE}" dt="2024-09-16T10:24:51.672" v="1384" actId="2085"/>
        <pc:sldMkLst>
          <pc:docMk/>
          <pc:sldMk cId="2134317612" sldId="15764"/>
        </pc:sldMkLst>
      </pc:sldChg>
      <pc:sldChg chg="addSp delSp modSp add mod">
        <pc:chgData name="Nayla Alkaabi" userId="1fbd0e4e-7836-4105-afba-cb0a80a4a7aa" providerId="ADAL" clId="{0C661D9B-8F1B-4B41-8433-68B5F0B9DEEE}" dt="2024-09-16T09:46:24.038" v="1107" actId="2711"/>
        <pc:sldMkLst>
          <pc:docMk/>
          <pc:sldMk cId="383777432" sldId="15765"/>
        </pc:sldMkLst>
      </pc:sldChg>
      <pc:sldChg chg="modSp add mod modNotesTx">
        <pc:chgData name="Nayla Alkaabi" userId="1fbd0e4e-7836-4105-afba-cb0a80a4a7aa" providerId="ADAL" clId="{0C661D9B-8F1B-4B41-8433-68B5F0B9DEEE}" dt="2024-09-16T10:37:42.678" v="1478" actId="6549"/>
        <pc:sldMkLst>
          <pc:docMk/>
          <pc:sldMk cId="174063830" sldId="15766"/>
        </pc:sldMkLst>
      </pc:sldChg>
      <pc:sldChg chg="addSp delSp modSp add mod">
        <pc:chgData name="Nayla Alkaabi" userId="1fbd0e4e-7836-4105-afba-cb0a80a4a7aa" providerId="ADAL" clId="{0C661D9B-8F1B-4B41-8433-68B5F0B9DEEE}" dt="2024-09-16T09:48:11.964" v="1124" actId="1076"/>
        <pc:sldMkLst>
          <pc:docMk/>
          <pc:sldMk cId="1633618013" sldId="15767"/>
        </pc:sldMkLst>
      </pc:sldChg>
      <pc:sldChg chg="addSp delSp modSp add mod ord">
        <pc:chgData name="Nayla Alkaabi" userId="1fbd0e4e-7836-4105-afba-cb0a80a4a7aa" providerId="ADAL" clId="{0C661D9B-8F1B-4B41-8433-68B5F0B9DEEE}" dt="2024-09-16T09:50:53.661" v="1125" actId="1076"/>
        <pc:sldMkLst>
          <pc:docMk/>
          <pc:sldMk cId="1448525321" sldId="15774"/>
        </pc:sldMkLst>
      </pc:sldChg>
      <pc:sldChg chg="addSp delSp modSp add mod ord">
        <pc:chgData name="Nayla Alkaabi" userId="1fbd0e4e-7836-4105-afba-cb0a80a4a7aa" providerId="ADAL" clId="{0C661D9B-8F1B-4B41-8433-68B5F0B9DEEE}" dt="2024-09-15T11:32:16.031" v="934" actId="1076"/>
        <pc:sldMkLst>
          <pc:docMk/>
          <pc:sldMk cId="492949222" sldId="15775"/>
        </pc:sldMkLst>
      </pc:sldChg>
      <pc:sldChg chg="addSp delSp modSp add mod">
        <pc:chgData name="Nayla Alkaabi" userId="1fbd0e4e-7836-4105-afba-cb0a80a4a7aa" providerId="ADAL" clId="{0C661D9B-8F1B-4B41-8433-68B5F0B9DEEE}" dt="2024-09-16T08:42:59.378" v="1077" actId="207"/>
        <pc:sldMkLst>
          <pc:docMk/>
          <pc:sldMk cId="4107929142" sldId="15780"/>
        </pc:sldMkLst>
      </pc:sldChg>
      <pc:sldChg chg="addSp delSp modSp add del mod">
        <pc:chgData name="Nayla Alkaabi" userId="1fbd0e4e-7836-4105-afba-cb0a80a4a7aa" providerId="ADAL" clId="{0C661D9B-8F1B-4B41-8433-68B5F0B9DEEE}" dt="2024-09-16T09:45:45.250" v="1103" actId="47"/>
        <pc:sldMkLst>
          <pc:docMk/>
          <pc:sldMk cId="2728359425" sldId="15781"/>
        </pc:sldMkLst>
      </pc:sldChg>
      <pc:sldChg chg="add del">
        <pc:chgData name="Nayla Alkaabi" userId="1fbd0e4e-7836-4105-afba-cb0a80a4a7aa" providerId="ADAL" clId="{0C661D9B-8F1B-4B41-8433-68B5F0B9DEEE}" dt="2024-09-15T12:00:19.072" v="949" actId="47"/>
        <pc:sldMkLst>
          <pc:docMk/>
          <pc:sldMk cId="2348118524" sldId="15782"/>
        </pc:sldMkLst>
      </pc:sldChg>
      <pc:sldChg chg="delSp modSp add mod modNotesTx">
        <pc:chgData name="Nayla Alkaabi" userId="1fbd0e4e-7836-4105-afba-cb0a80a4a7aa" providerId="ADAL" clId="{0C661D9B-8F1B-4B41-8433-68B5F0B9DEEE}" dt="2024-09-16T10:13:42.194" v="1313" actId="6549"/>
        <pc:sldMkLst>
          <pc:docMk/>
          <pc:sldMk cId="3910562916" sldId="15784"/>
        </pc:sldMkLst>
      </pc:sldChg>
      <pc:sldChg chg="delSp modSp add mod">
        <pc:chgData name="Nayla Alkaabi" userId="1fbd0e4e-7836-4105-afba-cb0a80a4a7aa" providerId="ADAL" clId="{0C661D9B-8F1B-4B41-8433-68B5F0B9DEEE}" dt="2024-09-16T08:18:46" v="994" actId="20577"/>
        <pc:sldMkLst>
          <pc:docMk/>
          <pc:sldMk cId="3701692395" sldId="15785"/>
        </pc:sldMkLst>
      </pc:sldChg>
      <pc:sldChg chg="addSp delSp modSp add mod ord">
        <pc:chgData name="Nayla Alkaabi" userId="1fbd0e4e-7836-4105-afba-cb0a80a4a7aa" providerId="ADAL" clId="{0C661D9B-8F1B-4B41-8433-68B5F0B9DEEE}" dt="2024-09-17T07:32:39.776" v="2162" actId="20577"/>
        <pc:sldMkLst>
          <pc:docMk/>
          <pc:sldMk cId="720724920" sldId="15786"/>
        </pc:sldMkLst>
      </pc:sldChg>
      <pc:sldChg chg="addSp delSp modSp add mod modAnim modNotesTx">
        <pc:chgData name="Nayla Alkaabi" userId="1fbd0e4e-7836-4105-afba-cb0a80a4a7aa" providerId="ADAL" clId="{0C661D9B-8F1B-4B41-8433-68B5F0B9DEEE}" dt="2024-09-16T10:25:15.071" v="1424" actId="20577"/>
        <pc:sldMkLst>
          <pc:docMk/>
          <pc:sldMk cId="2584448746" sldId="15787"/>
        </pc:sldMkLst>
      </pc:sldChg>
      <pc:sldChg chg="addSp delSp modSp add mod delAnim modAnim modNotesTx">
        <pc:chgData name="Nayla Alkaabi" userId="1fbd0e4e-7836-4105-afba-cb0a80a4a7aa" providerId="ADAL" clId="{0C661D9B-8F1B-4B41-8433-68B5F0B9DEEE}" dt="2024-09-16T10:25:18.092" v="1425"/>
        <pc:sldMkLst>
          <pc:docMk/>
          <pc:sldMk cId="3415451831" sldId="15788"/>
        </pc:sldMkLst>
      </pc:sldChg>
      <pc:sldChg chg="add del">
        <pc:chgData name="Nayla Alkaabi" userId="1fbd0e4e-7836-4105-afba-cb0a80a4a7aa" providerId="ADAL" clId="{0C661D9B-8F1B-4B41-8433-68B5F0B9DEEE}" dt="2024-09-16T09:44:41.493" v="1094" actId="47"/>
        <pc:sldMkLst>
          <pc:docMk/>
          <pc:sldMk cId="92032145" sldId="15789"/>
        </pc:sldMkLst>
      </pc:sldChg>
      <pc:sldChg chg="addSp delSp modSp add del mod delAnim modNotesTx">
        <pc:chgData name="Nayla Alkaabi" userId="1fbd0e4e-7836-4105-afba-cb0a80a4a7aa" providerId="ADAL" clId="{0C661D9B-8F1B-4B41-8433-68B5F0B9DEEE}" dt="2024-09-16T10:26:37.709" v="1443" actId="47"/>
        <pc:sldMkLst>
          <pc:docMk/>
          <pc:sldMk cId="789790711" sldId="15790"/>
        </pc:sldMkLst>
      </pc:sldChg>
      <pc:sldChg chg="addSp delSp modSp add mod">
        <pc:chgData name="Nayla Alkaabi" userId="1fbd0e4e-7836-4105-afba-cb0a80a4a7aa" providerId="ADAL" clId="{0C661D9B-8F1B-4B41-8433-68B5F0B9DEEE}" dt="2024-09-16T10:28:36.114" v="1466" actId="1076"/>
        <pc:sldMkLst>
          <pc:docMk/>
          <pc:sldMk cId="2557243245" sldId="15791"/>
        </pc:sldMkLst>
      </pc:sldChg>
      <pc:sldChg chg="addSp delSp modSp add mod delAnim modNotesTx">
        <pc:chgData name="Nayla Alkaabi" userId="1fbd0e4e-7836-4105-afba-cb0a80a4a7aa" providerId="ADAL" clId="{0C661D9B-8F1B-4B41-8433-68B5F0B9DEEE}" dt="2024-09-16T10:28:09.873" v="1459" actId="1076"/>
        <pc:sldMkLst>
          <pc:docMk/>
          <pc:sldMk cId="549957273" sldId="15792"/>
        </pc:sldMkLst>
      </pc:sldChg>
      <pc:sldChg chg="addSp delSp modSp add mod delAnim modNotesTx">
        <pc:chgData name="Nayla Alkaabi" userId="1fbd0e4e-7836-4105-afba-cb0a80a4a7aa" providerId="ADAL" clId="{0C661D9B-8F1B-4B41-8433-68B5F0B9DEEE}" dt="2024-09-17T07:38:20.302" v="2172"/>
        <pc:sldMkLst>
          <pc:docMk/>
          <pc:sldMk cId="4214567067" sldId="15793"/>
        </pc:sldMkLst>
      </pc:sldChg>
      <pc:sldChg chg="modSp add mod modNotesTx">
        <pc:chgData name="Nayla Alkaabi" userId="1fbd0e4e-7836-4105-afba-cb0a80a4a7aa" providerId="ADAL" clId="{0C661D9B-8F1B-4B41-8433-68B5F0B9DEEE}" dt="2024-09-17T08:10:21.711" v="2311" actId="20577"/>
        <pc:sldMkLst>
          <pc:docMk/>
          <pc:sldMk cId="1901716736" sldId="15794"/>
        </pc:sldMkLst>
      </pc:sldChg>
      <pc:sldChg chg="addSp delSp modSp add mod">
        <pc:chgData name="Nayla Alkaabi" userId="1fbd0e4e-7836-4105-afba-cb0a80a4a7aa" providerId="ADAL" clId="{0C661D9B-8F1B-4B41-8433-68B5F0B9DEEE}" dt="2024-09-17T08:26:20.035" v="2320" actId="1076"/>
        <pc:sldMkLst>
          <pc:docMk/>
          <pc:sldMk cId="2165117402" sldId="15795"/>
        </pc:sldMkLst>
      </pc:sldChg>
      <pc:sldChg chg="addSp modSp add mod ord">
        <pc:chgData name="Nayla Alkaabi" userId="1fbd0e4e-7836-4105-afba-cb0a80a4a7aa" providerId="ADAL" clId="{0C661D9B-8F1B-4B41-8433-68B5F0B9DEEE}" dt="2024-09-17T08:29:13.041" v="2343" actId="20577"/>
        <pc:sldMkLst>
          <pc:docMk/>
          <pc:sldMk cId="2675968915" sldId="15796"/>
        </pc:sldMkLst>
      </pc:sldChg>
    </pc:docChg>
  </pc:docChgLst>
  <pc:docChgLst>
    <pc:chgData name="Nayla Alkaabi" userId="1fbd0e4e-7836-4105-afba-cb0a80a4a7aa" providerId="ADAL" clId="{45614296-2E95-44BA-B304-A65B30B96421}"/>
    <pc:docChg chg="custSel addSld delSld modSld">
      <pc:chgData name="Nayla Alkaabi" userId="1fbd0e4e-7836-4105-afba-cb0a80a4a7aa" providerId="ADAL" clId="{45614296-2E95-44BA-B304-A65B30B96421}" dt="2024-10-06T14:57:57.866" v="192" actId="20577"/>
      <pc:docMkLst>
        <pc:docMk/>
      </pc:docMkLst>
      <pc:sldChg chg="modAnim">
        <pc:chgData name="Nayla Alkaabi" userId="1fbd0e4e-7836-4105-afba-cb0a80a4a7aa" providerId="ADAL" clId="{45614296-2E95-44BA-B304-A65B30B96421}" dt="2024-10-05T17:50:19.028" v="137"/>
        <pc:sldMkLst>
          <pc:docMk/>
          <pc:sldMk cId="2708246734" sldId="261"/>
        </pc:sldMkLst>
      </pc:sldChg>
      <pc:sldChg chg="addSp delSp modSp mod">
        <pc:chgData name="Nayla Alkaabi" userId="1fbd0e4e-7836-4105-afba-cb0a80a4a7aa" providerId="ADAL" clId="{45614296-2E95-44BA-B304-A65B30B96421}" dt="2024-10-05T17:48:45.811" v="123" actId="1076"/>
        <pc:sldMkLst>
          <pc:docMk/>
          <pc:sldMk cId="1448525321" sldId="15774"/>
        </pc:sldMkLst>
      </pc:sldChg>
      <pc:sldChg chg="addSp delSp modSp add mod">
        <pc:chgData name="Nayla Alkaabi" userId="1fbd0e4e-7836-4105-afba-cb0a80a4a7aa" providerId="ADAL" clId="{45614296-2E95-44BA-B304-A65B30B96421}" dt="2024-10-05T17:48:12.535" v="111"/>
        <pc:sldMkLst>
          <pc:docMk/>
          <pc:sldMk cId="492949222" sldId="15775"/>
        </pc:sldMkLst>
      </pc:sldChg>
      <pc:sldChg chg="modSp mod">
        <pc:chgData name="Nayla Alkaabi" userId="1fbd0e4e-7836-4105-afba-cb0a80a4a7aa" providerId="ADAL" clId="{45614296-2E95-44BA-B304-A65B30B96421}" dt="2024-10-05T17:48:55.760" v="125" actId="403"/>
        <pc:sldMkLst>
          <pc:docMk/>
          <pc:sldMk cId="2728359425" sldId="15781"/>
        </pc:sldMkLst>
      </pc:sldChg>
      <pc:sldChg chg="addSp delSp modSp mod delAnim modAnim">
        <pc:chgData name="Nayla Alkaabi" userId="1fbd0e4e-7836-4105-afba-cb0a80a4a7aa" providerId="ADAL" clId="{45614296-2E95-44BA-B304-A65B30B96421}" dt="2024-10-06T14:56:32.681" v="161" actId="1076"/>
        <pc:sldMkLst>
          <pc:docMk/>
          <pc:sldMk cId="3910562916" sldId="15784"/>
        </pc:sldMkLst>
      </pc:sldChg>
      <pc:sldChg chg="addSp delSp modSp mod delAnim modAnim">
        <pc:chgData name="Nayla Alkaabi" userId="1fbd0e4e-7836-4105-afba-cb0a80a4a7aa" providerId="ADAL" clId="{45614296-2E95-44BA-B304-A65B30B96421}" dt="2024-10-06T14:55:57.365" v="156" actId="1076"/>
        <pc:sldMkLst>
          <pc:docMk/>
          <pc:sldMk cId="2584448746" sldId="15787"/>
        </pc:sldMkLst>
      </pc:sldChg>
      <pc:sldChg chg="modSp mod">
        <pc:chgData name="Nayla Alkaabi" userId="1fbd0e4e-7836-4105-afba-cb0a80a4a7aa" providerId="ADAL" clId="{45614296-2E95-44BA-B304-A65B30B96421}" dt="2024-10-05T17:53:05.449" v="147" actId="1076"/>
        <pc:sldMkLst>
          <pc:docMk/>
          <pc:sldMk cId="549957273" sldId="15792"/>
        </pc:sldMkLst>
      </pc:sldChg>
      <pc:sldChg chg="addSp delSp modSp mod">
        <pc:chgData name="Nayla Alkaabi" userId="1fbd0e4e-7836-4105-afba-cb0a80a4a7aa" providerId="ADAL" clId="{45614296-2E95-44BA-B304-A65B30B96421}" dt="2024-10-05T17:51:57.762" v="142" actId="478"/>
        <pc:sldMkLst>
          <pc:docMk/>
          <pc:sldMk cId="3321504504" sldId="15797"/>
        </pc:sldMkLst>
      </pc:sldChg>
      <pc:sldChg chg="addSp delSp modSp mod">
        <pc:chgData name="Nayla Alkaabi" userId="1fbd0e4e-7836-4105-afba-cb0a80a4a7aa" providerId="ADAL" clId="{45614296-2E95-44BA-B304-A65B30B96421}" dt="2024-10-05T17:52:05.233" v="145" actId="478"/>
        <pc:sldMkLst>
          <pc:docMk/>
          <pc:sldMk cId="4056479043" sldId="15798"/>
        </pc:sldMkLst>
      </pc:sldChg>
      <pc:sldChg chg="modSp mod">
        <pc:chgData name="Nayla Alkaabi" userId="1fbd0e4e-7836-4105-afba-cb0a80a4a7aa" providerId="ADAL" clId="{45614296-2E95-44BA-B304-A65B30B96421}" dt="2024-10-06T14:57:57.866" v="192" actId="20577"/>
        <pc:sldMkLst>
          <pc:docMk/>
          <pc:sldMk cId="4079124348" sldId="15799"/>
        </pc:sldMkLst>
      </pc:sldChg>
      <pc:sldChg chg="modSp mod">
        <pc:chgData name="Nayla Alkaabi" userId="1fbd0e4e-7836-4105-afba-cb0a80a4a7aa" providerId="ADAL" clId="{45614296-2E95-44BA-B304-A65B30B96421}" dt="2024-10-05T17:49:38.474" v="132" actId="403"/>
        <pc:sldMkLst>
          <pc:docMk/>
          <pc:sldMk cId="3981307209" sldId="15802"/>
        </pc:sldMkLst>
      </pc:sldChg>
      <pc:sldChg chg="modSp mod">
        <pc:chgData name="Nayla Alkaabi" userId="1fbd0e4e-7836-4105-afba-cb0a80a4a7aa" providerId="ADAL" clId="{45614296-2E95-44BA-B304-A65B30B96421}" dt="2024-10-05T17:45:09.665" v="12" actId="108"/>
        <pc:sldMkLst>
          <pc:docMk/>
          <pc:sldMk cId="1262927324" sldId="15803"/>
        </pc:sldMkLst>
      </pc:sldChg>
      <pc:sldChg chg="addSp delSp modSp mod">
        <pc:chgData name="Nayla Alkaabi" userId="1fbd0e4e-7836-4105-afba-cb0a80a4a7aa" providerId="ADAL" clId="{45614296-2E95-44BA-B304-A65B30B96421}" dt="2024-10-05T17:45:48.768" v="58" actId="14100"/>
        <pc:sldMkLst>
          <pc:docMk/>
          <pc:sldMk cId="4165181121" sldId="15804"/>
        </pc:sldMkLst>
      </pc:sldChg>
      <pc:sldChg chg="addSp delSp modSp mod">
        <pc:chgData name="Nayla Alkaabi" userId="1fbd0e4e-7836-4105-afba-cb0a80a4a7aa" providerId="ADAL" clId="{45614296-2E95-44BA-B304-A65B30B96421}" dt="2024-10-05T17:46:14.107" v="98" actId="14100"/>
        <pc:sldMkLst>
          <pc:docMk/>
          <pc:sldMk cId="1963403077" sldId="15805"/>
        </pc:sldMkLst>
      </pc:sldChg>
      <pc:sldChg chg="modSp mod">
        <pc:chgData name="Nayla Alkaabi" userId="1fbd0e4e-7836-4105-afba-cb0a80a4a7aa" providerId="ADAL" clId="{45614296-2E95-44BA-B304-A65B30B96421}" dt="2024-10-05T17:46:28.749" v="99" actId="1076"/>
        <pc:sldMkLst>
          <pc:docMk/>
          <pc:sldMk cId="171844905" sldId="15806"/>
        </pc:sldMkLst>
      </pc:sldChg>
      <pc:sldChg chg="addSp delSp modSp mod">
        <pc:chgData name="Nayla Alkaabi" userId="1fbd0e4e-7836-4105-afba-cb0a80a4a7aa" providerId="ADAL" clId="{45614296-2E95-44BA-B304-A65B30B96421}" dt="2024-10-05T17:51:06.494" v="139"/>
        <pc:sldMkLst>
          <pc:docMk/>
          <pc:sldMk cId="3047200229" sldId="15807"/>
        </pc:sldMkLst>
      </pc:sldChg>
      <pc:sldChg chg="modSp mod">
        <pc:chgData name="Nayla Alkaabi" userId="1fbd0e4e-7836-4105-afba-cb0a80a4a7aa" providerId="ADAL" clId="{45614296-2E95-44BA-B304-A65B30B96421}" dt="2024-10-05T17:46:50.723" v="101" actId="1076"/>
        <pc:sldMkLst>
          <pc:docMk/>
          <pc:sldMk cId="3900557520" sldId="15810"/>
        </pc:sldMkLst>
      </pc:sldChg>
      <pc:sldChg chg="del">
        <pc:chgData name="Nayla Alkaabi" userId="1fbd0e4e-7836-4105-afba-cb0a80a4a7aa" providerId="ADAL" clId="{45614296-2E95-44BA-B304-A65B30B96421}" dt="2024-10-05T17:48:02.002" v="108" actId="47"/>
        <pc:sldMkLst>
          <pc:docMk/>
          <pc:sldMk cId="3497288841" sldId="15811"/>
        </pc:sldMkLst>
      </pc:sldChg>
      <pc:sldChg chg="addSp delSp modSp mod">
        <pc:chgData name="Nayla Alkaabi" userId="1fbd0e4e-7836-4105-afba-cb0a80a4a7aa" providerId="ADAL" clId="{45614296-2E95-44BA-B304-A65B30B96421}" dt="2024-10-05T17:44:50.079" v="11" actId="207"/>
        <pc:sldMkLst>
          <pc:docMk/>
          <pc:sldMk cId="1860120874" sldId="15812"/>
        </pc:sldMkLst>
      </pc:sldChg>
      <pc:sldChg chg="modSp mod">
        <pc:chgData name="Nayla Alkaabi" userId="1fbd0e4e-7836-4105-afba-cb0a80a4a7aa" providerId="ADAL" clId="{45614296-2E95-44BA-B304-A65B30B96421}" dt="2024-10-05T17:49:05.558" v="127" actId="1076"/>
        <pc:sldMkLst>
          <pc:docMk/>
          <pc:sldMk cId="3925731619" sldId="15813"/>
        </pc:sldMkLst>
      </pc:sldChg>
      <pc:sldChg chg="modSp">
        <pc:chgData name="Nayla Alkaabi" userId="1fbd0e4e-7836-4105-afba-cb0a80a4a7aa" providerId="ADAL" clId="{45614296-2E95-44BA-B304-A65B30B96421}" dt="2024-10-05T17:49:48.679" v="133" actId="1076"/>
        <pc:sldMkLst>
          <pc:docMk/>
          <pc:sldMk cId="562017944" sldId="1581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ata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ata5.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_rels/data6.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2A700-3BAB-4A4E-90B7-39C21630430E}"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2C9B312A-21DA-4B30-BB51-EE1C1753154D}">
      <dgm:prSet phldrT="[Text]" custT="1"/>
      <dgm:spPr/>
      <dgm:t>
        <a:bodyPr/>
        <a:lstStyle/>
        <a:p>
          <a:r>
            <a:rPr lang="en-US" sz="2000" b="1" dirty="0"/>
            <a:t>Centrality of Play</a:t>
          </a:r>
          <a:endParaRPr lang="en-GB" sz="2000" b="1" dirty="0"/>
        </a:p>
      </dgm:t>
    </dgm:pt>
    <dgm:pt modelId="{D98C6D14-A5F0-4788-AA6F-D8352323AE3E}" type="parTrans" cxnId="{BBE0B30E-D192-4C6D-8387-2E759A375B89}">
      <dgm:prSet/>
      <dgm:spPr/>
      <dgm:t>
        <a:bodyPr/>
        <a:lstStyle/>
        <a:p>
          <a:endParaRPr lang="en-GB"/>
        </a:p>
      </dgm:t>
    </dgm:pt>
    <dgm:pt modelId="{3F85C25E-86D6-432F-A5D7-41DF0626F2FA}" type="sibTrans" cxnId="{BBE0B30E-D192-4C6D-8387-2E759A375B89}">
      <dgm:prSet/>
      <dgm:spPr/>
      <dgm:t>
        <a:bodyPr/>
        <a:lstStyle/>
        <a:p>
          <a:endParaRPr lang="en-GB"/>
        </a:p>
      </dgm:t>
    </dgm:pt>
    <dgm:pt modelId="{03F374EA-C3B2-4C70-8BCF-8320EB7D9E9B}">
      <dgm:prSet phldrT="[Text]"/>
      <dgm:spPr/>
      <dgm:t>
        <a:bodyPr/>
        <a:lstStyle/>
        <a:p>
          <a:r>
            <a:rPr lang="en-US" dirty="0"/>
            <a:t>2</a:t>
          </a:r>
          <a:endParaRPr lang="en-GB" dirty="0"/>
        </a:p>
      </dgm:t>
    </dgm:pt>
    <dgm:pt modelId="{4C5E7D49-4578-4EF2-B9E0-36B631CB2EC7}" type="parTrans" cxnId="{38CF4BB2-FEC8-4784-A75D-B40ACC65D5E4}">
      <dgm:prSet/>
      <dgm:spPr/>
      <dgm:t>
        <a:bodyPr/>
        <a:lstStyle/>
        <a:p>
          <a:endParaRPr lang="en-GB"/>
        </a:p>
      </dgm:t>
    </dgm:pt>
    <dgm:pt modelId="{80D132D6-9AC6-45DB-955F-83AFD2307E7B}" type="sibTrans" cxnId="{38CF4BB2-FEC8-4784-A75D-B40ACC65D5E4}">
      <dgm:prSet/>
      <dgm:spPr/>
      <dgm:t>
        <a:bodyPr/>
        <a:lstStyle/>
        <a:p>
          <a:endParaRPr lang="en-GB"/>
        </a:p>
      </dgm:t>
    </dgm:pt>
    <dgm:pt modelId="{B96FE486-34BA-4B77-8D67-8B99653CC53C}">
      <dgm:prSet phldrT="[Text]" custT="1"/>
      <dgm:spPr/>
      <dgm:t>
        <a:bodyPr/>
        <a:lstStyle/>
        <a:p>
          <a:r>
            <a:rPr lang="en-US" sz="1800" b="1" dirty="0"/>
            <a:t>Holistic Development </a:t>
          </a:r>
          <a:endParaRPr lang="en-GB" sz="1800" b="1" dirty="0"/>
        </a:p>
      </dgm:t>
    </dgm:pt>
    <dgm:pt modelId="{F5F0B2FD-000F-48D5-A293-0024ABCC91CB}" type="parTrans" cxnId="{E2772C94-FE07-44B9-8371-3BE08629DFC3}">
      <dgm:prSet/>
      <dgm:spPr/>
      <dgm:t>
        <a:bodyPr/>
        <a:lstStyle/>
        <a:p>
          <a:endParaRPr lang="en-GB"/>
        </a:p>
      </dgm:t>
    </dgm:pt>
    <dgm:pt modelId="{CCDC23A7-E047-4ED8-B92E-314F380AC9C4}" type="sibTrans" cxnId="{E2772C94-FE07-44B9-8371-3BE08629DFC3}">
      <dgm:prSet/>
      <dgm:spPr/>
      <dgm:t>
        <a:bodyPr/>
        <a:lstStyle/>
        <a:p>
          <a:endParaRPr lang="en-GB"/>
        </a:p>
      </dgm:t>
    </dgm:pt>
    <dgm:pt modelId="{FC42BD3C-E9A6-42B5-B903-53051EC5B77A}">
      <dgm:prSet phldrT="[Text]" custT="1"/>
      <dgm:spPr/>
      <dgm:t>
        <a:bodyPr/>
        <a:lstStyle/>
        <a:p>
          <a:pPr algn="ctr"/>
          <a:endParaRPr lang="en-GB" sz="1600" b="1" dirty="0"/>
        </a:p>
        <a:p>
          <a:pPr algn="ctr"/>
          <a:r>
            <a:rPr lang="en-GB" sz="1600" b="1" dirty="0"/>
            <a:t>Nurturing and Inclusive </a:t>
          </a:r>
        </a:p>
        <a:p>
          <a:pPr algn="ctr"/>
          <a:r>
            <a:rPr lang="en-GB" sz="1600" b="1" dirty="0"/>
            <a:t>Environment </a:t>
          </a:r>
        </a:p>
      </dgm:t>
    </dgm:pt>
    <dgm:pt modelId="{33B86949-1718-4AF5-BB47-2FABBB799F1B}" type="parTrans" cxnId="{FF1F1095-3E52-4BB1-9913-73057754EAE7}">
      <dgm:prSet/>
      <dgm:spPr/>
      <dgm:t>
        <a:bodyPr/>
        <a:lstStyle/>
        <a:p>
          <a:endParaRPr lang="en-GB"/>
        </a:p>
      </dgm:t>
    </dgm:pt>
    <dgm:pt modelId="{7F140D3E-7D53-4C54-B087-924F9BEF004E}" type="sibTrans" cxnId="{FF1F1095-3E52-4BB1-9913-73057754EAE7}">
      <dgm:prSet/>
      <dgm:spPr/>
      <dgm:t>
        <a:bodyPr/>
        <a:lstStyle/>
        <a:p>
          <a:endParaRPr lang="en-GB"/>
        </a:p>
      </dgm:t>
    </dgm:pt>
    <dgm:pt modelId="{AC3A4FD0-C881-4BF5-977E-B5967A8CA3BC}">
      <dgm:prSet phldrT="[Text]"/>
      <dgm:spPr/>
      <dgm:t>
        <a:bodyPr/>
        <a:lstStyle/>
        <a:p>
          <a:r>
            <a:rPr lang="en-US" dirty="0"/>
            <a:t>1</a:t>
          </a:r>
          <a:endParaRPr lang="en-GB" dirty="0"/>
        </a:p>
      </dgm:t>
    </dgm:pt>
    <dgm:pt modelId="{9CA789D0-21C8-448D-8453-9ACB7E692B5E}" type="sibTrans" cxnId="{31E56E99-6404-4FB8-ADEC-A14E268E76A5}">
      <dgm:prSet/>
      <dgm:spPr/>
      <dgm:t>
        <a:bodyPr/>
        <a:lstStyle/>
        <a:p>
          <a:endParaRPr lang="en-GB"/>
        </a:p>
      </dgm:t>
    </dgm:pt>
    <dgm:pt modelId="{C5013788-49F9-4427-9F46-E6011395FD04}" type="parTrans" cxnId="{31E56E99-6404-4FB8-ADEC-A14E268E76A5}">
      <dgm:prSet/>
      <dgm:spPr/>
      <dgm:t>
        <a:bodyPr/>
        <a:lstStyle/>
        <a:p>
          <a:endParaRPr lang="en-GB"/>
        </a:p>
      </dgm:t>
    </dgm:pt>
    <dgm:pt modelId="{5E86E4DF-C69D-4CD8-A9FA-275CE58D7737}">
      <dgm:prSet/>
      <dgm:spPr/>
      <dgm:t>
        <a:bodyPr/>
        <a:lstStyle/>
        <a:p>
          <a:pPr algn="l"/>
          <a:endParaRPr lang="en-GB" sz="900" dirty="0"/>
        </a:p>
      </dgm:t>
    </dgm:pt>
    <dgm:pt modelId="{1BC16072-4F9A-49F5-A850-2D072559A893}" type="parTrans" cxnId="{6D9E2BAD-3195-4E83-8BDB-BFE1840BF137}">
      <dgm:prSet/>
      <dgm:spPr/>
      <dgm:t>
        <a:bodyPr/>
        <a:lstStyle/>
        <a:p>
          <a:endParaRPr lang="en-GB"/>
        </a:p>
      </dgm:t>
    </dgm:pt>
    <dgm:pt modelId="{511F0D3C-4140-4C10-8B92-19B2EB9403F7}" type="sibTrans" cxnId="{6D9E2BAD-3195-4E83-8BDB-BFE1840BF137}">
      <dgm:prSet/>
      <dgm:spPr/>
      <dgm:t>
        <a:bodyPr/>
        <a:lstStyle/>
        <a:p>
          <a:endParaRPr lang="en-GB"/>
        </a:p>
      </dgm:t>
    </dgm:pt>
    <dgm:pt modelId="{C57E9DF9-4A1B-4937-A12E-067156336CA7}">
      <dgm:prSet phldrT="[Text]"/>
      <dgm:spPr/>
      <dgm:t>
        <a:bodyPr/>
        <a:lstStyle/>
        <a:p>
          <a:r>
            <a:rPr lang="en-US" dirty="0"/>
            <a:t>3</a:t>
          </a:r>
          <a:endParaRPr lang="en-GB" dirty="0"/>
        </a:p>
      </dgm:t>
    </dgm:pt>
    <dgm:pt modelId="{464C7884-EB06-41F4-AD7C-3B1C7E79C271}" type="sibTrans" cxnId="{73AFC8FD-3475-4E35-A3C7-0EBC5D82916D}">
      <dgm:prSet/>
      <dgm:spPr/>
      <dgm:t>
        <a:bodyPr/>
        <a:lstStyle/>
        <a:p>
          <a:endParaRPr lang="en-GB"/>
        </a:p>
      </dgm:t>
    </dgm:pt>
    <dgm:pt modelId="{635DB70B-D716-4C39-930A-A22E1E6A22E3}" type="parTrans" cxnId="{73AFC8FD-3475-4E35-A3C7-0EBC5D82916D}">
      <dgm:prSet/>
      <dgm:spPr/>
      <dgm:t>
        <a:bodyPr/>
        <a:lstStyle/>
        <a:p>
          <a:endParaRPr lang="en-GB"/>
        </a:p>
      </dgm:t>
    </dgm:pt>
    <dgm:pt modelId="{36E08CE4-8B95-4C71-8E6E-658FBD2E4C7E}" type="pres">
      <dgm:prSet presAssocID="{A112A700-3BAB-4A4E-90B7-39C21630430E}" presName="Name0" presStyleCnt="0">
        <dgm:presLayoutVars>
          <dgm:chMax/>
          <dgm:chPref/>
          <dgm:dir/>
        </dgm:presLayoutVars>
      </dgm:prSet>
      <dgm:spPr/>
    </dgm:pt>
    <dgm:pt modelId="{30859783-D587-4FD8-87BB-836CAF390311}" type="pres">
      <dgm:prSet presAssocID="{AC3A4FD0-C881-4BF5-977E-B5967A8CA3BC}" presName="composite" presStyleCnt="0">
        <dgm:presLayoutVars>
          <dgm:chMax val="1"/>
          <dgm:chPref val="1"/>
        </dgm:presLayoutVars>
      </dgm:prSet>
      <dgm:spPr/>
    </dgm:pt>
    <dgm:pt modelId="{F4ACFF65-E575-4498-9D33-2041D97AB65E}" type="pres">
      <dgm:prSet presAssocID="{AC3A4FD0-C881-4BF5-977E-B5967A8CA3BC}" presName="Accent" presStyleLbl="trAlignAcc1" presStyleIdx="0" presStyleCnt="3">
        <dgm:presLayoutVars>
          <dgm:chMax val="0"/>
          <dgm:chPref val="0"/>
        </dgm:presLayoutVars>
      </dgm:prSet>
      <dgm:spPr/>
    </dgm:pt>
    <dgm:pt modelId="{06CEAC52-BCF0-493F-99CB-958BF4FE848C}" type="pres">
      <dgm:prSet presAssocID="{AC3A4FD0-C881-4BF5-977E-B5967A8CA3BC}" presName="Image" presStyleLbl="alignImgPlace1" presStyleIdx="0"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AFF18FD4-636A-45C4-BDE8-DFEFD53C84AB}" type="pres">
      <dgm:prSet presAssocID="{AC3A4FD0-C881-4BF5-977E-B5967A8CA3BC}" presName="ChildComposite" presStyleCnt="0"/>
      <dgm:spPr/>
    </dgm:pt>
    <dgm:pt modelId="{0D9FF0C5-9209-462C-9401-E3DF92940B76}" type="pres">
      <dgm:prSet presAssocID="{AC3A4FD0-C881-4BF5-977E-B5967A8CA3BC}" presName="Child" presStyleLbl="node1" presStyleIdx="0" presStyleCnt="3">
        <dgm:presLayoutVars>
          <dgm:chMax val="0"/>
          <dgm:chPref val="0"/>
          <dgm:bulletEnabled val="1"/>
        </dgm:presLayoutVars>
      </dgm:prSet>
      <dgm:spPr/>
    </dgm:pt>
    <dgm:pt modelId="{68DBBC2D-0BDF-4D33-A8FD-AA83278256D7}" type="pres">
      <dgm:prSet presAssocID="{AC3A4FD0-C881-4BF5-977E-B5967A8CA3BC}" presName="Parent" presStyleLbl="revTx" presStyleIdx="0" presStyleCnt="3">
        <dgm:presLayoutVars>
          <dgm:chMax val="1"/>
          <dgm:chPref val="0"/>
          <dgm:bulletEnabled val="1"/>
        </dgm:presLayoutVars>
      </dgm:prSet>
      <dgm:spPr/>
    </dgm:pt>
    <dgm:pt modelId="{553751E1-E91B-4ABD-BEB8-A7504031A243}" type="pres">
      <dgm:prSet presAssocID="{9CA789D0-21C8-448D-8453-9ACB7E692B5E}" presName="sibTrans" presStyleCnt="0"/>
      <dgm:spPr/>
    </dgm:pt>
    <dgm:pt modelId="{669D057D-BC72-473D-8575-A80C2F07889F}" type="pres">
      <dgm:prSet presAssocID="{03F374EA-C3B2-4C70-8BCF-8320EB7D9E9B}" presName="composite" presStyleCnt="0">
        <dgm:presLayoutVars>
          <dgm:chMax val="1"/>
          <dgm:chPref val="1"/>
        </dgm:presLayoutVars>
      </dgm:prSet>
      <dgm:spPr/>
    </dgm:pt>
    <dgm:pt modelId="{3DE4BB06-3BCB-4809-9170-F7BC1DF0F9B9}" type="pres">
      <dgm:prSet presAssocID="{03F374EA-C3B2-4C70-8BCF-8320EB7D9E9B}" presName="Accent" presStyleLbl="trAlignAcc1" presStyleIdx="1" presStyleCnt="3">
        <dgm:presLayoutVars>
          <dgm:chMax val="0"/>
          <dgm:chPref val="0"/>
        </dgm:presLayoutVars>
      </dgm:prSet>
      <dgm:spPr/>
    </dgm:pt>
    <dgm:pt modelId="{DD15E5DF-1120-4BC0-A81B-33CFFFF53808}" type="pres">
      <dgm:prSet presAssocID="{03F374EA-C3B2-4C70-8BCF-8320EB7D9E9B}" presName="Image" presStyleLbl="alignImgPlace1" presStyleIdx="1" presStyleCnt="3">
        <dgm:presLayoutVars>
          <dgm:chMax val="0"/>
          <dgm:chPref val="0"/>
        </dgm:presLayoutVars>
      </dgm:prSet>
      <dgm:spPr>
        <a:blipFill rotWithShape="1">
          <a:blip xmlns:r="http://schemas.openxmlformats.org/officeDocument/2006/relationships" r:embed="rId2"/>
          <a:srcRect/>
          <a:stretch>
            <a:fillRect l="-14000" r="-14000"/>
          </a:stretch>
        </a:blipFill>
      </dgm:spPr>
    </dgm:pt>
    <dgm:pt modelId="{6164C8B7-2FE5-4B91-A34D-BEAB36E73CC0}" type="pres">
      <dgm:prSet presAssocID="{03F374EA-C3B2-4C70-8BCF-8320EB7D9E9B}" presName="ChildComposite" presStyleCnt="0"/>
      <dgm:spPr/>
    </dgm:pt>
    <dgm:pt modelId="{40E1CD5C-8CD4-4D08-AAD4-C27CD0DE43DF}" type="pres">
      <dgm:prSet presAssocID="{03F374EA-C3B2-4C70-8BCF-8320EB7D9E9B}" presName="Child" presStyleLbl="node1" presStyleIdx="1" presStyleCnt="3">
        <dgm:presLayoutVars>
          <dgm:chMax val="0"/>
          <dgm:chPref val="0"/>
          <dgm:bulletEnabled val="1"/>
        </dgm:presLayoutVars>
      </dgm:prSet>
      <dgm:spPr/>
    </dgm:pt>
    <dgm:pt modelId="{EFDFA12E-03FE-47ED-A867-53244FB70BC0}" type="pres">
      <dgm:prSet presAssocID="{03F374EA-C3B2-4C70-8BCF-8320EB7D9E9B}" presName="Parent" presStyleLbl="revTx" presStyleIdx="1" presStyleCnt="3">
        <dgm:presLayoutVars>
          <dgm:chMax val="1"/>
          <dgm:chPref val="0"/>
          <dgm:bulletEnabled val="1"/>
        </dgm:presLayoutVars>
      </dgm:prSet>
      <dgm:spPr/>
    </dgm:pt>
    <dgm:pt modelId="{F3B62806-52AD-4BB4-B033-50844F58AF69}" type="pres">
      <dgm:prSet presAssocID="{80D132D6-9AC6-45DB-955F-83AFD2307E7B}" presName="sibTrans" presStyleCnt="0"/>
      <dgm:spPr/>
    </dgm:pt>
    <dgm:pt modelId="{65450DD6-920E-482C-8AD7-BFE58492FDC2}" type="pres">
      <dgm:prSet presAssocID="{C57E9DF9-4A1B-4937-A12E-067156336CA7}" presName="composite" presStyleCnt="0">
        <dgm:presLayoutVars>
          <dgm:chMax val="1"/>
          <dgm:chPref val="1"/>
        </dgm:presLayoutVars>
      </dgm:prSet>
      <dgm:spPr/>
    </dgm:pt>
    <dgm:pt modelId="{F941B127-0516-4009-8369-29B53620F766}" type="pres">
      <dgm:prSet presAssocID="{C57E9DF9-4A1B-4937-A12E-067156336CA7}" presName="Accent" presStyleLbl="trAlignAcc1" presStyleIdx="2" presStyleCnt="3">
        <dgm:presLayoutVars>
          <dgm:chMax val="0"/>
          <dgm:chPref val="0"/>
        </dgm:presLayoutVars>
      </dgm:prSet>
      <dgm:spPr/>
    </dgm:pt>
    <dgm:pt modelId="{E4758355-C484-42C7-BBEA-8D3CFF2AC0EC}" type="pres">
      <dgm:prSet presAssocID="{C57E9DF9-4A1B-4937-A12E-067156336CA7}" presName="Image" presStyleLbl="alignImgPlace1" presStyleIdx="2" presStyleCnt="3">
        <dgm:presLayoutVars>
          <dgm:chMax val="0"/>
          <dgm:chPref val="0"/>
        </dgm:presLayoutVars>
      </dgm:prSet>
      <dgm:spPr>
        <a:blipFill rotWithShape="1">
          <a:blip xmlns:r="http://schemas.openxmlformats.org/officeDocument/2006/relationships" r:embed="rId3"/>
          <a:srcRect/>
          <a:stretch>
            <a:fillRect l="-14000" r="-14000"/>
          </a:stretch>
        </a:blipFill>
      </dgm:spPr>
    </dgm:pt>
    <dgm:pt modelId="{BACE88F8-9034-4CE9-ADB2-A278E23A4B24}" type="pres">
      <dgm:prSet presAssocID="{C57E9DF9-4A1B-4937-A12E-067156336CA7}" presName="ChildComposite" presStyleCnt="0"/>
      <dgm:spPr/>
    </dgm:pt>
    <dgm:pt modelId="{9433187B-1935-4521-ABAD-1261379B0F8D}" type="pres">
      <dgm:prSet presAssocID="{C57E9DF9-4A1B-4937-A12E-067156336CA7}" presName="Child" presStyleLbl="node1" presStyleIdx="2" presStyleCnt="3" custScaleY="127782" custLinFactNeighborX="-347" custLinFactNeighborY="6163">
        <dgm:presLayoutVars>
          <dgm:chMax val="0"/>
          <dgm:chPref val="0"/>
          <dgm:bulletEnabled val="1"/>
        </dgm:presLayoutVars>
      </dgm:prSet>
      <dgm:spPr/>
    </dgm:pt>
    <dgm:pt modelId="{F415640F-9478-4E49-A27D-CDC7B74E1BDF}" type="pres">
      <dgm:prSet presAssocID="{C57E9DF9-4A1B-4937-A12E-067156336CA7}" presName="Parent" presStyleLbl="revTx" presStyleIdx="2" presStyleCnt="3">
        <dgm:presLayoutVars>
          <dgm:chMax val="1"/>
          <dgm:chPref val="0"/>
          <dgm:bulletEnabled val="1"/>
        </dgm:presLayoutVars>
      </dgm:prSet>
      <dgm:spPr/>
    </dgm:pt>
  </dgm:ptLst>
  <dgm:cxnLst>
    <dgm:cxn modelId="{BBE0B30E-D192-4C6D-8387-2E759A375B89}" srcId="{AC3A4FD0-C881-4BF5-977E-B5967A8CA3BC}" destId="{2C9B312A-21DA-4B30-BB51-EE1C1753154D}" srcOrd="0" destOrd="0" parTransId="{D98C6D14-A5F0-4788-AA6F-D8352323AE3E}" sibTransId="{3F85C25E-86D6-432F-A5D7-41DF0626F2FA}"/>
    <dgm:cxn modelId="{615A443A-91F8-4097-B040-15D4DDD44724}" type="presOf" srcId="{C57E9DF9-4A1B-4937-A12E-067156336CA7}" destId="{F415640F-9478-4E49-A27D-CDC7B74E1BDF}" srcOrd="0" destOrd="0" presId="urn:microsoft.com/office/officeart/2008/layout/CaptionedPictures"/>
    <dgm:cxn modelId="{71BFA84B-59A5-4B95-864C-CA4555E14CBB}" type="presOf" srcId="{FC42BD3C-E9A6-42B5-B903-53051EC5B77A}" destId="{9433187B-1935-4521-ABAD-1261379B0F8D}" srcOrd="0" destOrd="0" presId="urn:microsoft.com/office/officeart/2008/layout/CaptionedPictures"/>
    <dgm:cxn modelId="{2D939656-E851-485C-8314-418FA0A29AC5}" type="presOf" srcId="{A112A700-3BAB-4A4E-90B7-39C21630430E}" destId="{36E08CE4-8B95-4C71-8E6E-658FBD2E4C7E}" srcOrd="0" destOrd="0" presId="urn:microsoft.com/office/officeart/2008/layout/CaptionedPictures"/>
    <dgm:cxn modelId="{9B78F486-40B4-4EFF-8CAA-29129E8FB14B}" type="presOf" srcId="{B96FE486-34BA-4B77-8D67-8B99653CC53C}" destId="{40E1CD5C-8CD4-4D08-AAD4-C27CD0DE43DF}" srcOrd="0" destOrd="0" presId="urn:microsoft.com/office/officeart/2008/layout/CaptionedPictures"/>
    <dgm:cxn modelId="{B530E590-554D-4168-8A62-E20DBD135D41}" type="presOf" srcId="{5E86E4DF-C69D-4CD8-A9FA-275CE58D7737}" destId="{9433187B-1935-4521-ABAD-1261379B0F8D}" srcOrd="0" destOrd="1" presId="urn:microsoft.com/office/officeart/2008/layout/CaptionedPictures"/>
    <dgm:cxn modelId="{E2772C94-FE07-44B9-8371-3BE08629DFC3}" srcId="{03F374EA-C3B2-4C70-8BCF-8320EB7D9E9B}" destId="{B96FE486-34BA-4B77-8D67-8B99653CC53C}" srcOrd="0" destOrd="0" parTransId="{F5F0B2FD-000F-48D5-A293-0024ABCC91CB}" sibTransId="{CCDC23A7-E047-4ED8-B92E-314F380AC9C4}"/>
    <dgm:cxn modelId="{FF1F1095-3E52-4BB1-9913-73057754EAE7}" srcId="{C57E9DF9-4A1B-4937-A12E-067156336CA7}" destId="{FC42BD3C-E9A6-42B5-B903-53051EC5B77A}" srcOrd="0" destOrd="0" parTransId="{33B86949-1718-4AF5-BB47-2FABBB799F1B}" sibTransId="{7F140D3E-7D53-4C54-B087-924F9BEF004E}"/>
    <dgm:cxn modelId="{31E56E99-6404-4FB8-ADEC-A14E268E76A5}" srcId="{A112A700-3BAB-4A4E-90B7-39C21630430E}" destId="{AC3A4FD0-C881-4BF5-977E-B5967A8CA3BC}" srcOrd="0" destOrd="0" parTransId="{C5013788-49F9-4427-9F46-E6011395FD04}" sibTransId="{9CA789D0-21C8-448D-8453-9ACB7E692B5E}"/>
    <dgm:cxn modelId="{F90A1B9B-446E-4FF4-947C-0BEDAB569BE4}" type="presOf" srcId="{AC3A4FD0-C881-4BF5-977E-B5967A8CA3BC}" destId="{68DBBC2D-0BDF-4D33-A8FD-AA83278256D7}" srcOrd="0" destOrd="0" presId="urn:microsoft.com/office/officeart/2008/layout/CaptionedPictures"/>
    <dgm:cxn modelId="{6D9E2BAD-3195-4E83-8BDB-BFE1840BF137}" srcId="{C57E9DF9-4A1B-4937-A12E-067156336CA7}" destId="{5E86E4DF-C69D-4CD8-A9FA-275CE58D7737}" srcOrd="1" destOrd="0" parTransId="{1BC16072-4F9A-49F5-A850-2D072559A893}" sibTransId="{511F0D3C-4140-4C10-8B92-19B2EB9403F7}"/>
    <dgm:cxn modelId="{38CF4BB2-FEC8-4784-A75D-B40ACC65D5E4}" srcId="{A112A700-3BAB-4A4E-90B7-39C21630430E}" destId="{03F374EA-C3B2-4C70-8BCF-8320EB7D9E9B}" srcOrd="1" destOrd="0" parTransId="{4C5E7D49-4578-4EF2-B9E0-36B631CB2EC7}" sibTransId="{80D132D6-9AC6-45DB-955F-83AFD2307E7B}"/>
    <dgm:cxn modelId="{60413CC6-809E-466D-BA4A-09CF4EB54E4D}" type="presOf" srcId="{03F374EA-C3B2-4C70-8BCF-8320EB7D9E9B}" destId="{EFDFA12E-03FE-47ED-A867-53244FB70BC0}" srcOrd="0" destOrd="0" presId="urn:microsoft.com/office/officeart/2008/layout/CaptionedPictures"/>
    <dgm:cxn modelId="{9F6940CA-F88D-4170-BC51-F7DA0C2B1753}" type="presOf" srcId="{2C9B312A-21DA-4B30-BB51-EE1C1753154D}" destId="{0D9FF0C5-9209-462C-9401-E3DF92940B76}" srcOrd="0" destOrd="0" presId="urn:microsoft.com/office/officeart/2008/layout/CaptionedPictures"/>
    <dgm:cxn modelId="{73AFC8FD-3475-4E35-A3C7-0EBC5D82916D}" srcId="{A112A700-3BAB-4A4E-90B7-39C21630430E}" destId="{C57E9DF9-4A1B-4937-A12E-067156336CA7}" srcOrd="2" destOrd="0" parTransId="{635DB70B-D716-4C39-930A-A22E1E6A22E3}" sibTransId="{464C7884-EB06-41F4-AD7C-3B1C7E79C271}"/>
    <dgm:cxn modelId="{88E7A117-4339-4BF7-BE99-00F6FE262072}" type="presParOf" srcId="{36E08CE4-8B95-4C71-8E6E-658FBD2E4C7E}" destId="{30859783-D587-4FD8-87BB-836CAF390311}" srcOrd="0" destOrd="0" presId="urn:microsoft.com/office/officeart/2008/layout/CaptionedPictures"/>
    <dgm:cxn modelId="{362898BA-F3B2-49ED-A4E1-7D058C36705A}" type="presParOf" srcId="{30859783-D587-4FD8-87BB-836CAF390311}" destId="{F4ACFF65-E575-4498-9D33-2041D97AB65E}" srcOrd="0" destOrd="0" presId="urn:microsoft.com/office/officeart/2008/layout/CaptionedPictures"/>
    <dgm:cxn modelId="{10F868B5-6934-40F6-A81B-3C5246506CB2}" type="presParOf" srcId="{30859783-D587-4FD8-87BB-836CAF390311}" destId="{06CEAC52-BCF0-493F-99CB-958BF4FE848C}" srcOrd="1" destOrd="0" presId="urn:microsoft.com/office/officeart/2008/layout/CaptionedPictures"/>
    <dgm:cxn modelId="{7B394231-DA7C-409F-B73D-C85065FE669C}" type="presParOf" srcId="{30859783-D587-4FD8-87BB-836CAF390311}" destId="{AFF18FD4-636A-45C4-BDE8-DFEFD53C84AB}" srcOrd="2" destOrd="0" presId="urn:microsoft.com/office/officeart/2008/layout/CaptionedPictures"/>
    <dgm:cxn modelId="{9A7D8B63-6648-43E0-83CD-BBDF01B33E49}" type="presParOf" srcId="{AFF18FD4-636A-45C4-BDE8-DFEFD53C84AB}" destId="{0D9FF0C5-9209-462C-9401-E3DF92940B76}" srcOrd="0" destOrd="0" presId="urn:microsoft.com/office/officeart/2008/layout/CaptionedPictures"/>
    <dgm:cxn modelId="{9D341C07-2FC9-4931-B9BF-BCF6437BFFE1}" type="presParOf" srcId="{AFF18FD4-636A-45C4-BDE8-DFEFD53C84AB}" destId="{68DBBC2D-0BDF-4D33-A8FD-AA83278256D7}" srcOrd="1" destOrd="0" presId="urn:microsoft.com/office/officeart/2008/layout/CaptionedPictures"/>
    <dgm:cxn modelId="{9A0F3001-4953-41FE-A36B-C25F9C8EAD62}" type="presParOf" srcId="{36E08CE4-8B95-4C71-8E6E-658FBD2E4C7E}" destId="{553751E1-E91B-4ABD-BEB8-A7504031A243}" srcOrd="1" destOrd="0" presId="urn:microsoft.com/office/officeart/2008/layout/CaptionedPictures"/>
    <dgm:cxn modelId="{36C222A9-667D-474A-B56A-5B12B0EA8270}" type="presParOf" srcId="{36E08CE4-8B95-4C71-8E6E-658FBD2E4C7E}" destId="{669D057D-BC72-473D-8575-A80C2F07889F}" srcOrd="2" destOrd="0" presId="urn:microsoft.com/office/officeart/2008/layout/CaptionedPictures"/>
    <dgm:cxn modelId="{5231E210-895D-4AA5-9EDA-7B3AC6C9B3E5}" type="presParOf" srcId="{669D057D-BC72-473D-8575-A80C2F07889F}" destId="{3DE4BB06-3BCB-4809-9170-F7BC1DF0F9B9}" srcOrd="0" destOrd="0" presId="urn:microsoft.com/office/officeart/2008/layout/CaptionedPictures"/>
    <dgm:cxn modelId="{32ADD048-656F-4159-8C96-03E04D29C3B9}" type="presParOf" srcId="{669D057D-BC72-473D-8575-A80C2F07889F}" destId="{DD15E5DF-1120-4BC0-A81B-33CFFFF53808}" srcOrd="1" destOrd="0" presId="urn:microsoft.com/office/officeart/2008/layout/CaptionedPictures"/>
    <dgm:cxn modelId="{04405BC2-18BD-4BAA-84AB-401601D3CE4F}" type="presParOf" srcId="{669D057D-BC72-473D-8575-A80C2F07889F}" destId="{6164C8B7-2FE5-4B91-A34D-BEAB36E73CC0}" srcOrd="2" destOrd="0" presId="urn:microsoft.com/office/officeart/2008/layout/CaptionedPictures"/>
    <dgm:cxn modelId="{F0B249D0-DD9E-4F05-B6C7-1E0FC6E880B4}" type="presParOf" srcId="{6164C8B7-2FE5-4B91-A34D-BEAB36E73CC0}" destId="{40E1CD5C-8CD4-4D08-AAD4-C27CD0DE43DF}" srcOrd="0" destOrd="0" presId="urn:microsoft.com/office/officeart/2008/layout/CaptionedPictures"/>
    <dgm:cxn modelId="{5504B841-3BF1-4F7D-973C-88C8F97977F1}" type="presParOf" srcId="{6164C8B7-2FE5-4B91-A34D-BEAB36E73CC0}" destId="{EFDFA12E-03FE-47ED-A867-53244FB70BC0}" srcOrd="1" destOrd="0" presId="urn:microsoft.com/office/officeart/2008/layout/CaptionedPictures"/>
    <dgm:cxn modelId="{DA660B78-AE3F-444A-8CC1-B2FC59B573E4}" type="presParOf" srcId="{36E08CE4-8B95-4C71-8E6E-658FBD2E4C7E}" destId="{F3B62806-52AD-4BB4-B033-50844F58AF69}" srcOrd="3" destOrd="0" presId="urn:microsoft.com/office/officeart/2008/layout/CaptionedPictures"/>
    <dgm:cxn modelId="{A69E7056-ECE7-4FE0-952E-E3D6D324391B}" type="presParOf" srcId="{36E08CE4-8B95-4C71-8E6E-658FBD2E4C7E}" destId="{65450DD6-920E-482C-8AD7-BFE58492FDC2}" srcOrd="4" destOrd="0" presId="urn:microsoft.com/office/officeart/2008/layout/CaptionedPictures"/>
    <dgm:cxn modelId="{4B34527A-8A7D-4876-95E7-EA628A48E8AE}" type="presParOf" srcId="{65450DD6-920E-482C-8AD7-BFE58492FDC2}" destId="{F941B127-0516-4009-8369-29B53620F766}" srcOrd="0" destOrd="0" presId="urn:microsoft.com/office/officeart/2008/layout/CaptionedPictures"/>
    <dgm:cxn modelId="{6E5891B6-A07E-4170-897F-FD746B747BBE}" type="presParOf" srcId="{65450DD6-920E-482C-8AD7-BFE58492FDC2}" destId="{E4758355-C484-42C7-BBEA-8D3CFF2AC0EC}" srcOrd="1" destOrd="0" presId="urn:microsoft.com/office/officeart/2008/layout/CaptionedPictures"/>
    <dgm:cxn modelId="{EBA2DB92-2EDA-4F37-910D-2CD59CCA8DED}" type="presParOf" srcId="{65450DD6-920E-482C-8AD7-BFE58492FDC2}" destId="{BACE88F8-9034-4CE9-ADB2-A278E23A4B24}" srcOrd="2" destOrd="0" presId="urn:microsoft.com/office/officeart/2008/layout/CaptionedPictures"/>
    <dgm:cxn modelId="{D3DFDDDB-7C25-4344-9F62-25B3EE1D0D0D}" type="presParOf" srcId="{BACE88F8-9034-4CE9-ADB2-A278E23A4B24}" destId="{9433187B-1935-4521-ABAD-1261379B0F8D}" srcOrd="0" destOrd="0" presId="urn:microsoft.com/office/officeart/2008/layout/CaptionedPictures"/>
    <dgm:cxn modelId="{D865F916-CA18-4FAA-A16C-C3A0E9692B7A}" type="presParOf" srcId="{BACE88F8-9034-4CE9-ADB2-A278E23A4B24}" destId="{F415640F-9478-4E49-A27D-CDC7B74E1BDF}"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ECDA0-C635-450D-ACD6-4D0E946D6843}"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n-US"/>
        </a:p>
      </dgm:t>
    </dgm:pt>
    <dgm:pt modelId="{A843FA2C-E1B2-45E0-8BC5-BAB4488967D9}">
      <dgm:prSet phldrT="[Text]"/>
      <dgm:spPr>
        <a:solidFill>
          <a:schemeClr val="accent2"/>
        </a:solidFill>
      </dgm:spPr>
      <dgm:t>
        <a:bodyPr/>
        <a:lstStyle/>
        <a:p>
          <a:r>
            <a:rPr lang="en-GB" b="1" dirty="0">
              <a:latin typeface="Graphik Semibold" panose="020B0703030202060203" pitchFamily="34" charset="0"/>
              <a:cs typeface="Graphik Arabic Regular" pitchFamily="2" charset="-78"/>
            </a:rPr>
            <a:t>Aspect 1:</a:t>
          </a:r>
        </a:p>
        <a:p>
          <a:r>
            <a:rPr lang="en-GB" b="1" dirty="0">
              <a:latin typeface="Graphik Semibold" panose="020B0703030202060203" pitchFamily="34" charset="0"/>
              <a:cs typeface="Graphik Arabic Regular" pitchFamily="2" charset="-78"/>
            </a:rPr>
            <a:t> Children’s Growth and Development </a:t>
          </a:r>
          <a:endParaRPr lang="en-US" dirty="0">
            <a:latin typeface="Graphik Semibold" panose="020B0703030202060203" pitchFamily="34" charset="0"/>
            <a:cs typeface="Graphik Arabic Regular" pitchFamily="2" charset="-78"/>
          </a:endParaRPr>
        </a:p>
      </dgm:t>
    </dgm:pt>
    <dgm:pt modelId="{A5EDD503-04E0-497D-A823-B7A979442352}" type="parTrans" cxnId="{8335BA6C-EF6C-41AE-A1E2-55AC1C232A03}">
      <dgm:prSet/>
      <dgm:spPr/>
      <dgm:t>
        <a:bodyPr/>
        <a:lstStyle/>
        <a:p>
          <a:endParaRPr lang="en-US">
            <a:latin typeface="Graphik Arabic Regular" pitchFamily="2" charset="-78"/>
            <a:cs typeface="Graphik Arabic Regular" pitchFamily="2" charset="-78"/>
          </a:endParaRPr>
        </a:p>
      </dgm:t>
    </dgm:pt>
    <dgm:pt modelId="{ADA8D670-C3C5-4C2B-8A17-5DA2CED9A2CC}" type="sibTrans" cxnId="{8335BA6C-EF6C-41AE-A1E2-55AC1C232A03}">
      <dgm:prSet/>
      <dgm:spPr/>
      <dgm:t>
        <a:bodyPr/>
        <a:lstStyle/>
        <a:p>
          <a:endParaRPr lang="en-US">
            <a:latin typeface="Graphik Arabic Regular" pitchFamily="2" charset="-78"/>
            <a:cs typeface="Graphik Arabic Regular" pitchFamily="2" charset="-78"/>
          </a:endParaRPr>
        </a:p>
      </dgm:t>
    </dgm:pt>
    <dgm:pt modelId="{0C08F0B9-B66B-416A-AD80-601F2FC85C90}">
      <dgm:prSet phldrT="[Text]"/>
      <dgm:spPr>
        <a:solidFill>
          <a:schemeClr val="bg1"/>
        </a:solidFill>
        <a:ln>
          <a:solidFill>
            <a:schemeClr val="accent2"/>
          </a:solidFill>
        </a:ln>
      </dgm:spPr>
      <dgm:t>
        <a:bodyPr/>
        <a:lstStyle/>
        <a:p>
          <a:r>
            <a:rPr lang="en-GB" dirty="0">
              <a:latin typeface="Graphik" panose="020B0503030202060203" pitchFamily="34" charset="0"/>
              <a:cs typeface="Graphik Arabic Regular" pitchFamily="2" charset="-78"/>
            </a:rPr>
            <a:t>1.1 Children's Social and Emotional Development</a:t>
          </a:r>
          <a:endParaRPr lang="en-US" dirty="0">
            <a:latin typeface="Graphik" panose="020B0503030202060203" pitchFamily="34" charset="0"/>
            <a:cs typeface="Graphik Arabic Regular" pitchFamily="2" charset="-78"/>
          </a:endParaRPr>
        </a:p>
      </dgm:t>
    </dgm:pt>
    <dgm:pt modelId="{A74BDF4F-7C4F-4703-BD91-0F4B5A10C9F9}" type="parTrans" cxnId="{A31B348E-8C58-430D-AA65-A2409C43A9DB}">
      <dgm:prSet/>
      <dgm:spPr>
        <a:solidFill>
          <a:schemeClr val="accent2"/>
        </a:solidFill>
      </dgm:spPr>
      <dgm:t>
        <a:bodyPr/>
        <a:lstStyle/>
        <a:p>
          <a:endParaRPr lang="en-US">
            <a:latin typeface="Graphik Arabic Regular" pitchFamily="2" charset="-78"/>
            <a:cs typeface="Graphik Arabic Regular" pitchFamily="2" charset="-78"/>
          </a:endParaRPr>
        </a:p>
      </dgm:t>
    </dgm:pt>
    <dgm:pt modelId="{943CB42E-22AF-4672-A689-F0DFEA36F569}" type="sibTrans" cxnId="{A31B348E-8C58-430D-AA65-A2409C43A9DB}">
      <dgm:prSet/>
      <dgm:spPr>
        <a:solidFill>
          <a:schemeClr val="accent2"/>
        </a:solidFill>
      </dgm:spPr>
      <dgm:t>
        <a:bodyPr/>
        <a:lstStyle/>
        <a:p>
          <a:endParaRPr lang="en-US">
            <a:latin typeface="Graphik Arabic Regular" pitchFamily="2" charset="-78"/>
            <a:cs typeface="Graphik Arabic Regular" pitchFamily="2" charset="-78"/>
          </a:endParaRPr>
        </a:p>
      </dgm:t>
    </dgm:pt>
    <dgm:pt modelId="{344FF24B-BD7C-494E-9FF7-ECCA098D8A94}">
      <dgm:prSet phldrT="[Text]"/>
      <dgm:spPr>
        <a:solidFill>
          <a:schemeClr val="bg1"/>
        </a:solidFill>
        <a:ln>
          <a:solidFill>
            <a:schemeClr val="accent2"/>
          </a:solidFill>
        </a:ln>
      </dgm:spPr>
      <dgm:t>
        <a:bodyPr/>
        <a:lstStyle/>
        <a:p>
          <a:r>
            <a:rPr lang="en-GB" dirty="0">
              <a:latin typeface="Graphik" panose="020B0503030202060203" pitchFamily="34" charset="0"/>
              <a:cs typeface="Graphik Arabic Regular" pitchFamily="2" charset="-78"/>
            </a:rPr>
            <a:t>1.2 Children's Physical Development</a:t>
          </a:r>
          <a:endParaRPr lang="en-US" dirty="0">
            <a:latin typeface="Graphik" panose="020B0503030202060203" pitchFamily="34" charset="0"/>
            <a:cs typeface="Graphik Arabic Regular" pitchFamily="2" charset="-78"/>
          </a:endParaRPr>
        </a:p>
      </dgm:t>
    </dgm:pt>
    <dgm:pt modelId="{1B27689D-E86F-45A7-BB22-AF0D81692128}" type="parTrans" cxnId="{0FC70DB3-EA91-463D-AC10-416FAC916C15}">
      <dgm:prSet/>
      <dgm:spPr/>
      <dgm:t>
        <a:bodyPr/>
        <a:lstStyle/>
        <a:p>
          <a:endParaRPr lang="en-US">
            <a:latin typeface="Graphik Arabic Regular" pitchFamily="2" charset="-78"/>
            <a:cs typeface="Graphik Arabic Regular" pitchFamily="2" charset="-78"/>
          </a:endParaRPr>
        </a:p>
      </dgm:t>
    </dgm:pt>
    <dgm:pt modelId="{8A08435E-70F1-46B3-BE94-201F25F66777}" type="sibTrans" cxnId="{0FC70DB3-EA91-463D-AC10-416FAC916C15}">
      <dgm:prSet/>
      <dgm:spPr>
        <a:solidFill>
          <a:schemeClr val="accent2"/>
        </a:solidFill>
      </dgm:spPr>
      <dgm:t>
        <a:bodyPr/>
        <a:lstStyle/>
        <a:p>
          <a:endParaRPr lang="en-US">
            <a:latin typeface="Graphik Arabic Regular" pitchFamily="2" charset="-78"/>
            <a:cs typeface="Graphik Arabic Regular" pitchFamily="2" charset="-78"/>
          </a:endParaRPr>
        </a:p>
      </dgm:t>
    </dgm:pt>
    <dgm:pt modelId="{4D343D47-D295-4AC9-92CA-EB2E51F765AA}">
      <dgm:prSet phldrT="[Text]"/>
      <dgm:spPr>
        <a:solidFill>
          <a:srgbClr val="203864"/>
        </a:solidFill>
      </dgm:spPr>
      <dgm:t>
        <a:bodyPr/>
        <a:lstStyle/>
        <a:p>
          <a:r>
            <a:rPr lang="en-GB" b="1" dirty="0">
              <a:latin typeface="Graphik Semibold" panose="020B0703030202060203" pitchFamily="34" charset="0"/>
              <a:cs typeface="Graphik Arabic Regular" pitchFamily="2" charset="-78"/>
            </a:rPr>
            <a:t>Aspect 2:</a:t>
          </a:r>
        </a:p>
        <a:p>
          <a:r>
            <a:rPr lang="en-GB" b="1" dirty="0">
              <a:latin typeface="Graphik Semibold" panose="020B0703030202060203" pitchFamily="34" charset="0"/>
              <a:cs typeface="Graphik Arabic Regular" pitchFamily="2" charset="-78"/>
            </a:rPr>
            <a:t> Child Initiated Learning</a:t>
          </a:r>
          <a:endParaRPr lang="en-US" dirty="0">
            <a:latin typeface="Graphik Semibold" panose="020B0703030202060203" pitchFamily="34" charset="0"/>
            <a:cs typeface="Graphik Arabic Regular" pitchFamily="2" charset="-78"/>
          </a:endParaRPr>
        </a:p>
      </dgm:t>
    </dgm:pt>
    <dgm:pt modelId="{612D79B5-0C44-4BEA-96B6-E533227B93B3}" type="parTrans" cxnId="{C50561F6-F3D7-4655-BABC-52E03B74C649}">
      <dgm:prSet/>
      <dgm:spPr/>
      <dgm:t>
        <a:bodyPr/>
        <a:lstStyle/>
        <a:p>
          <a:endParaRPr lang="en-US">
            <a:latin typeface="Graphik Arabic Regular" pitchFamily="2" charset="-78"/>
            <a:cs typeface="Graphik Arabic Regular" pitchFamily="2" charset="-78"/>
          </a:endParaRPr>
        </a:p>
      </dgm:t>
    </dgm:pt>
    <dgm:pt modelId="{82F96B34-06BB-4962-A86D-329CFE601450}" type="sibTrans" cxnId="{C50561F6-F3D7-4655-BABC-52E03B74C649}">
      <dgm:prSet/>
      <dgm:spPr/>
      <dgm:t>
        <a:bodyPr/>
        <a:lstStyle/>
        <a:p>
          <a:endParaRPr lang="en-US">
            <a:latin typeface="Graphik Arabic Regular" pitchFamily="2" charset="-78"/>
            <a:cs typeface="Graphik Arabic Regular" pitchFamily="2" charset="-78"/>
          </a:endParaRPr>
        </a:p>
      </dgm:t>
    </dgm:pt>
    <dgm:pt modelId="{0EE3CFF2-2845-4EA7-A65A-3DE7668A1685}">
      <dgm:prSet phldrT="[Text]"/>
      <dgm:spPr>
        <a:solidFill>
          <a:schemeClr val="bg1"/>
        </a:solidFill>
        <a:ln>
          <a:solidFill>
            <a:srgbClr val="203864"/>
          </a:solidFill>
        </a:ln>
      </dgm:spPr>
      <dgm:t>
        <a:bodyPr/>
        <a:lstStyle/>
        <a:p>
          <a:r>
            <a:rPr lang="en-GB" dirty="0">
              <a:latin typeface="Graphik" panose="020B0503030202060203" pitchFamily="34" charset="0"/>
              <a:cs typeface="Graphik Arabic Regular" pitchFamily="2" charset="-78"/>
            </a:rPr>
            <a:t>2.1 Areas of Learning</a:t>
          </a:r>
          <a:endParaRPr lang="en-US" dirty="0">
            <a:latin typeface="Graphik" panose="020B0503030202060203" pitchFamily="34" charset="0"/>
            <a:cs typeface="Graphik Arabic Regular" pitchFamily="2" charset="-78"/>
          </a:endParaRPr>
        </a:p>
      </dgm:t>
    </dgm:pt>
    <dgm:pt modelId="{75034A85-4EF3-499E-889B-3821B3E1F2E2}" type="parTrans" cxnId="{DF9DDB10-FBBF-4D31-A0C2-76764B3E4B38}">
      <dgm:prSet/>
      <dgm:spPr>
        <a:solidFill>
          <a:srgbClr val="203864"/>
        </a:solidFill>
      </dgm:spPr>
      <dgm:t>
        <a:bodyPr/>
        <a:lstStyle/>
        <a:p>
          <a:endParaRPr lang="en-US">
            <a:latin typeface="Graphik Arabic Regular" pitchFamily="2" charset="-78"/>
            <a:cs typeface="Graphik Arabic Regular" pitchFamily="2" charset="-78"/>
          </a:endParaRPr>
        </a:p>
      </dgm:t>
    </dgm:pt>
    <dgm:pt modelId="{FF0F2CB6-8F81-425F-A468-35B703692E67}" type="sibTrans" cxnId="{DF9DDB10-FBBF-4D31-A0C2-76764B3E4B38}">
      <dgm:prSet/>
      <dgm:spPr>
        <a:solidFill>
          <a:srgbClr val="203864"/>
        </a:solidFill>
      </dgm:spPr>
      <dgm:t>
        <a:bodyPr/>
        <a:lstStyle/>
        <a:p>
          <a:endParaRPr lang="en-US">
            <a:latin typeface="Graphik Arabic Regular" pitchFamily="2" charset="-78"/>
            <a:cs typeface="Graphik Arabic Regular" pitchFamily="2" charset="-78"/>
          </a:endParaRPr>
        </a:p>
      </dgm:t>
    </dgm:pt>
    <dgm:pt modelId="{F8C6B9EB-26F7-4AE2-BB9F-2C186F063090}">
      <dgm:prSet phldrT="[Text]"/>
      <dgm:spPr>
        <a:solidFill>
          <a:schemeClr val="bg1"/>
        </a:solidFill>
        <a:ln>
          <a:solidFill>
            <a:srgbClr val="203864"/>
          </a:solidFill>
        </a:ln>
      </dgm:spPr>
      <dgm:t>
        <a:bodyPr/>
        <a:lstStyle/>
        <a:p>
          <a:r>
            <a:rPr lang="en-GB" dirty="0">
              <a:latin typeface="Graphik" panose="020B0503030202060203" pitchFamily="34" charset="0"/>
              <a:cs typeface="Graphik Arabic Regular" pitchFamily="2" charset="-78"/>
            </a:rPr>
            <a:t>2.2 Curriculum Experiences</a:t>
          </a:r>
          <a:endParaRPr lang="en-US" dirty="0">
            <a:latin typeface="Graphik" panose="020B0503030202060203" pitchFamily="34" charset="0"/>
            <a:cs typeface="Graphik Arabic Regular" pitchFamily="2" charset="-78"/>
          </a:endParaRPr>
        </a:p>
      </dgm:t>
    </dgm:pt>
    <dgm:pt modelId="{3971855A-F3FE-4115-A904-826BE0213F4C}" type="parTrans" cxnId="{E08F1746-5857-4FF1-9CAA-1DBBD1868BB5}">
      <dgm:prSet/>
      <dgm:spPr/>
      <dgm:t>
        <a:bodyPr/>
        <a:lstStyle/>
        <a:p>
          <a:endParaRPr lang="en-US">
            <a:latin typeface="Graphik Arabic Regular" pitchFamily="2" charset="-78"/>
            <a:cs typeface="Graphik Arabic Regular" pitchFamily="2" charset="-78"/>
          </a:endParaRPr>
        </a:p>
      </dgm:t>
    </dgm:pt>
    <dgm:pt modelId="{87C0DD38-6A6A-4131-84ED-4CF690077BAA}" type="sibTrans" cxnId="{E08F1746-5857-4FF1-9CAA-1DBBD1868BB5}">
      <dgm:prSet/>
      <dgm:spPr/>
      <dgm:t>
        <a:bodyPr/>
        <a:lstStyle/>
        <a:p>
          <a:endParaRPr lang="en-US">
            <a:latin typeface="Graphik Arabic Regular" pitchFamily="2" charset="-78"/>
            <a:cs typeface="Graphik Arabic Regular" pitchFamily="2" charset="-78"/>
          </a:endParaRPr>
        </a:p>
      </dgm:t>
    </dgm:pt>
    <dgm:pt modelId="{AB63DA8E-2EE3-4285-A4AA-57CEB4C187BB}">
      <dgm:prSet phldrT="[Text]"/>
      <dgm:spPr>
        <a:solidFill>
          <a:schemeClr val="accent3">
            <a:lumMod val="75000"/>
          </a:schemeClr>
        </a:solidFill>
      </dgm:spPr>
      <dgm:t>
        <a:bodyPr/>
        <a:lstStyle/>
        <a:p>
          <a:r>
            <a:rPr lang="en-GB" b="1" dirty="0">
              <a:latin typeface="Graphik Semibold" panose="020B0703030202060203" pitchFamily="34" charset="0"/>
              <a:cs typeface="Graphik Arabic Regular" pitchFamily="2" charset="-78"/>
            </a:rPr>
            <a:t>Aspect</a:t>
          </a:r>
          <a:r>
            <a:rPr lang="ar-BH" b="1" dirty="0">
              <a:latin typeface="Graphik Semibold" panose="020B0703030202060203" pitchFamily="34" charset="0"/>
              <a:cs typeface="Graphik Arabic Regular" pitchFamily="2" charset="-78"/>
            </a:rPr>
            <a:t/>
          </a:r>
          <a:r>
            <a:rPr lang="en-GB" b="1" dirty="0">
              <a:latin typeface="Graphik Semibold" panose="020B0703030202060203" pitchFamily="34" charset="0"/>
              <a:cs typeface="Graphik Arabic Regular" pitchFamily="2" charset="-78"/>
            </a:rPr>
            <a:t>3: </a:t>
          </a:r>
        </a:p>
        <a:p>
          <a:r>
            <a:rPr lang="en-GB" b="1" dirty="0">
              <a:latin typeface="Graphik Semibold" panose="020B0703030202060203" pitchFamily="34" charset="0"/>
              <a:cs typeface="Graphik Arabic Regular" pitchFamily="2" charset="-78"/>
            </a:rPr>
            <a:t>Leadership and Management </a:t>
          </a:r>
          <a:endParaRPr lang="en-US" dirty="0">
            <a:latin typeface="Graphik Semibold" panose="020B0703030202060203" pitchFamily="34" charset="0"/>
            <a:cs typeface="Graphik Arabic Regular" pitchFamily="2" charset="-78"/>
          </a:endParaRPr>
        </a:p>
      </dgm:t>
    </dgm:pt>
    <dgm:pt modelId="{98EAAC02-864D-47BC-8DCE-F7653BBC7F4B}" type="parTrans" cxnId="{A3A7342F-C483-4538-BCC8-6115E83FDE69}">
      <dgm:prSet/>
      <dgm:spPr/>
      <dgm:t>
        <a:bodyPr/>
        <a:lstStyle/>
        <a:p>
          <a:endParaRPr lang="en-US">
            <a:latin typeface="Graphik Arabic Regular" pitchFamily="2" charset="-78"/>
            <a:cs typeface="Graphik Arabic Regular" pitchFamily="2" charset="-78"/>
          </a:endParaRPr>
        </a:p>
      </dgm:t>
    </dgm:pt>
    <dgm:pt modelId="{9F4EEBFE-46D6-40BB-BEF3-710318D95ED7}" type="sibTrans" cxnId="{A3A7342F-C483-4538-BCC8-6115E83FDE69}">
      <dgm:prSet/>
      <dgm:spPr/>
      <dgm:t>
        <a:bodyPr/>
        <a:lstStyle/>
        <a:p>
          <a:endParaRPr lang="en-US">
            <a:latin typeface="Graphik Arabic Regular" pitchFamily="2" charset="-78"/>
            <a:cs typeface="Graphik Arabic Regular" pitchFamily="2" charset="-78"/>
          </a:endParaRPr>
        </a:p>
      </dgm:t>
    </dgm:pt>
    <dgm:pt modelId="{ED2F4EE8-400A-4AC9-94E8-4E2B7D2110CC}">
      <dgm:prSet phldrT="[Text]"/>
      <dgm:spPr>
        <a:solidFill>
          <a:schemeClr val="bg1"/>
        </a:solidFill>
        <a:ln>
          <a:solidFill>
            <a:schemeClr val="accent3">
              <a:lumMod val="75000"/>
            </a:schemeClr>
          </a:solidFill>
        </a:ln>
      </dgm:spPr>
      <dgm:t>
        <a:bodyPr/>
        <a:lstStyle/>
        <a:p>
          <a:r>
            <a:rPr lang="en-GB" dirty="0">
              <a:latin typeface="Graphik" panose="020B0503030202060203" pitchFamily="34" charset="0"/>
              <a:cs typeface="Graphik Arabic Regular" pitchFamily="2" charset="-78"/>
            </a:rPr>
            <a:t>3.1 Leadership Effectiveness </a:t>
          </a:r>
          <a:endParaRPr lang="en-US" dirty="0">
            <a:latin typeface="Graphik" panose="020B0503030202060203" pitchFamily="34" charset="0"/>
            <a:cs typeface="Graphik Arabic Regular" pitchFamily="2" charset="-78"/>
          </a:endParaRPr>
        </a:p>
      </dgm:t>
    </dgm:pt>
    <dgm:pt modelId="{F2BF1638-460F-40B5-A768-1A1028A7CA3E}" type="parTrans" cxnId="{CA639374-9468-4766-8847-1737590ED2BB}">
      <dgm:prSet/>
      <dgm:spPr>
        <a:solidFill>
          <a:srgbClr val="FFC000"/>
        </a:solidFill>
      </dgm:spPr>
      <dgm:t>
        <a:bodyPr/>
        <a:lstStyle/>
        <a:p>
          <a:endParaRPr lang="en-US">
            <a:latin typeface="Graphik Arabic Regular" pitchFamily="2" charset="-78"/>
            <a:cs typeface="Graphik Arabic Regular" pitchFamily="2" charset="-78"/>
          </a:endParaRPr>
        </a:p>
      </dgm:t>
    </dgm:pt>
    <dgm:pt modelId="{BA8887D0-C821-4AC4-A9B8-030EFF1ED6B3}" type="sibTrans" cxnId="{CA639374-9468-4766-8847-1737590ED2BB}">
      <dgm:prSet/>
      <dgm:spPr>
        <a:solidFill>
          <a:srgbClr val="FFC000"/>
        </a:solidFill>
      </dgm:spPr>
      <dgm:t>
        <a:bodyPr/>
        <a:lstStyle/>
        <a:p>
          <a:endParaRPr lang="en-US">
            <a:latin typeface="Graphik Arabic Regular" pitchFamily="2" charset="-78"/>
            <a:cs typeface="Graphik Arabic Regular" pitchFamily="2" charset="-78"/>
          </a:endParaRPr>
        </a:p>
      </dgm:t>
    </dgm:pt>
    <dgm:pt modelId="{F736202D-5C1A-44EC-B3A4-4D6CBF18C08A}">
      <dgm:prSet phldrT="[Text]"/>
      <dgm:spPr>
        <a:solidFill>
          <a:schemeClr val="bg1"/>
        </a:solidFill>
        <a:ln>
          <a:solidFill>
            <a:schemeClr val="accent3">
              <a:lumMod val="75000"/>
            </a:schemeClr>
          </a:solidFill>
        </a:ln>
      </dgm:spPr>
      <dgm:t>
        <a:bodyPr/>
        <a:lstStyle/>
        <a:p>
          <a:r>
            <a:rPr lang="en-GB" dirty="0">
              <a:latin typeface="Graphik" panose="020B0503030202060203" pitchFamily="34" charset="0"/>
              <a:cs typeface="Graphik Arabic Regular" pitchFamily="2" charset="-78"/>
            </a:rPr>
            <a:t>3.2 Family and Community Engagement</a:t>
          </a:r>
          <a:endParaRPr lang="en-US" dirty="0">
            <a:latin typeface="Graphik" panose="020B0503030202060203" pitchFamily="34" charset="0"/>
            <a:cs typeface="Graphik Arabic Regular" pitchFamily="2" charset="-78"/>
          </a:endParaRPr>
        </a:p>
      </dgm:t>
    </dgm:pt>
    <dgm:pt modelId="{1217B575-4244-41F1-8EA8-2CC4AB72A980}" type="parTrans" cxnId="{91E3F8A3-B796-4B9C-BD46-A6D55C580AC2}">
      <dgm:prSet/>
      <dgm:spPr/>
      <dgm:t>
        <a:bodyPr/>
        <a:lstStyle/>
        <a:p>
          <a:endParaRPr lang="en-US">
            <a:latin typeface="Graphik Arabic Regular" pitchFamily="2" charset="-78"/>
            <a:cs typeface="Graphik Arabic Regular" pitchFamily="2" charset="-78"/>
          </a:endParaRPr>
        </a:p>
      </dgm:t>
    </dgm:pt>
    <dgm:pt modelId="{0E7D1829-8188-42C8-A871-4B17E554EAAA}" type="sibTrans" cxnId="{91E3F8A3-B796-4B9C-BD46-A6D55C580AC2}">
      <dgm:prSet/>
      <dgm:spPr/>
      <dgm:t>
        <a:bodyPr/>
        <a:lstStyle/>
        <a:p>
          <a:endParaRPr lang="en-US">
            <a:latin typeface="Graphik Arabic Regular" pitchFamily="2" charset="-78"/>
            <a:cs typeface="Graphik Arabic Regular" pitchFamily="2" charset="-78"/>
          </a:endParaRPr>
        </a:p>
      </dgm:t>
    </dgm:pt>
    <dgm:pt modelId="{2916D0AB-6DF0-4BCB-98FE-B82F3F73C143}">
      <dgm:prSet custT="1"/>
      <dgm:spPr>
        <a:solidFill>
          <a:schemeClr val="bg1"/>
        </a:solidFill>
        <a:ln>
          <a:solidFill>
            <a:schemeClr val="accent2"/>
          </a:solidFill>
        </a:ln>
      </dgm:spPr>
      <dgm:t>
        <a:bodyPr/>
        <a:lstStyle/>
        <a:p>
          <a:r>
            <a:rPr lang="en-GB" sz="1800" dirty="0">
              <a:latin typeface="Graphik" panose="020B0503030202060203" pitchFamily="34" charset="0"/>
              <a:cs typeface="Graphik Arabic Regular" pitchFamily="2" charset="-78"/>
            </a:rPr>
            <a:t>1.3 Meeting Special Needs </a:t>
          </a:r>
          <a:r>
            <a:rPr lang="en-GB" sz="1800" dirty="0">
              <a:solidFill>
                <a:srgbClr val="FF0000"/>
              </a:solidFill>
              <a:latin typeface="Graphik" panose="020B0503030202060203" pitchFamily="34" charset="0"/>
              <a:cs typeface="Graphik Arabic Regular" pitchFamily="2" charset="-78"/>
            </a:rPr>
            <a:t>*</a:t>
          </a:r>
          <a:endParaRPr lang="en-US" sz="1800" dirty="0">
            <a:solidFill>
              <a:srgbClr val="FF0000"/>
            </a:solidFill>
            <a:latin typeface="Graphik" panose="020B0503030202060203" pitchFamily="34" charset="0"/>
            <a:cs typeface="Graphik Arabic Regular" pitchFamily="2" charset="-78"/>
          </a:endParaRPr>
        </a:p>
      </dgm:t>
    </dgm:pt>
    <dgm:pt modelId="{50C4A5C7-4A60-4C24-874A-69180166123E}" type="parTrans" cxnId="{45D838BC-8F2D-423B-A784-1F9618BE0EE6}">
      <dgm:prSet/>
      <dgm:spPr/>
      <dgm:t>
        <a:bodyPr/>
        <a:lstStyle/>
        <a:p>
          <a:endParaRPr lang="en-US">
            <a:latin typeface="Graphik Arabic Regular" pitchFamily="2" charset="-78"/>
            <a:cs typeface="Graphik Arabic Regular" pitchFamily="2" charset="-78"/>
          </a:endParaRPr>
        </a:p>
      </dgm:t>
    </dgm:pt>
    <dgm:pt modelId="{D5D0E4FD-F178-4AAA-9DA1-E34D36F9A019}" type="sibTrans" cxnId="{45D838BC-8F2D-423B-A784-1F9618BE0EE6}">
      <dgm:prSet/>
      <dgm:spPr/>
      <dgm:t>
        <a:bodyPr/>
        <a:lstStyle/>
        <a:p>
          <a:endParaRPr lang="en-US">
            <a:latin typeface="Graphik Arabic Regular" pitchFamily="2" charset="-78"/>
            <a:cs typeface="Graphik Arabic Regular" pitchFamily="2" charset="-78"/>
          </a:endParaRPr>
        </a:p>
      </dgm:t>
    </dgm:pt>
    <dgm:pt modelId="{E660FC7B-2620-4930-A7D3-99FD526E63DD}" type="pres">
      <dgm:prSet presAssocID="{80FECDA0-C635-450D-ACD6-4D0E946D6843}" presName="Name0" presStyleCnt="0">
        <dgm:presLayoutVars>
          <dgm:dir/>
          <dgm:animLvl val="lvl"/>
          <dgm:resizeHandles val="exact"/>
        </dgm:presLayoutVars>
      </dgm:prSet>
      <dgm:spPr/>
    </dgm:pt>
    <dgm:pt modelId="{82F67484-025F-4421-A33D-557226626664}" type="pres">
      <dgm:prSet presAssocID="{A843FA2C-E1B2-45E0-8BC5-BAB4488967D9}" presName="vertFlow" presStyleCnt="0"/>
      <dgm:spPr/>
    </dgm:pt>
    <dgm:pt modelId="{CCBEA022-078E-4694-9695-CDC8CF4E5D9E}" type="pres">
      <dgm:prSet presAssocID="{A843FA2C-E1B2-45E0-8BC5-BAB4488967D9}" presName="header" presStyleLbl="node1" presStyleIdx="0" presStyleCnt="3" custScaleY="152539"/>
      <dgm:spPr/>
    </dgm:pt>
    <dgm:pt modelId="{5C8416F2-2D75-45AC-904B-06DB4134228C}" type="pres">
      <dgm:prSet presAssocID="{A74BDF4F-7C4F-4703-BD91-0F4B5A10C9F9}" presName="parTrans" presStyleLbl="sibTrans2D1" presStyleIdx="0" presStyleCnt="7"/>
      <dgm:spPr/>
    </dgm:pt>
    <dgm:pt modelId="{03F40AFB-0FC7-4313-BAAA-329BA36BA5E6}" type="pres">
      <dgm:prSet presAssocID="{0C08F0B9-B66B-416A-AD80-601F2FC85C90}" presName="child" presStyleLbl="alignAccFollowNode1" presStyleIdx="0" presStyleCnt="7">
        <dgm:presLayoutVars>
          <dgm:chMax val="0"/>
          <dgm:bulletEnabled val="1"/>
        </dgm:presLayoutVars>
      </dgm:prSet>
      <dgm:spPr/>
    </dgm:pt>
    <dgm:pt modelId="{A47A0641-2AE1-4794-BC9E-5DE262659077}" type="pres">
      <dgm:prSet presAssocID="{943CB42E-22AF-4672-A689-F0DFEA36F569}" presName="sibTrans" presStyleLbl="sibTrans2D1" presStyleIdx="1" presStyleCnt="7"/>
      <dgm:spPr/>
    </dgm:pt>
    <dgm:pt modelId="{AB5FA3EC-C2DB-4210-A415-72F39FEA4F03}" type="pres">
      <dgm:prSet presAssocID="{344FF24B-BD7C-494E-9FF7-ECCA098D8A94}" presName="child" presStyleLbl="alignAccFollowNode1" presStyleIdx="1" presStyleCnt="7">
        <dgm:presLayoutVars>
          <dgm:chMax val="0"/>
          <dgm:bulletEnabled val="1"/>
        </dgm:presLayoutVars>
      </dgm:prSet>
      <dgm:spPr/>
    </dgm:pt>
    <dgm:pt modelId="{31D097C4-950F-4EFC-9752-B37339F3EA07}" type="pres">
      <dgm:prSet presAssocID="{8A08435E-70F1-46B3-BE94-201F25F66777}" presName="sibTrans" presStyleLbl="sibTrans2D1" presStyleIdx="2" presStyleCnt="7"/>
      <dgm:spPr/>
    </dgm:pt>
    <dgm:pt modelId="{2901F566-93B4-4631-B7FE-4EE2D80A6C54}" type="pres">
      <dgm:prSet presAssocID="{2916D0AB-6DF0-4BCB-98FE-B82F3F73C143}" presName="child" presStyleLbl="alignAccFollowNode1" presStyleIdx="2" presStyleCnt="7">
        <dgm:presLayoutVars>
          <dgm:chMax val="0"/>
          <dgm:bulletEnabled val="1"/>
        </dgm:presLayoutVars>
      </dgm:prSet>
      <dgm:spPr/>
    </dgm:pt>
    <dgm:pt modelId="{5921BAC7-4816-44F6-AE0B-942BF5CF8246}" type="pres">
      <dgm:prSet presAssocID="{A843FA2C-E1B2-45E0-8BC5-BAB4488967D9}" presName="hSp" presStyleCnt="0"/>
      <dgm:spPr/>
    </dgm:pt>
    <dgm:pt modelId="{ABFBF1DC-7917-46FF-B7B4-377B08689F1F}" type="pres">
      <dgm:prSet presAssocID="{4D343D47-D295-4AC9-92CA-EB2E51F765AA}" presName="vertFlow" presStyleCnt="0"/>
      <dgm:spPr/>
    </dgm:pt>
    <dgm:pt modelId="{E0ADD309-136A-4B61-A360-634222F3E3A8}" type="pres">
      <dgm:prSet presAssocID="{4D343D47-D295-4AC9-92CA-EB2E51F765AA}" presName="header" presStyleLbl="node1" presStyleIdx="1" presStyleCnt="3" custScaleY="152759"/>
      <dgm:spPr/>
    </dgm:pt>
    <dgm:pt modelId="{7BA90CC7-912B-4EE2-9251-E9B7E044B624}" type="pres">
      <dgm:prSet presAssocID="{75034A85-4EF3-499E-889B-3821B3E1F2E2}" presName="parTrans" presStyleLbl="sibTrans2D1" presStyleIdx="3" presStyleCnt="7"/>
      <dgm:spPr/>
    </dgm:pt>
    <dgm:pt modelId="{1CAC5807-6768-4825-8675-F5FCFC41D57E}" type="pres">
      <dgm:prSet presAssocID="{0EE3CFF2-2845-4EA7-A65A-3DE7668A1685}" presName="child" presStyleLbl="alignAccFollowNode1" presStyleIdx="3" presStyleCnt="7">
        <dgm:presLayoutVars>
          <dgm:chMax val="0"/>
          <dgm:bulletEnabled val="1"/>
        </dgm:presLayoutVars>
      </dgm:prSet>
      <dgm:spPr/>
    </dgm:pt>
    <dgm:pt modelId="{589F3546-2844-42E1-9113-63FC10E7C88D}" type="pres">
      <dgm:prSet presAssocID="{FF0F2CB6-8F81-425F-A468-35B703692E67}" presName="sibTrans" presStyleLbl="sibTrans2D1" presStyleIdx="4" presStyleCnt="7"/>
      <dgm:spPr/>
    </dgm:pt>
    <dgm:pt modelId="{30DF7232-4FA4-4E23-84AB-F57B9D6E47BA}" type="pres">
      <dgm:prSet presAssocID="{F8C6B9EB-26F7-4AE2-BB9F-2C186F063090}" presName="child" presStyleLbl="alignAccFollowNode1" presStyleIdx="4" presStyleCnt="7">
        <dgm:presLayoutVars>
          <dgm:chMax val="0"/>
          <dgm:bulletEnabled val="1"/>
        </dgm:presLayoutVars>
      </dgm:prSet>
      <dgm:spPr/>
    </dgm:pt>
    <dgm:pt modelId="{F3731FC3-081B-4908-8890-90504FEECF66}" type="pres">
      <dgm:prSet presAssocID="{4D343D47-D295-4AC9-92CA-EB2E51F765AA}" presName="hSp" presStyleCnt="0"/>
      <dgm:spPr/>
    </dgm:pt>
    <dgm:pt modelId="{B29B032C-862D-4B1F-9D19-9C0FB2D34BC7}" type="pres">
      <dgm:prSet presAssocID="{AB63DA8E-2EE3-4285-A4AA-57CEB4C187BB}" presName="vertFlow" presStyleCnt="0"/>
      <dgm:spPr/>
    </dgm:pt>
    <dgm:pt modelId="{6C9FF8D4-A74E-478D-8464-A80995177DC0}" type="pres">
      <dgm:prSet presAssocID="{AB63DA8E-2EE3-4285-A4AA-57CEB4C187BB}" presName="header" presStyleLbl="node1" presStyleIdx="2" presStyleCnt="3" custScaleY="150359"/>
      <dgm:spPr/>
    </dgm:pt>
    <dgm:pt modelId="{6494391B-E9FE-4994-851D-3CC4754D7939}" type="pres">
      <dgm:prSet presAssocID="{F2BF1638-460F-40B5-A768-1A1028A7CA3E}" presName="parTrans" presStyleLbl="sibTrans2D1" presStyleIdx="5" presStyleCnt="7"/>
      <dgm:spPr/>
    </dgm:pt>
    <dgm:pt modelId="{CB0D7EF2-8BD0-4B6F-B58D-03AA2088A186}" type="pres">
      <dgm:prSet presAssocID="{ED2F4EE8-400A-4AC9-94E8-4E2B7D2110CC}" presName="child" presStyleLbl="alignAccFollowNode1" presStyleIdx="5" presStyleCnt="7">
        <dgm:presLayoutVars>
          <dgm:chMax val="0"/>
          <dgm:bulletEnabled val="1"/>
        </dgm:presLayoutVars>
      </dgm:prSet>
      <dgm:spPr/>
    </dgm:pt>
    <dgm:pt modelId="{86E30E1D-57E9-47D9-B73E-1CA30E3B5B63}" type="pres">
      <dgm:prSet presAssocID="{BA8887D0-C821-4AC4-A9B8-030EFF1ED6B3}" presName="sibTrans" presStyleLbl="sibTrans2D1" presStyleIdx="6" presStyleCnt="7"/>
      <dgm:spPr/>
    </dgm:pt>
    <dgm:pt modelId="{3DDE2C1A-F896-44D3-9510-B8252C02E909}" type="pres">
      <dgm:prSet presAssocID="{F736202D-5C1A-44EC-B3A4-4D6CBF18C08A}" presName="child" presStyleLbl="alignAccFollowNode1" presStyleIdx="6" presStyleCnt="7">
        <dgm:presLayoutVars>
          <dgm:chMax val="0"/>
          <dgm:bulletEnabled val="1"/>
        </dgm:presLayoutVars>
      </dgm:prSet>
      <dgm:spPr/>
    </dgm:pt>
  </dgm:ptLst>
  <dgm:cxnLst>
    <dgm:cxn modelId="{DF9DDB10-FBBF-4D31-A0C2-76764B3E4B38}" srcId="{4D343D47-D295-4AC9-92CA-EB2E51F765AA}" destId="{0EE3CFF2-2845-4EA7-A65A-3DE7668A1685}" srcOrd="0" destOrd="0" parTransId="{75034A85-4EF3-499E-889B-3821B3E1F2E2}" sibTransId="{FF0F2CB6-8F81-425F-A468-35B703692E67}"/>
    <dgm:cxn modelId="{535DBF1A-99D8-4D19-BB4D-D137716EEFA2}" type="presOf" srcId="{A843FA2C-E1B2-45E0-8BC5-BAB4488967D9}" destId="{CCBEA022-078E-4694-9695-CDC8CF4E5D9E}" srcOrd="0" destOrd="0" presId="urn:microsoft.com/office/officeart/2005/8/layout/lProcess1"/>
    <dgm:cxn modelId="{18216C20-8BE1-489A-A337-C289775CEA91}" type="presOf" srcId="{BA8887D0-C821-4AC4-A9B8-030EFF1ED6B3}" destId="{86E30E1D-57E9-47D9-B73E-1CA30E3B5B63}" srcOrd="0" destOrd="0" presId="urn:microsoft.com/office/officeart/2005/8/layout/lProcess1"/>
    <dgm:cxn modelId="{25440F22-6E62-45C6-BDAF-5BA43BAA2331}" type="presOf" srcId="{0EE3CFF2-2845-4EA7-A65A-3DE7668A1685}" destId="{1CAC5807-6768-4825-8675-F5FCFC41D57E}" srcOrd="0" destOrd="0" presId="urn:microsoft.com/office/officeart/2005/8/layout/lProcess1"/>
    <dgm:cxn modelId="{A3A7342F-C483-4538-BCC8-6115E83FDE69}" srcId="{80FECDA0-C635-450D-ACD6-4D0E946D6843}" destId="{AB63DA8E-2EE3-4285-A4AA-57CEB4C187BB}" srcOrd="2" destOrd="0" parTransId="{98EAAC02-864D-47BC-8DCE-F7653BBC7F4B}" sibTransId="{9F4EEBFE-46D6-40BB-BEF3-710318D95ED7}"/>
    <dgm:cxn modelId="{655C0C35-0B30-43BC-93A7-1C24ED73FD11}" type="presOf" srcId="{75034A85-4EF3-499E-889B-3821B3E1F2E2}" destId="{7BA90CC7-912B-4EE2-9251-E9B7E044B624}" srcOrd="0" destOrd="0" presId="urn:microsoft.com/office/officeart/2005/8/layout/lProcess1"/>
    <dgm:cxn modelId="{FB800D3B-A727-4F85-B225-593B7AD07903}" type="presOf" srcId="{344FF24B-BD7C-494E-9FF7-ECCA098D8A94}" destId="{AB5FA3EC-C2DB-4210-A415-72F39FEA4F03}" srcOrd="0" destOrd="0" presId="urn:microsoft.com/office/officeart/2005/8/layout/lProcess1"/>
    <dgm:cxn modelId="{11891265-FBB7-4E39-99CE-FBD9F7454FC1}" type="presOf" srcId="{AB63DA8E-2EE3-4285-A4AA-57CEB4C187BB}" destId="{6C9FF8D4-A74E-478D-8464-A80995177DC0}" srcOrd="0" destOrd="0" presId="urn:microsoft.com/office/officeart/2005/8/layout/lProcess1"/>
    <dgm:cxn modelId="{E08F1746-5857-4FF1-9CAA-1DBBD1868BB5}" srcId="{4D343D47-D295-4AC9-92CA-EB2E51F765AA}" destId="{F8C6B9EB-26F7-4AE2-BB9F-2C186F063090}" srcOrd="1" destOrd="0" parTransId="{3971855A-F3FE-4115-A904-826BE0213F4C}" sibTransId="{87C0DD38-6A6A-4131-84ED-4CF690077BAA}"/>
    <dgm:cxn modelId="{8335BA6C-EF6C-41AE-A1E2-55AC1C232A03}" srcId="{80FECDA0-C635-450D-ACD6-4D0E946D6843}" destId="{A843FA2C-E1B2-45E0-8BC5-BAB4488967D9}" srcOrd="0" destOrd="0" parTransId="{A5EDD503-04E0-497D-A823-B7A979442352}" sibTransId="{ADA8D670-C3C5-4C2B-8A17-5DA2CED9A2CC}"/>
    <dgm:cxn modelId="{CA639374-9468-4766-8847-1737590ED2BB}" srcId="{AB63DA8E-2EE3-4285-A4AA-57CEB4C187BB}" destId="{ED2F4EE8-400A-4AC9-94E8-4E2B7D2110CC}" srcOrd="0" destOrd="0" parTransId="{F2BF1638-460F-40B5-A768-1A1028A7CA3E}" sibTransId="{BA8887D0-C821-4AC4-A9B8-030EFF1ED6B3}"/>
    <dgm:cxn modelId="{676C9158-EC1F-449D-8CD5-61BE47DC20A4}" type="presOf" srcId="{0C08F0B9-B66B-416A-AD80-601F2FC85C90}" destId="{03F40AFB-0FC7-4313-BAAA-329BA36BA5E6}" srcOrd="0" destOrd="0" presId="urn:microsoft.com/office/officeart/2005/8/layout/lProcess1"/>
    <dgm:cxn modelId="{A31B348E-8C58-430D-AA65-A2409C43A9DB}" srcId="{A843FA2C-E1B2-45E0-8BC5-BAB4488967D9}" destId="{0C08F0B9-B66B-416A-AD80-601F2FC85C90}" srcOrd="0" destOrd="0" parTransId="{A74BDF4F-7C4F-4703-BD91-0F4B5A10C9F9}" sibTransId="{943CB42E-22AF-4672-A689-F0DFEA36F569}"/>
    <dgm:cxn modelId="{EF5CBC8F-AA57-4014-9029-670532E100F8}" type="presOf" srcId="{2916D0AB-6DF0-4BCB-98FE-B82F3F73C143}" destId="{2901F566-93B4-4631-B7FE-4EE2D80A6C54}" srcOrd="0" destOrd="0" presId="urn:microsoft.com/office/officeart/2005/8/layout/lProcess1"/>
    <dgm:cxn modelId="{47D71297-6B7A-4CC6-A7DC-3DE71AACB97B}" type="presOf" srcId="{ED2F4EE8-400A-4AC9-94E8-4E2B7D2110CC}" destId="{CB0D7EF2-8BD0-4B6F-B58D-03AA2088A186}" srcOrd="0" destOrd="0" presId="urn:microsoft.com/office/officeart/2005/8/layout/lProcess1"/>
    <dgm:cxn modelId="{91E3F8A3-B796-4B9C-BD46-A6D55C580AC2}" srcId="{AB63DA8E-2EE3-4285-A4AA-57CEB4C187BB}" destId="{F736202D-5C1A-44EC-B3A4-4D6CBF18C08A}" srcOrd="1" destOrd="0" parTransId="{1217B575-4244-41F1-8EA8-2CC4AB72A980}" sibTransId="{0E7D1829-8188-42C8-A871-4B17E554EAAA}"/>
    <dgm:cxn modelId="{98703AA9-F8B4-4528-99DC-05B90E3C9070}" type="presOf" srcId="{80FECDA0-C635-450D-ACD6-4D0E946D6843}" destId="{E660FC7B-2620-4930-A7D3-99FD526E63DD}" srcOrd="0" destOrd="0" presId="urn:microsoft.com/office/officeart/2005/8/layout/lProcess1"/>
    <dgm:cxn modelId="{0FC70DB3-EA91-463D-AC10-416FAC916C15}" srcId="{A843FA2C-E1B2-45E0-8BC5-BAB4488967D9}" destId="{344FF24B-BD7C-494E-9FF7-ECCA098D8A94}" srcOrd="1" destOrd="0" parTransId="{1B27689D-E86F-45A7-BB22-AF0D81692128}" sibTransId="{8A08435E-70F1-46B3-BE94-201F25F66777}"/>
    <dgm:cxn modelId="{09BE28B6-1F0C-4709-8DE1-A959799F6E55}" type="presOf" srcId="{F736202D-5C1A-44EC-B3A4-4D6CBF18C08A}" destId="{3DDE2C1A-F896-44D3-9510-B8252C02E909}" srcOrd="0" destOrd="0" presId="urn:microsoft.com/office/officeart/2005/8/layout/lProcess1"/>
    <dgm:cxn modelId="{45D838BC-8F2D-423B-A784-1F9618BE0EE6}" srcId="{A843FA2C-E1B2-45E0-8BC5-BAB4488967D9}" destId="{2916D0AB-6DF0-4BCB-98FE-B82F3F73C143}" srcOrd="2" destOrd="0" parTransId="{50C4A5C7-4A60-4C24-874A-69180166123E}" sibTransId="{D5D0E4FD-F178-4AAA-9DA1-E34D36F9A019}"/>
    <dgm:cxn modelId="{D5C47FC5-4958-468B-8D86-B73F7A36A0C2}" type="presOf" srcId="{4D343D47-D295-4AC9-92CA-EB2E51F765AA}" destId="{E0ADD309-136A-4B61-A360-634222F3E3A8}" srcOrd="0" destOrd="0" presId="urn:microsoft.com/office/officeart/2005/8/layout/lProcess1"/>
    <dgm:cxn modelId="{463743C8-C250-42A8-A573-9959BF4367EF}" type="presOf" srcId="{F2BF1638-460F-40B5-A768-1A1028A7CA3E}" destId="{6494391B-E9FE-4994-851D-3CC4754D7939}" srcOrd="0" destOrd="0" presId="urn:microsoft.com/office/officeart/2005/8/layout/lProcess1"/>
    <dgm:cxn modelId="{601615CA-A25B-4EBB-A9ED-586D638E0C4A}" type="presOf" srcId="{8A08435E-70F1-46B3-BE94-201F25F66777}" destId="{31D097C4-950F-4EFC-9752-B37339F3EA07}" srcOrd="0" destOrd="0" presId="urn:microsoft.com/office/officeart/2005/8/layout/lProcess1"/>
    <dgm:cxn modelId="{75C9EDD6-8A64-47C9-A370-490FD0CDD995}" type="presOf" srcId="{FF0F2CB6-8F81-425F-A468-35B703692E67}" destId="{589F3546-2844-42E1-9113-63FC10E7C88D}" srcOrd="0" destOrd="0" presId="urn:microsoft.com/office/officeart/2005/8/layout/lProcess1"/>
    <dgm:cxn modelId="{B69201E5-2865-4EBC-8035-56B5D628565B}" type="presOf" srcId="{943CB42E-22AF-4672-A689-F0DFEA36F569}" destId="{A47A0641-2AE1-4794-BC9E-5DE262659077}" srcOrd="0" destOrd="0" presId="urn:microsoft.com/office/officeart/2005/8/layout/lProcess1"/>
    <dgm:cxn modelId="{108F17E6-7FDA-41DA-8ED5-22072A1E6158}" type="presOf" srcId="{A74BDF4F-7C4F-4703-BD91-0F4B5A10C9F9}" destId="{5C8416F2-2D75-45AC-904B-06DB4134228C}" srcOrd="0" destOrd="0" presId="urn:microsoft.com/office/officeart/2005/8/layout/lProcess1"/>
    <dgm:cxn modelId="{9D3774ED-848C-4E2B-B1C8-D0E0B8DF7432}" type="presOf" srcId="{F8C6B9EB-26F7-4AE2-BB9F-2C186F063090}" destId="{30DF7232-4FA4-4E23-84AB-F57B9D6E47BA}" srcOrd="0" destOrd="0" presId="urn:microsoft.com/office/officeart/2005/8/layout/lProcess1"/>
    <dgm:cxn modelId="{C50561F6-F3D7-4655-BABC-52E03B74C649}" srcId="{80FECDA0-C635-450D-ACD6-4D0E946D6843}" destId="{4D343D47-D295-4AC9-92CA-EB2E51F765AA}" srcOrd="1" destOrd="0" parTransId="{612D79B5-0C44-4BEA-96B6-E533227B93B3}" sibTransId="{82F96B34-06BB-4962-A86D-329CFE601450}"/>
    <dgm:cxn modelId="{21E17B2E-5AE1-4558-851A-9F9CE3F74ED7}" type="presParOf" srcId="{E660FC7B-2620-4930-A7D3-99FD526E63DD}" destId="{82F67484-025F-4421-A33D-557226626664}" srcOrd="0" destOrd="0" presId="urn:microsoft.com/office/officeart/2005/8/layout/lProcess1"/>
    <dgm:cxn modelId="{EFFBF361-FAA9-4A23-8C99-0140C1CF512B}" type="presParOf" srcId="{82F67484-025F-4421-A33D-557226626664}" destId="{CCBEA022-078E-4694-9695-CDC8CF4E5D9E}" srcOrd="0" destOrd="0" presId="urn:microsoft.com/office/officeart/2005/8/layout/lProcess1"/>
    <dgm:cxn modelId="{ABB70107-7698-4292-884A-781315161B40}" type="presParOf" srcId="{82F67484-025F-4421-A33D-557226626664}" destId="{5C8416F2-2D75-45AC-904B-06DB4134228C}" srcOrd="1" destOrd="0" presId="urn:microsoft.com/office/officeart/2005/8/layout/lProcess1"/>
    <dgm:cxn modelId="{21B265C1-2963-4375-AC25-3A7E0531E1C3}" type="presParOf" srcId="{82F67484-025F-4421-A33D-557226626664}" destId="{03F40AFB-0FC7-4313-BAAA-329BA36BA5E6}" srcOrd="2" destOrd="0" presId="urn:microsoft.com/office/officeart/2005/8/layout/lProcess1"/>
    <dgm:cxn modelId="{B608E19D-5464-4B60-AC5E-B336A82A84D2}" type="presParOf" srcId="{82F67484-025F-4421-A33D-557226626664}" destId="{A47A0641-2AE1-4794-BC9E-5DE262659077}" srcOrd="3" destOrd="0" presId="urn:microsoft.com/office/officeart/2005/8/layout/lProcess1"/>
    <dgm:cxn modelId="{5568BCD7-B543-4A5F-ACC8-689AE6222213}" type="presParOf" srcId="{82F67484-025F-4421-A33D-557226626664}" destId="{AB5FA3EC-C2DB-4210-A415-72F39FEA4F03}" srcOrd="4" destOrd="0" presId="urn:microsoft.com/office/officeart/2005/8/layout/lProcess1"/>
    <dgm:cxn modelId="{B114272F-5868-4838-AF45-0A3A204657DA}" type="presParOf" srcId="{82F67484-025F-4421-A33D-557226626664}" destId="{31D097C4-950F-4EFC-9752-B37339F3EA07}" srcOrd="5" destOrd="0" presId="urn:microsoft.com/office/officeart/2005/8/layout/lProcess1"/>
    <dgm:cxn modelId="{963619B2-01F0-4FD2-98EF-403A0FB0D466}" type="presParOf" srcId="{82F67484-025F-4421-A33D-557226626664}" destId="{2901F566-93B4-4631-B7FE-4EE2D80A6C54}" srcOrd="6" destOrd="0" presId="urn:microsoft.com/office/officeart/2005/8/layout/lProcess1"/>
    <dgm:cxn modelId="{58925125-BB49-4A70-BE14-09CA2317CD9C}" type="presParOf" srcId="{E660FC7B-2620-4930-A7D3-99FD526E63DD}" destId="{5921BAC7-4816-44F6-AE0B-942BF5CF8246}" srcOrd="1" destOrd="0" presId="urn:microsoft.com/office/officeart/2005/8/layout/lProcess1"/>
    <dgm:cxn modelId="{AA0A7DA0-0D41-4812-9A91-5ACC82F306C7}" type="presParOf" srcId="{E660FC7B-2620-4930-A7D3-99FD526E63DD}" destId="{ABFBF1DC-7917-46FF-B7B4-377B08689F1F}" srcOrd="2" destOrd="0" presId="urn:microsoft.com/office/officeart/2005/8/layout/lProcess1"/>
    <dgm:cxn modelId="{C70EE1E3-9F24-4442-9D18-7C78F2548375}" type="presParOf" srcId="{ABFBF1DC-7917-46FF-B7B4-377B08689F1F}" destId="{E0ADD309-136A-4B61-A360-634222F3E3A8}" srcOrd="0" destOrd="0" presId="urn:microsoft.com/office/officeart/2005/8/layout/lProcess1"/>
    <dgm:cxn modelId="{A00FF588-E077-4CEE-9CDA-DC74D6FA91D0}" type="presParOf" srcId="{ABFBF1DC-7917-46FF-B7B4-377B08689F1F}" destId="{7BA90CC7-912B-4EE2-9251-E9B7E044B624}" srcOrd="1" destOrd="0" presId="urn:microsoft.com/office/officeart/2005/8/layout/lProcess1"/>
    <dgm:cxn modelId="{A6612049-4199-4E29-8D21-42EB93601A3A}" type="presParOf" srcId="{ABFBF1DC-7917-46FF-B7B4-377B08689F1F}" destId="{1CAC5807-6768-4825-8675-F5FCFC41D57E}" srcOrd="2" destOrd="0" presId="urn:microsoft.com/office/officeart/2005/8/layout/lProcess1"/>
    <dgm:cxn modelId="{FD8ED53F-D01A-4F5F-9705-B95AE0CE9185}" type="presParOf" srcId="{ABFBF1DC-7917-46FF-B7B4-377B08689F1F}" destId="{589F3546-2844-42E1-9113-63FC10E7C88D}" srcOrd="3" destOrd="0" presId="urn:microsoft.com/office/officeart/2005/8/layout/lProcess1"/>
    <dgm:cxn modelId="{EFB78D58-4F0D-4B89-89E2-D4A74895DDB4}" type="presParOf" srcId="{ABFBF1DC-7917-46FF-B7B4-377B08689F1F}" destId="{30DF7232-4FA4-4E23-84AB-F57B9D6E47BA}" srcOrd="4" destOrd="0" presId="urn:microsoft.com/office/officeart/2005/8/layout/lProcess1"/>
    <dgm:cxn modelId="{0F6218BE-74DD-4683-8A60-3A6B1C9FD3C0}" type="presParOf" srcId="{E660FC7B-2620-4930-A7D3-99FD526E63DD}" destId="{F3731FC3-081B-4908-8890-90504FEECF66}" srcOrd="3" destOrd="0" presId="urn:microsoft.com/office/officeart/2005/8/layout/lProcess1"/>
    <dgm:cxn modelId="{A4262BEB-BECF-4125-8BFF-F3D3964D9695}" type="presParOf" srcId="{E660FC7B-2620-4930-A7D3-99FD526E63DD}" destId="{B29B032C-862D-4B1F-9D19-9C0FB2D34BC7}" srcOrd="4" destOrd="0" presId="urn:microsoft.com/office/officeart/2005/8/layout/lProcess1"/>
    <dgm:cxn modelId="{993AA17E-AE08-4363-A1F2-5F3E776A7D56}" type="presParOf" srcId="{B29B032C-862D-4B1F-9D19-9C0FB2D34BC7}" destId="{6C9FF8D4-A74E-478D-8464-A80995177DC0}" srcOrd="0" destOrd="0" presId="urn:microsoft.com/office/officeart/2005/8/layout/lProcess1"/>
    <dgm:cxn modelId="{CC022BF5-4FC6-47B5-BDE1-D69BD286CB35}" type="presParOf" srcId="{B29B032C-862D-4B1F-9D19-9C0FB2D34BC7}" destId="{6494391B-E9FE-4994-851D-3CC4754D7939}" srcOrd="1" destOrd="0" presId="urn:microsoft.com/office/officeart/2005/8/layout/lProcess1"/>
    <dgm:cxn modelId="{63777CE8-8BC6-421E-BAAE-7E83FB11C006}" type="presParOf" srcId="{B29B032C-862D-4B1F-9D19-9C0FB2D34BC7}" destId="{CB0D7EF2-8BD0-4B6F-B58D-03AA2088A186}" srcOrd="2" destOrd="0" presId="urn:microsoft.com/office/officeart/2005/8/layout/lProcess1"/>
    <dgm:cxn modelId="{089AF8A0-0EE9-41C9-A7AC-5A80670AD89F}" type="presParOf" srcId="{B29B032C-862D-4B1F-9D19-9C0FB2D34BC7}" destId="{86E30E1D-57E9-47D9-B73E-1CA30E3B5B63}" srcOrd="3" destOrd="0" presId="urn:microsoft.com/office/officeart/2005/8/layout/lProcess1"/>
    <dgm:cxn modelId="{6A9ADE69-7CD2-48A8-84E6-43750A5FA133}" type="presParOf" srcId="{B29B032C-862D-4B1F-9D19-9C0FB2D34BC7}" destId="{3DDE2C1A-F896-44D3-9510-B8252C02E909}"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4DBA846F-E8B3-4135-A13A-7AF52E68767D}">
      <dgm:prSet phldrT="[Text]"/>
      <dgm:spPr>
        <a:solidFill>
          <a:schemeClr val="bg1">
            <a:lumMod val="85000"/>
          </a:schemeClr>
        </a:solidFill>
      </dgm:spPr>
      <dgm:t>
        <a:bodyPr/>
        <a:lstStyle/>
        <a:p>
          <a:r>
            <a:rPr lang="en-GB" dirty="0">
              <a:solidFill>
                <a:schemeClr val="tx1"/>
              </a:solidFill>
            </a:rPr>
            <a:t>Managing engagement </a:t>
          </a: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dgm:spPr>
        <a:solidFill>
          <a:schemeClr val="bg1">
            <a:lumMod val="85000"/>
          </a:schemeClr>
        </a:solidFill>
      </dgm:spPr>
      <dgm:t>
        <a:bodyPr/>
        <a:lstStyle/>
        <a:p>
          <a:r>
            <a:rPr lang="en-GB" dirty="0">
              <a:solidFill>
                <a:schemeClr val="tx1"/>
              </a:solidFill>
            </a:rPr>
            <a:t>Utilising learning time</a:t>
          </a: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dgm:spPr>
        <a:solidFill>
          <a:schemeClr val="bg1">
            <a:lumMod val="85000"/>
          </a:schemeClr>
        </a:solidFill>
      </dgm:spPr>
      <dgm:t>
        <a:bodyPr/>
        <a:lstStyle/>
        <a:p>
          <a:r>
            <a:rPr lang="en-GB" dirty="0">
              <a:solidFill>
                <a:schemeClr val="tx1"/>
              </a:solidFill>
            </a:rPr>
            <a:t>Clarity of instructions </a:t>
          </a: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dgm:spPr>
        <a:solidFill>
          <a:schemeClr val="bg1">
            <a:lumMod val="85000"/>
          </a:schemeClr>
        </a:solidFill>
      </dgm:spPr>
      <dgm:t>
        <a:bodyPr/>
        <a:lstStyle/>
        <a:p>
          <a:r>
            <a:rPr lang="en-GB" dirty="0">
              <a:solidFill>
                <a:schemeClr val="tx1"/>
              </a:solidFill>
            </a:rPr>
            <a:t>Motivation and love of learning</a:t>
          </a: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11A58ED3-FF92-4E0B-A114-441660076541}">
      <dgm:prSet phldrT="[Text]"/>
      <dgm:spPr>
        <a:solidFill>
          <a:schemeClr val="bg1">
            <a:lumMod val="85000"/>
          </a:schemeClr>
        </a:solidFill>
      </dgm:spPr>
      <dgm:t>
        <a:bodyPr/>
        <a:lstStyle/>
        <a:p>
          <a:r>
            <a:rPr lang="en-GB" dirty="0">
              <a:solidFill>
                <a:schemeClr val="tx1"/>
              </a:solidFill>
            </a:rPr>
            <a:t>Teacher- Child rapport </a:t>
          </a:r>
          <a:endParaRPr lang="en-GB" dirty="0">
            <a:solidFill>
              <a:srgbClr val="C00000"/>
            </a:solidFill>
          </a:endParaRPr>
        </a:p>
      </dgm:t>
    </dgm:pt>
    <dgm:pt modelId="{1954FDBC-A850-4F85-85E0-A43AE5DBABA5}" type="parTrans" cxnId="{521C98DB-00B3-4A13-82F5-D7CEE4770546}">
      <dgm:prSet/>
      <dgm:spPr/>
      <dgm:t>
        <a:bodyPr/>
        <a:lstStyle/>
        <a:p>
          <a:endParaRPr lang="en-GB"/>
        </a:p>
      </dgm:t>
    </dgm:pt>
    <dgm:pt modelId="{50A18AD6-EECC-40B8-A3A1-44C5F3ABAFAB}" type="sibTrans" cxnId="{521C98DB-00B3-4A13-82F5-D7CEE4770546}">
      <dgm:prSet/>
      <dgm:spPr/>
      <dgm:t>
        <a:bodyPr/>
        <a:lstStyle/>
        <a:p>
          <a:endParaRPr lang="en-GB"/>
        </a:p>
      </dgm:t>
    </dgm:pt>
    <dgm:pt modelId="{359BBD11-D1D8-471D-A642-D5C817E100FC}">
      <dgm:prSet phldrT="[Text]" custT="1"/>
      <dgm:spPr/>
      <dgm:t>
        <a:bodyPr/>
        <a:lstStyle/>
        <a:p>
          <a:r>
            <a:rPr lang="en-GB" sz="2200" b="1" kern="1200" dirty="0">
              <a:solidFill>
                <a:srgbClr val="FFFFFF"/>
              </a:solidFill>
              <a:latin typeface="Graphik Semibold" panose="020B0703030202060203" pitchFamily="34" charset="0"/>
              <a:ea typeface="+mn-ea"/>
              <a:cs typeface="Graphik Arabic"/>
            </a:rPr>
            <a:t>2.1.2</a:t>
          </a:r>
        </a:p>
        <a:p>
          <a:r>
            <a:rPr lang="en-GB" sz="2000" b="1" kern="1200" dirty="0">
              <a:solidFill>
                <a:srgbClr val="FFFFFF"/>
              </a:solidFill>
              <a:latin typeface="Graphik Semibold" panose="020B0703030202060203" pitchFamily="34" charset="0"/>
              <a:ea typeface="+mn-ea"/>
              <a:cs typeface="Graphik Arabic"/>
            </a:rPr>
            <a:t>Managing Learning Environment </a:t>
          </a:r>
        </a:p>
      </dgm:t>
    </dgm:pt>
    <dgm:pt modelId="{D2AD578B-7F22-4111-97D8-12D1A54DFF43}" type="sibTrans" cxnId="{A813E6EC-B569-4581-B4BC-C31EE03EBFF4}">
      <dgm:prSet/>
      <dgm:spPr/>
      <dgm:t>
        <a:bodyPr/>
        <a:lstStyle/>
        <a:p>
          <a:endParaRPr lang="en-GB"/>
        </a:p>
      </dgm:t>
    </dgm:pt>
    <dgm:pt modelId="{10E0B3D9-D7C3-427A-A0B8-7612D820030F}" type="parTrans" cxnId="{A813E6EC-B569-4581-B4BC-C31EE03EBFF4}">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X="109987" custScaleY="135539" custLinFactNeighborX="2369" custLinFactNeighborY="-517">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ildren outline"/>
        </a:ext>
      </dgm:extLst>
    </dgm:pt>
    <dgm:pt modelId="{521D1F8D-5C4E-4FAD-BC96-8405E9638A90}" type="pres">
      <dgm:prSet presAssocID="{4DBA846F-E8B3-4135-A13A-7AF52E68767D}" presName="childText" presStyleLbl="lnNode1" presStyleIdx="0" presStyleCnt="5">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ofessor female outline"/>
        </a:ext>
      </dgm:extLst>
    </dgm:pt>
    <dgm:pt modelId="{1417B49D-981E-486E-AA2B-35A827ACF390}" type="pres">
      <dgm:prSet presAssocID="{A05D2956-D032-482E-95F6-94F481395054}" presName="childText" presStyleLbl="lnNode1" presStyleIdx="1" presStyleCnt="5">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at outline"/>
        </a:ext>
      </dgm:extLst>
    </dgm:pt>
    <dgm:pt modelId="{98F31203-4243-4D61-989D-C5CDF8FE394E}" type="pres">
      <dgm:prSet presAssocID="{89174769-C700-4B45-A1C9-F8546A8F7C5C}" presName="childText" presStyleLbl="lnNode1" presStyleIdx="2" presStyleCnt="5">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sic Shapes outline"/>
        </a:ext>
      </dgm:extLst>
    </dgm:pt>
    <dgm:pt modelId="{320E6112-D36B-4D95-9B97-C2CDED47AEF0}" type="pres">
      <dgm:prSet presAssocID="{4794DE7D-0561-4D12-96EF-7A26A239E7D4}" presName="childText" presStyleLbl="lnNode1" presStyleIdx="3" presStyleCnt="5">
        <dgm:presLayoutVars>
          <dgm:chMax val="0"/>
          <dgm:chPref val="0"/>
          <dgm:bulletEnabled val="1"/>
        </dgm:presLayoutVars>
      </dgm:prSet>
      <dgm:spPr/>
    </dgm:pt>
    <dgm:pt modelId="{D24C5A85-C916-436C-9E3B-FE94077A7ED5}" type="pres">
      <dgm:prSet presAssocID="{11A58ED3-FF92-4E0B-A114-441660076541}" presName="childComposite" presStyleCnt="0">
        <dgm:presLayoutVars>
          <dgm:chMax val="0"/>
          <dgm:chPref val="0"/>
        </dgm:presLayoutVars>
      </dgm:prSet>
      <dgm:spPr/>
    </dgm:pt>
    <dgm:pt modelId="{6BDCB3FC-AE09-48BA-B45F-F0AB653EE875}" type="pres">
      <dgm:prSet presAssocID="{11A58ED3-FF92-4E0B-A114-441660076541}"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Home1 outline"/>
        </a:ext>
      </dgm:extLst>
    </dgm:pt>
    <dgm:pt modelId="{B5DA0137-3829-4E16-907A-FE4A338DCCD7}" type="pres">
      <dgm:prSet presAssocID="{11A58ED3-FF92-4E0B-A114-441660076541}" presName="childText" presStyleLbl="lnNode1" presStyleIdx="4" presStyleCnt="5">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CFD65CB9-A189-4D20-B56A-D5B4D0086A7C}" type="presOf" srcId="{11A58ED3-FF92-4E0B-A114-441660076541}" destId="{B5DA0137-3829-4E16-907A-FE4A338DCCD7}" srcOrd="0" destOrd="0" presId="urn:microsoft.com/office/officeart/2008/layout/PictureAccentList"/>
    <dgm:cxn modelId="{521C98DB-00B3-4A13-82F5-D7CEE4770546}" srcId="{359BBD11-D1D8-471D-A642-D5C817E100FC}" destId="{11A58ED3-FF92-4E0B-A114-441660076541}" srcOrd="4" destOrd="0" parTransId="{1954FDBC-A850-4F85-85E0-A43AE5DBABA5}" sibTransId="{50A18AD6-EECC-40B8-A3A1-44C5F3ABAFAB}"/>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 modelId="{A4F987A4-16F0-4BCD-82D6-90494686A84C}" type="presParOf" srcId="{8977C43E-3BED-435B-870A-E987052D695B}" destId="{D24C5A85-C916-436C-9E3B-FE94077A7ED5}" srcOrd="4" destOrd="0" presId="urn:microsoft.com/office/officeart/2008/layout/PictureAccentList"/>
    <dgm:cxn modelId="{9AF3B426-082D-4D29-BC8C-7458CCB917D0}" type="presParOf" srcId="{D24C5A85-C916-436C-9E3B-FE94077A7ED5}" destId="{6BDCB3FC-AE09-48BA-B45F-F0AB653EE875}" srcOrd="0" destOrd="0" presId="urn:microsoft.com/office/officeart/2008/layout/PictureAccentList"/>
    <dgm:cxn modelId="{430A9EDD-8500-48C8-9212-4EA160D746C0}" type="presParOf" srcId="{D24C5A85-C916-436C-9E3B-FE94077A7ED5}" destId="{B5DA0137-3829-4E16-907A-FE4A338DCCD7}"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4DBA846F-E8B3-4135-A13A-7AF52E68767D}">
      <dgm:prSet phldrT="[Text]"/>
      <dgm:spPr>
        <a:solidFill>
          <a:schemeClr val="bg1">
            <a:lumMod val="85000"/>
          </a:schemeClr>
        </a:solidFill>
      </dgm:spPr>
      <dgm:t>
        <a:bodyPr/>
        <a:lstStyle/>
        <a:p>
          <a:r>
            <a:rPr lang="en-GB" dirty="0">
              <a:solidFill>
                <a:schemeClr val="tx1"/>
              </a:solidFill>
            </a:rPr>
            <a:t>Play Based Learning </a:t>
          </a: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dgm:spPr>
        <a:solidFill>
          <a:schemeClr val="bg1">
            <a:lumMod val="85000"/>
          </a:schemeClr>
        </a:solidFill>
      </dgm:spPr>
      <dgm:t>
        <a:bodyPr/>
        <a:lstStyle/>
        <a:p>
          <a:r>
            <a:rPr lang="en-GB" dirty="0">
              <a:solidFill>
                <a:schemeClr val="tx1"/>
              </a:solidFill>
            </a:rPr>
            <a:t>Sensory Learning</a:t>
          </a: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dgm:spPr>
        <a:solidFill>
          <a:schemeClr val="bg1">
            <a:lumMod val="85000"/>
          </a:schemeClr>
        </a:solidFill>
      </dgm:spPr>
      <dgm:t>
        <a:bodyPr/>
        <a:lstStyle/>
        <a:p>
          <a:r>
            <a:rPr lang="en-GB" dirty="0">
              <a:solidFill>
                <a:schemeClr val="tx1"/>
              </a:solidFill>
            </a:rPr>
            <a:t>Creativity and imagination </a:t>
          </a: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dgm:spPr>
        <a:solidFill>
          <a:schemeClr val="bg1">
            <a:lumMod val="85000"/>
          </a:schemeClr>
        </a:solidFill>
      </dgm:spPr>
      <dgm:t>
        <a:bodyPr/>
        <a:lstStyle/>
        <a:p>
          <a:r>
            <a:rPr lang="en-GB" dirty="0">
              <a:solidFill>
                <a:schemeClr val="tx1"/>
              </a:solidFill>
            </a:rPr>
            <a:t>Exploring </a:t>
          </a: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11A58ED3-FF92-4E0B-A114-441660076541}">
      <dgm:prSet phldrT="[Text]"/>
      <dgm:spPr>
        <a:solidFill>
          <a:schemeClr val="bg1">
            <a:lumMod val="85000"/>
          </a:schemeClr>
        </a:solidFill>
      </dgm:spPr>
      <dgm:t>
        <a:bodyPr/>
        <a:lstStyle/>
        <a:p>
          <a:r>
            <a:rPr lang="en-GB" dirty="0">
              <a:solidFill>
                <a:schemeClr val="tx1"/>
              </a:solidFill>
            </a:rPr>
            <a:t>Outdoor learning time</a:t>
          </a:r>
          <a:endParaRPr lang="en-GB" dirty="0">
            <a:solidFill>
              <a:srgbClr val="C00000"/>
            </a:solidFill>
          </a:endParaRPr>
        </a:p>
      </dgm:t>
    </dgm:pt>
    <dgm:pt modelId="{1954FDBC-A850-4F85-85E0-A43AE5DBABA5}" type="parTrans" cxnId="{521C98DB-00B3-4A13-82F5-D7CEE4770546}">
      <dgm:prSet/>
      <dgm:spPr/>
      <dgm:t>
        <a:bodyPr/>
        <a:lstStyle/>
        <a:p>
          <a:endParaRPr lang="en-GB"/>
        </a:p>
      </dgm:t>
    </dgm:pt>
    <dgm:pt modelId="{50A18AD6-EECC-40B8-A3A1-44C5F3ABAFAB}" type="sibTrans" cxnId="{521C98DB-00B3-4A13-82F5-D7CEE4770546}">
      <dgm:prSet/>
      <dgm:spPr/>
      <dgm:t>
        <a:bodyPr/>
        <a:lstStyle/>
        <a:p>
          <a:endParaRPr lang="en-GB"/>
        </a:p>
      </dgm:t>
    </dgm:pt>
    <dgm:pt modelId="{359BBD11-D1D8-471D-A642-D5C817E100FC}">
      <dgm:prSet phldrT="[Text]"/>
      <dgm:spPr/>
      <dgm:t>
        <a:bodyPr/>
        <a:lstStyle/>
        <a:p>
          <a:r>
            <a:rPr lang="en-GB" b="1" dirty="0">
              <a:latin typeface="Graphik Semibold" panose="020B0703030202060203" pitchFamily="34" charset="0"/>
            </a:rPr>
            <a:t>2.1.1 </a:t>
          </a:r>
        </a:p>
        <a:p>
          <a:r>
            <a:rPr lang="en-GB" b="1" dirty="0">
              <a:latin typeface="Graphik Semibold" panose="020B0703030202060203" pitchFamily="34" charset="0"/>
            </a:rPr>
            <a:t>Age-appropriate Experiences </a:t>
          </a:r>
        </a:p>
      </dgm:t>
    </dgm:pt>
    <dgm:pt modelId="{D2AD578B-7F22-4111-97D8-12D1A54DFF43}" type="sibTrans" cxnId="{A813E6EC-B569-4581-B4BC-C31EE03EBFF4}">
      <dgm:prSet/>
      <dgm:spPr/>
      <dgm:t>
        <a:bodyPr/>
        <a:lstStyle/>
        <a:p>
          <a:endParaRPr lang="en-GB"/>
        </a:p>
      </dgm:t>
    </dgm:pt>
    <dgm:pt modelId="{10E0B3D9-D7C3-427A-A0B8-7612D820030F}" type="parTrans" cxnId="{A813E6EC-B569-4581-B4BC-C31EE03EBFF4}">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Y="135539">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oy Train outline"/>
        </a:ext>
      </dgm:extLst>
    </dgm:pt>
    <dgm:pt modelId="{521D1F8D-5C4E-4FAD-BC96-8405E9638A90}" type="pres">
      <dgm:prSet presAssocID="{4DBA846F-E8B3-4135-A13A-7AF52E68767D}" presName="childText" presStyleLbl="lnNode1" presStyleIdx="0" presStyleCnt="5">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dprint outline"/>
        </a:ext>
      </dgm:extLst>
    </dgm:pt>
    <dgm:pt modelId="{1417B49D-981E-486E-AA2B-35A827ACF390}" type="pres">
      <dgm:prSet presAssocID="{A05D2956-D032-482E-95F6-94F481395054}" presName="childText" presStyleLbl="lnNode1" presStyleIdx="1" presStyleCnt="5">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ight Brain outline"/>
        </a:ext>
      </dgm:extLst>
    </dgm:pt>
    <dgm:pt modelId="{98F31203-4243-4D61-989D-C5CDF8FE394E}" type="pres">
      <dgm:prSet presAssocID="{89174769-C700-4B45-A1C9-F8546A8F7C5C}" presName="childText" presStyleLbl="lnNode1" presStyleIdx="2" presStyleCnt="5">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inoculars outline"/>
        </a:ext>
      </dgm:extLst>
    </dgm:pt>
    <dgm:pt modelId="{320E6112-D36B-4D95-9B97-C2CDED47AEF0}" type="pres">
      <dgm:prSet presAssocID="{4794DE7D-0561-4D12-96EF-7A26A239E7D4}" presName="childText" presStyleLbl="lnNode1" presStyleIdx="3" presStyleCnt="5">
        <dgm:presLayoutVars>
          <dgm:chMax val="0"/>
          <dgm:chPref val="0"/>
          <dgm:bulletEnabled val="1"/>
        </dgm:presLayoutVars>
      </dgm:prSet>
      <dgm:spPr/>
    </dgm:pt>
    <dgm:pt modelId="{D24C5A85-C916-436C-9E3B-FE94077A7ED5}" type="pres">
      <dgm:prSet presAssocID="{11A58ED3-FF92-4E0B-A114-441660076541}" presName="childComposite" presStyleCnt="0">
        <dgm:presLayoutVars>
          <dgm:chMax val="0"/>
          <dgm:chPref val="0"/>
        </dgm:presLayoutVars>
      </dgm:prSet>
      <dgm:spPr/>
    </dgm:pt>
    <dgm:pt modelId="{6BDCB3FC-AE09-48BA-B45F-F0AB653EE875}" type="pres">
      <dgm:prSet presAssocID="{11A58ED3-FF92-4E0B-A114-441660076541}"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ree With Roots outline"/>
        </a:ext>
      </dgm:extLst>
    </dgm:pt>
    <dgm:pt modelId="{B5DA0137-3829-4E16-907A-FE4A338DCCD7}" type="pres">
      <dgm:prSet presAssocID="{11A58ED3-FF92-4E0B-A114-441660076541}" presName="childText" presStyleLbl="lnNode1" presStyleIdx="4" presStyleCnt="5">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CFD65CB9-A189-4D20-B56A-D5B4D0086A7C}" type="presOf" srcId="{11A58ED3-FF92-4E0B-A114-441660076541}" destId="{B5DA0137-3829-4E16-907A-FE4A338DCCD7}" srcOrd="0" destOrd="0" presId="urn:microsoft.com/office/officeart/2008/layout/PictureAccentList"/>
    <dgm:cxn modelId="{521C98DB-00B3-4A13-82F5-D7CEE4770546}" srcId="{359BBD11-D1D8-471D-A642-D5C817E100FC}" destId="{11A58ED3-FF92-4E0B-A114-441660076541}" srcOrd="4" destOrd="0" parTransId="{1954FDBC-A850-4F85-85E0-A43AE5DBABA5}" sibTransId="{50A18AD6-EECC-40B8-A3A1-44C5F3ABAFAB}"/>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 modelId="{A4F987A4-16F0-4BCD-82D6-90494686A84C}" type="presParOf" srcId="{8977C43E-3BED-435B-870A-E987052D695B}" destId="{D24C5A85-C916-436C-9E3B-FE94077A7ED5}" srcOrd="4" destOrd="0" presId="urn:microsoft.com/office/officeart/2008/layout/PictureAccentList"/>
    <dgm:cxn modelId="{9AF3B426-082D-4D29-BC8C-7458CCB917D0}" type="presParOf" srcId="{D24C5A85-C916-436C-9E3B-FE94077A7ED5}" destId="{6BDCB3FC-AE09-48BA-B45F-F0AB653EE875}" srcOrd="0" destOrd="0" presId="urn:microsoft.com/office/officeart/2008/layout/PictureAccentList"/>
    <dgm:cxn modelId="{430A9EDD-8500-48C8-9212-4EA160D746C0}" type="presParOf" srcId="{D24C5A85-C916-436C-9E3B-FE94077A7ED5}" destId="{B5DA0137-3829-4E16-907A-FE4A338DCCD7}"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4DBA846F-E8B3-4135-A13A-7AF52E68767D}">
      <dgm:prSet phldrT="[Text]"/>
      <dgm:spPr>
        <a:solidFill>
          <a:schemeClr val="bg1">
            <a:lumMod val="85000"/>
          </a:schemeClr>
        </a:solidFill>
      </dgm:spPr>
      <dgm:t>
        <a:bodyPr/>
        <a:lstStyle/>
        <a:p>
          <a:r>
            <a:rPr lang="en-GB" dirty="0">
              <a:solidFill>
                <a:schemeClr val="tx1"/>
              </a:solidFill>
            </a:rPr>
            <a:t>Holistic approach </a:t>
          </a: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dgm:spPr>
        <a:solidFill>
          <a:schemeClr val="bg1">
            <a:lumMod val="85000"/>
          </a:schemeClr>
        </a:solidFill>
      </dgm:spPr>
      <dgm:t>
        <a:bodyPr/>
        <a:lstStyle/>
        <a:p>
          <a:r>
            <a:rPr lang="en-GB" dirty="0">
              <a:solidFill>
                <a:schemeClr val="tx1"/>
              </a:solidFill>
            </a:rPr>
            <a:t>Continuous evaluation </a:t>
          </a: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dgm:spPr>
        <a:solidFill>
          <a:schemeClr val="bg1">
            <a:lumMod val="85000"/>
          </a:schemeClr>
        </a:solidFill>
      </dgm:spPr>
      <dgm:t>
        <a:bodyPr/>
        <a:lstStyle/>
        <a:p>
          <a:r>
            <a:rPr lang="en-GB" dirty="0">
              <a:solidFill>
                <a:schemeClr val="tx1"/>
              </a:solidFill>
            </a:rPr>
            <a:t>Observation and documentation</a:t>
          </a: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dgm:spPr>
        <a:solidFill>
          <a:schemeClr val="bg1">
            <a:lumMod val="85000"/>
          </a:schemeClr>
        </a:solidFill>
      </dgm:spPr>
      <dgm:t>
        <a:bodyPr/>
        <a:lstStyle/>
        <a:p>
          <a:r>
            <a:rPr lang="en-GB" dirty="0">
              <a:solidFill>
                <a:schemeClr val="tx1"/>
              </a:solidFill>
            </a:rPr>
            <a:t>Portfolios </a:t>
          </a: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11A58ED3-FF92-4E0B-A114-441660076541}">
      <dgm:prSet phldrT="[Text]"/>
      <dgm:spPr>
        <a:solidFill>
          <a:schemeClr val="bg1">
            <a:lumMod val="85000"/>
          </a:schemeClr>
        </a:solidFill>
      </dgm:spPr>
      <dgm:t>
        <a:bodyPr/>
        <a:lstStyle/>
        <a:p>
          <a:r>
            <a:rPr lang="en-GB" dirty="0">
              <a:solidFill>
                <a:schemeClr val="tx1"/>
              </a:solidFill>
            </a:rPr>
            <a:t>Support and feedback</a:t>
          </a:r>
          <a:endParaRPr lang="en-GB" dirty="0">
            <a:solidFill>
              <a:srgbClr val="C00000"/>
            </a:solidFill>
          </a:endParaRPr>
        </a:p>
      </dgm:t>
    </dgm:pt>
    <dgm:pt modelId="{1954FDBC-A850-4F85-85E0-A43AE5DBABA5}" type="parTrans" cxnId="{521C98DB-00B3-4A13-82F5-D7CEE4770546}">
      <dgm:prSet/>
      <dgm:spPr/>
      <dgm:t>
        <a:bodyPr/>
        <a:lstStyle/>
        <a:p>
          <a:endParaRPr lang="en-GB"/>
        </a:p>
      </dgm:t>
    </dgm:pt>
    <dgm:pt modelId="{50A18AD6-EECC-40B8-A3A1-44C5F3ABAFAB}" type="sibTrans" cxnId="{521C98DB-00B3-4A13-82F5-D7CEE4770546}">
      <dgm:prSet/>
      <dgm:spPr/>
      <dgm:t>
        <a:bodyPr/>
        <a:lstStyle/>
        <a:p>
          <a:endParaRPr lang="en-GB"/>
        </a:p>
      </dgm:t>
    </dgm:pt>
    <dgm:pt modelId="{359BBD11-D1D8-471D-A642-D5C817E100FC}">
      <dgm:prSet phldrT="[Text]"/>
      <dgm:spPr/>
      <dgm:t>
        <a:bodyPr/>
        <a:lstStyle/>
        <a:p>
          <a:r>
            <a:rPr lang="en-GB" b="1" dirty="0">
              <a:latin typeface="Graphik Semibold" panose="020B0703030202060203" pitchFamily="34" charset="0"/>
            </a:rPr>
            <a:t>2.2.2</a:t>
          </a:r>
        </a:p>
        <a:p>
          <a:r>
            <a:rPr lang="en-GB" b="1" dirty="0">
              <a:latin typeface="Graphik Semibold" panose="020B0703030202060203" pitchFamily="34" charset="0"/>
            </a:rPr>
            <a:t>Tracking Progress</a:t>
          </a:r>
        </a:p>
      </dgm:t>
    </dgm:pt>
    <dgm:pt modelId="{D2AD578B-7F22-4111-97D8-12D1A54DFF43}" type="sibTrans" cxnId="{A813E6EC-B569-4581-B4BC-C31EE03EBFF4}">
      <dgm:prSet/>
      <dgm:spPr/>
      <dgm:t>
        <a:bodyPr/>
        <a:lstStyle/>
        <a:p>
          <a:endParaRPr lang="en-GB"/>
        </a:p>
      </dgm:t>
    </dgm:pt>
    <dgm:pt modelId="{10E0B3D9-D7C3-427A-A0B8-7612D820030F}" type="parTrans" cxnId="{A813E6EC-B569-4581-B4BC-C31EE03EBFF4}">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Y="135539">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ircles with arrows outline"/>
        </a:ext>
      </dgm:extLst>
    </dgm:pt>
    <dgm:pt modelId="{521D1F8D-5C4E-4FAD-BC96-8405E9638A90}" type="pres">
      <dgm:prSet presAssocID="{4DBA846F-E8B3-4135-A13A-7AF52E68767D}" presName="childText" presStyleLbl="lnNode1" presStyleIdx="0" presStyleCnt="5">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ilding Brick Wall outline"/>
        </a:ext>
      </dgm:extLst>
    </dgm:pt>
    <dgm:pt modelId="{1417B49D-981E-486E-AA2B-35A827ACF390}" type="pres">
      <dgm:prSet presAssocID="{A05D2956-D032-482E-95F6-94F481395054}" presName="childText" presStyleLbl="lnNode1" presStyleIdx="1" presStyleCnt="5">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mages outline"/>
        </a:ext>
      </dgm:extLst>
    </dgm:pt>
    <dgm:pt modelId="{98F31203-4243-4D61-989D-C5CDF8FE394E}" type="pres">
      <dgm:prSet presAssocID="{89174769-C700-4B45-A1C9-F8546A8F7C5C}" presName="childText" presStyleLbl="lnNode1" presStyleIdx="2" presStyleCnt="5">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ddress Book outline"/>
        </a:ext>
      </dgm:extLst>
    </dgm:pt>
    <dgm:pt modelId="{320E6112-D36B-4D95-9B97-C2CDED47AEF0}" type="pres">
      <dgm:prSet presAssocID="{4794DE7D-0561-4D12-96EF-7A26A239E7D4}" presName="childText" presStyleLbl="lnNode1" presStyleIdx="3" presStyleCnt="5">
        <dgm:presLayoutVars>
          <dgm:chMax val="0"/>
          <dgm:chPref val="0"/>
          <dgm:bulletEnabled val="1"/>
        </dgm:presLayoutVars>
      </dgm:prSet>
      <dgm:spPr/>
    </dgm:pt>
    <dgm:pt modelId="{D24C5A85-C916-436C-9E3B-FE94077A7ED5}" type="pres">
      <dgm:prSet presAssocID="{11A58ED3-FF92-4E0B-A114-441660076541}" presName="childComposite" presStyleCnt="0">
        <dgm:presLayoutVars>
          <dgm:chMax val="0"/>
          <dgm:chPref val="0"/>
        </dgm:presLayoutVars>
      </dgm:prSet>
      <dgm:spPr/>
    </dgm:pt>
    <dgm:pt modelId="{6BDCB3FC-AE09-48BA-B45F-F0AB653EE875}" type="pres">
      <dgm:prSet presAssocID="{11A58ED3-FF92-4E0B-A114-441660076541}"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eers outline"/>
        </a:ext>
      </dgm:extLst>
    </dgm:pt>
    <dgm:pt modelId="{B5DA0137-3829-4E16-907A-FE4A338DCCD7}" type="pres">
      <dgm:prSet presAssocID="{11A58ED3-FF92-4E0B-A114-441660076541}" presName="childText" presStyleLbl="lnNode1" presStyleIdx="4" presStyleCnt="5">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CFD65CB9-A189-4D20-B56A-D5B4D0086A7C}" type="presOf" srcId="{11A58ED3-FF92-4E0B-A114-441660076541}" destId="{B5DA0137-3829-4E16-907A-FE4A338DCCD7}" srcOrd="0" destOrd="0" presId="urn:microsoft.com/office/officeart/2008/layout/PictureAccentList"/>
    <dgm:cxn modelId="{521C98DB-00B3-4A13-82F5-D7CEE4770546}" srcId="{359BBD11-D1D8-471D-A642-D5C817E100FC}" destId="{11A58ED3-FF92-4E0B-A114-441660076541}" srcOrd="4" destOrd="0" parTransId="{1954FDBC-A850-4F85-85E0-A43AE5DBABA5}" sibTransId="{50A18AD6-EECC-40B8-A3A1-44C5F3ABAFAB}"/>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 modelId="{A4F987A4-16F0-4BCD-82D6-90494686A84C}" type="presParOf" srcId="{8977C43E-3BED-435B-870A-E987052D695B}" destId="{D24C5A85-C916-436C-9E3B-FE94077A7ED5}" srcOrd="4" destOrd="0" presId="urn:microsoft.com/office/officeart/2008/layout/PictureAccentList"/>
    <dgm:cxn modelId="{9AF3B426-082D-4D29-BC8C-7458CCB917D0}" type="presParOf" srcId="{D24C5A85-C916-436C-9E3B-FE94077A7ED5}" destId="{6BDCB3FC-AE09-48BA-B45F-F0AB653EE875}" srcOrd="0" destOrd="0" presId="urn:microsoft.com/office/officeart/2008/layout/PictureAccentList"/>
    <dgm:cxn modelId="{430A9EDD-8500-48C8-9212-4EA160D746C0}" type="presParOf" srcId="{D24C5A85-C916-436C-9E3B-FE94077A7ED5}" destId="{B5DA0137-3829-4E16-907A-FE4A338DCCD7}"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4DBA846F-E8B3-4135-A13A-7AF52E68767D}">
      <dgm:prSet phldrT="[Text]"/>
      <dgm:spPr>
        <a:solidFill>
          <a:schemeClr val="bg1">
            <a:lumMod val="85000"/>
          </a:schemeClr>
        </a:solidFill>
      </dgm:spPr>
      <dgm:t>
        <a:bodyPr/>
        <a:lstStyle/>
        <a:p>
          <a:r>
            <a:rPr lang="en-GB" dirty="0">
              <a:solidFill>
                <a:schemeClr val="tx1"/>
              </a:solidFill>
            </a:rPr>
            <a:t>Language acquisition</a:t>
          </a: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dgm:spPr>
        <a:solidFill>
          <a:schemeClr val="bg1">
            <a:lumMod val="85000"/>
          </a:schemeClr>
        </a:solidFill>
      </dgm:spPr>
      <dgm:t>
        <a:bodyPr/>
        <a:lstStyle/>
        <a:p>
          <a:r>
            <a:rPr lang="en-GB" dirty="0">
              <a:solidFill>
                <a:schemeClr val="tx1"/>
              </a:solidFill>
            </a:rPr>
            <a:t>Numeracy skills</a:t>
          </a: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dgm:spPr>
        <a:solidFill>
          <a:schemeClr val="bg1">
            <a:lumMod val="85000"/>
          </a:schemeClr>
        </a:solidFill>
      </dgm:spPr>
      <dgm:t>
        <a:bodyPr/>
        <a:lstStyle/>
        <a:p>
          <a:r>
            <a:rPr lang="en-GB" dirty="0">
              <a:solidFill>
                <a:schemeClr val="tx1"/>
              </a:solidFill>
            </a:rPr>
            <a:t>General knowledge </a:t>
          </a: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dgm:spPr>
        <a:solidFill>
          <a:schemeClr val="bg1">
            <a:lumMod val="85000"/>
          </a:schemeClr>
        </a:solidFill>
      </dgm:spPr>
      <dgm:t>
        <a:bodyPr/>
        <a:lstStyle/>
        <a:p>
          <a:r>
            <a:rPr lang="en-GB" dirty="0">
              <a:solidFill>
                <a:schemeClr val="tx1"/>
              </a:solidFill>
            </a:rPr>
            <a:t>Understanding the world</a:t>
          </a: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11A58ED3-FF92-4E0B-A114-441660076541}">
      <dgm:prSet phldrT="[Text]"/>
      <dgm:spPr>
        <a:solidFill>
          <a:schemeClr val="bg1">
            <a:lumMod val="85000"/>
          </a:schemeClr>
        </a:solidFill>
      </dgm:spPr>
      <dgm:t>
        <a:bodyPr/>
        <a:lstStyle/>
        <a:p>
          <a:r>
            <a:rPr lang="en-GB" dirty="0">
              <a:solidFill>
                <a:schemeClr val="tx1"/>
              </a:solidFill>
            </a:rPr>
            <a:t>Curriculum experiences</a:t>
          </a:r>
          <a:endParaRPr lang="en-GB" dirty="0">
            <a:solidFill>
              <a:srgbClr val="C00000"/>
            </a:solidFill>
          </a:endParaRPr>
        </a:p>
      </dgm:t>
    </dgm:pt>
    <dgm:pt modelId="{1954FDBC-A850-4F85-85E0-A43AE5DBABA5}" type="parTrans" cxnId="{521C98DB-00B3-4A13-82F5-D7CEE4770546}">
      <dgm:prSet/>
      <dgm:spPr/>
      <dgm:t>
        <a:bodyPr/>
        <a:lstStyle/>
        <a:p>
          <a:endParaRPr lang="en-GB"/>
        </a:p>
      </dgm:t>
    </dgm:pt>
    <dgm:pt modelId="{50A18AD6-EECC-40B8-A3A1-44C5F3ABAFAB}" type="sibTrans" cxnId="{521C98DB-00B3-4A13-82F5-D7CEE4770546}">
      <dgm:prSet/>
      <dgm:spPr/>
      <dgm:t>
        <a:bodyPr/>
        <a:lstStyle/>
        <a:p>
          <a:endParaRPr lang="en-GB"/>
        </a:p>
      </dgm:t>
    </dgm:pt>
    <dgm:pt modelId="{359BBD11-D1D8-471D-A642-D5C817E100FC}">
      <dgm:prSet phldrT="[Text]"/>
      <dgm:spPr/>
      <dgm:t>
        <a:bodyPr/>
        <a:lstStyle/>
        <a:p>
          <a:r>
            <a:rPr lang="en-GB" b="1" dirty="0">
              <a:latin typeface="Graphik Semibold" panose="020B0703030202060203" pitchFamily="34" charset="0"/>
            </a:rPr>
            <a:t>2.2.1 </a:t>
          </a:r>
        </a:p>
        <a:p>
          <a:r>
            <a:rPr lang="en-GB" b="1" dirty="0">
              <a:latin typeface="Graphik Semibold" panose="020B0703030202060203" pitchFamily="34" charset="0"/>
            </a:rPr>
            <a:t>Acquiring Skills</a:t>
          </a:r>
        </a:p>
      </dgm:t>
    </dgm:pt>
    <dgm:pt modelId="{D2AD578B-7F22-4111-97D8-12D1A54DFF43}" type="sibTrans" cxnId="{A813E6EC-B569-4581-B4BC-C31EE03EBFF4}">
      <dgm:prSet/>
      <dgm:spPr/>
      <dgm:t>
        <a:bodyPr/>
        <a:lstStyle/>
        <a:p>
          <a:endParaRPr lang="en-GB"/>
        </a:p>
      </dgm:t>
    </dgm:pt>
    <dgm:pt modelId="{10E0B3D9-D7C3-427A-A0B8-7612D820030F}" type="parTrans" cxnId="{A813E6EC-B569-4581-B4BC-C31EE03EBFF4}">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Y="135539">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at outline"/>
        </a:ext>
      </dgm:extLst>
    </dgm:pt>
    <dgm:pt modelId="{521D1F8D-5C4E-4FAD-BC96-8405E9638A90}" type="pres">
      <dgm:prSet presAssocID="{4DBA846F-E8B3-4135-A13A-7AF52E68767D}" presName="childText" presStyleLbl="lnNode1" presStyleIdx="0" presStyleCnt="5">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bacus outline"/>
        </a:ext>
      </dgm:extLst>
    </dgm:pt>
    <dgm:pt modelId="{1417B49D-981E-486E-AA2B-35A827ACF390}" type="pres">
      <dgm:prSet presAssocID="{A05D2956-D032-482E-95F6-94F481395054}" presName="childText" presStyleLbl="lnNode1" presStyleIdx="1" presStyleCnt="5">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rtist female outline"/>
        </a:ext>
      </dgm:extLst>
    </dgm:pt>
    <dgm:pt modelId="{98F31203-4243-4D61-989D-C5CDF8FE394E}" type="pres">
      <dgm:prSet presAssocID="{89174769-C700-4B45-A1C9-F8546A8F7C5C}" presName="childText" presStyleLbl="lnNode1" presStyleIdx="2" presStyleCnt="5">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griculture outline"/>
        </a:ext>
      </dgm:extLst>
    </dgm:pt>
    <dgm:pt modelId="{320E6112-D36B-4D95-9B97-C2CDED47AEF0}" type="pres">
      <dgm:prSet presAssocID="{4794DE7D-0561-4D12-96EF-7A26A239E7D4}" presName="childText" presStyleLbl="lnNode1" presStyleIdx="3" presStyleCnt="5">
        <dgm:presLayoutVars>
          <dgm:chMax val="0"/>
          <dgm:chPref val="0"/>
          <dgm:bulletEnabled val="1"/>
        </dgm:presLayoutVars>
      </dgm:prSet>
      <dgm:spPr/>
    </dgm:pt>
    <dgm:pt modelId="{D24C5A85-C916-436C-9E3B-FE94077A7ED5}" type="pres">
      <dgm:prSet presAssocID="{11A58ED3-FF92-4E0B-A114-441660076541}" presName="childComposite" presStyleCnt="0">
        <dgm:presLayoutVars>
          <dgm:chMax val="0"/>
          <dgm:chPref val="0"/>
        </dgm:presLayoutVars>
      </dgm:prSet>
      <dgm:spPr/>
    </dgm:pt>
    <dgm:pt modelId="{6BDCB3FC-AE09-48BA-B45F-F0AB653EE875}" type="pres">
      <dgm:prSet presAssocID="{11A58ED3-FF92-4E0B-A114-441660076541}"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yramid with levels outline"/>
        </a:ext>
      </dgm:extLst>
    </dgm:pt>
    <dgm:pt modelId="{B5DA0137-3829-4E16-907A-FE4A338DCCD7}" type="pres">
      <dgm:prSet presAssocID="{11A58ED3-FF92-4E0B-A114-441660076541}" presName="childText" presStyleLbl="lnNode1" presStyleIdx="4" presStyleCnt="5">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CFD65CB9-A189-4D20-B56A-D5B4D0086A7C}" type="presOf" srcId="{11A58ED3-FF92-4E0B-A114-441660076541}" destId="{B5DA0137-3829-4E16-907A-FE4A338DCCD7}" srcOrd="0" destOrd="0" presId="urn:microsoft.com/office/officeart/2008/layout/PictureAccentList"/>
    <dgm:cxn modelId="{521C98DB-00B3-4A13-82F5-D7CEE4770546}" srcId="{359BBD11-D1D8-471D-A642-D5C817E100FC}" destId="{11A58ED3-FF92-4E0B-A114-441660076541}" srcOrd="4" destOrd="0" parTransId="{1954FDBC-A850-4F85-85E0-A43AE5DBABA5}" sibTransId="{50A18AD6-EECC-40B8-A3A1-44C5F3ABAFAB}"/>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 modelId="{A4F987A4-16F0-4BCD-82D6-90494686A84C}" type="presParOf" srcId="{8977C43E-3BED-435B-870A-E987052D695B}" destId="{D24C5A85-C916-436C-9E3B-FE94077A7ED5}" srcOrd="4" destOrd="0" presId="urn:microsoft.com/office/officeart/2008/layout/PictureAccentList"/>
    <dgm:cxn modelId="{9AF3B426-082D-4D29-BC8C-7458CCB917D0}" type="presParOf" srcId="{D24C5A85-C916-436C-9E3B-FE94077A7ED5}" destId="{6BDCB3FC-AE09-48BA-B45F-F0AB653EE875}" srcOrd="0" destOrd="0" presId="urn:microsoft.com/office/officeart/2008/layout/PictureAccentList"/>
    <dgm:cxn modelId="{430A9EDD-8500-48C8-9212-4EA160D746C0}" type="presParOf" srcId="{D24C5A85-C916-436C-9E3B-FE94077A7ED5}" destId="{B5DA0137-3829-4E16-907A-FE4A338DCCD7}"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CFF65-E575-4498-9D33-2041D97AB65E}">
      <dsp:nvSpPr>
        <dsp:cNvPr id="0" name=""/>
        <dsp:cNvSpPr/>
      </dsp:nvSpPr>
      <dsp:spPr>
        <a:xfrm>
          <a:off x="885"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6CEAC52-BCF0-493F-99CB-958BF4FE848C}">
      <dsp:nvSpPr>
        <dsp:cNvPr id="0" name=""/>
        <dsp:cNvSpPr/>
      </dsp:nvSpPr>
      <dsp:spPr>
        <a:xfrm>
          <a:off x="155441" y="1588015"/>
          <a:ext cx="2782019" cy="23638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9FF0C5-9209-462C-9401-E3DF92940B76}">
      <dsp:nvSpPr>
        <dsp:cNvPr id="0" name=""/>
        <dsp:cNvSpPr/>
      </dsp:nvSpPr>
      <dsp:spPr>
        <a:xfrm>
          <a:off x="155441" y="4315514"/>
          <a:ext cx="2782019" cy="6181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Centrality of Play</a:t>
          </a:r>
          <a:endParaRPr lang="en-GB" sz="2000" b="1" kern="1200" dirty="0"/>
        </a:p>
      </dsp:txBody>
      <dsp:txXfrm>
        <a:off x="155441" y="4315514"/>
        <a:ext cx="2782019" cy="618197"/>
      </dsp:txXfrm>
    </dsp:sp>
    <dsp:sp modelId="{68DBBC2D-0BDF-4D33-A8FD-AA83278256D7}">
      <dsp:nvSpPr>
        <dsp:cNvPr id="0" name=""/>
        <dsp:cNvSpPr/>
      </dsp:nvSpPr>
      <dsp:spPr>
        <a:xfrm>
          <a:off x="155441" y="3951822"/>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1</a:t>
          </a:r>
          <a:endParaRPr lang="en-GB" sz="1500" kern="1200" dirty="0"/>
        </a:p>
      </dsp:txBody>
      <dsp:txXfrm>
        <a:off x="155441" y="3951822"/>
        <a:ext cx="2782019" cy="363691"/>
      </dsp:txXfrm>
    </dsp:sp>
    <dsp:sp modelId="{3DE4BB06-3BCB-4809-9170-F7BC1DF0F9B9}">
      <dsp:nvSpPr>
        <dsp:cNvPr id="0" name=""/>
        <dsp:cNvSpPr/>
      </dsp:nvSpPr>
      <dsp:spPr>
        <a:xfrm>
          <a:off x="3674137"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D15E5DF-1120-4BC0-A81B-33CFFFF53808}">
      <dsp:nvSpPr>
        <dsp:cNvPr id="0" name=""/>
        <dsp:cNvSpPr/>
      </dsp:nvSpPr>
      <dsp:spPr>
        <a:xfrm>
          <a:off x="3828694" y="1588015"/>
          <a:ext cx="2782019" cy="2363807"/>
        </a:xfrm>
        <a:prstGeom prst="rect">
          <a:avLst/>
        </a:prstGeom>
        <a:blipFill rotWithShape="1">
          <a:blip xmlns:r="http://schemas.openxmlformats.org/officeDocument/2006/relationships" r:embed="rId2"/>
          <a:srcRect/>
          <a:stretch>
            <a:fillRect l="-14000" r="-1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1CD5C-8CD4-4D08-AAD4-C27CD0DE43DF}">
      <dsp:nvSpPr>
        <dsp:cNvPr id="0" name=""/>
        <dsp:cNvSpPr/>
      </dsp:nvSpPr>
      <dsp:spPr>
        <a:xfrm>
          <a:off x="3828694" y="4315514"/>
          <a:ext cx="2782019" cy="6181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Holistic Development </a:t>
          </a:r>
          <a:endParaRPr lang="en-GB" sz="1800" b="1" kern="1200" dirty="0"/>
        </a:p>
      </dsp:txBody>
      <dsp:txXfrm>
        <a:off x="3828694" y="4315514"/>
        <a:ext cx="2782019" cy="618197"/>
      </dsp:txXfrm>
    </dsp:sp>
    <dsp:sp modelId="{EFDFA12E-03FE-47ED-A867-53244FB70BC0}">
      <dsp:nvSpPr>
        <dsp:cNvPr id="0" name=""/>
        <dsp:cNvSpPr/>
      </dsp:nvSpPr>
      <dsp:spPr>
        <a:xfrm>
          <a:off x="3828694" y="3951822"/>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2</a:t>
          </a:r>
          <a:endParaRPr lang="en-GB" sz="1500" kern="1200" dirty="0"/>
        </a:p>
      </dsp:txBody>
      <dsp:txXfrm>
        <a:off x="3828694" y="3951822"/>
        <a:ext cx="2782019" cy="363691"/>
      </dsp:txXfrm>
    </dsp:sp>
    <dsp:sp modelId="{F941B127-0516-4009-8369-29B53620F766}">
      <dsp:nvSpPr>
        <dsp:cNvPr id="0" name=""/>
        <dsp:cNvSpPr/>
      </dsp:nvSpPr>
      <dsp:spPr>
        <a:xfrm>
          <a:off x="7347389"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4758355-C484-42C7-BBEA-8D3CFF2AC0EC}">
      <dsp:nvSpPr>
        <dsp:cNvPr id="0" name=""/>
        <dsp:cNvSpPr/>
      </dsp:nvSpPr>
      <dsp:spPr>
        <a:xfrm>
          <a:off x="7501946" y="1588015"/>
          <a:ext cx="2782019" cy="2363807"/>
        </a:xfrm>
        <a:prstGeom prst="rect">
          <a:avLst/>
        </a:prstGeom>
        <a:blipFill rotWithShape="1">
          <a:blip xmlns:r="http://schemas.openxmlformats.org/officeDocument/2006/relationships" r:embed="rId3"/>
          <a:srcRect/>
          <a:stretch>
            <a:fillRect l="-14000" r="-1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33187B-1935-4521-ABAD-1261379B0F8D}">
      <dsp:nvSpPr>
        <dsp:cNvPr id="0" name=""/>
        <dsp:cNvSpPr/>
      </dsp:nvSpPr>
      <dsp:spPr>
        <a:xfrm>
          <a:off x="7492292" y="4224803"/>
          <a:ext cx="2782019" cy="78994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b="1" kern="1200" dirty="0"/>
        </a:p>
        <a:p>
          <a:pPr marL="0" lvl="0" indent="0" algn="ctr" defTabSz="711200">
            <a:lnSpc>
              <a:spcPct val="90000"/>
            </a:lnSpc>
            <a:spcBef>
              <a:spcPct val="0"/>
            </a:spcBef>
            <a:spcAft>
              <a:spcPct val="35000"/>
            </a:spcAft>
            <a:buNone/>
          </a:pPr>
          <a:r>
            <a:rPr lang="en-GB" sz="1600" b="1" kern="1200" dirty="0"/>
            <a:t>Nurturing and Inclusive </a:t>
          </a:r>
        </a:p>
        <a:p>
          <a:pPr marL="0" lvl="0" indent="0" algn="ctr" defTabSz="711200">
            <a:lnSpc>
              <a:spcPct val="90000"/>
            </a:lnSpc>
            <a:spcBef>
              <a:spcPct val="0"/>
            </a:spcBef>
            <a:spcAft>
              <a:spcPct val="35000"/>
            </a:spcAft>
            <a:buNone/>
          </a:pPr>
          <a:r>
            <a:rPr lang="en-GB" sz="1600" b="1" kern="1200" dirty="0"/>
            <a:t>Environment </a:t>
          </a:r>
        </a:p>
        <a:p>
          <a:pPr marL="0" lvl="0" indent="0" algn="l" defTabSz="400050">
            <a:lnSpc>
              <a:spcPct val="90000"/>
            </a:lnSpc>
            <a:spcBef>
              <a:spcPct val="0"/>
            </a:spcBef>
            <a:spcAft>
              <a:spcPct val="35000"/>
            </a:spcAft>
            <a:buNone/>
          </a:pPr>
          <a:endParaRPr lang="en-GB" sz="900" kern="1200" dirty="0"/>
        </a:p>
      </dsp:txBody>
      <dsp:txXfrm>
        <a:off x="7492292" y="4224803"/>
        <a:ext cx="2782019" cy="789945"/>
      </dsp:txXfrm>
    </dsp:sp>
    <dsp:sp modelId="{F415640F-9478-4E49-A27D-CDC7B74E1BDF}">
      <dsp:nvSpPr>
        <dsp:cNvPr id="0" name=""/>
        <dsp:cNvSpPr/>
      </dsp:nvSpPr>
      <dsp:spPr>
        <a:xfrm>
          <a:off x="7501946" y="3908885"/>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3</a:t>
          </a:r>
          <a:endParaRPr lang="en-GB" sz="1500" kern="1200" dirty="0"/>
        </a:p>
      </dsp:txBody>
      <dsp:txXfrm>
        <a:off x="7501946" y="3908885"/>
        <a:ext cx="2782019" cy="363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EA022-078E-4694-9695-CDC8CF4E5D9E}">
      <dsp:nvSpPr>
        <dsp:cNvPr id="0" name=""/>
        <dsp:cNvSpPr/>
      </dsp:nvSpPr>
      <dsp:spPr>
        <a:xfrm>
          <a:off x="813" y="940795"/>
          <a:ext cx="2903568" cy="1107268"/>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Aspect 1:</a:t>
          </a:r>
        </a:p>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 Children’s Growth and Development </a:t>
          </a:r>
          <a:endParaRPr lang="en-US" sz="1700" kern="1200" dirty="0">
            <a:latin typeface="Graphik Semibold" panose="020B0703030202060203" pitchFamily="34" charset="0"/>
            <a:cs typeface="Graphik Arabic Regular" pitchFamily="2" charset="-78"/>
          </a:endParaRPr>
        </a:p>
      </dsp:txBody>
      <dsp:txXfrm>
        <a:off x="33244" y="973226"/>
        <a:ext cx="2838706" cy="1042406"/>
      </dsp:txXfrm>
    </dsp:sp>
    <dsp:sp modelId="{5C8416F2-2D75-45AC-904B-06DB4134228C}">
      <dsp:nvSpPr>
        <dsp:cNvPr id="0" name=""/>
        <dsp:cNvSpPr/>
      </dsp:nvSpPr>
      <dsp:spPr>
        <a:xfrm rot="5400000">
          <a:off x="1389081" y="2111579"/>
          <a:ext cx="127031" cy="127031"/>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03F40AFB-0FC7-4313-BAAA-329BA36BA5E6}">
      <dsp:nvSpPr>
        <dsp:cNvPr id="0" name=""/>
        <dsp:cNvSpPr/>
      </dsp:nvSpPr>
      <dsp:spPr>
        <a:xfrm>
          <a:off x="813" y="2302125"/>
          <a:ext cx="2903568" cy="725892"/>
        </a:xfrm>
        <a:prstGeom prst="roundRect">
          <a:avLst>
            <a:gd name="adj" fmla="val 10000"/>
          </a:avLst>
        </a:prstGeom>
        <a:solidFill>
          <a:schemeClr val="bg1"/>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1.1 Children's Social and Emotional Development</a:t>
          </a:r>
          <a:endParaRPr lang="en-US" sz="1800" kern="1200" dirty="0">
            <a:latin typeface="Graphik" panose="020B0503030202060203" pitchFamily="34" charset="0"/>
            <a:cs typeface="Graphik Arabic Regular" pitchFamily="2" charset="-78"/>
          </a:endParaRPr>
        </a:p>
      </dsp:txBody>
      <dsp:txXfrm>
        <a:off x="22074" y="2323386"/>
        <a:ext cx="2861046" cy="683370"/>
      </dsp:txXfrm>
    </dsp:sp>
    <dsp:sp modelId="{A47A0641-2AE1-4794-BC9E-5DE262659077}">
      <dsp:nvSpPr>
        <dsp:cNvPr id="0" name=""/>
        <dsp:cNvSpPr/>
      </dsp:nvSpPr>
      <dsp:spPr>
        <a:xfrm rot="5400000">
          <a:off x="1389081" y="3091533"/>
          <a:ext cx="127031" cy="127031"/>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AB5FA3EC-C2DB-4210-A415-72F39FEA4F03}">
      <dsp:nvSpPr>
        <dsp:cNvPr id="0" name=""/>
        <dsp:cNvSpPr/>
      </dsp:nvSpPr>
      <dsp:spPr>
        <a:xfrm>
          <a:off x="813" y="3282080"/>
          <a:ext cx="2903568" cy="725892"/>
        </a:xfrm>
        <a:prstGeom prst="roundRect">
          <a:avLst>
            <a:gd name="adj" fmla="val 10000"/>
          </a:avLst>
        </a:prstGeom>
        <a:solidFill>
          <a:schemeClr val="bg1"/>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1.2 Children's Physical Development</a:t>
          </a:r>
          <a:endParaRPr lang="en-US" sz="1800" kern="1200" dirty="0">
            <a:latin typeface="Graphik" panose="020B0503030202060203" pitchFamily="34" charset="0"/>
            <a:cs typeface="Graphik Arabic Regular" pitchFamily="2" charset="-78"/>
          </a:endParaRPr>
        </a:p>
      </dsp:txBody>
      <dsp:txXfrm>
        <a:off x="22074" y="3303341"/>
        <a:ext cx="2861046" cy="683370"/>
      </dsp:txXfrm>
    </dsp:sp>
    <dsp:sp modelId="{31D097C4-950F-4EFC-9752-B37339F3EA07}">
      <dsp:nvSpPr>
        <dsp:cNvPr id="0" name=""/>
        <dsp:cNvSpPr/>
      </dsp:nvSpPr>
      <dsp:spPr>
        <a:xfrm rot="5400000">
          <a:off x="1389081" y="4071488"/>
          <a:ext cx="127031" cy="127031"/>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2901F566-93B4-4631-B7FE-4EE2D80A6C54}">
      <dsp:nvSpPr>
        <dsp:cNvPr id="0" name=""/>
        <dsp:cNvSpPr/>
      </dsp:nvSpPr>
      <dsp:spPr>
        <a:xfrm>
          <a:off x="813" y="4262034"/>
          <a:ext cx="2903568" cy="725892"/>
        </a:xfrm>
        <a:prstGeom prst="roundRect">
          <a:avLst>
            <a:gd name="adj" fmla="val 10000"/>
          </a:avLst>
        </a:prstGeom>
        <a:solidFill>
          <a:schemeClr val="bg1"/>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1.3 Meeting Special Needs </a:t>
          </a:r>
          <a:r>
            <a:rPr lang="en-GB" sz="1800" kern="1200" dirty="0">
              <a:solidFill>
                <a:srgbClr val="FF0000"/>
              </a:solidFill>
              <a:latin typeface="Graphik" panose="020B0503030202060203" pitchFamily="34" charset="0"/>
              <a:cs typeface="Graphik Arabic Regular" pitchFamily="2" charset="-78"/>
            </a:rPr>
            <a:t>*</a:t>
          </a:r>
          <a:endParaRPr lang="en-US" sz="1800" kern="1200" dirty="0">
            <a:solidFill>
              <a:srgbClr val="FF0000"/>
            </a:solidFill>
            <a:latin typeface="Graphik" panose="020B0503030202060203" pitchFamily="34" charset="0"/>
            <a:cs typeface="Graphik Arabic Regular" pitchFamily="2" charset="-78"/>
          </a:endParaRPr>
        </a:p>
      </dsp:txBody>
      <dsp:txXfrm>
        <a:off x="22074" y="4283295"/>
        <a:ext cx="2861046" cy="683370"/>
      </dsp:txXfrm>
    </dsp:sp>
    <dsp:sp modelId="{E0ADD309-136A-4B61-A360-634222F3E3A8}">
      <dsp:nvSpPr>
        <dsp:cNvPr id="0" name=""/>
        <dsp:cNvSpPr/>
      </dsp:nvSpPr>
      <dsp:spPr>
        <a:xfrm>
          <a:off x="3310881" y="940795"/>
          <a:ext cx="2903568" cy="1108865"/>
        </a:xfrm>
        <a:prstGeom prst="roundRect">
          <a:avLst>
            <a:gd name="adj" fmla="val 10000"/>
          </a:avLst>
        </a:prstGeom>
        <a:solidFill>
          <a:srgbClr val="20386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Aspect 2:</a:t>
          </a:r>
        </a:p>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 Child Initiated Learning</a:t>
          </a:r>
          <a:endParaRPr lang="en-US" sz="1700" kern="1200" dirty="0">
            <a:latin typeface="Graphik Semibold" panose="020B0703030202060203" pitchFamily="34" charset="0"/>
            <a:cs typeface="Graphik Arabic Regular" pitchFamily="2" charset="-78"/>
          </a:endParaRPr>
        </a:p>
      </dsp:txBody>
      <dsp:txXfrm>
        <a:off x="3343359" y="973273"/>
        <a:ext cx="2838612" cy="1043909"/>
      </dsp:txXfrm>
    </dsp:sp>
    <dsp:sp modelId="{7BA90CC7-912B-4EE2-9251-E9B7E044B624}">
      <dsp:nvSpPr>
        <dsp:cNvPr id="0" name=""/>
        <dsp:cNvSpPr/>
      </dsp:nvSpPr>
      <dsp:spPr>
        <a:xfrm rot="5400000">
          <a:off x="4699149" y="2113176"/>
          <a:ext cx="127031" cy="127031"/>
        </a:xfrm>
        <a:prstGeom prst="rightArrow">
          <a:avLst>
            <a:gd name="adj1" fmla="val 66700"/>
            <a:gd name="adj2" fmla="val 50000"/>
          </a:avLst>
        </a:prstGeom>
        <a:solidFill>
          <a:srgbClr val="203864"/>
        </a:solidFill>
        <a:ln>
          <a:noFill/>
        </a:ln>
        <a:effectLst/>
      </dsp:spPr>
      <dsp:style>
        <a:lnRef idx="0">
          <a:scrgbClr r="0" g="0" b="0"/>
        </a:lnRef>
        <a:fillRef idx="1">
          <a:scrgbClr r="0" g="0" b="0"/>
        </a:fillRef>
        <a:effectRef idx="0">
          <a:scrgbClr r="0" g="0" b="0"/>
        </a:effectRef>
        <a:fontRef idx="minor">
          <a:schemeClr val="lt1"/>
        </a:fontRef>
      </dsp:style>
    </dsp:sp>
    <dsp:sp modelId="{1CAC5807-6768-4825-8675-F5FCFC41D57E}">
      <dsp:nvSpPr>
        <dsp:cNvPr id="0" name=""/>
        <dsp:cNvSpPr/>
      </dsp:nvSpPr>
      <dsp:spPr>
        <a:xfrm>
          <a:off x="3310881" y="2303722"/>
          <a:ext cx="2903568" cy="725892"/>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2.1 Areas of Learning</a:t>
          </a:r>
          <a:endParaRPr lang="en-US" sz="1800" kern="1200" dirty="0">
            <a:latin typeface="Graphik" panose="020B0503030202060203" pitchFamily="34" charset="0"/>
            <a:cs typeface="Graphik Arabic Regular" pitchFamily="2" charset="-78"/>
          </a:endParaRPr>
        </a:p>
      </dsp:txBody>
      <dsp:txXfrm>
        <a:off x="3332142" y="2324983"/>
        <a:ext cx="2861046" cy="683370"/>
      </dsp:txXfrm>
    </dsp:sp>
    <dsp:sp modelId="{589F3546-2844-42E1-9113-63FC10E7C88D}">
      <dsp:nvSpPr>
        <dsp:cNvPr id="0" name=""/>
        <dsp:cNvSpPr/>
      </dsp:nvSpPr>
      <dsp:spPr>
        <a:xfrm rot="5400000">
          <a:off x="4699149" y="3093130"/>
          <a:ext cx="127031" cy="127031"/>
        </a:xfrm>
        <a:prstGeom prst="rightArrow">
          <a:avLst>
            <a:gd name="adj1" fmla="val 66700"/>
            <a:gd name="adj2" fmla="val 50000"/>
          </a:avLst>
        </a:prstGeom>
        <a:solidFill>
          <a:srgbClr val="203864"/>
        </a:solidFill>
        <a:ln>
          <a:noFill/>
        </a:ln>
        <a:effectLst/>
      </dsp:spPr>
      <dsp:style>
        <a:lnRef idx="0">
          <a:scrgbClr r="0" g="0" b="0"/>
        </a:lnRef>
        <a:fillRef idx="1">
          <a:scrgbClr r="0" g="0" b="0"/>
        </a:fillRef>
        <a:effectRef idx="0">
          <a:scrgbClr r="0" g="0" b="0"/>
        </a:effectRef>
        <a:fontRef idx="minor">
          <a:schemeClr val="lt1"/>
        </a:fontRef>
      </dsp:style>
    </dsp:sp>
    <dsp:sp modelId="{30DF7232-4FA4-4E23-84AB-F57B9D6E47BA}">
      <dsp:nvSpPr>
        <dsp:cNvPr id="0" name=""/>
        <dsp:cNvSpPr/>
      </dsp:nvSpPr>
      <dsp:spPr>
        <a:xfrm>
          <a:off x="3310881" y="3283677"/>
          <a:ext cx="2903568" cy="725892"/>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2.2 Curriculum Experiences</a:t>
          </a:r>
          <a:endParaRPr lang="en-US" sz="1800" kern="1200" dirty="0">
            <a:latin typeface="Graphik" panose="020B0503030202060203" pitchFamily="34" charset="0"/>
            <a:cs typeface="Graphik Arabic Regular" pitchFamily="2" charset="-78"/>
          </a:endParaRPr>
        </a:p>
      </dsp:txBody>
      <dsp:txXfrm>
        <a:off x="3332142" y="3304938"/>
        <a:ext cx="2861046" cy="683370"/>
      </dsp:txXfrm>
    </dsp:sp>
    <dsp:sp modelId="{6C9FF8D4-A74E-478D-8464-A80995177DC0}">
      <dsp:nvSpPr>
        <dsp:cNvPr id="0" name=""/>
        <dsp:cNvSpPr/>
      </dsp:nvSpPr>
      <dsp:spPr>
        <a:xfrm>
          <a:off x="6620949" y="940795"/>
          <a:ext cx="2903568" cy="1091444"/>
        </a:xfrm>
        <a:prstGeom prst="roundRect">
          <a:avLst>
            <a:gd name="adj" fmla="val 10000"/>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Aspect</a:t>
          </a:r>
          <a:r>
            <a:rPr lang="ar-BH" sz="1700" b="1" kern="1200" dirty="0">
              <a:latin typeface="Graphik Semibold" panose="020B0703030202060203" pitchFamily="34" charset="0"/>
              <a:cs typeface="Graphik Arabic Regular" pitchFamily="2" charset="-78"/>
            </a:rPr>
            <a:t/>
          </a:r>
          <a:r>
            <a:rPr lang="en-GB" sz="1700" b="1" kern="1200" dirty="0">
              <a:latin typeface="Graphik Semibold" panose="020B0703030202060203" pitchFamily="34" charset="0"/>
              <a:cs typeface="Graphik Arabic Regular" pitchFamily="2" charset="-78"/>
            </a:rPr>
            <a:t>3: </a:t>
          </a:r>
        </a:p>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Leadership and Management </a:t>
          </a:r>
          <a:endParaRPr lang="en-US" sz="1700" kern="1200" dirty="0">
            <a:latin typeface="Graphik Semibold" panose="020B0703030202060203" pitchFamily="34" charset="0"/>
            <a:cs typeface="Graphik Arabic Regular" pitchFamily="2" charset="-78"/>
          </a:endParaRPr>
        </a:p>
      </dsp:txBody>
      <dsp:txXfrm>
        <a:off x="6652916" y="972762"/>
        <a:ext cx="2839634" cy="1027510"/>
      </dsp:txXfrm>
    </dsp:sp>
    <dsp:sp modelId="{6494391B-E9FE-4994-851D-3CC4754D7939}">
      <dsp:nvSpPr>
        <dsp:cNvPr id="0" name=""/>
        <dsp:cNvSpPr/>
      </dsp:nvSpPr>
      <dsp:spPr>
        <a:xfrm rot="5400000">
          <a:off x="8009217" y="2095754"/>
          <a:ext cx="127031" cy="127031"/>
        </a:xfrm>
        <a:prstGeom prst="rightArrow">
          <a:avLst>
            <a:gd name="adj1" fmla="val 667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B0D7EF2-8BD0-4B6F-B58D-03AA2088A186}">
      <dsp:nvSpPr>
        <dsp:cNvPr id="0" name=""/>
        <dsp:cNvSpPr/>
      </dsp:nvSpPr>
      <dsp:spPr>
        <a:xfrm>
          <a:off x="6620949" y="2286301"/>
          <a:ext cx="2903568" cy="725892"/>
        </a:xfrm>
        <a:prstGeom prst="roundRect">
          <a:avLst>
            <a:gd name="adj" fmla="val 10000"/>
          </a:avLst>
        </a:prstGeom>
        <a:solidFill>
          <a:schemeClr val="bg1"/>
        </a:solid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3.1 Leadership Effectiveness </a:t>
          </a:r>
          <a:endParaRPr lang="en-US" sz="1800" kern="1200" dirty="0">
            <a:latin typeface="Graphik" panose="020B0503030202060203" pitchFamily="34" charset="0"/>
            <a:cs typeface="Graphik Arabic Regular" pitchFamily="2" charset="-78"/>
          </a:endParaRPr>
        </a:p>
      </dsp:txBody>
      <dsp:txXfrm>
        <a:off x="6642210" y="2307562"/>
        <a:ext cx="2861046" cy="683370"/>
      </dsp:txXfrm>
    </dsp:sp>
    <dsp:sp modelId="{86E30E1D-57E9-47D9-B73E-1CA30E3B5B63}">
      <dsp:nvSpPr>
        <dsp:cNvPr id="0" name=""/>
        <dsp:cNvSpPr/>
      </dsp:nvSpPr>
      <dsp:spPr>
        <a:xfrm rot="5400000">
          <a:off x="8009217" y="3075709"/>
          <a:ext cx="127031" cy="127031"/>
        </a:xfrm>
        <a:prstGeom prst="rightArrow">
          <a:avLst>
            <a:gd name="adj1" fmla="val 667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DDE2C1A-F896-44D3-9510-B8252C02E909}">
      <dsp:nvSpPr>
        <dsp:cNvPr id="0" name=""/>
        <dsp:cNvSpPr/>
      </dsp:nvSpPr>
      <dsp:spPr>
        <a:xfrm>
          <a:off x="6620949" y="3266255"/>
          <a:ext cx="2903568" cy="725892"/>
        </a:xfrm>
        <a:prstGeom prst="roundRect">
          <a:avLst>
            <a:gd name="adj" fmla="val 10000"/>
          </a:avLst>
        </a:prstGeom>
        <a:solidFill>
          <a:schemeClr val="bg1"/>
        </a:solid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3.2 Family and Community Engagement</a:t>
          </a:r>
          <a:endParaRPr lang="en-US" sz="1800" kern="1200" dirty="0">
            <a:latin typeface="Graphik" panose="020B0503030202060203" pitchFamily="34" charset="0"/>
            <a:cs typeface="Graphik Arabic Regular" pitchFamily="2" charset="-78"/>
          </a:endParaRPr>
        </a:p>
      </dsp:txBody>
      <dsp:txXfrm>
        <a:off x="6642210" y="3287516"/>
        <a:ext cx="2861046" cy="683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383455" y="0"/>
          <a:ext cx="4323143" cy="8712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b="1" kern="1200" dirty="0">
              <a:solidFill>
                <a:srgbClr val="FFFFFF"/>
              </a:solidFill>
              <a:latin typeface="Graphik Semibold" panose="020B0703030202060203" pitchFamily="34" charset="0"/>
              <a:ea typeface="+mn-ea"/>
              <a:cs typeface="Graphik Arabic"/>
            </a:rPr>
            <a:t>2.1.2</a:t>
          </a:r>
        </a:p>
        <a:p>
          <a:pPr marL="0" lvl="0" indent="0" algn="ctr" defTabSz="977900">
            <a:lnSpc>
              <a:spcPct val="90000"/>
            </a:lnSpc>
            <a:spcBef>
              <a:spcPct val="0"/>
            </a:spcBef>
            <a:spcAft>
              <a:spcPct val="35000"/>
            </a:spcAft>
            <a:buNone/>
          </a:pPr>
          <a:r>
            <a:rPr lang="en-GB" sz="2000" b="1" kern="1200" dirty="0">
              <a:solidFill>
                <a:srgbClr val="FFFFFF"/>
              </a:solidFill>
              <a:latin typeface="Graphik Semibold" panose="020B0703030202060203" pitchFamily="34" charset="0"/>
              <a:ea typeface="+mn-ea"/>
              <a:cs typeface="Graphik Arabic"/>
            </a:rPr>
            <a:t>Managing Learning Environment </a:t>
          </a:r>
        </a:p>
      </dsp:txBody>
      <dsp:txXfrm>
        <a:off x="1408973" y="25518"/>
        <a:ext cx="4272107" cy="820198"/>
      </dsp:txXfrm>
    </dsp:sp>
    <dsp:sp modelId="{64A7637E-7F5E-4A6E-96D0-4CC6C1A32E61}">
      <dsp:nvSpPr>
        <dsp:cNvPr id="0" name=""/>
        <dsp:cNvSpPr/>
      </dsp:nvSpPr>
      <dsp:spPr>
        <a:xfrm>
          <a:off x="1486614" y="990260"/>
          <a:ext cx="642792" cy="64279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2167974" y="990260"/>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Managing engagement </a:t>
          </a:r>
        </a:p>
      </dsp:txBody>
      <dsp:txXfrm>
        <a:off x="2199358" y="1021644"/>
        <a:ext cx="3186466" cy="580024"/>
      </dsp:txXfrm>
    </dsp:sp>
    <dsp:sp modelId="{A2ABAFD8-A575-44CB-97C3-6E2D698F3666}">
      <dsp:nvSpPr>
        <dsp:cNvPr id="0" name=""/>
        <dsp:cNvSpPr/>
      </dsp:nvSpPr>
      <dsp:spPr>
        <a:xfrm>
          <a:off x="1486614" y="1710188"/>
          <a:ext cx="642792" cy="64279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2167974" y="1710188"/>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Utilising learning time</a:t>
          </a:r>
        </a:p>
      </dsp:txBody>
      <dsp:txXfrm>
        <a:off x="2199358" y="1741572"/>
        <a:ext cx="3186466" cy="580024"/>
      </dsp:txXfrm>
    </dsp:sp>
    <dsp:sp modelId="{1749EBCC-7408-43FA-9E8E-C32D83F864F6}">
      <dsp:nvSpPr>
        <dsp:cNvPr id="0" name=""/>
        <dsp:cNvSpPr/>
      </dsp:nvSpPr>
      <dsp:spPr>
        <a:xfrm>
          <a:off x="1486614" y="2430115"/>
          <a:ext cx="642792" cy="64279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2167974" y="2430115"/>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Clarity of instructions </a:t>
          </a:r>
        </a:p>
      </dsp:txBody>
      <dsp:txXfrm>
        <a:off x="2199358" y="2461499"/>
        <a:ext cx="3186466" cy="580024"/>
      </dsp:txXfrm>
    </dsp:sp>
    <dsp:sp modelId="{31570886-1D7E-4291-93FC-88793DA249B4}">
      <dsp:nvSpPr>
        <dsp:cNvPr id="0" name=""/>
        <dsp:cNvSpPr/>
      </dsp:nvSpPr>
      <dsp:spPr>
        <a:xfrm>
          <a:off x="1486614" y="3150043"/>
          <a:ext cx="642792" cy="642792"/>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2167974" y="3150043"/>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Motivation and love of learning</a:t>
          </a:r>
        </a:p>
      </dsp:txBody>
      <dsp:txXfrm>
        <a:off x="2199358" y="3181427"/>
        <a:ext cx="3186466" cy="580024"/>
      </dsp:txXfrm>
    </dsp:sp>
    <dsp:sp modelId="{6BDCB3FC-AE09-48BA-B45F-F0AB653EE875}">
      <dsp:nvSpPr>
        <dsp:cNvPr id="0" name=""/>
        <dsp:cNvSpPr/>
      </dsp:nvSpPr>
      <dsp:spPr>
        <a:xfrm>
          <a:off x="1486614" y="3869971"/>
          <a:ext cx="642792" cy="642792"/>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0137-3829-4E16-907A-FE4A338DCCD7}">
      <dsp:nvSpPr>
        <dsp:cNvPr id="0" name=""/>
        <dsp:cNvSpPr/>
      </dsp:nvSpPr>
      <dsp:spPr>
        <a:xfrm>
          <a:off x="2167974" y="3869971"/>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Teacher- Child rapport </a:t>
          </a:r>
          <a:endParaRPr lang="en-GB" sz="1600" kern="1200" dirty="0">
            <a:solidFill>
              <a:srgbClr val="C00000"/>
            </a:solidFill>
          </a:endParaRPr>
        </a:p>
      </dsp:txBody>
      <dsp:txXfrm>
        <a:off x="2199358" y="3901355"/>
        <a:ext cx="3186466" cy="5800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486614" y="3322"/>
          <a:ext cx="3930595" cy="8712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Graphik Semibold" panose="020B0703030202060203" pitchFamily="34" charset="0"/>
            </a:rPr>
            <a:t>2.1.1 </a:t>
          </a:r>
        </a:p>
        <a:p>
          <a:pPr marL="0" lvl="0" indent="0" algn="ctr" defTabSz="889000">
            <a:lnSpc>
              <a:spcPct val="90000"/>
            </a:lnSpc>
            <a:spcBef>
              <a:spcPct val="0"/>
            </a:spcBef>
            <a:spcAft>
              <a:spcPct val="35000"/>
            </a:spcAft>
            <a:buNone/>
          </a:pPr>
          <a:r>
            <a:rPr lang="en-GB" sz="2000" b="1" kern="1200" dirty="0">
              <a:latin typeface="Graphik Semibold" panose="020B0703030202060203" pitchFamily="34" charset="0"/>
            </a:rPr>
            <a:t>Age-appropriate Experiences </a:t>
          </a:r>
        </a:p>
      </dsp:txBody>
      <dsp:txXfrm>
        <a:off x="1512132" y="28840"/>
        <a:ext cx="3879559" cy="820198"/>
      </dsp:txXfrm>
    </dsp:sp>
    <dsp:sp modelId="{64A7637E-7F5E-4A6E-96D0-4CC6C1A32E61}">
      <dsp:nvSpPr>
        <dsp:cNvPr id="0" name=""/>
        <dsp:cNvSpPr/>
      </dsp:nvSpPr>
      <dsp:spPr>
        <a:xfrm>
          <a:off x="1486614" y="990260"/>
          <a:ext cx="642792" cy="64279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2167974" y="990260"/>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Play Based Learning </a:t>
          </a:r>
        </a:p>
      </dsp:txBody>
      <dsp:txXfrm>
        <a:off x="2199358" y="1021644"/>
        <a:ext cx="3186466" cy="580024"/>
      </dsp:txXfrm>
    </dsp:sp>
    <dsp:sp modelId="{A2ABAFD8-A575-44CB-97C3-6E2D698F3666}">
      <dsp:nvSpPr>
        <dsp:cNvPr id="0" name=""/>
        <dsp:cNvSpPr/>
      </dsp:nvSpPr>
      <dsp:spPr>
        <a:xfrm>
          <a:off x="1486614" y="1710188"/>
          <a:ext cx="642792" cy="64279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2167974" y="1710188"/>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Sensory Learning</a:t>
          </a:r>
        </a:p>
      </dsp:txBody>
      <dsp:txXfrm>
        <a:off x="2199358" y="1741572"/>
        <a:ext cx="3186466" cy="580024"/>
      </dsp:txXfrm>
    </dsp:sp>
    <dsp:sp modelId="{1749EBCC-7408-43FA-9E8E-C32D83F864F6}">
      <dsp:nvSpPr>
        <dsp:cNvPr id="0" name=""/>
        <dsp:cNvSpPr/>
      </dsp:nvSpPr>
      <dsp:spPr>
        <a:xfrm>
          <a:off x="1486614" y="2430115"/>
          <a:ext cx="642792" cy="64279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2167974" y="2430115"/>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Creativity and imagination </a:t>
          </a:r>
        </a:p>
      </dsp:txBody>
      <dsp:txXfrm>
        <a:off x="2199358" y="2461499"/>
        <a:ext cx="3186466" cy="580024"/>
      </dsp:txXfrm>
    </dsp:sp>
    <dsp:sp modelId="{31570886-1D7E-4291-93FC-88793DA249B4}">
      <dsp:nvSpPr>
        <dsp:cNvPr id="0" name=""/>
        <dsp:cNvSpPr/>
      </dsp:nvSpPr>
      <dsp:spPr>
        <a:xfrm>
          <a:off x="1486614" y="3150043"/>
          <a:ext cx="642792" cy="642792"/>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2167974" y="3150043"/>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Exploring </a:t>
          </a:r>
        </a:p>
      </dsp:txBody>
      <dsp:txXfrm>
        <a:off x="2199358" y="3181427"/>
        <a:ext cx="3186466" cy="580024"/>
      </dsp:txXfrm>
    </dsp:sp>
    <dsp:sp modelId="{6BDCB3FC-AE09-48BA-B45F-F0AB653EE875}">
      <dsp:nvSpPr>
        <dsp:cNvPr id="0" name=""/>
        <dsp:cNvSpPr/>
      </dsp:nvSpPr>
      <dsp:spPr>
        <a:xfrm>
          <a:off x="1486614" y="3869971"/>
          <a:ext cx="642792" cy="642792"/>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0137-3829-4E16-907A-FE4A338DCCD7}">
      <dsp:nvSpPr>
        <dsp:cNvPr id="0" name=""/>
        <dsp:cNvSpPr/>
      </dsp:nvSpPr>
      <dsp:spPr>
        <a:xfrm>
          <a:off x="2167974" y="3869971"/>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Outdoor learning time</a:t>
          </a:r>
          <a:endParaRPr lang="en-GB" sz="1800" kern="1200" dirty="0">
            <a:solidFill>
              <a:srgbClr val="C00000"/>
            </a:solidFill>
          </a:endParaRPr>
        </a:p>
      </dsp:txBody>
      <dsp:txXfrm>
        <a:off x="2199358" y="3901355"/>
        <a:ext cx="3186466" cy="5800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486614" y="3322"/>
          <a:ext cx="3930595" cy="8712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Graphik Semibold" panose="020B0703030202060203" pitchFamily="34" charset="0"/>
            </a:rPr>
            <a:t>2.2.2</a:t>
          </a:r>
        </a:p>
        <a:p>
          <a:pPr marL="0" lvl="0" indent="0" algn="ctr" defTabSz="889000">
            <a:lnSpc>
              <a:spcPct val="90000"/>
            </a:lnSpc>
            <a:spcBef>
              <a:spcPct val="0"/>
            </a:spcBef>
            <a:spcAft>
              <a:spcPct val="35000"/>
            </a:spcAft>
            <a:buNone/>
          </a:pPr>
          <a:r>
            <a:rPr lang="en-GB" sz="2000" b="1" kern="1200" dirty="0">
              <a:latin typeface="Graphik Semibold" panose="020B0703030202060203" pitchFamily="34" charset="0"/>
            </a:rPr>
            <a:t>Tracking Progress</a:t>
          </a:r>
        </a:p>
      </dsp:txBody>
      <dsp:txXfrm>
        <a:off x="1512132" y="28840"/>
        <a:ext cx="3879559" cy="820198"/>
      </dsp:txXfrm>
    </dsp:sp>
    <dsp:sp modelId="{64A7637E-7F5E-4A6E-96D0-4CC6C1A32E61}">
      <dsp:nvSpPr>
        <dsp:cNvPr id="0" name=""/>
        <dsp:cNvSpPr/>
      </dsp:nvSpPr>
      <dsp:spPr>
        <a:xfrm>
          <a:off x="1486614" y="990260"/>
          <a:ext cx="642792" cy="64279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2167974" y="990260"/>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rPr>
            <a:t>Holistic approach </a:t>
          </a:r>
        </a:p>
      </dsp:txBody>
      <dsp:txXfrm>
        <a:off x="2199358" y="1021644"/>
        <a:ext cx="3186466" cy="580024"/>
      </dsp:txXfrm>
    </dsp:sp>
    <dsp:sp modelId="{A2ABAFD8-A575-44CB-97C3-6E2D698F3666}">
      <dsp:nvSpPr>
        <dsp:cNvPr id="0" name=""/>
        <dsp:cNvSpPr/>
      </dsp:nvSpPr>
      <dsp:spPr>
        <a:xfrm>
          <a:off x="1486614" y="1710188"/>
          <a:ext cx="642792" cy="64279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2167974" y="1710188"/>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rPr>
            <a:t>Continuous evaluation </a:t>
          </a:r>
        </a:p>
      </dsp:txBody>
      <dsp:txXfrm>
        <a:off x="2199358" y="1741572"/>
        <a:ext cx="3186466" cy="580024"/>
      </dsp:txXfrm>
    </dsp:sp>
    <dsp:sp modelId="{1749EBCC-7408-43FA-9E8E-C32D83F864F6}">
      <dsp:nvSpPr>
        <dsp:cNvPr id="0" name=""/>
        <dsp:cNvSpPr/>
      </dsp:nvSpPr>
      <dsp:spPr>
        <a:xfrm>
          <a:off x="1486614" y="2430115"/>
          <a:ext cx="642792" cy="64279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2167974" y="2430115"/>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rPr>
            <a:t>Observation and documentation</a:t>
          </a:r>
        </a:p>
      </dsp:txBody>
      <dsp:txXfrm>
        <a:off x="2199358" y="2461499"/>
        <a:ext cx="3186466" cy="580024"/>
      </dsp:txXfrm>
    </dsp:sp>
    <dsp:sp modelId="{31570886-1D7E-4291-93FC-88793DA249B4}">
      <dsp:nvSpPr>
        <dsp:cNvPr id="0" name=""/>
        <dsp:cNvSpPr/>
      </dsp:nvSpPr>
      <dsp:spPr>
        <a:xfrm>
          <a:off x="1486614" y="3150043"/>
          <a:ext cx="642792" cy="642792"/>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2167974" y="3150043"/>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rPr>
            <a:t>Portfolios </a:t>
          </a:r>
        </a:p>
      </dsp:txBody>
      <dsp:txXfrm>
        <a:off x="2199358" y="3181427"/>
        <a:ext cx="3186466" cy="580024"/>
      </dsp:txXfrm>
    </dsp:sp>
    <dsp:sp modelId="{6BDCB3FC-AE09-48BA-B45F-F0AB653EE875}">
      <dsp:nvSpPr>
        <dsp:cNvPr id="0" name=""/>
        <dsp:cNvSpPr/>
      </dsp:nvSpPr>
      <dsp:spPr>
        <a:xfrm>
          <a:off x="1486614" y="3869971"/>
          <a:ext cx="642792" cy="642792"/>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0137-3829-4E16-907A-FE4A338DCCD7}">
      <dsp:nvSpPr>
        <dsp:cNvPr id="0" name=""/>
        <dsp:cNvSpPr/>
      </dsp:nvSpPr>
      <dsp:spPr>
        <a:xfrm>
          <a:off x="2167974" y="3869971"/>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rPr>
            <a:t>Support and feedback</a:t>
          </a:r>
          <a:endParaRPr lang="en-GB" sz="1500" kern="1200" dirty="0">
            <a:solidFill>
              <a:srgbClr val="C00000"/>
            </a:solidFill>
          </a:endParaRPr>
        </a:p>
      </dsp:txBody>
      <dsp:txXfrm>
        <a:off x="2199358" y="3901355"/>
        <a:ext cx="3186466" cy="5800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486614" y="3322"/>
          <a:ext cx="3930595" cy="8712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Graphik Semibold" panose="020B0703030202060203" pitchFamily="34" charset="0"/>
            </a:rPr>
            <a:t>2.2.1 </a:t>
          </a:r>
        </a:p>
        <a:p>
          <a:pPr marL="0" lvl="0" indent="0" algn="ctr" defTabSz="889000">
            <a:lnSpc>
              <a:spcPct val="90000"/>
            </a:lnSpc>
            <a:spcBef>
              <a:spcPct val="0"/>
            </a:spcBef>
            <a:spcAft>
              <a:spcPct val="35000"/>
            </a:spcAft>
            <a:buNone/>
          </a:pPr>
          <a:r>
            <a:rPr lang="en-GB" sz="2000" b="1" kern="1200" dirty="0">
              <a:latin typeface="Graphik Semibold" panose="020B0703030202060203" pitchFamily="34" charset="0"/>
            </a:rPr>
            <a:t>Acquiring Skills</a:t>
          </a:r>
        </a:p>
      </dsp:txBody>
      <dsp:txXfrm>
        <a:off x="1512132" y="28840"/>
        <a:ext cx="3879559" cy="820198"/>
      </dsp:txXfrm>
    </dsp:sp>
    <dsp:sp modelId="{64A7637E-7F5E-4A6E-96D0-4CC6C1A32E61}">
      <dsp:nvSpPr>
        <dsp:cNvPr id="0" name=""/>
        <dsp:cNvSpPr/>
      </dsp:nvSpPr>
      <dsp:spPr>
        <a:xfrm>
          <a:off x="1486614" y="990260"/>
          <a:ext cx="642792" cy="64279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2167974" y="990260"/>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Language acquisition</a:t>
          </a:r>
        </a:p>
      </dsp:txBody>
      <dsp:txXfrm>
        <a:off x="2199358" y="1021644"/>
        <a:ext cx="3186466" cy="580024"/>
      </dsp:txXfrm>
    </dsp:sp>
    <dsp:sp modelId="{A2ABAFD8-A575-44CB-97C3-6E2D698F3666}">
      <dsp:nvSpPr>
        <dsp:cNvPr id="0" name=""/>
        <dsp:cNvSpPr/>
      </dsp:nvSpPr>
      <dsp:spPr>
        <a:xfrm>
          <a:off x="1486614" y="1710188"/>
          <a:ext cx="642792" cy="64279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2167974" y="1710188"/>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Numeracy skills</a:t>
          </a:r>
        </a:p>
      </dsp:txBody>
      <dsp:txXfrm>
        <a:off x="2199358" y="1741572"/>
        <a:ext cx="3186466" cy="580024"/>
      </dsp:txXfrm>
    </dsp:sp>
    <dsp:sp modelId="{1749EBCC-7408-43FA-9E8E-C32D83F864F6}">
      <dsp:nvSpPr>
        <dsp:cNvPr id="0" name=""/>
        <dsp:cNvSpPr/>
      </dsp:nvSpPr>
      <dsp:spPr>
        <a:xfrm>
          <a:off x="1486614" y="2430115"/>
          <a:ext cx="642792" cy="64279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2167974" y="2430115"/>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General knowledge </a:t>
          </a:r>
        </a:p>
      </dsp:txBody>
      <dsp:txXfrm>
        <a:off x="2199358" y="2461499"/>
        <a:ext cx="3186466" cy="580024"/>
      </dsp:txXfrm>
    </dsp:sp>
    <dsp:sp modelId="{31570886-1D7E-4291-93FC-88793DA249B4}">
      <dsp:nvSpPr>
        <dsp:cNvPr id="0" name=""/>
        <dsp:cNvSpPr/>
      </dsp:nvSpPr>
      <dsp:spPr>
        <a:xfrm>
          <a:off x="1486614" y="3150043"/>
          <a:ext cx="642792" cy="642792"/>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2167974" y="3150043"/>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Understanding the world</a:t>
          </a:r>
        </a:p>
      </dsp:txBody>
      <dsp:txXfrm>
        <a:off x="2199358" y="3181427"/>
        <a:ext cx="3186466" cy="580024"/>
      </dsp:txXfrm>
    </dsp:sp>
    <dsp:sp modelId="{6BDCB3FC-AE09-48BA-B45F-F0AB653EE875}">
      <dsp:nvSpPr>
        <dsp:cNvPr id="0" name=""/>
        <dsp:cNvSpPr/>
      </dsp:nvSpPr>
      <dsp:spPr>
        <a:xfrm>
          <a:off x="1486614" y="3869971"/>
          <a:ext cx="642792" cy="642792"/>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0137-3829-4E16-907A-FE4A338DCCD7}">
      <dsp:nvSpPr>
        <dsp:cNvPr id="0" name=""/>
        <dsp:cNvSpPr/>
      </dsp:nvSpPr>
      <dsp:spPr>
        <a:xfrm>
          <a:off x="2167974" y="3869971"/>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Curriculum experiences</a:t>
          </a:r>
          <a:endParaRPr lang="en-GB" sz="1900" kern="1200" dirty="0">
            <a:solidFill>
              <a:srgbClr val="C00000"/>
            </a:solidFill>
          </a:endParaRPr>
        </a:p>
      </dsp:txBody>
      <dsp:txXfrm>
        <a:off x="2199358" y="3901355"/>
        <a:ext cx="3186466" cy="580024"/>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88080-A125-4581-B24A-86272343CA54}" type="datetimeFigureOut">
              <a:rPr lang="en-GB" smtClean="0"/>
              <a:t>26/02/2025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C7D41-AB4A-4FCA-8306-4FA4225DC821}" type="slidenum">
              <a:rPr lang="en-GB" smtClean="0"/>
              <a:t>‹#›</a:t>
            </a:fld>
            <a:endParaRPr lang="en-GB"/>
          </a:p>
        </p:txBody>
      </p:sp>
    </p:spTree>
    <p:extLst>
      <p:ext uri="{BB962C8B-B14F-4D97-AF65-F5344CB8AC3E}">
        <p14:creationId xmlns:p14="http://schemas.microsoft.com/office/powerpoint/2010/main" val="4179779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C7D41-AB4A-4FCA-8306-4FA4225DC821}" type="slidenum">
              <a:rPr lang="en-GB" smtClean="0"/>
              <a:t>1</a:t>
            </a:fld>
            <a:endParaRPr lang="en-GB"/>
          </a:p>
        </p:txBody>
      </p:sp>
    </p:spTree>
    <p:extLst>
      <p:ext uri="{BB962C8B-B14F-4D97-AF65-F5344CB8AC3E}">
        <p14:creationId xmlns:p14="http://schemas.microsoft.com/office/powerpoint/2010/main" val="116662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7CDEE-AB31-ED96-5857-E74244B38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664E6-8128-449F-C5A1-E3F01B7FC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DEF50-ED24-3BF8-DCAD-71ACF2A6586F}"/>
              </a:ext>
            </a:extLst>
          </p:cNvPr>
          <p:cNvSpPr>
            <a:spLocks noGrp="1"/>
          </p:cNvSpPr>
          <p:nvPr>
            <p:ph type="body" idx="1"/>
          </p:nvPr>
        </p:nvSpPr>
        <p:spPr/>
        <p:txBody>
          <a:bodyPr/>
          <a:lstStyle/>
          <a:p>
            <a:pPr marL="171450" indent="-171450">
              <a:buFont typeface="Arial" panose="020B0604020202020204" pitchFamily="34" charset="0"/>
              <a:buChar char="•"/>
            </a:pPr>
            <a:r>
              <a:rPr lang="en-US" b="1" dirty="0"/>
              <a:t>Give the teachers few minutes to reflect and think about the term “Holistic Development”. </a:t>
            </a:r>
          </a:p>
          <a:p>
            <a:pPr marL="171450" indent="-171450">
              <a:buFont typeface="Arial" panose="020B0604020202020204" pitchFamily="34" charset="0"/>
              <a:buChar char="•"/>
            </a:pPr>
            <a:r>
              <a:rPr lang="en-US" b="1" dirty="0"/>
              <a:t>Then show and discuss the answer. </a:t>
            </a:r>
            <a:endParaRPr lang="en-GB" b="1" dirty="0"/>
          </a:p>
        </p:txBody>
      </p:sp>
      <p:sp>
        <p:nvSpPr>
          <p:cNvPr id="4" name="Slide Number Placeholder 3">
            <a:extLst>
              <a:ext uri="{FF2B5EF4-FFF2-40B4-BE49-F238E27FC236}">
                <a16:creationId xmlns:a16="http://schemas.microsoft.com/office/drawing/2014/main" id="{8BC41867-0443-6881-0D22-99A4D3D35558}"/>
              </a:ext>
            </a:extLst>
          </p:cNvPr>
          <p:cNvSpPr>
            <a:spLocks noGrp="1"/>
          </p:cNvSpPr>
          <p:nvPr>
            <p:ph type="sldNum" sz="quarter" idx="5"/>
          </p:nvPr>
        </p:nvSpPr>
        <p:spPr/>
        <p:txBody>
          <a:bodyPr/>
          <a:lstStyle/>
          <a:p>
            <a:fld id="{828C7D41-AB4A-4FCA-8306-4FA4225DC821}" type="slidenum">
              <a:rPr lang="en-GB" smtClean="0"/>
              <a:t>10</a:t>
            </a:fld>
            <a:endParaRPr lang="en-GB"/>
          </a:p>
        </p:txBody>
      </p:sp>
    </p:spTree>
    <p:extLst>
      <p:ext uri="{BB962C8B-B14F-4D97-AF65-F5344CB8AC3E}">
        <p14:creationId xmlns:p14="http://schemas.microsoft.com/office/powerpoint/2010/main" val="12976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8654-F9B6-44BC-C963-D726D7FE6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E034E-0163-2726-2C9E-F3E75B4D6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3861A-319B-AA80-41DE-A085ACE1FE0A}"/>
              </a:ext>
            </a:extLst>
          </p:cNvPr>
          <p:cNvSpPr>
            <a:spLocks noGrp="1"/>
          </p:cNvSpPr>
          <p:nvPr>
            <p:ph type="body" idx="1"/>
          </p:nvPr>
        </p:nvSpPr>
        <p:spPr/>
        <p:txBody>
          <a:bodyPr/>
          <a:lstStyle/>
          <a:p>
            <a:pPr marL="171450" indent="-171450">
              <a:buFont typeface="Arial" panose="020B0604020202020204" pitchFamily="34" charset="0"/>
              <a:buChar char="•"/>
            </a:pPr>
            <a:r>
              <a:rPr lang="en-US" b="1" dirty="0"/>
              <a:t>Sample answer – please note many other examples of activities (that include family and community members participation – trips and inclusivity) are correct. </a:t>
            </a:r>
          </a:p>
          <a:p>
            <a:pPr marL="171450" indent="-171450">
              <a:buFont typeface="Arial" panose="020B0604020202020204" pitchFamily="34" charset="0"/>
              <a:buChar char="•"/>
            </a:pPr>
            <a:r>
              <a:rPr lang="en-US" b="1" dirty="0"/>
              <a:t>Please provide the teachers chances to present their examples before showing the answer. </a:t>
            </a:r>
          </a:p>
          <a:p>
            <a:pPr marL="171450" indent="-171450">
              <a:buFont typeface="Arial" panose="020B0604020202020204" pitchFamily="34" charset="0"/>
              <a:buChar char="•"/>
            </a:pPr>
            <a:r>
              <a:rPr lang="en-US" b="1" dirty="0"/>
              <a:t>Discuss the examples – how do they cover the pillar? </a:t>
            </a:r>
          </a:p>
        </p:txBody>
      </p:sp>
      <p:sp>
        <p:nvSpPr>
          <p:cNvPr id="4" name="Slide Number Placeholder 3">
            <a:extLst>
              <a:ext uri="{FF2B5EF4-FFF2-40B4-BE49-F238E27FC236}">
                <a16:creationId xmlns:a16="http://schemas.microsoft.com/office/drawing/2014/main" id="{2DA315BA-1E8C-3082-A88E-F8D94F169F0D}"/>
              </a:ext>
            </a:extLst>
          </p:cNvPr>
          <p:cNvSpPr>
            <a:spLocks noGrp="1"/>
          </p:cNvSpPr>
          <p:nvPr>
            <p:ph type="sldNum" sz="quarter" idx="5"/>
          </p:nvPr>
        </p:nvSpPr>
        <p:spPr/>
        <p:txBody>
          <a:bodyPr/>
          <a:lstStyle/>
          <a:p>
            <a:fld id="{828C7D41-AB4A-4FCA-8306-4FA4225DC821}" type="slidenum">
              <a:rPr lang="en-GB" smtClean="0"/>
              <a:t>11</a:t>
            </a:fld>
            <a:endParaRPr lang="en-GB"/>
          </a:p>
        </p:txBody>
      </p:sp>
    </p:spTree>
    <p:extLst>
      <p:ext uri="{BB962C8B-B14F-4D97-AF65-F5344CB8AC3E}">
        <p14:creationId xmlns:p14="http://schemas.microsoft.com/office/powerpoint/2010/main" val="3375222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Explain: </a:t>
            </a:r>
          </a:p>
          <a:p>
            <a:pPr marL="171450" indent="-171450">
              <a:buFontTx/>
              <a:buChar char="-"/>
            </a:pPr>
            <a:r>
              <a:rPr lang="en-US" dirty="0"/>
              <a:t>Aspect: Representing the core areas of Kindergartens’ practices. </a:t>
            </a:r>
          </a:p>
          <a:p>
            <a:r>
              <a:rPr lang="en-US" dirty="0"/>
              <a:t>- Criteria: Representing the focus areas in each aspect and upon which the aspect is evaluated.</a:t>
            </a:r>
          </a:p>
          <a:p>
            <a:r>
              <a:rPr lang="en-US" dirty="0"/>
              <a:t>- Indicator: Explaining the key elements that the criteria focus on. </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12</a:t>
            </a:fld>
            <a:endParaRPr lang="en-GB"/>
          </a:p>
        </p:txBody>
      </p:sp>
    </p:spTree>
    <p:extLst>
      <p:ext uri="{BB962C8B-B14F-4D97-AF65-F5344CB8AC3E}">
        <p14:creationId xmlns:p14="http://schemas.microsoft.com/office/powerpoint/2010/main" val="115805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Share, explain and discuss</a:t>
            </a:r>
          </a:p>
        </p:txBody>
      </p:sp>
      <p:sp>
        <p:nvSpPr>
          <p:cNvPr id="4" name="Slide Number Placeholder 3"/>
          <p:cNvSpPr>
            <a:spLocks noGrp="1"/>
          </p:cNvSpPr>
          <p:nvPr>
            <p:ph type="sldNum" sz="quarter" idx="5"/>
          </p:nvPr>
        </p:nvSpPr>
        <p:spPr/>
        <p:txBody>
          <a:bodyPr/>
          <a:lstStyle/>
          <a:p>
            <a:fld id="{21DFAB96-2154-4136-BD1E-E10D20042534}" type="slidenum">
              <a:rPr lang="en-GB" smtClean="0"/>
              <a:t>13</a:t>
            </a:fld>
            <a:endParaRPr lang="en-GB"/>
          </a:p>
        </p:txBody>
      </p:sp>
    </p:spTree>
    <p:extLst>
      <p:ext uri="{BB962C8B-B14F-4D97-AF65-F5344CB8AC3E}">
        <p14:creationId xmlns:p14="http://schemas.microsoft.com/office/powerpoint/2010/main" val="87860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US" dirty="0"/>
          </a:p>
          <a:p>
            <a:r>
              <a:rPr lang="en-US" dirty="0"/>
              <a:t>1.1.1  Social Skills (Engagement in activities, interaction with others, showing confidence, cooperating and building friendships).</a:t>
            </a:r>
          </a:p>
          <a:p>
            <a:endParaRPr lang="en-US" dirty="0"/>
          </a:p>
          <a:p>
            <a:r>
              <a:rPr lang="en-US" dirty="0"/>
              <a:t>1.1.2 Behavior and Wellbeing (Sense of self and identity, Self regulation, resolve conflicts and show positive values, develop empathy, sense of safety).</a:t>
            </a:r>
          </a:p>
          <a:p>
            <a:endParaRPr lang="en-US" dirty="0"/>
          </a:p>
          <a:p>
            <a:r>
              <a:rPr lang="en-US" dirty="0"/>
              <a:t>1.1.3 Communication Skills (Self expression thoughts and feelings, active listening,  follow instructions, and engage in conversations).</a:t>
            </a:r>
          </a:p>
          <a:p>
            <a:endParaRPr lang="en-US" dirty="0"/>
          </a:p>
          <a:p>
            <a:r>
              <a:rPr lang="en-US" dirty="0"/>
              <a:t>1.2.1 Motor Skills (Development of Fine and Gross Motor skills, that includes developing hand/feet and eye coordination).</a:t>
            </a:r>
          </a:p>
          <a:p>
            <a:endParaRPr lang="en-US" dirty="0"/>
          </a:p>
          <a:p>
            <a:r>
              <a:rPr lang="en-US" dirty="0"/>
              <a:t>1.2.2 Health and selfcare  (How children take care of themselves and make healthy choices, such as good hygiene practices, healthy eating habits and physical activity). </a:t>
            </a:r>
          </a:p>
          <a:p>
            <a:endParaRPr lang="en-US" dirty="0"/>
          </a:p>
          <a:p>
            <a:r>
              <a:rPr lang="en-US" dirty="0"/>
              <a:t>1.3.1 Special personal support (Identifying potential special needs and supporting children with special needs, children with health conditions and disabilities, providing needed accommodation and engagement in KG activities). </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14</a:t>
            </a:fld>
            <a:endParaRPr lang="en-GB"/>
          </a:p>
        </p:txBody>
      </p:sp>
    </p:spTree>
    <p:extLst>
      <p:ext uri="{BB962C8B-B14F-4D97-AF65-F5344CB8AC3E}">
        <p14:creationId xmlns:p14="http://schemas.microsoft.com/office/powerpoint/2010/main" val="293523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4396-81DA-9D31-293B-4D43F029B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EAC24-6256-8A0B-5546-791715844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C0941-0F83-1EED-EC68-8DC41C2CC2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Share, explain and discuss</a:t>
            </a:r>
          </a:p>
          <a:p>
            <a:pPr marL="0" indent="0" algn="l" rtl="0">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CAC9B58C-7774-438B-1FAA-C5E117CEA04B}"/>
              </a:ext>
            </a:extLst>
          </p:cNvPr>
          <p:cNvSpPr>
            <a:spLocks noGrp="1"/>
          </p:cNvSpPr>
          <p:nvPr>
            <p:ph type="sldNum" sz="quarter" idx="5"/>
          </p:nvPr>
        </p:nvSpPr>
        <p:spPr/>
        <p:txBody>
          <a:bodyPr/>
          <a:lstStyle/>
          <a:p>
            <a:fld id="{828C7D41-AB4A-4FCA-8306-4FA4225DC821}" type="slidenum">
              <a:rPr lang="en-GB" smtClean="0"/>
              <a:t>15</a:t>
            </a:fld>
            <a:endParaRPr lang="en-GB"/>
          </a:p>
        </p:txBody>
      </p:sp>
    </p:spTree>
    <p:extLst>
      <p:ext uri="{BB962C8B-B14F-4D97-AF65-F5344CB8AC3E}">
        <p14:creationId xmlns:p14="http://schemas.microsoft.com/office/powerpoint/2010/main" val="102031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242FE-3C2D-78B4-ED43-92B61E98C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D1852-C943-62E5-DD9A-DB05E3C76E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B3C0F-CAAE-B3C4-74A4-F40FFA2E7C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Share, explain and discuss</a:t>
            </a:r>
          </a:p>
          <a:p>
            <a:pPr marL="0" indent="0" algn="l" rtl="0">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5B2DD624-4325-1158-4A2F-8147AD62B3DF}"/>
              </a:ext>
            </a:extLst>
          </p:cNvPr>
          <p:cNvSpPr>
            <a:spLocks noGrp="1"/>
          </p:cNvSpPr>
          <p:nvPr>
            <p:ph type="sldNum" sz="quarter" idx="5"/>
          </p:nvPr>
        </p:nvSpPr>
        <p:spPr/>
        <p:txBody>
          <a:bodyPr/>
          <a:lstStyle/>
          <a:p>
            <a:fld id="{828C7D41-AB4A-4FCA-8306-4FA4225DC821}" type="slidenum">
              <a:rPr lang="en-GB" smtClean="0"/>
              <a:t>16</a:t>
            </a:fld>
            <a:endParaRPr lang="en-GB"/>
          </a:p>
        </p:txBody>
      </p:sp>
    </p:spTree>
    <p:extLst>
      <p:ext uri="{BB962C8B-B14F-4D97-AF65-F5344CB8AC3E}">
        <p14:creationId xmlns:p14="http://schemas.microsoft.com/office/powerpoint/2010/main" val="358913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video explaining Quality Communication and Interactions</a:t>
            </a:r>
          </a:p>
        </p:txBody>
      </p:sp>
      <p:sp>
        <p:nvSpPr>
          <p:cNvPr id="4" name="Slide Number Placeholder 3"/>
          <p:cNvSpPr>
            <a:spLocks noGrp="1"/>
          </p:cNvSpPr>
          <p:nvPr>
            <p:ph type="sldNum" sz="quarter" idx="5"/>
          </p:nvPr>
        </p:nvSpPr>
        <p:spPr/>
        <p:txBody>
          <a:bodyPr/>
          <a:lstStyle/>
          <a:p>
            <a:fld id="{21DFAB96-2154-4136-BD1E-E10D20042534}" type="slidenum">
              <a:rPr lang="en-GB" smtClean="0"/>
              <a:t>17</a:t>
            </a:fld>
            <a:endParaRPr lang="en-GB"/>
          </a:p>
        </p:txBody>
      </p:sp>
    </p:spTree>
    <p:extLst>
      <p:ext uri="{BB962C8B-B14F-4D97-AF65-F5344CB8AC3E}">
        <p14:creationId xmlns:p14="http://schemas.microsoft.com/office/powerpoint/2010/main" val="238550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8909C-16BB-E81E-AD28-FD8F2833D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B001B-C445-62DA-7EE6-141BE6CE6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A4652-8891-DCCC-6D2D-40C5B97D6A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Share, explain and discuss</a:t>
            </a:r>
          </a:p>
          <a:p>
            <a:pPr marL="0" indent="0" algn="r" rtl="1">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943ED58A-583F-7121-1A7D-2C4777E952D4}"/>
              </a:ext>
            </a:extLst>
          </p:cNvPr>
          <p:cNvSpPr>
            <a:spLocks noGrp="1"/>
          </p:cNvSpPr>
          <p:nvPr>
            <p:ph type="sldNum" sz="quarter" idx="5"/>
          </p:nvPr>
        </p:nvSpPr>
        <p:spPr/>
        <p:txBody>
          <a:bodyPr/>
          <a:lstStyle/>
          <a:p>
            <a:fld id="{828C7D41-AB4A-4FCA-8306-4FA4225DC821}" type="slidenum">
              <a:rPr lang="en-GB" smtClean="0"/>
              <a:t>18</a:t>
            </a:fld>
            <a:endParaRPr lang="en-GB"/>
          </a:p>
        </p:txBody>
      </p:sp>
    </p:spTree>
    <p:extLst>
      <p:ext uri="{BB962C8B-B14F-4D97-AF65-F5344CB8AC3E}">
        <p14:creationId xmlns:p14="http://schemas.microsoft.com/office/powerpoint/2010/main" val="242435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3E199-E18E-24A5-0284-11C6CC1FF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71936-3ED7-1BA1-3412-B2DF2A02F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8AD03-1C8F-5CFF-AEFF-51A9D8918E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Share, explain and discuss</a:t>
            </a:r>
          </a:p>
          <a:p>
            <a:pPr marL="0" indent="0" algn="l" rtl="0">
              <a:buFont typeface="Arial" panose="020B0604020202020204" pitchFamily="34" charset="0"/>
              <a:buNone/>
            </a:pPr>
            <a:endParaRPr lang="ar-BH" dirty="0"/>
          </a:p>
        </p:txBody>
      </p:sp>
      <p:sp>
        <p:nvSpPr>
          <p:cNvPr id="4" name="Slide Number Placeholder 3">
            <a:extLst>
              <a:ext uri="{FF2B5EF4-FFF2-40B4-BE49-F238E27FC236}">
                <a16:creationId xmlns:a16="http://schemas.microsoft.com/office/drawing/2014/main" id="{BBD1E1B5-99F1-9800-B501-3A26BC49C44C}"/>
              </a:ext>
            </a:extLst>
          </p:cNvPr>
          <p:cNvSpPr>
            <a:spLocks noGrp="1"/>
          </p:cNvSpPr>
          <p:nvPr>
            <p:ph type="sldNum" sz="quarter" idx="5"/>
          </p:nvPr>
        </p:nvSpPr>
        <p:spPr/>
        <p:txBody>
          <a:bodyPr/>
          <a:lstStyle/>
          <a:p>
            <a:fld id="{828C7D41-AB4A-4FCA-8306-4FA4225DC821}" type="slidenum">
              <a:rPr lang="en-GB" smtClean="0"/>
              <a:t>19</a:t>
            </a:fld>
            <a:endParaRPr lang="en-GB"/>
          </a:p>
        </p:txBody>
      </p:sp>
    </p:spTree>
    <p:extLst>
      <p:ext uri="{BB962C8B-B14F-4D97-AF65-F5344CB8AC3E}">
        <p14:creationId xmlns:p14="http://schemas.microsoft.com/office/powerpoint/2010/main" val="308138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video introducing ECE</a:t>
            </a:r>
          </a:p>
        </p:txBody>
      </p:sp>
      <p:sp>
        <p:nvSpPr>
          <p:cNvPr id="4" name="Slide Number Placeholder 3"/>
          <p:cNvSpPr>
            <a:spLocks noGrp="1"/>
          </p:cNvSpPr>
          <p:nvPr>
            <p:ph type="sldNum" sz="quarter" idx="5"/>
          </p:nvPr>
        </p:nvSpPr>
        <p:spPr/>
        <p:txBody>
          <a:bodyPr/>
          <a:lstStyle/>
          <a:p>
            <a:fld id="{21DFAB96-2154-4136-BD1E-E10D20042534}" type="slidenum">
              <a:rPr lang="en-GB" smtClean="0"/>
              <a:t>2</a:t>
            </a:fld>
            <a:endParaRPr lang="en-GB"/>
          </a:p>
        </p:txBody>
      </p:sp>
    </p:spTree>
    <p:extLst>
      <p:ext uri="{BB962C8B-B14F-4D97-AF65-F5344CB8AC3E}">
        <p14:creationId xmlns:p14="http://schemas.microsoft.com/office/powerpoint/2010/main" val="1449241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endParaRPr lang="en-GB" dirty="0"/>
          </a:p>
          <a:p>
            <a:r>
              <a:rPr lang="en-GB" dirty="0"/>
              <a:t>A video explaining how children grow holistically through play </a:t>
            </a:r>
          </a:p>
        </p:txBody>
      </p:sp>
      <p:sp>
        <p:nvSpPr>
          <p:cNvPr id="4" name="Slide Number Placeholder 3"/>
          <p:cNvSpPr>
            <a:spLocks noGrp="1"/>
          </p:cNvSpPr>
          <p:nvPr>
            <p:ph type="sldNum" sz="quarter" idx="5"/>
          </p:nvPr>
        </p:nvSpPr>
        <p:spPr/>
        <p:txBody>
          <a:bodyPr/>
          <a:lstStyle/>
          <a:p>
            <a:fld id="{21DFAB96-2154-4136-BD1E-E10D20042534}" type="slidenum">
              <a:rPr lang="en-GB" smtClean="0"/>
              <a:t>20</a:t>
            </a:fld>
            <a:endParaRPr lang="en-GB"/>
          </a:p>
        </p:txBody>
      </p:sp>
    </p:spTree>
    <p:extLst>
      <p:ext uri="{BB962C8B-B14F-4D97-AF65-F5344CB8AC3E}">
        <p14:creationId xmlns:p14="http://schemas.microsoft.com/office/powerpoint/2010/main" val="4081060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Share, explain and discuss: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1450" indent="-171450">
              <a:buFont typeface="Arial" panose="020B0604020202020204" pitchFamily="34" charset="0"/>
              <a:buChar char="•"/>
            </a:pPr>
            <a:r>
              <a:rPr lang="en-US" b="1" dirty="0"/>
              <a:t>Explore and Discover</a:t>
            </a:r>
            <a:r>
              <a:rPr lang="en-US" dirty="0"/>
              <a:t>: Play allows children to explore the world around them, ask questions, and satisfy their natural curiosity.</a:t>
            </a:r>
          </a:p>
          <a:p>
            <a:pPr marL="171450" indent="-171450">
              <a:buFont typeface="Arial" panose="020B0604020202020204" pitchFamily="34" charset="0"/>
              <a:buChar char="•"/>
            </a:pPr>
            <a:r>
              <a:rPr lang="en-US" b="1" dirty="0"/>
              <a:t>Solve Problems</a:t>
            </a:r>
            <a:r>
              <a:rPr lang="en-US" dirty="0"/>
              <a:t>: Whether building with blocks or solving a puzzle, play helps children think critically and figure things out on their own.</a:t>
            </a:r>
          </a:p>
          <a:p>
            <a:pPr marL="171450" indent="-171450">
              <a:buFont typeface="Arial" panose="020B0604020202020204" pitchFamily="34" charset="0"/>
              <a:buChar char="•"/>
            </a:pPr>
            <a:r>
              <a:rPr lang="en-US" b="1" dirty="0"/>
              <a:t>Develop Social Skills</a:t>
            </a:r>
            <a:r>
              <a:rPr lang="en-US" dirty="0"/>
              <a:t>: Playing with others teaches sharing, cooperation, and how to take turns, helping children build friendships.</a:t>
            </a:r>
          </a:p>
          <a:p>
            <a:pPr marL="171450" indent="-171450">
              <a:buFont typeface="Arial" panose="020B0604020202020204" pitchFamily="34" charset="0"/>
              <a:buChar char="•"/>
            </a:pPr>
            <a:r>
              <a:rPr lang="en-US" b="1" dirty="0"/>
              <a:t>Express Emotions</a:t>
            </a:r>
            <a:r>
              <a:rPr lang="en-US" dirty="0"/>
              <a:t>: Through pretend play, art, or role-playing, children can express how they feel and make sense of their experiences.</a:t>
            </a:r>
          </a:p>
          <a:p>
            <a:pPr marL="171450" indent="-171450">
              <a:buFont typeface="Arial" panose="020B0604020202020204" pitchFamily="34" charset="0"/>
              <a:buChar char="•"/>
            </a:pPr>
            <a:r>
              <a:rPr lang="en-US" b="1" dirty="0"/>
              <a:t>Build Confidence</a:t>
            </a:r>
            <a:r>
              <a:rPr lang="en-US" dirty="0"/>
              <a:t>: When children try new things and succeed, they feel proud, which builds their self-esteem and independence.</a:t>
            </a:r>
          </a:p>
          <a:p>
            <a:pPr marL="171450" indent="-171450">
              <a:buFont typeface="Arial" panose="020B0604020202020204" pitchFamily="34" charset="0"/>
              <a:buChar char="•"/>
            </a:pPr>
            <a:r>
              <a:rPr lang="en-US" b="1" dirty="0"/>
              <a:t>Enhance Creativity</a:t>
            </a:r>
            <a:r>
              <a:rPr lang="en-US" dirty="0"/>
              <a:t>: Play encourages imagination, from creating stories to building their own worlds with toys, helping them think creatively.</a:t>
            </a:r>
          </a:p>
          <a:p>
            <a:endParaRPr lang="en-GB" dirty="0"/>
          </a:p>
        </p:txBody>
      </p:sp>
      <p:sp>
        <p:nvSpPr>
          <p:cNvPr id="4" name="Slide Number Placeholder 3"/>
          <p:cNvSpPr>
            <a:spLocks noGrp="1"/>
          </p:cNvSpPr>
          <p:nvPr>
            <p:ph type="sldNum" sz="quarter" idx="5"/>
          </p:nvPr>
        </p:nvSpPr>
        <p:spPr/>
        <p:txBody>
          <a:bodyPr/>
          <a:lstStyle/>
          <a:p>
            <a:fld id="{828C7D41-AB4A-4FCA-8306-4FA4225DC821}" type="slidenum">
              <a:rPr lang="en-GB" smtClean="0"/>
              <a:t>21</a:t>
            </a:fld>
            <a:endParaRPr lang="en-GB"/>
          </a:p>
        </p:txBody>
      </p:sp>
    </p:spTree>
    <p:extLst>
      <p:ext uri="{BB962C8B-B14F-4D97-AF65-F5344CB8AC3E}">
        <p14:creationId xmlns:p14="http://schemas.microsoft.com/office/powerpoint/2010/main" val="3821866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22</a:t>
            </a:fld>
            <a:endParaRPr lang="en-GB"/>
          </a:p>
        </p:txBody>
      </p:sp>
    </p:spTree>
    <p:extLst>
      <p:ext uri="{BB962C8B-B14F-4D97-AF65-F5344CB8AC3E}">
        <p14:creationId xmlns:p14="http://schemas.microsoft.com/office/powerpoint/2010/main" val="4118129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US" dirty="0"/>
          </a:p>
          <a:p>
            <a:r>
              <a:rPr lang="en-US" dirty="0"/>
              <a:t>2.1.1 Age-appropriate experiences (Active Play Based Learning – sensory learning - Investigative Learning - cooperative Learning - fostering creativity, problem solving and imagination through open ended activities and regular access to outdoor learning time). </a:t>
            </a:r>
          </a:p>
          <a:p>
            <a:endParaRPr lang="en-US" dirty="0"/>
          </a:p>
          <a:p>
            <a:r>
              <a:rPr lang="en-US" dirty="0"/>
              <a:t>2.1.2 Managing learning environment (Management of participation and engagement – utilization of learning time and resources – clarity of instructions – children’s motivation and love for learning – Teacher- child positive rapport). </a:t>
            </a:r>
          </a:p>
          <a:p>
            <a:endParaRPr lang="en-US" dirty="0"/>
          </a:p>
          <a:p>
            <a:r>
              <a:rPr lang="en-US" dirty="0"/>
              <a:t>2.2.1 Acquiring skills (Progress in language acquisition, numeracy skills, ICT skills and general knowledge, understanding the world to (life skills – citizenship – inclusivity), based on curriculum experiences). </a:t>
            </a:r>
          </a:p>
          <a:p>
            <a:endParaRPr lang="en-US" dirty="0"/>
          </a:p>
          <a:p>
            <a:r>
              <a:rPr lang="en-US" dirty="0"/>
              <a:t>2.2.2 Tracking progress (Holistic curriculum approach - Continuous evaluation – child observations and photos documentation - Progress Portfolios - support and feedback provided). </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23</a:t>
            </a:fld>
            <a:endParaRPr lang="en-GB"/>
          </a:p>
        </p:txBody>
      </p:sp>
    </p:spTree>
    <p:extLst>
      <p:ext uri="{BB962C8B-B14F-4D97-AF65-F5344CB8AC3E}">
        <p14:creationId xmlns:p14="http://schemas.microsoft.com/office/powerpoint/2010/main" val="1341860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US" b="0" dirty="0"/>
          </a:p>
          <a:p>
            <a:r>
              <a:rPr lang="en-US" b="0" dirty="0"/>
              <a:t>2.1.1 Age-Appropriate Experiences</a:t>
            </a:r>
          </a:p>
          <a:p>
            <a:pPr>
              <a:buFont typeface="Arial" panose="020B0604020202020204" pitchFamily="34" charset="0"/>
              <a:buChar char="•"/>
            </a:pPr>
            <a:r>
              <a:rPr lang="en-US" b="0" dirty="0"/>
              <a:t>Evaluates the provision of an age-appropriate curriculum.</a:t>
            </a:r>
          </a:p>
          <a:p>
            <a:pPr>
              <a:buFont typeface="Arial" panose="020B0604020202020204" pitchFamily="34" charset="0"/>
              <a:buChar char="•"/>
            </a:pPr>
            <a:r>
              <a:rPr lang="en-US" b="0" dirty="0"/>
              <a:t>Focus on child-led, targeted play-based learning, sensory exploration, and concrete materials.</a:t>
            </a:r>
          </a:p>
          <a:p>
            <a:pPr>
              <a:buFont typeface="Arial" panose="020B0604020202020204" pitchFamily="34" charset="0"/>
              <a:buChar char="•"/>
            </a:pPr>
            <a:r>
              <a:rPr lang="en-US" b="0" dirty="0"/>
              <a:t>Encourages cognitive development individually and cooperatively.</a:t>
            </a:r>
          </a:p>
          <a:p>
            <a:pPr>
              <a:buFont typeface="Arial" panose="020B0604020202020204" pitchFamily="34" charset="0"/>
              <a:buChar char="•"/>
            </a:pPr>
            <a:r>
              <a:rPr lang="en-US" b="0" dirty="0"/>
              <a:t>Offers open-ended activities that respect children's individuality.</a:t>
            </a:r>
          </a:p>
          <a:p>
            <a:pPr>
              <a:buFont typeface="Arial" panose="020B0604020202020204" pitchFamily="34" charset="0"/>
              <a:buChar char="•"/>
            </a:pPr>
            <a:r>
              <a:rPr lang="en-US" b="0" dirty="0"/>
              <a:t>Provides regular outdoor learning opportunities for discovery, problem-solving, and creativity.</a:t>
            </a:r>
          </a:p>
          <a:p>
            <a:pPr>
              <a:buFont typeface="Arial" panose="020B0604020202020204" pitchFamily="34" charset="0"/>
              <a:buChar char="•"/>
            </a:pPr>
            <a:r>
              <a:rPr lang="en-US" b="0" dirty="0"/>
              <a:t>Ensures diverse and stimulating learning activities to support overall development.</a:t>
            </a:r>
          </a:p>
          <a:p>
            <a:pPr>
              <a:buFont typeface="Arial" panose="020B0604020202020204" pitchFamily="34" charset="0"/>
              <a:buChar char="•"/>
            </a:pPr>
            <a:endParaRPr lang="en-US" b="0" dirty="0"/>
          </a:p>
          <a:p>
            <a:r>
              <a:rPr lang="en-US" b="0" dirty="0"/>
              <a:t>2.1.2 Managing Learning Environment</a:t>
            </a:r>
          </a:p>
          <a:p>
            <a:pPr>
              <a:buFont typeface="Arial" panose="020B0604020202020204" pitchFamily="34" charset="0"/>
              <a:buChar char="•"/>
            </a:pPr>
            <a:r>
              <a:rPr lang="en-US" b="0" dirty="0"/>
              <a:t>Evaluates effective management of the learning environment.</a:t>
            </a:r>
          </a:p>
          <a:p>
            <a:pPr>
              <a:buFont typeface="Arial" panose="020B0604020202020204" pitchFamily="34" charset="0"/>
              <a:buChar char="•"/>
            </a:pPr>
            <a:r>
              <a:rPr lang="en-US" b="0" dirty="0"/>
              <a:t>Assesses curriculum time, play spaces, and resource </a:t>
            </a:r>
            <a:r>
              <a:rPr lang="en-US" b="0" dirty="0" err="1"/>
              <a:t>utilisation</a:t>
            </a:r>
            <a:r>
              <a:rPr lang="en-US" b="0" dirty="0"/>
              <a:t>.</a:t>
            </a:r>
          </a:p>
          <a:p>
            <a:pPr>
              <a:buFont typeface="Arial" panose="020B0604020202020204" pitchFamily="34" charset="0"/>
              <a:buChar char="•"/>
            </a:pPr>
            <a:r>
              <a:rPr lang="en-US" b="0" dirty="0"/>
              <a:t>Focus on maintaining active participation in play-based learning.</a:t>
            </a:r>
          </a:p>
          <a:p>
            <a:pPr>
              <a:buFont typeface="Arial" panose="020B0604020202020204" pitchFamily="34" charset="0"/>
              <a:buChar char="•"/>
            </a:pPr>
            <a:r>
              <a:rPr lang="en-US" b="0" dirty="0"/>
              <a:t>Reviews clarity of instructions from practitioners and their ability to build positive rapport.</a:t>
            </a:r>
          </a:p>
          <a:p>
            <a:pPr>
              <a:buFont typeface="Arial" panose="020B0604020202020204" pitchFamily="34" charset="0"/>
              <a:buChar char="•"/>
            </a:pPr>
            <a:r>
              <a:rPr lang="en-US" b="0" dirty="0"/>
              <a:t>Ensures a safe and motivating environment where children feel loved and excited to learn.</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24</a:t>
            </a:fld>
            <a:endParaRPr lang="en-GB"/>
          </a:p>
        </p:txBody>
      </p:sp>
    </p:spTree>
    <p:extLst>
      <p:ext uri="{BB962C8B-B14F-4D97-AF65-F5344CB8AC3E}">
        <p14:creationId xmlns:p14="http://schemas.microsoft.com/office/powerpoint/2010/main" val="4240864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Give teachers few minutes to discuss the term </a:t>
            </a:r>
          </a:p>
        </p:txBody>
      </p:sp>
      <p:sp>
        <p:nvSpPr>
          <p:cNvPr id="4" name="Slide Number Placeholder 3"/>
          <p:cNvSpPr>
            <a:spLocks noGrp="1"/>
          </p:cNvSpPr>
          <p:nvPr>
            <p:ph type="sldNum" sz="quarter" idx="5"/>
          </p:nvPr>
        </p:nvSpPr>
        <p:spPr/>
        <p:txBody>
          <a:bodyPr/>
          <a:lstStyle/>
          <a:p>
            <a:fld id="{21DFAB96-2154-4136-BD1E-E10D20042534}" type="slidenum">
              <a:rPr lang="en-GB" smtClean="0"/>
              <a:t>25</a:t>
            </a:fld>
            <a:endParaRPr lang="en-GB"/>
          </a:p>
        </p:txBody>
      </p:sp>
    </p:spTree>
    <p:extLst>
      <p:ext uri="{BB962C8B-B14F-4D97-AF65-F5344CB8AC3E}">
        <p14:creationId xmlns:p14="http://schemas.microsoft.com/office/powerpoint/2010/main" val="3476190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video explaining play-based learning </a:t>
            </a:r>
          </a:p>
        </p:txBody>
      </p:sp>
      <p:sp>
        <p:nvSpPr>
          <p:cNvPr id="4" name="Slide Number Placeholder 3"/>
          <p:cNvSpPr>
            <a:spLocks noGrp="1"/>
          </p:cNvSpPr>
          <p:nvPr>
            <p:ph type="sldNum" sz="quarter" idx="5"/>
          </p:nvPr>
        </p:nvSpPr>
        <p:spPr/>
        <p:txBody>
          <a:bodyPr/>
          <a:lstStyle/>
          <a:p>
            <a:fld id="{21DFAB96-2154-4136-BD1E-E10D20042534}" type="slidenum">
              <a:rPr lang="en-GB" smtClean="0"/>
              <a:t>26</a:t>
            </a:fld>
            <a:endParaRPr lang="en-GB"/>
          </a:p>
        </p:txBody>
      </p:sp>
    </p:spTree>
    <p:extLst>
      <p:ext uri="{BB962C8B-B14F-4D97-AF65-F5344CB8AC3E}">
        <p14:creationId xmlns:p14="http://schemas.microsoft.com/office/powerpoint/2010/main" val="3475282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1" dirty="0"/>
              <a:t>Share, explain and discuss</a:t>
            </a:r>
          </a:p>
          <a:p>
            <a:pPr algn="r" rtl="1"/>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27</a:t>
            </a:fld>
            <a:endParaRPr lang="en-GB"/>
          </a:p>
        </p:txBody>
      </p:sp>
    </p:spTree>
    <p:extLst>
      <p:ext uri="{BB962C8B-B14F-4D97-AF65-F5344CB8AC3E}">
        <p14:creationId xmlns:p14="http://schemas.microsoft.com/office/powerpoint/2010/main" val="1559823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CEEB5-8F95-8B38-9FBB-836D46E9E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07F5B-A804-0272-C980-DB1FED5FA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63C7F-BE28-0355-AD73-9B86971DC1C1}"/>
              </a:ext>
            </a:extLst>
          </p:cNvPr>
          <p:cNvSpPr>
            <a:spLocks noGrp="1"/>
          </p:cNvSpPr>
          <p:nvPr>
            <p:ph type="body" idx="1"/>
          </p:nvPr>
        </p:nvSpPr>
        <p:spPr/>
        <p:txBody>
          <a:bodyPr/>
          <a:lstStyle/>
          <a:p>
            <a:pPr algn="l" rtl="0"/>
            <a:r>
              <a:rPr lang="en-US" dirty="0"/>
              <a:t>A video on types of play </a:t>
            </a:r>
            <a:endParaRPr lang="en-GB" dirty="0"/>
          </a:p>
        </p:txBody>
      </p:sp>
      <p:sp>
        <p:nvSpPr>
          <p:cNvPr id="4" name="Slide Number Placeholder 3">
            <a:extLst>
              <a:ext uri="{FF2B5EF4-FFF2-40B4-BE49-F238E27FC236}">
                <a16:creationId xmlns:a16="http://schemas.microsoft.com/office/drawing/2014/main" id="{73698253-F924-783A-0E15-505947441D16}"/>
              </a:ext>
            </a:extLst>
          </p:cNvPr>
          <p:cNvSpPr>
            <a:spLocks noGrp="1"/>
          </p:cNvSpPr>
          <p:nvPr>
            <p:ph type="sldNum" sz="quarter" idx="5"/>
          </p:nvPr>
        </p:nvSpPr>
        <p:spPr/>
        <p:txBody>
          <a:bodyPr/>
          <a:lstStyle/>
          <a:p>
            <a:fld id="{21DFAB96-2154-4136-BD1E-E10D20042534}" type="slidenum">
              <a:rPr lang="en-GB" smtClean="0"/>
              <a:t>28</a:t>
            </a:fld>
            <a:endParaRPr lang="en-GB"/>
          </a:p>
        </p:txBody>
      </p:sp>
    </p:spTree>
    <p:extLst>
      <p:ext uri="{BB962C8B-B14F-4D97-AF65-F5344CB8AC3E}">
        <p14:creationId xmlns:p14="http://schemas.microsoft.com/office/powerpoint/2010/main" val="285937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Give the teachers few minutes to discuss the question.</a:t>
            </a:r>
          </a:p>
          <a:p>
            <a:pPr marL="171450" indent="-171450">
              <a:buFont typeface="Arial" panose="020B0604020202020204" pitchFamily="34" charset="0"/>
              <a:buChar char="•"/>
            </a:pPr>
            <a:r>
              <a:rPr lang="en-US" b="1" dirty="0"/>
              <a:t>Answer: Numbers, </a:t>
            </a:r>
            <a:r>
              <a:rPr lang="en-US" b="1" dirty="0" err="1"/>
              <a:t>colour</a:t>
            </a:r>
            <a:r>
              <a:rPr lang="en-US" b="1" dirty="0"/>
              <a:t>, size, practicing counting, sorting, and understanding basic addition or subtraction, measuring, sequencing concepts as they play.</a:t>
            </a:r>
            <a:endParaRPr lang="en-GB" b="1" dirty="0"/>
          </a:p>
        </p:txBody>
      </p:sp>
      <p:sp>
        <p:nvSpPr>
          <p:cNvPr id="4" name="Slide Number Placeholder 3"/>
          <p:cNvSpPr>
            <a:spLocks noGrp="1"/>
          </p:cNvSpPr>
          <p:nvPr>
            <p:ph type="sldNum" sz="quarter" idx="5"/>
          </p:nvPr>
        </p:nvSpPr>
        <p:spPr/>
        <p:txBody>
          <a:bodyPr/>
          <a:lstStyle/>
          <a:p>
            <a:fld id="{21DFAB96-2154-4136-BD1E-E10D20042534}" type="slidenum">
              <a:rPr lang="en-GB" smtClean="0"/>
              <a:t>29</a:t>
            </a:fld>
            <a:endParaRPr lang="en-GB"/>
          </a:p>
        </p:txBody>
      </p:sp>
    </p:spTree>
    <p:extLst>
      <p:ext uri="{BB962C8B-B14F-4D97-AF65-F5344CB8AC3E}">
        <p14:creationId xmlns:p14="http://schemas.microsoft.com/office/powerpoint/2010/main" val="41020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r>
              <a:rPr lang="en-US" dirty="0"/>
              <a:t> Leading countries in quality education share similar core approaches to early years education, all </a:t>
            </a:r>
            <a:r>
              <a:rPr lang="en-US" dirty="0" err="1"/>
              <a:t>centred</a:t>
            </a:r>
            <a:r>
              <a:rPr lang="en-US" dirty="0"/>
              <a:t> on children and their holistic development. These approaches </a:t>
            </a:r>
            <a:r>
              <a:rPr lang="en-US" dirty="0" err="1"/>
              <a:t>prioritise</a:t>
            </a:r>
            <a:r>
              <a:rPr lang="en-US" dirty="0"/>
              <a:t> learning through play, exploration, and meaningful interactions. Fundamental to this is a strong focus on children’s social and emotional development, supported by a collaborative partnership with families and communities. Such systems actively promote inclusive practices, ensuring all children are valued and supported, regardless of their diverse needs and backgrounds.</a:t>
            </a:r>
          </a:p>
        </p:txBody>
      </p:sp>
      <p:sp>
        <p:nvSpPr>
          <p:cNvPr id="4" name="Slide Number Placeholder 3"/>
          <p:cNvSpPr>
            <a:spLocks noGrp="1"/>
          </p:cNvSpPr>
          <p:nvPr>
            <p:ph type="sldNum" sz="quarter" idx="5"/>
          </p:nvPr>
        </p:nvSpPr>
        <p:spPr/>
        <p:txBody>
          <a:bodyPr/>
          <a:lstStyle/>
          <a:p>
            <a:fld id="{828C7D41-AB4A-4FCA-8306-4FA4225DC821}" type="slidenum">
              <a:rPr lang="en-GB" smtClean="0"/>
              <a:t>3</a:t>
            </a:fld>
            <a:endParaRPr lang="en-GB"/>
          </a:p>
        </p:txBody>
      </p:sp>
    </p:spTree>
    <p:extLst>
      <p:ext uri="{BB962C8B-B14F-4D97-AF65-F5344CB8AC3E}">
        <p14:creationId xmlns:p14="http://schemas.microsoft.com/office/powerpoint/2010/main" val="2279403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Give the teachers few minutes to discuss the question.</a:t>
            </a:r>
          </a:p>
          <a:p>
            <a:pPr marL="171450" indent="-171450">
              <a:buFont typeface="Arial" panose="020B0604020202020204" pitchFamily="34" charset="0"/>
              <a:buChar char="•"/>
            </a:pPr>
            <a:r>
              <a:rPr lang="en-US" b="1" dirty="0"/>
              <a:t>Answer: Creativity – imagination – sentence structure – listening and speaking skills – vocabulary – alphabets and phonics - communication – behavior – social skills – motor skills (holistic development). </a:t>
            </a:r>
            <a:endParaRPr lang="en-GB" b="1" dirty="0"/>
          </a:p>
        </p:txBody>
      </p:sp>
      <p:sp>
        <p:nvSpPr>
          <p:cNvPr id="4" name="Slide Number Placeholder 3"/>
          <p:cNvSpPr>
            <a:spLocks noGrp="1"/>
          </p:cNvSpPr>
          <p:nvPr>
            <p:ph type="sldNum" sz="quarter" idx="5"/>
          </p:nvPr>
        </p:nvSpPr>
        <p:spPr/>
        <p:txBody>
          <a:bodyPr/>
          <a:lstStyle/>
          <a:p>
            <a:fld id="{21DFAB96-2154-4136-BD1E-E10D20042534}" type="slidenum">
              <a:rPr lang="en-GB" smtClean="0"/>
              <a:t>30</a:t>
            </a:fld>
            <a:endParaRPr lang="en-GB"/>
          </a:p>
        </p:txBody>
      </p:sp>
    </p:spTree>
    <p:extLst>
      <p:ext uri="{BB962C8B-B14F-4D97-AF65-F5344CB8AC3E}">
        <p14:creationId xmlns:p14="http://schemas.microsoft.com/office/powerpoint/2010/main" val="3835425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969C-9340-C956-986C-A994EFACA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70B23-5461-0BCC-B13B-7FF51237A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B5FF9-414A-8AB4-A229-1B75F40760B4}"/>
              </a:ext>
            </a:extLst>
          </p:cNvPr>
          <p:cNvSpPr>
            <a:spLocks noGrp="1"/>
          </p:cNvSpPr>
          <p:nvPr>
            <p:ph type="body" idx="1"/>
          </p:nvPr>
        </p:nvSpPr>
        <p:spPr/>
        <p:txBody>
          <a:bodyPr/>
          <a:lstStyle/>
          <a:p>
            <a:pPr algn="l" rtl="0"/>
            <a:r>
              <a:rPr lang="en-US" b="1" dirty="0"/>
              <a:t>References: </a:t>
            </a:r>
            <a:endParaRPr lang="ar-BH" b="1" dirty="0"/>
          </a:p>
          <a:p>
            <a:pPr algn="l" rtl="0"/>
            <a:r>
              <a:rPr lang="en-GB" b="0" dirty="0"/>
              <a:t>(</a:t>
            </a:r>
            <a:r>
              <a:rPr lang="en-GB" b="0" dirty="0" err="1"/>
              <a:t>Pediatrics</a:t>
            </a:r>
            <a:r>
              <a:rPr lang="en-GB" b="0" dirty="0"/>
              <a:t> Journal, 2018)</a:t>
            </a:r>
            <a:endParaRPr lang="ar-BH" b="0" dirty="0"/>
          </a:p>
          <a:p>
            <a:pPr algn="l" rtl="0"/>
            <a:r>
              <a:rPr lang="en-US" b="0" dirty="0"/>
              <a:t>(Journal of Child Psychology and Psychiatry, 2020)</a:t>
            </a:r>
            <a:endParaRPr lang="ar-BH" b="0" dirty="0"/>
          </a:p>
          <a:p>
            <a:pPr algn="l" rtl="0"/>
            <a:r>
              <a:rPr lang="en-GB" b="0" dirty="0"/>
              <a:t>(NAEYC Research, 2019)</a:t>
            </a:r>
          </a:p>
          <a:p>
            <a:pPr algn="l" rtl="0"/>
            <a:r>
              <a:rPr lang="en-US" b="0" dirty="0"/>
              <a:t>(Early Childhood Research Quarterly, 2017)</a:t>
            </a:r>
            <a:endParaRPr lang="ar-BH" b="0" dirty="0"/>
          </a:p>
          <a:p>
            <a:pPr algn="l" rtl="0"/>
            <a:r>
              <a:rPr lang="en-GB" b="0" dirty="0"/>
              <a:t>(Journal of </a:t>
            </a:r>
            <a:r>
              <a:rPr lang="en-GB" b="0" dirty="0" err="1"/>
              <a:t>Pediatrics</a:t>
            </a:r>
            <a:r>
              <a:rPr lang="en-GB" b="0" dirty="0"/>
              <a:t>, 2021).</a:t>
            </a:r>
          </a:p>
        </p:txBody>
      </p:sp>
      <p:sp>
        <p:nvSpPr>
          <p:cNvPr id="4" name="Slide Number Placeholder 3">
            <a:extLst>
              <a:ext uri="{FF2B5EF4-FFF2-40B4-BE49-F238E27FC236}">
                <a16:creationId xmlns:a16="http://schemas.microsoft.com/office/drawing/2014/main" id="{69AE3741-09F7-11D1-5D72-192ADC1C40F0}"/>
              </a:ext>
            </a:extLst>
          </p:cNvPr>
          <p:cNvSpPr>
            <a:spLocks noGrp="1"/>
          </p:cNvSpPr>
          <p:nvPr>
            <p:ph type="sldNum" sz="quarter" idx="5"/>
          </p:nvPr>
        </p:nvSpPr>
        <p:spPr/>
        <p:txBody>
          <a:bodyPr/>
          <a:lstStyle/>
          <a:p>
            <a:fld id="{828C7D41-AB4A-4FCA-8306-4FA4225DC821}" type="slidenum">
              <a:rPr lang="en-GB" smtClean="0"/>
              <a:t>31</a:t>
            </a:fld>
            <a:endParaRPr lang="en-GB"/>
          </a:p>
        </p:txBody>
      </p:sp>
    </p:spTree>
    <p:extLst>
      <p:ext uri="{BB962C8B-B14F-4D97-AF65-F5344CB8AC3E}">
        <p14:creationId xmlns:p14="http://schemas.microsoft.com/office/powerpoint/2010/main" val="2824434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US" b="0" dirty="0"/>
          </a:p>
          <a:p>
            <a:r>
              <a:rPr lang="en-US" b="0" dirty="0"/>
              <a:t>2.2.1 Acquiring Skills</a:t>
            </a:r>
          </a:p>
          <a:p>
            <a:pPr>
              <a:buFont typeface="Arial" panose="020B0604020202020204" pitchFamily="34" charset="0"/>
              <a:buChar char="•"/>
            </a:pPr>
            <a:r>
              <a:rPr lang="en-US" b="0" dirty="0"/>
              <a:t>Assesses children's progress in essential early skills.</a:t>
            </a:r>
          </a:p>
          <a:p>
            <a:pPr>
              <a:buFont typeface="Arial" panose="020B0604020202020204" pitchFamily="34" charset="0"/>
              <a:buChar char="•"/>
            </a:pPr>
            <a:r>
              <a:rPr lang="en-US" b="0" dirty="0"/>
              <a:t>Focus on language development, basic numeracy, and general knowledge (e.g., understanding the world, ICT, citizenship).</a:t>
            </a:r>
          </a:p>
          <a:p>
            <a:pPr>
              <a:buFont typeface="Arial" panose="020B0604020202020204" pitchFamily="34" charset="0"/>
              <a:buChar char="•"/>
            </a:pPr>
            <a:r>
              <a:rPr lang="en-US" b="0" dirty="0"/>
              <a:t>Evaluates how the curriculum supports holistic learning in these areas.</a:t>
            </a:r>
          </a:p>
          <a:p>
            <a:pPr>
              <a:buFont typeface="Arial" panose="020B0604020202020204" pitchFamily="34" charset="0"/>
              <a:buChar char="•"/>
            </a:pPr>
            <a:r>
              <a:rPr lang="en-US" b="0" dirty="0"/>
              <a:t>Reviews how effectively practitioners facilitate progress in fundamental skills for future success.</a:t>
            </a:r>
          </a:p>
          <a:p>
            <a:pPr>
              <a:buFont typeface="Arial" panose="020B0604020202020204" pitchFamily="34" charset="0"/>
              <a:buChar char="•"/>
            </a:pPr>
            <a:endParaRPr lang="en-US" b="0" dirty="0"/>
          </a:p>
          <a:p>
            <a:r>
              <a:rPr lang="en-US" b="0" dirty="0"/>
              <a:t>2.2.2 Tracking Progress </a:t>
            </a:r>
          </a:p>
          <a:p>
            <a:pPr>
              <a:buFont typeface="Arial" panose="020B0604020202020204" pitchFamily="34" charset="0"/>
              <a:buChar char="•"/>
            </a:pPr>
            <a:r>
              <a:rPr lang="en-US" b="0" dirty="0"/>
              <a:t>Examines kindergarten's methods for monitoring and documenting children's learning.</a:t>
            </a:r>
          </a:p>
          <a:p>
            <a:pPr>
              <a:buFont typeface="Arial" panose="020B0604020202020204" pitchFamily="34" charset="0"/>
              <a:buChar char="•"/>
            </a:pPr>
            <a:r>
              <a:rPr lang="en-US" b="0" dirty="0"/>
              <a:t>Focus on continuous evaluation methods (e.g., observations, photographs, development portfolios).</a:t>
            </a:r>
          </a:p>
          <a:p>
            <a:pPr>
              <a:buFont typeface="Arial" panose="020B0604020202020204" pitchFamily="34" charset="0"/>
              <a:buChar char="•"/>
            </a:pPr>
            <a:r>
              <a:rPr lang="en-US" b="0" dirty="0"/>
              <a:t>Ensures learning progress is tracked with quality support and feedback to enhance development.</a:t>
            </a:r>
          </a:p>
          <a:p>
            <a:endParaRPr lang="en-GB" b="0" dirty="0"/>
          </a:p>
        </p:txBody>
      </p:sp>
      <p:sp>
        <p:nvSpPr>
          <p:cNvPr id="4" name="Slide Number Placeholder 3"/>
          <p:cNvSpPr>
            <a:spLocks noGrp="1"/>
          </p:cNvSpPr>
          <p:nvPr>
            <p:ph type="sldNum" sz="quarter" idx="5"/>
          </p:nvPr>
        </p:nvSpPr>
        <p:spPr/>
        <p:txBody>
          <a:bodyPr/>
          <a:lstStyle/>
          <a:p>
            <a:fld id="{21DFAB96-2154-4136-BD1E-E10D20042534}" type="slidenum">
              <a:rPr lang="en-GB" smtClean="0"/>
              <a:t>32</a:t>
            </a:fld>
            <a:endParaRPr lang="en-GB"/>
          </a:p>
        </p:txBody>
      </p:sp>
    </p:spTree>
    <p:extLst>
      <p:ext uri="{BB962C8B-B14F-4D97-AF65-F5344CB8AC3E}">
        <p14:creationId xmlns:p14="http://schemas.microsoft.com/office/powerpoint/2010/main" val="2422693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Share, explain and discuss</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33</a:t>
            </a:fld>
            <a:endParaRPr lang="en-GB"/>
          </a:p>
        </p:txBody>
      </p:sp>
    </p:spTree>
    <p:extLst>
      <p:ext uri="{BB962C8B-B14F-4D97-AF65-F5344CB8AC3E}">
        <p14:creationId xmlns:p14="http://schemas.microsoft.com/office/powerpoint/2010/main" val="657313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D2C50-1CF2-63E4-15F2-F998BE114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BCEAE-B9B1-BC34-8865-FF6FDC523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5C9D9-565F-72FE-DC5C-E845CF7324E2}"/>
              </a:ext>
            </a:extLst>
          </p:cNvPr>
          <p:cNvSpPr>
            <a:spLocks noGrp="1"/>
          </p:cNvSpPr>
          <p:nvPr>
            <p:ph type="body" idx="1"/>
          </p:nvPr>
        </p:nvSpPr>
        <p:spPr/>
        <p:txBody>
          <a:bodyPr/>
          <a:lstStyle/>
          <a:p>
            <a:pPr marL="171450" indent="-171450">
              <a:buFont typeface="Arial" panose="020B0604020202020204" pitchFamily="34" charset="0"/>
              <a:buChar char="•"/>
            </a:pPr>
            <a:r>
              <a:rPr lang="en-US" b="1" dirty="0"/>
              <a:t>Give the teachers 20 minutes to think, discuss and write down an activity for each concept/ knowledge/ skill  (in groups)</a:t>
            </a:r>
          </a:p>
          <a:p>
            <a:pPr marL="171450" indent="-171450">
              <a:buFont typeface="Arial" panose="020B0604020202020204" pitchFamily="34" charset="0"/>
              <a:buChar char="•"/>
            </a:pPr>
            <a:r>
              <a:rPr lang="en-US" b="1" dirty="0"/>
              <a:t>They will need flipcharts , A3 papers, markers </a:t>
            </a:r>
          </a:p>
          <a:p>
            <a:pPr marL="171450" indent="-171450">
              <a:buFont typeface="Arial" panose="020B0604020202020204" pitchFamily="34" charset="0"/>
              <a:buChar char="•"/>
            </a:pPr>
            <a:r>
              <a:rPr lang="en-US" b="1" dirty="0"/>
              <a:t>Give each group 10 minutes to present their idea and discuss it with the other groups</a:t>
            </a:r>
          </a:p>
          <a:p>
            <a:pPr marL="171450" indent="-171450">
              <a:buFont typeface="Arial" panose="020B0604020202020204" pitchFamily="34" charset="0"/>
              <a:buChar char="•"/>
            </a:pPr>
            <a:r>
              <a:rPr lang="en-US" b="1" dirty="0"/>
              <a:t>Ask about how these ideas cover the three pillars of ECE </a:t>
            </a:r>
          </a:p>
          <a:p>
            <a:pPr marL="171450" indent="-171450">
              <a:buFont typeface="Arial" panose="020B0604020202020204" pitchFamily="34" charset="0"/>
              <a:buChar char="•"/>
            </a:pPr>
            <a:r>
              <a:rPr lang="en-US" b="1" dirty="0"/>
              <a:t>Show sample answer </a:t>
            </a:r>
            <a:endParaRPr lang="en-GB" b="1" dirty="0"/>
          </a:p>
        </p:txBody>
      </p:sp>
      <p:sp>
        <p:nvSpPr>
          <p:cNvPr id="4" name="Slide Number Placeholder 3">
            <a:extLst>
              <a:ext uri="{FF2B5EF4-FFF2-40B4-BE49-F238E27FC236}">
                <a16:creationId xmlns:a16="http://schemas.microsoft.com/office/drawing/2014/main" id="{EF38151F-1A80-72AE-68F9-2A61F67459DC}"/>
              </a:ext>
            </a:extLst>
          </p:cNvPr>
          <p:cNvSpPr>
            <a:spLocks noGrp="1"/>
          </p:cNvSpPr>
          <p:nvPr>
            <p:ph type="sldNum" sz="quarter" idx="5"/>
          </p:nvPr>
        </p:nvSpPr>
        <p:spPr/>
        <p:txBody>
          <a:bodyPr/>
          <a:lstStyle/>
          <a:p>
            <a:fld id="{828C7D41-AB4A-4FCA-8306-4FA4225DC821}" type="slidenum">
              <a:rPr lang="en-GB" smtClean="0"/>
              <a:t>34</a:t>
            </a:fld>
            <a:endParaRPr lang="en-GB"/>
          </a:p>
        </p:txBody>
      </p:sp>
    </p:spTree>
    <p:extLst>
      <p:ext uri="{BB962C8B-B14F-4D97-AF65-F5344CB8AC3E}">
        <p14:creationId xmlns:p14="http://schemas.microsoft.com/office/powerpoint/2010/main" val="2943571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C977-6314-BEC2-8322-72E54D1D6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52CAE-82EA-62D6-1378-D62D1CEE7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3C18C-66BD-4228-32AA-C0C2252D2DA1}"/>
              </a:ext>
            </a:extLst>
          </p:cNvPr>
          <p:cNvSpPr>
            <a:spLocks noGrp="1"/>
          </p:cNvSpPr>
          <p:nvPr>
            <p:ph type="body" idx="1"/>
          </p:nvPr>
        </p:nvSpPr>
        <p:spPr/>
        <p:txBody>
          <a:bodyPr/>
          <a:lstStyle/>
          <a:p>
            <a:pPr marL="171450" indent="-171450">
              <a:buFont typeface="Arial" panose="020B0604020202020204" pitchFamily="34" charset="0"/>
              <a:buChar char="•"/>
            </a:pPr>
            <a:r>
              <a:rPr lang="en-US" b="1" dirty="0"/>
              <a:t>Discuss sample answer (please note these are examples, many others can be applicable) </a:t>
            </a:r>
          </a:p>
          <a:p>
            <a:pPr marL="171450" indent="-171450">
              <a:buFont typeface="Arial" panose="020B0604020202020204" pitchFamily="34" charset="0"/>
              <a:buChar char="•"/>
            </a:pPr>
            <a:r>
              <a:rPr lang="en-US" b="1" dirty="0"/>
              <a:t>Discuss the Tips of teaching letters with teachers. Research for more tips - examples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Ask about how these ideas cover the three pillars of ECE </a:t>
            </a:r>
          </a:p>
          <a:p>
            <a:pPr marL="171450" indent="-171450">
              <a:buFont typeface="Arial" panose="020B0604020202020204" pitchFamily="34" charset="0"/>
              <a:buChar char="•"/>
            </a:pPr>
            <a:endParaRPr lang="en-GB" b="1" dirty="0"/>
          </a:p>
        </p:txBody>
      </p:sp>
      <p:sp>
        <p:nvSpPr>
          <p:cNvPr id="4" name="Slide Number Placeholder 3">
            <a:extLst>
              <a:ext uri="{FF2B5EF4-FFF2-40B4-BE49-F238E27FC236}">
                <a16:creationId xmlns:a16="http://schemas.microsoft.com/office/drawing/2014/main" id="{4B778F1C-488A-FD3C-ABDE-3FE8FC8E5836}"/>
              </a:ext>
            </a:extLst>
          </p:cNvPr>
          <p:cNvSpPr>
            <a:spLocks noGrp="1"/>
          </p:cNvSpPr>
          <p:nvPr>
            <p:ph type="sldNum" sz="quarter" idx="5"/>
          </p:nvPr>
        </p:nvSpPr>
        <p:spPr/>
        <p:txBody>
          <a:bodyPr/>
          <a:lstStyle/>
          <a:p>
            <a:fld id="{828C7D41-AB4A-4FCA-8306-4FA4225DC821}" type="slidenum">
              <a:rPr lang="en-GB" smtClean="0"/>
              <a:t>35</a:t>
            </a:fld>
            <a:endParaRPr lang="en-GB"/>
          </a:p>
        </p:txBody>
      </p:sp>
    </p:spTree>
    <p:extLst>
      <p:ext uri="{BB962C8B-B14F-4D97-AF65-F5344CB8AC3E}">
        <p14:creationId xmlns:p14="http://schemas.microsoft.com/office/powerpoint/2010/main" val="1576727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2CAA1-60E8-C59A-80DC-3E58B7077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9186B-B318-D28F-2749-5408F64108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41A50-22A9-D633-13C5-B998C6027FFF}"/>
              </a:ext>
            </a:extLst>
          </p:cNvPr>
          <p:cNvSpPr>
            <a:spLocks noGrp="1"/>
          </p:cNvSpPr>
          <p:nvPr>
            <p:ph type="body" idx="1"/>
          </p:nvPr>
        </p:nvSpPr>
        <p:spPr/>
        <p:txBody>
          <a:bodyPr/>
          <a:lstStyle/>
          <a:p>
            <a:pPr marL="171450" indent="-171450">
              <a:buFont typeface="Arial" panose="020B0604020202020204" pitchFamily="34" charset="0"/>
              <a:buChar char="•"/>
            </a:pPr>
            <a:r>
              <a:rPr lang="en-US" b="1" dirty="0"/>
              <a:t>Discuss sample answer (please note these are examples, many others can be applicable)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Discuss the Tips with teachers. Research for more tips - examples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Ask about how these ideas cover the three pillars of ECE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1B217799-B6C6-B576-CD26-3DC0E2E70F8F}"/>
              </a:ext>
            </a:extLst>
          </p:cNvPr>
          <p:cNvSpPr>
            <a:spLocks noGrp="1"/>
          </p:cNvSpPr>
          <p:nvPr>
            <p:ph type="sldNum" sz="quarter" idx="5"/>
          </p:nvPr>
        </p:nvSpPr>
        <p:spPr/>
        <p:txBody>
          <a:bodyPr/>
          <a:lstStyle/>
          <a:p>
            <a:fld id="{828C7D41-AB4A-4FCA-8306-4FA4225DC821}" type="slidenum">
              <a:rPr lang="en-GB" smtClean="0"/>
              <a:t>36</a:t>
            </a:fld>
            <a:endParaRPr lang="en-GB"/>
          </a:p>
        </p:txBody>
      </p:sp>
    </p:spTree>
    <p:extLst>
      <p:ext uri="{BB962C8B-B14F-4D97-AF65-F5344CB8AC3E}">
        <p14:creationId xmlns:p14="http://schemas.microsoft.com/office/powerpoint/2010/main" val="1738690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71F78-50F4-768A-34F0-3D70AB318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A6716-B859-C78D-F2BF-B46E60018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4AEBB-37D3-FFD8-50F4-2D644EC54C8B}"/>
              </a:ext>
            </a:extLst>
          </p:cNvPr>
          <p:cNvSpPr>
            <a:spLocks noGrp="1"/>
          </p:cNvSpPr>
          <p:nvPr>
            <p:ph type="body" idx="1"/>
          </p:nvPr>
        </p:nvSpPr>
        <p:spPr/>
        <p:txBody>
          <a:bodyPr/>
          <a:lstStyle/>
          <a:p>
            <a:pPr marL="171450" indent="-171450">
              <a:buFont typeface="Arial" panose="020B0604020202020204" pitchFamily="34" charset="0"/>
              <a:buChar char="•"/>
            </a:pPr>
            <a:r>
              <a:rPr lang="en-US" b="1" dirty="0"/>
              <a:t>Discuss sample answer (please note these are examples, many others can be applicable)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Discuss the Tips with teachers. Research for more tips - examples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Ask about how these ideas cover the three pillars of ECE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p:txBody>
      </p:sp>
      <p:sp>
        <p:nvSpPr>
          <p:cNvPr id="4" name="Slide Number Placeholder 3">
            <a:extLst>
              <a:ext uri="{FF2B5EF4-FFF2-40B4-BE49-F238E27FC236}">
                <a16:creationId xmlns:a16="http://schemas.microsoft.com/office/drawing/2014/main" id="{1E4935C5-E858-FC5F-91D0-E6D29136D3F7}"/>
              </a:ext>
            </a:extLst>
          </p:cNvPr>
          <p:cNvSpPr>
            <a:spLocks noGrp="1"/>
          </p:cNvSpPr>
          <p:nvPr>
            <p:ph type="sldNum" sz="quarter" idx="5"/>
          </p:nvPr>
        </p:nvSpPr>
        <p:spPr/>
        <p:txBody>
          <a:bodyPr/>
          <a:lstStyle/>
          <a:p>
            <a:fld id="{828C7D41-AB4A-4FCA-8306-4FA4225DC821}" type="slidenum">
              <a:rPr lang="en-GB" smtClean="0"/>
              <a:t>37</a:t>
            </a:fld>
            <a:endParaRPr lang="en-GB"/>
          </a:p>
        </p:txBody>
      </p:sp>
    </p:spTree>
    <p:extLst>
      <p:ext uri="{BB962C8B-B14F-4D97-AF65-F5344CB8AC3E}">
        <p14:creationId xmlns:p14="http://schemas.microsoft.com/office/powerpoint/2010/main" val="1515120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A2287-D077-51DC-D7D1-761CF9850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F04A8-9455-1B0E-CE6D-86F9CFC18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16C5C-5CEF-EC95-8554-39610334422D}"/>
              </a:ext>
            </a:extLst>
          </p:cNvPr>
          <p:cNvSpPr>
            <a:spLocks noGrp="1"/>
          </p:cNvSpPr>
          <p:nvPr>
            <p:ph type="body" idx="1"/>
          </p:nvPr>
        </p:nvSpPr>
        <p:spPr/>
        <p:txBody>
          <a:bodyPr/>
          <a:lstStyle/>
          <a:p>
            <a:pPr marL="171450" indent="-171450">
              <a:buFont typeface="Arial" panose="020B0604020202020204" pitchFamily="34" charset="0"/>
              <a:buChar char="•"/>
            </a:pPr>
            <a:r>
              <a:rPr lang="en-US" b="1" dirty="0"/>
              <a:t>Discuss sample answer (please note these are examples, many others can be applicable)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Discuss the Tips with teachers. Research for more tips - examples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Ask about how these ideas cover the three pillars of ECE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p:txBody>
      </p:sp>
      <p:sp>
        <p:nvSpPr>
          <p:cNvPr id="4" name="Slide Number Placeholder 3">
            <a:extLst>
              <a:ext uri="{FF2B5EF4-FFF2-40B4-BE49-F238E27FC236}">
                <a16:creationId xmlns:a16="http://schemas.microsoft.com/office/drawing/2014/main" id="{3A17D037-75F3-05CE-3568-E533D64C8683}"/>
              </a:ext>
            </a:extLst>
          </p:cNvPr>
          <p:cNvSpPr>
            <a:spLocks noGrp="1"/>
          </p:cNvSpPr>
          <p:nvPr>
            <p:ph type="sldNum" sz="quarter" idx="5"/>
          </p:nvPr>
        </p:nvSpPr>
        <p:spPr/>
        <p:txBody>
          <a:bodyPr/>
          <a:lstStyle/>
          <a:p>
            <a:fld id="{828C7D41-AB4A-4FCA-8306-4FA4225DC821}" type="slidenum">
              <a:rPr lang="en-GB" smtClean="0"/>
              <a:t>38</a:t>
            </a:fld>
            <a:endParaRPr lang="en-GB"/>
          </a:p>
        </p:txBody>
      </p:sp>
    </p:spTree>
    <p:extLst>
      <p:ext uri="{BB962C8B-B14F-4D97-AF65-F5344CB8AC3E}">
        <p14:creationId xmlns:p14="http://schemas.microsoft.com/office/powerpoint/2010/main" val="689770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US" dirty="0"/>
          </a:p>
          <a:p>
            <a:r>
              <a:rPr lang="en-US" dirty="0"/>
              <a:t>3.1.1 Improvement Planning (Work with clear vision - self evaluation to identify priorities - improvement planning – implementation of the curriculum- impact of governance).  </a:t>
            </a:r>
          </a:p>
          <a:p>
            <a:endParaRPr lang="en-US" dirty="0"/>
          </a:p>
          <a:p>
            <a:r>
              <a:rPr lang="en-US" dirty="0"/>
              <a:t>3.1.2 managing resources (Suitability of human resources - staff development – availability and suitability of learning resources and facilities).</a:t>
            </a:r>
          </a:p>
          <a:p>
            <a:endParaRPr lang="en-US" dirty="0"/>
          </a:p>
          <a:p>
            <a:r>
              <a:rPr lang="en-US" dirty="0"/>
              <a:t>3.2.1 Family involvement (parents’ communication – informing progress –  Family’s engagement in KG activities).</a:t>
            </a:r>
          </a:p>
          <a:p>
            <a:endParaRPr lang="en-US" dirty="0"/>
          </a:p>
          <a:p>
            <a:r>
              <a:rPr lang="en-US" dirty="0"/>
              <a:t>3.2.2 Engagement with the community (to prepare for next stage of education and enrich children’s experiences and sense of inclusion).</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39</a:t>
            </a:fld>
            <a:endParaRPr lang="en-GB"/>
          </a:p>
        </p:txBody>
      </p:sp>
    </p:spTree>
    <p:extLst>
      <p:ext uri="{BB962C8B-B14F-4D97-AF65-F5344CB8AC3E}">
        <p14:creationId xmlns:p14="http://schemas.microsoft.com/office/powerpoint/2010/main" val="258652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explain and discuss: </a:t>
            </a:r>
          </a:p>
          <a:p>
            <a:endParaRPr lang="en-US" b="0" dirty="0"/>
          </a:p>
          <a:p>
            <a:r>
              <a:rPr lang="en-US" b="0" dirty="0"/>
              <a:t>From the video, we understand these are the pillars of ECE: </a:t>
            </a:r>
          </a:p>
          <a:p>
            <a:endParaRPr lang="en-US" b="0" dirty="0"/>
          </a:p>
          <a:p>
            <a:r>
              <a:rPr lang="en-US" b="0" dirty="0"/>
              <a:t>Centrality of play: </a:t>
            </a:r>
          </a:p>
          <a:p>
            <a:endParaRPr lang="en-US" b="0" dirty="0"/>
          </a:p>
          <a:p>
            <a:pPr marL="171450" indent="-171450">
              <a:buFont typeface="Arial" panose="020B0604020202020204" pitchFamily="34" charset="0"/>
              <a:buChar char="•"/>
            </a:pPr>
            <a:r>
              <a:rPr lang="en-US" b="0" dirty="0"/>
              <a:t>Supports cognitive, physical, social, and emotional development.</a:t>
            </a:r>
          </a:p>
          <a:p>
            <a:pPr marL="171450" indent="-171450">
              <a:buFont typeface="Arial" panose="020B0604020202020204" pitchFamily="34" charset="0"/>
              <a:buChar char="•"/>
            </a:pPr>
            <a:r>
              <a:rPr lang="en-US" b="0" dirty="0"/>
              <a:t>Allows children to explore their world and learn problem-solving.</a:t>
            </a:r>
          </a:p>
          <a:p>
            <a:pPr marL="171450" indent="-171450">
              <a:buFont typeface="Arial" panose="020B0604020202020204" pitchFamily="34" charset="0"/>
              <a:buChar char="•"/>
            </a:pPr>
            <a:r>
              <a:rPr lang="en-US" b="0" dirty="0"/>
              <a:t>Promotes critical thinking skills.</a:t>
            </a:r>
          </a:p>
          <a:p>
            <a:pPr marL="171450" indent="-171450">
              <a:buFont typeface="Arial" panose="020B0604020202020204" pitchFamily="34" charset="0"/>
              <a:buChar char="•"/>
            </a:pPr>
            <a:r>
              <a:rPr lang="en-US" b="0" dirty="0"/>
              <a:t>Encourages creativity, imagination and resilience.</a:t>
            </a:r>
          </a:p>
          <a:p>
            <a:pPr marL="171450" indent="-171450">
              <a:buFont typeface="Arial" panose="020B0604020202020204" pitchFamily="34" charset="0"/>
              <a:buChar char="•"/>
            </a:pPr>
            <a:r>
              <a:rPr lang="en-US" b="0" dirty="0"/>
              <a:t>Central to effective early childhood education and a key method of learning.</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4</a:t>
            </a:fld>
            <a:endParaRPr lang="en-GB"/>
          </a:p>
        </p:txBody>
      </p:sp>
    </p:spTree>
    <p:extLst>
      <p:ext uri="{BB962C8B-B14F-4D97-AF65-F5344CB8AC3E}">
        <p14:creationId xmlns:p14="http://schemas.microsoft.com/office/powerpoint/2010/main" val="1870154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((for more information on Aspect 3, you may refer to Kindergartens Principals Training ppt))</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40</a:t>
            </a:fld>
            <a:endParaRPr lang="en-GB"/>
          </a:p>
        </p:txBody>
      </p:sp>
    </p:spTree>
    <p:extLst>
      <p:ext uri="{BB962C8B-B14F-4D97-AF65-F5344CB8AC3E}">
        <p14:creationId xmlns:p14="http://schemas.microsoft.com/office/powerpoint/2010/main" val="3084009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41</a:t>
            </a:fld>
            <a:endParaRPr lang="en-GB"/>
          </a:p>
        </p:txBody>
      </p:sp>
    </p:spTree>
    <p:extLst>
      <p:ext uri="{BB962C8B-B14F-4D97-AF65-F5344CB8AC3E}">
        <p14:creationId xmlns:p14="http://schemas.microsoft.com/office/powerpoint/2010/main" val="76467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Share, explain and discuss: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Holistic development: </a:t>
            </a:r>
          </a:p>
          <a:p>
            <a:pPr marL="171450" indent="-171450">
              <a:buFont typeface="Arial" panose="020B0604020202020204" pitchFamily="34" charset="0"/>
              <a:buChar char="•"/>
            </a:pPr>
            <a:r>
              <a:rPr lang="en-US" b="0" dirty="0"/>
              <a:t>Focus on nurturing overall development of children.</a:t>
            </a:r>
          </a:p>
          <a:p>
            <a:pPr marL="171450" indent="-171450">
              <a:buFont typeface="Arial" panose="020B0604020202020204" pitchFamily="34" charset="0"/>
              <a:buChar char="•"/>
            </a:pPr>
            <a:r>
              <a:rPr lang="en-US" b="0" dirty="0" err="1"/>
              <a:t>Recognises</a:t>
            </a:r>
            <a:r>
              <a:rPr lang="en-US" b="0" dirty="0"/>
              <a:t> each child as unique, with individual needs and interests.</a:t>
            </a:r>
          </a:p>
          <a:p>
            <a:pPr marL="171450" indent="-171450">
              <a:buFont typeface="Arial" panose="020B0604020202020204" pitchFamily="34" charset="0"/>
              <a:buChar char="•"/>
            </a:pPr>
            <a:r>
              <a:rPr lang="en-US" b="0" dirty="0" err="1"/>
              <a:t>Personalised</a:t>
            </a:r>
            <a:r>
              <a:rPr lang="en-US" b="0" dirty="0"/>
              <a:t> learning experiences tailored to developmental levels.</a:t>
            </a:r>
          </a:p>
          <a:p>
            <a:pPr marL="171450" indent="-171450">
              <a:buFont typeface="Arial" panose="020B0604020202020204" pitchFamily="34" charset="0"/>
              <a:buChar char="•"/>
            </a:pPr>
            <a:r>
              <a:rPr lang="en-US" b="0" dirty="0"/>
              <a:t>Supportive environment that allows children to thrive.</a:t>
            </a:r>
          </a:p>
          <a:p>
            <a:pPr marL="171450" indent="-171450">
              <a:buFont typeface="Arial" panose="020B0604020202020204" pitchFamily="34" charset="0"/>
              <a:buChar char="•"/>
            </a:pPr>
            <a:r>
              <a:rPr lang="en-US" b="0" dirty="0"/>
              <a:t>Encourages growth at their own pace, based on ability and interests.</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5</a:t>
            </a:fld>
            <a:endParaRPr lang="en-GB"/>
          </a:p>
        </p:txBody>
      </p:sp>
    </p:spTree>
    <p:extLst>
      <p:ext uri="{BB962C8B-B14F-4D97-AF65-F5344CB8AC3E}">
        <p14:creationId xmlns:p14="http://schemas.microsoft.com/office/powerpoint/2010/main" val="352363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Share, explain and discuss: </a:t>
            </a:r>
          </a:p>
          <a:p>
            <a:pPr marL="0" indent="0">
              <a:buFont typeface="Arial" panose="020B0604020202020204" pitchFamily="34" charset="0"/>
              <a:buNone/>
            </a:pPr>
            <a:r>
              <a:rPr lang="en-US" dirty="0"/>
              <a:t>Nurturing and Inclusive Environment: </a:t>
            </a:r>
          </a:p>
          <a:p>
            <a:pPr marL="171450" indent="-171450">
              <a:buFont typeface="Arial" panose="020B0604020202020204" pitchFamily="34" charset="0"/>
              <a:buChar char="•"/>
            </a:pPr>
            <a:r>
              <a:rPr lang="en-US" dirty="0"/>
              <a:t>Enriched by family and community involvement in activities and learning experiences.</a:t>
            </a:r>
          </a:p>
          <a:p>
            <a:pPr marL="171450" indent="-171450">
              <a:buFont typeface="Arial" panose="020B0604020202020204" pitchFamily="34" charset="0"/>
              <a:buChar char="•"/>
            </a:pPr>
            <a:r>
              <a:rPr lang="en-US" dirty="0"/>
              <a:t>All children are engaged and involved regardless of needs, conditions and backgrounds. </a:t>
            </a:r>
          </a:p>
          <a:p>
            <a:pPr marL="171450" indent="-171450">
              <a:buFont typeface="Arial" panose="020B0604020202020204" pitchFamily="34" charset="0"/>
              <a:buChar char="•"/>
            </a:pPr>
            <a:r>
              <a:rPr lang="en-US" dirty="0"/>
              <a:t>Fundamental for holistic development.</a:t>
            </a:r>
          </a:p>
          <a:p>
            <a:pPr marL="171450" indent="-171450">
              <a:buFont typeface="Arial" panose="020B0604020202020204" pitchFamily="34" charset="0"/>
              <a:buChar char="•"/>
            </a:pPr>
            <a:r>
              <a:rPr lang="en-US" dirty="0"/>
              <a:t>Safe, inclusive, and supportive atmosphere helps children feel valued and secure.</a:t>
            </a:r>
          </a:p>
          <a:p>
            <a:pPr marL="171450" indent="-171450">
              <a:buFont typeface="Arial" panose="020B0604020202020204" pitchFamily="34" charset="0"/>
              <a:buChar char="•"/>
            </a:pPr>
            <a:r>
              <a:rPr lang="en-US" dirty="0"/>
              <a:t>Enhances cognitive, emotional, and social growth through play, exploration, and learning.</a:t>
            </a:r>
          </a:p>
        </p:txBody>
      </p:sp>
      <p:sp>
        <p:nvSpPr>
          <p:cNvPr id="4" name="Slide Number Placeholder 3"/>
          <p:cNvSpPr>
            <a:spLocks noGrp="1"/>
          </p:cNvSpPr>
          <p:nvPr>
            <p:ph type="sldNum" sz="quarter" idx="5"/>
          </p:nvPr>
        </p:nvSpPr>
        <p:spPr/>
        <p:txBody>
          <a:bodyPr/>
          <a:lstStyle/>
          <a:p>
            <a:fld id="{828C7D41-AB4A-4FCA-8306-4FA4225DC821}" type="slidenum">
              <a:rPr lang="en-GB" smtClean="0"/>
              <a:t>6</a:t>
            </a:fld>
            <a:endParaRPr lang="en-GB"/>
          </a:p>
        </p:txBody>
      </p:sp>
    </p:spTree>
    <p:extLst>
      <p:ext uri="{BB962C8B-B14F-4D97-AF65-F5344CB8AC3E}">
        <p14:creationId xmlns:p14="http://schemas.microsoft.com/office/powerpoint/2010/main" val="217054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B8761-B717-DCF5-F0E9-A22F7B8C5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0EB1B-6ACB-A33E-1F29-1C131F550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EA64D-BFC9-E4C7-33FF-C5B8D9AAF0C4}"/>
              </a:ext>
            </a:extLst>
          </p:cNvPr>
          <p:cNvSpPr>
            <a:spLocks noGrp="1"/>
          </p:cNvSpPr>
          <p:nvPr>
            <p:ph type="body" idx="1"/>
          </p:nvPr>
        </p:nvSpPr>
        <p:spPr/>
        <p:txBody>
          <a:bodyPr/>
          <a:lstStyle/>
          <a:p>
            <a:pPr marL="171450" indent="-171450">
              <a:buFont typeface="Arial" panose="020B0604020202020204" pitchFamily="34" charset="0"/>
              <a:buChar char="•"/>
            </a:pPr>
            <a:r>
              <a:rPr lang="en-US" b="1" dirty="0"/>
              <a:t>Give the teachers 15 minutes to reflect on their practices and discuss what types of activities that foster the three pillars? </a:t>
            </a:r>
          </a:p>
          <a:p>
            <a:pPr marL="171450" indent="-171450">
              <a:buFont typeface="Arial" panose="020B0604020202020204" pitchFamily="34" charset="0"/>
              <a:buChar char="•"/>
            </a:pPr>
            <a:r>
              <a:rPr lang="en-US" b="1" dirty="0"/>
              <a:t>They will need flipcharts , A3 papers, markers. </a:t>
            </a:r>
            <a:endParaRPr lang="en-GB" b="1" dirty="0"/>
          </a:p>
        </p:txBody>
      </p:sp>
      <p:sp>
        <p:nvSpPr>
          <p:cNvPr id="4" name="Slide Number Placeholder 3">
            <a:extLst>
              <a:ext uri="{FF2B5EF4-FFF2-40B4-BE49-F238E27FC236}">
                <a16:creationId xmlns:a16="http://schemas.microsoft.com/office/drawing/2014/main" id="{3F2EC9C1-30A2-62E4-24D8-934BEA9403C2}"/>
              </a:ext>
            </a:extLst>
          </p:cNvPr>
          <p:cNvSpPr>
            <a:spLocks noGrp="1"/>
          </p:cNvSpPr>
          <p:nvPr>
            <p:ph type="sldNum" sz="quarter" idx="5"/>
          </p:nvPr>
        </p:nvSpPr>
        <p:spPr/>
        <p:txBody>
          <a:bodyPr/>
          <a:lstStyle/>
          <a:p>
            <a:fld id="{828C7D41-AB4A-4FCA-8306-4FA4225DC821}" type="slidenum">
              <a:rPr lang="en-GB" smtClean="0"/>
              <a:t>7</a:t>
            </a:fld>
            <a:endParaRPr lang="en-GB"/>
          </a:p>
        </p:txBody>
      </p:sp>
    </p:spTree>
    <p:extLst>
      <p:ext uri="{BB962C8B-B14F-4D97-AF65-F5344CB8AC3E}">
        <p14:creationId xmlns:p14="http://schemas.microsoft.com/office/powerpoint/2010/main" val="221552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209D-71AA-DA10-80B6-371563D58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D0DE6-35CC-BBFA-67F5-71A2E7B6D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7205C-7283-0D9C-6E31-565D2759D4E5}"/>
              </a:ext>
            </a:extLst>
          </p:cNvPr>
          <p:cNvSpPr>
            <a:spLocks noGrp="1"/>
          </p:cNvSpPr>
          <p:nvPr>
            <p:ph type="body" idx="1"/>
          </p:nvPr>
        </p:nvSpPr>
        <p:spPr/>
        <p:txBody>
          <a:bodyPr/>
          <a:lstStyle/>
          <a:p>
            <a:pPr marL="171450" indent="-171450">
              <a:buFont typeface="Arial" panose="020B0604020202020204" pitchFamily="34" charset="0"/>
              <a:buChar char="•"/>
            </a:pPr>
            <a:r>
              <a:rPr lang="en-US" b="1" dirty="0"/>
              <a:t>Sample answer – please note many other examples (that include children learning and growing through play) are correct. </a:t>
            </a:r>
          </a:p>
          <a:p>
            <a:pPr marL="171450" indent="-171450">
              <a:buFont typeface="Arial" panose="020B0604020202020204" pitchFamily="34" charset="0"/>
              <a:buChar char="•"/>
            </a:pPr>
            <a:r>
              <a:rPr lang="en-US" b="1" dirty="0"/>
              <a:t>Please provide the teachers chances to present their examples before showing the 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Discuss the examples – how do they cover the pillar? </a:t>
            </a:r>
          </a:p>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333E2159-A0A0-4F6B-193E-9D0854C17F53}"/>
              </a:ext>
            </a:extLst>
          </p:cNvPr>
          <p:cNvSpPr>
            <a:spLocks noGrp="1"/>
          </p:cNvSpPr>
          <p:nvPr>
            <p:ph type="sldNum" sz="quarter" idx="5"/>
          </p:nvPr>
        </p:nvSpPr>
        <p:spPr/>
        <p:txBody>
          <a:bodyPr/>
          <a:lstStyle/>
          <a:p>
            <a:fld id="{828C7D41-AB4A-4FCA-8306-4FA4225DC821}" type="slidenum">
              <a:rPr lang="en-GB" smtClean="0"/>
              <a:t>8</a:t>
            </a:fld>
            <a:endParaRPr lang="en-GB"/>
          </a:p>
        </p:txBody>
      </p:sp>
    </p:spTree>
    <p:extLst>
      <p:ext uri="{BB962C8B-B14F-4D97-AF65-F5344CB8AC3E}">
        <p14:creationId xmlns:p14="http://schemas.microsoft.com/office/powerpoint/2010/main" val="281290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F885-25BE-3FB0-7F28-4156B3DBA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324FD-BA2E-BC98-BA29-0D7EB43C4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1684C-5130-1B26-E8C0-342A4343C156}"/>
              </a:ext>
            </a:extLst>
          </p:cNvPr>
          <p:cNvSpPr>
            <a:spLocks noGrp="1"/>
          </p:cNvSpPr>
          <p:nvPr>
            <p:ph type="body" idx="1"/>
          </p:nvPr>
        </p:nvSpPr>
        <p:spPr/>
        <p:txBody>
          <a:bodyPr/>
          <a:lstStyle/>
          <a:p>
            <a:pPr marL="171450" indent="-171450">
              <a:buFont typeface="Arial" panose="020B0604020202020204" pitchFamily="34" charset="0"/>
              <a:buChar char="•"/>
            </a:pPr>
            <a:r>
              <a:rPr lang="en-US" b="1" dirty="0"/>
              <a:t>Sample answer – please note many other examples of activities (that include children growing and progressing in skills and concepts) are correct. </a:t>
            </a:r>
          </a:p>
          <a:p>
            <a:pPr marL="171450" indent="-171450">
              <a:buFont typeface="Arial" panose="020B0604020202020204" pitchFamily="34" charset="0"/>
              <a:buChar char="•"/>
            </a:pPr>
            <a:r>
              <a:rPr lang="en-US" b="1" dirty="0"/>
              <a:t>Please provide the teachers chances to present their examples before showing the answer. </a:t>
            </a:r>
          </a:p>
          <a:p>
            <a:pPr marL="171450" indent="-171450">
              <a:buFont typeface="Arial" panose="020B0604020202020204" pitchFamily="34" charset="0"/>
              <a:buChar char="•"/>
            </a:pPr>
            <a:r>
              <a:rPr lang="en-US" b="1" dirty="0"/>
              <a:t>After showing the answer click on the next slide. </a:t>
            </a:r>
            <a:endParaRPr lang="en-GB" b="1" dirty="0"/>
          </a:p>
        </p:txBody>
      </p:sp>
      <p:sp>
        <p:nvSpPr>
          <p:cNvPr id="4" name="Slide Number Placeholder 3">
            <a:extLst>
              <a:ext uri="{FF2B5EF4-FFF2-40B4-BE49-F238E27FC236}">
                <a16:creationId xmlns:a16="http://schemas.microsoft.com/office/drawing/2014/main" id="{2D4C109F-EB61-00A2-0CA1-8F7D0FDA2BF7}"/>
              </a:ext>
            </a:extLst>
          </p:cNvPr>
          <p:cNvSpPr>
            <a:spLocks noGrp="1"/>
          </p:cNvSpPr>
          <p:nvPr>
            <p:ph type="sldNum" sz="quarter" idx="5"/>
          </p:nvPr>
        </p:nvSpPr>
        <p:spPr/>
        <p:txBody>
          <a:bodyPr/>
          <a:lstStyle/>
          <a:p>
            <a:fld id="{828C7D41-AB4A-4FCA-8306-4FA4225DC821}" type="slidenum">
              <a:rPr lang="en-GB" smtClean="0"/>
              <a:t>9</a:t>
            </a:fld>
            <a:endParaRPr lang="en-GB"/>
          </a:p>
        </p:txBody>
      </p:sp>
    </p:spTree>
    <p:extLst>
      <p:ext uri="{BB962C8B-B14F-4D97-AF65-F5344CB8AC3E}">
        <p14:creationId xmlns:p14="http://schemas.microsoft.com/office/powerpoint/2010/main" val="3200137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841150E-2181-8DD4-EDC0-31D8FE8C05F8}"/>
              </a:ext>
            </a:extLst>
          </p:cNvPr>
          <p:cNvSpPr>
            <a:spLocks noGrp="1"/>
          </p:cNvSpPr>
          <p:nvPr>
            <p:ph type="title" hasCustomPrompt="1"/>
          </p:nvPr>
        </p:nvSpPr>
        <p:spPr>
          <a:xfrm>
            <a:off x="1580224" y="5384281"/>
            <a:ext cx="9516122" cy="682442"/>
          </a:xfrm>
        </p:spPr>
        <p:txBody>
          <a:bodyPr>
            <a:noAutofit/>
          </a:bodyPr>
          <a:lstStyle>
            <a:lvl1pPr>
              <a:defRPr sz="4000"/>
            </a:lvl1pPr>
          </a:lstStyle>
          <a:p>
            <a:r>
              <a:rPr lang="en-US" dirty="0"/>
              <a:t>Title</a:t>
            </a:r>
          </a:p>
        </p:txBody>
      </p:sp>
      <p:pic>
        <p:nvPicPr>
          <p:cNvPr id="3" name="Picture 2">
            <a:extLst>
              <a:ext uri="{FF2B5EF4-FFF2-40B4-BE49-F238E27FC236}">
                <a16:creationId xmlns:a16="http://schemas.microsoft.com/office/drawing/2014/main" id="{F5E6AF28-EA10-780B-BCA1-13B14053C68D}"/>
              </a:ext>
            </a:extLst>
          </p:cNvPr>
          <p:cNvPicPr>
            <a:picLocks noChangeAspect="1"/>
          </p:cNvPicPr>
          <p:nvPr/>
        </p:nvPicPr>
        <p:blipFill>
          <a:blip r:embed="rId2"/>
          <a:stretch>
            <a:fillRect/>
          </a:stretch>
        </p:blipFill>
        <p:spPr>
          <a:xfrm>
            <a:off x="669525" y="5384281"/>
            <a:ext cx="827758" cy="827758"/>
          </a:xfrm>
          <a:prstGeom prst="rect">
            <a:avLst/>
          </a:prstGeom>
        </p:spPr>
      </p:pic>
      <p:pic>
        <p:nvPicPr>
          <p:cNvPr id="6" name="Picture 5">
            <a:extLst>
              <a:ext uri="{FF2B5EF4-FFF2-40B4-BE49-F238E27FC236}">
                <a16:creationId xmlns:a16="http://schemas.microsoft.com/office/drawing/2014/main" id="{971BBD40-AEBC-B40E-521E-6F415D56ACE3}"/>
              </a:ext>
            </a:extLst>
          </p:cNvPr>
          <p:cNvPicPr>
            <a:picLocks noChangeAspect="1"/>
          </p:cNvPicPr>
          <p:nvPr/>
        </p:nvPicPr>
        <p:blipFill>
          <a:blip r:embed="rId3"/>
          <a:stretch>
            <a:fillRect/>
          </a:stretch>
        </p:blipFill>
        <p:spPr>
          <a:xfrm>
            <a:off x="7622219" y="573747"/>
            <a:ext cx="3900256" cy="716651"/>
          </a:xfrm>
          <a:prstGeom prst="rect">
            <a:avLst/>
          </a:prstGeom>
        </p:spPr>
      </p:pic>
    </p:spTree>
    <p:extLst>
      <p:ext uri="{BB962C8B-B14F-4D97-AF65-F5344CB8AC3E}">
        <p14:creationId xmlns:p14="http://schemas.microsoft.com/office/powerpoint/2010/main" val="1702693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10B7-312F-188C-B467-D21507AD8C1D}"/>
              </a:ext>
            </a:extLst>
          </p:cNvPr>
          <p:cNvSpPr>
            <a:spLocks noGrp="1"/>
          </p:cNvSpPr>
          <p:nvPr>
            <p:ph type="title"/>
          </p:nvPr>
        </p:nvSpPr>
        <p:spPr>
          <a:xfrm>
            <a:off x="838200" y="365126"/>
            <a:ext cx="10196744" cy="744584"/>
          </a:xfrm>
        </p:spPr>
        <p:txBody>
          <a:bodyPr/>
          <a:lstStyle/>
          <a:p>
            <a:r>
              <a:rPr lang="en-US"/>
              <a:t>Click to edit Master title style</a:t>
            </a:r>
          </a:p>
        </p:txBody>
      </p:sp>
      <p:pic>
        <p:nvPicPr>
          <p:cNvPr id="4" name="Picture 3">
            <a:extLst>
              <a:ext uri="{FF2B5EF4-FFF2-40B4-BE49-F238E27FC236}">
                <a16:creationId xmlns:a16="http://schemas.microsoft.com/office/drawing/2014/main" id="{26F6E610-C51B-3281-18CC-36AABA348DD0}"/>
              </a:ext>
            </a:extLst>
          </p:cNvPr>
          <p:cNvPicPr>
            <a:picLocks noChangeAspect="1"/>
          </p:cNvPicPr>
          <p:nvPr/>
        </p:nvPicPr>
        <p:blipFill>
          <a:blip r:embed="rId2"/>
          <a:stretch>
            <a:fillRect/>
          </a:stretch>
        </p:blipFill>
        <p:spPr>
          <a:xfrm>
            <a:off x="11453889" y="240838"/>
            <a:ext cx="407232" cy="407232"/>
          </a:xfrm>
          <a:prstGeom prst="rect">
            <a:avLst/>
          </a:prstGeom>
        </p:spPr>
      </p:pic>
    </p:spTree>
    <p:extLst>
      <p:ext uri="{BB962C8B-B14F-4D97-AF65-F5344CB8AC3E}">
        <p14:creationId xmlns:p14="http://schemas.microsoft.com/office/powerpoint/2010/main" val="1195458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9E6947-0A36-0F75-7633-D720E3615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0C3CA-8D11-E096-F43D-9BD146ABC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236174488"/>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bqa-material.s3.me-south-1.amazonaws.com/DSR/KG/High+quality+interactions+in+the+Early+Years.mp4" TargetMode="Externa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bqa-material.s3.me-south-1.amazonaws.com/DSR/KG/Whole+Child+Development.mp4" TargetMode="Externa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bqa-material.s3.me-south-1.amazonaws.com/DSR/KG/Play+and+child+development.mp4" TargetMode="Externa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bqa-material.s3.me-south-1.amazonaws.com/DSR/KG/The+importance+of+play.mp4" TargetMode="Externa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bqa-material.s3.me-south-1.amazonaws.com/DSR/KG/What+are+the+Play+Types_+Intro+to+Play+Theory.mp4" TargetMode="External"/><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60.png"/><Relationship Id="rId4" Type="http://schemas.openxmlformats.org/officeDocument/2006/relationships/image" Target="../media/image85.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svg"/><Relationship Id="rId18" Type="http://schemas.openxmlformats.org/officeDocument/2006/relationships/image" Target="../media/image15.png"/><Relationship Id="rId3" Type="http://schemas.openxmlformats.org/officeDocument/2006/relationships/image" Target="../media/image6.jpeg"/><Relationship Id="rId21" Type="http://schemas.openxmlformats.org/officeDocument/2006/relationships/image" Target="../media/image18.png"/><Relationship Id="rId7" Type="http://schemas.openxmlformats.org/officeDocument/2006/relationships/image" Target="../media/image9.png"/><Relationship Id="rId12" Type="http://schemas.openxmlformats.org/officeDocument/2006/relationships/image" Target="../media/image12.png"/><Relationship Id="rId17" Type="http://schemas.openxmlformats.org/officeDocument/2006/relationships/hyperlink" Target="https://www.goodfreephotos.com/sweden/other-sweden/the-flag-of-sweden.png.php" TargetMode="External"/><Relationship Id="rId2" Type="http://schemas.openxmlformats.org/officeDocument/2006/relationships/notesSlide" Target="../notesSlides/notesSlide3.xml"/><Relationship Id="rId16" Type="http://schemas.microsoft.com/office/2007/relationships/hdphoto" Target="../media/hdphoto2.wdp"/><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hyperlink" Target="https://openclipart.org/detail/76507/key-west---mallory---square-by-nkinkade-177732" TargetMode="External"/><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hyperlink" Target="https://www.iconfinder.com/icons/1292468/circle_country_finland_flag_national_icon" TargetMode="External"/><Relationship Id="rId14" Type="http://schemas.openxmlformats.org/officeDocument/2006/relationships/hyperlink" Target="https://www.plc-city.com/shop/es/contacteno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85.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5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7.png"/><Relationship Id="rId7"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125.png"/></Relationships>
</file>

<file path=ppt/slides/_rels/slide3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0.png"/><Relationship Id="rId7" Type="http://schemas.openxmlformats.org/officeDocument/2006/relationships/image" Target="../media/image12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1.svg"/></Relationships>
</file>

<file path=ppt/slides/_rels/slide3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18.png"/><Relationship Id="rId7" Type="http://schemas.openxmlformats.org/officeDocument/2006/relationships/image" Target="../media/image13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133.png"/></Relationships>
</file>

<file path=ppt/slides/_rels/slide3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19.png"/><Relationship Id="rId7"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137.png"/></Relationships>
</file>

<file path=ppt/slides/_rels/slide3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920B-811C-9AB2-D301-8F7708D72FEE}"/>
              </a:ext>
            </a:extLst>
          </p:cNvPr>
          <p:cNvSpPr>
            <a:spLocks noGrp="1"/>
          </p:cNvSpPr>
          <p:nvPr>
            <p:ph type="title"/>
          </p:nvPr>
        </p:nvSpPr>
        <p:spPr>
          <a:xfrm>
            <a:off x="1752197" y="4971028"/>
            <a:ext cx="10439803" cy="682442"/>
          </a:xfrm>
        </p:spPr>
        <p:txBody>
          <a:bodyPr/>
          <a:lstStyle/>
          <a:p>
            <a:r>
              <a:rPr lang="en-US" sz="3600" dirty="0"/>
              <a:t>The Training presentation for</a:t>
            </a:r>
            <a:br>
              <a:rPr lang="en-US" sz="3600" dirty="0"/>
            </a:br>
            <a:r>
              <a:rPr lang="en-GB" sz="3600" dirty="0"/>
              <a:t>‘Kindergartens Reviews’ in the Kingdom of Bahrain</a:t>
            </a:r>
            <a:br>
              <a:rPr lang="en-GB" sz="3600" dirty="0"/>
            </a:br>
            <a:br>
              <a:rPr lang="en-GB" sz="3600" dirty="0"/>
            </a:br>
            <a:r>
              <a:rPr lang="en-GB" sz="2400" dirty="0"/>
              <a:t>For Kindergartens Teachers and Practitioners  </a:t>
            </a:r>
            <a:endParaRPr lang="en-GB" sz="3600" dirty="0"/>
          </a:p>
        </p:txBody>
      </p:sp>
    </p:spTree>
    <p:extLst>
      <p:ext uri="{BB962C8B-B14F-4D97-AF65-F5344CB8AC3E}">
        <p14:creationId xmlns:p14="http://schemas.microsoft.com/office/powerpoint/2010/main" val="1064726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40D2-277A-0A2F-2352-364B217D735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94999C7-8842-F1A8-D029-28D042CDFF63}"/>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Activity 1</a:t>
            </a:r>
          </a:p>
        </p:txBody>
      </p:sp>
      <p:sp>
        <p:nvSpPr>
          <p:cNvPr id="22" name="TextBox 21">
            <a:extLst>
              <a:ext uri="{FF2B5EF4-FFF2-40B4-BE49-F238E27FC236}">
                <a16:creationId xmlns:a16="http://schemas.microsoft.com/office/drawing/2014/main" id="{D49F7309-A41F-DA8D-BA16-B4317334BE4D}"/>
              </a:ext>
            </a:extLst>
          </p:cNvPr>
          <p:cNvSpPr txBox="1"/>
          <p:nvPr/>
        </p:nvSpPr>
        <p:spPr>
          <a:xfrm>
            <a:off x="2755982" y="348371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Pair activity</a:t>
            </a:r>
            <a:endParaRPr lang="en-GB" b="1" kern="1200" dirty="0">
              <a:solidFill>
                <a:srgbClr val="397B26"/>
              </a:solidFill>
            </a:endParaRPr>
          </a:p>
        </p:txBody>
      </p:sp>
      <p:sp>
        <p:nvSpPr>
          <p:cNvPr id="23" name="TextBox 22">
            <a:extLst>
              <a:ext uri="{FF2B5EF4-FFF2-40B4-BE49-F238E27FC236}">
                <a16:creationId xmlns:a16="http://schemas.microsoft.com/office/drawing/2014/main" id="{5EB5424D-B296-20AB-7E6E-F2FACFBF3B50}"/>
              </a:ext>
            </a:extLst>
          </p:cNvPr>
          <p:cNvSpPr txBox="1"/>
          <p:nvPr/>
        </p:nvSpPr>
        <p:spPr>
          <a:xfrm>
            <a:off x="5414192" y="3583998"/>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srgbClr val="397B26"/>
                </a:solidFill>
              </a:rPr>
              <a:t>Assembling pieces to</a:t>
            </a:r>
          </a:p>
          <a:p>
            <a:pPr marL="0" lvl="0" indent="0" algn="ctr" defTabSz="889000">
              <a:lnSpc>
                <a:spcPct val="90000"/>
              </a:lnSpc>
              <a:spcBef>
                <a:spcPct val="0"/>
              </a:spcBef>
              <a:spcAft>
                <a:spcPct val="35000"/>
              </a:spcAft>
              <a:buNone/>
            </a:pPr>
            <a:r>
              <a:rPr lang="en-US" sz="1600" b="1" kern="1200" dirty="0">
                <a:solidFill>
                  <a:srgbClr val="397B26"/>
                </a:solidFill>
              </a:rPr>
              <a:t> create shapes</a:t>
            </a:r>
            <a:endParaRPr lang="en-GB" sz="1600" b="1" kern="1200" dirty="0">
              <a:solidFill>
                <a:srgbClr val="397B26"/>
              </a:solidFill>
            </a:endParaRPr>
          </a:p>
        </p:txBody>
      </p:sp>
      <p:sp>
        <p:nvSpPr>
          <p:cNvPr id="24" name="TextBox 23">
            <a:extLst>
              <a:ext uri="{FF2B5EF4-FFF2-40B4-BE49-F238E27FC236}">
                <a16:creationId xmlns:a16="http://schemas.microsoft.com/office/drawing/2014/main" id="{064434F7-35C6-6F4F-7B1F-FF01E06A10B0}"/>
              </a:ext>
            </a:extLst>
          </p:cNvPr>
          <p:cNvSpPr txBox="1"/>
          <p:nvPr/>
        </p:nvSpPr>
        <p:spPr>
          <a:xfrm>
            <a:off x="-23757" y="3465288"/>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Outdoor group play </a:t>
            </a:r>
            <a:endParaRPr lang="en-GB" b="1" kern="1200" dirty="0">
              <a:solidFill>
                <a:srgbClr val="397B26"/>
              </a:solidFill>
            </a:endParaRPr>
          </a:p>
        </p:txBody>
      </p:sp>
      <p:sp>
        <p:nvSpPr>
          <p:cNvPr id="25" name="TextBox 24">
            <a:extLst>
              <a:ext uri="{FF2B5EF4-FFF2-40B4-BE49-F238E27FC236}">
                <a16:creationId xmlns:a16="http://schemas.microsoft.com/office/drawing/2014/main" id="{4395668A-FFF5-C379-4CE1-34F1CB2BF316}"/>
              </a:ext>
            </a:extLst>
          </p:cNvPr>
          <p:cNvSpPr txBox="1"/>
          <p:nvPr/>
        </p:nvSpPr>
        <p:spPr>
          <a:xfrm>
            <a:off x="8555815" y="358846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Express opinions</a:t>
            </a:r>
          </a:p>
          <a:p>
            <a:pPr marL="0" lvl="0" indent="0" algn="ctr" defTabSz="889000">
              <a:lnSpc>
                <a:spcPct val="90000"/>
              </a:lnSpc>
              <a:spcBef>
                <a:spcPct val="0"/>
              </a:spcBef>
              <a:spcAft>
                <a:spcPct val="35000"/>
              </a:spcAft>
              <a:buNone/>
            </a:pPr>
            <a:r>
              <a:rPr lang="en-US" b="1" kern="1200" dirty="0">
                <a:solidFill>
                  <a:srgbClr val="397B26"/>
                </a:solidFill>
              </a:rPr>
              <a:t> and feelings</a:t>
            </a:r>
            <a:endParaRPr lang="en-GB" b="1" kern="1200" dirty="0">
              <a:solidFill>
                <a:srgbClr val="397B26"/>
              </a:solidFill>
            </a:endParaRPr>
          </a:p>
        </p:txBody>
      </p:sp>
      <p:pic>
        <p:nvPicPr>
          <p:cNvPr id="29" name="Picture 28" descr="A couple of girls playing with toys&#10;&#10;Description automatically generated">
            <a:extLst>
              <a:ext uri="{FF2B5EF4-FFF2-40B4-BE49-F238E27FC236}">
                <a16:creationId xmlns:a16="http://schemas.microsoft.com/office/drawing/2014/main" id="{F0FFAFBA-495B-6710-86C8-9636D01AF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956" y="1795599"/>
            <a:ext cx="2503850" cy="1665921"/>
          </a:xfrm>
          <a:prstGeom prst="rect">
            <a:avLst/>
          </a:prstGeom>
        </p:spPr>
      </p:pic>
      <p:pic>
        <p:nvPicPr>
          <p:cNvPr id="31" name="Picture 30" descr="A group of children playing in the sand&#10;&#10;Description automatically generated">
            <a:extLst>
              <a:ext uri="{FF2B5EF4-FFF2-40B4-BE49-F238E27FC236}">
                <a16:creationId xmlns:a16="http://schemas.microsoft.com/office/drawing/2014/main" id="{5BDFDA9A-4FE2-AC03-B914-CDB61CB35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72" y="1795599"/>
            <a:ext cx="2486848" cy="1654609"/>
          </a:xfrm>
          <a:prstGeom prst="rect">
            <a:avLst/>
          </a:prstGeom>
        </p:spPr>
      </p:pic>
      <p:pic>
        <p:nvPicPr>
          <p:cNvPr id="33" name="Picture 32" descr="A young child playing with plastic toys&#10;&#10;Description automatically generated">
            <a:extLst>
              <a:ext uri="{FF2B5EF4-FFF2-40B4-BE49-F238E27FC236}">
                <a16:creationId xmlns:a16="http://schemas.microsoft.com/office/drawing/2014/main" id="{53C897B4-6D1D-1509-3D2F-C45D360BE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942" y="1795599"/>
            <a:ext cx="2503850" cy="1665921"/>
          </a:xfrm>
          <a:prstGeom prst="rect">
            <a:avLst/>
          </a:prstGeom>
        </p:spPr>
      </p:pic>
      <p:pic>
        <p:nvPicPr>
          <p:cNvPr id="35" name="Picture 34" descr="A child sitting at a table with his thumb up&#10;&#10;Description automatically generated">
            <a:extLst>
              <a:ext uri="{FF2B5EF4-FFF2-40B4-BE49-F238E27FC236}">
                <a16:creationId xmlns:a16="http://schemas.microsoft.com/office/drawing/2014/main" id="{17CA5260-2F20-8EC5-9AF9-A1CE40828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8928" y="1800068"/>
            <a:ext cx="2503850" cy="1665921"/>
          </a:xfrm>
          <a:prstGeom prst="rect">
            <a:avLst/>
          </a:prstGeom>
        </p:spPr>
      </p:pic>
      <p:sp>
        <p:nvSpPr>
          <p:cNvPr id="2" name="TextBox 1">
            <a:extLst>
              <a:ext uri="{FF2B5EF4-FFF2-40B4-BE49-F238E27FC236}">
                <a16:creationId xmlns:a16="http://schemas.microsoft.com/office/drawing/2014/main" id="{1FC95E08-97D6-0E1D-B8A5-5367A28EBB3D}"/>
              </a:ext>
            </a:extLst>
          </p:cNvPr>
          <p:cNvSpPr txBox="1"/>
          <p:nvPr/>
        </p:nvSpPr>
        <p:spPr>
          <a:xfrm>
            <a:off x="2343389" y="1003628"/>
            <a:ext cx="8161325" cy="369332"/>
          </a:xfrm>
          <a:prstGeom prst="rect">
            <a:avLst/>
          </a:prstGeom>
          <a:noFill/>
        </p:spPr>
        <p:txBody>
          <a:bodyPr wrap="square" rtlCol="0">
            <a:spAutoFit/>
          </a:bodyPr>
          <a:lstStyle/>
          <a:p>
            <a:r>
              <a:rPr lang="en-US" b="1" dirty="0">
                <a:solidFill>
                  <a:srgbClr val="397B26"/>
                </a:solidFill>
              </a:rPr>
              <a:t>Reflect:</a:t>
            </a:r>
            <a:r>
              <a:rPr lang="en-US" dirty="0"/>
              <a:t> How do these sample activities lead to ‘</a:t>
            </a:r>
            <a:r>
              <a:rPr lang="en-US" b="1" dirty="0">
                <a:solidFill>
                  <a:srgbClr val="203864"/>
                </a:solidFill>
              </a:rPr>
              <a:t>Holistic Development’</a:t>
            </a:r>
            <a:r>
              <a:rPr lang="en-US" dirty="0"/>
              <a:t>? </a:t>
            </a:r>
            <a:endParaRPr lang="en-GB" dirty="0"/>
          </a:p>
        </p:txBody>
      </p:sp>
      <p:pic>
        <p:nvPicPr>
          <p:cNvPr id="6" name="Graphic 5" descr="Lightbulb and gear outline">
            <a:extLst>
              <a:ext uri="{FF2B5EF4-FFF2-40B4-BE49-F238E27FC236}">
                <a16:creationId xmlns:a16="http://schemas.microsoft.com/office/drawing/2014/main" id="{A833797F-5BBF-5C62-B1F8-475FD552E5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6189" y="927594"/>
            <a:ext cx="457200" cy="457200"/>
          </a:xfrm>
          <a:prstGeom prst="rect">
            <a:avLst/>
          </a:prstGeom>
        </p:spPr>
      </p:pic>
      <p:sp>
        <p:nvSpPr>
          <p:cNvPr id="7" name="TextBox 6">
            <a:extLst>
              <a:ext uri="{FF2B5EF4-FFF2-40B4-BE49-F238E27FC236}">
                <a16:creationId xmlns:a16="http://schemas.microsoft.com/office/drawing/2014/main" id="{CD90EEBD-8A81-B79F-9047-32E257327321}"/>
              </a:ext>
            </a:extLst>
          </p:cNvPr>
          <p:cNvSpPr txBox="1"/>
          <p:nvPr/>
        </p:nvSpPr>
        <p:spPr>
          <a:xfrm>
            <a:off x="604563" y="4445513"/>
            <a:ext cx="10704485" cy="2185214"/>
          </a:xfrm>
          <a:prstGeom prst="rect">
            <a:avLst/>
          </a:prstGeom>
          <a:noFill/>
          <a:ln>
            <a:solidFill>
              <a:schemeClr val="accent1"/>
            </a:solidFill>
          </a:ln>
        </p:spPr>
        <p:txBody>
          <a:bodyPr wrap="square" rtlCol="0">
            <a:spAutoFit/>
          </a:bodyPr>
          <a:lstStyle/>
          <a:p>
            <a:pPr algn="ctr"/>
            <a:r>
              <a:rPr lang="en-GB" sz="1600" dirty="0"/>
              <a:t>These sample activities all foster the development and progress of children in different aspects. While doing so, they are developing fine and gross motor skills, they’re developing their social and communication skills while interacting with others,  they’re learning how to regulate their feelings and actions, they’re using their imagination through exploring and developing their creativity, etc.  </a:t>
            </a:r>
          </a:p>
          <a:p>
            <a:pPr algn="ctr"/>
            <a:endParaRPr lang="en-GB" sz="1600" dirty="0"/>
          </a:p>
          <a:p>
            <a:pPr algn="ctr"/>
            <a:r>
              <a:rPr lang="en-GB" sz="1600" dirty="0"/>
              <a:t>That </a:t>
            </a:r>
            <a:r>
              <a:rPr lang="en-US" sz="1600" dirty="0"/>
              <a:t>is how these activities foster </a:t>
            </a:r>
            <a:endParaRPr lang="en-GB" sz="1600" dirty="0"/>
          </a:p>
          <a:p>
            <a:pPr algn="ctr"/>
            <a:r>
              <a:rPr lang="en-GB" sz="2000" b="1" dirty="0">
                <a:solidFill>
                  <a:srgbClr val="203864"/>
                </a:solidFill>
              </a:rPr>
              <a:t>Holistic </a:t>
            </a:r>
            <a:r>
              <a:rPr lang="en-GB" sz="2000" b="1">
                <a:solidFill>
                  <a:srgbClr val="203864"/>
                </a:solidFill>
              </a:rPr>
              <a:t>Development  </a:t>
            </a:r>
          </a:p>
          <a:p>
            <a:pPr algn="ctr"/>
            <a:endParaRPr lang="en-GB" sz="2000" b="1" dirty="0">
              <a:solidFill>
                <a:srgbClr val="203864"/>
              </a:solidFill>
            </a:endParaRPr>
          </a:p>
        </p:txBody>
      </p:sp>
    </p:spTree>
    <p:extLst>
      <p:ext uri="{BB962C8B-B14F-4D97-AF65-F5344CB8AC3E}">
        <p14:creationId xmlns:p14="http://schemas.microsoft.com/office/powerpoint/2010/main" val="1420733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C9181-E747-A9DC-1E74-89CAEB0EC0A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9E2FA19-D552-7C3F-7A5D-28921DC91136}"/>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Activity 1</a:t>
            </a:r>
          </a:p>
        </p:txBody>
      </p:sp>
      <p:sp>
        <p:nvSpPr>
          <p:cNvPr id="4" name="TextBox 3">
            <a:extLst>
              <a:ext uri="{FF2B5EF4-FFF2-40B4-BE49-F238E27FC236}">
                <a16:creationId xmlns:a16="http://schemas.microsoft.com/office/drawing/2014/main" id="{28E8600C-81BA-9F88-9054-3997B8A1F23D}"/>
              </a:ext>
            </a:extLst>
          </p:cNvPr>
          <p:cNvSpPr txBox="1"/>
          <p:nvPr/>
        </p:nvSpPr>
        <p:spPr>
          <a:xfrm>
            <a:off x="135463" y="822865"/>
            <a:ext cx="10964337" cy="369332"/>
          </a:xfrm>
          <a:prstGeom prst="rect">
            <a:avLst/>
          </a:prstGeom>
          <a:noFill/>
        </p:spPr>
        <p:txBody>
          <a:bodyPr wrap="square" rtlCol="0">
            <a:spAutoFit/>
          </a:bodyPr>
          <a:lstStyle/>
          <a:p>
            <a:r>
              <a:rPr lang="en-US" dirty="0"/>
              <a:t>Sample of activities covering pillars of ECE </a:t>
            </a:r>
            <a:endParaRPr lang="en-GB" dirty="0"/>
          </a:p>
        </p:txBody>
      </p:sp>
      <p:sp>
        <p:nvSpPr>
          <p:cNvPr id="22" name="TextBox 21">
            <a:extLst>
              <a:ext uri="{FF2B5EF4-FFF2-40B4-BE49-F238E27FC236}">
                <a16:creationId xmlns:a16="http://schemas.microsoft.com/office/drawing/2014/main" id="{13074CE0-B557-AB94-B302-82EDC2BD8AA9}"/>
              </a:ext>
            </a:extLst>
          </p:cNvPr>
          <p:cNvSpPr txBox="1"/>
          <p:nvPr/>
        </p:nvSpPr>
        <p:spPr>
          <a:xfrm>
            <a:off x="4675914" y="332516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Story with mom</a:t>
            </a:r>
            <a:endParaRPr lang="en-GB" b="1" kern="1200" dirty="0">
              <a:solidFill>
                <a:srgbClr val="397B26"/>
              </a:solidFill>
            </a:endParaRPr>
          </a:p>
        </p:txBody>
      </p:sp>
      <p:sp>
        <p:nvSpPr>
          <p:cNvPr id="23" name="TextBox 22">
            <a:extLst>
              <a:ext uri="{FF2B5EF4-FFF2-40B4-BE49-F238E27FC236}">
                <a16:creationId xmlns:a16="http://schemas.microsoft.com/office/drawing/2014/main" id="{9B082B89-5A3C-74CC-3F62-911900B21866}"/>
              </a:ext>
            </a:extLst>
          </p:cNvPr>
          <p:cNvSpPr txBox="1"/>
          <p:nvPr/>
        </p:nvSpPr>
        <p:spPr>
          <a:xfrm>
            <a:off x="8148892" y="3325160"/>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srgbClr val="397B26"/>
                </a:solidFill>
              </a:rPr>
              <a:t>Grandad adventures </a:t>
            </a:r>
            <a:endParaRPr lang="en-GB" sz="1600" b="1" kern="1200" dirty="0">
              <a:solidFill>
                <a:srgbClr val="397B26"/>
              </a:solidFill>
            </a:endParaRPr>
          </a:p>
        </p:txBody>
      </p:sp>
      <p:sp>
        <p:nvSpPr>
          <p:cNvPr id="24" name="TextBox 23">
            <a:extLst>
              <a:ext uri="{FF2B5EF4-FFF2-40B4-BE49-F238E27FC236}">
                <a16:creationId xmlns:a16="http://schemas.microsoft.com/office/drawing/2014/main" id="{85026CC6-FD2B-81C9-E4A2-E7BFBF981804}"/>
              </a:ext>
            </a:extLst>
          </p:cNvPr>
          <p:cNvSpPr txBox="1"/>
          <p:nvPr/>
        </p:nvSpPr>
        <p:spPr>
          <a:xfrm>
            <a:off x="4675914"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Dentist visit </a:t>
            </a:r>
            <a:endParaRPr lang="en-GB" b="1" kern="1200" dirty="0">
              <a:solidFill>
                <a:srgbClr val="397B26"/>
              </a:solidFill>
            </a:endParaRPr>
          </a:p>
        </p:txBody>
      </p:sp>
      <p:sp>
        <p:nvSpPr>
          <p:cNvPr id="25" name="TextBox 24">
            <a:extLst>
              <a:ext uri="{FF2B5EF4-FFF2-40B4-BE49-F238E27FC236}">
                <a16:creationId xmlns:a16="http://schemas.microsoft.com/office/drawing/2014/main" id="{B614DA9C-A4CA-6CD3-AC52-1FF3286CA254}"/>
              </a:ext>
            </a:extLst>
          </p:cNvPr>
          <p:cNvSpPr txBox="1"/>
          <p:nvPr/>
        </p:nvSpPr>
        <p:spPr>
          <a:xfrm>
            <a:off x="8408443"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A trip to the aquarium </a:t>
            </a:r>
            <a:endParaRPr lang="en-GB" b="1" kern="1200" dirty="0">
              <a:solidFill>
                <a:srgbClr val="397B26"/>
              </a:solidFill>
            </a:endParaRPr>
          </a:p>
        </p:txBody>
      </p:sp>
      <p:sp>
        <p:nvSpPr>
          <p:cNvPr id="2" name="Rectangle 1">
            <a:extLst>
              <a:ext uri="{FF2B5EF4-FFF2-40B4-BE49-F238E27FC236}">
                <a16:creationId xmlns:a16="http://schemas.microsoft.com/office/drawing/2014/main" id="{6698CF83-8F5E-9B3A-D170-43346EB1C6DA}"/>
              </a:ext>
            </a:extLst>
          </p:cNvPr>
          <p:cNvSpPr/>
          <p:nvPr/>
        </p:nvSpPr>
        <p:spPr>
          <a:xfrm>
            <a:off x="627148" y="1839286"/>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 name="Rectangle 2">
            <a:extLst>
              <a:ext uri="{FF2B5EF4-FFF2-40B4-BE49-F238E27FC236}">
                <a16:creationId xmlns:a16="http://schemas.microsoft.com/office/drawing/2014/main" id="{6DA4A4BF-CCA3-44F8-7A86-A784051A413D}"/>
              </a:ext>
            </a:extLst>
          </p:cNvPr>
          <p:cNvSpPr/>
          <p:nvPr/>
        </p:nvSpPr>
        <p:spPr>
          <a:xfrm>
            <a:off x="781705" y="1984752"/>
            <a:ext cx="2782019" cy="2363807"/>
          </a:xfrm>
          <a:prstGeom prst="rect">
            <a:avLst/>
          </a:prstGeom>
          <a:blipFill rotWithShape="1">
            <a:blip r:embed="rId3"/>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6" name="Group 5">
            <a:extLst>
              <a:ext uri="{FF2B5EF4-FFF2-40B4-BE49-F238E27FC236}">
                <a16:creationId xmlns:a16="http://schemas.microsoft.com/office/drawing/2014/main" id="{71384AF2-A1A0-8EF0-3742-F0473C0CC603}"/>
              </a:ext>
            </a:extLst>
          </p:cNvPr>
          <p:cNvGrpSpPr/>
          <p:nvPr/>
        </p:nvGrpSpPr>
        <p:grpSpPr>
          <a:xfrm>
            <a:off x="772051" y="4621540"/>
            <a:ext cx="2782019" cy="789945"/>
            <a:chOff x="7492292" y="4224803"/>
            <a:chExt cx="2782019" cy="789945"/>
          </a:xfrm>
        </p:grpSpPr>
        <p:sp>
          <p:nvSpPr>
            <p:cNvPr id="7" name="Rectangle 6">
              <a:extLst>
                <a:ext uri="{FF2B5EF4-FFF2-40B4-BE49-F238E27FC236}">
                  <a16:creationId xmlns:a16="http://schemas.microsoft.com/office/drawing/2014/main" id="{534EF18B-FD32-0598-1BFD-87EC8332B756}"/>
                </a:ext>
              </a:extLst>
            </p:cNvPr>
            <p:cNvSpPr/>
            <p:nvPr/>
          </p:nvSpPr>
          <p:spPr>
            <a:xfrm>
              <a:off x="7492292" y="4224803"/>
              <a:ext cx="2782019" cy="78994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9" name="TextBox 8">
              <a:extLst>
                <a:ext uri="{FF2B5EF4-FFF2-40B4-BE49-F238E27FC236}">
                  <a16:creationId xmlns:a16="http://schemas.microsoft.com/office/drawing/2014/main" id="{B78C4035-AC26-9A7A-B582-DF64BEDB345E}"/>
                </a:ext>
              </a:extLst>
            </p:cNvPr>
            <p:cNvSpPr txBox="1"/>
            <p:nvPr/>
          </p:nvSpPr>
          <p:spPr>
            <a:xfrm>
              <a:off x="7492292" y="4224803"/>
              <a:ext cx="2782019" cy="789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b="1" kern="1200" dirty="0"/>
            </a:p>
            <a:p>
              <a:pPr marL="0" lvl="0" indent="0" algn="ctr" defTabSz="711200">
                <a:lnSpc>
                  <a:spcPct val="90000"/>
                </a:lnSpc>
                <a:spcBef>
                  <a:spcPct val="0"/>
                </a:spcBef>
                <a:spcAft>
                  <a:spcPct val="35000"/>
                </a:spcAft>
                <a:buNone/>
              </a:pPr>
              <a:r>
                <a:rPr lang="en-GB" sz="1600" b="1" kern="1200" dirty="0"/>
                <a:t>Nurturing and Inclusive </a:t>
              </a:r>
            </a:p>
            <a:p>
              <a:pPr marL="0" lvl="0" indent="0" algn="ctr" defTabSz="711200">
                <a:lnSpc>
                  <a:spcPct val="90000"/>
                </a:lnSpc>
                <a:spcBef>
                  <a:spcPct val="0"/>
                </a:spcBef>
                <a:spcAft>
                  <a:spcPct val="35000"/>
                </a:spcAft>
                <a:buNone/>
              </a:pPr>
              <a:r>
                <a:rPr lang="en-GB" sz="1600" b="1" kern="1200" dirty="0"/>
                <a:t>Environment </a:t>
              </a:r>
            </a:p>
            <a:p>
              <a:pPr marL="0" lvl="0" indent="0" algn="l" defTabSz="400050">
                <a:lnSpc>
                  <a:spcPct val="90000"/>
                </a:lnSpc>
                <a:spcBef>
                  <a:spcPct val="0"/>
                </a:spcBef>
                <a:spcAft>
                  <a:spcPct val="35000"/>
                </a:spcAft>
                <a:buNone/>
              </a:pPr>
              <a:endParaRPr lang="en-GB" sz="900" kern="1200" dirty="0"/>
            </a:p>
          </p:txBody>
        </p:sp>
      </p:grpSp>
      <p:grpSp>
        <p:nvGrpSpPr>
          <p:cNvPr id="10" name="Group 9">
            <a:extLst>
              <a:ext uri="{FF2B5EF4-FFF2-40B4-BE49-F238E27FC236}">
                <a16:creationId xmlns:a16="http://schemas.microsoft.com/office/drawing/2014/main" id="{53E3A26E-24C1-D970-9DFE-BF27565BB584}"/>
              </a:ext>
            </a:extLst>
          </p:cNvPr>
          <p:cNvGrpSpPr/>
          <p:nvPr/>
        </p:nvGrpSpPr>
        <p:grpSpPr>
          <a:xfrm>
            <a:off x="772050" y="4303204"/>
            <a:ext cx="2782019" cy="363691"/>
            <a:chOff x="7501946" y="3908885"/>
            <a:chExt cx="2782019" cy="363691"/>
          </a:xfrm>
        </p:grpSpPr>
        <p:sp>
          <p:nvSpPr>
            <p:cNvPr id="11" name="Rectangle 10">
              <a:extLst>
                <a:ext uri="{FF2B5EF4-FFF2-40B4-BE49-F238E27FC236}">
                  <a16:creationId xmlns:a16="http://schemas.microsoft.com/office/drawing/2014/main" id="{36AEB11D-B919-75BA-BDD6-1BE2120DE77C}"/>
                </a:ext>
              </a:extLst>
            </p:cNvPr>
            <p:cNvSpPr/>
            <p:nvPr/>
          </p:nvSpPr>
          <p:spPr>
            <a:xfrm>
              <a:off x="7501946" y="3908885"/>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TextBox 11">
              <a:extLst>
                <a:ext uri="{FF2B5EF4-FFF2-40B4-BE49-F238E27FC236}">
                  <a16:creationId xmlns:a16="http://schemas.microsoft.com/office/drawing/2014/main" id="{2E1D299F-8BD2-C1D7-1009-ECA6EEAB3EEE}"/>
                </a:ext>
              </a:extLst>
            </p:cNvPr>
            <p:cNvSpPr txBox="1"/>
            <p:nvPr/>
          </p:nvSpPr>
          <p:spPr>
            <a:xfrm>
              <a:off x="7501946" y="3908885"/>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3</a:t>
              </a:r>
              <a:endParaRPr lang="en-GB" sz="1500" kern="1200" dirty="0"/>
            </a:p>
          </p:txBody>
        </p:sp>
      </p:grpSp>
      <p:pic>
        <p:nvPicPr>
          <p:cNvPr id="13" name="Picture 12">
            <a:extLst>
              <a:ext uri="{FF2B5EF4-FFF2-40B4-BE49-F238E27FC236}">
                <a16:creationId xmlns:a16="http://schemas.microsoft.com/office/drawing/2014/main" id="{4F35471A-5951-9D2C-94D2-8314059D7168}"/>
              </a:ext>
            </a:extLst>
          </p:cNvPr>
          <p:cNvPicPr>
            <a:picLocks noChangeAspect="1"/>
          </p:cNvPicPr>
          <p:nvPr/>
        </p:nvPicPr>
        <p:blipFill>
          <a:blip r:embed="rId4"/>
          <a:stretch>
            <a:fillRect/>
          </a:stretch>
        </p:blipFill>
        <p:spPr>
          <a:xfrm>
            <a:off x="5617630" y="4027122"/>
            <a:ext cx="1952741" cy="1952741"/>
          </a:xfrm>
          <a:prstGeom prst="rect">
            <a:avLst/>
          </a:prstGeom>
        </p:spPr>
      </p:pic>
      <p:pic>
        <p:nvPicPr>
          <p:cNvPr id="15" name="Picture 14">
            <a:extLst>
              <a:ext uri="{FF2B5EF4-FFF2-40B4-BE49-F238E27FC236}">
                <a16:creationId xmlns:a16="http://schemas.microsoft.com/office/drawing/2014/main" id="{F8261104-5090-01C4-A7A7-CDB32210FB21}"/>
              </a:ext>
            </a:extLst>
          </p:cNvPr>
          <p:cNvPicPr>
            <a:picLocks noChangeAspect="1"/>
          </p:cNvPicPr>
          <p:nvPr/>
        </p:nvPicPr>
        <p:blipFill>
          <a:blip r:embed="rId5"/>
          <a:stretch>
            <a:fillRect/>
          </a:stretch>
        </p:blipFill>
        <p:spPr>
          <a:xfrm>
            <a:off x="5617631" y="1330536"/>
            <a:ext cx="1952741" cy="1952741"/>
          </a:xfrm>
          <a:prstGeom prst="rect">
            <a:avLst/>
          </a:prstGeom>
        </p:spPr>
      </p:pic>
      <p:pic>
        <p:nvPicPr>
          <p:cNvPr id="19" name="Picture 18">
            <a:extLst>
              <a:ext uri="{FF2B5EF4-FFF2-40B4-BE49-F238E27FC236}">
                <a16:creationId xmlns:a16="http://schemas.microsoft.com/office/drawing/2014/main" id="{9B17C58C-F185-3F25-58BD-939556D82288}"/>
              </a:ext>
            </a:extLst>
          </p:cNvPr>
          <p:cNvPicPr>
            <a:picLocks noChangeAspect="1"/>
          </p:cNvPicPr>
          <p:nvPr/>
        </p:nvPicPr>
        <p:blipFill>
          <a:blip r:embed="rId6"/>
          <a:stretch>
            <a:fillRect/>
          </a:stretch>
        </p:blipFill>
        <p:spPr>
          <a:xfrm>
            <a:off x="9239340" y="1330536"/>
            <a:ext cx="1952742" cy="1952742"/>
          </a:xfrm>
          <a:prstGeom prst="rect">
            <a:avLst/>
          </a:prstGeom>
        </p:spPr>
      </p:pic>
      <p:pic>
        <p:nvPicPr>
          <p:cNvPr id="21" name="Picture 20">
            <a:extLst>
              <a:ext uri="{FF2B5EF4-FFF2-40B4-BE49-F238E27FC236}">
                <a16:creationId xmlns:a16="http://schemas.microsoft.com/office/drawing/2014/main" id="{79B8A7FF-2068-B235-7B6B-19D11975A010}"/>
              </a:ext>
            </a:extLst>
          </p:cNvPr>
          <p:cNvPicPr>
            <a:picLocks noChangeAspect="1"/>
          </p:cNvPicPr>
          <p:nvPr/>
        </p:nvPicPr>
        <p:blipFill>
          <a:blip r:embed="rId7"/>
          <a:stretch>
            <a:fillRect/>
          </a:stretch>
        </p:blipFill>
        <p:spPr>
          <a:xfrm>
            <a:off x="9239341" y="4027122"/>
            <a:ext cx="1952741" cy="1952741"/>
          </a:xfrm>
          <a:prstGeom prst="rect">
            <a:avLst/>
          </a:prstGeom>
        </p:spPr>
      </p:pic>
    </p:spTree>
    <p:extLst>
      <p:ext uri="{BB962C8B-B14F-4D97-AF65-F5344CB8AC3E}">
        <p14:creationId xmlns:p14="http://schemas.microsoft.com/office/powerpoint/2010/main" val="2480460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Down 15">
            <a:extLst>
              <a:ext uri="{FF2B5EF4-FFF2-40B4-BE49-F238E27FC236}">
                <a16:creationId xmlns:a16="http://schemas.microsoft.com/office/drawing/2014/main" id="{9309A602-5102-9679-9E26-08B88928B6C9}"/>
              </a:ext>
            </a:extLst>
          </p:cNvPr>
          <p:cNvSpPr/>
          <p:nvPr/>
        </p:nvSpPr>
        <p:spPr>
          <a:xfrm>
            <a:off x="6492669" y="1632360"/>
            <a:ext cx="875212" cy="4917902"/>
          </a:xfrm>
          <a:prstGeom prst="downArrow">
            <a:avLst/>
          </a:prstGeom>
          <a:solidFill>
            <a:schemeClr val="accent2"/>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121920" y="84020"/>
            <a:ext cx="10196744" cy="744584"/>
          </a:xfrm>
        </p:spPr>
        <p:txBody>
          <a:bodyPr>
            <a:normAutofit/>
          </a:bodyPr>
          <a:lstStyle/>
          <a:p>
            <a:r>
              <a:rPr lang="en-US" sz="3200" b="1" dirty="0">
                <a:solidFill>
                  <a:schemeClr val="accent1"/>
                </a:solidFill>
              </a:rPr>
              <a:t>‘Kindergartens Reviews Framework’ components </a:t>
            </a:r>
          </a:p>
        </p:txBody>
      </p:sp>
      <p:sp>
        <p:nvSpPr>
          <p:cNvPr id="8" name="Freeform: Shape 7">
            <a:extLst>
              <a:ext uri="{FF2B5EF4-FFF2-40B4-BE49-F238E27FC236}">
                <a16:creationId xmlns:a16="http://schemas.microsoft.com/office/drawing/2014/main" id="{6F3C9549-B6F2-C7E6-B020-8F513BE81351}"/>
              </a:ext>
            </a:extLst>
          </p:cNvPr>
          <p:cNvSpPr/>
          <p:nvPr/>
        </p:nvSpPr>
        <p:spPr>
          <a:xfrm>
            <a:off x="9548253" y="3088204"/>
            <a:ext cx="2393325" cy="129796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en-US" sz="3000" b="1" dirty="0">
                <a:solidFill>
                  <a:srgbClr val="203864"/>
                </a:solidFill>
                <a:latin typeface="Graphik Arabic Regular" pitchFamily="2" charset="-78"/>
                <a:cs typeface="Graphik Arabic Regular" pitchFamily="2" charset="-78"/>
              </a:rPr>
              <a:t>Evaluation</a:t>
            </a:r>
            <a:endParaRPr lang="en-GB" sz="3000" kern="1200" dirty="0">
              <a:solidFill>
                <a:srgbClr val="203864"/>
              </a:solidFill>
              <a:latin typeface="Graphik Arabic Regular" pitchFamily="2" charset="-78"/>
              <a:cs typeface="Graphik Arabic Regular" pitchFamily="2" charset="-78"/>
            </a:endParaRPr>
          </a:p>
        </p:txBody>
      </p:sp>
      <p:grpSp>
        <p:nvGrpSpPr>
          <p:cNvPr id="6" name="Group 5">
            <a:extLst>
              <a:ext uri="{FF2B5EF4-FFF2-40B4-BE49-F238E27FC236}">
                <a16:creationId xmlns:a16="http://schemas.microsoft.com/office/drawing/2014/main" id="{71DCE17D-ACFB-FD6D-C916-B059709FEE82}"/>
              </a:ext>
            </a:extLst>
          </p:cNvPr>
          <p:cNvGrpSpPr/>
          <p:nvPr/>
        </p:nvGrpSpPr>
        <p:grpSpPr>
          <a:xfrm>
            <a:off x="5551227" y="4390715"/>
            <a:ext cx="2758100" cy="996425"/>
            <a:chOff x="8848164" y="2800614"/>
            <a:chExt cx="2906038" cy="1457995"/>
          </a:xfrm>
        </p:grpSpPr>
        <p:pic>
          <p:nvPicPr>
            <p:cNvPr id="9" name="Picture 8" descr="A rectangular object with a black background&#10;&#10;Description automatically generated">
              <a:extLst>
                <a:ext uri="{FF2B5EF4-FFF2-40B4-BE49-F238E27FC236}">
                  <a16:creationId xmlns:a16="http://schemas.microsoft.com/office/drawing/2014/main" id="{BF7667BC-2076-F734-2979-6537A12ACAE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8848164" y="2800614"/>
              <a:ext cx="2906038" cy="1457995"/>
            </a:xfrm>
            <a:prstGeom prst="rect">
              <a:avLst/>
            </a:prstGeom>
          </p:spPr>
        </p:pic>
        <p:sp>
          <p:nvSpPr>
            <p:cNvPr id="10" name="Freeform: Shape 9">
              <a:extLst>
                <a:ext uri="{FF2B5EF4-FFF2-40B4-BE49-F238E27FC236}">
                  <a16:creationId xmlns:a16="http://schemas.microsoft.com/office/drawing/2014/main" id="{8F0EC7F2-B55F-CE7E-DA84-1A3841B65E87}"/>
                </a:ext>
              </a:extLst>
            </p:cNvPr>
            <p:cNvSpPr/>
            <p:nvPr/>
          </p:nvSpPr>
          <p:spPr>
            <a:xfrm>
              <a:off x="8978371" y="3009750"/>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en-US" sz="3000" b="1" dirty="0">
                  <a:solidFill>
                    <a:srgbClr val="203864"/>
                  </a:solidFill>
                  <a:latin typeface="Graphik Arabic Regular" pitchFamily="2" charset="-78"/>
                  <a:cs typeface="Graphik Arabic Regular" pitchFamily="2" charset="-78"/>
                </a:rPr>
                <a:t>Indicators</a:t>
              </a:r>
              <a:endParaRPr lang="en-GB" sz="3000" kern="1200" dirty="0">
                <a:solidFill>
                  <a:srgbClr val="203864"/>
                </a:solidFill>
                <a:latin typeface="Graphik Arabic Regular" pitchFamily="2" charset="-78"/>
                <a:cs typeface="Graphik Arabic Regular" pitchFamily="2" charset="-78"/>
              </a:endParaRPr>
            </a:p>
          </p:txBody>
        </p:sp>
      </p:grpSp>
      <p:grpSp>
        <p:nvGrpSpPr>
          <p:cNvPr id="5" name="Group 4">
            <a:extLst>
              <a:ext uri="{FF2B5EF4-FFF2-40B4-BE49-F238E27FC236}">
                <a16:creationId xmlns:a16="http://schemas.microsoft.com/office/drawing/2014/main" id="{39AC797A-B24F-59BA-16EE-7B11BFF0C472}"/>
              </a:ext>
            </a:extLst>
          </p:cNvPr>
          <p:cNvGrpSpPr/>
          <p:nvPr/>
        </p:nvGrpSpPr>
        <p:grpSpPr>
          <a:xfrm>
            <a:off x="5551226" y="3188152"/>
            <a:ext cx="2758100" cy="996425"/>
            <a:chOff x="6968755" y="4424644"/>
            <a:chExt cx="2906038" cy="1457995"/>
          </a:xfrm>
        </p:grpSpPr>
        <p:pic>
          <p:nvPicPr>
            <p:cNvPr id="12" name="Picture 11" descr="A rectangular object with a black background&#10;&#10;Description automatically generated">
              <a:extLst>
                <a:ext uri="{FF2B5EF4-FFF2-40B4-BE49-F238E27FC236}">
                  <a16:creationId xmlns:a16="http://schemas.microsoft.com/office/drawing/2014/main" id="{1CBFE96D-E276-18DF-2A54-BB7638F32BC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6968755" y="4424644"/>
              <a:ext cx="2906038" cy="1457995"/>
            </a:xfrm>
            <a:prstGeom prst="rect">
              <a:avLst/>
            </a:prstGeom>
          </p:spPr>
        </p:pic>
        <p:sp>
          <p:nvSpPr>
            <p:cNvPr id="13" name="Freeform: Shape 12">
              <a:extLst>
                <a:ext uri="{FF2B5EF4-FFF2-40B4-BE49-F238E27FC236}">
                  <a16:creationId xmlns:a16="http://schemas.microsoft.com/office/drawing/2014/main" id="{12188B42-CBA9-9D66-AC50-A879F057E2A7}"/>
                </a:ext>
              </a:extLst>
            </p:cNvPr>
            <p:cNvSpPr/>
            <p:nvPr/>
          </p:nvSpPr>
          <p:spPr>
            <a:xfrm>
              <a:off x="7080838" y="4694924"/>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en-US" sz="3000" b="1" dirty="0">
                  <a:solidFill>
                    <a:srgbClr val="203864"/>
                  </a:solidFill>
                  <a:latin typeface="Graphik Arabic Regular" pitchFamily="2" charset="-78"/>
                  <a:cs typeface="Graphik Arabic Regular" pitchFamily="2" charset="-78"/>
                </a:rPr>
                <a:t>Criteria </a:t>
              </a:r>
              <a:endParaRPr lang="en-GB" sz="3000" kern="1200" dirty="0">
                <a:solidFill>
                  <a:srgbClr val="203864"/>
                </a:solidFill>
                <a:latin typeface="Graphik Arabic Regular" pitchFamily="2" charset="-78"/>
                <a:cs typeface="Graphik Arabic Regular" pitchFamily="2" charset="-78"/>
              </a:endParaRPr>
            </a:p>
          </p:txBody>
        </p:sp>
      </p:grpSp>
      <p:grpSp>
        <p:nvGrpSpPr>
          <p:cNvPr id="3" name="Group 2">
            <a:extLst>
              <a:ext uri="{FF2B5EF4-FFF2-40B4-BE49-F238E27FC236}">
                <a16:creationId xmlns:a16="http://schemas.microsoft.com/office/drawing/2014/main" id="{4040954A-731A-DCE7-9A14-F406653DD61D}"/>
              </a:ext>
            </a:extLst>
          </p:cNvPr>
          <p:cNvGrpSpPr/>
          <p:nvPr/>
        </p:nvGrpSpPr>
        <p:grpSpPr>
          <a:xfrm>
            <a:off x="5568428" y="1985589"/>
            <a:ext cx="2758100" cy="996425"/>
            <a:chOff x="12995706" y="883766"/>
            <a:chExt cx="2906038" cy="1457995"/>
          </a:xfrm>
        </p:grpSpPr>
        <p:pic>
          <p:nvPicPr>
            <p:cNvPr id="14" name="Picture 13" descr="A rectangular object with a black background&#10;&#10;Description automatically generated">
              <a:extLst>
                <a:ext uri="{FF2B5EF4-FFF2-40B4-BE49-F238E27FC236}">
                  <a16:creationId xmlns:a16="http://schemas.microsoft.com/office/drawing/2014/main" id="{16DC68CA-9F8D-BC1D-0534-00783295F9F5}"/>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12995706" y="883766"/>
              <a:ext cx="2906038" cy="1457995"/>
            </a:xfrm>
            <a:prstGeom prst="rect">
              <a:avLst/>
            </a:prstGeom>
          </p:spPr>
        </p:pic>
        <p:sp>
          <p:nvSpPr>
            <p:cNvPr id="15" name="Freeform: Shape 14">
              <a:extLst>
                <a:ext uri="{FF2B5EF4-FFF2-40B4-BE49-F238E27FC236}">
                  <a16:creationId xmlns:a16="http://schemas.microsoft.com/office/drawing/2014/main" id="{CA47675E-39D3-246B-3B20-19780DC08364}"/>
                </a:ext>
              </a:extLst>
            </p:cNvPr>
            <p:cNvSpPr/>
            <p:nvPr/>
          </p:nvSpPr>
          <p:spPr>
            <a:xfrm>
              <a:off x="13107790" y="1123651"/>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en-US" sz="3000" b="1" dirty="0">
                  <a:solidFill>
                    <a:srgbClr val="203864"/>
                  </a:solidFill>
                  <a:latin typeface="Graphik Arabic Regular" pitchFamily="2" charset="-78"/>
                  <a:cs typeface="Graphik Arabic Regular" pitchFamily="2" charset="-78"/>
                </a:rPr>
                <a:t>Aspects </a:t>
              </a:r>
              <a:endParaRPr lang="en-GB" sz="3000" kern="1200" dirty="0">
                <a:solidFill>
                  <a:srgbClr val="203864"/>
                </a:solidFill>
                <a:latin typeface="Graphik Arabic Regular" pitchFamily="2" charset="-78"/>
                <a:cs typeface="Graphik Arabic Regular" pitchFamily="2" charset="-78"/>
              </a:endParaRPr>
            </a:p>
          </p:txBody>
        </p:sp>
      </p:grpSp>
      <p:sp>
        <p:nvSpPr>
          <p:cNvPr id="19" name="TextBox 18">
            <a:extLst>
              <a:ext uri="{FF2B5EF4-FFF2-40B4-BE49-F238E27FC236}">
                <a16:creationId xmlns:a16="http://schemas.microsoft.com/office/drawing/2014/main" id="{0DC654B5-590C-9D92-AD61-1B272D931EF2}"/>
              </a:ext>
            </a:extLst>
          </p:cNvPr>
          <p:cNvSpPr txBox="1"/>
          <p:nvPr/>
        </p:nvSpPr>
        <p:spPr>
          <a:xfrm>
            <a:off x="8592907" y="3198428"/>
            <a:ext cx="1162594" cy="830997"/>
          </a:xfrm>
          <a:prstGeom prst="rect">
            <a:avLst/>
          </a:prstGeom>
          <a:noFill/>
        </p:spPr>
        <p:txBody>
          <a:bodyPr wrap="square" rtlCol="0">
            <a:spAutoFit/>
          </a:bodyPr>
          <a:lstStyle/>
          <a:p>
            <a:r>
              <a:rPr lang="en-GB" sz="4800" dirty="0">
                <a:solidFill>
                  <a:srgbClr val="203864"/>
                </a:solidFill>
              </a:rPr>
              <a:t>=</a:t>
            </a:r>
          </a:p>
        </p:txBody>
      </p:sp>
      <p:pic>
        <p:nvPicPr>
          <p:cNvPr id="11" name="Picture 10" descr="A young child leaning on a blue toy&#10;&#10;Description automatically generated">
            <a:extLst>
              <a:ext uri="{FF2B5EF4-FFF2-40B4-BE49-F238E27FC236}">
                <a16:creationId xmlns:a16="http://schemas.microsoft.com/office/drawing/2014/main" id="{EC295066-B140-50ED-56A9-9D55C32D244D}"/>
              </a:ext>
            </a:extLst>
          </p:cNvPr>
          <p:cNvPicPr>
            <a:picLocks noChangeAspect="1"/>
          </p:cNvPicPr>
          <p:nvPr/>
        </p:nvPicPr>
        <p:blipFill>
          <a:blip r:embed="rId4">
            <a:alphaModFix amt="35000"/>
            <a:extLst>
              <a:ext uri="{28A0092B-C50C-407E-A947-70E740481C1C}">
                <a14:useLocalDpi xmlns:a14="http://schemas.microsoft.com/office/drawing/2010/main" val="0"/>
              </a:ext>
            </a:extLst>
          </a:blip>
          <a:srcRect l="22676" r="9832"/>
          <a:stretch/>
        </p:blipFill>
        <p:spPr>
          <a:xfrm>
            <a:off x="-1" y="1632360"/>
            <a:ext cx="5300805" cy="5225640"/>
          </a:xfrm>
          <a:prstGeom prst="rect">
            <a:avLst/>
          </a:prstGeom>
        </p:spPr>
      </p:pic>
      <p:sp>
        <p:nvSpPr>
          <p:cNvPr id="18" name="Rectangle 17">
            <a:extLst>
              <a:ext uri="{FF2B5EF4-FFF2-40B4-BE49-F238E27FC236}">
                <a16:creationId xmlns:a16="http://schemas.microsoft.com/office/drawing/2014/main" id="{A336629A-9042-F5D1-40D9-3776BBF8FB59}"/>
              </a:ext>
            </a:extLst>
          </p:cNvPr>
          <p:cNvSpPr/>
          <p:nvPr/>
        </p:nvSpPr>
        <p:spPr>
          <a:xfrm>
            <a:off x="0" y="1439874"/>
            <a:ext cx="12192000" cy="211185"/>
          </a:xfrm>
          <a:prstGeom prst="rect">
            <a:avLst/>
          </a:prstGeom>
          <a:solidFill>
            <a:srgbClr val="397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31181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288483" y="149861"/>
            <a:ext cx="10196744" cy="744584"/>
          </a:xfrm>
        </p:spPr>
        <p:txBody>
          <a:bodyPr>
            <a:normAutofit/>
          </a:bodyPr>
          <a:lstStyle/>
          <a:p>
            <a:r>
              <a:rPr lang="en-US" sz="3200" b="1" dirty="0">
                <a:solidFill>
                  <a:schemeClr val="accent1">
                    <a:lumMod val="75000"/>
                  </a:schemeClr>
                </a:solidFill>
                <a:latin typeface="+mn-lt"/>
              </a:rPr>
              <a:t>Kindergartens Reviews Framework</a:t>
            </a:r>
          </a:p>
        </p:txBody>
      </p:sp>
      <p:graphicFrame>
        <p:nvGraphicFramePr>
          <p:cNvPr id="3" name="Diagram 2">
            <a:extLst>
              <a:ext uri="{FF2B5EF4-FFF2-40B4-BE49-F238E27FC236}">
                <a16:creationId xmlns:a16="http://schemas.microsoft.com/office/drawing/2014/main" id="{26D5F85E-6606-D648-A940-E72CF6F3FCBD}"/>
              </a:ext>
            </a:extLst>
          </p:cNvPr>
          <p:cNvGraphicFramePr/>
          <p:nvPr>
            <p:extLst>
              <p:ext uri="{D42A27DB-BD31-4B8C-83A1-F6EECF244321}">
                <p14:modId xmlns:p14="http://schemas.microsoft.com/office/powerpoint/2010/main" val="1391901735"/>
              </p:ext>
            </p:extLst>
          </p:nvPr>
        </p:nvGraphicFramePr>
        <p:xfrm>
          <a:off x="1333334" y="779417"/>
          <a:ext cx="9525331" cy="5928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7200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0" y="42595"/>
            <a:ext cx="10196744" cy="744584"/>
          </a:xfrm>
        </p:spPr>
        <p:txBody>
          <a:bodyPr>
            <a:normAutofit/>
          </a:bodyPr>
          <a:lstStyle/>
          <a:p>
            <a:r>
              <a:rPr lang="en-US" sz="3200" dirty="0">
                <a:solidFill>
                  <a:schemeClr val="accent2"/>
                </a:solidFill>
              </a:rPr>
              <a:t>Aspect 1: </a:t>
            </a:r>
            <a:r>
              <a:rPr lang="en-US" sz="3200" b="1" dirty="0">
                <a:solidFill>
                  <a:schemeClr val="accent1">
                    <a:lumMod val="75000"/>
                  </a:schemeClr>
                </a:solidFill>
              </a:rPr>
              <a:t>Children's Growth and Development </a:t>
            </a:r>
          </a:p>
        </p:txBody>
      </p:sp>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couple of young boys playing in sand&#10;&#10;Description automatically generated">
            <a:extLst>
              <a:ext uri="{FF2B5EF4-FFF2-40B4-BE49-F238E27FC236}">
                <a16:creationId xmlns:a16="http://schemas.microsoft.com/office/drawing/2014/main" id="{72FB5BB2-7293-F523-E15F-C249E02C433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1646" r="21501"/>
          <a:stretch/>
        </p:blipFill>
        <p:spPr>
          <a:xfrm>
            <a:off x="7126678" y="919105"/>
            <a:ext cx="5065322" cy="5927878"/>
          </a:xfrm>
          <a:prstGeom prst="rect">
            <a:avLst/>
          </a:prstGeom>
        </p:spPr>
      </p:pic>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6F31E06C-BA72-D401-CEFB-2B82A2463C1B}"/>
              </a:ext>
            </a:extLst>
          </p:cNvPr>
          <p:cNvSpPr txBox="1"/>
          <p:nvPr/>
        </p:nvSpPr>
        <p:spPr>
          <a:xfrm>
            <a:off x="340487" y="1192947"/>
            <a:ext cx="6399984" cy="400110"/>
          </a:xfrm>
          <a:prstGeom prst="rect">
            <a:avLst/>
          </a:prstGeom>
          <a:noFill/>
        </p:spPr>
        <p:txBody>
          <a:bodyPr wrap="square">
            <a:spAutoFit/>
          </a:bodyPr>
          <a:lstStyle/>
          <a:p>
            <a:pPr algn="ctr"/>
            <a:r>
              <a:rPr lang="en-US" sz="2000" b="1" dirty="0">
                <a:solidFill>
                  <a:schemeClr val="accent5"/>
                </a:solidFill>
                <a:latin typeface="Graphik Semibold" panose="020B0703030202060203" pitchFamily="34" charset="0"/>
              </a:rPr>
              <a:t>1.1 Children’s Social and Emotional Development</a:t>
            </a:r>
          </a:p>
        </p:txBody>
      </p:sp>
      <p:grpSp>
        <p:nvGrpSpPr>
          <p:cNvPr id="43" name="Group 42">
            <a:extLst>
              <a:ext uri="{FF2B5EF4-FFF2-40B4-BE49-F238E27FC236}">
                <a16:creationId xmlns:a16="http://schemas.microsoft.com/office/drawing/2014/main" id="{ADA5795B-943B-5B16-EA26-21497BFD8230}"/>
              </a:ext>
            </a:extLst>
          </p:cNvPr>
          <p:cNvGrpSpPr/>
          <p:nvPr/>
        </p:nvGrpSpPr>
        <p:grpSpPr>
          <a:xfrm>
            <a:off x="11755" y="1797246"/>
            <a:ext cx="1884753" cy="1058875"/>
            <a:chOff x="11755" y="1797246"/>
            <a:chExt cx="1884753" cy="1058875"/>
          </a:xfrm>
          <a:noFill/>
        </p:grpSpPr>
        <p:grpSp>
          <p:nvGrpSpPr>
            <p:cNvPr id="25" name="Group 24">
              <a:extLst>
                <a:ext uri="{FF2B5EF4-FFF2-40B4-BE49-F238E27FC236}">
                  <a16:creationId xmlns:a16="http://schemas.microsoft.com/office/drawing/2014/main" id="{F61506E6-AF63-7EAD-DC2A-EEEFB09E49E2}"/>
                </a:ext>
              </a:extLst>
            </p:cNvPr>
            <p:cNvGrpSpPr/>
            <p:nvPr/>
          </p:nvGrpSpPr>
          <p:grpSpPr>
            <a:xfrm>
              <a:off x="209947" y="1797246"/>
              <a:ext cx="1587520" cy="1058875"/>
              <a:chOff x="1271759" y="2894136"/>
              <a:chExt cx="1587520" cy="1058875"/>
            </a:xfrm>
            <a:grpFill/>
          </p:grpSpPr>
          <p:sp>
            <p:nvSpPr>
              <p:cNvPr id="29" name="Rectangle 28">
                <a:extLst>
                  <a:ext uri="{FF2B5EF4-FFF2-40B4-BE49-F238E27FC236}">
                    <a16:creationId xmlns:a16="http://schemas.microsoft.com/office/drawing/2014/main" id="{7EAAA19F-A3A5-084C-7E02-1694CAF43B99}"/>
                  </a:ext>
                </a:extLst>
              </p:cNvPr>
              <p:cNvSpPr/>
              <p:nvPr/>
            </p:nvSpPr>
            <p:spPr>
              <a:xfrm>
                <a:off x="1271759" y="2894136"/>
                <a:ext cx="1587520"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30" name="TextBox 29">
                <a:extLst>
                  <a:ext uri="{FF2B5EF4-FFF2-40B4-BE49-F238E27FC236}">
                    <a16:creationId xmlns:a16="http://schemas.microsoft.com/office/drawing/2014/main" id="{6F80BE79-CC4C-30F9-9AE6-FEC2AE67206D}"/>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34" name="TextBox 33">
              <a:extLst>
                <a:ext uri="{FF2B5EF4-FFF2-40B4-BE49-F238E27FC236}">
                  <a16:creationId xmlns:a16="http://schemas.microsoft.com/office/drawing/2014/main" id="{3D905F1B-2EAC-70F1-57BF-092296B55B7C}"/>
                </a:ext>
              </a:extLst>
            </p:cNvPr>
            <p:cNvSpPr txBox="1"/>
            <p:nvPr/>
          </p:nvSpPr>
          <p:spPr>
            <a:xfrm>
              <a:off x="11755" y="1984455"/>
              <a:ext cx="1884753" cy="646331"/>
            </a:xfrm>
            <a:prstGeom prst="rect">
              <a:avLst/>
            </a:prstGeom>
            <a:grpFill/>
            <a:ln>
              <a:noFill/>
            </a:ln>
          </p:spPr>
          <p:txBody>
            <a:bodyPr wrap="square">
              <a:spAutoFit/>
            </a:bodyPr>
            <a:lstStyle/>
            <a:p>
              <a:pPr algn="ctr"/>
              <a:r>
                <a:rPr lang="en-GB" dirty="0">
                  <a:latin typeface="Graphik" panose="020B0503030202060203" pitchFamily="34" charset="0"/>
                  <a:cs typeface="Graphik Arabic Regular" pitchFamily="2" charset="-78"/>
                </a:rPr>
                <a:t>1.1.1  </a:t>
              </a:r>
            </a:p>
            <a:p>
              <a:pPr algn="ctr"/>
              <a:r>
                <a:rPr lang="en-GB" dirty="0">
                  <a:latin typeface="Graphik" panose="020B0503030202060203" pitchFamily="34" charset="0"/>
                  <a:cs typeface="Graphik Arabic Regular" pitchFamily="2" charset="-78"/>
                </a:rPr>
                <a:t>Social Skills </a:t>
              </a:r>
            </a:p>
          </p:txBody>
        </p:sp>
      </p:grpSp>
      <p:grpSp>
        <p:nvGrpSpPr>
          <p:cNvPr id="44" name="Group 43">
            <a:extLst>
              <a:ext uri="{FF2B5EF4-FFF2-40B4-BE49-F238E27FC236}">
                <a16:creationId xmlns:a16="http://schemas.microsoft.com/office/drawing/2014/main" id="{FC04ED58-93E5-E58B-74A8-A9E361E2E0C0}"/>
              </a:ext>
            </a:extLst>
          </p:cNvPr>
          <p:cNvGrpSpPr/>
          <p:nvPr/>
        </p:nvGrpSpPr>
        <p:grpSpPr>
          <a:xfrm>
            <a:off x="1823012" y="1797246"/>
            <a:ext cx="2806547" cy="1058875"/>
            <a:chOff x="1823012" y="1797246"/>
            <a:chExt cx="2806547" cy="1058875"/>
          </a:xfrm>
          <a:noFill/>
        </p:grpSpPr>
        <p:grpSp>
          <p:nvGrpSpPr>
            <p:cNvPr id="26" name="Group 25">
              <a:extLst>
                <a:ext uri="{FF2B5EF4-FFF2-40B4-BE49-F238E27FC236}">
                  <a16:creationId xmlns:a16="http://schemas.microsoft.com/office/drawing/2014/main" id="{8F154F50-A0E1-7EEA-C64E-2A2BEE190D79}"/>
                </a:ext>
              </a:extLst>
            </p:cNvPr>
            <p:cNvGrpSpPr/>
            <p:nvPr/>
          </p:nvGrpSpPr>
          <p:grpSpPr>
            <a:xfrm>
              <a:off x="1878559" y="1797246"/>
              <a:ext cx="2625639" cy="1058875"/>
              <a:chOff x="1271759" y="3953012"/>
              <a:chExt cx="1587520" cy="1058875"/>
            </a:xfrm>
            <a:grpFill/>
          </p:grpSpPr>
          <p:sp>
            <p:nvSpPr>
              <p:cNvPr id="27" name="Rectangle 26">
                <a:extLst>
                  <a:ext uri="{FF2B5EF4-FFF2-40B4-BE49-F238E27FC236}">
                    <a16:creationId xmlns:a16="http://schemas.microsoft.com/office/drawing/2014/main" id="{278F52A7-57C1-69DD-A373-C39C30AE4595}"/>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28" name="TextBox 27">
                <a:extLst>
                  <a:ext uri="{FF2B5EF4-FFF2-40B4-BE49-F238E27FC236}">
                    <a16:creationId xmlns:a16="http://schemas.microsoft.com/office/drawing/2014/main" id="{F7D15209-0D30-06A2-B8B6-A062F8305B7F}"/>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36" name="TextBox 35">
              <a:extLst>
                <a:ext uri="{FF2B5EF4-FFF2-40B4-BE49-F238E27FC236}">
                  <a16:creationId xmlns:a16="http://schemas.microsoft.com/office/drawing/2014/main" id="{874A8EC4-075E-FF9D-AE38-02DE41C21C30}"/>
                </a:ext>
              </a:extLst>
            </p:cNvPr>
            <p:cNvSpPr txBox="1"/>
            <p:nvPr/>
          </p:nvSpPr>
          <p:spPr>
            <a:xfrm>
              <a:off x="1823012" y="1846844"/>
              <a:ext cx="2806547" cy="923330"/>
            </a:xfrm>
            <a:prstGeom prst="rect">
              <a:avLst/>
            </a:prstGeom>
            <a:grpFill/>
            <a:ln>
              <a:noFill/>
            </a:ln>
          </p:spPr>
          <p:txBody>
            <a:bodyPr wrap="square">
              <a:spAutoFit/>
            </a:bodyPr>
            <a:lstStyle/>
            <a:p>
              <a:pPr algn="ctr"/>
              <a:r>
                <a:rPr lang="en-US" sz="1800" dirty="0">
                  <a:latin typeface="Graphik" panose="020B0503030202060203" pitchFamily="34" charset="0"/>
                  <a:cs typeface="Graphik Arabic Regular" pitchFamily="2" charset="-78"/>
                </a:rPr>
                <a:t>1.1.2 </a:t>
              </a:r>
            </a:p>
            <a:p>
              <a:pPr algn="ctr"/>
              <a:r>
                <a:rPr lang="en-US" sz="1800" dirty="0">
                  <a:latin typeface="Graphik" panose="020B0503030202060203" pitchFamily="34" charset="0"/>
                  <a:cs typeface="Graphik Arabic Regular" pitchFamily="2" charset="-78"/>
                </a:rPr>
                <a:t>Behavior and </a:t>
              </a:r>
            </a:p>
            <a:p>
              <a:pPr algn="ctr"/>
              <a:r>
                <a:rPr lang="en-US" sz="1800" dirty="0">
                  <a:latin typeface="Graphik" panose="020B0503030202060203" pitchFamily="34" charset="0"/>
                  <a:cs typeface="Graphik Arabic Regular" pitchFamily="2" charset="-78"/>
                </a:rPr>
                <a:t>Wellbeing </a:t>
              </a:r>
              <a:endParaRPr lang="en-GB" dirty="0">
                <a:latin typeface="Graphik" panose="020B0503030202060203" pitchFamily="34" charset="0"/>
                <a:cs typeface="Graphik Arabic Regular" pitchFamily="2" charset="-78"/>
              </a:endParaRPr>
            </a:p>
          </p:txBody>
        </p:sp>
      </p:grpSp>
      <p:grpSp>
        <p:nvGrpSpPr>
          <p:cNvPr id="45" name="Group 44">
            <a:extLst>
              <a:ext uri="{FF2B5EF4-FFF2-40B4-BE49-F238E27FC236}">
                <a16:creationId xmlns:a16="http://schemas.microsoft.com/office/drawing/2014/main" id="{D824D7C0-ADC2-F2F9-5556-E336E5F8CA54}"/>
              </a:ext>
            </a:extLst>
          </p:cNvPr>
          <p:cNvGrpSpPr/>
          <p:nvPr/>
        </p:nvGrpSpPr>
        <p:grpSpPr>
          <a:xfrm>
            <a:off x="4619897" y="1797246"/>
            <a:ext cx="2347753" cy="1058875"/>
            <a:chOff x="4619897" y="1797246"/>
            <a:chExt cx="2347753" cy="1058875"/>
          </a:xfrm>
          <a:noFill/>
        </p:grpSpPr>
        <p:grpSp>
          <p:nvGrpSpPr>
            <p:cNvPr id="37" name="Group 36">
              <a:extLst>
                <a:ext uri="{FF2B5EF4-FFF2-40B4-BE49-F238E27FC236}">
                  <a16:creationId xmlns:a16="http://schemas.microsoft.com/office/drawing/2014/main" id="{A7B3A407-0282-D2DA-9694-C1FF5C2C130A}"/>
                </a:ext>
              </a:extLst>
            </p:cNvPr>
            <p:cNvGrpSpPr/>
            <p:nvPr/>
          </p:nvGrpSpPr>
          <p:grpSpPr>
            <a:xfrm>
              <a:off x="4619897" y="1797246"/>
              <a:ext cx="2298536" cy="1058875"/>
              <a:chOff x="1271759" y="3953012"/>
              <a:chExt cx="1587520" cy="1058875"/>
            </a:xfrm>
            <a:grpFill/>
          </p:grpSpPr>
          <p:sp>
            <p:nvSpPr>
              <p:cNvPr id="38" name="Rectangle 37">
                <a:extLst>
                  <a:ext uri="{FF2B5EF4-FFF2-40B4-BE49-F238E27FC236}">
                    <a16:creationId xmlns:a16="http://schemas.microsoft.com/office/drawing/2014/main" id="{BC4743F6-8370-CA56-1007-04C489B3E531}"/>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39" name="TextBox 38">
                <a:extLst>
                  <a:ext uri="{FF2B5EF4-FFF2-40B4-BE49-F238E27FC236}">
                    <a16:creationId xmlns:a16="http://schemas.microsoft.com/office/drawing/2014/main" id="{27149D86-BC2A-3684-49C8-4F48B9075714}"/>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41" name="TextBox 40">
              <a:extLst>
                <a:ext uri="{FF2B5EF4-FFF2-40B4-BE49-F238E27FC236}">
                  <a16:creationId xmlns:a16="http://schemas.microsoft.com/office/drawing/2014/main" id="{37F9BDB8-97BE-FE09-516F-F00AA8F6B63F}"/>
                </a:ext>
              </a:extLst>
            </p:cNvPr>
            <p:cNvSpPr txBox="1"/>
            <p:nvPr/>
          </p:nvSpPr>
          <p:spPr>
            <a:xfrm>
              <a:off x="4629559" y="1885374"/>
              <a:ext cx="2338091" cy="923330"/>
            </a:xfrm>
            <a:prstGeom prst="rect">
              <a:avLst/>
            </a:prstGeom>
            <a:grpFill/>
            <a:ln>
              <a:noFill/>
            </a:ln>
          </p:spPr>
          <p:txBody>
            <a:bodyPr wrap="square">
              <a:spAutoFit/>
            </a:bodyPr>
            <a:lstStyle/>
            <a:p>
              <a:pPr algn="ctr"/>
              <a:r>
                <a:rPr lang="en-GB" dirty="0">
                  <a:latin typeface="Graphik" panose="020B0503030202060203" pitchFamily="34" charset="0"/>
                  <a:cs typeface="Graphik Arabic Regular" pitchFamily="2" charset="-78"/>
                </a:rPr>
                <a:t>1.1.3 </a:t>
              </a:r>
            </a:p>
            <a:p>
              <a:pPr algn="ctr"/>
              <a:r>
                <a:rPr lang="en-GB" dirty="0">
                  <a:latin typeface="Graphik" panose="020B0503030202060203" pitchFamily="34" charset="0"/>
                  <a:cs typeface="Graphik Arabic Regular" pitchFamily="2" charset="-78"/>
                </a:rPr>
                <a:t>Communication Skills </a:t>
              </a:r>
            </a:p>
          </p:txBody>
        </p:sp>
      </p:grpSp>
      <p:sp>
        <p:nvSpPr>
          <p:cNvPr id="42" name="TextBox 41">
            <a:extLst>
              <a:ext uri="{FF2B5EF4-FFF2-40B4-BE49-F238E27FC236}">
                <a16:creationId xmlns:a16="http://schemas.microsoft.com/office/drawing/2014/main" id="{BC1F5673-DAB9-7A98-3627-A19ED28CAC0A}"/>
              </a:ext>
            </a:extLst>
          </p:cNvPr>
          <p:cNvSpPr txBox="1"/>
          <p:nvPr/>
        </p:nvSpPr>
        <p:spPr>
          <a:xfrm>
            <a:off x="568417" y="3051782"/>
            <a:ext cx="5859971" cy="400110"/>
          </a:xfrm>
          <a:prstGeom prst="rect">
            <a:avLst/>
          </a:prstGeom>
          <a:noFill/>
        </p:spPr>
        <p:txBody>
          <a:bodyPr wrap="square">
            <a:spAutoFit/>
          </a:bodyPr>
          <a:lstStyle/>
          <a:p>
            <a:pPr algn="ctr"/>
            <a:r>
              <a:rPr lang="en-US" sz="2000" b="1" dirty="0">
                <a:solidFill>
                  <a:schemeClr val="accent5"/>
                </a:solidFill>
                <a:latin typeface="Graphik Semibold" panose="020B0703030202060203" pitchFamily="34" charset="0"/>
              </a:rPr>
              <a:t>1.2 Children’s Physical Development</a:t>
            </a:r>
          </a:p>
        </p:txBody>
      </p:sp>
      <p:grpSp>
        <p:nvGrpSpPr>
          <p:cNvPr id="46" name="Group 45">
            <a:extLst>
              <a:ext uri="{FF2B5EF4-FFF2-40B4-BE49-F238E27FC236}">
                <a16:creationId xmlns:a16="http://schemas.microsoft.com/office/drawing/2014/main" id="{F0D8FA3D-BD60-C48A-3C73-DF72E5AB24EB}"/>
              </a:ext>
            </a:extLst>
          </p:cNvPr>
          <p:cNvGrpSpPr/>
          <p:nvPr/>
        </p:nvGrpSpPr>
        <p:grpSpPr>
          <a:xfrm>
            <a:off x="1222624" y="3647553"/>
            <a:ext cx="1884753" cy="1058875"/>
            <a:chOff x="42632" y="1797246"/>
            <a:chExt cx="1884753" cy="1058875"/>
          </a:xfrm>
          <a:noFill/>
        </p:grpSpPr>
        <p:grpSp>
          <p:nvGrpSpPr>
            <p:cNvPr id="47" name="Group 46">
              <a:extLst>
                <a:ext uri="{FF2B5EF4-FFF2-40B4-BE49-F238E27FC236}">
                  <a16:creationId xmlns:a16="http://schemas.microsoft.com/office/drawing/2014/main" id="{D6575EBA-5248-0C80-E367-71D88AB47337}"/>
                </a:ext>
              </a:extLst>
            </p:cNvPr>
            <p:cNvGrpSpPr/>
            <p:nvPr/>
          </p:nvGrpSpPr>
          <p:grpSpPr>
            <a:xfrm>
              <a:off x="209947" y="1797246"/>
              <a:ext cx="1587520" cy="1058875"/>
              <a:chOff x="1271759" y="2894136"/>
              <a:chExt cx="1587520" cy="1058875"/>
            </a:xfrm>
            <a:grpFill/>
          </p:grpSpPr>
          <p:sp>
            <p:nvSpPr>
              <p:cNvPr id="49" name="Rectangle 48">
                <a:extLst>
                  <a:ext uri="{FF2B5EF4-FFF2-40B4-BE49-F238E27FC236}">
                    <a16:creationId xmlns:a16="http://schemas.microsoft.com/office/drawing/2014/main" id="{359B5FF4-35B6-3CF1-FACD-6F082CE6220E}"/>
                  </a:ext>
                </a:extLst>
              </p:cNvPr>
              <p:cNvSpPr/>
              <p:nvPr/>
            </p:nvSpPr>
            <p:spPr>
              <a:xfrm>
                <a:off x="1271759" y="2894136"/>
                <a:ext cx="1587520"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50" name="TextBox 49">
                <a:extLst>
                  <a:ext uri="{FF2B5EF4-FFF2-40B4-BE49-F238E27FC236}">
                    <a16:creationId xmlns:a16="http://schemas.microsoft.com/office/drawing/2014/main" id="{535DC134-F76F-E433-D478-CD73F8BD1DC6}"/>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48" name="TextBox 47">
              <a:extLst>
                <a:ext uri="{FF2B5EF4-FFF2-40B4-BE49-F238E27FC236}">
                  <a16:creationId xmlns:a16="http://schemas.microsoft.com/office/drawing/2014/main" id="{59FE4C71-6A2B-2EC9-2DB0-1148CC6DF8E8}"/>
                </a:ext>
              </a:extLst>
            </p:cNvPr>
            <p:cNvSpPr txBox="1"/>
            <p:nvPr/>
          </p:nvSpPr>
          <p:spPr>
            <a:xfrm>
              <a:off x="42632" y="2003517"/>
              <a:ext cx="1884753" cy="646331"/>
            </a:xfrm>
            <a:prstGeom prst="rect">
              <a:avLst/>
            </a:prstGeom>
            <a:grpFill/>
            <a:ln>
              <a:noFill/>
            </a:ln>
          </p:spPr>
          <p:txBody>
            <a:bodyPr wrap="square">
              <a:spAutoFit/>
            </a:bodyPr>
            <a:lstStyle/>
            <a:p>
              <a:pPr algn="ctr"/>
              <a:r>
                <a:rPr lang="en-GB" dirty="0">
                  <a:latin typeface="Graphik" panose="020B0503030202060203" pitchFamily="34" charset="0"/>
                  <a:cs typeface="Graphik Arabic Regular" pitchFamily="2" charset="-78"/>
                </a:rPr>
                <a:t>1.2.1 </a:t>
              </a:r>
            </a:p>
            <a:p>
              <a:pPr algn="ctr"/>
              <a:r>
                <a:rPr lang="en-GB" dirty="0">
                  <a:latin typeface="Graphik" panose="020B0503030202060203" pitchFamily="34" charset="0"/>
                  <a:cs typeface="Graphik Arabic Regular" pitchFamily="2" charset="-78"/>
                </a:rPr>
                <a:t>Motor Skills </a:t>
              </a:r>
            </a:p>
          </p:txBody>
        </p:sp>
      </p:grpSp>
      <p:grpSp>
        <p:nvGrpSpPr>
          <p:cNvPr id="51" name="Group 50">
            <a:extLst>
              <a:ext uri="{FF2B5EF4-FFF2-40B4-BE49-F238E27FC236}">
                <a16:creationId xmlns:a16="http://schemas.microsoft.com/office/drawing/2014/main" id="{12263C65-8015-E805-7079-AB0216DEEE4A}"/>
              </a:ext>
            </a:extLst>
          </p:cNvPr>
          <p:cNvGrpSpPr/>
          <p:nvPr/>
        </p:nvGrpSpPr>
        <p:grpSpPr>
          <a:xfrm>
            <a:off x="3195628" y="3643763"/>
            <a:ext cx="2806547" cy="1058875"/>
            <a:chOff x="1802761" y="1797246"/>
            <a:chExt cx="2806547" cy="1058875"/>
          </a:xfrm>
          <a:noFill/>
        </p:grpSpPr>
        <p:grpSp>
          <p:nvGrpSpPr>
            <p:cNvPr id="52" name="Group 51">
              <a:extLst>
                <a:ext uri="{FF2B5EF4-FFF2-40B4-BE49-F238E27FC236}">
                  <a16:creationId xmlns:a16="http://schemas.microsoft.com/office/drawing/2014/main" id="{9AE3941A-EB08-10AF-F565-BDC408C90FE5}"/>
                </a:ext>
              </a:extLst>
            </p:cNvPr>
            <p:cNvGrpSpPr/>
            <p:nvPr/>
          </p:nvGrpSpPr>
          <p:grpSpPr>
            <a:xfrm>
              <a:off x="1878559" y="1797246"/>
              <a:ext cx="2625639" cy="1058875"/>
              <a:chOff x="1271759" y="3953012"/>
              <a:chExt cx="1587520" cy="1058875"/>
            </a:xfrm>
            <a:grpFill/>
          </p:grpSpPr>
          <p:sp>
            <p:nvSpPr>
              <p:cNvPr id="54" name="Rectangle 53">
                <a:extLst>
                  <a:ext uri="{FF2B5EF4-FFF2-40B4-BE49-F238E27FC236}">
                    <a16:creationId xmlns:a16="http://schemas.microsoft.com/office/drawing/2014/main" id="{0954E0B9-51F6-650D-86E5-9F7108DCF920}"/>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55" name="TextBox 54">
                <a:extLst>
                  <a:ext uri="{FF2B5EF4-FFF2-40B4-BE49-F238E27FC236}">
                    <a16:creationId xmlns:a16="http://schemas.microsoft.com/office/drawing/2014/main" id="{E1F69EEC-9E09-FF06-D40F-DC2975655DC1}"/>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53" name="TextBox 52">
              <a:extLst>
                <a:ext uri="{FF2B5EF4-FFF2-40B4-BE49-F238E27FC236}">
                  <a16:creationId xmlns:a16="http://schemas.microsoft.com/office/drawing/2014/main" id="{E5BEFEE2-8CBA-47A9-B7B0-E57FF97523DE}"/>
                </a:ext>
              </a:extLst>
            </p:cNvPr>
            <p:cNvSpPr txBox="1"/>
            <p:nvPr/>
          </p:nvSpPr>
          <p:spPr>
            <a:xfrm>
              <a:off x="1802761" y="1992907"/>
              <a:ext cx="2806547" cy="646331"/>
            </a:xfrm>
            <a:prstGeom prst="rect">
              <a:avLst/>
            </a:prstGeom>
            <a:grpFill/>
            <a:ln>
              <a:noFill/>
            </a:ln>
          </p:spPr>
          <p:txBody>
            <a:bodyPr wrap="square">
              <a:spAutoFit/>
            </a:bodyPr>
            <a:lstStyle/>
            <a:p>
              <a:pPr algn="ctr"/>
              <a:r>
                <a:rPr lang="en-US" sz="1800" dirty="0">
                  <a:latin typeface="Graphik" panose="020B0503030202060203" pitchFamily="34" charset="0"/>
                  <a:cs typeface="Graphik Arabic Regular" pitchFamily="2" charset="-78"/>
                </a:rPr>
                <a:t>1.2.2 </a:t>
              </a:r>
            </a:p>
            <a:p>
              <a:pPr algn="ctr"/>
              <a:r>
                <a:rPr lang="en-US" sz="1800" dirty="0">
                  <a:latin typeface="Graphik" panose="020B0503030202060203" pitchFamily="34" charset="0"/>
                  <a:cs typeface="Graphik Arabic Regular" pitchFamily="2" charset="-78"/>
                </a:rPr>
                <a:t>Health and Selfcare </a:t>
              </a:r>
            </a:p>
          </p:txBody>
        </p:sp>
      </p:grpSp>
      <p:sp>
        <p:nvSpPr>
          <p:cNvPr id="56" name="TextBox 55">
            <a:extLst>
              <a:ext uri="{FF2B5EF4-FFF2-40B4-BE49-F238E27FC236}">
                <a16:creationId xmlns:a16="http://schemas.microsoft.com/office/drawing/2014/main" id="{B1276BA2-A15C-FDD4-1DCF-64EAF48DE1D7}"/>
              </a:ext>
            </a:extLst>
          </p:cNvPr>
          <p:cNvSpPr txBox="1"/>
          <p:nvPr/>
        </p:nvSpPr>
        <p:spPr>
          <a:xfrm>
            <a:off x="1022494" y="4929177"/>
            <a:ext cx="5859971" cy="400110"/>
          </a:xfrm>
          <a:prstGeom prst="rect">
            <a:avLst/>
          </a:prstGeom>
          <a:noFill/>
        </p:spPr>
        <p:txBody>
          <a:bodyPr wrap="square">
            <a:spAutoFit/>
          </a:bodyPr>
          <a:lstStyle/>
          <a:p>
            <a:pPr algn="ctr"/>
            <a:r>
              <a:rPr lang="en-US" sz="2000" b="1" dirty="0">
                <a:solidFill>
                  <a:schemeClr val="accent5"/>
                </a:solidFill>
                <a:latin typeface="Graphik Semibold" panose="020B0703030202060203" pitchFamily="34" charset="0"/>
              </a:rPr>
              <a:t>1.3 Meeting Special Needs  *</a:t>
            </a:r>
            <a:endParaRPr lang="en-US" sz="2000" b="1" dirty="0">
              <a:solidFill>
                <a:schemeClr val="accent2">
                  <a:lumMod val="60000"/>
                  <a:lumOff val="40000"/>
                </a:schemeClr>
              </a:solidFill>
              <a:latin typeface="Graphik Semibold" panose="020B0703030202060203" pitchFamily="34" charset="0"/>
            </a:endParaRPr>
          </a:p>
        </p:txBody>
      </p:sp>
      <p:grpSp>
        <p:nvGrpSpPr>
          <p:cNvPr id="57" name="Group 56">
            <a:extLst>
              <a:ext uri="{FF2B5EF4-FFF2-40B4-BE49-F238E27FC236}">
                <a16:creationId xmlns:a16="http://schemas.microsoft.com/office/drawing/2014/main" id="{CEFD671E-2489-26EE-FEEA-4E1DE55D71A7}"/>
              </a:ext>
            </a:extLst>
          </p:cNvPr>
          <p:cNvGrpSpPr/>
          <p:nvPr/>
        </p:nvGrpSpPr>
        <p:grpSpPr>
          <a:xfrm>
            <a:off x="2353813" y="5479668"/>
            <a:ext cx="2806547" cy="1058875"/>
            <a:chOff x="1802761" y="1797246"/>
            <a:chExt cx="2806547" cy="1058875"/>
          </a:xfrm>
          <a:noFill/>
        </p:grpSpPr>
        <p:grpSp>
          <p:nvGrpSpPr>
            <p:cNvPr id="58" name="Group 57">
              <a:extLst>
                <a:ext uri="{FF2B5EF4-FFF2-40B4-BE49-F238E27FC236}">
                  <a16:creationId xmlns:a16="http://schemas.microsoft.com/office/drawing/2014/main" id="{30026FB9-E3A0-1798-BA02-75C3E9C779FE}"/>
                </a:ext>
              </a:extLst>
            </p:cNvPr>
            <p:cNvGrpSpPr/>
            <p:nvPr/>
          </p:nvGrpSpPr>
          <p:grpSpPr>
            <a:xfrm>
              <a:off x="1878559" y="1797246"/>
              <a:ext cx="2625639" cy="1058875"/>
              <a:chOff x="1271759" y="3953012"/>
              <a:chExt cx="1587520" cy="1058875"/>
            </a:xfrm>
            <a:grpFill/>
          </p:grpSpPr>
          <p:sp>
            <p:nvSpPr>
              <p:cNvPr id="60" name="Rectangle 59">
                <a:extLst>
                  <a:ext uri="{FF2B5EF4-FFF2-40B4-BE49-F238E27FC236}">
                    <a16:creationId xmlns:a16="http://schemas.microsoft.com/office/drawing/2014/main" id="{6543AA53-542E-5771-1D82-65FDBB608E4B}"/>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61" name="TextBox 60">
                <a:extLst>
                  <a:ext uri="{FF2B5EF4-FFF2-40B4-BE49-F238E27FC236}">
                    <a16:creationId xmlns:a16="http://schemas.microsoft.com/office/drawing/2014/main" id="{B1E9770A-A992-F556-5C22-5D153B8AACFA}"/>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59" name="TextBox 58">
              <a:extLst>
                <a:ext uri="{FF2B5EF4-FFF2-40B4-BE49-F238E27FC236}">
                  <a16:creationId xmlns:a16="http://schemas.microsoft.com/office/drawing/2014/main" id="{F671D61C-70AB-8553-FFF7-C3DF2E2F0E80}"/>
                </a:ext>
              </a:extLst>
            </p:cNvPr>
            <p:cNvSpPr txBox="1"/>
            <p:nvPr/>
          </p:nvSpPr>
          <p:spPr>
            <a:xfrm>
              <a:off x="1802761" y="1992907"/>
              <a:ext cx="2806547" cy="646331"/>
            </a:xfrm>
            <a:prstGeom prst="rect">
              <a:avLst/>
            </a:prstGeom>
            <a:grpFill/>
            <a:ln>
              <a:noFill/>
            </a:ln>
          </p:spPr>
          <p:txBody>
            <a:bodyPr wrap="square">
              <a:spAutoFit/>
            </a:bodyPr>
            <a:lstStyle/>
            <a:p>
              <a:pPr algn="ctr"/>
              <a:r>
                <a:rPr lang="en-US" sz="1800" dirty="0">
                  <a:latin typeface="Graphik" panose="020B0503030202060203" pitchFamily="34" charset="0"/>
                  <a:cs typeface="Graphik Arabic Regular" pitchFamily="2" charset="-78"/>
                </a:rPr>
                <a:t>1.3.1 Special Personal </a:t>
              </a:r>
              <a:r>
                <a:rPr lang="en-US" dirty="0">
                  <a:latin typeface="Graphik" panose="020B0503030202060203" pitchFamily="34" charset="0"/>
                  <a:cs typeface="Graphik Arabic Regular" pitchFamily="2" charset="-78"/>
                </a:rPr>
                <a:t>S</a:t>
              </a:r>
              <a:r>
                <a:rPr lang="en-US" sz="1800" dirty="0">
                  <a:latin typeface="Graphik" panose="020B0503030202060203" pitchFamily="34" charset="0"/>
                  <a:cs typeface="Graphik Arabic Regular" pitchFamily="2" charset="-78"/>
                </a:rPr>
                <a:t>upport </a:t>
              </a:r>
            </a:p>
          </p:txBody>
        </p:sp>
      </p:grpSp>
      <p:sp>
        <p:nvSpPr>
          <p:cNvPr id="62" name="Rectangle 61">
            <a:extLst>
              <a:ext uri="{FF2B5EF4-FFF2-40B4-BE49-F238E27FC236}">
                <a16:creationId xmlns:a16="http://schemas.microsoft.com/office/drawing/2014/main" id="{5591D1CA-33C4-6094-8160-A5FFB085DB27}"/>
              </a:ext>
            </a:extLst>
          </p:cNvPr>
          <p:cNvSpPr/>
          <p:nvPr/>
        </p:nvSpPr>
        <p:spPr>
          <a:xfrm>
            <a:off x="10816821" y="4390896"/>
            <a:ext cx="363733" cy="318797"/>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ectangle 62">
            <a:extLst>
              <a:ext uri="{FF2B5EF4-FFF2-40B4-BE49-F238E27FC236}">
                <a16:creationId xmlns:a16="http://schemas.microsoft.com/office/drawing/2014/main" id="{9D568260-F07B-03EE-6475-9888D23BCE33}"/>
              </a:ext>
            </a:extLst>
          </p:cNvPr>
          <p:cNvSpPr/>
          <p:nvPr/>
        </p:nvSpPr>
        <p:spPr>
          <a:xfrm rot="336904">
            <a:off x="9407082" y="4397438"/>
            <a:ext cx="148706"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7195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6BC34-447B-F927-7850-F0EA2C4049FC}"/>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EBF4EAA-3082-95FA-3ECD-806D830CF821}"/>
              </a:ext>
            </a:extLst>
          </p:cNvPr>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A67EFDA-B117-8BBE-B013-91336253B10B}"/>
              </a:ext>
            </a:extLst>
          </p:cNvPr>
          <p:cNvSpPr txBox="1"/>
          <p:nvPr/>
        </p:nvSpPr>
        <p:spPr>
          <a:xfrm>
            <a:off x="3563386" y="5327382"/>
            <a:ext cx="4808662" cy="1107996"/>
          </a:xfrm>
          <a:prstGeom prst="rect">
            <a:avLst/>
          </a:prstGeom>
          <a:solidFill>
            <a:schemeClr val="accent2"/>
          </a:solidFill>
        </p:spPr>
        <p:txBody>
          <a:bodyPr wrap="square">
            <a:spAutoFit/>
          </a:bodyPr>
          <a:lstStyle/>
          <a:p>
            <a:pPr algn="ctr"/>
            <a:r>
              <a:rPr lang="en-US" sz="2800" b="1" dirty="0">
                <a:solidFill>
                  <a:schemeClr val="bg1"/>
                </a:solidFill>
                <a:latin typeface="Graphik Semibold" panose="020B0703030202060203" pitchFamily="34" charset="0"/>
              </a:rPr>
              <a:t>Social and Emotional Development </a:t>
            </a:r>
            <a:endParaRPr lang="ar-BH" sz="2800" b="1" dirty="0">
              <a:solidFill>
                <a:schemeClr val="bg1"/>
              </a:solidFill>
              <a:latin typeface="Graphik Semibold" panose="020B0703030202060203" pitchFamily="34" charset="0"/>
            </a:endParaRPr>
          </a:p>
          <a:p>
            <a:pPr algn="ctr"/>
            <a:endParaRPr lang="ar-BH" sz="900" b="1" dirty="0">
              <a:solidFill>
                <a:schemeClr val="bg1"/>
              </a:solidFill>
              <a:latin typeface="Graphik Semibold" panose="020B0703030202060203" pitchFamily="34" charset="0"/>
            </a:endParaRPr>
          </a:p>
        </p:txBody>
      </p:sp>
      <p:sp>
        <p:nvSpPr>
          <p:cNvPr id="22" name="TextBox 21">
            <a:extLst>
              <a:ext uri="{FF2B5EF4-FFF2-40B4-BE49-F238E27FC236}">
                <a16:creationId xmlns:a16="http://schemas.microsoft.com/office/drawing/2014/main" id="{893526CA-0349-2441-18D8-74B719BEC4EA}"/>
              </a:ext>
            </a:extLst>
          </p:cNvPr>
          <p:cNvSpPr txBox="1"/>
          <p:nvPr/>
        </p:nvSpPr>
        <p:spPr>
          <a:xfrm>
            <a:off x="8372048" y="4221474"/>
            <a:ext cx="3158349"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Managing feelings and showing positive </a:t>
            </a:r>
            <a:r>
              <a:rPr lang="en-US" b="1" dirty="0" err="1">
                <a:solidFill>
                  <a:schemeClr val="tx1">
                    <a:lumMod val="75000"/>
                    <a:lumOff val="25000"/>
                  </a:schemeClr>
                </a:solidFill>
                <a:latin typeface="Graphik Arabic Regular" pitchFamily="2" charset="-78"/>
                <a:cs typeface="Graphik Arabic Regular" pitchFamily="2" charset="-78"/>
              </a:rPr>
              <a:t>behaviour</a:t>
            </a:r>
            <a:r>
              <a:rPr lang="en-US" b="1" dirty="0">
                <a:solidFill>
                  <a:schemeClr val="tx1">
                    <a:lumMod val="75000"/>
                    <a:lumOff val="25000"/>
                  </a:schemeClr>
                </a:solidFill>
                <a:latin typeface="Graphik Arabic Regular" pitchFamily="2" charset="-78"/>
                <a:cs typeface="Graphik Arabic Regular" pitchFamily="2" charset="-78"/>
              </a:rPr>
              <a:t/>
            </a:r>
            <a:endParaRPr lang="en-GB" dirty="0">
              <a:solidFill>
                <a:schemeClr val="tx1">
                  <a:lumMod val="75000"/>
                  <a:lumOff val="25000"/>
                </a:schemeClr>
              </a:solidFill>
            </a:endParaRPr>
          </a:p>
        </p:txBody>
      </p:sp>
      <p:sp>
        <p:nvSpPr>
          <p:cNvPr id="23" name="TextBox 22">
            <a:extLst>
              <a:ext uri="{FF2B5EF4-FFF2-40B4-BE49-F238E27FC236}">
                <a16:creationId xmlns:a16="http://schemas.microsoft.com/office/drawing/2014/main" id="{2AFE2DFC-478C-9426-8468-F24A8A938CC7}"/>
              </a:ext>
            </a:extLst>
          </p:cNvPr>
          <p:cNvSpPr txBox="1"/>
          <p:nvPr/>
        </p:nvSpPr>
        <p:spPr>
          <a:xfrm>
            <a:off x="4587263" y="4249810"/>
            <a:ext cx="3055573"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Building friendships and playing together </a:t>
            </a:r>
            <a:endParaRPr lang="ar-BH" b="1" dirty="0">
              <a:solidFill>
                <a:schemeClr val="tx1">
                  <a:lumMod val="75000"/>
                  <a:lumOff val="25000"/>
                </a:schemeClr>
              </a:solidFill>
              <a:latin typeface="Graphik Arabic Regular" pitchFamily="2" charset="-78"/>
              <a:cs typeface="Graphik Arabic Regular" pitchFamily="2" charset="-78"/>
            </a:endParaRPr>
          </a:p>
        </p:txBody>
      </p:sp>
      <p:sp>
        <p:nvSpPr>
          <p:cNvPr id="24" name="TextBox 23">
            <a:extLst>
              <a:ext uri="{FF2B5EF4-FFF2-40B4-BE49-F238E27FC236}">
                <a16:creationId xmlns:a16="http://schemas.microsoft.com/office/drawing/2014/main" id="{9772AA92-E87D-13E3-78A2-439BF578135E}"/>
              </a:ext>
            </a:extLst>
          </p:cNvPr>
          <p:cNvSpPr txBox="1"/>
          <p:nvPr/>
        </p:nvSpPr>
        <p:spPr>
          <a:xfrm>
            <a:off x="507813" y="4221475"/>
            <a:ext cx="3055573"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Self awareness and confidence  </a:t>
            </a:r>
            <a:endParaRPr lang="ar-BH" b="1" dirty="0">
              <a:solidFill>
                <a:schemeClr val="tx1">
                  <a:lumMod val="75000"/>
                  <a:lumOff val="25000"/>
                </a:schemeClr>
              </a:solidFill>
              <a:latin typeface="Graphik Arabic Regular" pitchFamily="2" charset="-78"/>
              <a:cs typeface="Graphik Arabic Regular" pitchFamily="2" charset="-78"/>
            </a:endParaRPr>
          </a:p>
        </p:txBody>
      </p:sp>
      <p:pic>
        <p:nvPicPr>
          <p:cNvPr id="6" name="Picture 5" descr="A group of girls playing in the sand&#10;&#10;Description automatically generated">
            <a:extLst>
              <a:ext uri="{FF2B5EF4-FFF2-40B4-BE49-F238E27FC236}">
                <a16:creationId xmlns:a16="http://schemas.microsoft.com/office/drawing/2014/main" id="{44711F07-AEAE-6E94-E524-1D50DA4FC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771" y="1530618"/>
            <a:ext cx="3606801" cy="2399763"/>
          </a:xfrm>
          <a:prstGeom prst="rect">
            <a:avLst/>
          </a:prstGeom>
          <a:ln w="28575">
            <a:solidFill>
              <a:srgbClr val="397B26"/>
            </a:solidFill>
          </a:ln>
        </p:spPr>
      </p:pic>
      <p:grpSp>
        <p:nvGrpSpPr>
          <p:cNvPr id="15" name="Group 14">
            <a:extLst>
              <a:ext uri="{FF2B5EF4-FFF2-40B4-BE49-F238E27FC236}">
                <a16:creationId xmlns:a16="http://schemas.microsoft.com/office/drawing/2014/main" id="{DD8FD83D-3E3B-778A-7E97-4DF919FFCCED}"/>
              </a:ext>
            </a:extLst>
          </p:cNvPr>
          <p:cNvGrpSpPr/>
          <p:nvPr/>
        </p:nvGrpSpPr>
        <p:grpSpPr>
          <a:xfrm>
            <a:off x="415926" y="1530617"/>
            <a:ext cx="3459904" cy="2399763"/>
            <a:chOff x="415926" y="1530617"/>
            <a:chExt cx="3459904" cy="2399763"/>
          </a:xfrm>
        </p:grpSpPr>
        <p:pic>
          <p:nvPicPr>
            <p:cNvPr id="13" name="Picture 12" descr="A child playing a game&#10;&#10;Description automatically generated">
              <a:extLst>
                <a:ext uri="{FF2B5EF4-FFF2-40B4-BE49-F238E27FC236}">
                  <a16:creationId xmlns:a16="http://schemas.microsoft.com/office/drawing/2014/main" id="{4075D59B-7B3C-A089-2985-4411698003CA}"/>
                </a:ext>
              </a:extLst>
            </p:cNvPr>
            <p:cNvPicPr>
              <a:picLocks noChangeAspect="1"/>
            </p:cNvPicPr>
            <p:nvPr/>
          </p:nvPicPr>
          <p:blipFill>
            <a:blip r:embed="rId4">
              <a:extLst>
                <a:ext uri="{28A0092B-C50C-407E-A947-70E740481C1C}">
                  <a14:useLocalDpi xmlns:a14="http://schemas.microsoft.com/office/drawing/2010/main" val="0"/>
                </a:ext>
              </a:extLst>
            </a:blip>
            <a:srcRect l="9574" t="22319" r="27919" b="12520"/>
            <a:stretch/>
          </p:blipFill>
          <p:spPr>
            <a:xfrm>
              <a:off x="415926" y="1530617"/>
              <a:ext cx="3459904" cy="2399763"/>
            </a:xfrm>
            <a:prstGeom prst="rect">
              <a:avLst/>
            </a:prstGeom>
            <a:ln w="28575">
              <a:solidFill>
                <a:srgbClr val="397B26"/>
              </a:solidFill>
            </a:ln>
          </p:spPr>
        </p:pic>
        <p:sp>
          <p:nvSpPr>
            <p:cNvPr id="14" name="Rectangle 13">
              <a:extLst>
                <a:ext uri="{FF2B5EF4-FFF2-40B4-BE49-F238E27FC236}">
                  <a16:creationId xmlns:a16="http://schemas.microsoft.com/office/drawing/2014/main" id="{CB8FF832-04F0-B22F-15DD-970E0F355EDE}"/>
                </a:ext>
              </a:extLst>
            </p:cNvPr>
            <p:cNvSpPr>
              <a:spLocks noGrp="1" noRot="1" noMove="1" noResize="1" noEditPoints="1" noAdjustHandles="1" noChangeArrowheads="1" noChangeShapeType="1"/>
            </p:cNvSpPr>
            <p:nvPr/>
          </p:nvSpPr>
          <p:spPr>
            <a:xfrm rot="490127">
              <a:off x="2246638" y="2799996"/>
              <a:ext cx="175613" cy="215707"/>
            </a:xfrm>
            <a:prstGeom prst="rect">
              <a:avLst/>
            </a:prstGeom>
            <a:solidFill>
              <a:srgbClr val="B99D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 name="Picture 4" descr="A young child smiling at the camera&#10;&#10;Description automatically generated">
            <a:extLst>
              <a:ext uri="{FF2B5EF4-FFF2-40B4-BE49-F238E27FC236}">
                <a16:creationId xmlns:a16="http://schemas.microsoft.com/office/drawing/2014/main" id="{C838AC06-C440-F805-0211-A6CE799E4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0225" y="1530617"/>
            <a:ext cx="3606801" cy="2399763"/>
          </a:xfrm>
          <a:prstGeom prst="rect">
            <a:avLst/>
          </a:prstGeom>
          <a:ln w="28575">
            <a:solidFill>
              <a:srgbClr val="397B26"/>
            </a:solidFill>
          </a:ln>
        </p:spPr>
      </p:pic>
      <p:sp>
        <p:nvSpPr>
          <p:cNvPr id="7" name="Title 1">
            <a:extLst>
              <a:ext uri="{FF2B5EF4-FFF2-40B4-BE49-F238E27FC236}">
                <a16:creationId xmlns:a16="http://schemas.microsoft.com/office/drawing/2014/main" id="{42B729DE-7156-38CD-223A-BD8173F18238}"/>
              </a:ext>
            </a:extLst>
          </p:cNvPr>
          <p:cNvSpPr>
            <a:spLocks noGrp="1"/>
          </p:cNvSpPr>
          <p:nvPr>
            <p:ph type="title"/>
          </p:nvPr>
        </p:nvSpPr>
        <p:spPr>
          <a:xfrm>
            <a:off x="134112" y="133618"/>
            <a:ext cx="10196744" cy="744584"/>
          </a:xfrm>
        </p:spPr>
        <p:txBody>
          <a:bodyPr>
            <a:normAutofit/>
          </a:bodyPr>
          <a:lstStyle/>
          <a:p>
            <a:r>
              <a:rPr lang="en-GB" sz="3200" b="1" dirty="0">
                <a:solidFill>
                  <a:schemeClr val="accent1"/>
                </a:solidFill>
              </a:rPr>
              <a:t>How do children grow? </a:t>
            </a:r>
          </a:p>
        </p:txBody>
      </p:sp>
    </p:spTree>
    <p:extLst>
      <p:ext uri="{BB962C8B-B14F-4D97-AF65-F5344CB8AC3E}">
        <p14:creationId xmlns:p14="http://schemas.microsoft.com/office/powerpoint/2010/main" val="110979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48BC7-0E18-4282-5429-A07DD9E37A4D}"/>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F6E0DD3-22EF-9380-7B89-6B3937CF1956}"/>
              </a:ext>
            </a:extLst>
          </p:cNvPr>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6A43B61-EF74-B45A-4472-4C0C601A666A}"/>
              </a:ext>
            </a:extLst>
          </p:cNvPr>
          <p:cNvSpPr txBox="1"/>
          <p:nvPr/>
        </p:nvSpPr>
        <p:spPr>
          <a:xfrm>
            <a:off x="3563386" y="5248953"/>
            <a:ext cx="4808662" cy="1092607"/>
          </a:xfrm>
          <a:prstGeom prst="rect">
            <a:avLst/>
          </a:prstGeom>
          <a:solidFill>
            <a:schemeClr val="accent2"/>
          </a:solidFill>
        </p:spPr>
        <p:txBody>
          <a:bodyPr wrap="square">
            <a:spAutoFit/>
          </a:bodyPr>
          <a:lstStyle/>
          <a:p>
            <a:pPr algn="ctr"/>
            <a:r>
              <a:rPr lang="en-US" sz="2800" b="1" dirty="0">
                <a:solidFill>
                  <a:schemeClr val="bg1"/>
                </a:solidFill>
                <a:latin typeface="Graphik Semibold" panose="020B0703030202060203" pitchFamily="34" charset="0"/>
              </a:rPr>
              <a:t>Language and Communication</a:t>
            </a:r>
            <a:endParaRPr lang="ar-BH" sz="2800" b="1" dirty="0">
              <a:solidFill>
                <a:schemeClr val="bg1"/>
              </a:solidFill>
              <a:latin typeface="Graphik Semibold" panose="020B0703030202060203" pitchFamily="34" charset="0"/>
            </a:endParaRPr>
          </a:p>
          <a:p>
            <a:pPr algn="ctr"/>
            <a:endParaRPr lang="ar-BH" sz="900" b="1" dirty="0">
              <a:solidFill>
                <a:schemeClr val="bg1"/>
              </a:solidFill>
              <a:latin typeface="Graphik Semibold" panose="020B0703030202060203" pitchFamily="34" charset="0"/>
            </a:endParaRPr>
          </a:p>
        </p:txBody>
      </p:sp>
      <p:sp>
        <p:nvSpPr>
          <p:cNvPr id="22" name="TextBox 21">
            <a:extLst>
              <a:ext uri="{FF2B5EF4-FFF2-40B4-BE49-F238E27FC236}">
                <a16:creationId xmlns:a16="http://schemas.microsoft.com/office/drawing/2014/main" id="{9D354B1D-CD90-D3C0-D804-BB46641B8E52}"/>
              </a:ext>
            </a:extLst>
          </p:cNvPr>
          <p:cNvSpPr txBox="1"/>
          <p:nvPr/>
        </p:nvSpPr>
        <p:spPr>
          <a:xfrm>
            <a:off x="8628614" y="4262474"/>
            <a:ext cx="3055573"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Expressing feelings and thoughts</a:t>
            </a:r>
            <a:endParaRPr lang="en-GB" dirty="0">
              <a:solidFill>
                <a:schemeClr val="tx1">
                  <a:lumMod val="75000"/>
                  <a:lumOff val="25000"/>
                </a:schemeClr>
              </a:solidFill>
            </a:endParaRPr>
          </a:p>
        </p:txBody>
      </p:sp>
      <p:sp>
        <p:nvSpPr>
          <p:cNvPr id="23" name="TextBox 22">
            <a:extLst>
              <a:ext uri="{FF2B5EF4-FFF2-40B4-BE49-F238E27FC236}">
                <a16:creationId xmlns:a16="http://schemas.microsoft.com/office/drawing/2014/main" id="{DA329DFC-0300-97EA-219E-07E7782CFDCA}"/>
              </a:ext>
            </a:extLst>
          </p:cNvPr>
          <p:cNvSpPr txBox="1"/>
          <p:nvPr/>
        </p:nvSpPr>
        <p:spPr>
          <a:xfrm>
            <a:off x="4439930" y="4269782"/>
            <a:ext cx="3055573"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Expressing opinion and listening actively </a:t>
            </a:r>
            <a:endParaRPr lang="ar-BH" b="1" dirty="0">
              <a:solidFill>
                <a:schemeClr val="tx1">
                  <a:lumMod val="75000"/>
                  <a:lumOff val="25000"/>
                </a:schemeClr>
              </a:solidFill>
              <a:latin typeface="Graphik Arabic Regular" pitchFamily="2" charset="-78"/>
              <a:cs typeface="Graphik Arabic Regular" pitchFamily="2" charset="-78"/>
            </a:endParaRPr>
          </a:p>
        </p:txBody>
      </p:sp>
      <p:sp>
        <p:nvSpPr>
          <p:cNvPr id="24" name="TextBox 23">
            <a:extLst>
              <a:ext uri="{FF2B5EF4-FFF2-40B4-BE49-F238E27FC236}">
                <a16:creationId xmlns:a16="http://schemas.microsoft.com/office/drawing/2014/main" id="{8ECAC9E5-A63C-51C1-360C-6883E5E2B362}"/>
              </a:ext>
            </a:extLst>
          </p:cNvPr>
          <p:cNvSpPr txBox="1"/>
          <p:nvPr/>
        </p:nvSpPr>
        <p:spPr>
          <a:xfrm>
            <a:off x="507813" y="4221475"/>
            <a:ext cx="3055573"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Participating and engaging with others</a:t>
            </a:r>
            <a:endParaRPr lang="ar-BH" b="1" dirty="0">
              <a:solidFill>
                <a:schemeClr val="tx1">
                  <a:lumMod val="75000"/>
                  <a:lumOff val="25000"/>
                </a:schemeClr>
              </a:solidFill>
              <a:latin typeface="Graphik Arabic Regular" pitchFamily="2" charset="-78"/>
              <a:cs typeface="Graphik Arabic Regular" pitchFamily="2" charset="-78"/>
            </a:endParaRPr>
          </a:p>
        </p:txBody>
      </p:sp>
      <p:pic>
        <p:nvPicPr>
          <p:cNvPr id="9" name="Picture 8" descr="A couple of girls looking at a basket&#10;&#10;Description automatically generated">
            <a:extLst>
              <a:ext uri="{FF2B5EF4-FFF2-40B4-BE49-F238E27FC236}">
                <a16:creationId xmlns:a16="http://schemas.microsoft.com/office/drawing/2014/main" id="{F24A856B-45C4-981D-FC33-C9C0A0F6F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27" y="1567318"/>
            <a:ext cx="3606798" cy="2399761"/>
          </a:xfrm>
          <a:prstGeom prst="rect">
            <a:avLst/>
          </a:prstGeom>
          <a:ln w="28575">
            <a:solidFill>
              <a:srgbClr val="397B26"/>
            </a:solidFill>
          </a:ln>
        </p:spPr>
      </p:pic>
      <p:pic>
        <p:nvPicPr>
          <p:cNvPr id="12" name="Picture 11" descr="A child sitting at a desk and giving a thumbs up&#10;&#10;Description automatically generated">
            <a:extLst>
              <a:ext uri="{FF2B5EF4-FFF2-40B4-BE49-F238E27FC236}">
                <a16:creationId xmlns:a16="http://schemas.microsoft.com/office/drawing/2014/main" id="{54C202CE-7412-7D2C-FF09-FDE011CD5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75" y="1623056"/>
            <a:ext cx="3606799" cy="2399762"/>
          </a:xfrm>
          <a:prstGeom prst="rect">
            <a:avLst/>
          </a:prstGeom>
          <a:ln w="28575">
            <a:solidFill>
              <a:srgbClr val="397B26"/>
            </a:solidFill>
          </a:ln>
        </p:spPr>
      </p:pic>
      <p:grpSp>
        <p:nvGrpSpPr>
          <p:cNvPr id="17" name="Group 16">
            <a:extLst>
              <a:ext uri="{FF2B5EF4-FFF2-40B4-BE49-F238E27FC236}">
                <a16:creationId xmlns:a16="http://schemas.microsoft.com/office/drawing/2014/main" id="{94C3918D-0329-770A-49C9-C6E018B689DA}"/>
              </a:ext>
            </a:extLst>
          </p:cNvPr>
          <p:cNvGrpSpPr/>
          <p:nvPr/>
        </p:nvGrpSpPr>
        <p:grpSpPr>
          <a:xfrm>
            <a:off x="4292600" y="1609047"/>
            <a:ext cx="3606799" cy="2399762"/>
            <a:chOff x="4292600" y="1609047"/>
            <a:chExt cx="3606799" cy="2399762"/>
          </a:xfrm>
        </p:grpSpPr>
        <p:pic>
          <p:nvPicPr>
            <p:cNvPr id="11" name="Picture 10" descr="A young child holding a paper with a sun and a pen&#10;&#10;Description automatically generated">
              <a:extLst>
                <a:ext uri="{FF2B5EF4-FFF2-40B4-BE49-F238E27FC236}">
                  <a16:creationId xmlns:a16="http://schemas.microsoft.com/office/drawing/2014/main" id="{7E574A6B-B9D5-B513-DA52-A1CADBE5A48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4292600" y="1609047"/>
              <a:ext cx="3606799" cy="2399762"/>
            </a:xfrm>
            <a:prstGeom prst="rect">
              <a:avLst/>
            </a:prstGeom>
            <a:ln w="28575">
              <a:solidFill>
                <a:srgbClr val="397B26"/>
              </a:solidFill>
            </a:ln>
          </p:spPr>
        </p:pic>
        <p:sp>
          <p:nvSpPr>
            <p:cNvPr id="16" name="Rectangle 15">
              <a:extLst>
                <a:ext uri="{FF2B5EF4-FFF2-40B4-BE49-F238E27FC236}">
                  <a16:creationId xmlns:a16="http://schemas.microsoft.com/office/drawing/2014/main" id="{E6389A36-2FBC-9856-4470-020E5324C663}"/>
                </a:ext>
              </a:extLst>
            </p:cNvPr>
            <p:cNvSpPr>
              <a:spLocks noGrp="1" noRot="1" noMove="1" noResize="1" noEditPoints="1" noAdjustHandles="1" noChangeArrowheads="1" noChangeShapeType="1"/>
            </p:cNvSpPr>
            <p:nvPr/>
          </p:nvSpPr>
          <p:spPr>
            <a:xfrm>
              <a:off x="6431797" y="3130657"/>
              <a:ext cx="170481" cy="186775"/>
            </a:xfrm>
            <a:prstGeom prst="rect">
              <a:avLst/>
            </a:prstGeom>
            <a:solidFill>
              <a:srgbClr val="C1C1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B261FB8-2C3E-1166-4EBC-92CDE1ED4B3C}"/>
              </a:ext>
            </a:extLst>
          </p:cNvPr>
          <p:cNvSpPr>
            <a:spLocks noGrp="1"/>
          </p:cNvSpPr>
          <p:nvPr>
            <p:ph type="title"/>
          </p:nvPr>
        </p:nvSpPr>
        <p:spPr>
          <a:xfrm>
            <a:off x="134112" y="133618"/>
            <a:ext cx="10196744" cy="744584"/>
          </a:xfrm>
        </p:spPr>
        <p:txBody>
          <a:bodyPr>
            <a:normAutofit/>
          </a:bodyPr>
          <a:lstStyle/>
          <a:p>
            <a:r>
              <a:rPr lang="en-GB" sz="3200" b="1" dirty="0">
                <a:solidFill>
                  <a:schemeClr val="accent1"/>
                </a:solidFill>
              </a:rPr>
              <a:t>How do children grow? </a:t>
            </a:r>
          </a:p>
        </p:txBody>
      </p:sp>
    </p:spTree>
    <p:extLst>
      <p:ext uri="{BB962C8B-B14F-4D97-AF65-F5344CB8AC3E}">
        <p14:creationId xmlns:p14="http://schemas.microsoft.com/office/powerpoint/2010/main" val="1647459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21003" y="1780829"/>
            <a:ext cx="10196744" cy="744584"/>
          </a:xfrm>
        </p:spPr>
        <p:txBody>
          <a:bodyPr>
            <a:normAutofit/>
          </a:bodyPr>
          <a:lstStyle/>
          <a:p>
            <a:r>
              <a:rPr lang="en-US" sz="3200" b="1" dirty="0">
                <a:solidFill>
                  <a:schemeClr val="accent1">
                    <a:lumMod val="75000"/>
                  </a:schemeClr>
                </a:solidFill>
              </a:rPr>
              <a:t>Quality communication and interactions</a:t>
            </a: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7059" y="1153"/>
            <a:ext cx="914400" cy="914400"/>
          </a:xfrm>
          <a:prstGeom prst="rect">
            <a:avLst/>
          </a:prstGeom>
        </p:spPr>
      </p:pic>
      <p:sp>
        <p:nvSpPr>
          <p:cNvPr id="2" name="Rectangle 1">
            <a:extLst>
              <a:ext uri="{FF2B5EF4-FFF2-40B4-BE49-F238E27FC236}">
                <a16:creationId xmlns:a16="http://schemas.microsoft.com/office/drawing/2014/main" id="{26EC87AD-1402-94B8-E84E-D00AFF2FDD73}"/>
              </a:ext>
            </a:extLst>
          </p:cNvPr>
          <p:cNvSpPr/>
          <p:nvPr/>
        </p:nvSpPr>
        <p:spPr>
          <a:xfrm flipV="1">
            <a:off x="0" y="1184343"/>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C654393-2AAB-6AEE-0342-20885AC21C7A}"/>
              </a:ext>
            </a:extLst>
          </p:cNvPr>
          <p:cNvSpPr txBox="1"/>
          <p:nvPr/>
        </p:nvSpPr>
        <p:spPr>
          <a:xfrm>
            <a:off x="180301" y="2821806"/>
            <a:ext cx="11732655" cy="461665"/>
          </a:xfrm>
          <a:prstGeom prst="rect">
            <a:avLst/>
          </a:prstGeom>
          <a:noFill/>
        </p:spPr>
        <p:txBody>
          <a:bodyPr wrap="square">
            <a:spAutoFit/>
          </a:bodyPr>
          <a:lstStyle/>
          <a:p>
            <a:pPr marL="0" marR="0"/>
            <a:r>
              <a:rPr lang="en-US" sz="2400" u="sng" dirty="0">
                <a:hlinkClick r:id="rId5"/>
              </a:rPr>
              <a:t>Watch the video on High quality interactions in the Early Years</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235216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9E5E-7410-4B90-5B28-8A394389EECF}"/>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280D7392-635C-46C0-AC2E-F04F1F21D809}"/>
              </a:ext>
            </a:extLst>
          </p:cNvPr>
          <p:cNvSpPr>
            <a:spLocks noGrp="1" noRot="1" noMove="1" noResize="1" noEditPoints="1" noAdjustHandles="1" noChangeArrowheads="1" noChangeShapeType="1"/>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EDE6719-CA04-39B8-1CBA-3BBCD24AE2C3}"/>
              </a:ext>
            </a:extLst>
          </p:cNvPr>
          <p:cNvSpPr txBox="1"/>
          <p:nvPr/>
        </p:nvSpPr>
        <p:spPr>
          <a:xfrm>
            <a:off x="3858049" y="5335959"/>
            <a:ext cx="4513999" cy="677108"/>
          </a:xfrm>
          <a:prstGeom prst="rect">
            <a:avLst/>
          </a:prstGeom>
          <a:solidFill>
            <a:schemeClr val="accent2"/>
          </a:solidFill>
        </p:spPr>
        <p:txBody>
          <a:bodyPr wrap="square">
            <a:spAutoFit/>
          </a:bodyPr>
          <a:lstStyle/>
          <a:p>
            <a:pPr algn="ctr"/>
            <a:r>
              <a:rPr lang="en-US" sz="2800" b="1" dirty="0">
                <a:solidFill>
                  <a:schemeClr val="bg1"/>
                </a:solidFill>
                <a:latin typeface="Graphik Semibold" panose="020B0703030202060203" pitchFamily="34" charset="0"/>
              </a:rPr>
              <a:t>Physical Development</a:t>
            </a:r>
            <a:endParaRPr lang="ar-BH" sz="2800" b="1" dirty="0">
              <a:solidFill>
                <a:schemeClr val="bg1"/>
              </a:solidFill>
              <a:latin typeface="Graphik Semibold" panose="020B0703030202060203" pitchFamily="34" charset="0"/>
            </a:endParaRPr>
          </a:p>
          <a:p>
            <a:pPr algn="ctr"/>
            <a:endParaRPr lang="ar-BH" sz="1000" b="1" dirty="0">
              <a:solidFill>
                <a:schemeClr val="bg1"/>
              </a:solidFill>
              <a:latin typeface="Graphik Semibold" panose="020B0703030202060203" pitchFamily="34" charset="0"/>
            </a:endParaRPr>
          </a:p>
        </p:txBody>
      </p:sp>
      <p:pic>
        <p:nvPicPr>
          <p:cNvPr id="16" name="Picture 15" descr="A group of children jumping in a classroom&#10;&#10;Description automatically generated">
            <a:extLst>
              <a:ext uri="{FF2B5EF4-FFF2-40B4-BE49-F238E27FC236}">
                <a16:creationId xmlns:a16="http://schemas.microsoft.com/office/drawing/2014/main" id="{34C12E79-34F0-F313-19CA-603BA293F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00" y="1522041"/>
            <a:ext cx="3606800" cy="2399762"/>
          </a:xfrm>
          <a:prstGeom prst="rect">
            <a:avLst/>
          </a:prstGeom>
          <a:ln w="38100">
            <a:solidFill>
              <a:srgbClr val="397B26"/>
            </a:solidFill>
          </a:ln>
        </p:spPr>
      </p:pic>
      <p:pic>
        <p:nvPicPr>
          <p:cNvPr id="20" name="Picture 19" descr="A child painting on a plate&#10;&#10;Description automatically generated">
            <a:extLst>
              <a:ext uri="{FF2B5EF4-FFF2-40B4-BE49-F238E27FC236}">
                <a16:creationId xmlns:a16="http://schemas.microsoft.com/office/drawing/2014/main" id="{37A2BF66-08D1-D12C-EC03-065B355D6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999" y="1522041"/>
            <a:ext cx="3606801" cy="2399763"/>
          </a:xfrm>
          <a:prstGeom prst="rect">
            <a:avLst/>
          </a:prstGeom>
          <a:ln w="38100">
            <a:solidFill>
              <a:srgbClr val="397B26"/>
            </a:solidFill>
          </a:ln>
        </p:spPr>
      </p:pic>
      <p:sp>
        <p:nvSpPr>
          <p:cNvPr id="22" name="TextBox 21">
            <a:extLst>
              <a:ext uri="{FF2B5EF4-FFF2-40B4-BE49-F238E27FC236}">
                <a16:creationId xmlns:a16="http://schemas.microsoft.com/office/drawing/2014/main" id="{C00D8876-FEDF-7E1E-07B2-6810486C2218}"/>
              </a:ext>
            </a:extLst>
          </p:cNvPr>
          <p:cNvSpPr txBox="1"/>
          <p:nvPr/>
        </p:nvSpPr>
        <p:spPr>
          <a:xfrm>
            <a:off x="8628612" y="4135630"/>
            <a:ext cx="3055573"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Development of fine motor skills</a:t>
            </a:r>
            <a:endParaRPr lang="ar-BH" b="1" dirty="0">
              <a:solidFill>
                <a:schemeClr val="tx1">
                  <a:lumMod val="75000"/>
                  <a:lumOff val="25000"/>
                </a:schemeClr>
              </a:solidFill>
              <a:latin typeface="Graphik Arabic Regular" pitchFamily="2" charset="-78"/>
              <a:cs typeface="Graphik Arabic Regular" pitchFamily="2" charset="-78"/>
            </a:endParaRPr>
          </a:p>
        </p:txBody>
      </p:sp>
      <p:sp>
        <p:nvSpPr>
          <p:cNvPr id="23" name="TextBox 22">
            <a:extLst>
              <a:ext uri="{FF2B5EF4-FFF2-40B4-BE49-F238E27FC236}">
                <a16:creationId xmlns:a16="http://schemas.microsoft.com/office/drawing/2014/main" id="{A45DCEA8-3740-F00D-9582-C97714AA10B7}"/>
              </a:ext>
            </a:extLst>
          </p:cNvPr>
          <p:cNvSpPr txBox="1"/>
          <p:nvPr/>
        </p:nvSpPr>
        <p:spPr>
          <a:xfrm>
            <a:off x="4587263" y="4135629"/>
            <a:ext cx="3055573"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Development of gross motor skills</a:t>
            </a:r>
            <a:endParaRPr lang="ar-BH" b="1" dirty="0">
              <a:solidFill>
                <a:schemeClr val="tx1">
                  <a:lumMod val="75000"/>
                  <a:lumOff val="25000"/>
                </a:schemeClr>
              </a:solidFill>
              <a:latin typeface="Graphik Arabic Regular" pitchFamily="2" charset="-78"/>
              <a:cs typeface="Graphik Arabic Regular" pitchFamily="2" charset="-78"/>
            </a:endParaRPr>
          </a:p>
        </p:txBody>
      </p:sp>
      <p:sp>
        <p:nvSpPr>
          <p:cNvPr id="24" name="TextBox 23">
            <a:extLst>
              <a:ext uri="{FF2B5EF4-FFF2-40B4-BE49-F238E27FC236}">
                <a16:creationId xmlns:a16="http://schemas.microsoft.com/office/drawing/2014/main" id="{56F5240B-9220-73B4-31FB-DB6CB45A1D0F}"/>
              </a:ext>
            </a:extLst>
          </p:cNvPr>
          <p:cNvSpPr txBox="1"/>
          <p:nvPr/>
        </p:nvSpPr>
        <p:spPr>
          <a:xfrm>
            <a:off x="507813" y="4221475"/>
            <a:ext cx="3055573"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Balance and coordination in movement</a:t>
            </a:r>
            <a:endParaRPr lang="ar-BH" b="1" dirty="0">
              <a:solidFill>
                <a:schemeClr val="tx1">
                  <a:lumMod val="75000"/>
                  <a:lumOff val="25000"/>
                </a:schemeClr>
              </a:solidFill>
              <a:latin typeface="Graphik Arabic Regular" pitchFamily="2" charset="-78"/>
              <a:cs typeface="Graphik Arabic Regular" pitchFamily="2" charset="-78"/>
            </a:endParaRPr>
          </a:p>
        </p:txBody>
      </p:sp>
      <p:grpSp>
        <p:nvGrpSpPr>
          <p:cNvPr id="26" name="Group 25">
            <a:extLst>
              <a:ext uri="{FF2B5EF4-FFF2-40B4-BE49-F238E27FC236}">
                <a16:creationId xmlns:a16="http://schemas.microsoft.com/office/drawing/2014/main" id="{FBB96F56-0E8A-5BEE-0482-FFD690AB8DBA}"/>
              </a:ext>
            </a:extLst>
          </p:cNvPr>
          <p:cNvGrpSpPr/>
          <p:nvPr/>
        </p:nvGrpSpPr>
        <p:grpSpPr>
          <a:xfrm>
            <a:off x="4292598" y="1522041"/>
            <a:ext cx="3606801" cy="2399763"/>
            <a:chOff x="4292598" y="1522041"/>
            <a:chExt cx="3606801" cy="2399763"/>
          </a:xfrm>
        </p:grpSpPr>
        <p:pic>
          <p:nvPicPr>
            <p:cNvPr id="18" name="Picture 17" descr="A child riding a tricycle&#10;&#10;Description automatically generated">
              <a:extLst>
                <a:ext uri="{FF2B5EF4-FFF2-40B4-BE49-F238E27FC236}">
                  <a16:creationId xmlns:a16="http://schemas.microsoft.com/office/drawing/2014/main" id="{7B309E4E-59E0-57D6-7171-AB25435D2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598" y="1522041"/>
              <a:ext cx="3606801" cy="2399763"/>
            </a:xfrm>
            <a:prstGeom prst="rect">
              <a:avLst/>
            </a:prstGeom>
            <a:ln w="38100">
              <a:solidFill>
                <a:srgbClr val="397B26"/>
              </a:solidFill>
            </a:ln>
          </p:spPr>
        </p:pic>
        <p:sp>
          <p:nvSpPr>
            <p:cNvPr id="25" name="Rectangle 24">
              <a:extLst>
                <a:ext uri="{FF2B5EF4-FFF2-40B4-BE49-F238E27FC236}">
                  <a16:creationId xmlns:a16="http://schemas.microsoft.com/office/drawing/2014/main" id="{9F1BD226-62A3-7433-A51C-A395A8BCCE2E}"/>
                </a:ext>
              </a:extLst>
            </p:cNvPr>
            <p:cNvSpPr>
              <a:spLocks noGrp="1" noRot="1" noMove="1" noResize="1" noEditPoints="1" noAdjustHandles="1" noChangeArrowheads="1" noChangeShapeType="1"/>
            </p:cNvSpPr>
            <p:nvPr/>
          </p:nvSpPr>
          <p:spPr>
            <a:xfrm>
              <a:off x="6475956" y="2605414"/>
              <a:ext cx="56367" cy="81419"/>
            </a:xfrm>
            <a:prstGeom prst="rect">
              <a:avLst/>
            </a:prstGeom>
            <a:solidFill>
              <a:srgbClr val="7972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9DFF1A8F-D54A-43E2-B686-33DA78591A81}"/>
              </a:ext>
            </a:extLst>
          </p:cNvPr>
          <p:cNvSpPr>
            <a:spLocks noGrp="1"/>
          </p:cNvSpPr>
          <p:nvPr>
            <p:ph type="title"/>
          </p:nvPr>
        </p:nvSpPr>
        <p:spPr>
          <a:xfrm>
            <a:off x="134112" y="133618"/>
            <a:ext cx="10196744" cy="744584"/>
          </a:xfrm>
        </p:spPr>
        <p:txBody>
          <a:bodyPr>
            <a:normAutofit/>
          </a:bodyPr>
          <a:lstStyle/>
          <a:p>
            <a:r>
              <a:rPr lang="en-GB" sz="3200" b="1" dirty="0">
                <a:solidFill>
                  <a:schemeClr val="accent1"/>
                </a:solidFill>
              </a:rPr>
              <a:t>How do children grow? </a:t>
            </a:r>
          </a:p>
        </p:txBody>
      </p:sp>
    </p:spTree>
    <p:extLst>
      <p:ext uri="{BB962C8B-B14F-4D97-AF65-F5344CB8AC3E}">
        <p14:creationId xmlns:p14="http://schemas.microsoft.com/office/powerpoint/2010/main" val="1306602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3D900-E4B8-D4E2-A216-E4650E63B7A4}"/>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5297EB1D-3FDB-E924-49CB-17183FEA6827}"/>
              </a:ext>
            </a:extLst>
          </p:cNvPr>
          <p:cNvSpPr/>
          <p:nvPr/>
        </p:nvSpPr>
        <p:spPr>
          <a:xfrm>
            <a:off x="-457200" y="1219200"/>
            <a:ext cx="13144500" cy="3022600"/>
          </a:xfrm>
          <a:prstGeom prst="rect">
            <a:avLst/>
          </a:prstGeom>
          <a:solidFill>
            <a:srgbClr val="F37C11"/>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BBDDDC9-D882-CB3B-60DB-3AA4A66E21CE}"/>
              </a:ext>
            </a:extLst>
          </p:cNvPr>
          <p:cNvSpPr txBox="1"/>
          <p:nvPr/>
        </p:nvSpPr>
        <p:spPr>
          <a:xfrm>
            <a:off x="3563386" y="5696076"/>
            <a:ext cx="4808662" cy="677108"/>
          </a:xfrm>
          <a:prstGeom prst="rect">
            <a:avLst/>
          </a:prstGeom>
          <a:solidFill>
            <a:schemeClr val="accent2"/>
          </a:solidFill>
        </p:spPr>
        <p:txBody>
          <a:bodyPr wrap="square">
            <a:spAutoFit/>
          </a:bodyPr>
          <a:lstStyle/>
          <a:p>
            <a:pPr algn="ctr"/>
            <a:r>
              <a:rPr lang="en-US" sz="2800" b="1" dirty="0">
                <a:solidFill>
                  <a:schemeClr val="bg1"/>
                </a:solidFill>
                <a:latin typeface="Graphik Semibold" panose="020B0703030202060203" pitchFamily="34" charset="0"/>
              </a:rPr>
              <a:t>Cognitive Development </a:t>
            </a:r>
            <a:endParaRPr lang="ar-BH" sz="2800" b="1" dirty="0">
              <a:solidFill>
                <a:schemeClr val="bg1"/>
              </a:solidFill>
              <a:latin typeface="Graphik Semibold" panose="020B0703030202060203" pitchFamily="34" charset="0"/>
            </a:endParaRPr>
          </a:p>
          <a:p>
            <a:pPr algn="ctr"/>
            <a:endParaRPr lang="ar-BH" sz="900" b="1" dirty="0">
              <a:solidFill>
                <a:schemeClr val="bg1"/>
              </a:solidFill>
              <a:latin typeface="Graphik Semibold" panose="020B0703030202060203" pitchFamily="34" charset="0"/>
            </a:endParaRPr>
          </a:p>
        </p:txBody>
      </p:sp>
      <p:sp>
        <p:nvSpPr>
          <p:cNvPr id="22" name="TextBox 21">
            <a:extLst>
              <a:ext uri="{FF2B5EF4-FFF2-40B4-BE49-F238E27FC236}">
                <a16:creationId xmlns:a16="http://schemas.microsoft.com/office/drawing/2014/main" id="{1110DB68-B451-7428-B857-60215500AABB}"/>
              </a:ext>
            </a:extLst>
          </p:cNvPr>
          <p:cNvSpPr txBox="1"/>
          <p:nvPr/>
        </p:nvSpPr>
        <p:spPr>
          <a:xfrm>
            <a:off x="8668957" y="4269782"/>
            <a:ext cx="3055573"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Learning different skills and knowledge </a:t>
            </a:r>
            <a:endParaRPr lang="en-GB" dirty="0">
              <a:solidFill>
                <a:schemeClr val="tx1">
                  <a:lumMod val="75000"/>
                  <a:lumOff val="25000"/>
                </a:schemeClr>
              </a:solidFill>
            </a:endParaRPr>
          </a:p>
        </p:txBody>
      </p:sp>
      <p:sp>
        <p:nvSpPr>
          <p:cNvPr id="23" name="TextBox 22">
            <a:extLst>
              <a:ext uri="{FF2B5EF4-FFF2-40B4-BE49-F238E27FC236}">
                <a16:creationId xmlns:a16="http://schemas.microsoft.com/office/drawing/2014/main" id="{CBB8037A-5408-D2B4-C8D9-CB48F8046E43}"/>
              </a:ext>
            </a:extLst>
          </p:cNvPr>
          <p:cNvSpPr txBox="1"/>
          <p:nvPr/>
        </p:nvSpPr>
        <p:spPr>
          <a:xfrm>
            <a:off x="4439930" y="4269782"/>
            <a:ext cx="3055573" cy="369332"/>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Imagination and creativity </a:t>
            </a:r>
            <a:endParaRPr lang="ar-BH" b="1" dirty="0">
              <a:solidFill>
                <a:schemeClr val="tx1">
                  <a:lumMod val="75000"/>
                  <a:lumOff val="25000"/>
                </a:schemeClr>
              </a:solidFill>
              <a:latin typeface="Graphik Arabic Regular" pitchFamily="2" charset="-78"/>
              <a:cs typeface="Graphik Arabic Regular" pitchFamily="2" charset="-78"/>
            </a:endParaRPr>
          </a:p>
        </p:txBody>
      </p:sp>
      <p:sp>
        <p:nvSpPr>
          <p:cNvPr id="24" name="TextBox 23">
            <a:extLst>
              <a:ext uri="{FF2B5EF4-FFF2-40B4-BE49-F238E27FC236}">
                <a16:creationId xmlns:a16="http://schemas.microsoft.com/office/drawing/2014/main" id="{3528C5A5-C8FD-12A3-87EB-9C7E0BD6B0A4}"/>
              </a:ext>
            </a:extLst>
          </p:cNvPr>
          <p:cNvSpPr txBox="1"/>
          <p:nvPr/>
        </p:nvSpPr>
        <p:spPr>
          <a:xfrm>
            <a:off x="507813" y="4221475"/>
            <a:ext cx="3055573" cy="646331"/>
          </a:xfrm>
          <a:prstGeom prst="rect">
            <a:avLst/>
          </a:prstGeom>
          <a:noFill/>
          <a:ln>
            <a:noFill/>
          </a:ln>
        </p:spPr>
        <p:txBody>
          <a:bodyPr wrap="square">
            <a:spAutoFit/>
          </a:bodyPr>
          <a:lstStyle/>
          <a:p>
            <a:pPr algn="ctr"/>
            <a:r>
              <a:rPr lang="en-US" b="1" dirty="0">
                <a:solidFill>
                  <a:schemeClr val="tx1">
                    <a:lumMod val="75000"/>
                    <a:lumOff val="25000"/>
                  </a:schemeClr>
                </a:solidFill>
                <a:latin typeface="Graphik Arabic Regular" pitchFamily="2" charset="-78"/>
                <a:cs typeface="Graphik Arabic Regular" pitchFamily="2" charset="-78"/>
              </a:rPr>
              <a:t>Exploring and solving problems </a:t>
            </a:r>
            <a:endParaRPr lang="ar-BH" b="1" dirty="0">
              <a:solidFill>
                <a:schemeClr val="tx1">
                  <a:lumMod val="75000"/>
                  <a:lumOff val="25000"/>
                </a:schemeClr>
              </a:solidFill>
              <a:latin typeface="Graphik Arabic Regular" pitchFamily="2" charset="-78"/>
              <a:cs typeface="Graphik Arabic Regular" pitchFamily="2" charset="-78"/>
            </a:endParaRPr>
          </a:p>
        </p:txBody>
      </p:sp>
      <p:pic>
        <p:nvPicPr>
          <p:cNvPr id="10" name="Picture 9" descr="A child playing with a building set&#10;&#10;Description automatically generated">
            <a:extLst>
              <a:ext uri="{FF2B5EF4-FFF2-40B4-BE49-F238E27FC236}">
                <a16:creationId xmlns:a16="http://schemas.microsoft.com/office/drawing/2014/main" id="{2FBB01C2-57CA-6355-3B80-111D898DC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237" y="1623056"/>
            <a:ext cx="3633524" cy="2417543"/>
          </a:xfrm>
          <a:prstGeom prst="rect">
            <a:avLst/>
          </a:prstGeom>
          <a:ln w="28575">
            <a:solidFill>
              <a:srgbClr val="397B26"/>
            </a:solidFill>
          </a:ln>
        </p:spPr>
      </p:pic>
      <p:grpSp>
        <p:nvGrpSpPr>
          <p:cNvPr id="14" name="Group 13">
            <a:extLst>
              <a:ext uri="{FF2B5EF4-FFF2-40B4-BE49-F238E27FC236}">
                <a16:creationId xmlns:a16="http://schemas.microsoft.com/office/drawing/2014/main" id="{C2B2212A-E04C-5EED-C3E6-F9E84DFA8678}"/>
              </a:ext>
            </a:extLst>
          </p:cNvPr>
          <p:cNvGrpSpPr/>
          <p:nvPr/>
        </p:nvGrpSpPr>
        <p:grpSpPr>
          <a:xfrm>
            <a:off x="8353001" y="1623056"/>
            <a:ext cx="3606800" cy="2399762"/>
            <a:chOff x="8353001" y="1623056"/>
            <a:chExt cx="3606800" cy="2399762"/>
          </a:xfrm>
        </p:grpSpPr>
        <p:pic>
          <p:nvPicPr>
            <p:cNvPr id="6" name="Picture 5" descr="A child playing in a sandbox&#10;&#10;Description automatically generated">
              <a:extLst>
                <a:ext uri="{FF2B5EF4-FFF2-40B4-BE49-F238E27FC236}">
                  <a16:creationId xmlns:a16="http://schemas.microsoft.com/office/drawing/2014/main" id="{2F5AF8A2-7A0F-4F32-2910-4FF52D500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3001" y="1623056"/>
              <a:ext cx="3606800" cy="2399762"/>
            </a:xfrm>
            <a:prstGeom prst="rect">
              <a:avLst/>
            </a:prstGeom>
            <a:ln w="28575">
              <a:solidFill>
                <a:srgbClr val="397B26"/>
              </a:solidFill>
            </a:ln>
          </p:spPr>
        </p:pic>
        <p:sp>
          <p:nvSpPr>
            <p:cNvPr id="13" name="Rectangle 12">
              <a:extLst>
                <a:ext uri="{FF2B5EF4-FFF2-40B4-BE49-F238E27FC236}">
                  <a16:creationId xmlns:a16="http://schemas.microsoft.com/office/drawing/2014/main" id="{B042BD74-1567-8029-0B09-CB076DA65393}"/>
                </a:ext>
              </a:extLst>
            </p:cNvPr>
            <p:cNvSpPr>
              <a:spLocks noGrp="1" noRot="1" noMove="1" noResize="1" noEditPoints="1" noAdjustHandles="1" noChangeArrowheads="1" noChangeShapeType="1"/>
            </p:cNvSpPr>
            <p:nvPr/>
          </p:nvSpPr>
          <p:spPr>
            <a:xfrm rot="21138819">
              <a:off x="10385959" y="3073841"/>
              <a:ext cx="116238" cy="154983"/>
            </a:xfrm>
            <a:prstGeom prst="rect">
              <a:avLst/>
            </a:prstGeom>
            <a:solidFill>
              <a:srgbClr val="B2A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53FD755F-BFD3-34F2-DC96-397CCE09A555}"/>
              </a:ext>
            </a:extLst>
          </p:cNvPr>
          <p:cNvGrpSpPr/>
          <p:nvPr/>
        </p:nvGrpSpPr>
        <p:grpSpPr>
          <a:xfrm>
            <a:off x="232199" y="1623056"/>
            <a:ext cx="3606799" cy="2399762"/>
            <a:chOff x="232199" y="1623056"/>
            <a:chExt cx="3606799" cy="2399762"/>
          </a:xfrm>
        </p:grpSpPr>
        <p:pic>
          <p:nvPicPr>
            <p:cNvPr id="4" name="Picture 3" descr="A young child playing with a game&#10;&#10;Description automatically generated">
              <a:extLst>
                <a:ext uri="{FF2B5EF4-FFF2-40B4-BE49-F238E27FC236}">
                  <a16:creationId xmlns:a16="http://schemas.microsoft.com/office/drawing/2014/main" id="{6F88C29E-CCFA-DB3F-E679-8F5406AA14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232199" y="1623056"/>
              <a:ext cx="3606799" cy="2399762"/>
            </a:xfrm>
            <a:prstGeom prst="rect">
              <a:avLst/>
            </a:prstGeom>
            <a:ln w="28575">
              <a:solidFill>
                <a:srgbClr val="397B26"/>
              </a:solidFill>
            </a:ln>
          </p:spPr>
        </p:pic>
        <p:sp>
          <p:nvSpPr>
            <p:cNvPr id="15" name="Rectangle 14">
              <a:extLst>
                <a:ext uri="{FF2B5EF4-FFF2-40B4-BE49-F238E27FC236}">
                  <a16:creationId xmlns:a16="http://schemas.microsoft.com/office/drawing/2014/main" id="{6CD9C078-EB9C-8365-7BF8-59FB10EE8CA0}"/>
                </a:ext>
              </a:extLst>
            </p:cNvPr>
            <p:cNvSpPr>
              <a:spLocks noGrp="1" noRot="1" noMove="1" noResize="1" noEditPoints="1" noAdjustHandles="1" noChangeArrowheads="1" noChangeShapeType="1"/>
            </p:cNvSpPr>
            <p:nvPr/>
          </p:nvSpPr>
          <p:spPr>
            <a:xfrm rot="829532">
              <a:off x="2154264" y="3345697"/>
              <a:ext cx="147234" cy="197603"/>
            </a:xfrm>
            <a:prstGeom prst="rect">
              <a:avLst/>
            </a:prstGeom>
            <a:solidFill>
              <a:srgbClr val="969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itle 1">
            <a:extLst>
              <a:ext uri="{FF2B5EF4-FFF2-40B4-BE49-F238E27FC236}">
                <a16:creationId xmlns:a16="http://schemas.microsoft.com/office/drawing/2014/main" id="{58CBDCF1-C714-04AF-4ACE-DBD6AEAB49E1}"/>
              </a:ext>
            </a:extLst>
          </p:cNvPr>
          <p:cNvSpPr txBox="1">
            <a:spLocks/>
          </p:cNvSpPr>
          <p:nvPr/>
        </p:nvSpPr>
        <p:spPr>
          <a:xfrm>
            <a:off x="134112" y="133618"/>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chemeClr val="accent1"/>
                </a:solidFill>
              </a:rPr>
              <a:t>How do children grow? </a:t>
            </a:r>
            <a:endParaRPr lang="en-GB" sz="3200" b="1" dirty="0">
              <a:solidFill>
                <a:schemeClr val="accent1"/>
              </a:solidFill>
            </a:endParaRPr>
          </a:p>
        </p:txBody>
      </p:sp>
    </p:spTree>
    <p:extLst>
      <p:ext uri="{BB962C8B-B14F-4D97-AF65-F5344CB8AC3E}">
        <p14:creationId xmlns:p14="http://schemas.microsoft.com/office/powerpoint/2010/main" val="540505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9860B3A-0BE1-9722-AF01-E2DC30D31857}"/>
              </a:ext>
            </a:extLst>
          </p:cNvPr>
          <p:cNvSpPr>
            <a:spLocks noGrp="1"/>
          </p:cNvSpPr>
          <p:nvPr>
            <p:ph type="title"/>
          </p:nvPr>
        </p:nvSpPr>
        <p:spPr>
          <a:xfrm>
            <a:off x="712632" y="1948246"/>
            <a:ext cx="10196744" cy="744584"/>
          </a:xfrm>
        </p:spPr>
        <p:txBody>
          <a:bodyPr>
            <a:normAutofit/>
          </a:bodyPr>
          <a:lstStyle/>
          <a:p>
            <a:r>
              <a:rPr lang="en-GB" sz="3200" b="1" dirty="0">
                <a:solidFill>
                  <a:schemeClr val="accent1"/>
                </a:solidFill>
              </a:rPr>
              <a:t>What is Early Childhood Education (ECE)? </a:t>
            </a:r>
          </a:p>
        </p:txBody>
      </p:sp>
      <p:pic>
        <p:nvPicPr>
          <p:cNvPr id="3" name="Graphic 2" descr="Video camera outline">
            <a:extLst>
              <a:ext uri="{FF2B5EF4-FFF2-40B4-BE49-F238E27FC236}">
                <a16:creationId xmlns:a16="http://schemas.microsoft.com/office/drawing/2014/main" id="{ED40D65E-A341-7FC4-96DC-9F9DE3C856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7747" y="86061"/>
            <a:ext cx="914400" cy="914400"/>
          </a:xfrm>
          <a:prstGeom prst="rect">
            <a:avLst/>
          </a:prstGeom>
        </p:spPr>
      </p:pic>
      <p:sp>
        <p:nvSpPr>
          <p:cNvPr id="5" name="TextBox 4">
            <a:extLst>
              <a:ext uri="{FF2B5EF4-FFF2-40B4-BE49-F238E27FC236}">
                <a16:creationId xmlns:a16="http://schemas.microsoft.com/office/drawing/2014/main" id="{35139DAA-2335-FEE7-C30C-068643820E82}"/>
              </a:ext>
            </a:extLst>
          </p:cNvPr>
          <p:cNvSpPr txBox="1"/>
          <p:nvPr/>
        </p:nvSpPr>
        <p:spPr>
          <a:xfrm>
            <a:off x="712632" y="3045755"/>
            <a:ext cx="10766736" cy="461665"/>
          </a:xfrm>
          <a:prstGeom prst="rect">
            <a:avLst/>
          </a:prstGeom>
          <a:noFill/>
        </p:spPr>
        <p:txBody>
          <a:bodyPr wrap="square">
            <a:spAutoFit/>
          </a:bodyPr>
          <a:lstStyle/>
          <a:p>
            <a:pPr marL="0" marR="0"/>
            <a:r>
              <a:rPr lang="en-US" sz="2400" u="sng" dirty="0">
                <a:hlinkClick r:id="rId5"/>
              </a:rPr>
              <a:t>Watch the Video on What is Early Childhood Education</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6" name="Rectangle 5">
            <a:extLst>
              <a:ext uri="{FF2B5EF4-FFF2-40B4-BE49-F238E27FC236}">
                <a16:creationId xmlns:a16="http://schemas.microsoft.com/office/drawing/2014/main" id="{81652387-737F-DE7E-FFB5-F9F6A79DABFC}"/>
              </a:ext>
            </a:extLst>
          </p:cNvPr>
          <p:cNvSpPr/>
          <p:nvPr/>
        </p:nvSpPr>
        <p:spPr>
          <a:xfrm flipV="1">
            <a:off x="0" y="1184343"/>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056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85398" y="1883860"/>
            <a:ext cx="10196744" cy="744584"/>
          </a:xfrm>
        </p:spPr>
        <p:txBody>
          <a:bodyPr>
            <a:normAutofit/>
          </a:bodyPr>
          <a:lstStyle/>
          <a:p>
            <a:r>
              <a:rPr lang="en-US" sz="3200" b="1" dirty="0">
                <a:solidFill>
                  <a:schemeClr val="accent1">
                    <a:lumMod val="75000"/>
                  </a:schemeClr>
                </a:solidFill>
              </a:rPr>
              <a:t>Children grow through play</a:t>
            </a: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7059" y="1153"/>
            <a:ext cx="914400" cy="914400"/>
          </a:xfrm>
          <a:prstGeom prst="rect">
            <a:avLst/>
          </a:prstGeom>
        </p:spPr>
      </p:pic>
      <p:sp>
        <p:nvSpPr>
          <p:cNvPr id="3" name="Rectangle 2">
            <a:extLst>
              <a:ext uri="{FF2B5EF4-FFF2-40B4-BE49-F238E27FC236}">
                <a16:creationId xmlns:a16="http://schemas.microsoft.com/office/drawing/2014/main" id="{627ABA1C-75B6-F4B8-78FA-103C4C6BFC4D}"/>
              </a:ext>
            </a:extLst>
          </p:cNvPr>
          <p:cNvSpPr/>
          <p:nvPr/>
        </p:nvSpPr>
        <p:spPr>
          <a:xfrm flipV="1">
            <a:off x="0" y="1184343"/>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69D82AE-4378-ADA2-91A4-8C1F7DA43A0C}"/>
              </a:ext>
            </a:extLst>
          </p:cNvPr>
          <p:cNvSpPr txBox="1"/>
          <p:nvPr/>
        </p:nvSpPr>
        <p:spPr>
          <a:xfrm>
            <a:off x="185399" y="2967335"/>
            <a:ext cx="10196743" cy="461665"/>
          </a:xfrm>
          <a:prstGeom prst="rect">
            <a:avLst/>
          </a:prstGeom>
          <a:noFill/>
        </p:spPr>
        <p:txBody>
          <a:bodyPr wrap="square">
            <a:spAutoFit/>
          </a:bodyPr>
          <a:lstStyle/>
          <a:p>
            <a:pPr marL="0" marR="0"/>
            <a:r>
              <a:rPr lang="en-US" sz="2400" u="sng" dirty="0">
                <a:hlinkClick r:id="rId5"/>
              </a:rPr>
              <a:t>Watch the video on Children grow through play</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11680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1A9D93F-E34C-28D0-2340-65F7CD1CDCB3}"/>
              </a:ext>
            </a:extLst>
          </p:cNvPr>
          <p:cNvSpPr/>
          <p:nvPr/>
        </p:nvSpPr>
        <p:spPr>
          <a:xfrm>
            <a:off x="9689700" y="4871376"/>
            <a:ext cx="1816600" cy="186431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DAE88A1-0401-D4E0-98D1-C9A499ED134F}"/>
              </a:ext>
            </a:extLst>
          </p:cNvPr>
          <p:cNvSpPr/>
          <p:nvPr/>
        </p:nvSpPr>
        <p:spPr>
          <a:xfrm>
            <a:off x="9689700" y="3054158"/>
            <a:ext cx="1801847" cy="173708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B1BAFD-77BA-82D2-600D-3748FAA068FB}"/>
              </a:ext>
            </a:extLst>
          </p:cNvPr>
          <p:cNvSpPr/>
          <p:nvPr/>
        </p:nvSpPr>
        <p:spPr>
          <a:xfrm>
            <a:off x="9677400" y="1029810"/>
            <a:ext cx="1801847" cy="194420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714EB6B-BE79-80A6-0D0E-9BEBE8D419E5}"/>
              </a:ext>
            </a:extLst>
          </p:cNvPr>
          <p:cNvSpPr/>
          <p:nvPr/>
        </p:nvSpPr>
        <p:spPr>
          <a:xfrm>
            <a:off x="706896" y="4871376"/>
            <a:ext cx="1816600" cy="186431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D9125A9-2536-3DB6-8AB1-878FDAB89BE6}"/>
              </a:ext>
            </a:extLst>
          </p:cNvPr>
          <p:cNvSpPr/>
          <p:nvPr/>
        </p:nvSpPr>
        <p:spPr>
          <a:xfrm>
            <a:off x="706896" y="3054158"/>
            <a:ext cx="1801847" cy="173707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13C850-6119-2590-DFDA-FC881ACA8075}"/>
              </a:ext>
            </a:extLst>
          </p:cNvPr>
          <p:cNvSpPr/>
          <p:nvPr/>
        </p:nvSpPr>
        <p:spPr>
          <a:xfrm>
            <a:off x="712753" y="1029810"/>
            <a:ext cx="1801847" cy="194420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40B9A6E-FCB9-5899-857E-7F309B3AB6CF}"/>
              </a:ext>
            </a:extLst>
          </p:cNvPr>
          <p:cNvPicPr>
            <a:picLocks noChangeAspect="1"/>
          </p:cNvPicPr>
          <p:nvPr/>
        </p:nvPicPr>
        <p:blipFill>
          <a:blip r:embed="rId3"/>
          <a:stretch>
            <a:fillRect/>
          </a:stretch>
        </p:blipFill>
        <p:spPr>
          <a:xfrm>
            <a:off x="838200" y="1255514"/>
            <a:ext cx="1539240" cy="1539240"/>
          </a:xfrm>
          <a:prstGeom prst="rect">
            <a:avLst/>
          </a:prstGeom>
          <a:ln>
            <a:solidFill>
              <a:schemeClr val="bg1">
                <a:lumMod val="65000"/>
              </a:schemeClr>
            </a:solidFill>
          </a:ln>
          <a:effectLst>
            <a:softEdge rad="88900"/>
          </a:effectLst>
        </p:spPr>
      </p:pic>
      <p:sp>
        <p:nvSpPr>
          <p:cNvPr id="4" name="TextBox 3">
            <a:extLst>
              <a:ext uri="{FF2B5EF4-FFF2-40B4-BE49-F238E27FC236}">
                <a16:creationId xmlns:a16="http://schemas.microsoft.com/office/drawing/2014/main" id="{8BBA968A-1DD4-9A46-F1A1-F9BF8DD01564}"/>
              </a:ext>
            </a:extLst>
          </p:cNvPr>
          <p:cNvSpPr txBox="1"/>
          <p:nvPr/>
        </p:nvSpPr>
        <p:spPr>
          <a:xfrm>
            <a:off x="2926080" y="1885855"/>
            <a:ext cx="2895600" cy="369332"/>
          </a:xfrm>
          <a:prstGeom prst="rect">
            <a:avLst/>
          </a:prstGeom>
          <a:solidFill>
            <a:srgbClr val="397B26"/>
          </a:solidFill>
          <a:ln>
            <a:solidFill>
              <a:schemeClr val="bg1">
                <a:lumMod val="65000"/>
              </a:schemeClr>
            </a:solidFill>
          </a:ln>
        </p:spPr>
        <p:txBody>
          <a:bodyPr wrap="square">
            <a:spAutoFit/>
          </a:bodyPr>
          <a:lstStyle/>
          <a:p>
            <a:pPr algn="ctr"/>
            <a:r>
              <a:rPr lang="en-GB" b="1" dirty="0">
                <a:solidFill>
                  <a:schemeClr val="bg1"/>
                </a:solidFill>
              </a:rPr>
              <a:t>Explore and discover</a:t>
            </a:r>
          </a:p>
        </p:txBody>
      </p:sp>
      <p:pic>
        <p:nvPicPr>
          <p:cNvPr id="5" name="Picture 4">
            <a:extLst>
              <a:ext uri="{FF2B5EF4-FFF2-40B4-BE49-F238E27FC236}">
                <a16:creationId xmlns:a16="http://schemas.microsoft.com/office/drawing/2014/main" id="{4A5BC9DF-2AA5-B277-DDE1-907A697D4DFF}"/>
              </a:ext>
            </a:extLst>
          </p:cNvPr>
          <p:cNvPicPr>
            <a:picLocks noChangeAspect="1"/>
          </p:cNvPicPr>
          <p:nvPr/>
        </p:nvPicPr>
        <p:blipFill>
          <a:blip r:embed="rId4"/>
          <a:stretch>
            <a:fillRect/>
          </a:stretch>
        </p:blipFill>
        <p:spPr>
          <a:xfrm>
            <a:off x="772547" y="3279001"/>
            <a:ext cx="1670544" cy="1287392"/>
          </a:xfrm>
          <a:prstGeom prst="rect">
            <a:avLst/>
          </a:prstGeom>
          <a:ln>
            <a:solidFill>
              <a:schemeClr val="bg1">
                <a:lumMod val="65000"/>
              </a:schemeClr>
            </a:solidFill>
          </a:ln>
          <a:effectLst>
            <a:softEdge rad="88900"/>
          </a:effectLst>
        </p:spPr>
      </p:pic>
      <p:sp>
        <p:nvSpPr>
          <p:cNvPr id="7" name="TextBox 6">
            <a:extLst>
              <a:ext uri="{FF2B5EF4-FFF2-40B4-BE49-F238E27FC236}">
                <a16:creationId xmlns:a16="http://schemas.microsoft.com/office/drawing/2014/main" id="{29405AF0-0D56-E98F-E430-1B2BD9066114}"/>
              </a:ext>
            </a:extLst>
          </p:cNvPr>
          <p:cNvSpPr txBox="1"/>
          <p:nvPr/>
        </p:nvSpPr>
        <p:spPr>
          <a:xfrm>
            <a:off x="2926080" y="3727921"/>
            <a:ext cx="2895600" cy="369332"/>
          </a:xfrm>
          <a:prstGeom prst="rect">
            <a:avLst/>
          </a:prstGeom>
          <a:solidFill>
            <a:srgbClr val="397B26"/>
          </a:solidFill>
          <a:ln>
            <a:solidFill>
              <a:schemeClr val="bg1">
                <a:lumMod val="65000"/>
              </a:schemeClr>
            </a:solidFill>
          </a:ln>
        </p:spPr>
        <p:txBody>
          <a:bodyPr wrap="square">
            <a:spAutoFit/>
          </a:bodyPr>
          <a:lstStyle/>
          <a:p>
            <a:pPr algn="ctr"/>
            <a:r>
              <a:rPr lang="en-GB" b="1" dirty="0">
                <a:solidFill>
                  <a:schemeClr val="bg1"/>
                </a:solidFill>
              </a:rPr>
              <a:t>Solve problems</a:t>
            </a:r>
          </a:p>
        </p:txBody>
      </p:sp>
      <p:pic>
        <p:nvPicPr>
          <p:cNvPr id="8" name="Picture 7">
            <a:extLst>
              <a:ext uri="{FF2B5EF4-FFF2-40B4-BE49-F238E27FC236}">
                <a16:creationId xmlns:a16="http://schemas.microsoft.com/office/drawing/2014/main" id="{CA5639FA-E2BB-D4E9-0DBB-6B43DA25BB30}"/>
              </a:ext>
            </a:extLst>
          </p:cNvPr>
          <p:cNvPicPr>
            <a:picLocks noChangeAspect="1"/>
          </p:cNvPicPr>
          <p:nvPr/>
        </p:nvPicPr>
        <p:blipFill>
          <a:blip r:embed="rId5"/>
          <a:stretch>
            <a:fillRect/>
          </a:stretch>
        </p:blipFill>
        <p:spPr>
          <a:xfrm>
            <a:off x="838200" y="5011926"/>
            <a:ext cx="1539240" cy="1539240"/>
          </a:xfrm>
          <a:prstGeom prst="rect">
            <a:avLst/>
          </a:prstGeom>
          <a:effectLst>
            <a:softEdge rad="88900"/>
          </a:effectLst>
        </p:spPr>
      </p:pic>
      <p:sp>
        <p:nvSpPr>
          <p:cNvPr id="9" name="TextBox 8">
            <a:extLst>
              <a:ext uri="{FF2B5EF4-FFF2-40B4-BE49-F238E27FC236}">
                <a16:creationId xmlns:a16="http://schemas.microsoft.com/office/drawing/2014/main" id="{193BEA01-8B25-95A3-86A3-0690868BE2C7}"/>
              </a:ext>
            </a:extLst>
          </p:cNvPr>
          <p:cNvSpPr txBox="1"/>
          <p:nvPr/>
        </p:nvSpPr>
        <p:spPr>
          <a:xfrm>
            <a:off x="2926080" y="5552440"/>
            <a:ext cx="2895600" cy="369332"/>
          </a:xfrm>
          <a:prstGeom prst="rect">
            <a:avLst/>
          </a:prstGeom>
          <a:solidFill>
            <a:srgbClr val="397B26"/>
          </a:solidFill>
          <a:ln>
            <a:solidFill>
              <a:schemeClr val="bg1">
                <a:lumMod val="65000"/>
              </a:schemeClr>
            </a:solidFill>
          </a:ln>
        </p:spPr>
        <p:txBody>
          <a:bodyPr wrap="square">
            <a:spAutoFit/>
          </a:bodyPr>
          <a:lstStyle/>
          <a:p>
            <a:pPr algn="ctr"/>
            <a:r>
              <a:rPr lang="en-GB" b="1" dirty="0">
                <a:solidFill>
                  <a:schemeClr val="bg1"/>
                </a:solidFill>
              </a:rPr>
              <a:t>Develop social skills</a:t>
            </a:r>
          </a:p>
        </p:txBody>
      </p:sp>
      <p:sp>
        <p:nvSpPr>
          <p:cNvPr id="13" name="TextBox 12">
            <a:extLst>
              <a:ext uri="{FF2B5EF4-FFF2-40B4-BE49-F238E27FC236}">
                <a16:creationId xmlns:a16="http://schemas.microsoft.com/office/drawing/2014/main" id="{3234A4F5-0493-0F9F-B002-9C0209AFCE18}"/>
              </a:ext>
            </a:extLst>
          </p:cNvPr>
          <p:cNvSpPr txBox="1"/>
          <p:nvPr/>
        </p:nvSpPr>
        <p:spPr>
          <a:xfrm>
            <a:off x="6507480" y="1885855"/>
            <a:ext cx="2895600" cy="369332"/>
          </a:xfrm>
          <a:prstGeom prst="rect">
            <a:avLst/>
          </a:prstGeom>
          <a:solidFill>
            <a:srgbClr val="397B26"/>
          </a:solidFill>
          <a:ln>
            <a:solidFill>
              <a:schemeClr val="bg1">
                <a:lumMod val="65000"/>
              </a:schemeClr>
            </a:solidFill>
          </a:ln>
        </p:spPr>
        <p:txBody>
          <a:bodyPr wrap="square">
            <a:spAutoFit/>
          </a:bodyPr>
          <a:lstStyle/>
          <a:p>
            <a:pPr algn="ctr"/>
            <a:r>
              <a:rPr lang="en-GB" b="1" dirty="0">
                <a:solidFill>
                  <a:schemeClr val="bg1"/>
                </a:solidFill>
              </a:rPr>
              <a:t>Express emotions</a:t>
            </a:r>
          </a:p>
        </p:txBody>
      </p:sp>
      <p:sp>
        <p:nvSpPr>
          <p:cNvPr id="14" name="TextBox 13">
            <a:extLst>
              <a:ext uri="{FF2B5EF4-FFF2-40B4-BE49-F238E27FC236}">
                <a16:creationId xmlns:a16="http://schemas.microsoft.com/office/drawing/2014/main" id="{151C9B59-15E2-C40F-BFFA-F39D019B7C02}"/>
              </a:ext>
            </a:extLst>
          </p:cNvPr>
          <p:cNvSpPr txBox="1"/>
          <p:nvPr/>
        </p:nvSpPr>
        <p:spPr>
          <a:xfrm>
            <a:off x="6507480" y="3727921"/>
            <a:ext cx="2895600" cy="369332"/>
          </a:xfrm>
          <a:prstGeom prst="rect">
            <a:avLst/>
          </a:prstGeom>
          <a:solidFill>
            <a:srgbClr val="397B26"/>
          </a:solidFill>
          <a:ln>
            <a:solidFill>
              <a:schemeClr val="bg1">
                <a:lumMod val="65000"/>
              </a:schemeClr>
            </a:solidFill>
          </a:ln>
        </p:spPr>
        <p:txBody>
          <a:bodyPr wrap="square">
            <a:spAutoFit/>
          </a:bodyPr>
          <a:lstStyle/>
          <a:p>
            <a:pPr algn="ctr"/>
            <a:r>
              <a:rPr lang="en-GB" b="1" dirty="0">
                <a:solidFill>
                  <a:schemeClr val="bg1"/>
                </a:solidFill>
              </a:rPr>
              <a:t>Build confidence</a:t>
            </a:r>
          </a:p>
        </p:txBody>
      </p:sp>
      <p:sp>
        <p:nvSpPr>
          <p:cNvPr id="15" name="TextBox 14">
            <a:extLst>
              <a:ext uri="{FF2B5EF4-FFF2-40B4-BE49-F238E27FC236}">
                <a16:creationId xmlns:a16="http://schemas.microsoft.com/office/drawing/2014/main" id="{42C7DADE-D2A1-46BB-8356-BADF6D2126AE}"/>
              </a:ext>
            </a:extLst>
          </p:cNvPr>
          <p:cNvSpPr txBox="1"/>
          <p:nvPr/>
        </p:nvSpPr>
        <p:spPr>
          <a:xfrm>
            <a:off x="6507480" y="5552440"/>
            <a:ext cx="2895600" cy="369332"/>
          </a:xfrm>
          <a:prstGeom prst="rect">
            <a:avLst/>
          </a:prstGeom>
          <a:solidFill>
            <a:srgbClr val="397B26"/>
          </a:solidFill>
          <a:ln>
            <a:solidFill>
              <a:schemeClr val="bg1">
                <a:lumMod val="65000"/>
              </a:schemeClr>
            </a:solidFill>
          </a:ln>
        </p:spPr>
        <p:txBody>
          <a:bodyPr wrap="square">
            <a:spAutoFit/>
          </a:bodyPr>
          <a:lstStyle/>
          <a:p>
            <a:pPr algn="ctr"/>
            <a:r>
              <a:rPr lang="en-GB" b="1" dirty="0">
                <a:solidFill>
                  <a:schemeClr val="bg1"/>
                </a:solidFill>
              </a:rPr>
              <a:t>Enhance creativity</a:t>
            </a:r>
          </a:p>
        </p:txBody>
      </p:sp>
      <p:pic>
        <p:nvPicPr>
          <p:cNvPr id="16" name="Picture 15">
            <a:extLst>
              <a:ext uri="{FF2B5EF4-FFF2-40B4-BE49-F238E27FC236}">
                <a16:creationId xmlns:a16="http://schemas.microsoft.com/office/drawing/2014/main" id="{8EF77929-7100-7B80-AFB9-0B33001308EA}"/>
              </a:ext>
            </a:extLst>
          </p:cNvPr>
          <p:cNvPicPr>
            <a:picLocks noChangeAspect="1"/>
          </p:cNvPicPr>
          <p:nvPr/>
        </p:nvPicPr>
        <p:blipFill>
          <a:blip r:embed="rId6"/>
          <a:stretch>
            <a:fillRect/>
          </a:stretch>
        </p:blipFill>
        <p:spPr>
          <a:xfrm>
            <a:off x="9814560" y="1232294"/>
            <a:ext cx="1539240" cy="1539240"/>
          </a:xfrm>
          <a:prstGeom prst="rect">
            <a:avLst/>
          </a:prstGeom>
          <a:ln>
            <a:solidFill>
              <a:schemeClr val="bg1">
                <a:lumMod val="65000"/>
              </a:schemeClr>
            </a:solidFill>
          </a:ln>
          <a:effectLst>
            <a:softEdge rad="88900"/>
          </a:effectLst>
        </p:spPr>
      </p:pic>
      <p:pic>
        <p:nvPicPr>
          <p:cNvPr id="17" name="Picture 16">
            <a:extLst>
              <a:ext uri="{FF2B5EF4-FFF2-40B4-BE49-F238E27FC236}">
                <a16:creationId xmlns:a16="http://schemas.microsoft.com/office/drawing/2014/main" id="{0FCD6A72-3C94-EE46-D1B1-A86B62F3E178}"/>
              </a:ext>
            </a:extLst>
          </p:cNvPr>
          <p:cNvPicPr>
            <a:picLocks noChangeAspect="1"/>
          </p:cNvPicPr>
          <p:nvPr/>
        </p:nvPicPr>
        <p:blipFill>
          <a:blip r:embed="rId7"/>
          <a:stretch>
            <a:fillRect/>
          </a:stretch>
        </p:blipFill>
        <p:spPr>
          <a:xfrm>
            <a:off x="9808703" y="3176503"/>
            <a:ext cx="1539240" cy="1539240"/>
          </a:xfrm>
          <a:prstGeom prst="rect">
            <a:avLst/>
          </a:prstGeom>
          <a:ln>
            <a:solidFill>
              <a:schemeClr val="bg1">
                <a:lumMod val="65000"/>
              </a:schemeClr>
            </a:solidFill>
          </a:ln>
          <a:effectLst>
            <a:softEdge rad="88900"/>
          </a:effectLst>
        </p:spPr>
      </p:pic>
      <p:pic>
        <p:nvPicPr>
          <p:cNvPr id="18" name="Picture 17">
            <a:extLst>
              <a:ext uri="{FF2B5EF4-FFF2-40B4-BE49-F238E27FC236}">
                <a16:creationId xmlns:a16="http://schemas.microsoft.com/office/drawing/2014/main" id="{3E932ACA-2FC6-BD87-9205-AA5F89A2A53D}"/>
              </a:ext>
            </a:extLst>
          </p:cNvPr>
          <p:cNvPicPr>
            <a:picLocks noChangeAspect="1"/>
          </p:cNvPicPr>
          <p:nvPr/>
        </p:nvPicPr>
        <p:blipFill>
          <a:blip r:embed="rId8"/>
          <a:stretch>
            <a:fillRect/>
          </a:stretch>
        </p:blipFill>
        <p:spPr>
          <a:xfrm>
            <a:off x="9814560" y="5011926"/>
            <a:ext cx="1539240" cy="1539240"/>
          </a:xfrm>
          <a:prstGeom prst="rect">
            <a:avLst/>
          </a:prstGeom>
          <a:ln>
            <a:solidFill>
              <a:schemeClr val="bg1">
                <a:lumMod val="65000"/>
              </a:schemeClr>
            </a:solidFill>
          </a:ln>
          <a:effectLst>
            <a:softEdge rad="88900"/>
          </a:effectLst>
        </p:spPr>
      </p:pic>
      <p:sp>
        <p:nvSpPr>
          <p:cNvPr id="23" name="Title 1">
            <a:extLst>
              <a:ext uri="{FF2B5EF4-FFF2-40B4-BE49-F238E27FC236}">
                <a16:creationId xmlns:a16="http://schemas.microsoft.com/office/drawing/2014/main" id="{11B55C17-B7BB-5337-6737-4DFEA27A4EA6}"/>
              </a:ext>
            </a:extLst>
          </p:cNvPr>
          <p:cNvSpPr>
            <a:spLocks noGrp="1"/>
          </p:cNvSpPr>
          <p:nvPr>
            <p:ph type="title"/>
          </p:nvPr>
        </p:nvSpPr>
        <p:spPr>
          <a:xfrm>
            <a:off x="121003" y="170969"/>
            <a:ext cx="10196744" cy="744584"/>
          </a:xfrm>
        </p:spPr>
        <p:txBody>
          <a:bodyPr>
            <a:normAutofit/>
          </a:bodyPr>
          <a:lstStyle/>
          <a:p>
            <a:r>
              <a:rPr lang="en-US" sz="3200" b="1" dirty="0">
                <a:solidFill>
                  <a:schemeClr val="accent1">
                    <a:lumMod val="75000"/>
                  </a:schemeClr>
                </a:solidFill>
              </a:rPr>
              <a:t>Children grow through play</a:t>
            </a:r>
          </a:p>
        </p:txBody>
      </p:sp>
    </p:spTree>
    <p:extLst>
      <p:ext uri="{BB962C8B-B14F-4D97-AF65-F5344CB8AC3E}">
        <p14:creationId xmlns:p14="http://schemas.microsoft.com/office/powerpoint/2010/main" val="244023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couple of young boys playing in sand&#10;&#10;Description automatically generated">
            <a:extLst>
              <a:ext uri="{FF2B5EF4-FFF2-40B4-BE49-F238E27FC236}">
                <a16:creationId xmlns:a16="http://schemas.microsoft.com/office/drawing/2014/main" id="{72FB5BB2-7293-F523-E15F-C249E02C433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1646" r="21501"/>
          <a:stretch/>
        </p:blipFill>
        <p:spPr>
          <a:xfrm>
            <a:off x="7126678" y="930122"/>
            <a:ext cx="5065322" cy="5927878"/>
          </a:xfrm>
          <a:prstGeom prst="rect">
            <a:avLst/>
          </a:prstGeom>
        </p:spPr>
      </p:pic>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AD74DD4-406E-9875-CB84-C3D11C2DEFED}"/>
              </a:ext>
            </a:extLst>
          </p:cNvPr>
          <p:cNvSpPr txBox="1"/>
          <p:nvPr/>
        </p:nvSpPr>
        <p:spPr>
          <a:xfrm>
            <a:off x="182858" y="1292073"/>
            <a:ext cx="6855717" cy="461665"/>
          </a:xfrm>
          <a:prstGeom prst="rect">
            <a:avLst/>
          </a:prstGeom>
          <a:solidFill>
            <a:srgbClr val="002060"/>
          </a:solidFill>
        </p:spPr>
        <p:txBody>
          <a:bodyPr wrap="square">
            <a:spAutoFit/>
          </a:bodyPr>
          <a:lstStyle/>
          <a:p>
            <a:r>
              <a:rPr lang="en-US" sz="2400" b="1" dirty="0">
                <a:solidFill>
                  <a:schemeClr val="bg1"/>
                </a:solidFill>
                <a:latin typeface="Graphik Semibold" panose="020B0703030202060203" pitchFamily="34" charset="0"/>
              </a:rPr>
              <a:t>Where to obtain data and evidence? </a:t>
            </a:r>
          </a:p>
        </p:txBody>
      </p:sp>
      <p:sp>
        <p:nvSpPr>
          <p:cNvPr id="8" name="Rectangle 7">
            <a:extLst>
              <a:ext uri="{FF2B5EF4-FFF2-40B4-BE49-F238E27FC236}">
                <a16:creationId xmlns:a16="http://schemas.microsoft.com/office/drawing/2014/main" id="{8DA3A829-2AF7-90D9-1649-C69151001EE7}"/>
              </a:ext>
            </a:extLst>
          </p:cNvPr>
          <p:cNvSpPr/>
          <p:nvPr/>
        </p:nvSpPr>
        <p:spPr>
          <a:xfrm>
            <a:off x="10812367" y="4390897"/>
            <a:ext cx="441670"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B91D7CA-28A0-9036-A855-F74C775C4CF6}"/>
              </a:ext>
            </a:extLst>
          </p:cNvPr>
          <p:cNvSpPr/>
          <p:nvPr/>
        </p:nvSpPr>
        <p:spPr>
          <a:xfrm rot="336904">
            <a:off x="9407082" y="4397438"/>
            <a:ext cx="148706"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D4027703-1EEF-AFA3-1BC7-B9F45E1BE1E2}"/>
              </a:ext>
            </a:extLst>
          </p:cNvPr>
          <p:cNvSpPr>
            <a:spLocks noGrp="1"/>
          </p:cNvSpPr>
          <p:nvPr>
            <p:ph type="title"/>
          </p:nvPr>
        </p:nvSpPr>
        <p:spPr>
          <a:xfrm>
            <a:off x="0" y="42480"/>
            <a:ext cx="10196744" cy="744584"/>
          </a:xfrm>
        </p:spPr>
        <p:txBody>
          <a:bodyPr>
            <a:normAutofit/>
          </a:bodyPr>
          <a:lstStyle/>
          <a:p>
            <a:r>
              <a:rPr lang="en-US" sz="3200" dirty="0">
                <a:solidFill>
                  <a:schemeClr val="accent2"/>
                </a:solidFill>
              </a:rPr>
              <a:t>Aspect 1: </a:t>
            </a:r>
            <a:r>
              <a:rPr lang="en-US" sz="3200" b="1" dirty="0">
                <a:solidFill>
                  <a:schemeClr val="accent1">
                    <a:lumMod val="75000"/>
                  </a:schemeClr>
                </a:solidFill>
              </a:rPr>
              <a:t>Children's Growth and Development </a:t>
            </a:r>
          </a:p>
        </p:txBody>
      </p:sp>
      <p:grpSp>
        <p:nvGrpSpPr>
          <p:cNvPr id="5" name="Group 4">
            <a:extLst>
              <a:ext uri="{FF2B5EF4-FFF2-40B4-BE49-F238E27FC236}">
                <a16:creationId xmlns:a16="http://schemas.microsoft.com/office/drawing/2014/main" id="{B7BBED86-621C-EFC3-7C33-1282A1BE9B47}"/>
              </a:ext>
            </a:extLst>
          </p:cNvPr>
          <p:cNvGrpSpPr/>
          <p:nvPr/>
        </p:nvGrpSpPr>
        <p:grpSpPr>
          <a:xfrm>
            <a:off x="702825" y="2189947"/>
            <a:ext cx="6335751" cy="2475305"/>
            <a:chOff x="856915" y="1833355"/>
            <a:chExt cx="7044448" cy="1232860"/>
          </a:xfrm>
        </p:grpSpPr>
        <p:sp>
          <p:nvSpPr>
            <p:cNvPr id="11" name="TextBox 10">
              <a:extLst>
                <a:ext uri="{FF2B5EF4-FFF2-40B4-BE49-F238E27FC236}">
                  <a16:creationId xmlns:a16="http://schemas.microsoft.com/office/drawing/2014/main" id="{E997AB42-0F2B-C7E9-7397-EC7276D9471B}"/>
                </a:ext>
              </a:extLst>
            </p:cNvPr>
            <p:cNvSpPr txBox="1"/>
            <p:nvPr/>
          </p:nvSpPr>
          <p:spPr>
            <a:xfrm>
              <a:off x="856915" y="2172018"/>
              <a:ext cx="7010928" cy="187752"/>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r>
                <a:rPr lang="en-GB" sz="1800" dirty="0">
                  <a:solidFill>
                    <a:srgbClr val="203864"/>
                  </a:solidFill>
                  <a:latin typeface="Graphik" panose="020B0503030202060203" pitchFamily="34" charset="0"/>
                  <a:cs typeface="Graphik Arabic Regular" pitchFamily="2" charset="-78"/>
                </a:rPr>
                <a:t>Analysing documents and procedures</a:t>
              </a:r>
            </a:p>
          </p:txBody>
        </p:sp>
        <p:sp>
          <p:nvSpPr>
            <p:cNvPr id="12" name="TextBox 11">
              <a:extLst>
                <a:ext uri="{FF2B5EF4-FFF2-40B4-BE49-F238E27FC236}">
                  <a16:creationId xmlns:a16="http://schemas.microsoft.com/office/drawing/2014/main" id="{D823E0D3-ABAD-3B90-81EE-C439A1C0B553}"/>
                </a:ext>
              </a:extLst>
            </p:cNvPr>
            <p:cNvSpPr txBox="1"/>
            <p:nvPr/>
          </p:nvSpPr>
          <p:spPr>
            <a:xfrm>
              <a:off x="890434" y="1833355"/>
              <a:ext cx="7010928" cy="17986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r>
                <a:rPr lang="en-US" sz="1700" dirty="0">
                  <a:solidFill>
                    <a:srgbClr val="203864"/>
                  </a:solidFill>
                  <a:latin typeface="Graphik" panose="020B0503030202060203" pitchFamily="34" charset="0"/>
                  <a:cs typeface="Graphik Arabic Regular" pitchFamily="2" charset="-78"/>
                </a:rPr>
                <a:t>Observing &amp; evaluating children’s participation &amp; interaction</a:t>
              </a:r>
            </a:p>
          </p:txBody>
        </p:sp>
        <p:sp>
          <p:nvSpPr>
            <p:cNvPr id="13" name="TextBox 12">
              <a:extLst>
                <a:ext uri="{FF2B5EF4-FFF2-40B4-BE49-F238E27FC236}">
                  <a16:creationId xmlns:a16="http://schemas.microsoft.com/office/drawing/2014/main" id="{537D9AE9-AEBE-514C-FBE4-DA3F1E1C9011}"/>
                </a:ext>
              </a:extLst>
            </p:cNvPr>
            <p:cNvSpPr txBox="1"/>
            <p:nvPr/>
          </p:nvSpPr>
          <p:spPr>
            <a:xfrm>
              <a:off x="856915" y="2569141"/>
              <a:ext cx="7010928" cy="187752"/>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r>
                <a:rPr lang="en-GB" sz="1800" dirty="0">
                  <a:solidFill>
                    <a:srgbClr val="203864"/>
                  </a:solidFill>
                  <a:latin typeface="Graphik" panose="020B0503030202060203" pitchFamily="34" charset="0"/>
                  <a:cs typeface="Graphik Arabic Regular" pitchFamily="2" charset="-78"/>
                </a:rPr>
                <a:t>Conducting interviews and surveys</a:t>
              </a:r>
            </a:p>
          </p:txBody>
        </p:sp>
        <p:sp>
          <p:nvSpPr>
            <p:cNvPr id="14" name="TextBox 13">
              <a:extLst>
                <a:ext uri="{FF2B5EF4-FFF2-40B4-BE49-F238E27FC236}">
                  <a16:creationId xmlns:a16="http://schemas.microsoft.com/office/drawing/2014/main" id="{1A7ADBE3-59B6-7FF6-1889-33AA8D215EB7}"/>
                </a:ext>
              </a:extLst>
            </p:cNvPr>
            <p:cNvSpPr txBox="1"/>
            <p:nvPr/>
          </p:nvSpPr>
          <p:spPr>
            <a:xfrm>
              <a:off x="890435" y="2878463"/>
              <a:ext cx="7010928" cy="187752"/>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r>
                <a:rPr lang="en-US" sz="1800" dirty="0">
                  <a:solidFill>
                    <a:srgbClr val="203864"/>
                  </a:solidFill>
                  <a:latin typeface="Graphik" panose="020B0503030202060203" pitchFamily="34" charset="0"/>
                  <a:cs typeface="Graphik Arabic Regular" pitchFamily="2" charset="-78"/>
                </a:rPr>
                <a:t>Reviewing sample of children’s outcomes.</a:t>
              </a:r>
            </a:p>
          </p:txBody>
        </p:sp>
      </p:grpSp>
      <p:grpSp>
        <p:nvGrpSpPr>
          <p:cNvPr id="15" name="Group 14">
            <a:extLst>
              <a:ext uri="{FF2B5EF4-FFF2-40B4-BE49-F238E27FC236}">
                <a16:creationId xmlns:a16="http://schemas.microsoft.com/office/drawing/2014/main" id="{CFEC63FB-393C-2764-8BFC-342AF5888ABA}"/>
              </a:ext>
            </a:extLst>
          </p:cNvPr>
          <p:cNvGrpSpPr/>
          <p:nvPr/>
        </p:nvGrpSpPr>
        <p:grpSpPr>
          <a:xfrm>
            <a:off x="182818" y="2192747"/>
            <a:ext cx="477625" cy="2443598"/>
            <a:chOff x="3993307" y="4517538"/>
            <a:chExt cx="306707" cy="1230866"/>
          </a:xfrm>
        </p:grpSpPr>
        <p:sp>
          <p:nvSpPr>
            <p:cNvPr id="16" name="TextBox 15">
              <a:extLst>
                <a:ext uri="{FF2B5EF4-FFF2-40B4-BE49-F238E27FC236}">
                  <a16:creationId xmlns:a16="http://schemas.microsoft.com/office/drawing/2014/main" id="{5D77D01C-78E5-EFA8-F884-0719B9E962B7}"/>
                </a:ext>
              </a:extLst>
            </p:cNvPr>
            <p:cNvSpPr txBox="1"/>
            <p:nvPr/>
          </p:nvSpPr>
          <p:spPr>
            <a:xfrm>
              <a:off x="3993308" y="4517538"/>
              <a:ext cx="306705" cy="182031"/>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sz="1700" b="0" kern="100" dirty="0">
                  <a:solidFill>
                    <a:schemeClr val="bg1"/>
                  </a:solidFill>
                  <a:latin typeface="Graphik Arabic Black" pitchFamily="2" charset="-78"/>
                  <a:cs typeface="Graphik Arabic Black" pitchFamily="2" charset="-78"/>
                </a:rPr>
                <a:t>1</a:t>
              </a:r>
            </a:p>
          </p:txBody>
        </p:sp>
        <p:sp>
          <p:nvSpPr>
            <p:cNvPr id="17" name="TextBox 16">
              <a:extLst>
                <a:ext uri="{FF2B5EF4-FFF2-40B4-BE49-F238E27FC236}">
                  <a16:creationId xmlns:a16="http://schemas.microsoft.com/office/drawing/2014/main" id="{3FA924CF-3E13-86B4-F492-6158DB474520}"/>
                </a:ext>
              </a:extLst>
            </p:cNvPr>
            <p:cNvSpPr txBox="1"/>
            <p:nvPr/>
          </p:nvSpPr>
          <p:spPr>
            <a:xfrm>
              <a:off x="3993308" y="4862555"/>
              <a:ext cx="306706" cy="182031"/>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sz="1700" b="0" kern="100" dirty="0">
                  <a:solidFill>
                    <a:schemeClr val="bg1"/>
                  </a:solidFill>
                  <a:latin typeface="Graphik Arabic Black" pitchFamily="2" charset="-78"/>
                  <a:cs typeface="Graphik Arabic Black" pitchFamily="2" charset="-78"/>
                </a:rPr>
                <a:t>2</a:t>
              </a:r>
            </a:p>
          </p:txBody>
        </p:sp>
        <p:sp>
          <p:nvSpPr>
            <p:cNvPr id="18" name="TextBox 17">
              <a:extLst>
                <a:ext uri="{FF2B5EF4-FFF2-40B4-BE49-F238E27FC236}">
                  <a16:creationId xmlns:a16="http://schemas.microsoft.com/office/drawing/2014/main" id="{F44E6C1F-57FA-A370-C973-6DC7958CADE5}"/>
                </a:ext>
              </a:extLst>
            </p:cNvPr>
            <p:cNvSpPr txBox="1"/>
            <p:nvPr/>
          </p:nvSpPr>
          <p:spPr>
            <a:xfrm>
              <a:off x="3993307" y="5254308"/>
              <a:ext cx="306706" cy="182031"/>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sz="1700" b="0" kern="100" dirty="0">
                  <a:solidFill>
                    <a:schemeClr val="bg1"/>
                  </a:solidFill>
                  <a:latin typeface="Graphik Arabic Black" pitchFamily="2" charset="-78"/>
                  <a:cs typeface="Graphik Arabic Black" pitchFamily="2" charset="-78"/>
                </a:rPr>
                <a:t>3</a:t>
              </a:r>
            </a:p>
          </p:txBody>
        </p:sp>
        <p:sp>
          <p:nvSpPr>
            <p:cNvPr id="19" name="TextBox 18">
              <a:extLst>
                <a:ext uri="{FF2B5EF4-FFF2-40B4-BE49-F238E27FC236}">
                  <a16:creationId xmlns:a16="http://schemas.microsoft.com/office/drawing/2014/main" id="{25E75B74-33BD-6E87-3025-3873B1D2C391}"/>
                </a:ext>
              </a:extLst>
            </p:cNvPr>
            <p:cNvSpPr txBox="1"/>
            <p:nvPr/>
          </p:nvSpPr>
          <p:spPr>
            <a:xfrm>
              <a:off x="3993307" y="5566373"/>
              <a:ext cx="306706" cy="182031"/>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sz="1700" b="0" kern="100" dirty="0">
                  <a:solidFill>
                    <a:schemeClr val="bg1"/>
                  </a:solidFill>
                  <a:latin typeface="Graphik Arabic Black" pitchFamily="2" charset="-78"/>
                  <a:cs typeface="Graphik Arabic Black" pitchFamily="2" charset="-78"/>
                </a:rPr>
                <a:t>4</a:t>
              </a:r>
            </a:p>
          </p:txBody>
        </p:sp>
      </p:grpSp>
    </p:spTree>
    <p:extLst>
      <p:ext uri="{BB962C8B-B14F-4D97-AF65-F5344CB8AC3E}">
        <p14:creationId xmlns:p14="http://schemas.microsoft.com/office/powerpoint/2010/main" val="3385389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0" y="69955"/>
            <a:ext cx="10196744" cy="744584"/>
          </a:xfrm>
        </p:spPr>
        <p:txBody>
          <a:bodyPr>
            <a:normAutofit/>
          </a:bodyPr>
          <a:lstStyle/>
          <a:p>
            <a:r>
              <a:rPr lang="en-US" sz="3200" dirty="0">
                <a:solidFill>
                  <a:schemeClr val="accent2"/>
                </a:solidFill>
              </a:rPr>
              <a:t>Aspect 2: </a:t>
            </a:r>
            <a:r>
              <a:rPr lang="en-US" sz="3200" b="1" dirty="0">
                <a:solidFill>
                  <a:schemeClr val="accent1">
                    <a:lumMod val="75000"/>
                  </a:schemeClr>
                </a:solidFill>
              </a:rPr>
              <a:t>Child Initiated Learning </a:t>
            </a:r>
          </a:p>
        </p:txBody>
      </p:sp>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6F31E06C-BA72-D401-CEFB-2B82A2463C1B}"/>
              </a:ext>
            </a:extLst>
          </p:cNvPr>
          <p:cNvSpPr txBox="1"/>
          <p:nvPr/>
        </p:nvSpPr>
        <p:spPr>
          <a:xfrm>
            <a:off x="473711" y="1507734"/>
            <a:ext cx="5859971" cy="400110"/>
          </a:xfrm>
          <a:prstGeom prst="rect">
            <a:avLst/>
          </a:prstGeom>
          <a:noFill/>
        </p:spPr>
        <p:txBody>
          <a:bodyPr wrap="square">
            <a:spAutoFit/>
          </a:bodyPr>
          <a:lstStyle/>
          <a:p>
            <a:pPr algn="ctr"/>
            <a:r>
              <a:rPr lang="en-US" sz="2000" b="1" dirty="0">
                <a:solidFill>
                  <a:schemeClr val="accent5"/>
                </a:solidFill>
                <a:latin typeface="Graphik Semibold" panose="020B0703030202060203" pitchFamily="34" charset="0"/>
              </a:rPr>
              <a:t>2.1 Areas of Learning</a:t>
            </a:r>
          </a:p>
        </p:txBody>
      </p:sp>
      <p:sp>
        <p:nvSpPr>
          <p:cNvPr id="42" name="TextBox 41">
            <a:extLst>
              <a:ext uri="{FF2B5EF4-FFF2-40B4-BE49-F238E27FC236}">
                <a16:creationId xmlns:a16="http://schemas.microsoft.com/office/drawing/2014/main" id="{BC1F5673-DAB9-7A98-3627-A19ED28CAC0A}"/>
              </a:ext>
            </a:extLst>
          </p:cNvPr>
          <p:cNvSpPr txBox="1"/>
          <p:nvPr/>
        </p:nvSpPr>
        <p:spPr>
          <a:xfrm>
            <a:off x="473711" y="3896579"/>
            <a:ext cx="5859971" cy="400110"/>
          </a:xfrm>
          <a:prstGeom prst="rect">
            <a:avLst/>
          </a:prstGeom>
          <a:noFill/>
        </p:spPr>
        <p:txBody>
          <a:bodyPr wrap="square">
            <a:spAutoFit/>
          </a:bodyPr>
          <a:lstStyle/>
          <a:p>
            <a:pPr algn="ctr"/>
            <a:r>
              <a:rPr lang="en-US" sz="2000" b="1" dirty="0">
                <a:solidFill>
                  <a:schemeClr val="accent5"/>
                </a:solidFill>
                <a:latin typeface="Graphik Semibold" panose="020B0703030202060203" pitchFamily="34" charset="0"/>
              </a:rPr>
              <a:t>2.2 Curriculum experiences </a:t>
            </a:r>
          </a:p>
        </p:txBody>
      </p:sp>
      <p:pic>
        <p:nvPicPr>
          <p:cNvPr id="4" name="Picture 3" descr="A child playing in a sandbox&#10;&#10;Description automatically generated">
            <a:extLst>
              <a:ext uri="{FF2B5EF4-FFF2-40B4-BE49-F238E27FC236}">
                <a16:creationId xmlns:a16="http://schemas.microsoft.com/office/drawing/2014/main" id="{4D2E369F-0D96-2248-F552-4D49BAC28F6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9131" t="8881" r="21821" b="4658"/>
          <a:stretch/>
        </p:blipFill>
        <p:spPr>
          <a:xfrm>
            <a:off x="7136468" y="897071"/>
            <a:ext cx="5055532" cy="5960929"/>
          </a:xfrm>
          <a:prstGeom prst="rect">
            <a:avLst/>
          </a:prstGeom>
        </p:spPr>
      </p:pic>
      <p:grpSp>
        <p:nvGrpSpPr>
          <p:cNvPr id="5" name="Group 4">
            <a:extLst>
              <a:ext uri="{FF2B5EF4-FFF2-40B4-BE49-F238E27FC236}">
                <a16:creationId xmlns:a16="http://schemas.microsoft.com/office/drawing/2014/main" id="{71AF5EFD-6EB8-477F-EDF1-54DB25C1182F}"/>
              </a:ext>
            </a:extLst>
          </p:cNvPr>
          <p:cNvGrpSpPr/>
          <p:nvPr/>
        </p:nvGrpSpPr>
        <p:grpSpPr>
          <a:xfrm>
            <a:off x="590391" y="2117907"/>
            <a:ext cx="2862637" cy="1058875"/>
            <a:chOff x="-946672" y="1797246"/>
            <a:chExt cx="2862637" cy="1058875"/>
          </a:xfrm>
          <a:noFill/>
        </p:grpSpPr>
        <p:grpSp>
          <p:nvGrpSpPr>
            <p:cNvPr id="7" name="Group 6">
              <a:extLst>
                <a:ext uri="{FF2B5EF4-FFF2-40B4-BE49-F238E27FC236}">
                  <a16:creationId xmlns:a16="http://schemas.microsoft.com/office/drawing/2014/main" id="{2ABCC224-B4C7-9F5E-ADD4-8CD702441A36}"/>
                </a:ext>
              </a:extLst>
            </p:cNvPr>
            <p:cNvGrpSpPr/>
            <p:nvPr/>
          </p:nvGrpSpPr>
          <p:grpSpPr>
            <a:xfrm>
              <a:off x="-828172" y="1797246"/>
              <a:ext cx="2625639" cy="1058875"/>
              <a:chOff x="233640" y="2894136"/>
              <a:chExt cx="2625639" cy="1058875"/>
            </a:xfrm>
            <a:grpFill/>
          </p:grpSpPr>
          <p:sp>
            <p:nvSpPr>
              <p:cNvPr id="9" name="Rectangle 8">
                <a:extLst>
                  <a:ext uri="{FF2B5EF4-FFF2-40B4-BE49-F238E27FC236}">
                    <a16:creationId xmlns:a16="http://schemas.microsoft.com/office/drawing/2014/main" id="{30307FDE-AF38-8276-3FC3-B715BDC2D87B}"/>
                  </a:ext>
                </a:extLst>
              </p:cNvPr>
              <p:cNvSpPr/>
              <p:nvPr/>
            </p:nvSpPr>
            <p:spPr>
              <a:xfrm>
                <a:off x="233640" y="2894136"/>
                <a:ext cx="2625639"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10" name="TextBox 9">
                <a:extLst>
                  <a:ext uri="{FF2B5EF4-FFF2-40B4-BE49-F238E27FC236}">
                    <a16:creationId xmlns:a16="http://schemas.microsoft.com/office/drawing/2014/main" id="{D49E3511-A745-680D-59B9-DC3CBB780604}"/>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Graphik Arabic Regular" pitchFamily="2" charset="-78"/>
                  <a:cs typeface="Graphik Arabic Regular" pitchFamily="2" charset="-78"/>
                </a:endParaRPr>
              </a:p>
            </p:txBody>
          </p:sp>
        </p:grpSp>
        <p:sp>
          <p:nvSpPr>
            <p:cNvPr id="8" name="TextBox 7">
              <a:extLst>
                <a:ext uri="{FF2B5EF4-FFF2-40B4-BE49-F238E27FC236}">
                  <a16:creationId xmlns:a16="http://schemas.microsoft.com/office/drawing/2014/main" id="{6586776D-44AE-0AFA-568E-0E7A1C41F0F1}"/>
                </a:ext>
              </a:extLst>
            </p:cNvPr>
            <p:cNvSpPr txBox="1"/>
            <p:nvPr/>
          </p:nvSpPr>
          <p:spPr>
            <a:xfrm>
              <a:off x="-946672" y="1999727"/>
              <a:ext cx="2862637" cy="646331"/>
            </a:xfrm>
            <a:prstGeom prst="rect">
              <a:avLst/>
            </a:prstGeom>
            <a:grpFill/>
            <a:ln>
              <a:noFill/>
            </a:ln>
          </p:spPr>
          <p:txBody>
            <a:bodyPr wrap="square">
              <a:spAutoFit/>
            </a:bodyPr>
            <a:lstStyle/>
            <a:p>
              <a:pPr algn="ctr"/>
              <a:r>
                <a:rPr lang="en-GB" dirty="0">
                  <a:latin typeface="Graphik" panose="020B0503030202060203" pitchFamily="34" charset="0"/>
                  <a:cs typeface="Graphik Arabic Regular" pitchFamily="2" charset="-78"/>
                </a:rPr>
                <a:t>2.1.1 Age-appropriate Experiences </a:t>
              </a:r>
            </a:p>
          </p:txBody>
        </p:sp>
      </p:grpSp>
      <p:grpSp>
        <p:nvGrpSpPr>
          <p:cNvPr id="11" name="Group 10">
            <a:extLst>
              <a:ext uri="{FF2B5EF4-FFF2-40B4-BE49-F238E27FC236}">
                <a16:creationId xmlns:a16="http://schemas.microsoft.com/office/drawing/2014/main" id="{66C76AB7-AD2C-EB12-2D57-201ADB062BD8}"/>
              </a:ext>
            </a:extLst>
          </p:cNvPr>
          <p:cNvGrpSpPr/>
          <p:nvPr/>
        </p:nvGrpSpPr>
        <p:grpSpPr>
          <a:xfrm>
            <a:off x="3527133" y="2114117"/>
            <a:ext cx="2806547" cy="1058875"/>
            <a:chOff x="1777195" y="1797246"/>
            <a:chExt cx="2806547" cy="1058875"/>
          </a:xfrm>
          <a:noFill/>
        </p:grpSpPr>
        <p:sp>
          <p:nvSpPr>
            <p:cNvPr id="14" name="Rectangle 13">
              <a:extLst>
                <a:ext uri="{FF2B5EF4-FFF2-40B4-BE49-F238E27FC236}">
                  <a16:creationId xmlns:a16="http://schemas.microsoft.com/office/drawing/2014/main" id="{4B00A6FE-5AF6-4555-11D7-3D9EC01878EE}"/>
                </a:ext>
              </a:extLst>
            </p:cNvPr>
            <p:cNvSpPr/>
            <p:nvPr/>
          </p:nvSpPr>
          <p:spPr>
            <a:xfrm>
              <a:off x="1878559" y="1797246"/>
              <a:ext cx="2625639"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13" name="TextBox 12">
              <a:extLst>
                <a:ext uri="{FF2B5EF4-FFF2-40B4-BE49-F238E27FC236}">
                  <a16:creationId xmlns:a16="http://schemas.microsoft.com/office/drawing/2014/main" id="{4F7DBBB0-956B-CF5A-AB23-CD5FD22F39AF}"/>
                </a:ext>
              </a:extLst>
            </p:cNvPr>
            <p:cNvSpPr txBox="1"/>
            <p:nvPr/>
          </p:nvSpPr>
          <p:spPr>
            <a:xfrm>
              <a:off x="1777195" y="1891335"/>
              <a:ext cx="2806547" cy="923330"/>
            </a:xfrm>
            <a:prstGeom prst="rect">
              <a:avLst/>
            </a:prstGeom>
            <a:grpFill/>
            <a:ln>
              <a:noFill/>
            </a:ln>
          </p:spPr>
          <p:txBody>
            <a:bodyPr wrap="square">
              <a:spAutoFit/>
            </a:bodyPr>
            <a:lstStyle/>
            <a:p>
              <a:pPr algn="ctr"/>
              <a:r>
                <a:rPr lang="en-US" sz="1800" dirty="0">
                  <a:latin typeface="Graphik" panose="020B0503030202060203" pitchFamily="34" charset="0"/>
                  <a:cs typeface="Graphik Arabic Regular" pitchFamily="2" charset="-78"/>
                </a:rPr>
                <a:t>2.1.2 </a:t>
              </a:r>
            </a:p>
            <a:p>
              <a:pPr algn="ctr"/>
              <a:r>
                <a:rPr lang="en-US" sz="1800" dirty="0">
                  <a:latin typeface="Graphik" panose="020B0503030202060203" pitchFamily="34" charset="0"/>
                  <a:cs typeface="Graphik Arabic Regular" pitchFamily="2" charset="-78"/>
                </a:rPr>
                <a:t>Managing Learning Environment </a:t>
              </a:r>
            </a:p>
          </p:txBody>
        </p:sp>
      </p:grpSp>
      <p:grpSp>
        <p:nvGrpSpPr>
          <p:cNvPr id="16" name="Group 15">
            <a:extLst>
              <a:ext uri="{FF2B5EF4-FFF2-40B4-BE49-F238E27FC236}">
                <a16:creationId xmlns:a16="http://schemas.microsoft.com/office/drawing/2014/main" id="{151A765C-1108-65CD-F493-AB171B24C47F}"/>
              </a:ext>
            </a:extLst>
          </p:cNvPr>
          <p:cNvGrpSpPr/>
          <p:nvPr/>
        </p:nvGrpSpPr>
        <p:grpSpPr>
          <a:xfrm>
            <a:off x="517513" y="4490838"/>
            <a:ext cx="2862637" cy="1058875"/>
            <a:chOff x="-1019550" y="1797246"/>
            <a:chExt cx="2862637" cy="1058875"/>
          </a:xfrm>
          <a:noFill/>
        </p:grpSpPr>
        <p:sp>
          <p:nvSpPr>
            <p:cNvPr id="19" name="Rectangle 18">
              <a:extLst>
                <a:ext uri="{FF2B5EF4-FFF2-40B4-BE49-F238E27FC236}">
                  <a16:creationId xmlns:a16="http://schemas.microsoft.com/office/drawing/2014/main" id="{CCAC38BB-1702-4983-D119-2C7272AE887F}"/>
                </a:ext>
              </a:extLst>
            </p:cNvPr>
            <p:cNvSpPr/>
            <p:nvPr/>
          </p:nvSpPr>
          <p:spPr>
            <a:xfrm>
              <a:off x="-828172" y="1797246"/>
              <a:ext cx="2625639"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18" name="TextBox 17">
              <a:extLst>
                <a:ext uri="{FF2B5EF4-FFF2-40B4-BE49-F238E27FC236}">
                  <a16:creationId xmlns:a16="http://schemas.microsoft.com/office/drawing/2014/main" id="{AF0A55AB-9667-D0B2-DB77-661FBE938DAD}"/>
                </a:ext>
              </a:extLst>
            </p:cNvPr>
            <p:cNvSpPr txBox="1"/>
            <p:nvPr/>
          </p:nvSpPr>
          <p:spPr>
            <a:xfrm>
              <a:off x="-1019550" y="1999725"/>
              <a:ext cx="2862637" cy="646331"/>
            </a:xfrm>
            <a:prstGeom prst="rect">
              <a:avLst/>
            </a:prstGeom>
            <a:grpFill/>
            <a:ln>
              <a:noFill/>
            </a:ln>
          </p:spPr>
          <p:txBody>
            <a:bodyPr wrap="square">
              <a:spAutoFit/>
            </a:bodyPr>
            <a:lstStyle/>
            <a:p>
              <a:pPr algn="ctr"/>
              <a:r>
                <a:rPr lang="en-GB" dirty="0">
                  <a:latin typeface="Graphik" panose="020B0503030202060203" pitchFamily="34" charset="0"/>
                  <a:cs typeface="Graphik Arabic Regular" pitchFamily="2" charset="-78"/>
                </a:rPr>
                <a:t>2.2.1 </a:t>
              </a:r>
            </a:p>
            <a:p>
              <a:pPr algn="ctr"/>
              <a:r>
                <a:rPr lang="en-GB" dirty="0">
                  <a:latin typeface="Graphik" panose="020B0503030202060203" pitchFamily="34" charset="0"/>
                  <a:cs typeface="Graphik Arabic Regular" pitchFamily="2" charset="-78"/>
                </a:rPr>
                <a:t>Acquiring Skills </a:t>
              </a:r>
            </a:p>
          </p:txBody>
        </p:sp>
      </p:grpSp>
      <p:grpSp>
        <p:nvGrpSpPr>
          <p:cNvPr id="22" name="Group 21">
            <a:extLst>
              <a:ext uri="{FF2B5EF4-FFF2-40B4-BE49-F238E27FC236}">
                <a16:creationId xmlns:a16="http://schemas.microsoft.com/office/drawing/2014/main" id="{7227F27C-887E-7347-312B-50A9294F2874}"/>
              </a:ext>
            </a:extLst>
          </p:cNvPr>
          <p:cNvGrpSpPr/>
          <p:nvPr/>
        </p:nvGrpSpPr>
        <p:grpSpPr>
          <a:xfrm>
            <a:off x="3527134" y="4487048"/>
            <a:ext cx="2806547" cy="1058875"/>
            <a:chOff x="1777196" y="1797246"/>
            <a:chExt cx="2806547" cy="1058875"/>
          </a:xfrm>
          <a:noFill/>
        </p:grpSpPr>
        <p:sp>
          <p:nvSpPr>
            <p:cNvPr id="23" name="Rectangle 22">
              <a:extLst>
                <a:ext uri="{FF2B5EF4-FFF2-40B4-BE49-F238E27FC236}">
                  <a16:creationId xmlns:a16="http://schemas.microsoft.com/office/drawing/2014/main" id="{A41AB4B3-7C08-E100-AE37-521A7F80498E}"/>
                </a:ext>
              </a:extLst>
            </p:cNvPr>
            <p:cNvSpPr/>
            <p:nvPr/>
          </p:nvSpPr>
          <p:spPr>
            <a:xfrm>
              <a:off x="1878559" y="1797246"/>
              <a:ext cx="2625639"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31" name="TextBox 30">
              <a:extLst>
                <a:ext uri="{FF2B5EF4-FFF2-40B4-BE49-F238E27FC236}">
                  <a16:creationId xmlns:a16="http://schemas.microsoft.com/office/drawing/2014/main" id="{6B3EE679-CFC1-2D8C-5D25-8D8C37830BA2}"/>
                </a:ext>
              </a:extLst>
            </p:cNvPr>
            <p:cNvSpPr txBox="1"/>
            <p:nvPr/>
          </p:nvSpPr>
          <p:spPr>
            <a:xfrm>
              <a:off x="1777196" y="2003516"/>
              <a:ext cx="2806547" cy="646331"/>
            </a:xfrm>
            <a:prstGeom prst="rect">
              <a:avLst/>
            </a:prstGeom>
            <a:grpFill/>
            <a:ln>
              <a:noFill/>
            </a:ln>
          </p:spPr>
          <p:txBody>
            <a:bodyPr wrap="square">
              <a:spAutoFit/>
            </a:bodyPr>
            <a:lstStyle/>
            <a:p>
              <a:pPr algn="ctr"/>
              <a:r>
                <a:rPr lang="en-US" sz="1800" dirty="0">
                  <a:latin typeface="Graphik" panose="020B0503030202060203" pitchFamily="34" charset="0"/>
                  <a:cs typeface="Graphik Arabic Regular" pitchFamily="2" charset="-78"/>
                </a:rPr>
                <a:t>2.2.2 </a:t>
              </a:r>
            </a:p>
            <a:p>
              <a:pPr algn="ctr"/>
              <a:r>
                <a:rPr lang="en-US" sz="1800" dirty="0">
                  <a:latin typeface="Graphik" panose="020B0503030202060203" pitchFamily="34" charset="0"/>
                  <a:cs typeface="Graphik Arabic Regular" pitchFamily="2" charset="-78"/>
                </a:rPr>
                <a:t>Tracking Progress </a:t>
              </a:r>
            </a:p>
          </p:txBody>
        </p:sp>
      </p:grpSp>
      <p:sp>
        <p:nvSpPr>
          <p:cNvPr id="33" name="Rectangle 32">
            <a:extLst>
              <a:ext uri="{FF2B5EF4-FFF2-40B4-BE49-F238E27FC236}">
                <a16:creationId xmlns:a16="http://schemas.microsoft.com/office/drawing/2014/main" id="{0DB45353-7F25-FA87-49EE-FBF92998C65C}"/>
              </a:ext>
            </a:extLst>
          </p:cNvPr>
          <p:cNvSpPr/>
          <p:nvPr/>
        </p:nvSpPr>
        <p:spPr>
          <a:xfrm rot="20785598">
            <a:off x="9966684" y="4482386"/>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00557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F31E06C-BA72-D401-CEFB-2B82A2463C1B}"/>
              </a:ext>
            </a:extLst>
          </p:cNvPr>
          <p:cNvSpPr txBox="1"/>
          <p:nvPr/>
        </p:nvSpPr>
        <p:spPr>
          <a:xfrm rot="5400000">
            <a:off x="2965959" y="3228945"/>
            <a:ext cx="5859971" cy="400110"/>
          </a:xfrm>
          <a:prstGeom prst="rect">
            <a:avLst/>
          </a:prstGeom>
          <a:noFill/>
        </p:spPr>
        <p:txBody>
          <a:bodyPr wrap="square">
            <a:spAutoFit/>
          </a:bodyPr>
          <a:lstStyle/>
          <a:p>
            <a:pPr algn="ctr"/>
            <a:r>
              <a:rPr lang="en-US" sz="2000" b="1" dirty="0">
                <a:solidFill>
                  <a:schemeClr val="accent5"/>
                </a:solidFill>
              </a:rPr>
              <a:t>2.1 Areas of Learning</a:t>
            </a:r>
          </a:p>
        </p:txBody>
      </p:sp>
      <p:sp>
        <p:nvSpPr>
          <p:cNvPr id="33" name="Rectangle 32">
            <a:extLst>
              <a:ext uri="{FF2B5EF4-FFF2-40B4-BE49-F238E27FC236}">
                <a16:creationId xmlns:a16="http://schemas.microsoft.com/office/drawing/2014/main" id="{0DB45353-7F25-FA87-49EE-FBF92998C65C}"/>
              </a:ext>
            </a:extLst>
          </p:cNvPr>
          <p:cNvSpPr/>
          <p:nvPr/>
        </p:nvSpPr>
        <p:spPr>
          <a:xfrm rot="20785598">
            <a:off x="9966684" y="4482386"/>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Diagram 2">
            <a:extLst>
              <a:ext uri="{FF2B5EF4-FFF2-40B4-BE49-F238E27FC236}">
                <a16:creationId xmlns:a16="http://schemas.microsoft.com/office/drawing/2014/main" id="{871CCDD5-A483-C714-3342-8D0E237C7DB2}"/>
              </a:ext>
            </a:extLst>
          </p:cNvPr>
          <p:cNvGraphicFramePr/>
          <p:nvPr>
            <p:extLst>
              <p:ext uri="{D42A27DB-BD31-4B8C-83A1-F6EECF244321}">
                <p14:modId xmlns:p14="http://schemas.microsoft.com/office/powerpoint/2010/main" val="1174689924"/>
              </p:ext>
            </p:extLst>
          </p:nvPr>
        </p:nvGraphicFramePr>
        <p:xfrm>
          <a:off x="5714925" y="1366623"/>
          <a:ext cx="6903824" cy="4516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5245F09D-AE43-A353-7EE4-99A77AC7F97C}"/>
              </a:ext>
            </a:extLst>
          </p:cNvPr>
          <p:cNvGraphicFramePr/>
          <p:nvPr>
            <p:extLst>
              <p:ext uri="{D42A27DB-BD31-4B8C-83A1-F6EECF244321}">
                <p14:modId xmlns:p14="http://schemas.microsoft.com/office/powerpoint/2010/main" val="4183020601"/>
              </p:ext>
            </p:extLst>
          </p:nvPr>
        </p:nvGraphicFramePr>
        <p:xfrm>
          <a:off x="-626087" y="1366623"/>
          <a:ext cx="6903824" cy="45160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itle 1">
            <a:extLst>
              <a:ext uri="{FF2B5EF4-FFF2-40B4-BE49-F238E27FC236}">
                <a16:creationId xmlns:a16="http://schemas.microsoft.com/office/drawing/2014/main" id="{FEEB4EC6-4849-8C8D-2523-C47F0331DFE5}"/>
              </a:ext>
            </a:extLst>
          </p:cNvPr>
          <p:cNvSpPr txBox="1">
            <a:spLocks/>
          </p:cNvSpPr>
          <p:nvPr/>
        </p:nvSpPr>
        <p:spPr>
          <a:xfrm>
            <a:off x="0" y="69955"/>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chemeClr val="accent2"/>
                </a:solidFill>
              </a:rPr>
              <a:t>Aspect 2: </a:t>
            </a:r>
            <a:r>
              <a:rPr lang="en-US" sz="3200" b="1">
                <a:solidFill>
                  <a:schemeClr val="accent1">
                    <a:lumMod val="75000"/>
                  </a:schemeClr>
                </a:solidFill>
              </a:rPr>
              <a:t>Child Initiated Learning </a:t>
            </a:r>
            <a:endParaRPr lang="en-US" sz="3200" b="1" dirty="0">
              <a:solidFill>
                <a:schemeClr val="accent1">
                  <a:lumMod val="75000"/>
                </a:schemeClr>
              </a:solidFill>
            </a:endParaRPr>
          </a:p>
        </p:txBody>
      </p:sp>
    </p:spTree>
    <p:extLst>
      <p:ext uri="{BB962C8B-B14F-4D97-AF65-F5344CB8AC3E}">
        <p14:creationId xmlns:p14="http://schemas.microsoft.com/office/powerpoint/2010/main" val="332150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graphicEl>
                                              <a:dgm id="{4F3293C2-7F3E-4A36-8DE0-14A1A44DF6F2}"/>
                                            </p:graphicEl>
                                          </p:spTgt>
                                        </p:tgtEl>
                                        <p:attrNameLst>
                                          <p:attrName>style.visibility</p:attrName>
                                        </p:attrNameLst>
                                      </p:cBhvr>
                                      <p:to>
                                        <p:strVal val="visible"/>
                                      </p:to>
                                    </p:set>
                                    <p:animEffect transition="in" filter="wipe(up)">
                                      <p:cBhvr>
                                        <p:cTn id="7" dur="500"/>
                                        <p:tgtEl>
                                          <p:spTgt spid="12">
                                            <p:graphicEl>
                                              <a:dgm id="{4F3293C2-7F3E-4A36-8DE0-14A1A44DF6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graphicEl>
                                              <a:dgm id="{64A7637E-7F5E-4A6E-96D0-4CC6C1A32E61}"/>
                                            </p:graphicEl>
                                          </p:spTgt>
                                        </p:tgtEl>
                                        <p:attrNameLst>
                                          <p:attrName>style.visibility</p:attrName>
                                        </p:attrNameLst>
                                      </p:cBhvr>
                                      <p:to>
                                        <p:strVal val="visible"/>
                                      </p:to>
                                    </p:set>
                                    <p:animEffect transition="in" filter="wipe(up)">
                                      <p:cBhvr>
                                        <p:cTn id="12" dur="500"/>
                                        <p:tgtEl>
                                          <p:spTgt spid="12">
                                            <p:graphicEl>
                                              <a:dgm id="{64A7637E-7F5E-4A6E-96D0-4CC6C1A32E61}"/>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graphicEl>
                                              <a:dgm id="{521D1F8D-5C4E-4FAD-BC96-8405E9638A90}"/>
                                            </p:graphicEl>
                                          </p:spTgt>
                                        </p:tgtEl>
                                        <p:attrNameLst>
                                          <p:attrName>style.visibility</p:attrName>
                                        </p:attrNameLst>
                                      </p:cBhvr>
                                      <p:to>
                                        <p:strVal val="visible"/>
                                      </p:to>
                                    </p:set>
                                    <p:animEffect transition="in" filter="wipe(up)">
                                      <p:cBhvr>
                                        <p:cTn id="15" dur="500"/>
                                        <p:tgtEl>
                                          <p:spTgt spid="12">
                                            <p:graphicEl>
                                              <a:dgm id="{521D1F8D-5C4E-4FAD-BC96-8405E9638A9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graphicEl>
                                              <a:dgm id="{A2ABAFD8-A575-44CB-97C3-6E2D698F3666}"/>
                                            </p:graphicEl>
                                          </p:spTgt>
                                        </p:tgtEl>
                                        <p:attrNameLst>
                                          <p:attrName>style.visibility</p:attrName>
                                        </p:attrNameLst>
                                      </p:cBhvr>
                                      <p:to>
                                        <p:strVal val="visible"/>
                                      </p:to>
                                    </p:set>
                                    <p:animEffect transition="in" filter="wipe(up)">
                                      <p:cBhvr>
                                        <p:cTn id="20" dur="500"/>
                                        <p:tgtEl>
                                          <p:spTgt spid="12">
                                            <p:graphicEl>
                                              <a:dgm id="{A2ABAFD8-A575-44CB-97C3-6E2D698F3666}"/>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graphicEl>
                                              <a:dgm id="{1417B49D-981E-486E-AA2B-35A827ACF390}"/>
                                            </p:graphicEl>
                                          </p:spTgt>
                                        </p:tgtEl>
                                        <p:attrNameLst>
                                          <p:attrName>style.visibility</p:attrName>
                                        </p:attrNameLst>
                                      </p:cBhvr>
                                      <p:to>
                                        <p:strVal val="visible"/>
                                      </p:to>
                                    </p:set>
                                    <p:animEffect transition="in" filter="wipe(up)">
                                      <p:cBhvr>
                                        <p:cTn id="23" dur="500"/>
                                        <p:tgtEl>
                                          <p:spTgt spid="12">
                                            <p:graphicEl>
                                              <a:dgm id="{1417B49D-981E-486E-AA2B-35A827ACF39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2">
                                            <p:graphicEl>
                                              <a:dgm id="{1749EBCC-7408-43FA-9E8E-C32D83F864F6}"/>
                                            </p:graphicEl>
                                          </p:spTgt>
                                        </p:tgtEl>
                                        <p:attrNameLst>
                                          <p:attrName>style.visibility</p:attrName>
                                        </p:attrNameLst>
                                      </p:cBhvr>
                                      <p:to>
                                        <p:strVal val="visible"/>
                                      </p:to>
                                    </p:set>
                                    <p:animEffect transition="in" filter="wipe(up)">
                                      <p:cBhvr>
                                        <p:cTn id="28" dur="500"/>
                                        <p:tgtEl>
                                          <p:spTgt spid="12">
                                            <p:graphicEl>
                                              <a:dgm id="{1749EBCC-7408-43FA-9E8E-C32D83F864F6}"/>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
                                            <p:graphicEl>
                                              <a:dgm id="{98F31203-4243-4D61-989D-C5CDF8FE394E}"/>
                                            </p:graphicEl>
                                          </p:spTgt>
                                        </p:tgtEl>
                                        <p:attrNameLst>
                                          <p:attrName>style.visibility</p:attrName>
                                        </p:attrNameLst>
                                      </p:cBhvr>
                                      <p:to>
                                        <p:strVal val="visible"/>
                                      </p:to>
                                    </p:set>
                                    <p:animEffect transition="in" filter="wipe(up)">
                                      <p:cBhvr>
                                        <p:cTn id="31" dur="500"/>
                                        <p:tgtEl>
                                          <p:spTgt spid="12">
                                            <p:graphicEl>
                                              <a:dgm id="{98F31203-4243-4D61-989D-C5CDF8FE394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
                                            <p:graphicEl>
                                              <a:dgm id="{31570886-1D7E-4291-93FC-88793DA249B4}"/>
                                            </p:graphicEl>
                                          </p:spTgt>
                                        </p:tgtEl>
                                        <p:attrNameLst>
                                          <p:attrName>style.visibility</p:attrName>
                                        </p:attrNameLst>
                                      </p:cBhvr>
                                      <p:to>
                                        <p:strVal val="visible"/>
                                      </p:to>
                                    </p:set>
                                    <p:animEffect transition="in" filter="wipe(up)">
                                      <p:cBhvr>
                                        <p:cTn id="36" dur="500"/>
                                        <p:tgtEl>
                                          <p:spTgt spid="12">
                                            <p:graphicEl>
                                              <a:dgm id="{31570886-1D7E-4291-93FC-88793DA249B4}"/>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graphicEl>
                                              <a:dgm id="{320E6112-D36B-4D95-9B97-C2CDED47AEF0}"/>
                                            </p:graphicEl>
                                          </p:spTgt>
                                        </p:tgtEl>
                                        <p:attrNameLst>
                                          <p:attrName>style.visibility</p:attrName>
                                        </p:attrNameLst>
                                      </p:cBhvr>
                                      <p:to>
                                        <p:strVal val="visible"/>
                                      </p:to>
                                    </p:set>
                                    <p:animEffect transition="in" filter="wipe(up)">
                                      <p:cBhvr>
                                        <p:cTn id="39" dur="500"/>
                                        <p:tgtEl>
                                          <p:spTgt spid="12">
                                            <p:graphicEl>
                                              <a:dgm id="{320E6112-D36B-4D95-9B97-C2CDED47AEF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2">
                                            <p:graphicEl>
                                              <a:dgm id="{6BDCB3FC-AE09-48BA-B45F-F0AB653EE875}"/>
                                            </p:graphicEl>
                                          </p:spTgt>
                                        </p:tgtEl>
                                        <p:attrNameLst>
                                          <p:attrName>style.visibility</p:attrName>
                                        </p:attrNameLst>
                                      </p:cBhvr>
                                      <p:to>
                                        <p:strVal val="visible"/>
                                      </p:to>
                                    </p:set>
                                    <p:animEffect transition="in" filter="wipe(up)">
                                      <p:cBhvr>
                                        <p:cTn id="44" dur="500"/>
                                        <p:tgtEl>
                                          <p:spTgt spid="12">
                                            <p:graphicEl>
                                              <a:dgm id="{6BDCB3FC-AE09-48BA-B45F-F0AB653EE875}"/>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2">
                                            <p:graphicEl>
                                              <a:dgm id="{B5DA0137-3829-4E16-907A-FE4A338DCCD7}"/>
                                            </p:graphicEl>
                                          </p:spTgt>
                                        </p:tgtEl>
                                        <p:attrNameLst>
                                          <p:attrName>style.visibility</p:attrName>
                                        </p:attrNameLst>
                                      </p:cBhvr>
                                      <p:to>
                                        <p:strVal val="visible"/>
                                      </p:to>
                                    </p:set>
                                    <p:animEffect transition="in" filter="wipe(up)">
                                      <p:cBhvr>
                                        <p:cTn id="47" dur="500"/>
                                        <p:tgtEl>
                                          <p:spTgt spid="12">
                                            <p:graphicEl>
                                              <a:dgm id="{B5DA0137-3829-4E16-907A-FE4A338DCCD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graphicEl>
                                              <a:dgm id="{4F3293C2-7F3E-4A36-8DE0-14A1A44DF6F2}"/>
                                            </p:graphicEl>
                                          </p:spTgt>
                                        </p:tgtEl>
                                        <p:attrNameLst>
                                          <p:attrName>style.visibility</p:attrName>
                                        </p:attrNameLst>
                                      </p:cBhvr>
                                      <p:to>
                                        <p:strVal val="visible"/>
                                      </p:to>
                                    </p:set>
                                    <p:animEffect transition="in" filter="wipe(up)">
                                      <p:cBhvr>
                                        <p:cTn id="52" dur="500"/>
                                        <p:tgtEl>
                                          <p:spTgt spid="3">
                                            <p:graphicEl>
                                              <a:dgm id="{4F3293C2-7F3E-4A36-8DE0-14A1A44DF6F2}"/>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
                                            <p:graphicEl>
                                              <a:dgm id="{64A7637E-7F5E-4A6E-96D0-4CC6C1A32E61}"/>
                                            </p:graphicEl>
                                          </p:spTgt>
                                        </p:tgtEl>
                                        <p:attrNameLst>
                                          <p:attrName>style.visibility</p:attrName>
                                        </p:attrNameLst>
                                      </p:cBhvr>
                                      <p:to>
                                        <p:strVal val="visible"/>
                                      </p:to>
                                    </p:set>
                                    <p:animEffect transition="in" filter="wipe(up)">
                                      <p:cBhvr>
                                        <p:cTn id="57" dur="500"/>
                                        <p:tgtEl>
                                          <p:spTgt spid="3">
                                            <p:graphicEl>
                                              <a:dgm id="{64A7637E-7F5E-4A6E-96D0-4CC6C1A32E61}"/>
                                            </p:graphicEl>
                                          </p:spTgt>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
                                            <p:graphicEl>
                                              <a:dgm id="{521D1F8D-5C4E-4FAD-BC96-8405E9638A90}"/>
                                            </p:graphicEl>
                                          </p:spTgt>
                                        </p:tgtEl>
                                        <p:attrNameLst>
                                          <p:attrName>style.visibility</p:attrName>
                                        </p:attrNameLst>
                                      </p:cBhvr>
                                      <p:to>
                                        <p:strVal val="visible"/>
                                      </p:to>
                                    </p:set>
                                    <p:animEffect transition="in" filter="wipe(up)">
                                      <p:cBhvr>
                                        <p:cTn id="60" dur="500"/>
                                        <p:tgtEl>
                                          <p:spTgt spid="3">
                                            <p:graphicEl>
                                              <a:dgm id="{521D1F8D-5C4E-4FAD-BC96-8405E9638A90}"/>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graphicEl>
                                              <a:dgm id="{A2ABAFD8-A575-44CB-97C3-6E2D698F3666}"/>
                                            </p:graphicEl>
                                          </p:spTgt>
                                        </p:tgtEl>
                                        <p:attrNameLst>
                                          <p:attrName>style.visibility</p:attrName>
                                        </p:attrNameLst>
                                      </p:cBhvr>
                                      <p:to>
                                        <p:strVal val="visible"/>
                                      </p:to>
                                    </p:set>
                                    <p:animEffect transition="in" filter="wipe(up)">
                                      <p:cBhvr>
                                        <p:cTn id="65" dur="500"/>
                                        <p:tgtEl>
                                          <p:spTgt spid="3">
                                            <p:graphicEl>
                                              <a:dgm id="{A2ABAFD8-A575-44CB-97C3-6E2D698F3666}"/>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3">
                                            <p:graphicEl>
                                              <a:dgm id="{1417B49D-981E-486E-AA2B-35A827ACF390}"/>
                                            </p:graphicEl>
                                          </p:spTgt>
                                        </p:tgtEl>
                                        <p:attrNameLst>
                                          <p:attrName>style.visibility</p:attrName>
                                        </p:attrNameLst>
                                      </p:cBhvr>
                                      <p:to>
                                        <p:strVal val="visible"/>
                                      </p:to>
                                    </p:set>
                                    <p:animEffect transition="in" filter="wipe(up)">
                                      <p:cBhvr>
                                        <p:cTn id="68" dur="500"/>
                                        <p:tgtEl>
                                          <p:spTgt spid="3">
                                            <p:graphicEl>
                                              <a:dgm id="{1417B49D-981E-486E-AA2B-35A827ACF39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3">
                                            <p:graphicEl>
                                              <a:dgm id="{1749EBCC-7408-43FA-9E8E-C32D83F864F6}"/>
                                            </p:graphicEl>
                                          </p:spTgt>
                                        </p:tgtEl>
                                        <p:attrNameLst>
                                          <p:attrName>style.visibility</p:attrName>
                                        </p:attrNameLst>
                                      </p:cBhvr>
                                      <p:to>
                                        <p:strVal val="visible"/>
                                      </p:to>
                                    </p:set>
                                    <p:animEffect transition="in" filter="wipe(up)">
                                      <p:cBhvr>
                                        <p:cTn id="73" dur="500"/>
                                        <p:tgtEl>
                                          <p:spTgt spid="3">
                                            <p:graphicEl>
                                              <a:dgm id="{1749EBCC-7408-43FA-9E8E-C32D83F864F6}"/>
                                            </p:graphicEl>
                                          </p:spTgt>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
                                            <p:graphicEl>
                                              <a:dgm id="{98F31203-4243-4D61-989D-C5CDF8FE394E}"/>
                                            </p:graphicEl>
                                          </p:spTgt>
                                        </p:tgtEl>
                                        <p:attrNameLst>
                                          <p:attrName>style.visibility</p:attrName>
                                        </p:attrNameLst>
                                      </p:cBhvr>
                                      <p:to>
                                        <p:strVal val="visible"/>
                                      </p:to>
                                    </p:set>
                                    <p:animEffect transition="in" filter="wipe(up)">
                                      <p:cBhvr>
                                        <p:cTn id="76" dur="500"/>
                                        <p:tgtEl>
                                          <p:spTgt spid="3">
                                            <p:graphicEl>
                                              <a:dgm id="{98F31203-4243-4D61-989D-C5CDF8FE394E}"/>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3">
                                            <p:graphicEl>
                                              <a:dgm id="{31570886-1D7E-4291-93FC-88793DA249B4}"/>
                                            </p:graphicEl>
                                          </p:spTgt>
                                        </p:tgtEl>
                                        <p:attrNameLst>
                                          <p:attrName>style.visibility</p:attrName>
                                        </p:attrNameLst>
                                      </p:cBhvr>
                                      <p:to>
                                        <p:strVal val="visible"/>
                                      </p:to>
                                    </p:set>
                                    <p:animEffect transition="in" filter="wipe(up)">
                                      <p:cBhvr>
                                        <p:cTn id="81" dur="500"/>
                                        <p:tgtEl>
                                          <p:spTgt spid="3">
                                            <p:graphicEl>
                                              <a:dgm id="{31570886-1D7E-4291-93FC-88793DA249B4}"/>
                                            </p:graphicEl>
                                          </p:spTgt>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3">
                                            <p:graphicEl>
                                              <a:dgm id="{320E6112-D36B-4D95-9B97-C2CDED47AEF0}"/>
                                            </p:graphicEl>
                                          </p:spTgt>
                                        </p:tgtEl>
                                        <p:attrNameLst>
                                          <p:attrName>style.visibility</p:attrName>
                                        </p:attrNameLst>
                                      </p:cBhvr>
                                      <p:to>
                                        <p:strVal val="visible"/>
                                      </p:to>
                                    </p:set>
                                    <p:animEffect transition="in" filter="wipe(up)">
                                      <p:cBhvr>
                                        <p:cTn id="84" dur="500"/>
                                        <p:tgtEl>
                                          <p:spTgt spid="3">
                                            <p:graphicEl>
                                              <a:dgm id="{320E6112-D36B-4D95-9B97-C2CDED47AEF0}"/>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3">
                                            <p:graphicEl>
                                              <a:dgm id="{6BDCB3FC-AE09-48BA-B45F-F0AB653EE875}"/>
                                            </p:graphicEl>
                                          </p:spTgt>
                                        </p:tgtEl>
                                        <p:attrNameLst>
                                          <p:attrName>style.visibility</p:attrName>
                                        </p:attrNameLst>
                                      </p:cBhvr>
                                      <p:to>
                                        <p:strVal val="visible"/>
                                      </p:to>
                                    </p:set>
                                    <p:animEffect transition="in" filter="wipe(up)">
                                      <p:cBhvr>
                                        <p:cTn id="89" dur="500"/>
                                        <p:tgtEl>
                                          <p:spTgt spid="3">
                                            <p:graphicEl>
                                              <a:dgm id="{6BDCB3FC-AE09-48BA-B45F-F0AB653EE875}"/>
                                            </p:graphicEl>
                                          </p:spTgt>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3">
                                            <p:graphicEl>
                                              <a:dgm id="{B5DA0137-3829-4E16-907A-FE4A338DCCD7}"/>
                                            </p:graphicEl>
                                          </p:spTgt>
                                        </p:tgtEl>
                                        <p:attrNameLst>
                                          <p:attrName>style.visibility</p:attrName>
                                        </p:attrNameLst>
                                      </p:cBhvr>
                                      <p:to>
                                        <p:strVal val="visible"/>
                                      </p:to>
                                    </p:set>
                                    <p:animEffect transition="in" filter="wipe(up)">
                                      <p:cBhvr>
                                        <p:cTn id="92" dur="500"/>
                                        <p:tgtEl>
                                          <p:spTgt spid="3">
                                            <p:graphicEl>
                                              <a:dgm id="{B5DA0137-3829-4E16-907A-FE4A338DCC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12"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playing with a building set&#10;&#10;Description automatically generated">
            <a:extLst>
              <a:ext uri="{FF2B5EF4-FFF2-40B4-BE49-F238E27FC236}">
                <a16:creationId xmlns:a16="http://schemas.microsoft.com/office/drawing/2014/main" id="{D4EB7FFA-B8E8-CEAB-E303-1CBF7D7F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478" y="3111563"/>
            <a:ext cx="4803431" cy="3195934"/>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38D98402-3344-AF65-DF16-BB3A71B66CCF}"/>
              </a:ext>
            </a:extLst>
          </p:cNvPr>
          <p:cNvSpPr txBox="1"/>
          <p:nvPr/>
        </p:nvSpPr>
        <p:spPr>
          <a:xfrm>
            <a:off x="3010003" y="937414"/>
            <a:ext cx="6496385" cy="584775"/>
          </a:xfrm>
          <a:prstGeom prst="rect">
            <a:avLst/>
          </a:prstGeom>
          <a:solidFill>
            <a:schemeClr val="tx2"/>
          </a:solidFill>
        </p:spPr>
        <p:txBody>
          <a:bodyPr wrap="square">
            <a:spAutoFit/>
          </a:bodyPr>
          <a:lstStyle/>
          <a:p>
            <a:pPr lvl="0" algn="ctr" rtl="0">
              <a:spcAft>
                <a:spcPts val="750"/>
              </a:spcAft>
              <a:buSzPts val="1000"/>
              <a:tabLst>
                <a:tab pos="457200" algn="l"/>
              </a:tabLst>
            </a:pPr>
            <a:r>
              <a:rPr lang="en-US" sz="3200" b="1" dirty="0">
                <a:solidFill>
                  <a:schemeClr val="bg1"/>
                </a:solidFill>
                <a:ea typeface="Calibri" panose="020F0502020204030204" pitchFamily="34" charset="0"/>
                <a:cs typeface="Poppins" panose="00000500000000000000" pitchFamily="2" charset="0"/>
              </a:rPr>
              <a:t>What do we mean when we say </a:t>
            </a:r>
          </a:p>
        </p:txBody>
      </p:sp>
      <p:sp>
        <p:nvSpPr>
          <p:cNvPr id="4" name="Rectangle 3">
            <a:extLst>
              <a:ext uri="{FF2B5EF4-FFF2-40B4-BE49-F238E27FC236}">
                <a16:creationId xmlns:a16="http://schemas.microsoft.com/office/drawing/2014/main" id="{27C395A9-CEE7-6FBC-A84A-DB2468620AE2}"/>
              </a:ext>
            </a:extLst>
          </p:cNvPr>
          <p:cNvSpPr/>
          <p:nvPr/>
        </p:nvSpPr>
        <p:spPr>
          <a:xfrm>
            <a:off x="4293937" y="2055266"/>
            <a:ext cx="3928511" cy="523220"/>
          </a:xfrm>
          <a:prstGeom prst="rect">
            <a:avLst/>
          </a:prstGeom>
          <a:solidFill>
            <a:schemeClr val="accent2"/>
          </a:solidFill>
        </p:spPr>
        <p:txBody>
          <a:bodyPr wrap="none" lIns="91440" tIns="45720" rIns="91440" bIns="45720">
            <a:spAutoFit/>
          </a:bodyPr>
          <a:lstStyle/>
          <a:p>
            <a:pPr algn="ctr"/>
            <a:r>
              <a:rPr lang="en-US" sz="2800" b="1" cap="none" spc="0" dirty="0">
                <a:ln w="13462">
                  <a:solidFill>
                    <a:schemeClr val="bg1"/>
                  </a:solidFill>
                  <a:prstDash val="solid"/>
                </a:ln>
                <a:solidFill>
                  <a:schemeClr val="bg1"/>
                </a:solidFill>
                <a:latin typeface="Graphik Semibold" panose="020B0703030202060203" pitchFamily="34" charset="0"/>
              </a:rPr>
              <a:t>Play Based Learning? </a:t>
            </a:r>
          </a:p>
        </p:txBody>
      </p:sp>
    </p:spTree>
    <p:extLst>
      <p:ext uri="{BB962C8B-B14F-4D97-AF65-F5344CB8AC3E}">
        <p14:creationId xmlns:p14="http://schemas.microsoft.com/office/powerpoint/2010/main" val="1455200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224034" y="1832345"/>
            <a:ext cx="10196744" cy="744584"/>
          </a:xfrm>
        </p:spPr>
        <p:txBody>
          <a:bodyPr>
            <a:normAutofit/>
          </a:bodyPr>
          <a:lstStyle/>
          <a:p>
            <a:r>
              <a:rPr lang="en-US" sz="3200" b="1" dirty="0">
                <a:solidFill>
                  <a:schemeClr val="accent1">
                    <a:lumMod val="75000"/>
                  </a:schemeClr>
                </a:solidFill>
              </a:rPr>
              <a:t>Play Based Learning</a:t>
            </a: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7747" y="86061"/>
            <a:ext cx="914400" cy="914400"/>
          </a:xfrm>
          <a:prstGeom prst="rect">
            <a:avLst/>
          </a:prstGeom>
        </p:spPr>
      </p:pic>
      <p:sp>
        <p:nvSpPr>
          <p:cNvPr id="3" name="Rectangle 2">
            <a:extLst>
              <a:ext uri="{FF2B5EF4-FFF2-40B4-BE49-F238E27FC236}">
                <a16:creationId xmlns:a16="http://schemas.microsoft.com/office/drawing/2014/main" id="{12AC3BD5-49B1-8349-C49E-714446613F88}"/>
              </a:ext>
            </a:extLst>
          </p:cNvPr>
          <p:cNvSpPr/>
          <p:nvPr/>
        </p:nvSpPr>
        <p:spPr>
          <a:xfrm flipV="1">
            <a:off x="0" y="1184343"/>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E18C4E2-F9C2-D694-B98F-1B79C011A0AF}"/>
              </a:ext>
            </a:extLst>
          </p:cNvPr>
          <p:cNvSpPr txBox="1"/>
          <p:nvPr/>
        </p:nvSpPr>
        <p:spPr>
          <a:xfrm>
            <a:off x="224034" y="2967335"/>
            <a:ext cx="6104586" cy="461665"/>
          </a:xfrm>
          <a:prstGeom prst="rect">
            <a:avLst/>
          </a:prstGeom>
          <a:noFill/>
        </p:spPr>
        <p:txBody>
          <a:bodyPr wrap="square">
            <a:spAutoFit/>
          </a:bodyPr>
          <a:lstStyle/>
          <a:p>
            <a:pPr marL="0" marR="0"/>
            <a:r>
              <a:rPr lang="en-US" sz="2400" u="sng" dirty="0">
                <a:hlinkClick r:id="rId5"/>
              </a:rPr>
              <a:t>Watch the video on Play Based Learning</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231396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72DB33-194A-0379-5828-C19B85A57953}"/>
              </a:ext>
            </a:extLst>
          </p:cNvPr>
          <p:cNvSpPr>
            <a:spLocks noGrp="1"/>
          </p:cNvSpPr>
          <p:nvPr>
            <p:ph type="title"/>
          </p:nvPr>
        </p:nvSpPr>
        <p:spPr>
          <a:xfrm>
            <a:off x="351249" y="277949"/>
            <a:ext cx="10196744" cy="744584"/>
          </a:xfrm>
        </p:spPr>
        <p:txBody>
          <a:bodyPr>
            <a:normAutofit/>
          </a:bodyPr>
          <a:lstStyle/>
          <a:p>
            <a:pPr algn="l"/>
            <a:r>
              <a:rPr lang="en-US" sz="3200" b="1" dirty="0">
                <a:solidFill>
                  <a:schemeClr val="tx2"/>
                </a:solidFill>
              </a:rPr>
              <a:t>What is Play Based Learning?</a:t>
            </a:r>
          </a:p>
        </p:txBody>
      </p:sp>
      <p:sp>
        <p:nvSpPr>
          <p:cNvPr id="6" name="TextBox 5">
            <a:extLst>
              <a:ext uri="{FF2B5EF4-FFF2-40B4-BE49-F238E27FC236}">
                <a16:creationId xmlns:a16="http://schemas.microsoft.com/office/drawing/2014/main" id="{C18CDA14-D523-C99A-0E46-28A9ABF97E0D}"/>
              </a:ext>
            </a:extLst>
          </p:cNvPr>
          <p:cNvSpPr txBox="1"/>
          <p:nvPr/>
        </p:nvSpPr>
        <p:spPr>
          <a:xfrm>
            <a:off x="481361" y="4040513"/>
            <a:ext cx="3291552" cy="1607235"/>
          </a:xfrm>
          <a:prstGeom prst="rect">
            <a:avLst/>
          </a:prstGeom>
          <a:solidFill>
            <a:schemeClr val="bg1"/>
          </a:solidFill>
          <a:ln>
            <a:noFill/>
          </a:ln>
        </p:spPr>
        <p:txBody>
          <a:bodyPr wrap="square">
            <a:spAutoFit/>
          </a:bodyPr>
          <a:lstStyle/>
          <a:p>
            <a:pPr algn="ctr">
              <a:lnSpc>
                <a:spcPct val="150000"/>
              </a:lnSpc>
            </a:pPr>
            <a:r>
              <a:rPr lang="en-US" sz="1700" dirty="0">
                <a:solidFill>
                  <a:srgbClr val="203864"/>
                </a:solidFill>
              </a:rPr>
              <a:t>Learning through play means that the child learns new things - knowledge and skills - while playing.</a:t>
            </a:r>
            <a:endParaRPr lang="ar-BH" sz="1700" dirty="0">
              <a:solidFill>
                <a:srgbClr val="203864"/>
              </a:solidFill>
            </a:endParaRPr>
          </a:p>
        </p:txBody>
      </p:sp>
      <p:sp>
        <p:nvSpPr>
          <p:cNvPr id="7" name="TextBox 6">
            <a:extLst>
              <a:ext uri="{FF2B5EF4-FFF2-40B4-BE49-F238E27FC236}">
                <a16:creationId xmlns:a16="http://schemas.microsoft.com/office/drawing/2014/main" id="{79216283-D539-7C22-6CF0-5A0B34887BBA}"/>
              </a:ext>
            </a:extLst>
          </p:cNvPr>
          <p:cNvSpPr txBox="1"/>
          <p:nvPr/>
        </p:nvSpPr>
        <p:spPr>
          <a:xfrm>
            <a:off x="4262247" y="4040513"/>
            <a:ext cx="3584944" cy="2392065"/>
          </a:xfrm>
          <a:prstGeom prst="rect">
            <a:avLst/>
          </a:prstGeom>
          <a:solidFill>
            <a:schemeClr val="bg1"/>
          </a:solidFill>
          <a:ln>
            <a:noFill/>
          </a:ln>
        </p:spPr>
        <p:txBody>
          <a:bodyPr wrap="square">
            <a:spAutoFit/>
          </a:bodyPr>
          <a:lstStyle/>
          <a:p>
            <a:pPr algn="ctr">
              <a:lnSpc>
                <a:spcPct val="150000"/>
              </a:lnSpc>
            </a:pPr>
            <a:r>
              <a:rPr lang="en-US" sz="1700" dirty="0">
                <a:solidFill>
                  <a:srgbClr val="203864"/>
                </a:solidFill>
              </a:rPr>
              <a:t>Through play, children discover the world around them and learn important life skills in a fun and relaxing way, including problem-solving and communication skills.</a:t>
            </a:r>
            <a:endParaRPr lang="ar-BH" sz="1700" dirty="0">
              <a:solidFill>
                <a:srgbClr val="203864"/>
              </a:solidFill>
            </a:endParaRPr>
          </a:p>
        </p:txBody>
      </p:sp>
      <p:sp>
        <p:nvSpPr>
          <p:cNvPr id="8" name="TextBox 7">
            <a:extLst>
              <a:ext uri="{FF2B5EF4-FFF2-40B4-BE49-F238E27FC236}">
                <a16:creationId xmlns:a16="http://schemas.microsoft.com/office/drawing/2014/main" id="{1356E7CB-871A-C297-64BB-C3B01EDA825D}"/>
              </a:ext>
            </a:extLst>
          </p:cNvPr>
          <p:cNvSpPr txBox="1"/>
          <p:nvPr/>
        </p:nvSpPr>
        <p:spPr>
          <a:xfrm>
            <a:off x="7984876" y="4004287"/>
            <a:ext cx="4082820" cy="2626168"/>
          </a:xfrm>
          <a:prstGeom prst="rect">
            <a:avLst/>
          </a:prstGeom>
          <a:solidFill>
            <a:schemeClr val="bg1"/>
          </a:solidFill>
          <a:ln>
            <a:noFill/>
          </a:ln>
        </p:spPr>
        <p:txBody>
          <a:bodyPr wrap="square">
            <a:spAutoFit/>
          </a:bodyPr>
          <a:lstStyle/>
          <a:p>
            <a:pPr algn="ctr">
              <a:lnSpc>
                <a:spcPct val="150000"/>
              </a:lnSpc>
            </a:pPr>
            <a:r>
              <a:rPr lang="en-US" sz="1600" dirty="0">
                <a:solidFill>
                  <a:srgbClr val="203864"/>
                </a:solidFill>
              </a:rPr>
              <a:t>It does not mean free play without purpose or planning, but rather refers to educational play activities carefully planned by the teacher to support the child’s growth and development through diverse experiences, matching their abilities and interests.</a:t>
            </a:r>
            <a:endParaRPr lang="ar-BH" sz="1600" dirty="0">
              <a:solidFill>
                <a:srgbClr val="203864"/>
              </a:solidFill>
            </a:endParaRPr>
          </a:p>
        </p:txBody>
      </p:sp>
      <p:pic>
        <p:nvPicPr>
          <p:cNvPr id="10" name="Picture 9" descr="A group of children sitting at a table&#10;&#10;Description automatically generated">
            <a:extLst>
              <a:ext uri="{FF2B5EF4-FFF2-40B4-BE49-F238E27FC236}">
                <a16:creationId xmlns:a16="http://schemas.microsoft.com/office/drawing/2014/main" id="{5CA73B43-470F-827F-5171-D94EF6E0B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822" y="1327494"/>
            <a:ext cx="3628929" cy="2414486"/>
          </a:xfrm>
          <a:prstGeom prst="rect">
            <a:avLst/>
          </a:prstGeom>
          <a:ln>
            <a:solidFill>
              <a:srgbClr val="118210"/>
            </a:solidFill>
          </a:ln>
        </p:spPr>
      </p:pic>
      <p:pic>
        <p:nvPicPr>
          <p:cNvPr id="12" name="Picture 11" descr="A child playing on a playground&#10;&#10;Description automatically generated">
            <a:extLst>
              <a:ext uri="{FF2B5EF4-FFF2-40B4-BE49-F238E27FC236}">
                <a16:creationId xmlns:a16="http://schemas.microsoft.com/office/drawing/2014/main" id="{607871CB-C3A8-2DF8-4422-097E2A1BF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247" y="1327494"/>
            <a:ext cx="3628929" cy="2414486"/>
          </a:xfrm>
          <a:prstGeom prst="rect">
            <a:avLst/>
          </a:prstGeom>
          <a:ln>
            <a:solidFill>
              <a:srgbClr val="118210"/>
            </a:solidFill>
          </a:ln>
        </p:spPr>
      </p:pic>
      <p:pic>
        <p:nvPicPr>
          <p:cNvPr id="14" name="Picture 13" descr="A young girls playing with toys&#10;&#10;Description automatically generated">
            <a:extLst>
              <a:ext uri="{FF2B5EF4-FFF2-40B4-BE49-F238E27FC236}">
                <a16:creationId xmlns:a16="http://schemas.microsoft.com/office/drawing/2014/main" id="{227840B2-983D-5702-9366-75268ED38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673" y="1327494"/>
            <a:ext cx="3628928" cy="2414486"/>
          </a:xfrm>
          <a:prstGeom prst="rect">
            <a:avLst/>
          </a:prstGeom>
          <a:ln w="28575">
            <a:solidFill>
              <a:srgbClr val="118210"/>
            </a:solidFill>
          </a:ln>
        </p:spPr>
      </p:pic>
    </p:spTree>
    <p:extLst>
      <p:ext uri="{BB962C8B-B14F-4D97-AF65-F5344CB8AC3E}">
        <p14:creationId xmlns:p14="http://schemas.microsoft.com/office/powerpoint/2010/main" val="2243452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274B-A4BE-D0BC-EF7A-10817C2AA5A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0CA3B00-3507-70D8-3E3F-07C9AB2E0652}"/>
              </a:ext>
            </a:extLst>
          </p:cNvPr>
          <p:cNvSpPr>
            <a:spLocks noGrp="1"/>
          </p:cNvSpPr>
          <p:nvPr>
            <p:ph type="title"/>
          </p:nvPr>
        </p:nvSpPr>
        <p:spPr>
          <a:xfrm>
            <a:off x="364127" y="1681746"/>
            <a:ext cx="10196744" cy="744584"/>
          </a:xfrm>
        </p:spPr>
        <p:txBody>
          <a:bodyPr>
            <a:normAutofit/>
          </a:bodyPr>
          <a:lstStyle/>
          <a:p>
            <a:pPr algn="l"/>
            <a:r>
              <a:rPr lang="en-US" sz="3200" b="1" dirty="0">
                <a:solidFill>
                  <a:schemeClr val="tx2"/>
                </a:solidFill>
              </a:rPr>
              <a:t>Types of play</a:t>
            </a:r>
          </a:p>
        </p:txBody>
      </p:sp>
      <p:pic>
        <p:nvPicPr>
          <p:cNvPr id="2" name="Graphic 1" descr="Video camera outline">
            <a:extLst>
              <a:ext uri="{FF2B5EF4-FFF2-40B4-BE49-F238E27FC236}">
                <a16:creationId xmlns:a16="http://schemas.microsoft.com/office/drawing/2014/main" id="{292FFE8E-63AF-720A-EB81-054AE07993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7747" y="86061"/>
            <a:ext cx="914400" cy="914400"/>
          </a:xfrm>
          <a:prstGeom prst="rect">
            <a:avLst/>
          </a:prstGeom>
        </p:spPr>
      </p:pic>
      <p:sp>
        <p:nvSpPr>
          <p:cNvPr id="5" name="Rectangle 4">
            <a:extLst>
              <a:ext uri="{FF2B5EF4-FFF2-40B4-BE49-F238E27FC236}">
                <a16:creationId xmlns:a16="http://schemas.microsoft.com/office/drawing/2014/main" id="{207531F2-CAA3-7AD7-21F2-CB7EE64172C6}"/>
              </a:ext>
            </a:extLst>
          </p:cNvPr>
          <p:cNvSpPr/>
          <p:nvPr/>
        </p:nvSpPr>
        <p:spPr>
          <a:xfrm flipV="1">
            <a:off x="0" y="1184343"/>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3E33634-613B-F7F3-92DD-781F48A7C487}"/>
              </a:ext>
            </a:extLst>
          </p:cNvPr>
          <p:cNvSpPr txBox="1"/>
          <p:nvPr/>
        </p:nvSpPr>
        <p:spPr>
          <a:xfrm>
            <a:off x="364127" y="2698697"/>
            <a:ext cx="4607118" cy="461665"/>
          </a:xfrm>
          <a:prstGeom prst="rect">
            <a:avLst/>
          </a:prstGeom>
          <a:noFill/>
        </p:spPr>
        <p:txBody>
          <a:bodyPr wrap="square">
            <a:spAutoFit/>
          </a:bodyPr>
          <a:lstStyle/>
          <a:p>
            <a:pPr marL="0" marR="0"/>
            <a:r>
              <a:rPr lang="en-US" sz="2400" u="sng" dirty="0">
                <a:hlinkClick r:id="rId5"/>
              </a:rPr>
              <a:t>Watch the Video on Play Types</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124013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90D233F-C648-7993-F88B-519F3B2512FD}"/>
              </a:ext>
            </a:extLst>
          </p:cNvPr>
          <p:cNvSpPr/>
          <p:nvPr/>
        </p:nvSpPr>
        <p:spPr>
          <a:xfrm>
            <a:off x="8390467" y="2129282"/>
            <a:ext cx="3048262" cy="312874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6D036F0-3D62-9D32-819B-984309964A78}"/>
              </a:ext>
            </a:extLst>
          </p:cNvPr>
          <p:cNvSpPr/>
          <p:nvPr/>
        </p:nvSpPr>
        <p:spPr>
          <a:xfrm>
            <a:off x="4685677" y="2130675"/>
            <a:ext cx="3048262" cy="312874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FCEA000-E8AD-F443-DD51-2BB6C4171B6F}"/>
              </a:ext>
            </a:extLst>
          </p:cNvPr>
          <p:cNvSpPr/>
          <p:nvPr/>
        </p:nvSpPr>
        <p:spPr>
          <a:xfrm>
            <a:off x="660400" y="2159000"/>
            <a:ext cx="3048262" cy="30990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F31E06C-BA72-D401-CEFB-2B82A2463C1B}"/>
              </a:ext>
            </a:extLst>
          </p:cNvPr>
          <p:cNvSpPr txBox="1"/>
          <p:nvPr/>
        </p:nvSpPr>
        <p:spPr>
          <a:xfrm>
            <a:off x="769076" y="1070832"/>
            <a:ext cx="10395707" cy="461665"/>
          </a:xfrm>
          <a:prstGeom prst="rect">
            <a:avLst/>
          </a:prstGeom>
          <a:noFill/>
        </p:spPr>
        <p:txBody>
          <a:bodyPr wrap="square">
            <a:spAutoFit/>
          </a:bodyPr>
          <a:lstStyle/>
          <a:p>
            <a:pPr algn="ctr"/>
            <a:r>
              <a:rPr lang="en-US" sz="2400" b="1" dirty="0">
                <a:solidFill>
                  <a:srgbClr val="203864"/>
                </a:solidFill>
                <a:latin typeface="Graphik Semibold" panose="020B0703030202060203" pitchFamily="34" charset="0"/>
              </a:rPr>
              <a:t>Examples of acquiring </a:t>
            </a:r>
            <a:r>
              <a:rPr lang="en-US" sz="2400" b="1" dirty="0">
                <a:solidFill>
                  <a:srgbClr val="C00000"/>
                </a:solidFill>
                <a:latin typeface="Graphik Semibold" panose="020B0703030202060203" pitchFamily="34" charset="0"/>
              </a:rPr>
              <a:t>numeracy skills </a:t>
            </a:r>
            <a:r>
              <a:rPr lang="en-US" sz="2400" b="1" dirty="0">
                <a:solidFill>
                  <a:srgbClr val="203864"/>
                </a:solidFill>
                <a:latin typeface="Graphik Semibold" panose="020B0703030202060203" pitchFamily="34" charset="0"/>
              </a:rPr>
              <a:t>through play-based learning </a:t>
            </a:r>
          </a:p>
        </p:txBody>
      </p:sp>
      <p:sp>
        <p:nvSpPr>
          <p:cNvPr id="33" name="Rectangle 32">
            <a:extLst>
              <a:ext uri="{FF2B5EF4-FFF2-40B4-BE49-F238E27FC236}">
                <a16:creationId xmlns:a16="http://schemas.microsoft.com/office/drawing/2014/main" id="{0DB45353-7F25-FA87-49EE-FBF92998C65C}"/>
              </a:ext>
            </a:extLst>
          </p:cNvPr>
          <p:cNvSpPr/>
          <p:nvPr/>
        </p:nvSpPr>
        <p:spPr>
          <a:xfrm rot="20785598">
            <a:off x="10154794" y="4199380"/>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2833BB15-24CD-1FDE-0B7B-2CA7EF9750AF}"/>
              </a:ext>
            </a:extLst>
          </p:cNvPr>
          <p:cNvSpPr txBox="1"/>
          <p:nvPr/>
        </p:nvSpPr>
        <p:spPr>
          <a:xfrm>
            <a:off x="890056" y="5356280"/>
            <a:ext cx="2631290" cy="400110"/>
          </a:xfrm>
          <a:prstGeom prst="rect">
            <a:avLst/>
          </a:prstGeom>
          <a:solidFill>
            <a:schemeClr val="accent2"/>
          </a:solidFill>
        </p:spPr>
        <p:txBody>
          <a:bodyPr wrap="square">
            <a:spAutoFit/>
          </a:bodyPr>
          <a:lstStyle/>
          <a:p>
            <a:pPr algn="ctr"/>
            <a:r>
              <a:rPr lang="en-US" sz="2000" b="1" dirty="0">
                <a:solidFill>
                  <a:schemeClr val="bg1"/>
                </a:solidFill>
              </a:rPr>
              <a:t>Building blocks </a:t>
            </a:r>
          </a:p>
        </p:txBody>
      </p:sp>
      <p:pic>
        <p:nvPicPr>
          <p:cNvPr id="21" name="Graphic 20" descr="Idea outline">
            <a:extLst>
              <a:ext uri="{FF2B5EF4-FFF2-40B4-BE49-F238E27FC236}">
                <a16:creationId xmlns:a16="http://schemas.microsoft.com/office/drawing/2014/main" id="{7866D1AD-4E4E-FA71-F893-BC2C2813AA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4783" y="5909387"/>
            <a:ext cx="914400" cy="914400"/>
          </a:xfrm>
          <a:prstGeom prst="rect">
            <a:avLst/>
          </a:prstGeom>
        </p:spPr>
      </p:pic>
      <p:sp>
        <p:nvSpPr>
          <p:cNvPr id="25" name="TextBox 24">
            <a:extLst>
              <a:ext uri="{FF2B5EF4-FFF2-40B4-BE49-F238E27FC236}">
                <a16:creationId xmlns:a16="http://schemas.microsoft.com/office/drawing/2014/main" id="{F700B1B2-A760-1CAE-17E7-14894E857DC6}"/>
              </a:ext>
            </a:extLst>
          </p:cNvPr>
          <p:cNvSpPr txBox="1"/>
          <p:nvPr/>
        </p:nvSpPr>
        <p:spPr>
          <a:xfrm>
            <a:off x="8220076" y="6238473"/>
            <a:ext cx="3070650" cy="307777"/>
          </a:xfrm>
          <a:prstGeom prst="rect">
            <a:avLst/>
          </a:prstGeom>
          <a:noFill/>
        </p:spPr>
        <p:txBody>
          <a:bodyPr wrap="square">
            <a:spAutoFit/>
          </a:bodyPr>
          <a:lstStyle/>
          <a:p>
            <a:pPr algn="ctr"/>
            <a:r>
              <a:rPr lang="en-US" sz="1400" dirty="0">
                <a:latin typeface="+mj-lt"/>
              </a:rPr>
              <a:t>What are we trying to develop ?</a:t>
            </a:r>
          </a:p>
        </p:txBody>
      </p:sp>
      <p:sp>
        <p:nvSpPr>
          <p:cNvPr id="27" name="TextBox 26">
            <a:extLst>
              <a:ext uri="{FF2B5EF4-FFF2-40B4-BE49-F238E27FC236}">
                <a16:creationId xmlns:a16="http://schemas.microsoft.com/office/drawing/2014/main" id="{7DDEB4D5-6C2D-9872-F951-A3A77E3EE7E2}"/>
              </a:ext>
            </a:extLst>
          </p:cNvPr>
          <p:cNvSpPr txBox="1"/>
          <p:nvPr/>
        </p:nvSpPr>
        <p:spPr>
          <a:xfrm>
            <a:off x="4707601" y="5387058"/>
            <a:ext cx="3206041" cy="369332"/>
          </a:xfrm>
          <a:prstGeom prst="rect">
            <a:avLst/>
          </a:prstGeom>
          <a:solidFill>
            <a:schemeClr val="accent2"/>
          </a:solidFill>
        </p:spPr>
        <p:txBody>
          <a:bodyPr wrap="square">
            <a:spAutoFit/>
          </a:bodyPr>
          <a:lstStyle/>
          <a:p>
            <a:pPr algn="ctr"/>
            <a:r>
              <a:rPr lang="en-US" b="1" dirty="0">
                <a:solidFill>
                  <a:schemeClr val="bg1"/>
                </a:solidFill>
              </a:rPr>
              <a:t>Match numbers to pictures</a:t>
            </a:r>
          </a:p>
        </p:txBody>
      </p:sp>
      <p:sp>
        <p:nvSpPr>
          <p:cNvPr id="29" name="TextBox 28">
            <a:extLst>
              <a:ext uri="{FF2B5EF4-FFF2-40B4-BE49-F238E27FC236}">
                <a16:creationId xmlns:a16="http://schemas.microsoft.com/office/drawing/2014/main" id="{A481498B-572E-D387-22F1-42D04CCBB4FD}"/>
              </a:ext>
            </a:extLst>
          </p:cNvPr>
          <p:cNvSpPr txBox="1"/>
          <p:nvPr/>
        </p:nvSpPr>
        <p:spPr>
          <a:xfrm>
            <a:off x="8659436" y="5387058"/>
            <a:ext cx="2631290" cy="400110"/>
          </a:xfrm>
          <a:prstGeom prst="rect">
            <a:avLst/>
          </a:prstGeom>
          <a:solidFill>
            <a:schemeClr val="accent2"/>
          </a:solidFill>
        </p:spPr>
        <p:txBody>
          <a:bodyPr wrap="square">
            <a:spAutoFit/>
          </a:bodyPr>
          <a:lstStyle/>
          <a:p>
            <a:pPr algn="ctr"/>
            <a:r>
              <a:rPr lang="en-US" sz="2000" b="1" dirty="0">
                <a:solidFill>
                  <a:schemeClr val="bg1"/>
                </a:solidFill>
              </a:rPr>
              <a:t>Pretend cooking</a:t>
            </a:r>
          </a:p>
        </p:txBody>
      </p:sp>
      <p:pic>
        <p:nvPicPr>
          <p:cNvPr id="3" name="Picture 2">
            <a:extLst>
              <a:ext uri="{FF2B5EF4-FFF2-40B4-BE49-F238E27FC236}">
                <a16:creationId xmlns:a16="http://schemas.microsoft.com/office/drawing/2014/main" id="{185D0B5C-9E23-4344-16D2-278F2946B16A}"/>
              </a:ext>
            </a:extLst>
          </p:cNvPr>
          <p:cNvPicPr>
            <a:picLocks noChangeAspect="1"/>
          </p:cNvPicPr>
          <p:nvPr/>
        </p:nvPicPr>
        <p:blipFill>
          <a:blip r:embed="rId5"/>
          <a:stretch>
            <a:fillRect/>
          </a:stretch>
        </p:blipFill>
        <p:spPr>
          <a:xfrm>
            <a:off x="849757" y="2339104"/>
            <a:ext cx="2711889" cy="2711889"/>
          </a:xfrm>
          <a:prstGeom prst="rect">
            <a:avLst/>
          </a:prstGeom>
          <a:effectLst>
            <a:softEdge rad="114300"/>
          </a:effectLst>
        </p:spPr>
      </p:pic>
      <p:pic>
        <p:nvPicPr>
          <p:cNvPr id="4" name="Picture 3">
            <a:extLst>
              <a:ext uri="{FF2B5EF4-FFF2-40B4-BE49-F238E27FC236}">
                <a16:creationId xmlns:a16="http://schemas.microsoft.com/office/drawing/2014/main" id="{4DBD95A7-594A-1B2D-2DAA-4846C5FAB3D9}"/>
              </a:ext>
            </a:extLst>
          </p:cNvPr>
          <p:cNvPicPr>
            <a:picLocks noChangeAspect="1"/>
          </p:cNvPicPr>
          <p:nvPr/>
        </p:nvPicPr>
        <p:blipFill>
          <a:blip r:embed="rId6"/>
          <a:stretch>
            <a:fillRect/>
          </a:stretch>
        </p:blipFill>
        <p:spPr>
          <a:xfrm>
            <a:off x="4813564" y="2352568"/>
            <a:ext cx="2711889" cy="2711889"/>
          </a:xfrm>
          <a:prstGeom prst="rect">
            <a:avLst/>
          </a:prstGeom>
          <a:effectLst>
            <a:softEdge rad="114300"/>
          </a:effectLst>
        </p:spPr>
      </p:pic>
      <p:pic>
        <p:nvPicPr>
          <p:cNvPr id="5" name="Picture 4">
            <a:extLst>
              <a:ext uri="{FF2B5EF4-FFF2-40B4-BE49-F238E27FC236}">
                <a16:creationId xmlns:a16="http://schemas.microsoft.com/office/drawing/2014/main" id="{9A3D5FEB-6DD8-8D21-2FF8-FDB4C524BF8F}"/>
              </a:ext>
            </a:extLst>
          </p:cNvPr>
          <p:cNvPicPr>
            <a:picLocks noChangeAspect="1"/>
          </p:cNvPicPr>
          <p:nvPr/>
        </p:nvPicPr>
        <p:blipFill>
          <a:blip r:embed="rId7"/>
          <a:stretch>
            <a:fillRect/>
          </a:stretch>
        </p:blipFill>
        <p:spPr>
          <a:xfrm>
            <a:off x="8578838" y="2337710"/>
            <a:ext cx="2711888" cy="2711888"/>
          </a:xfrm>
          <a:prstGeom prst="rect">
            <a:avLst/>
          </a:prstGeom>
          <a:effectLst>
            <a:softEdge rad="114300"/>
          </a:effectLst>
        </p:spPr>
      </p:pic>
      <p:sp>
        <p:nvSpPr>
          <p:cNvPr id="11" name="Title 1">
            <a:extLst>
              <a:ext uri="{FF2B5EF4-FFF2-40B4-BE49-F238E27FC236}">
                <a16:creationId xmlns:a16="http://schemas.microsoft.com/office/drawing/2014/main" id="{5B06FFE0-F15F-E6E5-0085-B6904C832F87}"/>
              </a:ext>
            </a:extLst>
          </p:cNvPr>
          <p:cNvSpPr>
            <a:spLocks noGrp="1"/>
          </p:cNvSpPr>
          <p:nvPr>
            <p:ph type="title"/>
          </p:nvPr>
        </p:nvSpPr>
        <p:spPr>
          <a:xfrm>
            <a:off x="351249" y="277949"/>
            <a:ext cx="10196744" cy="744584"/>
          </a:xfrm>
        </p:spPr>
        <p:txBody>
          <a:bodyPr>
            <a:normAutofit/>
          </a:bodyPr>
          <a:lstStyle/>
          <a:p>
            <a:pPr algn="l"/>
            <a:r>
              <a:rPr lang="en-US" sz="3200" b="1" dirty="0">
                <a:solidFill>
                  <a:schemeClr val="tx2"/>
                </a:solidFill>
              </a:rPr>
              <a:t>Types of play</a:t>
            </a:r>
          </a:p>
        </p:txBody>
      </p:sp>
    </p:spTree>
    <p:extLst>
      <p:ext uri="{BB962C8B-B14F-4D97-AF65-F5344CB8AC3E}">
        <p14:creationId xmlns:p14="http://schemas.microsoft.com/office/powerpoint/2010/main" val="272835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7" grpId="0" animBg="1"/>
      <p:bldP spid="25" grpId="0"/>
      <p:bldP spid="27"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99BB2-EDCF-656B-AE32-3C12BAA50DD7}"/>
              </a:ext>
            </a:extLst>
          </p:cNvPr>
          <p:cNvSpPr>
            <a:spLocks noGrp="1"/>
          </p:cNvSpPr>
          <p:nvPr>
            <p:ph type="title"/>
          </p:nvPr>
        </p:nvSpPr>
        <p:spPr>
          <a:xfrm>
            <a:off x="231654" y="44197"/>
            <a:ext cx="10196744" cy="744584"/>
          </a:xfrm>
        </p:spPr>
        <p:txBody>
          <a:bodyPr>
            <a:normAutofit/>
          </a:bodyPr>
          <a:lstStyle/>
          <a:p>
            <a:r>
              <a:rPr lang="en-US" sz="3200" b="1" dirty="0">
                <a:solidFill>
                  <a:schemeClr val="tx2"/>
                </a:solidFill>
              </a:rPr>
              <a:t>Benchmarks</a:t>
            </a:r>
          </a:p>
        </p:txBody>
      </p:sp>
      <p:pic>
        <p:nvPicPr>
          <p:cNvPr id="3" name="Picture 2" descr="A child playing with a building set&#10;&#10;Description automatically generated">
            <a:extLst>
              <a:ext uri="{FF2B5EF4-FFF2-40B4-BE49-F238E27FC236}">
                <a16:creationId xmlns:a16="http://schemas.microsoft.com/office/drawing/2014/main" id="{B4366835-703D-8710-7ED4-4DF17D240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20" y="1571841"/>
            <a:ext cx="3052087" cy="2030687"/>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449077F9-D956-6496-A482-306A281BAB25}"/>
              </a:ext>
            </a:extLst>
          </p:cNvPr>
          <p:cNvSpPr txBox="1"/>
          <p:nvPr/>
        </p:nvSpPr>
        <p:spPr>
          <a:xfrm>
            <a:off x="415720" y="1108758"/>
            <a:ext cx="2877587" cy="369332"/>
          </a:xfrm>
          <a:prstGeom prst="rect">
            <a:avLst/>
          </a:prstGeom>
          <a:noFill/>
        </p:spPr>
        <p:txBody>
          <a:bodyPr wrap="square">
            <a:spAutoFit/>
          </a:bodyPr>
          <a:lstStyle/>
          <a:p>
            <a:pPr algn="ctr"/>
            <a:r>
              <a:rPr lang="en-GB" b="1" dirty="0">
                <a:solidFill>
                  <a:schemeClr val="accent2"/>
                </a:solidFill>
                <a:latin typeface="Graphik Semibold" panose="020B0703030202060203" pitchFamily="34" charset="0"/>
              </a:rPr>
              <a:t>Learning </a:t>
            </a:r>
            <a:r>
              <a:rPr lang="en-US" b="1" dirty="0">
                <a:solidFill>
                  <a:schemeClr val="accent2"/>
                </a:solidFill>
                <a:latin typeface="Graphik Semibold" panose="020B0703030202060203" pitchFamily="34" charset="0"/>
              </a:rPr>
              <a:t>through</a:t>
            </a:r>
            <a:r>
              <a:rPr lang="en-GB" b="1" dirty="0">
                <a:solidFill>
                  <a:schemeClr val="accent2"/>
                </a:solidFill>
                <a:latin typeface="Graphik Semibold" panose="020B0703030202060203" pitchFamily="34" charset="0"/>
              </a:rPr>
              <a:t> PLAY</a:t>
            </a:r>
          </a:p>
        </p:txBody>
      </p:sp>
      <p:pic>
        <p:nvPicPr>
          <p:cNvPr id="7" name="Picture 6" descr="A child painting on a plate&#10;&#10;Description automatically generated">
            <a:extLst>
              <a:ext uri="{FF2B5EF4-FFF2-40B4-BE49-F238E27FC236}">
                <a16:creationId xmlns:a16="http://schemas.microsoft.com/office/drawing/2014/main" id="{44B26928-A9EF-EA17-0CC7-6E1D7BD4687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5722" y="4363830"/>
            <a:ext cx="3052087" cy="2030688"/>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797D8CEF-0158-841B-86BE-1BA88B208902}"/>
              </a:ext>
            </a:extLst>
          </p:cNvPr>
          <p:cNvSpPr txBox="1"/>
          <p:nvPr/>
        </p:nvSpPr>
        <p:spPr>
          <a:xfrm>
            <a:off x="590222" y="3880945"/>
            <a:ext cx="2703085" cy="369332"/>
          </a:xfrm>
          <a:prstGeom prst="rect">
            <a:avLst/>
          </a:prstGeom>
          <a:noFill/>
        </p:spPr>
        <p:txBody>
          <a:bodyPr wrap="square">
            <a:spAutoFit/>
          </a:bodyPr>
          <a:lstStyle/>
          <a:p>
            <a:pPr algn="ctr"/>
            <a:r>
              <a:rPr lang="en-GB" b="1" dirty="0">
                <a:solidFill>
                  <a:schemeClr val="accent2"/>
                </a:solidFill>
                <a:latin typeface="Graphik Semibold" panose="020B0703030202060203" pitchFamily="34" charset="0"/>
              </a:rPr>
              <a:t>It’s all about the child</a:t>
            </a:r>
          </a:p>
        </p:txBody>
      </p:sp>
      <p:sp>
        <p:nvSpPr>
          <p:cNvPr id="9" name="TextBox 8">
            <a:extLst>
              <a:ext uri="{FF2B5EF4-FFF2-40B4-BE49-F238E27FC236}">
                <a16:creationId xmlns:a16="http://schemas.microsoft.com/office/drawing/2014/main" id="{09C3D1D8-3269-F570-0E04-59994F48A43D}"/>
              </a:ext>
            </a:extLst>
          </p:cNvPr>
          <p:cNvSpPr txBox="1"/>
          <p:nvPr/>
        </p:nvSpPr>
        <p:spPr>
          <a:xfrm>
            <a:off x="6824478" y="1088680"/>
            <a:ext cx="5530042" cy="369332"/>
          </a:xfrm>
          <a:prstGeom prst="rect">
            <a:avLst/>
          </a:prstGeom>
          <a:noFill/>
        </p:spPr>
        <p:txBody>
          <a:bodyPr wrap="square">
            <a:spAutoFit/>
          </a:bodyPr>
          <a:lstStyle/>
          <a:p>
            <a:pPr algn="ctr"/>
            <a:r>
              <a:rPr lang="en-GB" b="1" dirty="0">
                <a:solidFill>
                  <a:schemeClr val="accent2"/>
                </a:solidFill>
                <a:latin typeface="Graphik Semibold" panose="020B0703030202060203" pitchFamily="34" charset="0"/>
              </a:rPr>
              <a:t>Focus on social and emotional growth </a:t>
            </a:r>
          </a:p>
        </p:txBody>
      </p:sp>
      <p:sp>
        <p:nvSpPr>
          <p:cNvPr id="10" name="TextBox 9">
            <a:extLst>
              <a:ext uri="{FF2B5EF4-FFF2-40B4-BE49-F238E27FC236}">
                <a16:creationId xmlns:a16="http://schemas.microsoft.com/office/drawing/2014/main" id="{3C60BF99-08FB-8D24-D869-A4B0FDFF2708}"/>
              </a:ext>
            </a:extLst>
          </p:cNvPr>
          <p:cNvSpPr txBox="1"/>
          <p:nvPr/>
        </p:nvSpPr>
        <p:spPr>
          <a:xfrm>
            <a:off x="8035488" y="3880945"/>
            <a:ext cx="3566290" cy="369332"/>
          </a:xfrm>
          <a:prstGeom prst="rect">
            <a:avLst/>
          </a:prstGeom>
          <a:noFill/>
        </p:spPr>
        <p:txBody>
          <a:bodyPr wrap="square">
            <a:spAutoFit/>
          </a:bodyPr>
          <a:lstStyle/>
          <a:p>
            <a:pPr algn="ctr"/>
            <a:r>
              <a:rPr lang="en-GB" b="1" dirty="0">
                <a:solidFill>
                  <a:schemeClr val="accent2"/>
                </a:solidFill>
                <a:latin typeface="Graphik Semibold" panose="020B0703030202060203" pitchFamily="34" charset="0"/>
              </a:rPr>
              <a:t>Inclusion and partnerships</a:t>
            </a:r>
          </a:p>
        </p:txBody>
      </p:sp>
      <p:pic>
        <p:nvPicPr>
          <p:cNvPr id="11" name="Picture 10">
            <a:extLst>
              <a:ext uri="{FF2B5EF4-FFF2-40B4-BE49-F238E27FC236}">
                <a16:creationId xmlns:a16="http://schemas.microsoft.com/office/drawing/2014/main" id="{7A8287E2-7F31-7582-E67C-17185B934B22}"/>
              </a:ext>
            </a:extLst>
          </p:cNvPr>
          <p:cNvPicPr>
            <a:picLocks noChangeAspect="1"/>
          </p:cNvPicPr>
          <p:nvPr/>
        </p:nvPicPr>
        <p:blipFill>
          <a:blip r:embed="rId6"/>
          <a:stretch>
            <a:fillRect/>
          </a:stretch>
        </p:blipFill>
        <p:spPr>
          <a:xfrm>
            <a:off x="8767322" y="4379652"/>
            <a:ext cx="1951947" cy="1951947"/>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D01D7916-1E7B-1CDE-D33E-AFD4D9889B24}"/>
              </a:ext>
            </a:extLst>
          </p:cNvPr>
          <p:cNvPicPr>
            <a:picLocks noChangeAspect="1"/>
          </p:cNvPicPr>
          <p:nvPr/>
        </p:nvPicPr>
        <p:blipFill>
          <a:blip r:embed="rId7"/>
          <a:stretch>
            <a:fillRect/>
          </a:stretch>
        </p:blipFill>
        <p:spPr>
          <a:xfrm>
            <a:off x="8767322" y="1627955"/>
            <a:ext cx="2011932" cy="2011932"/>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grpSp>
        <p:nvGrpSpPr>
          <p:cNvPr id="4" name="Group 3">
            <a:extLst>
              <a:ext uri="{FF2B5EF4-FFF2-40B4-BE49-F238E27FC236}">
                <a16:creationId xmlns:a16="http://schemas.microsoft.com/office/drawing/2014/main" id="{33DCC995-B7E3-10FD-206C-D899CB7D4CD3}"/>
              </a:ext>
            </a:extLst>
          </p:cNvPr>
          <p:cNvGrpSpPr/>
          <p:nvPr/>
        </p:nvGrpSpPr>
        <p:grpSpPr>
          <a:xfrm>
            <a:off x="4944664" y="1664819"/>
            <a:ext cx="2029589" cy="4096860"/>
            <a:chOff x="4944664" y="1664819"/>
            <a:chExt cx="2029589" cy="4096860"/>
          </a:xfrm>
        </p:grpSpPr>
        <p:pic>
          <p:nvPicPr>
            <p:cNvPr id="5" name="Picture 4" descr="A blue and white flag&#10;&#10;Description automatically generated">
              <a:extLst>
                <a:ext uri="{FF2B5EF4-FFF2-40B4-BE49-F238E27FC236}">
                  <a16:creationId xmlns:a16="http://schemas.microsoft.com/office/drawing/2014/main" id="{FF83419F-5177-BFCF-7B6B-C128AD83AC4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974292" y="2793851"/>
              <a:ext cx="904217" cy="904217"/>
            </a:xfrm>
            <a:prstGeom prst="rect">
              <a:avLst/>
            </a:prstGeom>
          </p:spPr>
        </p:pic>
        <p:pic>
          <p:nvPicPr>
            <p:cNvPr id="13" name="Picture 12" descr="A red white and blue flag&#10;&#10;Description automatically generated">
              <a:extLst>
                <a:ext uri="{FF2B5EF4-FFF2-40B4-BE49-F238E27FC236}">
                  <a16:creationId xmlns:a16="http://schemas.microsoft.com/office/drawing/2014/main" id="{531F1DEF-12B9-972B-2F99-EB32619BF1D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031097" y="2796984"/>
              <a:ext cx="904217" cy="923065"/>
            </a:xfrm>
            <a:prstGeom prst="rect">
              <a:avLst/>
            </a:prstGeom>
          </p:spPr>
        </p:pic>
        <p:pic>
          <p:nvPicPr>
            <p:cNvPr id="14" name="Graphic 13">
              <a:extLst>
                <a:ext uri="{FF2B5EF4-FFF2-40B4-BE49-F238E27FC236}">
                  <a16:creationId xmlns:a16="http://schemas.microsoft.com/office/drawing/2014/main" id="{7E8699FD-6D62-05A3-7213-F3887F37D8FB}"/>
                </a:ext>
              </a:extLst>
            </p:cNvPr>
            <p:cNvPicPr>
              <a:picLocks noChangeAspect="1"/>
            </p:cNvPicPr>
            <p:nvPr/>
          </p:nvPicPr>
          <p:blipFill>
            <a:blip r:embed="rId12">
              <a:extLst>
                <a:ext uri="{96DAC541-7B7A-43D3-8B79-37D633B846F1}">
                  <asvg:svgBlip xmlns:asvg="http://schemas.microsoft.com/office/drawing/2016/SVG/main" r:embed="rId13"/>
                </a:ext>
                <a:ext uri="{837473B0-CC2E-450A-ABE3-18F120FF3D39}">
                  <a1611:picAttrSrcUrl xmlns:a1611="http://schemas.microsoft.com/office/drawing/2016/11/main" r:id="rId14"/>
                </a:ext>
              </a:extLst>
            </a:blip>
            <a:stretch>
              <a:fillRect/>
            </a:stretch>
          </p:blipFill>
          <p:spPr>
            <a:xfrm>
              <a:off x="4963839" y="1761313"/>
              <a:ext cx="904216" cy="904216"/>
            </a:xfrm>
            <a:prstGeom prst="rect">
              <a:avLst/>
            </a:prstGeom>
          </p:spPr>
        </p:pic>
        <p:pic>
          <p:nvPicPr>
            <p:cNvPr id="15" name="Picture 14" descr="A blue and yellow flag&#10;&#10;Description automatically generated">
              <a:extLst>
                <a:ext uri="{FF2B5EF4-FFF2-40B4-BE49-F238E27FC236}">
                  <a16:creationId xmlns:a16="http://schemas.microsoft.com/office/drawing/2014/main" id="{E8B6B3F3-67A4-5B46-10F3-DAEF6567487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3174" r="76048">
                          <a14:foregroundMark x1="61078" y1="27333" x2="65269" y2="69333"/>
                          <a14:foregroundMark x1="65269" y1="69333" x2="28743" y2="67333"/>
                          <a14:foregroundMark x1="28743" y1="67333" x2="29341" y2="40000"/>
                          <a14:foregroundMark x1="76048" y1="34000" x2="76048" y2="55333"/>
                          <a14:foregroundMark x1="13174" y1="44667" x2="13174" y2="56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rcRect l="8526" r="17452"/>
            <a:stretch/>
          </p:blipFill>
          <p:spPr>
            <a:xfrm>
              <a:off x="6020643" y="1664819"/>
              <a:ext cx="904217" cy="1097204"/>
            </a:xfrm>
            <a:prstGeom prst="rect">
              <a:avLst/>
            </a:prstGeom>
          </p:spPr>
        </p:pic>
        <p:pic>
          <p:nvPicPr>
            <p:cNvPr id="16" name="Picture 15">
              <a:extLst>
                <a:ext uri="{FF2B5EF4-FFF2-40B4-BE49-F238E27FC236}">
                  <a16:creationId xmlns:a16="http://schemas.microsoft.com/office/drawing/2014/main" id="{054D6B55-7324-8AE1-BD98-36079CA5E196}"/>
                </a:ext>
              </a:extLst>
            </p:cNvPr>
            <p:cNvPicPr>
              <a:picLocks noChangeAspect="1"/>
            </p:cNvPicPr>
            <p:nvPr/>
          </p:nvPicPr>
          <p:blipFill>
            <a:blip r:embed="rId18"/>
            <a:stretch>
              <a:fillRect/>
            </a:stretch>
          </p:blipFill>
          <p:spPr>
            <a:xfrm>
              <a:off x="4944664" y="3771103"/>
              <a:ext cx="997589" cy="997589"/>
            </a:xfrm>
            <a:prstGeom prst="rect">
              <a:avLst/>
            </a:prstGeom>
          </p:spPr>
        </p:pic>
        <p:pic>
          <p:nvPicPr>
            <p:cNvPr id="17" name="Picture 16">
              <a:extLst>
                <a:ext uri="{FF2B5EF4-FFF2-40B4-BE49-F238E27FC236}">
                  <a16:creationId xmlns:a16="http://schemas.microsoft.com/office/drawing/2014/main" id="{4028D170-08A6-1529-E178-9547182C4991}"/>
                </a:ext>
              </a:extLst>
            </p:cNvPr>
            <p:cNvPicPr>
              <a:picLocks noChangeAspect="1"/>
            </p:cNvPicPr>
            <p:nvPr/>
          </p:nvPicPr>
          <p:blipFill>
            <a:blip r:embed="rId19"/>
            <a:srcRect b="7591"/>
            <a:stretch/>
          </p:blipFill>
          <p:spPr>
            <a:xfrm>
              <a:off x="5036242" y="4857462"/>
              <a:ext cx="906011" cy="904217"/>
            </a:xfrm>
            <a:prstGeom prst="rect">
              <a:avLst/>
            </a:prstGeom>
          </p:spPr>
        </p:pic>
        <p:pic>
          <p:nvPicPr>
            <p:cNvPr id="19" name="Picture 18">
              <a:extLst>
                <a:ext uri="{FF2B5EF4-FFF2-40B4-BE49-F238E27FC236}">
                  <a16:creationId xmlns:a16="http://schemas.microsoft.com/office/drawing/2014/main" id="{4D437258-7D63-B4BE-29C6-C8D95DB55615}"/>
                </a:ext>
              </a:extLst>
            </p:cNvPr>
            <p:cNvPicPr>
              <a:picLocks noChangeAspect="1"/>
            </p:cNvPicPr>
            <p:nvPr/>
          </p:nvPicPr>
          <p:blipFill>
            <a:blip r:embed="rId20"/>
            <a:stretch>
              <a:fillRect/>
            </a:stretch>
          </p:blipFill>
          <p:spPr>
            <a:xfrm>
              <a:off x="6031098" y="4857463"/>
              <a:ext cx="904216" cy="904216"/>
            </a:xfrm>
            <a:prstGeom prst="rect">
              <a:avLst/>
            </a:prstGeom>
          </p:spPr>
        </p:pic>
        <p:pic>
          <p:nvPicPr>
            <p:cNvPr id="20" name="Picture 19">
              <a:extLst>
                <a:ext uri="{FF2B5EF4-FFF2-40B4-BE49-F238E27FC236}">
                  <a16:creationId xmlns:a16="http://schemas.microsoft.com/office/drawing/2014/main" id="{5CB770AC-66D1-D245-D10D-D366BB01B463}"/>
                </a:ext>
              </a:extLst>
            </p:cNvPr>
            <p:cNvPicPr>
              <a:picLocks noChangeAspect="1"/>
            </p:cNvPicPr>
            <p:nvPr/>
          </p:nvPicPr>
          <p:blipFill>
            <a:blip r:embed="rId21"/>
            <a:srcRect l="12239" t="6576" r="10461" b="13929"/>
            <a:stretch/>
          </p:blipFill>
          <p:spPr>
            <a:xfrm>
              <a:off x="5988552" y="3755010"/>
              <a:ext cx="985701" cy="1013682"/>
            </a:xfrm>
            <a:prstGeom prst="rect">
              <a:avLst/>
            </a:prstGeom>
          </p:spPr>
        </p:pic>
      </p:grpSp>
    </p:spTree>
    <p:extLst>
      <p:ext uri="{BB962C8B-B14F-4D97-AF65-F5344CB8AC3E}">
        <p14:creationId xmlns:p14="http://schemas.microsoft.com/office/powerpoint/2010/main" val="2644715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2FED54-4F83-D92D-E2D5-2A81DE4B0CEF}"/>
              </a:ext>
            </a:extLst>
          </p:cNvPr>
          <p:cNvSpPr/>
          <p:nvPr/>
        </p:nvSpPr>
        <p:spPr>
          <a:xfrm>
            <a:off x="681571" y="2043760"/>
            <a:ext cx="3157184" cy="320253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A37A768A-13DC-A07B-3D8B-5C5246B46823}"/>
              </a:ext>
            </a:extLst>
          </p:cNvPr>
          <p:cNvSpPr/>
          <p:nvPr/>
        </p:nvSpPr>
        <p:spPr>
          <a:xfrm>
            <a:off x="4523665" y="2085208"/>
            <a:ext cx="3157184" cy="320253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C626261-C162-BD0D-76BA-9FB82E9B8FDC}"/>
              </a:ext>
            </a:extLst>
          </p:cNvPr>
          <p:cNvSpPr/>
          <p:nvPr/>
        </p:nvSpPr>
        <p:spPr>
          <a:xfrm>
            <a:off x="8320862" y="2056890"/>
            <a:ext cx="3157184" cy="320253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F31E06C-BA72-D401-CEFB-2B82A2463C1B}"/>
              </a:ext>
            </a:extLst>
          </p:cNvPr>
          <p:cNvSpPr txBox="1"/>
          <p:nvPr/>
        </p:nvSpPr>
        <p:spPr>
          <a:xfrm>
            <a:off x="947424" y="1136908"/>
            <a:ext cx="10272052" cy="461665"/>
          </a:xfrm>
          <a:prstGeom prst="rect">
            <a:avLst/>
          </a:prstGeom>
          <a:noFill/>
        </p:spPr>
        <p:txBody>
          <a:bodyPr wrap="square">
            <a:spAutoFit/>
          </a:bodyPr>
          <a:lstStyle/>
          <a:p>
            <a:pPr algn="ctr"/>
            <a:r>
              <a:rPr lang="en-US" sz="2400" b="1" dirty="0">
                <a:solidFill>
                  <a:srgbClr val="203864"/>
                </a:solidFill>
                <a:latin typeface="Graphik Semibold" panose="020B0703030202060203" pitchFamily="34" charset="0"/>
              </a:rPr>
              <a:t>Examples of acquiring </a:t>
            </a:r>
            <a:r>
              <a:rPr lang="en-US" sz="2400" b="1" dirty="0">
                <a:solidFill>
                  <a:srgbClr val="C00000"/>
                </a:solidFill>
                <a:latin typeface="Graphik Semibold" panose="020B0703030202060203" pitchFamily="34" charset="0"/>
              </a:rPr>
              <a:t>language skills </a:t>
            </a:r>
            <a:r>
              <a:rPr lang="en-US" sz="2400" b="1" dirty="0">
                <a:solidFill>
                  <a:srgbClr val="203864"/>
                </a:solidFill>
                <a:latin typeface="Graphik Semibold" panose="020B0703030202060203" pitchFamily="34" charset="0"/>
              </a:rPr>
              <a:t>through play-based learning </a:t>
            </a:r>
          </a:p>
        </p:txBody>
      </p:sp>
      <p:sp>
        <p:nvSpPr>
          <p:cNvPr id="33" name="Rectangle 32">
            <a:extLst>
              <a:ext uri="{FF2B5EF4-FFF2-40B4-BE49-F238E27FC236}">
                <a16:creationId xmlns:a16="http://schemas.microsoft.com/office/drawing/2014/main" id="{0DB45353-7F25-FA87-49EE-FBF92998C65C}"/>
              </a:ext>
            </a:extLst>
          </p:cNvPr>
          <p:cNvSpPr/>
          <p:nvPr/>
        </p:nvSpPr>
        <p:spPr>
          <a:xfrm rot="20785598">
            <a:off x="10154794" y="4199380"/>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9818F469-627E-0817-7F3A-0FDD269AB1F0}"/>
              </a:ext>
            </a:extLst>
          </p:cNvPr>
          <p:cNvPicPr>
            <a:picLocks noChangeAspect="1"/>
          </p:cNvPicPr>
          <p:nvPr/>
        </p:nvPicPr>
        <p:blipFill>
          <a:blip r:embed="rId3"/>
          <a:stretch>
            <a:fillRect/>
          </a:stretch>
        </p:blipFill>
        <p:spPr>
          <a:xfrm>
            <a:off x="863750" y="2231593"/>
            <a:ext cx="2819400" cy="2819400"/>
          </a:xfrm>
          <a:prstGeom prst="rect">
            <a:avLst/>
          </a:prstGeom>
          <a:effectLst>
            <a:softEdge rad="127000"/>
          </a:effectLst>
        </p:spPr>
      </p:pic>
      <p:sp>
        <p:nvSpPr>
          <p:cNvPr id="17" name="TextBox 16">
            <a:extLst>
              <a:ext uri="{FF2B5EF4-FFF2-40B4-BE49-F238E27FC236}">
                <a16:creationId xmlns:a16="http://schemas.microsoft.com/office/drawing/2014/main" id="{2833BB15-24CD-1FDE-0B7B-2CA7EF9750AF}"/>
              </a:ext>
            </a:extLst>
          </p:cNvPr>
          <p:cNvSpPr txBox="1"/>
          <p:nvPr/>
        </p:nvSpPr>
        <p:spPr>
          <a:xfrm>
            <a:off x="535648" y="5384352"/>
            <a:ext cx="3449030" cy="400110"/>
          </a:xfrm>
          <a:prstGeom prst="rect">
            <a:avLst/>
          </a:prstGeom>
          <a:solidFill>
            <a:schemeClr val="accent2"/>
          </a:solidFill>
        </p:spPr>
        <p:txBody>
          <a:bodyPr wrap="square">
            <a:spAutoFit/>
          </a:bodyPr>
          <a:lstStyle/>
          <a:p>
            <a:pPr algn="ctr"/>
            <a:r>
              <a:rPr lang="en-US" sz="2000" b="1" dirty="0">
                <a:solidFill>
                  <a:schemeClr val="bg1"/>
                </a:solidFill>
                <a:latin typeface="Graphik Semibold" panose="020B0703030202060203" pitchFamily="34" charset="0"/>
              </a:rPr>
              <a:t>Story telling with puppets </a:t>
            </a:r>
          </a:p>
        </p:txBody>
      </p:sp>
      <p:pic>
        <p:nvPicPr>
          <p:cNvPr id="26" name="Picture 25">
            <a:extLst>
              <a:ext uri="{FF2B5EF4-FFF2-40B4-BE49-F238E27FC236}">
                <a16:creationId xmlns:a16="http://schemas.microsoft.com/office/drawing/2014/main" id="{A1ABDC5C-4808-9AF3-6D75-41019C06F8CE}"/>
              </a:ext>
            </a:extLst>
          </p:cNvPr>
          <p:cNvPicPr>
            <a:picLocks noChangeAspect="1"/>
          </p:cNvPicPr>
          <p:nvPr/>
        </p:nvPicPr>
        <p:blipFill>
          <a:blip r:embed="rId4"/>
          <a:stretch>
            <a:fillRect/>
          </a:stretch>
        </p:blipFill>
        <p:spPr>
          <a:xfrm>
            <a:off x="4673750" y="2231593"/>
            <a:ext cx="2819400" cy="2819400"/>
          </a:xfrm>
          <a:prstGeom prst="rect">
            <a:avLst/>
          </a:prstGeom>
          <a:effectLst>
            <a:softEdge rad="127000"/>
          </a:effectLst>
        </p:spPr>
      </p:pic>
      <p:sp>
        <p:nvSpPr>
          <p:cNvPr id="27" name="TextBox 26">
            <a:extLst>
              <a:ext uri="{FF2B5EF4-FFF2-40B4-BE49-F238E27FC236}">
                <a16:creationId xmlns:a16="http://schemas.microsoft.com/office/drawing/2014/main" id="{7DDEB4D5-6C2D-9872-F951-A3A77E3EE7E2}"/>
              </a:ext>
            </a:extLst>
          </p:cNvPr>
          <p:cNvSpPr txBox="1"/>
          <p:nvPr/>
        </p:nvSpPr>
        <p:spPr>
          <a:xfrm>
            <a:off x="4574098" y="5384352"/>
            <a:ext cx="3043803" cy="400110"/>
          </a:xfrm>
          <a:prstGeom prst="rect">
            <a:avLst/>
          </a:prstGeom>
          <a:solidFill>
            <a:schemeClr val="accent2"/>
          </a:solidFill>
        </p:spPr>
        <p:txBody>
          <a:bodyPr wrap="square">
            <a:spAutoFit/>
          </a:bodyPr>
          <a:lstStyle/>
          <a:p>
            <a:pPr algn="ctr"/>
            <a:r>
              <a:rPr lang="en-US" sz="2000" b="1" dirty="0">
                <a:solidFill>
                  <a:schemeClr val="bg1"/>
                </a:solidFill>
                <a:latin typeface="Graphik Semibold" panose="020B0703030202060203" pitchFamily="34" charset="0"/>
              </a:rPr>
              <a:t>Phonics treasure hunt </a:t>
            </a:r>
          </a:p>
        </p:txBody>
      </p:sp>
      <p:pic>
        <p:nvPicPr>
          <p:cNvPr id="28" name="Picture 27">
            <a:extLst>
              <a:ext uri="{FF2B5EF4-FFF2-40B4-BE49-F238E27FC236}">
                <a16:creationId xmlns:a16="http://schemas.microsoft.com/office/drawing/2014/main" id="{2CD7C7D7-2FAF-5367-2ABB-0D9C7F61CD51}"/>
              </a:ext>
            </a:extLst>
          </p:cNvPr>
          <p:cNvPicPr>
            <a:picLocks noChangeAspect="1"/>
          </p:cNvPicPr>
          <p:nvPr/>
        </p:nvPicPr>
        <p:blipFill>
          <a:blip r:embed="rId5"/>
          <a:stretch>
            <a:fillRect/>
          </a:stretch>
        </p:blipFill>
        <p:spPr>
          <a:xfrm>
            <a:off x="8495468" y="2231593"/>
            <a:ext cx="2819400" cy="2819400"/>
          </a:xfrm>
          <a:prstGeom prst="rect">
            <a:avLst/>
          </a:prstGeom>
          <a:effectLst>
            <a:softEdge rad="127000"/>
          </a:effectLst>
        </p:spPr>
      </p:pic>
      <p:sp>
        <p:nvSpPr>
          <p:cNvPr id="29" name="TextBox 28">
            <a:extLst>
              <a:ext uri="{FF2B5EF4-FFF2-40B4-BE49-F238E27FC236}">
                <a16:creationId xmlns:a16="http://schemas.microsoft.com/office/drawing/2014/main" id="{A481498B-572E-D387-22F1-42D04CCBB4FD}"/>
              </a:ext>
            </a:extLst>
          </p:cNvPr>
          <p:cNvSpPr txBox="1"/>
          <p:nvPr/>
        </p:nvSpPr>
        <p:spPr>
          <a:xfrm>
            <a:off x="8640937" y="5384352"/>
            <a:ext cx="2631290" cy="400110"/>
          </a:xfrm>
          <a:prstGeom prst="rect">
            <a:avLst/>
          </a:prstGeom>
          <a:solidFill>
            <a:schemeClr val="accent2"/>
          </a:solidFill>
        </p:spPr>
        <p:txBody>
          <a:bodyPr wrap="square">
            <a:spAutoFit/>
          </a:bodyPr>
          <a:lstStyle/>
          <a:p>
            <a:pPr algn="ctr"/>
            <a:r>
              <a:rPr lang="en-US" sz="2000" b="1" dirty="0">
                <a:solidFill>
                  <a:schemeClr val="bg1"/>
                </a:solidFill>
                <a:latin typeface="Graphik Semibold" panose="020B0703030202060203" pitchFamily="34" charset="0"/>
              </a:rPr>
              <a:t>Role play scenarios  </a:t>
            </a:r>
          </a:p>
        </p:txBody>
      </p:sp>
      <p:sp>
        <p:nvSpPr>
          <p:cNvPr id="8" name="Title 1">
            <a:extLst>
              <a:ext uri="{FF2B5EF4-FFF2-40B4-BE49-F238E27FC236}">
                <a16:creationId xmlns:a16="http://schemas.microsoft.com/office/drawing/2014/main" id="{95F7EBDF-FEB8-39BE-5993-26B384BBF1F6}"/>
              </a:ext>
            </a:extLst>
          </p:cNvPr>
          <p:cNvSpPr>
            <a:spLocks noGrp="1"/>
          </p:cNvSpPr>
          <p:nvPr>
            <p:ph type="title"/>
          </p:nvPr>
        </p:nvSpPr>
        <p:spPr>
          <a:xfrm>
            <a:off x="351249" y="277949"/>
            <a:ext cx="10196744" cy="744584"/>
          </a:xfrm>
        </p:spPr>
        <p:txBody>
          <a:bodyPr>
            <a:normAutofit/>
          </a:bodyPr>
          <a:lstStyle/>
          <a:p>
            <a:pPr algn="l"/>
            <a:r>
              <a:rPr lang="en-US" sz="3200" b="1" dirty="0">
                <a:solidFill>
                  <a:schemeClr val="tx2"/>
                </a:solidFill>
              </a:rPr>
              <a:t>Types of play</a:t>
            </a:r>
          </a:p>
        </p:txBody>
      </p:sp>
      <p:pic>
        <p:nvPicPr>
          <p:cNvPr id="4" name="Graphic 3" descr="Idea outline">
            <a:extLst>
              <a:ext uri="{FF2B5EF4-FFF2-40B4-BE49-F238E27FC236}">
                <a16:creationId xmlns:a16="http://schemas.microsoft.com/office/drawing/2014/main" id="{6A53EA91-29BC-DB80-7E5A-B0D374DAF8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64783" y="5909387"/>
            <a:ext cx="914400" cy="914400"/>
          </a:xfrm>
          <a:prstGeom prst="rect">
            <a:avLst/>
          </a:prstGeom>
        </p:spPr>
      </p:pic>
      <p:sp>
        <p:nvSpPr>
          <p:cNvPr id="6" name="TextBox 5">
            <a:extLst>
              <a:ext uri="{FF2B5EF4-FFF2-40B4-BE49-F238E27FC236}">
                <a16:creationId xmlns:a16="http://schemas.microsoft.com/office/drawing/2014/main" id="{7B435B15-D5C0-FF74-1390-461278730E21}"/>
              </a:ext>
            </a:extLst>
          </p:cNvPr>
          <p:cNvSpPr txBox="1"/>
          <p:nvPr/>
        </p:nvSpPr>
        <p:spPr>
          <a:xfrm>
            <a:off x="8220076" y="6238473"/>
            <a:ext cx="3070650" cy="307777"/>
          </a:xfrm>
          <a:prstGeom prst="rect">
            <a:avLst/>
          </a:prstGeom>
          <a:noFill/>
        </p:spPr>
        <p:txBody>
          <a:bodyPr wrap="square">
            <a:spAutoFit/>
          </a:bodyPr>
          <a:lstStyle/>
          <a:p>
            <a:pPr algn="ctr"/>
            <a:r>
              <a:rPr lang="en-US" sz="1400" dirty="0">
                <a:latin typeface="+mj-lt"/>
              </a:rPr>
              <a:t>What are we trying to develop ?</a:t>
            </a:r>
          </a:p>
        </p:txBody>
      </p:sp>
    </p:spTree>
    <p:extLst>
      <p:ext uri="{BB962C8B-B14F-4D97-AF65-F5344CB8AC3E}">
        <p14:creationId xmlns:p14="http://schemas.microsoft.com/office/powerpoint/2010/main" val="3925731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7" grpId="0" animBg="1"/>
      <p:bldP spid="27" grpId="0" animBg="1"/>
      <p:bldP spid="29"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03F9-E9A2-8906-093C-5D953636A31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9DA3E54-37F1-72A5-6A44-67D120A2A6B9}"/>
              </a:ext>
            </a:extLst>
          </p:cNvPr>
          <p:cNvSpPr>
            <a:spLocks noGrp="1"/>
          </p:cNvSpPr>
          <p:nvPr>
            <p:ph type="title"/>
          </p:nvPr>
        </p:nvSpPr>
        <p:spPr>
          <a:xfrm>
            <a:off x="424058" y="169401"/>
            <a:ext cx="10196744" cy="744584"/>
          </a:xfrm>
        </p:spPr>
        <p:txBody>
          <a:bodyPr>
            <a:normAutofit/>
          </a:bodyPr>
          <a:lstStyle/>
          <a:p>
            <a:pPr algn="l"/>
            <a:r>
              <a:rPr lang="en-US" sz="3200" b="1" dirty="0">
                <a:solidFill>
                  <a:srgbClr val="203864"/>
                </a:solidFill>
              </a:rPr>
              <a:t>Play in scientific research</a:t>
            </a:r>
          </a:p>
        </p:txBody>
      </p:sp>
      <p:sp>
        <p:nvSpPr>
          <p:cNvPr id="4" name="TextBox 3">
            <a:extLst>
              <a:ext uri="{FF2B5EF4-FFF2-40B4-BE49-F238E27FC236}">
                <a16:creationId xmlns:a16="http://schemas.microsoft.com/office/drawing/2014/main" id="{C3FDEC8C-D86A-8B6F-BCCB-938C5D285D34}"/>
              </a:ext>
            </a:extLst>
          </p:cNvPr>
          <p:cNvSpPr txBox="1"/>
          <p:nvPr/>
        </p:nvSpPr>
        <p:spPr>
          <a:xfrm>
            <a:off x="118555" y="2464315"/>
            <a:ext cx="4609109" cy="1188530"/>
          </a:xfrm>
          <a:prstGeom prst="rect">
            <a:avLst/>
          </a:prstGeom>
          <a:noFill/>
          <a:ln>
            <a:noFill/>
          </a:ln>
        </p:spPr>
        <p:txBody>
          <a:bodyPr wrap="square">
            <a:spAutoFit/>
          </a:bodyPr>
          <a:lstStyle/>
          <a:p>
            <a:pPr algn="ctr">
              <a:lnSpc>
                <a:spcPct val="150000"/>
              </a:lnSpc>
            </a:pPr>
            <a:r>
              <a:rPr lang="en-US" sz="3200" b="1" dirty="0">
                <a:solidFill>
                  <a:srgbClr val="F68520"/>
                </a:solidFill>
                <a:cs typeface="+mj-cs"/>
              </a:rPr>
              <a:t>34% </a:t>
            </a:r>
            <a:r>
              <a:rPr lang="en-US" dirty="0">
                <a:solidFill>
                  <a:srgbClr val="203864"/>
                </a:solidFill>
              </a:rPr>
              <a:t>Development of cognitive skills such as memory and critical thinking</a:t>
            </a:r>
            <a:endParaRPr lang="ar-BH" dirty="0">
              <a:solidFill>
                <a:srgbClr val="203864"/>
              </a:solidFill>
            </a:endParaRPr>
          </a:p>
        </p:txBody>
      </p:sp>
      <p:sp>
        <p:nvSpPr>
          <p:cNvPr id="5" name="TextBox 4">
            <a:extLst>
              <a:ext uri="{FF2B5EF4-FFF2-40B4-BE49-F238E27FC236}">
                <a16:creationId xmlns:a16="http://schemas.microsoft.com/office/drawing/2014/main" id="{25842163-CFDE-1179-A41A-BEEA506AD69A}"/>
              </a:ext>
            </a:extLst>
          </p:cNvPr>
          <p:cNvSpPr txBox="1"/>
          <p:nvPr/>
        </p:nvSpPr>
        <p:spPr>
          <a:xfrm>
            <a:off x="4774224" y="2459427"/>
            <a:ext cx="3601587" cy="1188530"/>
          </a:xfrm>
          <a:prstGeom prst="rect">
            <a:avLst/>
          </a:prstGeom>
          <a:noFill/>
          <a:ln>
            <a:noFill/>
          </a:ln>
        </p:spPr>
        <p:txBody>
          <a:bodyPr wrap="square">
            <a:spAutoFit/>
          </a:bodyPr>
          <a:lstStyle/>
          <a:p>
            <a:pPr algn="ctr">
              <a:lnSpc>
                <a:spcPct val="150000"/>
              </a:lnSpc>
            </a:pPr>
            <a:r>
              <a:rPr lang="ar-BH" sz="3200" b="1" dirty="0">
                <a:solidFill>
                  <a:srgbClr val="F68520"/>
                </a:solidFill>
                <a:cs typeface="+mj-cs"/>
              </a:rPr>
              <a:t>75%</a:t>
            </a:r>
            <a:r>
              <a:rPr lang="ar-BH" dirty="0">
                <a:solidFill>
                  <a:srgbClr val="203864"/>
                </a:solidFill>
              </a:rPr>
              <a:t/>
            </a:r>
            <a:r>
              <a:rPr lang="en-US" dirty="0">
                <a:solidFill>
                  <a:srgbClr val="203864"/>
                </a:solidFill>
              </a:rPr>
              <a:t> Show higher empathy and ability to resolve conflicts</a:t>
            </a:r>
            <a:endParaRPr lang="ar-BH" dirty="0">
              <a:solidFill>
                <a:srgbClr val="203864"/>
              </a:solidFill>
            </a:endParaRPr>
          </a:p>
        </p:txBody>
      </p:sp>
      <p:sp>
        <p:nvSpPr>
          <p:cNvPr id="7" name="TextBox 6">
            <a:extLst>
              <a:ext uri="{FF2B5EF4-FFF2-40B4-BE49-F238E27FC236}">
                <a16:creationId xmlns:a16="http://schemas.microsoft.com/office/drawing/2014/main" id="{5999E40F-6EDF-C273-9F0D-08520D26B93B}"/>
              </a:ext>
            </a:extLst>
          </p:cNvPr>
          <p:cNvSpPr txBox="1"/>
          <p:nvPr/>
        </p:nvSpPr>
        <p:spPr>
          <a:xfrm>
            <a:off x="424058" y="894295"/>
            <a:ext cx="11343883" cy="646331"/>
          </a:xfrm>
          <a:prstGeom prst="rect">
            <a:avLst/>
          </a:prstGeom>
          <a:noFill/>
        </p:spPr>
        <p:txBody>
          <a:bodyPr wrap="square">
            <a:spAutoFit/>
          </a:bodyPr>
          <a:lstStyle/>
          <a:p>
            <a:pPr algn="l"/>
            <a:r>
              <a:rPr lang="en-US" dirty="0">
                <a:solidFill>
                  <a:srgbClr val="203864"/>
                </a:solidFill>
              </a:rPr>
              <a:t>Data from studies comparing the effect of play on children’s learning compared to children who learned in a traditional setting:</a:t>
            </a:r>
            <a:endParaRPr lang="en-GB" dirty="0">
              <a:solidFill>
                <a:srgbClr val="203864"/>
              </a:solidFill>
            </a:endParaRPr>
          </a:p>
        </p:txBody>
      </p:sp>
      <p:sp>
        <p:nvSpPr>
          <p:cNvPr id="8" name="TextBox 7">
            <a:extLst>
              <a:ext uri="{FF2B5EF4-FFF2-40B4-BE49-F238E27FC236}">
                <a16:creationId xmlns:a16="http://schemas.microsoft.com/office/drawing/2014/main" id="{B8E02782-2D01-1124-8985-9EADCBAC944B}"/>
              </a:ext>
            </a:extLst>
          </p:cNvPr>
          <p:cNvSpPr txBox="1"/>
          <p:nvPr/>
        </p:nvSpPr>
        <p:spPr>
          <a:xfrm>
            <a:off x="8483435" y="2532248"/>
            <a:ext cx="3708565" cy="1188530"/>
          </a:xfrm>
          <a:prstGeom prst="rect">
            <a:avLst/>
          </a:prstGeom>
          <a:noFill/>
          <a:ln>
            <a:noFill/>
          </a:ln>
        </p:spPr>
        <p:txBody>
          <a:bodyPr wrap="square">
            <a:spAutoFit/>
          </a:bodyPr>
          <a:lstStyle/>
          <a:p>
            <a:pPr algn="ctr">
              <a:lnSpc>
                <a:spcPct val="150000"/>
              </a:lnSpc>
            </a:pPr>
            <a:r>
              <a:rPr lang="ar-BH" sz="3200" b="1" dirty="0">
                <a:solidFill>
                  <a:srgbClr val="F68520"/>
                </a:solidFill>
                <a:cs typeface="+mj-cs"/>
              </a:rPr>
              <a:t>30%</a:t>
            </a:r>
            <a:r>
              <a:rPr lang="ar-BH" dirty="0">
                <a:solidFill>
                  <a:srgbClr val="203864"/>
                </a:solidFill>
              </a:rPr>
              <a:t/>
            </a:r>
            <a:r>
              <a:rPr lang="en-US" dirty="0">
                <a:solidFill>
                  <a:srgbClr val="203864"/>
                </a:solidFill>
              </a:rPr>
              <a:t> language development and learned vocabulary </a:t>
            </a:r>
            <a:endParaRPr lang="ar-BH" dirty="0">
              <a:solidFill>
                <a:srgbClr val="203864"/>
              </a:solidFill>
            </a:endParaRPr>
          </a:p>
        </p:txBody>
      </p:sp>
      <p:sp>
        <p:nvSpPr>
          <p:cNvPr id="9" name="TextBox 8">
            <a:extLst>
              <a:ext uri="{FF2B5EF4-FFF2-40B4-BE49-F238E27FC236}">
                <a16:creationId xmlns:a16="http://schemas.microsoft.com/office/drawing/2014/main" id="{9F2FE228-6FED-EFCA-BA09-3BEE76758D2A}"/>
              </a:ext>
            </a:extLst>
          </p:cNvPr>
          <p:cNvSpPr txBox="1"/>
          <p:nvPr/>
        </p:nvSpPr>
        <p:spPr>
          <a:xfrm>
            <a:off x="1689903" y="4820527"/>
            <a:ext cx="4163686" cy="1188530"/>
          </a:xfrm>
          <a:prstGeom prst="rect">
            <a:avLst/>
          </a:prstGeom>
          <a:solidFill>
            <a:schemeClr val="bg1"/>
          </a:solidFill>
          <a:ln>
            <a:noFill/>
          </a:ln>
        </p:spPr>
        <p:txBody>
          <a:bodyPr wrap="square">
            <a:spAutoFit/>
          </a:bodyPr>
          <a:lstStyle/>
          <a:p>
            <a:pPr algn="ctr">
              <a:lnSpc>
                <a:spcPct val="150000"/>
              </a:lnSpc>
            </a:pPr>
            <a:r>
              <a:rPr lang="ar-BH" sz="3200" b="1" dirty="0">
                <a:solidFill>
                  <a:srgbClr val="F68520"/>
                </a:solidFill>
                <a:cs typeface="+mj-cs"/>
              </a:rPr>
              <a:t>45%</a:t>
            </a:r>
            <a:r>
              <a:rPr lang="ar-BH" dirty="0">
                <a:solidFill>
                  <a:srgbClr val="203864"/>
                </a:solidFill>
              </a:rPr>
              <a:t/>
            </a:r>
            <a:r>
              <a:rPr lang="en-US" dirty="0">
                <a:solidFill>
                  <a:srgbClr val="203864"/>
                </a:solidFill>
              </a:rPr>
              <a:t> More likely to excel in reading, writing and math at school</a:t>
            </a:r>
            <a:endParaRPr lang="ar-BH" dirty="0">
              <a:solidFill>
                <a:srgbClr val="203864"/>
              </a:solidFill>
            </a:endParaRPr>
          </a:p>
        </p:txBody>
      </p:sp>
      <p:sp>
        <p:nvSpPr>
          <p:cNvPr id="11" name="TextBox 10">
            <a:extLst>
              <a:ext uri="{FF2B5EF4-FFF2-40B4-BE49-F238E27FC236}">
                <a16:creationId xmlns:a16="http://schemas.microsoft.com/office/drawing/2014/main" id="{27A069CC-9AEF-C787-EFB5-2513657E2B0E}"/>
              </a:ext>
            </a:extLst>
          </p:cNvPr>
          <p:cNvSpPr txBox="1"/>
          <p:nvPr/>
        </p:nvSpPr>
        <p:spPr>
          <a:xfrm>
            <a:off x="6615546" y="4878039"/>
            <a:ext cx="3886551" cy="1188530"/>
          </a:xfrm>
          <a:prstGeom prst="rect">
            <a:avLst/>
          </a:prstGeom>
          <a:solidFill>
            <a:schemeClr val="bg1"/>
          </a:solidFill>
          <a:ln>
            <a:noFill/>
          </a:ln>
        </p:spPr>
        <p:txBody>
          <a:bodyPr wrap="square">
            <a:spAutoFit/>
          </a:bodyPr>
          <a:lstStyle/>
          <a:p>
            <a:pPr algn="ctr">
              <a:lnSpc>
                <a:spcPct val="150000"/>
              </a:lnSpc>
            </a:pPr>
            <a:r>
              <a:rPr lang="ar-BH" sz="3200" b="1" dirty="0">
                <a:solidFill>
                  <a:srgbClr val="F68520"/>
                </a:solidFill>
                <a:cs typeface="+mj-cs"/>
              </a:rPr>
              <a:t>40% </a:t>
            </a:r>
            <a:r>
              <a:rPr lang="en-US" dirty="0">
                <a:solidFill>
                  <a:srgbClr val="203864"/>
                </a:solidFill>
              </a:rPr>
              <a:t> Development in gross and fine motor skill</a:t>
            </a:r>
            <a:endParaRPr lang="ar-BH" dirty="0">
              <a:solidFill>
                <a:srgbClr val="203864"/>
              </a:solidFill>
            </a:endParaRPr>
          </a:p>
        </p:txBody>
      </p:sp>
      <p:pic>
        <p:nvPicPr>
          <p:cNvPr id="14" name="Graphic 13" descr="Head with gears outline">
            <a:extLst>
              <a:ext uri="{FF2B5EF4-FFF2-40B4-BE49-F238E27FC236}">
                <a16:creationId xmlns:a16="http://schemas.microsoft.com/office/drawing/2014/main" id="{CCEFC067-0CF0-C76D-5600-714DDD00D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5909" y="1809442"/>
            <a:ext cx="914400" cy="914400"/>
          </a:xfrm>
          <a:prstGeom prst="rect">
            <a:avLst/>
          </a:prstGeom>
        </p:spPr>
      </p:pic>
      <p:pic>
        <p:nvPicPr>
          <p:cNvPr id="16" name="Graphic 15" descr="Run outline">
            <a:extLst>
              <a:ext uri="{FF2B5EF4-FFF2-40B4-BE49-F238E27FC236}">
                <a16:creationId xmlns:a16="http://schemas.microsoft.com/office/drawing/2014/main" id="{BC49F3AA-334F-DA40-E63D-972937836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84872" y="4203774"/>
            <a:ext cx="914400" cy="914400"/>
          </a:xfrm>
          <a:prstGeom prst="rect">
            <a:avLst/>
          </a:prstGeom>
        </p:spPr>
      </p:pic>
      <p:pic>
        <p:nvPicPr>
          <p:cNvPr id="18" name="Graphic 17" descr="Group success outline">
            <a:extLst>
              <a:ext uri="{FF2B5EF4-FFF2-40B4-BE49-F238E27FC236}">
                <a16:creationId xmlns:a16="http://schemas.microsoft.com/office/drawing/2014/main" id="{43CE35BA-ABBF-DAA5-7325-403904E8A0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28401" y="4193886"/>
            <a:ext cx="914400" cy="914400"/>
          </a:xfrm>
          <a:prstGeom prst="rect">
            <a:avLst/>
          </a:prstGeom>
        </p:spPr>
      </p:pic>
      <p:pic>
        <p:nvPicPr>
          <p:cNvPr id="20" name="Graphic 19" descr="Chat outline">
            <a:extLst>
              <a:ext uri="{FF2B5EF4-FFF2-40B4-BE49-F238E27FC236}">
                <a16:creationId xmlns:a16="http://schemas.microsoft.com/office/drawing/2014/main" id="{708A7BC3-8ABC-91D8-ACED-3B600177A8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9779" y="1890892"/>
            <a:ext cx="914400" cy="914400"/>
          </a:xfrm>
          <a:prstGeom prst="rect">
            <a:avLst/>
          </a:prstGeom>
        </p:spPr>
      </p:pic>
      <p:pic>
        <p:nvPicPr>
          <p:cNvPr id="22" name="Graphic 21" descr="Badge Heart outline">
            <a:extLst>
              <a:ext uri="{FF2B5EF4-FFF2-40B4-BE49-F238E27FC236}">
                <a16:creationId xmlns:a16="http://schemas.microsoft.com/office/drawing/2014/main" id="{3CE4447B-BD0D-CA5A-71AA-79E95AB034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17839" y="1779939"/>
            <a:ext cx="914400" cy="914400"/>
          </a:xfrm>
          <a:prstGeom prst="rect">
            <a:avLst/>
          </a:prstGeom>
        </p:spPr>
      </p:pic>
    </p:spTree>
    <p:extLst>
      <p:ext uri="{BB962C8B-B14F-4D97-AF65-F5344CB8AC3E}">
        <p14:creationId xmlns:p14="http://schemas.microsoft.com/office/powerpoint/2010/main" val="302516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71CCDD5-A483-C714-3342-8D0E237C7DB2}"/>
              </a:ext>
            </a:extLst>
          </p:cNvPr>
          <p:cNvGraphicFramePr/>
          <p:nvPr>
            <p:extLst>
              <p:ext uri="{D42A27DB-BD31-4B8C-83A1-F6EECF244321}">
                <p14:modId xmlns:p14="http://schemas.microsoft.com/office/powerpoint/2010/main" val="2910385365"/>
              </p:ext>
            </p:extLst>
          </p:nvPr>
        </p:nvGraphicFramePr>
        <p:xfrm>
          <a:off x="5714925" y="1366623"/>
          <a:ext cx="6903824" cy="4516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5245F09D-AE43-A353-7EE4-99A77AC7F97C}"/>
              </a:ext>
            </a:extLst>
          </p:cNvPr>
          <p:cNvGraphicFramePr/>
          <p:nvPr>
            <p:extLst>
              <p:ext uri="{D42A27DB-BD31-4B8C-83A1-F6EECF244321}">
                <p14:modId xmlns:p14="http://schemas.microsoft.com/office/powerpoint/2010/main" val="4169859852"/>
              </p:ext>
            </p:extLst>
          </p:nvPr>
        </p:nvGraphicFramePr>
        <p:xfrm>
          <a:off x="-626087" y="1366623"/>
          <a:ext cx="6903824" cy="45160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2" name="TextBox 31">
            <a:extLst>
              <a:ext uri="{FF2B5EF4-FFF2-40B4-BE49-F238E27FC236}">
                <a16:creationId xmlns:a16="http://schemas.microsoft.com/office/drawing/2014/main" id="{6F31E06C-BA72-D401-CEFB-2B82A2463C1B}"/>
              </a:ext>
            </a:extLst>
          </p:cNvPr>
          <p:cNvSpPr txBox="1"/>
          <p:nvPr/>
        </p:nvSpPr>
        <p:spPr>
          <a:xfrm rot="5400000">
            <a:off x="2965959" y="3228945"/>
            <a:ext cx="5859971" cy="400110"/>
          </a:xfrm>
          <a:prstGeom prst="rect">
            <a:avLst/>
          </a:prstGeom>
          <a:noFill/>
        </p:spPr>
        <p:txBody>
          <a:bodyPr wrap="square">
            <a:spAutoFit/>
          </a:bodyPr>
          <a:lstStyle/>
          <a:p>
            <a:pPr algn="ctr"/>
            <a:r>
              <a:rPr lang="en-US" sz="2000" b="1" dirty="0">
                <a:solidFill>
                  <a:schemeClr val="accent5"/>
                </a:solidFill>
              </a:rPr>
              <a:t>2.2 Curriculum experiences </a:t>
            </a:r>
          </a:p>
        </p:txBody>
      </p:sp>
      <p:sp>
        <p:nvSpPr>
          <p:cNvPr id="6" name="Title 1">
            <a:extLst>
              <a:ext uri="{FF2B5EF4-FFF2-40B4-BE49-F238E27FC236}">
                <a16:creationId xmlns:a16="http://schemas.microsoft.com/office/drawing/2014/main" id="{2C94BA09-7120-4A77-2574-4A59A8703AA3}"/>
              </a:ext>
            </a:extLst>
          </p:cNvPr>
          <p:cNvSpPr txBox="1">
            <a:spLocks/>
          </p:cNvSpPr>
          <p:nvPr/>
        </p:nvSpPr>
        <p:spPr>
          <a:xfrm>
            <a:off x="0" y="69955"/>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chemeClr val="accent2"/>
                </a:solidFill>
              </a:rPr>
              <a:t>Aspect 2: </a:t>
            </a:r>
            <a:r>
              <a:rPr lang="en-US" sz="3200" b="1">
                <a:solidFill>
                  <a:schemeClr val="accent1">
                    <a:lumMod val="75000"/>
                  </a:schemeClr>
                </a:solidFill>
              </a:rPr>
              <a:t>Child Initiated Learning </a:t>
            </a:r>
            <a:endParaRPr lang="en-US" sz="3200" b="1" dirty="0">
              <a:solidFill>
                <a:schemeClr val="accent1">
                  <a:lumMod val="75000"/>
                </a:schemeClr>
              </a:solidFill>
            </a:endParaRPr>
          </a:p>
        </p:txBody>
      </p:sp>
    </p:spTree>
    <p:extLst>
      <p:ext uri="{BB962C8B-B14F-4D97-AF65-F5344CB8AC3E}">
        <p14:creationId xmlns:p14="http://schemas.microsoft.com/office/powerpoint/2010/main" val="4056479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graphicEl>
                                              <a:dgm id="{4F3293C2-7F3E-4A36-8DE0-14A1A44DF6F2}"/>
                                            </p:graphicEl>
                                          </p:spTgt>
                                        </p:tgtEl>
                                        <p:attrNameLst>
                                          <p:attrName>style.visibility</p:attrName>
                                        </p:attrNameLst>
                                      </p:cBhvr>
                                      <p:to>
                                        <p:strVal val="visible"/>
                                      </p:to>
                                    </p:set>
                                    <p:animEffect transition="in" filter="wipe(up)">
                                      <p:cBhvr>
                                        <p:cTn id="7" dur="500"/>
                                        <p:tgtEl>
                                          <p:spTgt spid="12">
                                            <p:graphicEl>
                                              <a:dgm id="{4F3293C2-7F3E-4A36-8DE0-14A1A44DF6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graphicEl>
                                              <a:dgm id="{64A7637E-7F5E-4A6E-96D0-4CC6C1A32E61}"/>
                                            </p:graphicEl>
                                          </p:spTgt>
                                        </p:tgtEl>
                                        <p:attrNameLst>
                                          <p:attrName>style.visibility</p:attrName>
                                        </p:attrNameLst>
                                      </p:cBhvr>
                                      <p:to>
                                        <p:strVal val="visible"/>
                                      </p:to>
                                    </p:set>
                                    <p:animEffect transition="in" filter="wipe(up)">
                                      <p:cBhvr>
                                        <p:cTn id="12" dur="500"/>
                                        <p:tgtEl>
                                          <p:spTgt spid="12">
                                            <p:graphicEl>
                                              <a:dgm id="{64A7637E-7F5E-4A6E-96D0-4CC6C1A32E61}"/>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graphicEl>
                                              <a:dgm id="{521D1F8D-5C4E-4FAD-BC96-8405E9638A90}"/>
                                            </p:graphicEl>
                                          </p:spTgt>
                                        </p:tgtEl>
                                        <p:attrNameLst>
                                          <p:attrName>style.visibility</p:attrName>
                                        </p:attrNameLst>
                                      </p:cBhvr>
                                      <p:to>
                                        <p:strVal val="visible"/>
                                      </p:to>
                                    </p:set>
                                    <p:animEffect transition="in" filter="wipe(up)">
                                      <p:cBhvr>
                                        <p:cTn id="15" dur="500"/>
                                        <p:tgtEl>
                                          <p:spTgt spid="12">
                                            <p:graphicEl>
                                              <a:dgm id="{521D1F8D-5C4E-4FAD-BC96-8405E9638A9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graphicEl>
                                              <a:dgm id="{A2ABAFD8-A575-44CB-97C3-6E2D698F3666}"/>
                                            </p:graphicEl>
                                          </p:spTgt>
                                        </p:tgtEl>
                                        <p:attrNameLst>
                                          <p:attrName>style.visibility</p:attrName>
                                        </p:attrNameLst>
                                      </p:cBhvr>
                                      <p:to>
                                        <p:strVal val="visible"/>
                                      </p:to>
                                    </p:set>
                                    <p:animEffect transition="in" filter="wipe(up)">
                                      <p:cBhvr>
                                        <p:cTn id="20" dur="500"/>
                                        <p:tgtEl>
                                          <p:spTgt spid="12">
                                            <p:graphicEl>
                                              <a:dgm id="{A2ABAFD8-A575-44CB-97C3-6E2D698F3666}"/>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graphicEl>
                                              <a:dgm id="{1417B49D-981E-486E-AA2B-35A827ACF390}"/>
                                            </p:graphicEl>
                                          </p:spTgt>
                                        </p:tgtEl>
                                        <p:attrNameLst>
                                          <p:attrName>style.visibility</p:attrName>
                                        </p:attrNameLst>
                                      </p:cBhvr>
                                      <p:to>
                                        <p:strVal val="visible"/>
                                      </p:to>
                                    </p:set>
                                    <p:animEffect transition="in" filter="wipe(up)">
                                      <p:cBhvr>
                                        <p:cTn id="23" dur="500"/>
                                        <p:tgtEl>
                                          <p:spTgt spid="12">
                                            <p:graphicEl>
                                              <a:dgm id="{1417B49D-981E-486E-AA2B-35A827ACF39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2">
                                            <p:graphicEl>
                                              <a:dgm id="{1749EBCC-7408-43FA-9E8E-C32D83F864F6}"/>
                                            </p:graphicEl>
                                          </p:spTgt>
                                        </p:tgtEl>
                                        <p:attrNameLst>
                                          <p:attrName>style.visibility</p:attrName>
                                        </p:attrNameLst>
                                      </p:cBhvr>
                                      <p:to>
                                        <p:strVal val="visible"/>
                                      </p:to>
                                    </p:set>
                                    <p:animEffect transition="in" filter="wipe(up)">
                                      <p:cBhvr>
                                        <p:cTn id="28" dur="500"/>
                                        <p:tgtEl>
                                          <p:spTgt spid="12">
                                            <p:graphicEl>
                                              <a:dgm id="{1749EBCC-7408-43FA-9E8E-C32D83F864F6}"/>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
                                            <p:graphicEl>
                                              <a:dgm id="{98F31203-4243-4D61-989D-C5CDF8FE394E}"/>
                                            </p:graphicEl>
                                          </p:spTgt>
                                        </p:tgtEl>
                                        <p:attrNameLst>
                                          <p:attrName>style.visibility</p:attrName>
                                        </p:attrNameLst>
                                      </p:cBhvr>
                                      <p:to>
                                        <p:strVal val="visible"/>
                                      </p:to>
                                    </p:set>
                                    <p:animEffect transition="in" filter="wipe(up)">
                                      <p:cBhvr>
                                        <p:cTn id="31" dur="500"/>
                                        <p:tgtEl>
                                          <p:spTgt spid="12">
                                            <p:graphicEl>
                                              <a:dgm id="{98F31203-4243-4D61-989D-C5CDF8FE394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
                                            <p:graphicEl>
                                              <a:dgm id="{31570886-1D7E-4291-93FC-88793DA249B4}"/>
                                            </p:graphicEl>
                                          </p:spTgt>
                                        </p:tgtEl>
                                        <p:attrNameLst>
                                          <p:attrName>style.visibility</p:attrName>
                                        </p:attrNameLst>
                                      </p:cBhvr>
                                      <p:to>
                                        <p:strVal val="visible"/>
                                      </p:to>
                                    </p:set>
                                    <p:animEffect transition="in" filter="wipe(up)">
                                      <p:cBhvr>
                                        <p:cTn id="36" dur="500"/>
                                        <p:tgtEl>
                                          <p:spTgt spid="12">
                                            <p:graphicEl>
                                              <a:dgm id="{31570886-1D7E-4291-93FC-88793DA249B4}"/>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graphicEl>
                                              <a:dgm id="{320E6112-D36B-4D95-9B97-C2CDED47AEF0}"/>
                                            </p:graphicEl>
                                          </p:spTgt>
                                        </p:tgtEl>
                                        <p:attrNameLst>
                                          <p:attrName>style.visibility</p:attrName>
                                        </p:attrNameLst>
                                      </p:cBhvr>
                                      <p:to>
                                        <p:strVal val="visible"/>
                                      </p:to>
                                    </p:set>
                                    <p:animEffect transition="in" filter="wipe(up)">
                                      <p:cBhvr>
                                        <p:cTn id="39" dur="500"/>
                                        <p:tgtEl>
                                          <p:spTgt spid="12">
                                            <p:graphicEl>
                                              <a:dgm id="{320E6112-D36B-4D95-9B97-C2CDED47AEF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2">
                                            <p:graphicEl>
                                              <a:dgm id="{6BDCB3FC-AE09-48BA-B45F-F0AB653EE875}"/>
                                            </p:graphicEl>
                                          </p:spTgt>
                                        </p:tgtEl>
                                        <p:attrNameLst>
                                          <p:attrName>style.visibility</p:attrName>
                                        </p:attrNameLst>
                                      </p:cBhvr>
                                      <p:to>
                                        <p:strVal val="visible"/>
                                      </p:to>
                                    </p:set>
                                    <p:animEffect transition="in" filter="wipe(up)">
                                      <p:cBhvr>
                                        <p:cTn id="44" dur="500"/>
                                        <p:tgtEl>
                                          <p:spTgt spid="12">
                                            <p:graphicEl>
                                              <a:dgm id="{6BDCB3FC-AE09-48BA-B45F-F0AB653EE875}"/>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2">
                                            <p:graphicEl>
                                              <a:dgm id="{B5DA0137-3829-4E16-907A-FE4A338DCCD7}"/>
                                            </p:graphicEl>
                                          </p:spTgt>
                                        </p:tgtEl>
                                        <p:attrNameLst>
                                          <p:attrName>style.visibility</p:attrName>
                                        </p:attrNameLst>
                                      </p:cBhvr>
                                      <p:to>
                                        <p:strVal val="visible"/>
                                      </p:to>
                                    </p:set>
                                    <p:animEffect transition="in" filter="wipe(up)">
                                      <p:cBhvr>
                                        <p:cTn id="47" dur="500"/>
                                        <p:tgtEl>
                                          <p:spTgt spid="12">
                                            <p:graphicEl>
                                              <a:dgm id="{B5DA0137-3829-4E16-907A-FE4A338DCCD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graphicEl>
                                              <a:dgm id="{4F3293C2-7F3E-4A36-8DE0-14A1A44DF6F2}"/>
                                            </p:graphicEl>
                                          </p:spTgt>
                                        </p:tgtEl>
                                        <p:attrNameLst>
                                          <p:attrName>style.visibility</p:attrName>
                                        </p:attrNameLst>
                                      </p:cBhvr>
                                      <p:to>
                                        <p:strVal val="visible"/>
                                      </p:to>
                                    </p:set>
                                    <p:animEffect transition="in" filter="wipe(up)">
                                      <p:cBhvr>
                                        <p:cTn id="52" dur="500"/>
                                        <p:tgtEl>
                                          <p:spTgt spid="3">
                                            <p:graphicEl>
                                              <a:dgm id="{4F3293C2-7F3E-4A36-8DE0-14A1A44DF6F2}"/>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3">
                                            <p:graphicEl>
                                              <a:dgm id="{64A7637E-7F5E-4A6E-96D0-4CC6C1A32E61}"/>
                                            </p:graphicEl>
                                          </p:spTgt>
                                        </p:tgtEl>
                                        <p:attrNameLst>
                                          <p:attrName>style.visibility</p:attrName>
                                        </p:attrNameLst>
                                      </p:cBhvr>
                                      <p:to>
                                        <p:strVal val="visible"/>
                                      </p:to>
                                    </p:set>
                                    <p:animEffect transition="in" filter="wipe(up)">
                                      <p:cBhvr>
                                        <p:cTn id="57" dur="500"/>
                                        <p:tgtEl>
                                          <p:spTgt spid="3">
                                            <p:graphicEl>
                                              <a:dgm id="{64A7637E-7F5E-4A6E-96D0-4CC6C1A32E61}"/>
                                            </p:graphicEl>
                                          </p:spTgt>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
                                            <p:graphicEl>
                                              <a:dgm id="{521D1F8D-5C4E-4FAD-BC96-8405E9638A90}"/>
                                            </p:graphicEl>
                                          </p:spTgt>
                                        </p:tgtEl>
                                        <p:attrNameLst>
                                          <p:attrName>style.visibility</p:attrName>
                                        </p:attrNameLst>
                                      </p:cBhvr>
                                      <p:to>
                                        <p:strVal val="visible"/>
                                      </p:to>
                                    </p:set>
                                    <p:animEffect transition="in" filter="wipe(up)">
                                      <p:cBhvr>
                                        <p:cTn id="60" dur="500"/>
                                        <p:tgtEl>
                                          <p:spTgt spid="3">
                                            <p:graphicEl>
                                              <a:dgm id="{521D1F8D-5C4E-4FAD-BC96-8405E9638A90}"/>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graphicEl>
                                              <a:dgm id="{A2ABAFD8-A575-44CB-97C3-6E2D698F3666}"/>
                                            </p:graphicEl>
                                          </p:spTgt>
                                        </p:tgtEl>
                                        <p:attrNameLst>
                                          <p:attrName>style.visibility</p:attrName>
                                        </p:attrNameLst>
                                      </p:cBhvr>
                                      <p:to>
                                        <p:strVal val="visible"/>
                                      </p:to>
                                    </p:set>
                                    <p:animEffect transition="in" filter="wipe(up)">
                                      <p:cBhvr>
                                        <p:cTn id="65" dur="500"/>
                                        <p:tgtEl>
                                          <p:spTgt spid="3">
                                            <p:graphicEl>
                                              <a:dgm id="{A2ABAFD8-A575-44CB-97C3-6E2D698F3666}"/>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3">
                                            <p:graphicEl>
                                              <a:dgm id="{1417B49D-981E-486E-AA2B-35A827ACF390}"/>
                                            </p:graphicEl>
                                          </p:spTgt>
                                        </p:tgtEl>
                                        <p:attrNameLst>
                                          <p:attrName>style.visibility</p:attrName>
                                        </p:attrNameLst>
                                      </p:cBhvr>
                                      <p:to>
                                        <p:strVal val="visible"/>
                                      </p:to>
                                    </p:set>
                                    <p:animEffect transition="in" filter="wipe(up)">
                                      <p:cBhvr>
                                        <p:cTn id="68" dur="500"/>
                                        <p:tgtEl>
                                          <p:spTgt spid="3">
                                            <p:graphicEl>
                                              <a:dgm id="{1417B49D-981E-486E-AA2B-35A827ACF39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3">
                                            <p:graphicEl>
                                              <a:dgm id="{1749EBCC-7408-43FA-9E8E-C32D83F864F6}"/>
                                            </p:graphicEl>
                                          </p:spTgt>
                                        </p:tgtEl>
                                        <p:attrNameLst>
                                          <p:attrName>style.visibility</p:attrName>
                                        </p:attrNameLst>
                                      </p:cBhvr>
                                      <p:to>
                                        <p:strVal val="visible"/>
                                      </p:to>
                                    </p:set>
                                    <p:animEffect transition="in" filter="wipe(up)">
                                      <p:cBhvr>
                                        <p:cTn id="73" dur="500"/>
                                        <p:tgtEl>
                                          <p:spTgt spid="3">
                                            <p:graphicEl>
                                              <a:dgm id="{1749EBCC-7408-43FA-9E8E-C32D83F864F6}"/>
                                            </p:graphicEl>
                                          </p:spTgt>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3">
                                            <p:graphicEl>
                                              <a:dgm id="{98F31203-4243-4D61-989D-C5CDF8FE394E}"/>
                                            </p:graphicEl>
                                          </p:spTgt>
                                        </p:tgtEl>
                                        <p:attrNameLst>
                                          <p:attrName>style.visibility</p:attrName>
                                        </p:attrNameLst>
                                      </p:cBhvr>
                                      <p:to>
                                        <p:strVal val="visible"/>
                                      </p:to>
                                    </p:set>
                                    <p:animEffect transition="in" filter="wipe(up)">
                                      <p:cBhvr>
                                        <p:cTn id="76" dur="500"/>
                                        <p:tgtEl>
                                          <p:spTgt spid="3">
                                            <p:graphicEl>
                                              <a:dgm id="{98F31203-4243-4D61-989D-C5CDF8FE394E}"/>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3">
                                            <p:graphicEl>
                                              <a:dgm id="{31570886-1D7E-4291-93FC-88793DA249B4}"/>
                                            </p:graphicEl>
                                          </p:spTgt>
                                        </p:tgtEl>
                                        <p:attrNameLst>
                                          <p:attrName>style.visibility</p:attrName>
                                        </p:attrNameLst>
                                      </p:cBhvr>
                                      <p:to>
                                        <p:strVal val="visible"/>
                                      </p:to>
                                    </p:set>
                                    <p:animEffect transition="in" filter="wipe(up)">
                                      <p:cBhvr>
                                        <p:cTn id="81" dur="500"/>
                                        <p:tgtEl>
                                          <p:spTgt spid="3">
                                            <p:graphicEl>
                                              <a:dgm id="{31570886-1D7E-4291-93FC-88793DA249B4}"/>
                                            </p:graphicEl>
                                          </p:spTgt>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3">
                                            <p:graphicEl>
                                              <a:dgm id="{320E6112-D36B-4D95-9B97-C2CDED47AEF0}"/>
                                            </p:graphicEl>
                                          </p:spTgt>
                                        </p:tgtEl>
                                        <p:attrNameLst>
                                          <p:attrName>style.visibility</p:attrName>
                                        </p:attrNameLst>
                                      </p:cBhvr>
                                      <p:to>
                                        <p:strVal val="visible"/>
                                      </p:to>
                                    </p:set>
                                    <p:animEffect transition="in" filter="wipe(up)">
                                      <p:cBhvr>
                                        <p:cTn id="84" dur="500"/>
                                        <p:tgtEl>
                                          <p:spTgt spid="3">
                                            <p:graphicEl>
                                              <a:dgm id="{320E6112-D36B-4D95-9B97-C2CDED47AEF0}"/>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3">
                                            <p:graphicEl>
                                              <a:dgm id="{6BDCB3FC-AE09-48BA-B45F-F0AB653EE875}"/>
                                            </p:graphicEl>
                                          </p:spTgt>
                                        </p:tgtEl>
                                        <p:attrNameLst>
                                          <p:attrName>style.visibility</p:attrName>
                                        </p:attrNameLst>
                                      </p:cBhvr>
                                      <p:to>
                                        <p:strVal val="visible"/>
                                      </p:to>
                                    </p:set>
                                    <p:animEffect transition="in" filter="wipe(up)">
                                      <p:cBhvr>
                                        <p:cTn id="89" dur="500"/>
                                        <p:tgtEl>
                                          <p:spTgt spid="3">
                                            <p:graphicEl>
                                              <a:dgm id="{6BDCB3FC-AE09-48BA-B45F-F0AB653EE875}"/>
                                            </p:graphicEl>
                                          </p:spTgt>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3">
                                            <p:graphicEl>
                                              <a:dgm id="{B5DA0137-3829-4E16-907A-FE4A338DCCD7}"/>
                                            </p:graphicEl>
                                          </p:spTgt>
                                        </p:tgtEl>
                                        <p:attrNameLst>
                                          <p:attrName>style.visibility</p:attrName>
                                        </p:attrNameLst>
                                      </p:cBhvr>
                                      <p:to>
                                        <p:strVal val="visible"/>
                                      </p:to>
                                    </p:set>
                                    <p:animEffect transition="in" filter="wipe(up)">
                                      <p:cBhvr>
                                        <p:cTn id="92" dur="500"/>
                                        <p:tgtEl>
                                          <p:spTgt spid="3">
                                            <p:graphicEl>
                                              <a:dgm id="{B5DA0137-3829-4E16-907A-FE4A338DCC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12"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hild playing in a sandbox&#10;&#10;Description automatically generated">
            <a:extLst>
              <a:ext uri="{FF2B5EF4-FFF2-40B4-BE49-F238E27FC236}">
                <a16:creationId xmlns:a16="http://schemas.microsoft.com/office/drawing/2014/main" id="{4D2E369F-0D96-2248-F552-4D49BAC28F6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9131" t="8881" r="21821" b="4658"/>
          <a:stretch/>
        </p:blipFill>
        <p:spPr>
          <a:xfrm>
            <a:off x="7136468" y="897071"/>
            <a:ext cx="5055532" cy="5960929"/>
          </a:xfrm>
          <a:prstGeom prst="rect">
            <a:avLst/>
          </a:prstGeom>
        </p:spPr>
      </p:pic>
      <p:sp>
        <p:nvSpPr>
          <p:cNvPr id="3" name="TextBox 2">
            <a:extLst>
              <a:ext uri="{FF2B5EF4-FFF2-40B4-BE49-F238E27FC236}">
                <a16:creationId xmlns:a16="http://schemas.microsoft.com/office/drawing/2014/main" id="{C5EB6A85-D9B4-8B31-AE2B-57CA8C6CF001}"/>
              </a:ext>
            </a:extLst>
          </p:cNvPr>
          <p:cNvSpPr txBox="1"/>
          <p:nvPr/>
        </p:nvSpPr>
        <p:spPr>
          <a:xfrm>
            <a:off x="319943" y="1606953"/>
            <a:ext cx="6441072" cy="461665"/>
          </a:xfrm>
          <a:prstGeom prst="rect">
            <a:avLst/>
          </a:prstGeom>
          <a:solidFill>
            <a:schemeClr val="accent1"/>
          </a:solidFill>
        </p:spPr>
        <p:txBody>
          <a:bodyPr wrap="square">
            <a:spAutoFit/>
          </a:bodyPr>
          <a:lstStyle/>
          <a:p>
            <a:r>
              <a:rPr lang="en-US" sz="2400" b="1" dirty="0">
                <a:solidFill>
                  <a:schemeClr val="bg1"/>
                </a:solidFill>
              </a:rPr>
              <a:t>Where to obtain data and evidence? </a:t>
            </a:r>
          </a:p>
        </p:txBody>
      </p:sp>
      <p:sp>
        <p:nvSpPr>
          <p:cNvPr id="15" name="Rectangle 14">
            <a:extLst>
              <a:ext uri="{FF2B5EF4-FFF2-40B4-BE49-F238E27FC236}">
                <a16:creationId xmlns:a16="http://schemas.microsoft.com/office/drawing/2014/main" id="{9F27A5FE-ACC7-5586-7AB1-41B1B3348997}"/>
              </a:ext>
            </a:extLst>
          </p:cNvPr>
          <p:cNvSpPr/>
          <p:nvPr/>
        </p:nvSpPr>
        <p:spPr>
          <a:xfrm rot="20988546">
            <a:off x="9990665" y="4468099"/>
            <a:ext cx="326543" cy="421498"/>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A9A1AA69-3FE9-40A0-DD55-46A265122E77}"/>
              </a:ext>
            </a:extLst>
          </p:cNvPr>
          <p:cNvSpPr>
            <a:spLocks noGrp="1"/>
          </p:cNvSpPr>
          <p:nvPr>
            <p:ph type="title"/>
          </p:nvPr>
        </p:nvSpPr>
        <p:spPr>
          <a:xfrm>
            <a:off x="0" y="3931"/>
            <a:ext cx="10196744" cy="744584"/>
          </a:xfrm>
        </p:spPr>
        <p:txBody>
          <a:bodyPr>
            <a:normAutofit/>
          </a:bodyPr>
          <a:lstStyle/>
          <a:p>
            <a:r>
              <a:rPr lang="en-US" sz="3200" dirty="0">
                <a:solidFill>
                  <a:schemeClr val="accent2"/>
                </a:solidFill>
              </a:rPr>
              <a:t>Aspect 2: </a:t>
            </a:r>
            <a:r>
              <a:rPr lang="en-US" sz="3200" b="1" dirty="0">
                <a:solidFill>
                  <a:schemeClr val="tx2"/>
                </a:solidFill>
              </a:rPr>
              <a:t>Child Initiated Learning </a:t>
            </a:r>
          </a:p>
        </p:txBody>
      </p:sp>
      <p:grpSp>
        <p:nvGrpSpPr>
          <p:cNvPr id="2" name="Group 1">
            <a:extLst>
              <a:ext uri="{FF2B5EF4-FFF2-40B4-BE49-F238E27FC236}">
                <a16:creationId xmlns:a16="http://schemas.microsoft.com/office/drawing/2014/main" id="{6541B745-976E-656E-C1AF-D9579AD7DF35}"/>
              </a:ext>
            </a:extLst>
          </p:cNvPr>
          <p:cNvGrpSpPr/>
          <p:nvPr/>
        </p:nvGrpSpPr>
        <p:grpSpPr>
          <a:xfrm>
            <a:off x="319943" y="2692881"/>
            <a:ext cx="6441072" cy="2554916"/>
            <a:chOff x="890435" y="1834749"/>
            <a:chExt cx="7525845" cy="1272511"/>
          </a:xfrm>
        </p:grpSpPr>
        <p:sp>
          <p:nvSpPr>
            <p:cNvPr id="5" name="TextBox 4">
              <a:extLst>
                <a:ext uri="{FF2B5EF4-FFF2-40B4-BE49-F238E27FC236}">
                  <a16:creationId xmlns:a16="http://schemas.microsoft.com/office/drawing/2014/main" id="{8F72A9E2-15D3-1CE6-C04B-A3C4E9D256FA}"/>
                </a:ext>
              </a:extLst>
            </p:cNvPr>
            <p:cNvSpPr txBox="1"/>
            <p:nvPr/>
          </p:nvSpPr>
          <p:spPr>
            <a:xfrm>
              <a:off x="890435" y="1834749"/>
              <a:ext cx="7525845" cy="20349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Graphik" panose="020B0503030202060203" pitchFamily="34" charset="0"/>
                  <a:cs typeface="Graphik Arabic Regular" pitchFamily="2" charset="-78"/>
                </a:rPr>
                <a:t>Observation of learning experiences</a:t>
              </a:r>
            </a:p>
          </p:txBody>
        </p:sp>
        <p:sp>
          <p:nvSpPr>
            <p:cNvPr id="7" name="TextBox 6">
              <a:extLst>
                <a:ext uri="{FF2B5EF4-FFF2-40B4-BE49-F238E27FC236}">
                  <a16:creationId xmlns:a16="http://schemas.microsoft.com/office/drawing/2014/main" id="{9884BD91-D325-1BF5-A0F0-3F3C6D6C6022}"/>
                </a:ext>
              </a:extLst>
            </p:cNvPr>
            <p:cNvSpPr txBox="1"/>
            <p:nvPr/>
          </p:nvSpPr>
          <p:spPr>
            <a:xfrm>
              <a:off x="890435" y="2191788"/>
              <a:ext cx="7525845" cy="20349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Graphik" panose="020B0503030202060203" pitchFamily="34" charset="0"/>
                  <a:cs typeface="Graphik Arabic Regular" pitchFamily="2" charset="-78"/>
                </a:rPr>
                <a:t>Interaction with the children </a:t>
              </a:r>
            </a:p>
          </p:txBody>
        </p:sp>
        <p:sp>
          <p:nvSpPr>
            <p:cNvPr id="9" name="TextBox 8">
              <a:extLst>
                <a:ext uri="{FF2B5EF4-FFF2-40B4-BE49-F238E27FC236}">
                  <a16:creationId xmlns:a16="http://schemas.microsoft.com/office/drawing/2014/main" id="{0108F4F7-D83E-2F85-77D6-616BC94E0F99}"/>
                </a:ext>
              </a:extLst>
            </p:cNvPr>
            <p:cNvSpPr txBox="1"/>
            <p:nvPr/>
          </p:nvSpPr>
          <p:spPr>
            <a:xfrm>
              <a:off x="890435" y="2562134"/>
              <a:ext cx="7525845" cy="20349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Graphik" panose="020B0503030202060203" pitchFamily="34" charset="0"/>
                  <a:cs typeface="Graphik Arabic Regular" pitchFamily="2" charset="-78"/>
                </a:rPr>
                <a:t>Evaluation of learning plans</a:t>
              </a:r>
            </a:p>
          </p:txBody>
        </p:sp>
        <p:sp>
          <p:nvSpPr>
            <p:cNvPr id="10" name="TextBox 9">
              <a:extLst>
                <a:ext uri="{FF2B5EF4-FFF2-40B4-BE49-F238E27FC236}">
                  <a16:creationId xmlns:a16="http://schemas.microsoft.com/office/drawing/2014/main" id="{AF3918C8-3811-C374-DB3D-168931F598FE}"/>
                </a:ext>
              </a:extLst>
            </p:cNvPr>
            <p:cNvSpPr txBox="1"/>
            <p:nvPr/>
          </p:nvSpPr>
          <p:spPr>
            <a:xfrm>
              <a:off x="890435" y="2903765"/>
              <a:ext cx="7525845" cy="20349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Graphik" panose="020B0503030202060203" pitchFamily="34" charset="0"/>
                  <a:cs typeface="Graphik Arabic Regular" pitchFamily="2" charset="-78"/>
                </a:rPr>
                <a:t>Assessing children’s outcomes.</a:t>
              </a:r>
            </a:p>
          </p:txBody>
        </p:sp>
      </p:grpSp>
    </p:spTree>
    <p:extLst>
      <p:ext uri="{BB962C8B-B14F-4D97-AF65-F5344CB8AC3E}">
        <p14:creationId xmlns:p14="http://schemas.microsoft.com/office/powerpoint/2010/main" val="383777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32B7C-FFBE-60D2-917D-7F89D163B3E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7C14CB8-E461-653C-E49D-6FC4EF537802}"/>
              </a:ext>
            </a:extLst>
          </p:cNvPr>
          <p:cNvSpPr>
            <a:spLocks noGrp="1"/>
          </p:cNvSpPr>
          <p:nvPr>
            <p:ph type="title"/>
          </p:nvPr>
        </p:nvSpPr>
        <p:spPr>
          <a:xfrm>
            <a:off x="279398" y="137451"/>
            <a:ext cx="10196744" cy="744584"/>
          </a:xfrm>
        </p:spPr>
        <p:txBody>
          <a:bodyPr>
            <a:normAutofit/>
          </a:bodyPr>
          <a:lstStyle/>
          <a:p>
            <a:r>
              <a:rPr lang="en-US" sz="3200" b="1" dirty="0">
                <a:solidFill>
                  <a:schemeClr val="accent1">
                    <a:lumMod val="75000"/>
                  </a:schemeClr>
                </a:solidFill>
              </a:rPr>
              <a:t>Activity 2</a:t>
            </a:r>
          </a:p>
        </p:txBody>
      </p:sp>
      <p:sp>
        <p:nvSpPr>
          <p:cNvPr id="4" name="TextBox 3">
            <a:extLst>
              <a:ext uri="{FF2B5EF4-FFF2-40B4-BE49-F238E27FC236}">
                <a16:creationId xmlns:a16="http://schemas.microsoft.com/office/drawing/2014/main" id="{4740ACAE-863E-EB94-AD9A-FA13049CE7FB}"/>
              </a:ext>
            </a:extLst>
          </p:cNvPr>
          <p:cNvSpPr txBox="1"/>
          <p:nvPr/>
        </p:nvSpPr>
        <p:spPr>
          <a:xfrm>
            <a:off x="279398" y="1014321"/>
            <a:ext cx="10964337" cy="369332"/>
          </a:xfrm>
          <a:prstGeom prst="rect">
            <a:avLst/>
          </a:prstGeom>
          <a:noFill/>
        </p:spPr>
        <p:txBody>
          <a:bodyPr wrap="square" rtlCol="0">
            <a:spAutoFit/>
          </a:bodyPr>
          <a:lstStyle/>
          <a:p>
            <a:r>
              <a:rPr lang="en-US" dirty="0"/>
              <a:t>Create play-based activities to help children progress in these knowledge/ skills  .. </a:t>
            </a:r>
            <a:endParaRPr lang="en-GB" dirty="0"/>
          </a:p>
        </p:txBody>
      </p:sp>
      <p:sp>
        <p:nvSpPr>
          <p:cNvPr id="2" name="TextBox 1">
            <a:extLst>
              <a:ext uri="{FF2B5EF4-FFF2-40B4-BE49-F238E27FC236}">
                <a16:creationId xmlns:a16="http://schemas.microsoft.com/office/drawing/2014/main" id="{D8E1A873-3754-F5E1-5C98-ABC96F67351A}"/>
              </a:ext>
            </a:extLst>
          </p:cNvPr>
          <p:cNvSpPr txBox="1"/>
          <p:nvPr/>
        </p:nvSpPr>
        <p:spPr>
          <a:xfrm>
            <a:off x="3089031" y="2544347"/>
            <a:ext cx="2684585" cy="369332"/>
          </a:xfrm>
          <a:prstGeom prst="rect">
            <a:avLst/>
          </a:prstGeom>
          <a:noFill/>
          <a:ln>
            <a:solidFill>
              <a:schemeClr val="accent1"/>
            </a:solidFill>
          </a:ln>
        </p:spPr>
        <p:txBody>
          <a:bodyPr wrap="square" rtlCol="0">
            <a:spAutoFit/>
          </a:bodyPr>
          <a:lstStyle/>
          <a:p>
            <a:pPr algn="ctr"/>
            <a:r>
              <a:rPr lang="en-US" dirty="0">
                <a:solidFill>
                  <a:srgbClr val="148113"/>
                </a:solidFill>
              </a:rPr>
              <a:t>The letter h</a:t>
            </a:r>
            <a:endParaRPr lang="en-GB" dirty="0">
              <a:solidFill>
                <a:srgbClr val="148113"/>
              </a:solidFill>
            </a:endParaRPr>
          </a:p>
        </p:txBody>
      </p:sp>
      <p:sp>
        <p:nvSpPr>
          <p:cNvPr id="3" name="TextBox 2">
            <a:extLst>
              <a:ext uri="{FF2B5EF4-FFF2-40B4-BE49-F238E27FC236}">
                <a16:creationId xmlns:a16="http://schemas.microsoft.com/office/drawing/2014/main" id="{5C4BC253-1F30-0443-82DD-EE8E25F03C9B}"/>
              </a:ext>
            </a:extLst>
          </p:cNvPr>
          <p:cNvSpPr txBox="1"/>
          <p:nvPr/>
        </p:nvSpPr>
        <p:spPr>
          <a:xfrm>
            <a:off x="3089031" y="5332598"/>
            <a:ext cx="2684585" cy="369332"/>
          </a:xfrm>
          <a:prstGeom prst="rect">
            <a:avLst/>
          </a:prstGeom>
          <a:noFill/>
          <a:ln>
            <a:solidFill>
              <a:schemeClr val="accent1"/>
            </a:solidFill>
          </a:ln>
        </p:spPr>
        <p:txBody>
          <a:bodyPr wrap="square" rtlCol="0">
            <a:spAutoFit/>
          </a:bodyPr>
          <a:lstStyle/>
          <a:p>
            <a:pPr algn="ctr"/>
            <a:r>
              <a:rPr lang="en-US" dirty="0">
                <a:solidFill>
                  <a:srgbClr val="148113"/>
                </a:solidFill>
              </a:rPr>
              <a:t>Number 5 </a:t>
            </a:r>
            <a:endParaRPr lang="en-GB" dirty="0">
              <a:solidFill>
                <a:srgbClr val="148113"/>
              </a:solidFill>
            </a:endParaRPr>
          </a:p>
        </p:txBody>
      </p:sp>
      <p:sp>
        <p:nvSpPr>
          <p:cNvPr id="6" name="TextBox 5">
            <a:extLst>
              <a:ext uri="{FF2B5EF4-FFF2-40B4-BE49-F238E27FC236}">
                <a16:creationId xmlns:a16="http://schemas.microsoft.com/office/drawing/2014/main" id="{65336183-A6C6-B712-B7C5-9FF05845BC22}"/>
              </a:ext>
            </a:extLst>
          </p:cNvPr>
          <p:cNvSpPr txBox="1"/>
          <p:nvPr/>
        </p:nvSpPr>
        <p:spPr>
          <a:xfrm>
            <a:off x="6418386" y="2544347"/>
            <a:ext cx="2684585" cy="369332"/>
          </a:xfrm>
          <a:prstGeom prst="rect">
            <a:avLst/>
          </a:prstGeom>
          <a:noFill/>
          <a:ln>
            <a:solidFill>
              <a:schemeClr val="accent1"/>
            </a:solidFill>
          </a:ln>
        </p:spPr>
        <p:txBody>
          <a:bodyPr wrap="square" rtlCol="0">
            <a:spAutoFit/>
          </a:bodyPr>
          <a:lstStyle/>
          <a:p>
            <a:pPr algn="ctr"/>
            <a:r>
              <a:rPr lang="en-US" dirty="0">
                <a:solidFill>
                  <a:srgbClr val="148113"/>
                </a:solidFill>
              </a:rPr>
              <a:t>Types of flowers</a:t>
            </a:r>
            <a:endParaRPr lang="en-GB" dirty="0">
              <a:solidFill>
                <a:srgbClr val="148113"/>
              </a:solidFill>
            </a:endParaRPr>
          </a:p>
        </p:txBody>
      </p:sp>
      <p:sp>
        <p:nvSpPr>
          <p:cNvPr id="7" name="TextBox 6">
            <a:extLst>
              <a:ext uri="{FF2B5EF4-FFF2-40B4-BE49-F238E27FC236}">
                <a16:creationId xmlns:a16="http://schemas.microsoft.com/office/drawing/2014/main" id="{73743AF9-B9CA-5C07-E004-783031FE763C}"/>
              </a:ext>
            </a:extLst>
          </p:cNvPr>
          <p:cNvSpPr txBox="1"/>
          <p:nvPr/>
        </p:nvSpPr>
        <p:spPr>
          <a:xfrm>
            <a:off x="6418385" y="5332598"/>
            <a:ext cx="2684585" cy="369332"/>
          </a:xfrm>
          <a:prstGeom prst="rect">
            <a:avLst/>
          </a:prstGeom>
          <a:noFill/>
          <a:ln>
            <a:solidFill>
              <a:schemeClr val="accent1"/>
            </a:solidFill>
          </a:ln>
        </p:spPr>
        <p:txBody>
          <a:bodyPr wrap="square" rtlCol="0">
            <a:spAutoFit/>
          </a:bodyPr>
          <a:lstStyle/>
          <a:p>
            <a:pPr algn="ctr"/>
            <a:r>
              <a:rPr lang="en-US" dirty="0">
                <a:solidFill>
                  <a:srgbClr val="148113"/>
                </a:solidFill>
              </a:rPr>
              <a:t>Home pets </a:t>
            </a:r>
            <a:endParaRPr lang="en-GB" dirty="0">
              <a:solidFill>
                <a:srgbClr val="148113"/>
              </a:solidFill>
            </a:endParaRPr>
          </a:p>
        </p:txBody>
      </p:sp>
      <p:pic>
        <p:nvPicPr>
          <p:cNvPr id="9" name="Picture 8">
            <a:extLst>
              <a:ext uri="{FF2B5EF4-FFF2-40B4-BE49-F238E27FC236}">
                <a16:creationId xmlns:a16="http://schemas.microsoft.com/office/drawing/2014/main" id="{CAF2063C-D221-F263-314D-EB66FDAADFC0}"/>
              </a:ext>
            </a:extLst>
          </p:cNvPr>
          <p:cNvPicPr>
            <a:picLocks noChangeAspect="1"/>
          </p:cNvPicPr>
          <p:nvPr/>
        </p:nvPicPr>
        <p:blipFill>
          <a:blip r:embed="rId3"/>
          <a:srcRect b="7967"/>
          <a:stretch/>
        </p:blipFill>
        <p:spPr>
          <a:xfrm>
            <a:off x="262140" y="1933364"/>
            <a:ext cx="2634793" cy="1708090"/>
          </a:xfrm>
          <a:prstGeom prst="rect">
            <a:avLst/>
          </a:prstGeom>
          <a:ln>
            <a:noFill/>
          </a:ln>
        </p:spPr>
      </p:pic>
      <p:pic>
        <p:nvPicPr>
          <p:cNvPr id="11" name="Picture 10">
            <a:extLst>
              <a:ext uri="{FF2B5EF4-FFF2-40B4-BE49-F238E27FC236}">
                <a16:creationId xmlns:a16="http://schemas.microsoft.com/office/drawing/2014/main" id="{26C57B6E-F3BC-8DF3-C4D9-E94638B5A172}"/>
              </a:ext>
            </a:extLst>
          </p:cNvPr>
          <p:cNvPicPr>
            <a:picLocks noChangeAspect="1"/>
          </p:cNvPicPr>
          <p:nvPr/>
        </p:nvPicPr>
        <p:blipFill>
          <a:blip r:embed="rId4"/>
          <a:stretch>
            <a:fillRect/>
          </a:stretch>
        </p:blipFill>
        <p:spPr>
          <a:xfrm>
            <a:off x="9304156" y="1683054"/>
            <a:ext cx="2625704" cy="2228566"/>
          </a:xfrm>
          <a:prstGeom prst="rect">
            <a:avLst/>
          </a:prstGeom>
        </p:spPr>
      </p:pic>
      <p:pic>
        <p:nvPicPr>
          <p:cNvPr id="12" name="Picture 11">
            <a:extLst>
              <a:ext uri="{FF2B5EF4-FFF2-40B4-BE49-F238E27FC236}">
                <a16:creationId xmlns:a16="http://schemas.microsoft.com/office/drawing/2014/main" id="{39FD3991-B2C6-1425-9A18-A52BEC69884E}"/>
              </a:ext>
            </a:extLst>
          </p:cNvPr>
          <p:cNvPicPr>
            <a:picLocks noChangeAspect="1"/>
          </p:cNvPicPr>
          <p:nvPr/>
        </p:nvPicPr>
        <p:blipFill>
          <a:blip r:embed="rId5"/>
          <a:stretch>
            <a:fillRect/>
          </a:stretch>
        </p:blipFill>
        <p:spPr>
          <a:xfrm>
            <a:off x="9288348" y="4259231"/>
            <a:ext cx="2291597" cy="2291597"/>
          </a:xfrm>
          <a:prstGeom prst="rect">
            <a:avLst/>
          </a:prstGeom>
        </p:spPr>
      </p:pic>
      <p:sp>
        <p:nvSpPr>
          <p:cNvPr id="5" name="Rectangle 4">
            <a:extLst>
              <a:ext uri="{FF2B5EF4-FFF2-40B4-BE49-F238E27FC236}">
                <a16:creationId xmlns:a16="http://schemas.microsoft.com/office/drawing/2014/main" id="{7727FCA5-CA1B-D397-0298-6A82457BE4CE}"/>
              </a:ext>
            </a:extLst>
          </p:cNvPr>
          <p:cNvSpPr/>
          <p:nvPr/>
        </p:nvSpPr>
        <p:spPr>
          <a:xfrm>
            <a:off x="928556" y="4049993"/>
            <a:ext cx="1301959" cy="2215991"/>
          </a:xfrm>
          <a:prstGeom prst="rect">
            <a:avLst/>
          </a:prstGeom>
          <a:noFill/>
        </p:spPr>
        <p:txBody>
          <a:bodyPr wrap="none" lIns="91440" tIns="45720" rIns="91440" bIns="45720">
            <a:spAutoFit/>
          </a:bodyPr>
          <a:lstStyle/>
          <a:p>
            <a:pPr algn="ctr"/>
            <a:r>
              <a:rPr lang="en-US" sz="13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a:t>
            </a:r>
          </a:p>
        </p:txBody>
      </p:sp>
    </p:spTree>
    <p:extLst>
      <p:ext uri="{BB962C8B-B14F-4D97-AF65-F5344CB8AC3E}">
        <p14:creationId xmlns:p14="http://schemas.microsoft.com/office/powerpoint/2010/main" val="537039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6FC50-E326-6F94-0F19-07358E1FE9B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6A093B3-1B85-131E-3B5B-AF7CBD054764}"/>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Activity 2</a:t>
            </a:r>
          </a:p>
        </p:txBody>
      </p:sp>
      <p:sp>
        <p:nvSpPr>
          <p:cNvPr id="4" name="TextBox 3">
            <a:extLst>
              <a:ext uri="{FF2B5EF4-FFF2-40B4-BE49-F238E27FC236}">
                <a16:creationId xmlns:a16="http://schemas.microsoft.com/office/drawing/2014/main" id="{6BF1754F-96C3-3F84-2F04-6849BE2785A2}"/>
              </a:ext>
            </a:extLst>
          </p:cNvPr>
          <p:cNvSpPr txBox="1"/>
          <p:nvPr/>
        </p:nvSpPr>
        <p:spPr>
          <a:xfrm>
            <a:off x="279398" y="1014321"/>
            <a:ext cx="10964337" cy="369332"/>
          </a:xfrm>
          <a:prstGeom prst="rect">
            <a:avLst/>
          </a:prstGeom>
          <a:noFill/>
        </p:spPr>
        <p:txBody>
          <a:bodyPr wrap="square" rtlCol="0">
            <a:spAutoFit/>
          </a:bodyPr>
          <a:lstStyle/>
          <a:p>
            <a:r>
              <a:rPr lang="en-US" dirty="0"/>
              <a:t>Create play-based activities to help children progress in these knowledge/ skills  .. </a:t>
            </a:r>
            <a:endParaRPr lang="en-GB" dirty="0"/>
          </a:p>
        </p:txBody>
      </p:sp>
      <p:pic>
        <p:nvPicPr>
          <p:cNvPr id="9" name="Picture 8">
            <a:extLst>
              <a:ext uri="{FF2B5EF4-FFF2-40B4-BE49-F238E27FC236}">
                <a16:creationId xmlns:a16="http://schemas.microsoft.com/office/drawing/2014/main" id="{5F27E22D-91FD-85F7-615E-7869C669CBB0}"/>
              </a:ext>
            </a:extLst>
          </p:cNvPr>
          <p:cNvPicPr>
            <a:picLocks noChangeAspect="1"/>
          </p:cNvPicPr>
          <p:nvPr/>
        </p:nvPicPr>
        <p:blipFill>
          <a:blip r:embed="rId3"/>
          <a:srcRect l="30718" b="7967"/>
          <a:stretch/>
        </p:blipFill>
        <p:spPr>
          <a:xfrm>
            <a:off x="211761" y="1365370"/>
            <a:ext cx="1825430" cy="1708090"/>
          </a:xfrm>
          <a:prstGeom prst="rect">
            <a:avLst/>
          </a:prstGeom>
          <a:ln>
            <a:noFill/>
          </a:ln>
        </p:spPr>
      </p:pic>
      <p:sp>
        <p:nvSpPr>
          <p:cNvPr id="2" name="TextBox 1">
            <a:extLst>
              <a:ext uri="{FF2B5EF4-FFF2-40B4-BE49-F238E27FC236}">
                <a16:creationId xmlns:a16="http://schemas.microsoft.com/office/drawing/2014/main" id="{5E15CB89-5AE6-AA43-5A2B-EABABC5418FE}"/>
              </a:ext>
            </a:extLst>
          </p:cNvPr>
          <p:cNvSpPr txBox="1"/>
          <p:nvPr/>
        </p:nvSpPr>
        <p:spPr>
          <a:xfrm>
            <a:off x="1465870" y="2666375"/>
            <a:ext cx="1458083" cy="369332"/>
          </a:xfrm>
          <a:prstGeom prst="rect">
            <a:avLst/>
          </a:prstGeom>
          <a:noFill/>
          <a:ln>
            <a:noFill/>
          </a:ln>
        </p:spPr>
        <p:txBody>
          <a:bodyPr wrap="square" rtlCol="0">
            <a:spAutoFit/>
          </a:bodyPr>
          <a:lstStyle/>
          <a:p>
            <a:pPr algn="ctr"/>
            <a:r>
              <a:rPr lang="en-US" dirty="0">
                <a:solidFill>
                  <a:srgbClr val="148113"/>
                </a:solidFill>
              </a:rPr>
              <a:t>The letter h</a:t>
            </a:r>
            <a:endParaRPr lang="en-GB" dirty="0">
              <a:solidFill>
                <a:srgbClr val="148113"/>
              </a:solidFill>
            </a:endParaRPr>
          </a:p>
        </p:txBody>
      </p:sp>
      <p:grpSp>
        <p:nvGrpSpPr>
          <p:cNvPr id="10" name="Group 9">
            <a:extLst>
              <a:ext uri="{FF2B5EF4-FFF2-40B4-BE49-F238E27FC236}">
                <a16:creationId xmlns:a16="http://schemas.microsoft.com/office/drawing/2014/main" id="{ACFAB5A9-4A2B-E202-AB47-29553C14E2A9}"/>
              </a:ext>
            </a:extLst>
          </p:cNvPr>
          <p:cNvGrpSpPr/>
          <p:nvPr/>
        </p:nvGrpSpPr>
        <p:grpSpPr>
          <a:xfrm>
            <a:off x="0" y="3189409"/>
            <a:ext cx="4465804" cy="3454459"/>
            <a:chOff x="0" y="3189409"/>
            <a:chExt cx="4465804" cy="3454459"/>
          </a:xfrm>
        </p:grpSpPr>
        <p:sp>
          <p:nvSpPr>
            <p:cNvPr id="3" name="Rectangle 2">
              <a:extLst>
                <a:ext uri="{FF2B5EF4-FFF2-40B4-BE49-F238E27FC236}">
                  <a16:creationId xmlns:a16="http://schemas.microsoft.com/office/drawing/2014/main" id="{7A92C773-6EE7-1CFD-3E67-BE757D22C1B2}"/>
                </a:ext>
              </a:extLst>
            </p:cNvPr>
            <p:cNvSpPr/>
            <p:nvPr/>
          </p:nvSpPr>
          <p:spPr>
            <a:xfrm>
              <a:off x="135463" y="3750197"/>
              <a:ext cx="4330341" cy="289367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rgbClr val="203864"/>
                  </a:solidFill>
                </a:rPr>
                <a:t>Always focus on the SOUND of the letter, not its name</a:t>
              </a:r>
            </a:p>
            <a:p>
              <a:pPr algn="ctr"/>
              <a:endParaRPr lang="en-GB" sz="1600" dirty="0">
                <a:solidFill>
                  <a:srgbClr val="203864"/>
                </a:solidFill>
              </a:endParaRPr>
            </a:p>
            <a:p>
              <a:pPr marL="285750" indent="-285750">
                <a:buFont typeface="Arial" panose="020B0604020202020204" pitchFamily="34" charset="0"/>
                <a:buChar char="•"/>
              </a:pPr>
              <a:r>
                <a:rPr lang="en-GB" sz="1600" dirty="0">
                  <a:solidFill>
                    <a:srgbClr val="203864"/>
                  </a:solidFill>
                </a:rPr>
                <a:t>Start with all lowercase letters. </a:t>
              </a:r>
            </a:p>
            <a:p>
              <a:r>
                <a:rPr lang="en-GB" sz="1600" dirty="0">
                  <a:solidFill>
                    <a:srgbClr val="203864"/>
                  </a:solidFill>
                </a:rPr>
                <a:t/>
              </a:r>
            </a:p>
            <a:p>
              <a:pPr marL="285750" indent="-285750">
                <a:buFont typeface="Arial" panose="020B0604020202020204" pitchFamily="34" charset="0"/>
                <a:buChar char="•"/>
              </a:pPr>
              <a:r>
                <a:rPr lang="en-US" sz="1600" dirty="0">
                  <a:solidFill>
                    <a:srgbClr val="203864"/>
                  </a:solidFill>
                </a:rPr>
                <a:t>Introduce high-frequency letters first, such as s, a, t, p, </a:t>
              </a:r>
              <a:r>
                <a:rPr lang="en-US" sz="1600" dirty="0" err="1">
                  <a:solidFill>
                    <a:srgbClr val="203864"/>
                  </a:solidFill>
                </a:rPr>
                <a:t>i</a:t>
              </a:r>
              <a:r>
                <a:rPr lang="en-US" sz="1600" dirty="0">
                  <a:solidFill>
                    <a:srgbClr val="203864"/>
                  </a:solidFill>
                </a:rPr>
                <a:t>, n, rather than the regular sequence of a, b, c, d.  </a:t>
              </a:r>
              <a:endParaRPr lang="en-GB" sz="1600" dirty="0">
                <a:solidFill>
                  <a:srgbClr val="203864"/>
                </a:solidFill>
              </a:endParaRPr>
            </a:p>
          </p:txBody>
        </p:sp>
        <p:sp>
          <p:nvSpPr>
            <p:cNvPr id="5" name="Rectangle 4">
              <a:extLst>
                <a:ext uri="{FF2B5EF4-FFF2-40B4-BE49-F238E27FC236}">
                  <a16:creationId xmlns:a16="http://schemas.microsoft.com/office/drawing/2014/main" id="{C71D419E-FCFA-6660-809A-5D5B20E08FFD}"/>
                </a:ext>
              </a:extLst>
            </p:cNvPr>
            <p:cNvSpPr/>
            <p:nvPr/>
          </p:nvSpPr>
          <p:spPr>
            <a:xfrm>
              <a:off x="0" y="3189409"/>
              <a:ext cx="1749132" cy="923330"/>
            </a:xfrm>
            <a:prstGeom prst="rect">
              <a:avLst/>
            </a:prstGeom>
            <a:solidFill>
              <a:schemeClr val="bg1"/>
            </a:solidFill>
          </p:spPr>
          <p:txBody>
            <a:bodyPr wrap="none" lIns="91440" tIns="45720" rIns="91440" bIns="45720">
              <a:spAutoFit/>
            </a:bodyPr>
            <a:lstStyle/>
            <a:p>
              <a:pPr algn="ctr"/>
              <a:r>
                <a:rPr lang="en-US" sz="5400" b="1" cap="none" spc="0" dirty="0">
                  <a:ln w="9525">
                    <a:solidFill>
                      <a:schemeClr val="bg1"/>
                    </a:solidFill>
                    <a:prstDash val="solid"/>
                  </a:ln>
                  <a:solidFill>
                    <a:srgbClr val="397B26"/>
                  </a:solidFill>
                  <a:effectLst>
                    <a:outerShdw blurRad="12700" dist="38100" dir="2700000" algn="tl" rotWithShape="0">
                      <a:schemeClr val="bg1">
                        <a:lumMod val="50000"/>
                      </a:schemeClr>
                    </a:outerShdw>
                  </a:effectLst>
                </a:rPr>
                <a:t>Tips </a:t>
              </a:r>
            </a:p>
          </p:txBody>
        </p:sp>
        <p:pic>
          <p:nvPicPr>
            <p:cNvPr id="7" name="Graphic 6" descr="Lightbulb and gear with solid fill">
              <a:extLst>
                <a:ext uri="{FF2B5EF4-FFF2-40B4-BE49-F238E27FC236}">
                  <a16:creationId xmlns:a16="http://schemas.microsoft.com/office/drawing/2014/main" id="{00A67918-CA7F-BE55-7358-AED774F9C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3379" y="3311504"/>
              <a:ext cx="351506" cy="351506"/>
            </a:xfrm>
            <a:prstGeom prst="rect">
              <a:avLst/>
            </a:prstGeom>
          </p:spPr>
        </p:pic>
      </p:grpSp>
      <p:sp>
        <p:nvSpPr>
          <p:cNvPr id="11" name="TextBox 10">
            <a:extLst>
              <a:ext uri="{FF2B5EF4-FFF2-40B4-BE49-F238E27FC236}">
                <a16:creationId xmlns:a16="http://schemas.microsoft.com/office/drawing/2014/main" id="{2DD31856-A03C-57B3-F471-83D24F35C513}"/>
              </a:ext>
            </a:extLst>
          </p:cNvPr>
          <p:cNvSpPr txBox="1"/>
          <p:nvPr/>
        </p:nvSpPr>
        <p:spPr>
          <a:xfrm>
            <a:off x="5749926" y="3343382"/>
            <a:ext cx="1739890" cy="369332"/>
          </a:xfrm>
          <a:prstGeom prst="rect">
            <a:avLst/>
          </a:prstGeom>
          <a:noFill/>
          <a:ln>
            <a:solidFill>
              <a:srgbClr val="FB8012"/>
            </a:solidFill>
          </a:ln>
        </p:spPr>
        <p:txBody>
          <a:bodyPr wrap="square" rtlCol="0">
            <a:spAutoFit/>
          </a:bodyPr>
          <a:lstStyle/>
          <a:p>
            <a:pPr algn="ctr"/>
            <a:r>
              <a:rPr lang="en-US" dirty="0">
                <a:solidFill>
                  <a:srgbClr val="148113"/>
                </a:solidFill>
              </a:rPr>
              <a:t>Crafts</a:t>
            </a:r>
            <a:endParaRPr lang="en-GB" dirty="0">
              <a:solidFill>
                <a:srgbClr val="148113"/>
              </a:solidFill>
            </a:endParaRPr>
          </a:p>
        </p:txBody>
      </p:sp>
      <p:sp>
        <p:nvSpPr>
          <p:cNvPr id="12" name="TextBox 11">
            <a:extLst>
              <a:ext uri="{FF2B5EF4-FFF2-40B4-BE49-F238E27FC236}">
                <a16:creationId xmlns:a16="http://schemas.microsoft.com/office/drawing/2014/main" id="{B5F468A4-7610-8224-2A01-2072ABB9432D}"/>
              </a:ext>
            </a:extLst>
          </p:cNvPr>
          <p:cNvSpPr txBox="1"/>
          <p:nvPr/>
        </p:nvSpPr>
        <p:spPr>
          <a:xfrm>
            <a:off x="5749926" y="5858629"/>
            <a:ext cx="1739890" cy="369332"/>
          </a:xfrm>
          <a:prstGeom prst="rect">
            <a:avLst/>
          </a:prstGeom>
          <a:noFill/>
          <a:ln>
            <a:solidFill>
              <a:srgbClr val="FB8012"/>
            </a:solidFill>
          </a:ln>
        </p:spPr>
        <p:txBody>
          <a:bodyPr wrap="square" rtlCol="0">
            <a:spAutoFit/>
          </a:bodyPr>
          <a:lstStyle/>
          <a:p>
            <a:pPr algn="ctr"/>
            <a:r>
              <a:rPr lang="en-US" dirty="0">
                <a:solidFill>
                  <a:srgbClr val="148113"/>
                </a:solidFill>
              </a:rPr>
              <a:t>Songs</a:t>
            </a:r>
            <a:endParaRPr lang="en-GB" dirty="0">
              <a:solidFill>
                <a:srgbClr val="148113"/>
              </a:solidFill>
            </a:endParaRPr>
          </a:p>
        </p:txBody>
      </p:sp>
      <p:sp>
        <p:nvSpPr>
          <p:cNvPr id="13" name="TextBox 12">
            <a:extLst>
              <a:ext uri="{FF2B5EF4-FFF2-40B4-BE49-F238E27FC236}">
                <a16:creationId xmlns:a16="http://schemas.microsoft.com/office/drawing/2014/main" id="{62AA9F28-54F7-092A-B1B1-8674B67270F5}"/>
              </a:ext>
            </a:extLst>
          </p:cNvPr>
          <p:cNvSpPr txBox="1"/>
          <p:nvPr/>
        </p:nvSpPr>
        <p:spPr>
          <a:xfrm>
            <a:off x="8834681" y="5687377"/>
            <a:ext cx="2627050" cy="646331"/>
          </a:xfrm>
          <a:prstGeom prst="rect">
            <a:avLst/>
          </a:prstGeom>
          <a:noFill/>
          <a:ln>
            <a:solidFill>
              <a:srgbClr val="FB8012"/>
            </a:solidFill>
          </a:ln>
        </p:spPr>
        <p:txBody>
          <a:bodyPr wrap="square" rtlCol="0">
            <a:spAutoFit/>
          </a:bodyPr>
          <a:lstStyle/>
          <a:p>
            <a:pPr algn="ctr"/>
            <a:r>
              <a:rPr lang="en-US" dirty="0">
                <a:solidFill>
                  <a:srgbClr val="148113"/>
                </a:solidFill>
              </a:rPr>
              <a:t>Chalk, paint, playdough or sand </a:t>
            </a:r>
            <a:endParaRPr lang="en-GB" dirty="0">
              <a:solidFill>
                <a:srgbClr val="148113"/>
              </a:solidFill>
            </a:endParaRPr>
          </a:p>
        </p:txBody>
      </p:sp>
      <p:sp>
        <p:nvSpPr>
          <p:cNvPr id="14" name="TextBox 13">
            <a:extLst>
              <a:ext uri="{FF2B5EF4-FFF2-40B4-BE49-F238E27FC236}">
                <a16:creationId xmlns:a16="http://schemas.microsoft.com/office/drawing/2014/main" id="{88F0D107-9516-2992-EA5F-455F57F5A597}"/>
              </a:ext>
            </a:extLst>
          </p:cNvPr>
          <p:cNvSpPr txBox="1"/>
          <p:nvPr/>
        </p:nvSpPr>
        <p:spPr>
          <a:xfrm>
            <a:off x="9278262" y="3342194"/>
            <a:ext cx="1739890" cy="369332"/>
          </a:xfrm>
          <a:prstGeom prst="rect">
            <a:avLst/>
          </a:prstGeom>
          <a:noFill/>
          <a:ln>
            <a:solidFill>
              <a:srgbClr val="FB8012"/>
            </a:solidFill>
          </a:ln>
        </p:spPr>
        <p:txBody>
          <a:bodyPr wrap="square" rtlCol="0">
            <a:spAutoFit/>
          </a:bodyPr>
          <a:lstStyle/>
          <a:p>
            <a:pPr algn="ctr"/>
            <a:r>
              <a:rPr lang="en-US" dirty="0">
                <a:solidFill>
                  <a:srgbClr val="148113"/>
                </a:solidFill>
              </a:rPr>
              <a:t>Treasure hunt</a:t>
            </a:r>
            <a:endParaRPr lang="en-GB" dirty="0">
              <a:solidFill>
                <a:srgbClr val="148113"/>
              </a:solidFill>
            </a:endParaRPr>
          </a:p>
        </p:txBody>
      </p:sp>
      <p:pic>
        <p:nvPicPr>
          <p:cNvPr id="15" name="Picture 14">
            <a:extLst>
              <a:ext uri="{FF2B5EF4-FFF2-40B4-BE49-F238E27FC236}">
                <a16:creationId xmlns:a16="http://schemas.microsoft.com/office/drawing/2014/main" id="{79CDD511-5BF0-AE65-4304-12186C6820E3}"/>
              </a:ext>
            </a:extLst>
          </p:cNvPr>
          <p:cNvPicPr>
            <a:picLocks noChangeAspect="1"/>
          </p:cNvPicPr>
          <p:nvPr/>
        </p:nvPicPr>
        <p:blipFill>
          <a:blip r:embed="rId6"/>
          <a:stretch>
            <a:fillRect/>
          </a:stretch>
        </p:blipFill>
        <p:spPr>
          <a:xfrm>
            <a:off x="5890829" y="1725334"/>
            <a:ext cx="1458084" cy="1458084"/>
          </a:xfrm>
          <a:prstGeom prst="rect">
            <a:avLst/>
          </a:prstGeom>
        </p:spPr>
      </p:pic>
      <p:pic>
        <p:nvPicPr>
          <p:cNvPr id="16" name="Picture 15">
            <a:extLst>
              <a:ext uri="{FF2B5EF4-FFF2-40B4-BE49-F238E27FC236}">
                <a16:creationId xmlns:a16="http://schemas.microsoft.com/office/drawing/2014/main" id="{0E99A937-57F1-52FB-50C4-9DBC97CA6147}"/>
              </a:ext>
            </a:extLst>
          </p:cNvPr>
          <p:cNvPicPr>
            <a:picLocks noChangeAspect="1"/>
          </p:cNvPicPr>
          <p:nvPr/>
        </p:nvPicPr>
        <p:blipFill>
          <a:blip r:embed="rId7"/>
          <a:stretch>
            <a:fillRect/>
          </a:stretch>
        </p:blipFill>
        <p:spPr>
          <a:xfrm>
            <a:off x="9278262" y="4138974"/>
            <a:ext cx="1863433" cy="1240030"/>
          </a:xfrm>
          <a:prstGeom prst="rect">
            <a:avLst/>
          </a:prstGeom>
        </p:spPr>
      </p:pic>
      <p:pic>
        <p:nvPicPr>
          <p:cNvPr id="19" name="Picture 18">
            <a:extLst>
              <a:ext uri="{FF2B5EF4-FFF2-40B4-BE49-F238E27FC236}">
                <a16:creationId xmlns:a16="http://schemas.microsoft.com/office/drawing/2014/main" id="{B4665CB2-C27D-FDAE-C1ED-4A22E01A8F57}"/>
              </a:ext>
            </a:extLst>
          </p:cNvPr>
          <p:cNvPicPr>
            <a:picLocks noChangeAspect="1"/>
          </p:cNvPicPr>
          <p:nvPr/>
        </p:nvPicPr>
        <p:blipFill>
          <a:blip r:embed="rId8"/>
          <a:stretch>
            <a:fillRect/>
          </a:stretch>
        </p:blipFill>
        <p:spPr>
          <a:xfrm>
            <a:off x="5233835" y="4377004"/>
            <a:ext cx="2832816" cy="1002000"/>
          </a:xfrm>
          <a:prstGeom prst="rect">
            <a:avLst/>
          </a:prstGeom>
        </p:spPr>
      </p:pic>
      <p:pic>
        <p:nvPicPr>
          <p:cNvPr id="20" name="Picture 19">
            <a:extLst>
              <a:ext uri="{FF2B5EF4-FFF2-40B4-BE49-F238E27FC236}">
                <a16:creationId xmlns:a16="http://schemas.microsoft.com/office/drawing/2014/main" id="{49C270F1-8FBF-A263-5567-67EC6AE10BE2}"/>
              </a:ext>
            </a:extLst>
          </p:cNvPr>
          <p:cNvPicPr>
            <a:picLocks noChangeAspect="1"/>
          </p:cNvPicPr>
          <p:nvPr/>
        </p:nvPicPr>
        <p:blipFill>
          <a:blip r:embed="rId9"/>
          <a:srcRect l="5285" t="27990" r="26182" b="8599"/>
          <a:stretch/>
        </p:blipFill>
        <p:spPr>
          <a:xfrm>
            <a:off x="9532126" y="1473308"/>
            <a:ext cx="1232161" cy="1710110"/>
          </a:xfrm>
          <a:prstGeom prst="rect">
            <a:avLst/>
          </a:prstGeom>
        </p:spPr>
      </p:pic>
    </p:spTree>
    <p:extLst>
      <p:ext uri="{BB962C8B-B14F-4D97-AF65-F5344CB8AC3E}">
        <p14:creationId xmlns:p14="http://schemas.microsoft.com/office/powerpoint/2010/main" val="3273646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1709A-4AB2-90F4-68AC-42F9FD48CE3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22D9FCB-3F55-804C-1118-EBC2D9800D25}"/>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Activity 2</a:t>
            </a:r>
          </a:p>
        </p:txBody>
      </p:sp>
      <p:sp>
        <p:nvSpPr>
          <p:cNvPr id="4" name="TextBox 3">
            <a:extLst>
              <a:ext uri="{FF2B5EF4-FFF2-40B4-BE49-F238E27FC236}">
                <a16:creationId xmlns:a16="http://schemas.microsoft.com/office/drawing/2014/main" id="{BEC994BD-A7E1-7E82-D9A8-DC9E388F5162}"/>
              </a:ext>
            </a:extLst>
          </p:cNvPr>
          <p:cNvSpPr txBox="1"/>
          <p:nvPr/>
        </p:nvSpPr>
        <p:spPr>
          <a:xfrm>
            <a:off x="279398" y="1014321"/>
            <a:ext cx="10964337" cy="369332"/>
          </a:xfrm>
          <a:prstGeom prst="rect">
            <a:avLst/>
          </a:prstGeom>
          <a:noFill/>
        </p:spPr>
        <p:txBody>
          <a:bodyPr wrap="square" rtlCol="0">
            <a:spAutoFit/>
          </a:bodyPr>
          <a:lstStyle/>
          <a:p>
            <a:r>
              <a:rPr lang="en-US" dirty="0"/>
              <a:t>Create play-based activities to help children progress in these knowledge/ skills  .. </a:t>
            </a:r>
            <a:endParaRPr lang="en-GB" dirty="0"/>
          </a:p>
        </p:txBody>
      </p:sp>
      <p:sp>
        <p:nvSpPr>
          <p:cNvPr id="3" name="TextBox 2">
            <a:extLst>
              <a:ext uri="{FF2B5EF4-FFF2-40B4-BE49-F238E27FC236}">
                <a16:creationId xmlns:a16="http://schemas.microsoft.com/office/drawing/2014/main" id="{3EF9CE87-B4F7-67DF-D041-3E048A8430BA}"/>
              </a:ext>
            </a:extLst>
          </p:cNvPr>
          <p:cNvSpPr txBox="1"/>
          <p:nvPr/>
        </p:nvSpPr>
        <p:spPr>
          <a:xfrm>
            <a:off x="1233378" y="2587397"/>
            <a:ext cx="1669448" cy="369332"/>
          </a:xfrm>
          <a:prstGeom prst="rect">
            <a:avLst/>
          </a:prstGeom>
          <a:noFill/>
          <a:ln>
            <a:noFill/>
          </a:ln>
        </p:spPr>
        <p:txBody>
          <a:bodyPr wrap="square" rtlCol="0">
            <a:spAutoFit/>
          </a:bodyPr>
          <a:lstStyle/>
          <a:p>
            <a:pPr algn="ctr"/>
            <a:r>
              <a:rPr lang="en-US" dirty="0">
                <a:solidFill>
                  <a:srgbClr val="148113"/>
                </a:solidFill>
              </a:rPr>
              <a:t>Number 5 </a:t>
            </a:r>
            <a:endParaRPr lang="en-GB" dirty="0">
              <a:solidFill>
                <a:srgbClr val="148113"/>
              </a:solidFill>
            </a:endParaRPr>
          </a:p>
        </p:txBody>
      </p:sp>
      <p:grpSp>
        <p:nvGrpSpPr>
          <p:cNvPr id="2" name="Group 1">
            <a:extLst>
              <a:ext uri="{FF2B5EF4-FFF2-40B4-BE49-F238E27FC236}">
                <a16:creationId xmlns:a16="http://schemas.microsoft.com/office/drawing/2014/main" id="{3792EC31-8B10-F76E-C2F0-0EA9F29DBB4C}"/>
              </a:ext>
            </a:extLst>
          </p:cNvPr>
          <p:cNvGrpSpPr/>
          <p:nvPr/>
        </p:nvGrpSpPr>
        <p:grpSpPr>
          <a:xfrm>
            <a:off x="0" y="3189409"/>
            <a:ext cx="4465804" cy="3454459"/>
            <a:chOff x="0" y="3189409"/>
            <a:chExt cx="4465804" cy="3454459"/>
          </a:xfrm>
        </p:grpSpPr>
        <p:sp>
          <p:nvSpPr>
            <p:cNvPr id="5" name="Rectangle 4">
              <a:extLst>
                <a:ext uri="{FF2B5EF4-FFF2-40B4-BE49-F238E27FC236}">
                  <a16:creationId xmlns:a16="http://schemas.microsoft.com/office/drawing/2014/main" id="{047B9F97-EBCB-F5F2-A778-3747D97040AD}"/>
                </a:ext>
              </a:extLst>
            </p:cNvPr>
            <p:cNvSpPr/>
            <p:nvPr/>
          </p:nvSpPr>
          <p:spPr>
            <a:xfrm>
              <a:off x="135463" y="3750197"/>
              <a:ext cx="4330341" cy="289367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rgbClr val="203864"/>
                  </a:solidFill>
                </a:rPr>
                <a:t>It’s important to start with concrete materials showing the concept of the number (for example: 5 cups, 5 balls, 5 blocks) </a:t>
              </a:r>
            </a:p>
            <a:p>
              <a:pPr marL="285750" indent="-285750">
                <a:buFont typeface="Arial" panose="020B0604020202020204" pitchFamily="34" charset="0"/>
                <a:buChar char="•"/>
              </a:pPr>
              <a:endParaRPr lang="en-US" sz="1600" dirty="0">
                <a:solidFill>
                  <a:srgbClr val="203864"/>
                </a:solidFill>
              </a:endParaRPr>
            </a:p>
            <a:p>
              <a:pPr marL="285750" indent="-285750">
                <a:buFont typeface="Arial" panose="020B0604020202020204" pitchFamily="34" charset="0"/>
                <a:buChar char="•"/>
              </a:pPr>
              <a:r>
                <a:rPr lang="en-US" sz="1600" dirty="0">
                  <a:solidFill>
                    <a:srgbClr val="203864"/>
                  </a:solidFill>
                </a:rPr>
                <a:t>Connect to Daily Life: Relate numbers to everyday tasks like setting the table or counting steps.</a:t>
              </a:r>
              <a:endParaRPr lang="en-GB" sz="1600" dirty="0">
                <a:solidFill>
                  <a:srgbClr val="203864"/>
                </a:solidFill>
              </a:endParaRPr>
            </a:p>
          </p:txBody>
        </p:sp>
        <p:sp>
          <p:nvSpPr>
            <p:cNvPr id="6" name="Rectangle 5">
              <a:extLst>
                <a:ext uri="{FF2B5EF4-FFF2-40B4-BE49-F238E27FC236}">
                  <a16:creationId xmlns:a16="http://schemas.microsoft.com/office/drawing/2014/main" id="{1F1E068D-E1A2-1A4C-1284-7E113BCD711A}"/>
                </a:ext>
              </a:extLst>
            </p:cNvPr>
            <p:cNvSpPr/>
            <p:nvPr/>
          </p:nvSpPr>
          <p:spPr>
            <a:xfrm>
              <a:off x="0" y="3189409"/>
              <a:ext cx="1749132" cy="923330"/>
            </a:xfrm>
            <a:prstGeom prst="rect">
              <a:avLst/>
            </a:prstGeom>
            <a:solidFill>
              <a:schemeClr val="bg1"/>
            </a:solidFill>
          </p:spPr>
          <p:txBody>
            <a:bodyPr wrap="none" lIns="91440" tIns="45720" rIns="91440" bIns="45720">
              <a:spAutoFit/>
            </a:bodyPr>
            <a:lstStyle/>
            <a:p>
              <a:pPr algn="ctr"/>
              <a:r>
                <a:rPr lang="en-US" sz="5400" b="1" cap="none" spc="0" dirty="0">
                  <a:ln w="9525">
                    <a:solidFill>
                      <a:schemeClr val="bg1"/>
                    </a:solidFill>
                    <a:prstDash val="solid"/>
                  </a:ln>
                  <a:solidFill>
                    <a:srgbClr val="397B26"/>
                  </a:solidFill>
                  <a:effectLst>
                    <a:outerShdw blurRad="12700" dist="38100" dir="2700000" algn="tl" rotWithShape="0">
                      <a:schemeClr val="bg1">
                        <a:lumMod val="50000"/>
                      </a:schemeClr>
                    </a:outerShdw>
                  </a:effectLst>
                </a:rPr>
                <a:t>Tips </a:t>
              </a:r>
            </a:p>
          </p:txBody>
        </p:sp>
        <p:pic>
          <p:nvPicPr>
            <p:cNvPr id="7" name="Graphic 6" descr="Lightbulb and gear with solid fill">
              <a:extLst>
                <a:ext uri="{FF2B5EF4-FFF2-40B4-BE49-F238E27FC236}">
                  <a16:creationId xmlns:a16="http://schemas.microsoft.com/office/drawing/2014/main" id="{0550297F-9E4A-E581-53CD-98BD17EE6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3379" y="3311504"/>
              <a:ext cx="351506" cy="351506"/>
            </a:xfrm>
            <a:prstGeom prst="rect">
              <a:avLst/>
            </a:prstGeom>
          </p:spPr>
        </p:pic>
      </p:grpSp>
      <p:sp>
        <p:nvSpPr>
          <p:cNvPr id="9" name="TextBox 8">
            <a:extLst>
              <a:ext uri="{FF2B5EF4-FFF2-40B4-BE49-F238E27FC236}">
                <a16:creationId xmlns:a16="http://schemas.microsoft.com/office/drawing/2014/main" id="{A7044F84-EA24-9F56-8B29-CBEE1C0B7A5F}"/>
              </a:ext>
            </a:extLst>
          </p:cNvPr>
          <p:cNvSpPr txBox="1"/>
          <p:nvPr/>
        </p:nvSpPr>
        <p:spPr>
          <a:xfrm>
            <a:off x="4952024" y="6079064"/>
            <a:ext cx="3578976" cy="646331"/>
          </a:xfrm>
          <a:prstGeom prst="rect">
            <a:avLst/>
          </a:prstGeom>
          <a:noFill/>
          <a:ln>
            <a:solidFill>
              <a:srgbClr val="FB8012"/>
            </a:solidFill>
          </a:ln>
        </p:spPr>
        <p:txBody>
          <a:bodyPr wrap="square" rtlCol="0">
            <a:spAutoFit/>
          </a:bodyPr>
          <a:lstStyle/>
          <a:p>
            <a:pPr algn="ctr"/>
            <a:r>
              <a:rPr lang="en-US" dirty="0">
                <a:solidFill>
                  <a:srgbClr val="148113"/>
                </a:solidFill>
              </a:rPr>
              <a:t>Outdoor learning: counting jumps, hoops, twigs</a:t>
            </a:r>
            <a:endParaRPr lang="en-GB" dirty="0">
              <a:solidFill>
                <a:srgbClr val="148113"/>
              </a:solidFill>
            </a:endParaRPr>
          </a:p>
        </p:txBody>
      </p:sp>
      <p:sp>
        <p:nvSpPr>
          <p:cNvPr id="11" name="TextBox 10">
            <a:extLst>
              <a:ext uri="{FF2B5EF4-FFF2-40B4-BE49-F238E27FC236}">
                <a16:creationId xmlns:a16="http://schemas.microsoft.com/office/drawing/2014/main" id="{E5F3E763-83E6-A945-78B0-8E35D9D0B0FE}"/>
              </a:ext>
            </a:extLst>
          </p:cNvPr>
          <p:cNvSpPr txBox="1"/>
          <p:nvPr/>
        </p:nvSpPr>
        <p:spPr>
          <a:xfrm>
            <a:off x="9263192" y="3789886"/>
            <a:ext cx="2138030" cy="369332"/>
          </a:xfrm>
          <a:prstGeom prst="rect">
            <a:avLst/>
          </a:prstGeom>
          <a:noFill/>
          <a:ln>
            <a:solidFill>
              <a:srgbClr val="FB8012"/>
            </a:solidFill>
          </a:ln>
        </p:spPr>
        <p:txBody>
          <a:bodyPr wrap="square" rtlCol="0">
            <a:spAutoFit/>
          </a:bodyPr>
          <a:lstStyle/>
          <a:p>
            <a:pPr algn="ctr"/>
            <a:r>
              <a:rPr lang="en-US" dirty="0">
                <a:solidFill>
                  <a:srgbClr val="148113"/>
                </a:solidFill>
              </a:rPr>
              <a:t>Building blocks</a:t>
            </a:r>
            <a:endParaRPr lang="en-GB" dirty="0">
              <a:solidFill>
                <a:srgbClr val="148113"/>
              </a:solidFill>
            </a:endParaRPr>
          </a:p>
        </p:txBody>
      </p:sp>
      <p:sp>
        <p:nvSpPr>
          <p:cNvPr id="12" name="TextBox 11">
            <a:extLst>
              <a:ext uri="{FF2B5EF4-FFF2-40B4-BE49-F238E27FC236}">
                <a16:creationId xmlns:a16="http://schemas.microsoft.com/office/drawing/2014/main" id="{377DF0D5-925E-A1B4-4109-9BB1A0833857}"/>
              </a:ext>
            </a:extLst>
          </p:cNvPr>
          <p:cNvSpPr txBox="1"/>
          <p:nvPr/>
        </p:nvSpPr>
        <p:spPr>
          <a:xfrm>
            <a:off x="9017220" y="6079064"/>
            <a:ext cx="2797758" cy="646331"/>
          </a:xfrm>
          <a:prstGeom prst="rect">
            <a:avLst/>
          </a:prstGeom>
          <a:noFill/>
          <a:ln>
            <a:solidFill>
              <a:srgbClr val="FB8012"/>
            </a:solidFill>
          </a:ln>
        </p:spPr>
        <p:txBody>
          <a:bodyPr wrap="square" rtlCol="0">
            <a:spAutoFit/>
          </a:bodyPr>
          <a:lstStyle/>
          <a:p>
            <a:pPr algn="ctr"/>
            <a:r>
              <a:rPr lang="en-US" dirty="0">
                <a:solidFill>
                  <a:srgbClr val="148113"/>
                </a:solidFill>
              </a:rPr>
              <a:t>Chalk, paint, playdough or sand </a:t>
            </a:r>
            <a:endParaRPr lang="en-GB" dirty="0">
              <a:solidFill>
                <a:srgbClr val="148113"/>
              </a:solidFill>
            </a:endParaRPr>
          </a:p>
        </p:txBody>
      </p:sp>
      <p:sp>
        <p:nvSpPr>
          <p:cNvPr id="13" name="TextBox 12">
            <a:extLst>
              <a:ext uri="{FF2B5EF4-FFF2-40B4-BE49-F238E27FC236}">
                <a16:creationId xmlns:a16="http://schemas.microsoft.com/office/drawing/2014/main" id="{D27ADA1C-2D3F-7DEF-2245-1AAB00C876C2}"/>
              </a:ext>
            </a:extLst>
          </p:cNvPr>
          <p:cNvSpPr txBox="1"/>
          <p:nvPr/>
        </p:nvSpPr>
        <p:spPr>
          <a:xfrm>
            <a:off x="5672497" y="3789886"/>
            <a:ext cx="2138030" cy="369332"/>
          </a:xfrm>
          <a:prstGeom prst="rect">
            <a:avLst/>
          </a:prstGeom>
          <a:noFill/>
          <a:ln>
            <a:solidFill>
              <a:srgbClr val="FB8012"/>
            </a:solidFill>
          </a:ln>
        </p:spPr>
        <p:txBody>
          <a:bodyPr wrap="square" rtlCol="0">
            <a:spAutoFit/>
          </a:bodyPr>
          <a:lstStyle/>
          <a:p>
            <a:pPr algn="ctr"/>
            <a:r>
              <a:rPr lang="en-US" dirty="0">
                <a:solidFill>
                  <a:srgbClr val="148113"/>
                </a:solidFill>
              </a:rPr>
              <a:t>Balls in cups</a:t>
            </a:r>
            <a:endParaRPr lang="en-GB" dirty="0">
              <a:solidFill>
                <a:srgbClr val="148113"/>
              </a:solidFill>
            </a:endParaRPr>
          </a:p>
        </p:txBody>
      </p:sp>
      <p:pic>
        <p:nvPicPr>
          <p:cNvPr id="16" name="Picture 15">
            <a:extLst>
              <a:ext uri="{FF2B5EF4-FFF2-40B4-BE49-F238E27FC236}">
                <a16:creationId xmlns:a16="http://schemas.microsoft.com/office/drawing/2014/main" id="{6D383A98-0012-5543-D249-6D89B052033F}"/>
              </a:ext>
            </a:extLst>
          </p:cNvPr>
          <p:cNvPicPr>
            <a:picLocks noChangeAspect="1"/>
          </p:cNvPicPr>
          <p:nvPr/>
        </p:nvPicPr>
        <p:blipFill>
          <a:blip r:embed="rId5"/>
          <a:stretch>
            <a:fillRect/>
          </a:stretch>
        </p:blipFill>
        <p:spPr>
          <a:xfrm>
            <a:off x="8982355" y="4522426"/>
            <a:ext cx="2867488" cy="1505919"/>
          </a:xfrm>
          <a:prstGeom prst="rect">
            <a:avLst/>
          </a:prstGeom>
        </p:spPr>
      </p:pic>
      <p:sp>
        <p:nvSpPr>
          <p:cNvPr id="17" name="Rectangle 16">
            <a:extLst>
              <a:ext uri="{FF2B5EF4-FFF2-40B4-BE49-F238E27FC236}">
                <a16:creationId xmlns:a16="http://schemas.microsoft.com/office/drawing/2014/main" id="{F0AF841B-CAF8-3275-F849-90879851883D}"/>
              </a:ext>
            </a:extLst>
          </p:cNvPr>
          <p:cNvSpPr/>
          <p:nvPr/>
        </p:nvSpPr>
        <p:spPr>
          <a:xfrm>
            <a:off x="156281" y="1213009"/>
            <a:ext cx="1301959" cy="2215991"/>
          </a:xfrm>
          <a:prstGeom prst="rect">
            <a:avLst/>
          </a:prstGeom>
          <a:noFill/>
        </p:spPr>
        <p:txBody>
          <a:bodyPr wrap="none" lIns="91440" tIns="45720" rIns="91440" bIns="45720">
            <a:spAutoFit/>
          </a:bodyPr>
          <a:lstStyle/>
          <a:p>
            <a:pPr algn="ctr"/>
            <a:r>
              <a:rPr lang="en-US" sz="13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a:t>
            </a:r>
          </a:p>
        </p:txBody>
      </p:sp>
      <p:pic>
        <p:nvPicPr>
          <p:cNvPr id="18" name="Picture 17">
            <a:extLst>
              <a:ext uri="{FF2B5EF4-FFF2-40B4-BE49-F238E27FC236}">
                <a16:creationId xmlns:a16="http://schemas.microsoft.com/office/drawing/2014/main" id="{43B1BF7D-C496-9745-9689-3CD2E4E731E8}"/>
              </a:ext>
            </a:extLst>
          </p:cNvPr>
          <p:cNvPicPr>
            <a:picLocks noChangeAspect="1"/>
          </p:cNvPicPr>
          <p:nvPr/>
        </p:nvPicPr>
        <p:blipFill>
          <a:blip r:embed="rId6"/>
          <a:stretch>
            <a:fillRect/>
          </a:stretch>
        </p:blipFill>
        <p:spPr>
          <a:xfrm>
            <a:off x="5761566" y="1564981"/>
            <a:ext cx="1959893" cy="1957280"/>
          </a:xfrm>
          <a:prstGeom prst="rect">
            <a:avLst/>
          </a:prstGeom>
        </p:spPr>
      </p:pic>
      <p:pic>
        <p:nvPicPr>
          <p:cNvPr id="20" name="Picture 19">
            <a:extLst>
              <a:ext uri="{FF2B5EF4-FFF2-40B4-BE49-F238E27FC236}">
                <a16:creationId xmlns:a16="http://schemas.microsoft.com/office/drawing/2014/main" id="{977D5E0A-BB41-BCB5-2D94-8D2DB469CEF2}"/>
              </a:ext>
            </a:extLst>
          </p:cNvPr>
          <p:cNvPicPr>
            <a:picLocks noChangeAspect="1"/>
          </p:cNvPicPr>
          <p:nvPr/>
        </p:nvPicPr>
        <p:blipFill>
          <a:blip r:embed="rId7"/>
          <a:stretch>
            <a:fillRect/>
          </a:stretch>
        </p:blipFill>
        <p:spPr>
          <a:xfrm>
            <a:off x="5918241" y="4390566"/>
            <a:ext cx="1643144" cy="1626712"/>
          </a:xfrm>
          <a:prstGeom prst="rect">
            <a:avLst/>
          </a:prstGeom>
        </p:spPr>
      </p:pic>
      <p:pic>
        <p:nvPicPr>
          <p:cNvPr id="21" name="Picture 20">
            <a:extLst>
              <a:ext uri="{FF2B5EF4-FFF2-40B4-BE49-F238E27FC236}">
                <a16:creationId xmlns:a16="http://schemas.microsoft.com/office/drawing/2014/main" id="{F005597A-0025-5C08-183C-A8FA5861F73F}"/>
              </a:ext>
            </a:extLst>
          </p:cNvPr>
          <p:cNvPicPr>
            <a:picLocks noChangeAspect="1"/>
          </p:cNvPicPr>
          <p:nvPr/>
        </p:nvPicPr>
        <p:blipFill>
          <a:blip r:embed="rId8"/>
          <a:stretch>
            <a:fillRect/>
          </a:stretch>
        </p:blipFill>
        <p:spPr>
          <a:xfrm>
            <a:off x="8982355" y="1942175"/>
            <a:ext cx="2847975" cy="1600200"/>
          </a:xfrm>
          <a:prstGeom prst="rect">
            <a:avLst/>
          </a:prstGeom>
        </p:spPr>
      </p:pic>
    </p:spTree>
    <p:extLst>
      <p:ext uri="{BB962C8B-B14F-4D97-AF65-F5344CB8AC3E}">
        <p14:creationId xmlns:p14="http://schemas.microsoft.com/office/powerpoint/2010/main" val="515254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75C95-B961-EF2B-B6FB-78A2D0F54EB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2197EC8-5068-8801-2864-3CBC1C673759}"/>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Activity 2</a:t>
            </a:r>
          </a:p>
        </p:txBody>
      </p:sp>
      <p:sp>
        <p:nvSpPr>
          <p:cNvPr id="4" name="TextBox 3">
            <a:extLst>
              <a:ext uri="{FF2B5EF4-FFF2-40B4-BE49-F238E27FC236}">
                <a16:creationId xmlns:a16="http://schemas.microsoft.com/office/drawing/2014/main" id="{3AF2959D-69BF-83B0-2304-022920DBB06C}"/>
              </a:ext>
            </a:extLst>
          </p:cNvPr>
          <p:cNvSpPr txBox="1"/>
          <p:nvPr/>
        </p:nvSpPr>
        <p:spPr>
          <a:xfrm>
            <a:off x="279398" y="1014321"/>
            <a:ext cx="10964337" cy="369332"/>
          </a:xfrm>
          <a:prstGeom prst="rect">
            <a:avLst/>
          </a:prstGeom>
          <a:noFill/>
        </p:spPr>
        <p:txBody>
          <a:bodyPr wrap="square" rtlCol="0">
            <a:spAutoFit/>
          </a:bodyPr>
          <a:lstStyle/>
          <a:p>
            <a:r>
              <a:rPr lang="en-US" dirty="0"/>
              <a:t>Create play-based activities to help children progress in these knowledge/ skills  .. </a:t>
            </a:r>
            <a:endParaRPr lang="en-GB" dirty="0"/>
          </a:p>
        </p:txBody>
      </p:sp>
      <p:pic>
        <p:nvPicPr>
          <p:cNvPr id="11" name="Picture 10">
            <a:extLst>
              <a:ext uri="{FF2B5EF4-FFF2-40B4-BE49-F238E27FC236}">
                <a16:creationId xmlns:a16="http://schemas.microsoft.com/office/drawing/2014/main" id="{ADF0F38F-5E1E-0B3E-7067-6A3EF88FE641}"/>
              </a:ext>
            </a:extLst>
          </p:cNvPr>
          <p:cNvPicPr>
            <a:picLocks noChangeAspect="1"/>
          </p:cNvPicPr>
          <p:nvPr/>
        </p:nvPicPr>
        <p:blipFill>
          <a:blip r:embed="rId3"/>
          <a:stretch>
            <a:fillRect/>
          </a:stretch>
        </p:blipFill>
        <p:spPr>
          <a:xfrm>
            <a:off x="135463" y="1457641"/>
            <a:ext cx="1982238" cy="1682424"/>
          </a:xfrm>
          <a:prstGeom prst="rect">
            <a:avLst/>
          </a:prstGeom>
        </p:spPr>
      </p:pic>
      <p:sp>
        <p:nvSpPr>
          <p:cNvPr id="6" name="TextBox 5">
            <a:extLst>
              <a:ext uri="{FF2B5EF4-FFF2-40B4-BE49-F238E27FC236}">
                <a16:creationId xmlns:a16="http://schemas.microsoft.com/office/drawing/2014/main" id="{5693074B-22E3-D5C8-F822-9EE1CDFDD08F}"/>
              </a:ext>
            </a:extLst>
          </p:cNvPr>
          <p:cNvSpPr txBox="1"/>
          <p:nvPr/>
        </p:nvSpPr>
        <p:spPr>
          <a:xfrm>
            <a:off x="1335128" y="2637106"/>
            <a:ext cx="2684585" cy="369332"/>
          </a:xfrm>
          <a:prstGeom prst="rect">
            <a:avLst/>
          </a:prstGeom>
          <a:noFill/>
          <a:ln>
            <a:noFill/>
          </a:ln>
        </p:spPr>
        <p:txBody>
          <a:bodyPr wrap="square" rtlCol="0">
            <a:spAutoFit/>
          </a:bodyPr>
          <a:lstStyle/>
          <a:p>
            <a:pPr algn="ctr"/>
            <a:r>
              <a:rPr lang="en-US" dirty="0">
                <a:solidFill>
                  <a:srgbClr val="148113"/>
                </a:solidFill>
              </a:rPr>
              <a:t>Types of flowers</a:t>
            </a:r>
            <a:endParaRPr lang="en-GB" dirty="0">
              <a:solidFill>
                <a:srgbClr val="148113"/>
              </a:solidFill>
            </a:endParaRPr>
          </a:p>
        </p:txBody>
      </p:sp>
      <p:grpSp>
        <p:nvGrpSpPr>
          <p:cNvPr id="2" name="Group 1">
            <a:extLst>
              <a:ext uri="{FF2B5EF4-FFF2-40B4-BE49-F238E27FC236}">
                <a16:creationId xmlns:a16="http://schemas.microsoft.com/office/drawing/2014/main" id="{D4678A31-00B3-AF16-8126-011E7EA33B2D}"/>
              </a:ext>
            </a:extLst>
          </p:cNvPr>
          <p:cNvGrpSpPr/>
          <p:nvPr/>
        </p:nvGrpSpPr>
        <p:grpSpPr>
          <a:xfrm>
            <a:off x="0" y="3189409"/>
            <a:ext cx="4465804" cy="3454459"/>
            <a:chOff x="0" y="3189409"/>
            <a:chExt cx="4465804" cy="3454459"/>
          </a:xfrm>
        </p:grpSpPr>
        <p:sp>
          <p:nvSpPr>
            <p:cNvPr id="3" name="Rectangle 2">
              <a:extLst>
                <a:ext uri="{FF2B5EF4-FFF2-40B4-BE49-F238E27FC236}">
                  <a16:creationId xmlns:a16="http://schemas.microsoft.com/office/drawing/2014/main" id="{470168FB-198D-9098-2EA8-10E9023C7E2C}"/>
                </a:ext>
              </a:extLst>
            </p:cNvPr>
            <p:cNvSpPr/>
            <p:nvPr/>
          </p:nvSpPr>
          <p:spPr>
            <a:xfrm>
              <a:off x="135463" y="3750197"/>
              <a:ext cx="4330341" cy="289367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600" dirty="0">
                <a:solidFill>
                  <a:srgbClr val="203864"/>
                </a:solidFill>
              </a:endParaRPr>
            </a:p>
            <a:p>
              <a:pPr marL="285750" indent="-285750">
                <a:buFont typeface="Arial" panose="020B0604020202020204" pitchFamily="34" charset="0"/>
                <a:buChar char="•"/>
              </a:pPr>
              <a:r>
                <a:rPr lang="en-US" sz="1600" dirty="0">
                  <a:solidFill>
                    <a:srgbClr val="203864"/>
                  </a:solidFill>
                </a:rPr>
                <a:t>Make it interactive: take the children outside to explore the different types of flowers and discover facts about them.</a:t>
              </a:r>
            </a:p>
            <a:p>
              <a:pPr marL="285750" indent="-285750">
                <a:buFont typeface="Arial" panose="020B0604020202020204" pitchFamily="34" charset="0"/>
                <a:buChar char="•"/>
              </a:pPr>
              <a:endParaRPr lang="en-US" sz="1600" dirty="0">
                <a:solidFill>
                  <a:srgbClr val="203864"/>
                </a:solidFill>
              </a:endParaRPr>
            </a:p>
            <a:p>
              <a:pPr marL="285750" indent="-285750">
                <a:buFont typeface="Arial" panose="020B0604020202020204" pitchFamily="34" charset="0"/>
                <a:buChar char="•"/>
              </a:pPr>
              <a:r>
                <a:rPr lang="en-US" sz="1600" dirty="0">
                  <a:solidFill>
                    <a:srgbClr val="203864"/>
                  </a:solidFill>
                </a:rPr>
                <a:t>Involve children in every step, from planting to watering their own flowers.</a:t>
              </a:r>
            </a:p>
            <a:p>
              <a:pPr marL="285750" indent="-285750">
                <a:buFont typeface="Arial" panose="020B0604020202020204" pitchFamily="34" charset="0"/>
                <a:buChar char="•"/>
              </a:pPr>
              <a:endParaRPr lang="en-US" sz="1600" dirty="0">
                <a:solidFill>
                  <a:srgbClr val="203864"/>
                </a:solidFill>
              </a:endParaRPr>
            </a:p>
            <a:p>
              <a:pPr marL="285750" indent="-285750">
                <a:buFont typeface="Arial" panose="020B0604020202020204" pitchFamily="34" charset="0"/>
                <a:buChar char="•"/>
              </a:pPr>
              <a:r>
                <a:rPr lang="en-US" sz="1600" dirty="0">
                  <a:solidFill>
                    <a:srgbClr val="203864"/>
                  </a:solidFill>
                </a:rPr>
                <a:t>Use simple language and easy-to-understand terms.</a:t>
              </a:r>
            </a:p>
          </p:txBody>
        </p:sp>
        <p:sp>
          <p:nvSpPr>
            <p:cNvPr id="5" name="Rectangle 4">
              <a:extLst>
                <a:ext uri="{FF2B5EF4-FFF2-40B4-BE49-F238E27FC236}">
                  <a16:creationId xmlns:a16="http://schemas.microsoft.com/office/drawing/2014/main" id="{C0C15B88-6E9F-D60B-C49F-B49E523AD300}"/>
                </a:ext>
              </a:extLst>
            </p:cNvPr>
            <p:cNvSpPr/>
            <p:nvPr/>
          </p:nvSpPr>
          <p:spPr>
            <a:xfrm>
              <a:off x="0" y="3189409"/>
              <a:ext cx="1749132" cy="923330"/>
            </a:xfrm>
            <a:prstGeom prst="rect">
              <a:avLst/>
            </a:prstGeom>
            <a:solidFill>
              <a:schemeClr val="bg1"/>
            </a:solidFill>
          </p:spPr>
          <p:txBody>
            <a:bodyPr wrap="none" lIns="91440" tIns="45720" rIns="91440" bIns="45720">
              <a:spAutoFit/>
            </a:bodyPr>
            <a:lstStyle/>
            <a:p>
              <a:pPr algn="ctr"/>
              <a:r>
                <a:rPr lang="en-US" sz="5400" b="1" cap="none" spc="0" dirty="0">
                  <a:ln w="9525">
                    <a:solidFill>
                      <a:schemeClr val="bg1"/>
                    </a:solidFill>
                    <a:prstDash val="solid"/>
                  </a:ln>
                  <a:solidFill>
                    <a:srgbClr val="397B26"/>
                  </a:solidFill>
                  <a:effectLst>
                    <a:outerShdw blurRad="12700" dist="38100" dir="2700000" algn="tl" rotWithShape="0">
                      <a:schemeClr val="bg1">
                        <a:lumMod val="50000"/>
                      </a:schemeClr>
                    </a:outerShdw>
                  </a:effectLst>
                </a:rPr>
                <a:t>Tips </a:t>
              </a:r>
            </a:p>
          </p:txBody>
        </p:sp>
        <p:pic>
          <p:nvPicPr>
            <p:cNvPr id="7" name="Graphic 6" descr="Lightbulb and gear with solid fill">
              <a:extLst>
                <a:ext uri="{FF2B5EF4-FFF2-40B4-BE49-F238E27FC236}">
                  <a16:creationId xmlns:a16="http://schemas.microsoft.com/office/drawing/2014/main" id="{285D3DEF-480B-F49A-ACBE-9CC0F77376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3379" y="3311504"/>
              <a:ext cx="351506" cy="351506"/>
            </a:xfrm>
            <a:prstGeom prst="rect">
              <a:avLst/>
            </a:prstGeom>
          </p:spPr>
        </p:pic>
      </p:grpSp>
      <p:sp>
        <p:nvSpPr>
          <p:cNvPr id="9" name="TextBox 8">
            <a:extLst>
              <a:ext uri="{FF2B5EF4-FFF2-40B4-BE49-F238E27FC236}">
                <a16:creationId xmlns:a16="http://schemas.microsoft.com/office/drawing/2014/main" id="{51895902-9FED-8176-017E-06CE94A48EF4}"/>
              </a:ext>
            </a:extLst>
          </p:cNvPr>
          <p:cNvSpPr txBox="1"/>
          <p:nvPr/>
        </p:nvSpPr>
        <p:spPr>
          <a:xfrm>
            <a:off x="5926038" y="3651074"/>
            <a:ext cx="2138030" cy="369332"/>
          </a:xfrm>
          <a:prstGeom prst="rect">
            <a:avLst/>
          </a:prstGeom>
          <a:noFill/>
          <a:ln>
            <a:solidFill>
              <a:srgbClr val="FB8012"/>
            </a:solidFill>
          </a:ln>
        </p:spPr>
        <p:txBody>
          <a:bodyPr wrap="square" rtlCol="0">
            <a:spAutoFit/>
          </a:bodyPr>
          <a:lstStyle/>
          <a:p>
            <a:pPr algn="ctr"/>
            <a:r>
              <a:rPr lang="en-US" dirty="0">
                <a:solidFill>
                  <a:srgbClr val="148113"/>
                </a:solidFill>
              </a:rPr>
              <a:t>Planting </a:t>
            </a:r>
            <a:endParaRPr lang="en-GB" dirty="0">
              <a:solidFill>
                <a:srgbClr val="148113"/>
              </a:solidFill>
            </a:endParaRPr>
          </a:p>
        </p:txBody>
      </p:sp>
      <p:sp>
        <p:nvSpPr>
          <p:cNvPr id="10" name="TextBox 9">
            <a:extLst>
              <a:ext uri="{FF2B5EF4-FFF2-40B4-BE49-F238E27FC236}">
                <a16:creationId xmlns:a16="http://schemas.microsoft.com/office/drawing/2014/main" id="{F190D83B-E24B-C3AF-1913-41803F116BF2}"/>
              </a:ext>
            </a:extLst>
          </p:cNvPr>
          <p:cNvSpPr txBox="1"/>
          <p:nvPr/>
        </p:nvSpPr>
        <p:spPr>
          <a:xfrm>
            <a:off x="5926038" y="6252780"/>
            <a:ext cx="2138030" cy="369332"/>
          </a:xfrm>
          <a:prstGeom prst="rect">
            <a:avLst/>
          </a:prstGeom>
          <a:noFill/>
          <a:ln>
            <a:solidFill>
              <a:srgbClr val="FB8012"/>
            </a:solidFill>
          </a:ln>
        </p:spPr>
        <p:txBody>
          <a:bodyPr wrap="square" rtlCol="0">
            <a:spAutoFit/>
          </a:bodyPr>
          <a:lstStyle/>
          <a:p>
            <a:pPr algn="ctr"/>
            <a:r>
              <a:rPr lang="en-US" dirty="0">
                <a:solidFill>
                  <a:srgbClr val="148113"/>
                </a:solidFill>
              </a:rPr>
              <a:t>Trip to a garden</a:t>
            </a:r>
            <a:endParaRPr lang="en-GB" dirty="0">
              <a:solidFill>
                <a:srgbClr val="148113"/>
              </a:solidFill>
            </a:endParaRPr>
          </a:p>
        </p:txBody>
      </p:sp>
      <p:sp>
        <p:nvSpPr>
          <p:cNvPr id="12" name="TextBox 11">
            <a:extLst>
              <a:ext uri="{FF2B5EF4-FFF2-40B4-BE49-F238E27FC236}">
                <a16:creationId xmlns:a16="http://schemas.microsoft.com/office/drawing/2014/main" id="{A1CE959B-0E62-4234-E635-2B6CDF7337E0}"/>
              </a:ext>
            </a:extLst>
          </p:cNvPr>
          <p:cNvSpPr txBox="1"/>
          <p:nvPr/>
        </p:nvSpPr>
        <p:spPr>
          <a:xfrm>
            <a:off x="9263192" y="3651073"/>
            <a:ext cx="2138030" cy="369332"/>
          </a:xfrm>
          <a:prstGeom prst="rect">
            <a:avLst/>
          </a:prstGeom>
          <a:noFill/>
          <a:ln>
            <a:solidFill>
              <a:srgbClr val="FB8012"/>
            </a:solidFill>
          </a:ln>
        </p:spPr>
        <p:txBody>
          <a:bodyPr wrap="square" rtlCol="0">
            <a:spAutoFit/>
          </a:bodyPr>
          <a:lstStyle/>
          <a:p>
            <a:pPr algn="ctr"/>
            <a:r>
              <a:rPr lang="en-US" dirty="0">
                <a:solidFill>
                  <a:srgbClr val="148113"/>
                </a:solidFill>
              </a:rPr>
              <a:t>Crafts </a:t>
            </a:r>
            <a:endParaRPr lang="en-GB" dirty="0">
              <a:solidFill>
                <a:srgbClr val="148113"/>
              </a:solidFill>
            </a:endParaRPr>
          </a:p>
        </p:txBody>
      </p:sp>
      <p:sp>
        <p:nvSpPr>
          <p:cNvPr id="13" name="TextBox 12">
            <a:extLst>
              <a:ext uri="{FF2B5EF4-FFF2-40B4-BE49-F238E27FC236}">
                <a16:creationId xmlns:a16="http://schemas.microsoft.com/office/drawing/2014/main" id="{B062E491-6B36-3F16-1D28-09CDE5C41D50}"/>
              </a:ext>
            </a:extLst>
          </p:cNvPr>
          <p:cNvSpPr txBox="1"/>
          <p:nvPr/>
        </p:nvSpPr>
        <p:spPr>
          <a:xfrm>
            <a:off x="9263192" y="6252780"/>
            <a:ext cx="2138030" cy="369332"/>
          </a:xfrm>
          <a:prstGeom prst="rect">
            <a:avLst/>
          </a:prstGeom>
          <a:noFill/>
          <a:ln>
            <a:solidFill>
              <a:srgbClr val="FB8012"/>
            </a:solidFill>
          </a:ln>
        </p:spPr>
        <p:txBody>
          <a:bodyPr wrap="square" rtlCol="0">
            <a:spAutoFit/>
          </a:bodyPr>
          <a:lstStyle/>
          <a:p>
            <a:pPr algn="ctr"/>
            <a:r>
              <a:rPr lang="en-US" dirty="0">
                <a:solidFill>
                  <a:srgbClr val="148113"/>
                </a:solidFill>
              </a:rPr>
              <a:t>Role play / story </a:t>
            </a:r>
            <a:endParaRPr lang="en-GB" dirty="0">
              <a:solidFill>
                <a:srgbClr val="148113"/>
              </a:solidFill>
            </a:endParaRPr>
          </a:p>
        </p:txBody>
      </p:sp>
      <p:pic>
        <p:nvPicPr>
          <p:cNvPr id="14" name="Picture 13">
            <a:extLst>
              <a:ext uri="{FF2B5EF4-FFF2-40B4-BE49-F238E27FC236}">
                <a16:creationId xmlns:a16="http://schemas.microsoft.com/office/drawing/2014/main" id="{1B0D117B-B9D4-280A-8879-4CFAC2A5164E}"/>
              </a:ext>
            </a:extLst>
          </p:cNvPr>
          <p:cNvPicPr>
            <a:picLocks noChangeAspect="1"/>
          </p:cNvPicPr>
          <p:nvPr/>
        </p:nvPicPr>
        <p:blipFill>
          <a:blip r:embed="rId6"/>
          <a:stretch>
            <a:fillRect/>
          </a:stretch>
        </p:blipFill>
        <p:spPr>
          <a:xfrm>
            <a:off x="5761566" y="1604058"/>
            <a:ext cx="2466975" cy="1857375"/>
          </a:xfrm>
          <a:prstGeom prst="rect">
            <a:avLst/>
          </a:prstGeom>
        </p:spPr>
      </p:pic>
      <p:pic>
        <p:nvPicPr>
          <p:cNvPr id="15" name="Picture 14">
            <a:extLst>
              <a:ext uri="{FF2B5EF4-FFF2-40B4-BE49-F238E27FC236}">
                <a16:creationId xmlns:a16="http://schemas.microsoft.com/office/drawing/2014/main" id="{C35A2283-98A6-112F-6274-37D0BA946D47}"/>
              </a:ext>
            </a:extLst>
          </p:cNvPr>
          <p:cNvPicPr>
            <a:picLocks noChangeAspect="1"/>
          </p:cNvPicPr>
          <p:nvPr/>
        </p:nvPicPr>
        <p:blipFill>
          <a:blip r:embed="rId7"/>
          <a:stretch>
            <a:fillRect/>
          </a:stretch>
        </p:blipFill>
        <p:spPr>
          <a:xfrm>
            <a:off x="9412824" y="1597980"/>
            <a:ext cx="1838766" cy="1838766"/>
          </a:xfrm>
          <a:prstGeom prst="rect">
            <a:avLst/>
          </a:prstGeom>
        </p:spPr>
      </p:pic>
      <p:pic>
        <p:nvPicPr>
          <p:cNvPr id="16" name="Picture 15">
            <a:extLst>
              <a:ext uri="{FF2B5EF4-FFF2-40B4-BE49-F238E27FC236}">
                <a16:creationId xmlns:a16="http://schemas.microsoft.com/office/drawing/2014/main" id="{C4A91C2F-3AC3-09BC-B59F-350D17E79E2F}"/>
              </a:ext>
            </a:extLst>
          </p:cNvPr>
          <p:cNvPicPr>
            <a:picLocks noChangeAspect="1"/>
          </p:cNvPicPr>
          <p:nvPr/>
        </p:nvPicPr>
        <p:blipFill>
          <a:blip r:embed="rId8"/>
          <a:stretch>
            <a:fillRect/>
          </a:stretch>
        </p:blipFill>
        <p:spPr>
          <a:xfrm>
            <a:off x="5761566" y="4201449"/>
            <a:ext cx="2466975" cy="1876425"/>
          </a:xfrm>
          <a:prstGeom prst="rect">
            <a:avLst/>
          </a:prstGeom>
        </p:spPr>
      </p:pic>
      <p:pic>
        <p:nvPicPr>
          <p:cNvPr id="17" name="Picture 16">
            <a:extLst>
              <a:ext uri="{FF2B5EF4-FFF2-40B4-BE49-F238E27FC236}">
                <a16:creationId xmlns:a16="http://schemas.microsoft.com/office/drawing/2014/main" id="{71FB27EA-0030-F20B-2346-6DAF5AB17E37}"/>
              </a:ext>
            </a:extLst>
          </p:cNvPr>
          <p:cNvPicPr>
            <a:picLocks noChangeAspect="1"/>
          </p:cNvPicPr>
          <p:nvPr/>
        </p:nvPicPr>
        <p:blipFill>
          <a:blip r:embed="rId9"/>
          <a:stretch>
            <a:fillRect/>
          </a:stretch>
        </p:blipFill>
        <p:spPr>
          <a:xfrm>
            <a:off x="9412824" y="4363975"/>
            <a:ext cx="1838765" cy="1713899"/>
          </a:xfrm>
          <a:prstGeom prst="rect">
            <a:avLst/>
          </a:prstGeom>
        </p:spPr>
      </p:pic>
    </p:spTree>
    <p:extLst>
      <p:ext uri="{BB962C8B-B14F-4D97-AF65-F5344CB8AC3E}">
        <p14:creationId xmlns:p14="http://schemas.microsoft.com/office/powerpoint/2010/main" val="1316245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7A260-0A41-5731-4AEC-9F64D44A90A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E5F9A89-58A6-F3CB-4D5D-F53359C14B94}"/>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Activity 2</a:t>
            </a:r>
          </a:p>
        </p:txBody>
      </p:sp>
      <p:sp>
        <p:nvSpPr>
          <p:cNvPr id="4" name="TextBox 3">
            <a:extLst>
              <a:ext uri="{FF2B5EF4-FFF2-40B4-BE49-F238E27FC236}">
                <a16:creationId xmlns:a16="http://schemas.microsoft.com/office/drawing/2014/main" id="{BD54E04F-597F-00A5-4C36-9032D40CE7AB}"/>
              </a:ext>
            </a:extLst>
          </p:cNvPr>
          <p:cNvSpPr txBox="1"/>
          <p:nvPr/>
        </p:nvSpPr>
        <p:spPr>
          <a:xfrm>
            <a:off x="279398" y="1014321"/>
            <a:ext cx="10964337" cy="369332"/>
          </a:xfrm>
          <a:prstGeom prst="rect">
            <a:avLst/>
          </a:prstGeom>
          <a:noFill/>
        </p:spPr>
        <p:txBody>
          <a:bodyPr wrap="square" rtlCol="0">
            <a:spAutoFit/>
          </a:bodyPr>
          <a:lstStyle/>
          <a:p>
            <a:r>
              <a:rPr lang="en-US" dirty="0"/>
              <a:t>Create play-based activities to help children progress in these knowledge/ skills  .. </a:t>
            </a:r>
            <a:endParaRPr lang="en-GB" dirty="0"/>
          </a:p>
        </p:txBody>
      </p:sp>
      <p:sp>
        <p:nvSpPr>
          <p:cNvPr id="7" name="TextBox 6">
            <a:extLst>
              <a:ext uri="{FF2B5EF4-FFF2-40B4-BE49-F238E27FC236}">
                <a16:creationId xmlns:a16="http://schemas.microsoft.com/office/drawing/2014/main" id="{6F7AA6D6-14A3-5035-0B36-E3E2DFAC5707}"/>
              </a:ext>
            </a:extLst>
          </p:cNvPr>
          <p:cNvSpPr txBox="1"/>
          <p:nvPr/>
        </p:nvSpPr>
        <p:spPr>
          <a:xfrm>
            <a:off x="958340" y="2536229"/>
            <a:ext cx="2684585" cy="369332"/>
          </a:xfrm>
          <a:prstGeom prst="rect">
            <a:avLst/>
          </a:prstGeom>
          <a:noFill/>
          <a:ln>
            <a:noFill/>
          </a:ln>
        </p:spPr>
        <p:txBody>
          <a:bodyPr wrap="square" rtlCol="0">
            <a:spAutoFit/>
          </a:bodyPr>
          <a:lstStyle/>
          <a:p>
            <a:pPr algn="ctr"/>
            <a:r>
              <a:rPr lang="en-US" dirty="0">
                <a:solidFill>
                  <a:srgbClr val="148113"/>
                </a:solidFill>
              </a:rPr>
              <a:t>Home pets </a:t>
            </a:r>
            <a:endParaRPr lang="en-GB" dirty="0">
              <a:solidFill>
                <a:srgbClr val="148113"/>
              </a:solidFill>
            </a:endParaRPr>
          </a:p>
        </p:txBody>
      </p:sp>
      <p:pic>
        <p:nvPicPr>
          <p:cNvPr id="12" name="Picture 11">
            <a:extLst>
              <a:ext uri="{FF2B5EF4-FFF2-40B4-BE49-F238E27FC236}">
                <a16:creationId xmlns:a16="http://schemas.microsoft.com/office/drawing/2014/main" id="{1F2910D9-BB26-F69E-6E72-28D9DC598008}"/>
              </a:ext>
            </a:extLst>
          </p:cNvPr>
          <p:cNvPicPr>
            <a:picLocks noChangeAspect="1"/>
          </p:cNvPicPr>
          <p:nvPr/>
        </p:nvPicPr>
        <p:blipFill>
          <a:blip r:embed="rId3"/>
          <a:stretch>
            <a:fillRect/>
          </a:stretch>
        </p:blipFill>
        <p:spPr>
          <a:xfrm>
            <a:off x="135464" y="1575110"/>
            <a:ext cx="1437916" cy="1437916"/>
          </a:xfrm>
          <a:prstGeom prst="rect">
            <a:avLst/>
          </a:prstGeom>
        </p:spPr>
      </p:pic>
      <p:grpSp>
        <p:nvGrpSpPr>
          <p:cNvPr id="2" name="Group 1">
            <a:extLst>
              <a:ext uri="{FF2B5EF4-FFF2-40B4-BE49-F238E27FC236}">
                <a16:creationId xmlns:a16="http://schemas.microsoft.com/office/drawing/2014/main" id="{9D9218C4-7D26-1514-C089-1A4958A22C85}"/>
              </a:ext>
            </a:extLst>
          </p:cNvPr>
          <p:cNvGrpSpPr/>
          <p:nvPr/>
        </p:nvGrpSpPr>
        <p:grpSpPr>
          <a:xfrm>
            <a:off x="0" y="3189409"/>
            <a:ext cx="4465804" cy="3454459"/>
            <a:chOff x="0" y="3189409"/>
            <a:chExt cx="4465804" cy="3454459"/>
          </a:xfrm>
        </p:grpSpPr>
        <p:sp>
          <p:nvSpPr>
            <p:cNvPr id="3" name="Rectangle 2">
              <a:extLst>
                <a:ext uri="{FF2B5EF4-FFF2-40B4-BE49-F238E27FC236}">
                  <a16:creationId xmlns:a16="http://schemas.microsoft.com/office/drawing/2014/main" id="{46ABF4B4-EFE8-D383-0DF6-1906C8972CEB}"/>
                </a:ext>
              </a:extLst>
            </p:cNvPr>
            <p:cNvSpPr/>
            <p:nvPr/>
          </p:nvSpPr>
          <p:spPr>
            <a:xfrm>
              <a:off x="135463" y="3750197"/>
              <a:ext cx="4330341" cy="289367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400" dirty="0">
                <a:solidFill>
                  <a:srgbClr val="203864"/>
                </a:solidFill>
              </a:endParaRPr>
            </a:p>
            <a:p>
              <a:pPr marL="285750" indent="-285750">
                <a:buFont typeface="Arial" panose="020B0604020202020204" pitchFamily="34" charset="0"/>
                <a:buChar char="•"/>
              </a:pPr>
              <a:r>
                <a:rPr lang="en-US" sz="1400" dirty="0">
                  <a:solidFill>
                    <a:srgbClr val="203864"/>
                  </a:solidFill>
                </a:rPr>
                <a:t>Relate to Real Experiences: Discuss pets children may have or know about to create connections, develop language and enrich vocabulary.</a:t>
              </a:r>
            </a:p>
            <a:p>
              <a:pPr marL="285750" indent="-285750">
                <a:buFont typeface="Arial" panose="020B0604020202020204" pitchFamily="34" charset="0"/>
                <a:buChar char="•"/>
              </a:pPr>
              <a:endParaRPr lang="en-US" sz="1400" dirty="0">
                <a:solidFill>
                  <a:srgbClr val="203864"/>
                </a:solidFill>
              </a:endParaRPr>
            </a:p>
            <a:p>
              <a:pPr marL="285750" indent="-285750">
                <a:buFont typeface="Arial" panose="020B0604020202020204" pitchFamily="34" charset="0"/>
                <a:buChar char="•"/>
              </a:pPr>
              <a:r>
                <a:rPr lang="en-US" sz="1400" dirty="0">
                  <a:solidFill>
                    <a:srgbClr val="203864"/>
                  </a:solidFill>
                </a:rPr>
                <a:t>Teach Responsibility: </a:t>
              </a:r>
              <a:r>
                <a:rPr lang="en-GB" sz="1400" dirty="0">
                  <a:solidFill>
                    <a:srgbClr val="203864"/>
                  </a:solidFill>
                </a:rPr>
                <a:t>Emphasise</a:t>
              </a:r>
              <a:r>
                <a:rPr lang="en-US" sz="1400" dirty="0">
                  <a:solidFill>
                    <a:srgbClr val="203864"/>
                  </a:solidFill>
                </a:rPr>
                <a:t> simple tasks like feeding or cleaning to care for pets.</a:t>
              </a:r>
            </a:p>
            <a:p>
              <a:pPr marL="285750" indent="-285750">
                <a:buFont typeface="Arial" panose="020B0604020202020204" pitchFamily="34" charset="0"/>
                <a:buChar char="•"/>
              </a:pPr>
              <a:endParaRPr lang="en-US" sz="1400" dirty="0">
                <a:solidFill>
                  <a:srgbClr val="203864"/>
                </a:solidFill>
              </a:endParaRPr>
            </a:p>
            <a:p>
              <a:pPr marL="285750" indent="-285750">
                <a:buFont typeface="Arial" panose="020B0604020202020204" pitchFamily="34" charset="0"/>
                <a:buChar char="•"/>
              </a:pPr>
              <a:r>
                <a:rPr lang="en-US" sz="1400" dirty="0">
                  <a:solidFill>
                    <a:srgbClr val="203864"/>
                  </a:solidFill>
                </a:rPr>
                <a:t>Check the possibility of bringing some of children’s pets in class. </a:t>
              </a:r>
            </a:p>
          </p:txBody>
        </p:sp>
        <p:sp>
          <p:nvSpPr>
            <p:cNvPr id="5" name="Rectangle 4">
              <a:extLst>
                <a:ext uri="{FF2B5EF4-FFF2-40B4-BE49-F238E27FC236}">
                  <a16:creationId xmlns:a16="http://schemas.microsoft.com/office/drawing/2014/main" id="{99610859-11B0-C306-729E-94D00F6CD739}"/>
                </a:ext>
              </a:extLst>
            </p:cNvPr>
            <p:cNvSpPr/>
            <p:nvPr/>
          </p:nvSpPr>
          <p:spPr>
            <a:xfrm>
              <a:off x="0" y="3189409"/>
              <a:ext cx="1749132" cy="923330"/>
            </a:xfrm>
            <a:prstGeom prst="rect">
              <a:avLst/>
            </a:prstGeom>
            <a:solidFill>
              <a:schemeClr val="bg1"/>
            </a:solidFill>
          </p:spPr>
          <p:txBody>
            <a:bodyPr wrap="none" lIns="91440" tIns="45720" rIns="91440" bIns="45720">
              <a:spAutoFit/>
            </a:bodyPr>
            <a:lstStyle/>
            <a:p>
              <a:pPr algn="ctr"/>
              <a:r>
                <a:rPr lang="en-US" sz="5400" b="1" cap="none" spc="0" dirty="0">
                  <a:ln w="9525">
                    <a:solidFill>
                      <a:schemeClr val="bg1"/>
                    </a:solidFill>
                    <a:prstDash val="solid"/>
                  </a:ln>
                  <a:solidFill>
                    <a:srgbClr val="397B26"/>
                  </a:solidFill>
                  <a:effectLst>
                    <a:outerShdw blurRad="12700" dist="38100" dir="2700000" algn="tl" rotWithShape="0">
                      <a:schemeClr val="bg1">
                        <a:lumMod val="50000"/>
                      </a:schemeClr>
                    </a:outerShdw>
                  </a:effectLst>
                </a:rPr>
                <a:t>Tips </a:t>
              </a:r>
            </a:p>
          </p:txBody>
        </p:sp>
        <p:pic>
          <p:nvPicPr>
            <p:cNvPr id="6" name="Graphic 5" descr="Lightbulb and gear with solid fill">
              <a:extLst>
                <a:ext uri="{FF2B5EF4-FFF2-40B4-BE49-F238E27FC236}">
                  <a16:creationId xmlns:a16="http://schemas.microsoft.com/office/drawing/2014/main" id="{E46F7457-9260-19E8-5E2A-FA1A5A00B0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3379" y="3311504"/>
              <a:ext cx="351506" cy="351506"/>
            </a:xfrm>
            <a:prstGeom prst="rect">
              <a:avLst/>
            </a:prstGeom>
          </p:spPr>
        </p:pic>
      </p:grpSp>
      <p:sp>
        <p:nvSpPr>
          <p:cNvPr id="9" name="TextBox 8">
            <a:extLst>
              <a:ext uri="{FF2B5EF4-FFF2-40B4-BE49-F238E27FC236}">
                <a16:creationId xmlns:a16="http://schemas.microsoft.com/office/drawing/2014/main" id="{9B3B082F-B864-0081-8631-2B75909FA7F6}"/>
              </a:ext>
            </a:extLst>
          </p:cNvPr>
          <p:cNvSpPr txBox="1"/>
          <p:nvPr/>
        </p:nvSpPr>
        <p:spPr>
          <a:xfrm>
            <a:off x="5948417" y="3790963"/>
            <a:ext cx="2138030" cy="369332"/>
          </a:xfrm>
          <a:prstGeom prst="rect">
            <a:avLst/>
          </a:prstGeom>
          <a:noFill/>
          <a:ln>
            <a:solidFill>
              <a:srgbClr val="FB8012"/>
            </a:solidFill>
          </a:ln>
        </p:spPr>
        <p:txBody>
          <a:bodyPr wrap="square" rtlCol="0">
            <a:spAutoFit/>
          </a:bodyPr>
          <a:lstStyle/>
          <a:p>
            <a:pPr algn="ctr"/>
            <a:r>
              <a:rPr lang="en-US" dirty="0">
                <a:solidFill>
                  <a:srgbClr val="148113"/>
                </a:solidFill>
              </a:rPr>
              <a:t>Show and tell</a:t>
            </a:r>
            <a:endParaRPr lang="en-GB" dirty="0">
              <a:solidFill>
                <a:srgbClr val="148113"/>
              </a:solidFill>
            </a:endParaRPr>
          </a:p>
        </p:txBody>
      </p:sp>
      <p:sp>
        <p:nvSpPr>
          <p:cNvPr id="10" name="TextBox 9">
            <a:extLst>
              <a:ext uri="{FF2B5EF4-FFF2-40B4-BE49-F238E27FC236}">
                <a16:creationId xmlns:a16="http://schemas.microsoft.com/office/drawing/2014/main" id="{DBF39592-D682-993A-6154-73FF2642FD7A}"/>
              </a:ext>
            </a:extLst>
          </p:cNvPr>
          <p:cNvSpPr txBox="1"/>
          <p:nvPr/>
        </p:nvSpPr>
        <p:spPr>
          <a:xfrm>
            <a:off x="9007794" y="3789807"/>
            <a:ext cx="2620113" cy="369332"/>
          </a:xfrm>
          <a:prstGeom prst="rect">
            <a:avLst/>
          </a:prstGeom>
          <a:noFill/>
          <a:ln>
            <a:solidFill>
              <a:srgbClr val="FB8012"/>
            </a:solidFill>
          </a:ln>
        </p:spPr>
        <p:txBody>
          <a:bodyPr wrap="square" rtlCol="0">
            <a:spAutoFit/>
          </a:bodyPr>
          <a:lstStyle/>
          <a:p>
            <a:pPr algn="ctr"/>
            <a:r>
              <a:rPr lang="en-US" dirty="0">
                <a:solidFill>
                  <a:srgbClr val="148113"/>
                </a:solidFill>
              </a:rPr>
              <a:t>Create imaginary pet</a:t>
            </a:r>
            <a:endParaRPr lang="en-GB" dirty="0">
              <a:solidFill>
                <a:srgbClr val="148113"/>
              </a:solidFill>
            </a:endParaRPr>
          </a:p>
        </p:txBody>
      </p:sp>
      <p:sp>
        <p:nvSpPr>
          <p:cNvPr id="11" name="TextBox 10">
            <a:extLst>
              <a:ext uri="{FF2B5EF4-FFF2-40B4-BE49-F238E27FC236}">
                <a16:creationId xmlns:a16="http://schemas.microsoft.com/office/drawing/2014/main" id="{B47176B8-C3EA-7956-5899-11D622076577}"/>
              </a:ext>
            </a:extLst>
          </p:cNvPr>
          <p:cNvSpPr txBox="1"/>
          <p:nvPr/>
        </p:nvSpPr>
        <p:spPr>
          <a:xfrm>
            <a:off x="5948418" y="6218603"/>
            <a:ext cx="2138030" cy="369332"/>
          </a:xfrm>
          <a:prstGeom prst="rect">
            <a:avLst/>
          </a:prstGeom>
          <a:noFill/>
          <a:ln>
            <a:solidFill>
              <a:srgbClr val="FB8012"/>
            </a:solidFill>
          </a:ln>
        </p:spPr>
        <p:txBody>
          <a:bodyPr wrap="square" rtlCol="0">
            <a:spAutoFit/>
          </a:bodyPr>
          <a:lstStyle/>
          <a:p>
            <a:pPr algn="ctr"/>
            <a:r>
              <a:rPr lang="en-US" dirty="0">
                <a:solidFill>
                  <a:srgbClr val="148113"/>
                </a:solidFill>
              </a:rPr>
              <a:t>Visit a farm</a:t>
            </a:r>
            <a:endParaRPr lang="en-GB" dirty="0">
              <a:solidFill>
                <a:srgbClr val="148113"/>
              </a:solidFill>
            </a:endParaRPr>
          </a:p>
        </p:txBody>
      </p:sp>
      <p:sp>
        <p:nvSpPr>
          <p:cNvPr id="13" name="TextBox 12">
            <a:extLst>
              <a:ext uri="{FF2B5EF4-FFF2-40B4-BE49-F238E27FC236}">
                <a16:creationId xmlns:a16="http://schemas.microsoft.com/office/drawing/2014/main" id="{952BC189-615E-7852-B9A6-B9E439127DBC}"/>
              </a:ext>
            </a:extLst>
          </p:cNvPr>
          <p:cNvSpPr txBox="1"/>
          <p:nvPr/>
        </p:nvSpPr>
        <p:spPr>
          <a:xfrm>
            <a:off x="9007793" y="6211358"/>
            <a:ext cx="2620113" cy="369332"/>
          </a:xfrm>
          <a:prstGeom prst="rect">
            <a:avLst/>
          </a:prstGeom>
          <a:noFill/>
          <a:ln>
            <a:solidFill>
              <a:srgbClr val="FB8012"/>
            </a:solidFill>
          </a:ln>
        </p:spPr>
        <p:txBody>
          <a:bodyPr wrap="square" rtlCol="0">
            <a:spAutoFit/>
          </a:bodyPr>
          <a:lstStyle/>
          <a:p>
            <a:pPr algn="ctr"/>
            <a:r>
              <a:rPr lang="en-US" dirty="0">
                <a:solidFill>
                  <a:srgbClr val="148113"/>
                </a:solidFill>
              </a:rPr>
              <a:t>Crafts </a:t>
            </a:r>
            <a:endParaRPr lang="en-GB" dirty="0">
              <a:solidFill>
                <a:srgbClr val="148113"/>
              </a:solidFill>
            </a:endParaRPr>
          </a:p>
        </p:txBody>
      </p:sp>
      <p:pic>
        <p:nvPicPr>
          <p:cNvPr id="14" name="Picture 13">
            <a:extLst>
              <a:ext uri="{FF2B5EF4-FFF2-40B4-BE49-F238E27FC236}">
                <a16:creationId xmlns:a16="http://schemas.microsoft.com/office/drawing/2014/main" id="{7D01914A-C620-D895-0861-5BF41C61AE7D}"/>
              </a:ext>
            </a:extLst>
          </p:cNvPr>
          <p:cNvPicPr>
            <a:picLocks noChangeAspect="1"/>
          </p:cNvPicPr>
          <p:nvPr/>
        </p:nvPicPr>
        <p:blipFill>
          <a:blip r:embed="rId6"/>
          <a:stretch>
            <a:fillRect/>
          </a:stretch>
        </p:blipFill>
        <p:spPr>
          <a:xfrm>
            <a:off x="5996625" y="1624128"/>
            <a:ext cx="2016896" cy="2016896"/>
          </a:xfrm>
          <a:prstGeom prst="rect">
            <a:avLst/>
          </a:prstGeom>
        </p:spPr>
      </p:pic>
      <p:pic>
        <p:nvPicPr>
          <p:cNvPr id="15" name="Picture 14">
            <a:extLst>
              <a:ext uri="{FF2B5EF4-FFF2-40B4-BE49-F238E27FC236}">
                <a16:creationId xmlns:a16="http://schemas.microsoft.com/office/drawing/2014/main" id="{413D1F73-CA07-8C97-8479-E332BF61AE9A}"/>
              </a:ext>
            </a:extLst>
          </p:cNvPr>
          <p:cNvPicPr>
            <a:picLocks noChangeAspect="1"/>
          </p:cNvPicPr>
          <p:nvPr/>
        </p:nvPicPr>
        <p:blipFill>
          <a:blip r:embed="rId7"/>
          <a:stretch>
            <a:fillRect/>
          </a:stretch>
        </p:blipFill>
        <p:spPr>
          <a:xfrm>
            <a:off x="9144445" y="4494090"/>
            <a:ext cx="2375521" cy="1575074"/>
          </a:xfrm>
          <a:prstGeom prst="rect">
            <a:avLst/>
          </a:prstGeom>
        </p:spPr>
      </p:pic>
      <p:pic>
        <p:nvPicPr>
          <p:cNvPr id="16" name="Picture 15">
            <a:extLst>
              <a:ext uri="{FF2B5EF4-FFF2-40B4-BE49-F238E27FC236}">
                <a16:creationId xmlns:a16="http://schemas.microsoft.com/office/drawing/2014/main" id="{2716B629-804F-75A2-0CB6-1FE2A9729300}"/>
              </a:ext>
            </a:extLst>
          </p:cNvPr>
          <p:cNvPicPr>
            <a:picLocks noChangeAspect="1"/>
          </p:cNvPicPr>
          <p:nvPr/>
        </p:nvPicPr>
        <p:blipFill>
          <a:blip r:embed="rId8"/>
          <a:stretch>
            <a:fillRect/>
          </a:stretch>
        </p:blipFill>
        <p:spPr>
          <a:xfrm>
            <a:off x="9323758" y="1646114"/>
            <a:ext cx="2016896" cy="2016896"/>
          </a:xfrm>
          <a:prstGeom prst="rect">
            <a:avLst/>
          </a:prstGeom>
        </p:spPr>
      </p:pic>
      <p:pic>
        <p:nvPicPr>
          <p:cNvPr id="18" name="Picture 17">
            <a:extLst>
              <a:ext uri="{FF2B5EF4-FFF2-40B4-BE49-F238E27FC236}">
                <a16:creationId xmlns:a16="http://schemas.microsoft.com/office/drawing/2014/main" id="{53C35490-E159-6387-11F5-08DD6CA40A8A}"/>
              </a:ext>
            </a:extLst>
          </p:cNvPr>
          <p:cNvPicPr>
            <a:picLocks noChangeAspect="1"/>
          </p:cNvPicPr>
          <p:nvPr/>
        </p:nvPicPr>
        <p:blipFill>
          <a:blip r:embed="rId9"/>
          <a:stretch>
            <a:fillRect/>
          </a:stretch>
        </p:blipFill>
        <p:spPr>
          <a:xfrm>
            <a:off x="5739178" y="4331137"/>
            <a:ext cx="2619375" cy="1743075"/>
          </a:xfrm>
          <a:prstGeom prst="rect">
            <a:avLst/>
          </a:prstGeom>
        </p:spPr>
      </p:pic>
    </p:spTree>
    <p:extLst>
      <p:ext uri="{BB962C8B-B14F-4D97-AF65-F5344CB8AC3E}">
        <p14:creationId xmlns:p14="http://schemas.microsoft.com/office/powerpoint/2010/main" val="3123993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0" y="83900"/>
            <a:ext cx="10196744" cy="744584"/>
          </a:xfrm>
        </p:spPr>
        <p:txBody>
          <a:bodyPr>
            <a:normAutofit/>
          </a:bodyPr>
          <a:lstStyle/>
          <a:p>
            <a:r>
              <a:rPr lang="en-US" sz="3200" dirty="0">
                <a:solidFill>
                  <a:schemeClr val="accent2"/>
                </a:solidFill>
              </a:rPr>
              <a:t>Aspect 3: </a:t>
            </a:r>
            <a:r>
              <a:rPr lang="en-US" sz="3200" b="1" dirty="0">
                <a:solidFill>
                  <a:schemeClr val="accent1"/>
                </a:solidFill>
              </a:rPr>
              <a:t>Leadership and Management</a:t>
            </a:r>
          </a:p>
        </p:txBody>
      </p:sp>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6F31E06C-BA72-D401-CEFB-2B82A2463C1B}"/>
              </a:ext>
            </a:extLst>
          </p:cNvPr>
          <p:cNvSpPr txBox="1"/>
          <p:nvPr/>
        </p:nvSpPr>
        <p:spPr>
          <a:xfrm>
            <a:off x="473711" y="1507734"/>
            <a:ext cx="5859971" cy="400110"/>
          </a:xfrm>
          <a:prstGeom prst="rect">
            <a:avLst/>
          </a:prstGeom>
          <a:noFill/>
        </p:spPr>
        <p:txBody>
          <a:bodyPr wrap="square">
            <a:spAutoFit/>
          </a:bodyPr>
          <a:lstStyle/>
          <a:p>
            <a:pPr algn="ctr"/>
            <a:r>
              <a:rPr lang="en-US" sz="2000" b="1" dirty="0">
                <a:solidFill>
                  <a:schemeClr val="accent5"/>
                </a:solidFill>
                <a:latin typeface="Graphik Semibold" panose="020B0703030202060203" pitchFamily="34" charset="0"/>
              </a:rPr>
              <a:t>3.1 Leadership effectiveness </a:t>
            </a:r>
          </a:p>
        </p:txBody>
      </p:sp>
      <p:sp>
        <p:nvSpPr>
          <p:cNvPr id="42" name="TextBox 41">
            <a:extLst>
              <a:ext uri="{FF2B5EF4-FFF2-40B4-BE49-F238E27FC236}">
                <a16:creationId xmlns:a16="http://schemas.microsoft.com/office/drawing/2014/main" id="{BC1F5673-DAB9-7A98-3627-A19ED28CAC0A}"/>
              </a:ext>
            </a:extLst>
          </p:cNvPr>
          <p:cNvSpPr txBox="1"/>
          <p:nvPr/>
        </p:nvSpPr>
        <p:spPr>
          <a:xfrm>
            <a:off x="473711" y="3896579"/>
            <a:ext cx="5859971" cy="400110"/>
          </a:xfrm>
          <a:prstGeom prst="rect">
            <a:avLst/>
          </a:prstGeom>
          <a:noFill/>
        </p:spPr>
        <p:txBody>
          <a:bodyPr wrap="square">
            <a:spAutoFit/>
          </a:bodyPr>
          <a:lstStyle/>
          <a:p>
            <a:pPr algn="ctr"/>
            <a:r>
              <a:rPr lang="en-US" sz="2000" b="1" dirty="0">
                <a:solidFill>
                  <a:schemeClr val="accent5"/>
                </a:solidFill>
                <a:latin typeface="Graphik Semibold" panose="020B0703030202060203" pitchFamily="34" charset="0"/>
              </a:rPr>
              <a:t>3.2 Family and Community Engagement</a:t>
            </a:r>
          </a:p>
        </p:txBody>
      </p:sp>
      <p:grpSp>
        <p:nvGrpSpPr>
          <p:cNvPr id="5" name="Group 4">
            <a:extLst>
              <a:ext uri="{FF2B5EF4-FFF2-40B4-BE49-F238E27FC236}">
                <a16:creationId xmlns:a16="http://schemas.microsoft.com/office/drawing/2014/main" id="{71AF5EFD-6EB8-477F-EDF1-54DB25C1182F}"/>
              </a:ext>
            </a:extLst>
          </p:cNvPr>
          <p:cNvGrpSpPr/>
          <p:nvPr/>
        </p:nvGrpSpPr>
        <p:grpSpPr>
          <a:xfrm>
            <a:off x="590391" y="2117907"/>
            <a:ext cx="2862637" cy="1058875"/>
            <a:chOff x="-946672" y="1797246"/>
            <a:chExt cx="2862637" cy="1058875"/>
          </a:xfrm>
          <a:noFill/>
        </p:grpSpPr>
        <p:sp>
          <p:nvSpPr>
            <p:cNvPr id="9" name="Rectangle 8">
              <a:extLst>
                <a:ext uri="{FF2B5EF4-FFF2-40B4-BE49-F238E27FC236}">
                  <a16:creationId xmlns:a16="http://schemas.microsoft.com/office/drawing/2014/main" id="{30307FDE-AF38-8276-3FC3-B715BDC2D87B}"/>
                </a:ext>
              </a:extLst>
            </p:cNvPr>
            <p:cNvSpPr/>
            <p:nvPr/>
          </p:nvSpPr>
          <p:spPr>
            <a:xfrm>
              <a:off x="-828172" y="1797246"/>
              <a:ext cx="2625639"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8" name="TextBox 7">
              <a:extLst>
                <a:ext uri="{FF2B5EF4-FFF2-40B4-BE49-F238E27FC236}">
                  <a16:creationId xmlns:a16="http://schemas.microsoft.com/office/drawing/2014/main" id="{6586776D-44AE-0AFA-568E-0E7A1C41F0F1}"/>
                </a:ext>
              </a:extLst>
            </p:cNvPr>
            <p:cNvSpPr txBox="1"/>
            <p:nvPr/>
          </p:nvSpPr>
          <p:spPr>
            <a:xfrm>
              <a:off x="-946672" y="1999727"/>
              <a:ext cx="2862637" cy="646331"/>
            </a:xfrm>
            <a:prstGeom prst="rect">
              <a:avLst/>
            </a:prstGeom>
            <a:grpFill/>
            <a:ln>
              <a:noFill/>
            </a:ln>
          </p:spPr>
          <p:txBody>
            <a:bodyPr wrap="square">
              <a:spAutoFit/>
            </a:bodyPr>
            <a:lstStyle/>
            <a:p>
              <a:pPr algn="ctr"/>
              <a:r>
                <a:rPr lang="en-GB" dirty="0">
                  <a:latin typeface="Graphik" panose="020B0503030202060203" pitchFamily="34" charset="0"/>
                  <a:cs typeface="Graphik Arabic Regular" pitchFamily="2" charset="-78"/>
                </a:rPr>
                <a:t>3.1.1 </a:t>
              </a:r>
            </a:p>
            <a:p>
              <a:pPr algn="ctr"/>
              <a:r>
                <a:rPr lang="en-GB" dirty="0">
                  <a:latin typeface="Graphik" panose="020B0503030202060203" pitchFamily="34" charset="0"/>
                  <a:cs typeface="Graphik Arabic Regular" pitchFamily="2" charset="-78"/>
                </a:rPr>
                <a:t>Improvement Planning </a:t>
              </a:r>
            </a:p>
          </p:txBody>
        </p:sp>
      </p:grpSp>
      <p:grpSp>
        <p:nvGrpSpPr>
          <p:cNvPr id="11" name="Group 10">
            <a:extLst>
              <a:ext uri="{FF2B5EF4-FFF2-40B4-BE49-F238E27FC236}">
                <a16:creationId xmlns:a16="http://schemas.microsoft.com/office/drawing/2014/main" id="{66C76AB7-AD2C-EB12-2D57-201ADB062BD8}"/>
              </a:ext>
            </a:extLst>
          </p:cNvPr>
          <p:cNvGrpSpPr/>
          <p:nvPr/>
        </p:nvGrpSpPr>
        <p:grpSpPr>
          <a:xfrm>
            <a:off x="3527135" y="2114117"/>
            <a:ext cx="2806547" cy="1058875"/>
            <a:chOff x="1777197" y="1797246"/>
            <a:chExt cx="2806547" cy="1058875"/>
          </a:xfrm>
          <a:noFill/>
        </p:grpSpPr>
        <p:sp>
          <p:nvSpPr>
            <p:cNvPr id="14" name="Rectangle 13">
              <a:extLst>
                <a:ext uri="{FF2B5EF4-FFF2-40B4-BE49-F238E27FC236}">
                  <a16:creationId xmlns:a16="http://schemas.microsoft.com/office/drawing/2014/main" id="{4B00A6FE-5AF6-4555-11D7-3D9EC01878EE}"/>
                </a:ext>
              </a:extLst>
            </p:cNvPr>
            <p:cNvSpPr/>
            <p:nvPr/>
          </p:nvSpPr>
          <p:spPr>
            <a:xfrm>
              <a:off x="1878559" y="1797246"/>
              <a:ext cx="2625639"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13" name="TextBox 12">
              <a:extLst>
                <a:ext uri="{FF2B5EF4-FFF2-40B4-BE49-F238E27FC236}">
                  <a16:creationId xmlns:a16="http://schemas.microsoft.com/office/drawing/2014/main" id="{4F7DBBB0-956B-CF5A-AB23-CD5FD22F39AF}"/>
                </a:ext>
              </a:extLst>
            </p:cNvPr>
            <p:cNvSpPr txBox="1"/>
            <p:nvPr/>
          </p:nvSpPr>
          <p:spPr>
            <a:xfrm>
              <a:off x="1777197" y="2003517"/>
              <a:ext cx="2806547" cy="646331"/>
            </a:xfrm>
            <a:prstGeom prst="rect">
              <a:avLst/>
            </a:prstGeom>
            <a:grpFill/>
            <a:ln>
              <a:noFill/>
            </a:ln>
          </p:spPr>
          <p:txBody>
            <a:bodyPr wrap="square">
              <a:spAutoFit/>
            </a:bodyPr>
            <a:lstStyle/>
            <a:p>
              <a:pPr algn="ctr"/>
              <a:r>
                <a:rPr lang="en-US" sz="1800" dirty="0">
                  <a:latin typeface="Graphik" panose="020B0503030202060203" pitchFamily="34" charset="0"/>
                  <a:cs typeface="Graphik Arabic Regular" pitchFamily="2" charset="-78"/>
                </a:rPr>
                <a:t>3.1.2 </a:t>
              </a:r>
            </a:p>
            <a:p>
              <a:pPr algn="ctr"/>
              <a:r>
                <a:rPr lang="en-US" dirty="0">
                  <a:latin typeface="Graphik" panose="020B0503030202060203" pitchFamily="34" charset="0"/>
                  <a:cs typeface="Graphik Arabic Regular" pitchFamily="2" charset="-78"/>
                </a:rPr>
                <a:t>M</a:t>
              </a:r>
              <a:r>
                <a:rPr lang="en-US" sz="1800" dirty="0">
                  <a:latin typeface="Graphik" panose="020B0503030202060203" pitchFamily="34" charset="0"/>
                  <a:cs typeface="Graphik Arabic Regular" pitchFamily="2" charset="-78"/>
                </a:rPr>
                <a:t>anaging </a:t>
              </a:r>
              <a:r>
                <a:rPr lang="en-US" dirty="0">
                  <a:latin typeface="Graphik" panose="020B0503030202060203" pitchFamily="34" charset="0"/>
                  <a:cs typeface="Graphik Arabic Regular" pitchFamily="2" charset="-78"/>
                </a:rPr>
                <a:t>R</a:t>
              </a:r>
              <a:r>
                <a:rPr lang="en-US" sz="1800" dirty="0">
                  <a:latin typeface="Graphik" panose="020B0503030202060203" pitchFamily="34" charset="0"/>
                  <a:cs typeface="Graphik Arabic Regular" pitchFamily="2" charset="-78"/>
                </a:rPr>
                <a:t>esources </a:t>
              </a:r>
            </a:p>
          </p:txBody>
        </p:sp>
      </p:grpSp>
      <p:grpSp>
        <p:nvGrpSpPr>
          <p:cNvPr id="16" name="Group 15">
            <a:extLst>
              <a:ext uri="{FF2B5EF4-FFF2-40B4-BE49-F238E27FC236}">
                <a16:creationId xmlns:a16="http://schemas.microsoft.com/office/drawing/2014/main" id="{151A765C-1108-65CD-F493-AB171B24C47F}"/>
              </a:ext>
            </a:extLst>
          </p:cNvPr>
          <p:cNvGrpSpPr/>
          <p:nvPr/>
        </p:nvGrpSpPr>
        <p:grpSpPr>
          <a:xfrm>
            <a:off x="590391" y="4490838"/>
            <a:ext cx="2862637" cy="1058875"/>
            <a:chOff x="-946672" y="1797246"/>
            <a:chExt cx="2862637" cy="1058875"/>
          </a:xfrm>
          <a:noFill/>
        </p:grpSpPr>
        <p:sp>
          <p:nvSpPr>
            <p:cNvPr id="19" name="Rectangle 18">
              <a:extLst>
                <a:ext uri="{FF2B5EF4-FFF2-40B4-BE49-F238E27FC236}">
                  <a16:creationId xmlns:a16="http://schemas.microsoft.com/office/drawing/2014/main" id="{CCAC38BB-1702-4983-D119-2C7272AE887F}"/>
                </a:ext>
              </a:extLst>
            </p:cNvPr>
            <p:cNvSpPr/>
            <p:nvPr/>
          </p:nvSpPr>
          <p:spPr>
            <a:xfrm>
              <a:off x="-828172" y="1797246"/>
              <a:ext cx="2625639"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18" name="TextBox 17">
              <a:extLst>
                <a:ext uri="{FF2B5EF4-FFF2-40B4-BE49-F238E27FC236}">
                  <a16:creationId xmlns:a16="http://schemas.microsoft.com/office/drawing/2014/main" id="{AF0A55AB-9667-D0B2-DB77-661FBE938DAD}"/>
                </a:ext>
              </a:extLst>
            </p:cNvPr>
            <p:cNvSpPr txBox="1"/>
            <p:nvPr/>
          </p:nvSpPr>
          <p:spPr>
            <a:xfrm>
              <a:off x="-946672" y="1999727"/>
              <a:ext cx="2862637" cy="646331"/>
            </a:xfrm>
            <a:prstGeom prst="rect">
              <a:avLst/>
            </a:prstGeom>
            <a:grpFill/>
            <a:ln>
              <a:noFill/>
            </a:ln>
          </p:spPr>
          <p:txBody>
            <a:bodyPr wrap="square">
              <a:spAutoFit/>
            </a:bodyPr>
            <a:lstStyle/>
            <a:p>
              <a:pPr algn="ctr"/>
              <a:r>
                <a:rPr lang="en-GB" dirty="0">
                  <a:latin typeface="Graphik" panose="020B0503030202060203" pitchFamily="34" charset="0"/>
                  <a:cs typeface="Graphik Arabic Regular" pitchFamily="2" charset="-78"/>
                </a:rPr>
                <a:t>3.2.1 </a:t>
              </a:r>
            </a:p>
            <a:p>
              <a:pPr algn="ctr"/>
              <a:r>
                <a:rPr lang="en-US" dirty="0">
                  <a:latin typeface="Graphik" panose="020B0503030202060203" pitchFamily="34" charset="0"/>
                  <a:cs typeface="Graphik Arabic Regular" pitchFamily="2" charset="-78"/>
                </a:rPr>
                <a:t>Family</a:t>
              </a:r>
              <a:r>
                <a:rPr lang="en-GB" dirty="0">
                  <a:latin typeface="Graphik" panose="020B0503030202060203" pitchFamily="34" charset="0"/>
                  <a:cs typeface="Graphik Arabic Regular" pitchFamily="2" charset="-78"/>
                </a:rPr>
                <a:t> Involvement </a:t>
              </a:r>
            </a:p>
          </p:txBody>
        </p:sp>
      </p:grpSp>
      <p:grpSp>
        <p:nvGrpSpPr>
          <p:cNvPr id="22" name="Group 21">
            <a:extLst>
              <a:ext uri="{FF2B5EF4-FFF2-40B4-BE49-F238E27FC236}">
                <a16:creationId xmlns:a16="http://schemas.microsoft.com/office/drawing/2014/main" id="{7227F27C-887E-7347-312B-50A9294F2874}"/>
              </a:ext>
            </a:extLst>
          </p:cNvPr>
          <p:cNvGrpSpPr/>
          <p:nvPr/>
        </p:nvGrpSpPr>
        <p:grpSpPr>
          <a:xfrm>
            <a:off x="3462818" y="4487048"/>
            <a:ext cx="2806547" cy="1058875"/>
            <a:chOff x="1712880" y="1797246"/>
            <a:chExt cx="2806547" cy="1058875"/>
          </a:xfrm>
          <a:noFill/>
        </p:grpSpPr>
        <p:sp>
          <p:nvSpPr>
            <p:cNvPr id="23" name="Rectangle 22">
              <a:extLst>
                <a:ext uri="{FF2B5EF4-FFF2-40B4-BE49-F238E27FC236}">
                  <a16:creationId xmlns:a16="http://schemas.microsoft.com/office/drawing/2014/main" id="{A41AB4B3-7C08-E100-AE37-521A7F80498E}"/>
                </a:ext>
              </a:extLst>
            </p:cNvPr>
            <p:cNvSpPr/>
            <p:nvPr/>
          </p:nvSpPr>
          <p:spPr>
            <a:xfrm>
              <a:off x="1878559" y="1797246"/>
              <a:ext cx="2625639"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Graphik Arabic Regular" pitchFamily="2" charset="-78"/>
                <a:cs typeface="Graphik Arabic Regular" pitchFamily="2" charset="-78"/>
              </a:endParaRPr>
            </a:p>
          </p:txBody>
        </p:sp>
        <p:sp>
          <p:nvSpPr>
            <p:cNvPr id="31" name="TextBox 30">
              <a:extLst>
                <a:ext uri="{FF2B5EF4-FFF2-40B4-BE49-F238E27FC236}">
                  <a16:creationId xmlns:a16="http://schemas.microsoft.com/office/drawing/2014/main" id="{6B3EE679-CFC1-2D8C-5D25-8D8C37830BA2}"/>
                </a:ext>
              </a:extLst>
            </p:cNvPr>
            <p:cNvSpPr txBox="1"/>
            <p:nvPr/>
          </p:nvSpPr>
          <p:spPr>
            <a:xfrm>
              <a:off x="1712880" y="1865017"/>
              <a:ext cx="2806547" cy="923330"/>
            </a:xfrm>
            <a:prstGeom prst="rect">
              <a:avLst/>
            </a:prstGeom>
            <a:grpFill/>
            <a:ln>
              <a:noFill/>
            </a:ln>
          </p:spPr>
          <p:txBody>
            <a:bodyPr wrap="square">
              <a:spAutoFit/>
            </a:bodyPr>
            <a:lstStyle/>
            <a:p>
              <a:pPr algn="ctr"/>
              <a:r>
                <a:rPr lang="en-US" sz="1800" dirty="0">
                  <a:latin typeface="Graphik" panose="020B0503030202060203" pitchFamily="34" charset="0"/>
                  <a:cs typeface="Graphik Arabic Regular" pitchFamily="2" charset="-78"/>
                </a:rPr>
                <a:t>3.2.2 </a:t>
              </a:r>
            </a:p>
            <a:p>
              <a:pPr algn="ctr"/>
              <a:r>
                <a:rPr lang="en-US" sz="1800" dirty="0">
                  <a:latin typeface="Graphik" panose="020B0503030202060203" pitchFamily="34" charset="0"/>
                  <a:cs typeface="Graphik Arabic Regular" pitchFamily="2" charset="-78"/>
                </a:rPr>
                <a:t>Engagement with the Community </a:t>
              </a:r>
            </a:p>
          </p:txBody>
        </p:sp>
      </p:grpSp>
      <p:grpSp>
        <p:nvGrpSpPr>
          <p:cNvPr id="17" name="Group 16">
            <a:extLst>
              <a:ext uri="{FF2B5EF4-FFF2-40B4-BE49-F238E27FC236}">
                <a16:creationId xmlns:a16="http://schemas.microsoft.com/office/drawing/2014/main" id="{0127298A-5E6E-6A34-7DFB-17C31479566E}"/>
              </a:ext>
            </a:extLst>
          </p:cNvPr>
          <p:cNvGrpSpPr/>
          <p:nvPr/>
        </p:nvGrpSpPr>
        <p:grpSpPr>
          <a:xfrm>
            <a:off x="7132575" y="894445"/>
            <a:ext cx="5046725" cy="5941521"/>
            <a:chOff x="7132575" y="894445"/>
            <a:chExt cx="5046725" cy="5941521"/>
          </a:xfrm>
        </p:grpSpPr>
        <p:pic>
          <p:nvPicPr>
            <p:cNvPr id="12" name="Picture 11" descr="A person and children playing with toys&#10;&#10;Description automatically generated">
              <a:extLst>
                <a:ext uri="{FF2B5EF4-FFF2-40B4-BE49-F238E27FC236}">
                  <a16:creationId xmlns:a16="http://schemas.microsoft.com/office/drawing/2014/main" id="{085E88A3-8680-A45F-B2FC-95948591BB2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7901" t="689" r="23137" b="12674"/>
            <a:stretch/>
          </p:blipFill>
          <p:spPr>
            <a:xfrm>
              <a:off x="7132575" y="894445"/>
              <a:ext cx="5046725" cy="5941521"/>
            </a:xfrm>
            <a:prstGeom prst="rect">
              <a:avLst/>
            </a:prstGeom>
          </p:spPr>
        </p:pic>
        <p:sp>
          <p:nvSpPr>
            <p:cNvPr id="15" name="Rectangle 14">
              <a:extLst>
                <a:ext uri="{FF2B5EF4-FFF2-40B4-BE49-F238E27FC236}">
                  <a16:creationId xmlns:a16="http://schemas.microsoft.com/office/drawing/2014/main" id="{30450B7B-004C-260F-EDE0-B01960E1E571}"/>
                </a:ext>
              </a:extLst>
            </p:cNvPr>
            <p:cNvSpPr/>
            <p:nvPr/>
          </p:nvSpPr>
          <p:spPr>
            <a:xfrm rot="20988546">
              <a:off x="11645323" y="3427369"/>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74063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135463" y="957209"/>
            <a:ext cx="7040037" cy="553998"/>
          </a:xfrm>
          <a:prstGeom prst="rect">
            <a:avLst/>
          </a:prstGeom>
          <a:solidFill>
            <a:srgbClr val="FCFEFD"/>
          </a:solidFill>
          <a:ln>
            <a:noFill/>
          </a:ln>
        </p:spPr>
        <p:txBody>
          <a:bodyPr wrap="square" rtlCol="0">
            <a:spAutoFit/>
          </a:bodyPr>
          <a:lstStyle/>
          <a:p>
            <a:pPr rtl="1"/>
            <a:r>
              <a:rPr lang="en-US" sz="3000" b="1" dirty="0">
                <a:solidFill>
                  <a:srgbClr val="148113"/>
                </a:solidFill>
                <a:latin typeface="Graphik Semibold" panose="020B0703030202060203" pitchFamily="34" charset="0"/>
                <a:cs typeface="Graphik Arabic Regular" pitchFamily="2" charset="-78"/>
              </a:rPr>
              <a:t>Centrality of Play</a:t>
            </a:r>
            <a:endParaRPr lang="en-GB" sz="3000" b="1" dirty="0">
              <a:solidFill>
                <a:srgbClr val="148113"/>
              </a:solidFill>
              <a:latin typeface="Graphik Semibold" panose="020B0703030202060203" pitchFamily="34" charset="0"/>
              <a:cs typeface="Graphik Arabic Regular" pitchFamily="2" charset="-78"/>
            </a:endParaRPr>
          </a:p>
        </p:txBody>
      </p:sp>
      <p:sp>
        <p:nvSpPr>
          <p:cNvPr id="2" name="Title 1">
            <a:extLst>
              <a:ext uri="{FF2B5EF4-FFF2-40B4-BE49-F238E27FC236}">
                <a16:creationId xmlns:a16="http://schemas.microsoft.com/office/drawing/2014/main" id="{274F785F-FDD8-D604-19E6-F17A617244DD}"/>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Pillars of Early Childhood Education </a:t>
            </a:r>
          </a:p>
        </p:txBody>
      </p:sp>
      <p:pic>
        <p:nvPicPr>
          <p:cNvPr id="5" name="Picture 4" descr="A child painting on a plate&#10;&#10;Description automatically generated">
            <a:extLst>
              <a:ext uri="{FF2B5EF4-FFF2-40B4-BE49-F238E27FC236}">
                <a16:creationId xmlns:a16="http://schemas.microsoft.com/office/drawing/2014/main" id="{8446683A-1E87-93A4-38D7-86B1CBCF66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5467" y="2043166"/>
            <a:ext cx="5797941" cy="3857625"/>
          </a:xfrm>
          <a:prstGeom prst="rect">
            <a:avLst/>
          </a:prstGeom>
        </p:spPr>
      </p:pic>
      <p:pic>
        <p:nvPicPr>
          <p:cNvPr id="8" name="Picture 7" descr="A group of children playing in sand&#10;&#10;Description automatically generated">
            <a:extLst>
              <a:ext uri="{FF2B5EF4-FFF2-40B4-BE49-F238E27FC236}">
                <a16:creationId xmlns:a16="http://schemas.microsoft.com/office/drawing/2014/main" id="{FC5F9292-0059-6033-B63E-91FD9A2F4F0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58594" y="2043165"/>
            <a:ext cx="5797942" cy="3857626"/>
          </a:xfrm>
          <a:prstGeom prst="rect">
            <a:avLst/>
          </a:prstGeom>
        </p:spPr>
      </p:pic>
      <p:sp>
        <p:nvSpPr>
          <p:cNvPr id="3" name="Rectangle 2">
            <a:extLst>
              <a:ext uri="{FF2B5EF4-FFF2-40B4-BE49-F238E27FC236}">
                <a16:creationId xmlns:a16="http://schemas.microsoft.com/office/drawing/2014/main" id="{ECA11977-19DB-A055-CCE7-5A68B0E85CF4}"/>
              </a:ext>
            </a:extLst>
          </p:cNvPr>
          <p:cNvSpPr/>
          <p:nvPr/>
        </p:nvSpPr>
        <p:spPr>
          <a:xfrm>
            <a:off x="135463" y="61694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4" name="Rectangle 3">
            <a:extLst>
              <a:ext uri="{FF2B5EF4-FFF2-40B4-BE49-F238E27FC236}">
                <a16:creationId xmlns:a16="http://schemas.microsoft.com/office/drawing/2014/main" id="{9A7375FB-7789-953E-3881-15F5AB3FBD75}"/>
              </a:ext>
            </a:extLst>
          </p:cNvPr>
          <p:cNvSpPr/>
          <p:nvPr/>
        </p:nvSpPr>
        <p:spPr>
          <a:xfrm>
            <a:off x="6258594" y="6169479"/>
            <a:ext cx="579794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Tree>
    <p:extLst>
      <p:ext uri="{BB962C8B-B14F-4D97-AF65-F5344CB8AC3E}">
        <p14:creationId xmlns:p14="http://schemas.microsoft.com/office/powerpoint/2010/main" val="1262927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127298A-5E6E-6A34-7DFB-17C31479566E}"/>
              </a:ext>
            </a:extLst>
          </p:cNvPr>
          <p:cNvGrpSpPr/>
          <p:nvPr/>
        </p:nvGrpSpPr>
        <p:grpSpPr>
          <a:xfrm>
            <a:off x="7132575" y="894445"/>
            <a:ext cx="5046725" cy="5963555"/>
            <a:chOff x="7132575" y="894445"/>
            <a:chExt cx="5046725" cy="5941521"/>
          </a:xfrm>
        </p:grpSpPr>
        <p:pic>
          <p:nvPicPr>
            <p:cNvPr id="12" name="Picture 11" descr="A person and children playing with toys&#10;&#10;Description automatically generated">
              <a:extLst>
                <a:ext uri="{FF2B5EF4-FFF2-40B4-BE49-F238E27FC236}">
                  <a16:creationId xmlns:a16="http://schemas.microsoft.com/office/drawing/2014/main" id="{085E88A3-8680-A45F-B2FC-95948591BB2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7901" t="689" r="23137" b="12674"/>
            <a:stretch/>
          </p:blipFill>
          <p:spPr>
            <a:xfrm>
              <a:off x="7132575" y="894445"/>
              <a:ext cx="5046725" cy="5941521"/>
            </a:xfrm>
            <a:prstGeom prst="rect">
              <a:avLst/>
            </a:prstGeom>
          </p:spPr>
        </p:pic>
        <p:sp>
          <p:nvSpPr>
            <p:cNvPr id="15" name="Rectangle 14">
              <a:extLst>
                <a:ext uri="{FF2B5EF4-FFF2-40B4-BE49-F238E27FC236}">
                  <a16:creationId xmlns:a16="http://schemas.microsoft.com/office/drawing/2014/main" id="{30450B7B-004C-260F-EDE0-B01960E1E571}"/>
                </a:ext>
              </a:extLst>
            </p:cNvPr>
            <p:cNvSpPr/>
            <p:nvPr/>
          </p:nvSpPr>
          <p:spPr>
            <a:xfrm rot="20988546">
              <a:off x="11645323" y="3427369"/>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FF12052D-EDAE-4E0E-739C-17E941B78EB7}"/>
              </a:ext>
            </a:extLst>
          </p:cNvPr>
          <p:cNvSpPr txBox="1"/>
          <p:nvPr/>
        </p:nvSpPr>
        <p:spPr>
          <a:xfrm>
            <a:off x="319943" y="1606953"/>
            <a:ext cx="6441072" cy="461665"/>
          </a:xfrm>
          <a:prstGeom prst="rect">
            <a:avLst/>
          </a:prstGeom>
          <a:solidFill>
            <a:schemeClr val="accent1"/>
          </a:solidFill>
        </p:spPr>
        <p:txBody>
          <a:bodyPr wrap="square">
            <a:spAutoFit/>
          </a:bodyPr>
          <a:lstStyle/>
          <a:p>
            <a:r>
              <a:rPr lang="en-US" sz="2400" b="1" dirty="0">
                <a:solidFill>
                  <a:schemeClr val="bg1"/>
                </a:solidFill>
                <a:latin typeface="Graphik Semibold" panose="020B0703030202060203" pitchFamily="34" charset="0"/>
              </a:rPr>
              <a:t>Where to obtain data and evidence? </a:t>
            </a:r>
          </a:p>
        </p:txBody>
      </p:sp>
      <p:sp>
        <p:nvSpPr>
          <p:cNvPr id="8" name="Title 1">
            <a:extLst>
              <a:ext uri="{FF2B5EF4-FFF2-40B4-BE49-F238E27FC236}">
                <a16:creationId xmlns:a16="http://schemas.microsoft.com/office/drawing/2014/main" id="{1DEBE676-707B-7D8B-6270-9BBA7A0E6B69}"/>
              </a:ext>
            </a:extLst>
          </p:cNvPr>
          <p:cNvSpPr>
            <a:spLocks noGrp="1"/>
          </p:cNvSpPr>
          <p:nvPr>
            <p:ph type="title"/>
          </p:nvPr>
        </p:nvSpPr>
        <p:spPr>
          <a:xfrm>
            <a:off x="0" y="-5917"/>
            <a:ext cx="10196744" cy="744584"/>
          </a:xfrm>
        </p:spPr>
        <p:txBody>
          <a:bodyPr>
            <a:normAutofit/>
          </a:bodyPr>
          <a:lstStyle/>
          <a:p>
            <a:r>
              <a:rPr lang="en-US" sz="3200" dirty="0">
                <a:solidFill>
                  <a:schemeClr val="accent2"/>
                </a:solidFill>
              </a:rPr>
              <a:t>Aspect 3: </a:t>
            </a:r>
            <a:r>
              <a:rPr lang="en-US" sz="3200" b="1" dirty="0">
                <a:solidFill>
                  <a:schemeClr val="accent1"/>
                </a:solidFill>
              </a:rPr>
              <a:t>Leadership and Management</a:t>
            </a:r>
          </a:p>
        </p:txBody>
      </p:sp>
      <p:grpSp>
        <p:nvGrpSpPr>
          <p:cNvPr id="2" name="Group 1">
            <a:extLst>
              <a:ext uri="{FF2B5EF4-FFF2-40B4-BE49-F238E27FC236}">
                <a16:creationId xmlns:a16="http://schemas.microsoft.com/office/drawing/2014/main" id="{E61BB381-36C7-33B2-1DB3-C84D485C152D}"/>
              </a:ext>
            </a:extLst>
          </p:cNvPr>
          <p:cNvGrpSpPr/>
          <p:nvPr/>
        </p:nvGrpSpPr>
        <p:grpSpPr>
          <a:xfrm>
            <a:off x="319943" y="2696131"/>
            <a:ext cx="6441072" cy="2554916"/>
            <a:chOff x="890435" y="1834749"/>
            <a:chExt cx="7525845" cy="1272511"/>
          </a:xfrm>
        </p:grpSpPr>
        <p:sp>
          <p:nvSpPr>
            <p:cNvPr id="5" name="TextBox 4">
              <a:extLst>
                <a:ext uri="{FF2B5EF4-FFF2-40B4-BE49-F238E27FC236}">
                  <a16:creationId xmlns:a16="http://schemas.microsoft.com/office/drawing/2014/main" id="{F00843E0-57C4-66D1-BFA7-F1C003284903}"/>
                </a:ext>
              </a:extLst>
            </p:cNvPr>
            <p:cNvSpPr txBox="1"/>
            <p:nvPr/>
          </p:nvSpPr>
          <p:spPr>
            <a:xfrm>
              <a:off x="890435" y="1834749"/>
              <a:ext cx="7525845" cy="20349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Graphik" panose="020B0503030202060203" pitchFamily="34" charset="0"/>
                  <a:cs typeface="Graphik Arabic Regular" pitchFamily="2" charset="-78"/>
                </a:rPr>
                <a:t>Assess leadership awareness</a:t>
              </a:r>
            </a:p>
          </p:txBody>
        </p:sp>
        <p:sp>
          <p:nvSpPr>
            <p:cNvPr id="7" name="TextBox 6">
              <a:extLst>
                <a:ext uri="{FF2B5EF4-FFF2-40B4-BE49-F238E27FC236}">
                  <a16:creationId xmlns:a16="http://schemas.microsoft.com/office/drawing/2014/main" id="{41794B2C-517C-4797-77D7-DD6FCACE8126}"/>
                </a:ext>
              </a:extLst>
            </p:cNvPr>
            <p:cNvSpPr txBox="1"/>
            <p:nvPr/>
          </p:nvSpPr>
          <p:spPr>
            <a:xfrm>
              <a:off x="890435" y="2191788"/>
              <a:ext cx="7525845" cy="20349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Graphik" panose="020B0503030202060203" pitchFamily="34" charset="0"/>
                  <a:cs typeface="Graphik Arabic Regular" pitchFamily="2" charset="-78"/>
                </a:rPr>
                <a:t>Analysis of plans</a:t>
              </a:r>
            </a:p>
          </p:txBody>
        </p:sp>
        <p:sp>
          <p:nvSpPr>
            <p:cNvPr id="9" name="TextBox 8">
              <a:extLst>
                <a:ext uri="{FF2B5EF4-FFF2-40B4-BE49-F238E27FC236}">
                  <a16:creationId xmlns:a16="http://schemas.microsoft.com/office/drawing/2014/main" id="{C141C076-13DF-D84F-ED21-7877C96A18EA}"/>
                </a:ext>
              </a:extLst>
            </p:cNvPr>
            <p:cNvSpPr txBox="1"/>
            <p:nvPr/>
          </p:nvSpPr>
          <p:spPr>
            <a:xfrm>
              <a:off x="890435" y="2562134"/>
              <a:ext cx="7525845" cy="20349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Graphik" panose="020B0503030202060203" pitchFamily="34" charset="0"/>
                  <a:cs typeface="Graphik Arabic Regular" pitchFamily="2" charset="-78"/>
                </a:rPr>
                <a:t>Evaluate resources and facilities </a:t>
              </a:r>
            </a:p>
          </p:txBody>
        </p:sp>
        <p:sp>
          <p:nvSpPr>
            <p:cNvPr id="10" name="TextBox 9">
              <a:extLst>
                <a:ext uri="{FF2B5EF4-FFF2-40B4-BE49-F238E27FC236}">
                  <a16:creationId xmlns:a16="http://schemas.microsoft.com/office/drawing/2014/main" id="{85F5E439-30FE-5F8C-3E37-6726E7E506A9}"/>
                </a:ext>
              </a:extLst>
            </p:cNvPr>
            <p:cNvSpPr txBox="1"/>
            <p:nvPr/>
          </p:nvSpPr>
          <p:spPr>
            <a:xfrm>
              <a:off x="890435" y="2903765"/>
              <a:ext cx="7525845" cy="20349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Graphik" panose="020B0503030202060203" pitchFamily="34" charset="0"/>
                  <a:cs typeface="Graphik Arabic Regular" pitchFamily="2" charset="-78"/>
                </a:rPr>
                <a:t>Interviews and document analysis.</a:t>
              </a:r>
            </a:p>
          </p:txBody>
        </p:sp>
      </p:grpSp>
    </p:spTree>
    <p:extLst>
      <p:ext uri="{BB962C8B-B14F-4D97-AF65-F5344CB8AC3E}">
        <p14:creationId xmlns:p14="http://schemas.microsoft.com/office/powerpoint/2010/main" val="1633618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1F77DF2-F745-9A6C-722D-D0B6CAFAA6F5}"/>
              </a:ext>
            </a:extLst>
          </p:cNvPr>
          <p:cNvSpPr txBox="1">
            <a:spLocks/>
          </p:cNvSpPr>
          <p:nvPr/>
        </p:nvSpPr>
        <p:spPr>
          <a:xfrm>
            <a:off x="3628589" y="1506589"/>
            <a:ext cx="5000626" cy="263842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5400" dirty="0">
                <a:solidFill>
                  <a:srgbClr val="203864"/>
                </a:solidFill>
                <a:latin typeface="Graphik Semibold" panose="020B0703030202060203" pitchFamily="34" charset="0"/>
                <a:ea typeface="Calibri" panose="020F0502020204030204" pitchFamily="34" charset="0"/>
              </a:rPr>
              <a:t>Thank you </a:t>
            </a:r>
            <a:endParaRPr lang="en-US" sz="8000" dirty="0">
              <a:solidFill>
                <a:srgbClr val="203864"/>
              </a:solidFill>
              <a:latin typeface="Graphik Semibold" panose="020B0703030202060203" pitchFamily="34" charset="0"/>
            </a:endParaRPr>
          </a:p>
        </p:txBody>
      </p:sp>
      <p:grpSp>
        <p:nvGrpSpPr>
          <p:cNvPr id="7" name="Group 6">
            <a:extLst>
              <a:ext uri="{FF2B5EF4-FFF2-40B4-BE49-F238E27FC236}">
                <a16:creationId xmlns:a16="http://schemas.microsoft.com/office/drawing/2014/main" id="{12A65909-8798-8430-FEB3-CDB9DBD6A1DE}"/>
              </a:ext>
            </a:extLst>
          </p:cNvPr>
          <p:cNvGrpSpPr/>
          <p:nvPr/>
        </p:nvGrpSpPr>
        <p:grpSpPr>
          <a:xfrm>
            <a:off x="1131290" y="4727744"/>
            <a:ext cx="9478157" cy="875191"/>
            <a:chOff x="-1199628" y="5212406"/>
            <a:chExt cx="9478157" cy="875191"/>
          </a:xfrm>
        </p:grpSpPr>
        <p:grpSp>
          <p:nvGrpSpPr>
            <p:cNvPr id="8" name="Group 7">
              <a:extLst>
                <a:ext uri="{FF2B5EF4-FFF2-40B4-BE49-F238E27FC236}">
                  <a16:creationId xmlns:a16="http://schemas.microsoft.com/office/drawing/2014/main" id="{F35F0A3E-4341-C6EE-599D-D81A5BB046B5}"/>
                </a:ext>
              </a:extLst>
            </p:cNvPr>
            <p:cNvGrpSpPr/>
            <p:nvPr/>
          </p:nvGrpSpPr>
          <p:grpSpPr>
            <a:xfrm>
              <a:off x="-1199628" y="5416107"/>
              <a:ext cx="9478157" cy="457137"/>
              <a:chOff x="-1099309" y="5456551"/>
              <a:chExt cx="10081077" cy="544001"/>
            </a:xfrm>
          </p:grpSpPr>
          <p:sp>
            <p:nvSpPr>
              <p:cNvPr id="12" name="Rectangle 11">
                <a:extLst>
                  <a:ext uri="{FF2B5EF4-FFF2-40B4-BE49-F238E27FC236}">
                    <a16:creationId xmlns:a16="http://schemas.microsoft.com/office/drawing/2014/main" id="{C93A3FF4-1D0D-9025-06B5-50BF4EB9093D}"/>
                  </a:ext>
                </a:extLst>
              </p:cNvPr>
              <p:cNvSpPr/>
              <p:nvPr/>
            </p:nvSpPr>
            <p:spPr>
              <a:xfrm>
                <a:off x="-1099309" y="5500608"/>
                <a:ext cx="6442407" cy="499944"/>
              </a:xfrm>
              <a:prstGeom prst="rect">
                <a:avLst/>
              </a:prstGeom>
              <a:noFill/>
            </p:spPr>
            <p:txBody>
              <a:bodyPr wrap="square">
                <a:spAutoFit/>
              </a:bodyPr>
              <a:lstStyle/>
              <a:p>
                <a:pPr algn="ctr">
                  <a:lnSpc>
                    <a:spcPct val="85000"/>
                  </a:lnSpc>
                  <a:spcBef>
                    <a:spcPct val="0"/>
                  </a:spcBef>
                </a:pPr>
                <a:r>
                  <a:rPr lang="en-US" sz="2400" dirty="0">
                    <a:latin typeface="Sakkal Majalla" panose="02000000000000000000" pitchFamily="2" charset="-78"/>
                    <a:cs typeface="Sakkal Majalla" panose="02000000000000000000" pitchFamily="2" charset="-78"/>
                  </a:rPr>
                  <a:t>www.bqa.gov.bh</a:t>
                </a:r>
              </a:p>
            </p:txBody>
          </p:sp>
          <p:grpSp>
            <p:nvGrpSpPr>
              <p:cNvPr id="13" name="Group 12">
                <a:extLst>
                  <a:ext uri="{FF2B5EF4-FFF2-40B4-BE49-F238E27FC236}">
                    <a16:creationId xmlns:a16="http://schemas.microsoft.com/office/drawing/2014/main" id="{B7904F49-1DE1-E2F7-1932-EA63F0E82B29}"/>
                  </a:ext>
                </a:extLst>
              </p:cNvPr>
              <p:cNvGrpSpPr/>
              <p:nvPr/>
            </p:nvGrpSpPr>
            <p:grpSpPr>
              <a:xfrm>
                <a:off x="4179291" y="5456551"/>
                <a:ext cx="4802477" cy="484580"/>
                <a:chOff x="4179291" y="5456551"/>
                <a:chExt cx="4802477" cy="484580"/>
              </a:xfrm>
            </p:grpSpPr>
            <p:sp>
              <p:nvSpPr>
                <p:cNvPr id="14" name="Rectangle 13">
                  <a:extLst>
                    <a:ext uri="{FF2B5EF4-FFF2-40B4-BE49-F238E27FC236}">
                      <a16:creationId xmlns:a16="http://schemas.microsoft.com/office/drawing/2014/main" id="{E4DA6BD2-7472-554E-AA53-1CD8DF6DF81A}"/>
                    </a:ext>
                  </a:extLst>
                </p:cNvPr>
                <p:cNvSpPr/>
                <p:nvPr/>
              </p:nvSpPr>
              <p:spPr>
                <a:xfrm>
                  <a:off x="4179291" y="5456551"/>
                  <a:ext cx="2085465"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akkal Majalla" panose="02000000000000000000" pitchFamily="2" charset="-78"/>
                      <a:cs typeface="Sakkal Majalla" panose="02000000000000000000" pitchFamily="2" charset="-78"/>
                    </a:rPr>
                    <a:t>bqa</a:t>
                  </a:r>
                  <a:r>
                    <a:rPr lang="en-US" sz="2400" dirty="0">
                      <a:solidFill>
                        <a:schemeClr val="tx1"/>
                      </a:solidFill>
                      <a:latin typeface="Sakkal Majalla" panose="02000000000000000000" pitchFamily="2" charset="-78"/>
                      <a:cs typeface="Sakkal Majalla" panose="02000000000000000000" pitchFamily="2" charset="-78"/>
                    </a:rPr>
                    <a:t> Bahrain</a:t>
                  </a:r>
                </a:p>
              </p:txBody>
            </p:sp>
            <p:sp>
              <p:nvSpPr>
                <p:cNvPr id="15" name="Rectangle 14">
                  <a:extLst>
                    <a:ext uri="{FF2B5EF4-FFF2-40B4-BE49-F238E27FC236}">
                      <a16:creationId xmlns:a16="http://schemas.microsoft.com/office/drawing/2014/main" id="{8133C5BC-381A-1013-7ED1-A0234740A515}"/>
                    </a:ext>
                  </a:extLst>
                </p:cNvPr>
                <p:cNvSpPr/>
                <p:nvPr/>
              </p:nvSpPr>
              <p:spPr>
                <a:xfrm>
                  <a:off x="7085891" y="5466346"/>
                  <a:ext cx="1895877"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akkal Majalla" panose="02000000000000000000" pitchFamily="2" charset="-78"/>
                      <a:cs typeface="Sakkal Majalla" panose="02000000000000000000" pitchFamily="2" charset="-78"/>
                    </a:rPr>
                    <a:t>@</a:t>
                  </a:r>
                  <a:r>
                    <a:rPr lang="en-US" sz="2400" dirty="0" err="1">
                      <a:solidFill>
                        <a:schemeClr val="tx1"/>
                      </a:solidFill>
                      <a:latin typeface="Sakkal Majalla" panose="02000000000000000000" pitchFamily="2" charset="-78"/>
                      <a:cs typeface="Sakkal Majalla" panose="02000000000000000000" pitchFamily="2" charset="-78"/>
                    </a:rPr>
                    <a:t>bqa_bh</a:t>
                  </a:r>
                  <a:endParaRPr lang="en-US" sz="2400" dirty="0">
                    <a:solidFill>
                      <a:schemeClr val="tx1"/>
                    </a:solidFill>
                    <a:latin typeface="Sakkal Majalla" panose="02000000000000000000" pitchFamily="2" charset="-78"/>
                    <a:cs typeface="Sakkal Majalla" panose="02000000000000000000" pitchFamily="2" charset="-78"/>
                  </a:endParaRPr>
                </a:p>
              </p:txBody>
            </p:sp>
          </p:grpSp>
        </p:grpSp>
        <p:pic>
          <p:nvPicPr>
            <p:cNvPr id="9" name="Picture 4" descr="Instagram Logo - Free Vectors &amp; PSDs to Download">
              <a:extLst>
                <a:ext uri="{FF2B5EF4-FFF2-40B4-BE49-F238E27FC236}">
                  <a16:creationId xmlns:a16="http://schemas.microsoft.com/office/drawing/2014/main" id="{F7394206-2F06-F3F6-1D89-C05A8C47807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4893" y="5249493"/>
              <a:ext cx="821715" cy="8217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Youtube Logo - Free Vectors &amp; PSDs to Download">
              <a:extLst>
                <a:ext uri="{FF2B5EF4-FFF2-40B4-BE49-F238E27FC236}">
                  <a16:creationId xmlns:a16="http://schemas.microsoft.com/office/drawing/2014/main" id="{A2BFF461-D69C-0500-0A0F-903AFD0E8A0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4758" y="5212406"/>
              <a:ext cx="875191" cy="875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bsite logo Vectors &amp; Illustrations for Free Download | Freepik">
              <a:extLst>
                <a:ext uri="{FF2B5EF4-FFF2-40B4-BE49-F238E27FC236}">
                  <a16:creationId xmlns:a16="http://schemas.microsoft.com/office/drawing/2014/main" id="{087F03BC-C4C1-17C4-83DB-F3F9D65D46F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0" y="5265880"/>
              <a:ext cx="831007" cy="8217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2017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03892FF-F302-E8F4-E6DB-C45FE75F5A9F}"/>
              </a:ext>
            </a:extLst>
          </p:cNvPr>
          <p:cNvGrpSpPr/>
          <p:nvPr/>
        </p:nvGrpSpPr>
        <p:grpSpPr>
          <a:xfrm>
            <a:off x="6096000" y="2044436"/>
            <a:ext cx="6007101" cy="3996788"/>
            <a:chOff x="6184899" y="2861212"/>
            <a:chExt cx="6007101" cy="3996788"/>
          </a:xfrm>
        </p:grpSpPr>
        <p:pic>
          <p:nvPicPr>
            <p:cNvPr id="12" name="Picture 11" descr="A group of children in a classroom&#10;&#10;Description automatically generated">
              <a:extLst>
                <a:ext uri="{FF2B5EF4-FFF2-40B4-BE49-F238E27FC236}">
                  <a16:creationId xmlns:a16="http://schemas.microsoft.com/office/drawing/2014/main" id="{687B8481-6070-430A-5AB1-9ECF3B65AB9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84899" y="2861212"/>
              <a:ext cx="6007101" cy="3996788"/>
            </a:xfrm>
            <a:prstGeom prst="rect">
              <a:avLst/>
            </a:prstGeom>
          </p:spPr>
        </p:pic>
        <p:sp>
          <p:nvSpPr>
            <p:cNvPr id="13" name="Oval 12">
              <a:extLst>
                <a:ext uri="{FF2B5EF4-FFF2-40B4-BE49-F238E27FC236}">
                  <a16:creationId xmlns:a16="http://schemas.microsoft.com/office/drawing/2014/main" id="{93CE9237-D9FC-F291-6CBF-89BC8587DCA4}"/>
                </a:ext>
              </a:extLst>
            </p:cNvPr>
            <p:cNvSpPr>
              <a:spLocks noGrp="1" noRot="1" noMove="1" noResize="1" noEditPoints="1" noAdjustHandles="1" noChangeArrowheads="1" noChangeShapeType="1"/>
            </p:cNvSpPr>
            <p:nvPr/>
          </p:nvSpPr>
          <p:spPr>
            <a:xfrm>
              <a:off x="10846546" y="4614224"/>
              <a:ext cx="387276" cy="398033"/>
            </a:xfrm>
            <a:prstGeom prst="ellipse">
              <a:avLst/>
            </a:prstGeom>
            <a:solidFill>
              <a:srgbClr val="ACAE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a:extLst>
              <a:ext uri="{FF2B5EF4-FFF2-40B4-BE49-F238E27FC236}">
                <a16:creationId xmlns:a16="http://schemas.microsoft.com/office/drawing/2014/main" id="{EB6BF8AB-2A03-1316-6662-6C9BD14E3A49}"/>
              </a:ext>
            </a:extLst>
          </p:cNvPr>
          <p:cNvGrpSpPr/>
          <p:nvPr/>
        </p:nvGrpSpPr>
        <p:grpSpPr>
          <a:xfrm>
            <a:off x="88899" y="2044436"/>
            <a:ext cx="5918202" cy="3996788"/>
            <a:chOff x="0" y="2877478"/>
            <a:chExt cx="6007101" cy="3996788"/>
          </a:xfrm>
        </p:grpSpPr>
        <p:pic>
          <p:nvPicPr>
            <p:cNvPr id="18" name="Picture 17" descr="A young child holding a paper with a sun and a pen&#10;&#10;Description automatically generated">
              <a:extLst>
                <a:ext uri="{FF2B5EF4-FFF2-40B4-BE49-F238E27FC236}">
                  <a16:creationId xmlns:a16="http://schemas.microsoft.com/office/drawing/2014/main" id="{516F5390-CA57-FCAF-9468-36461BBC80E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2877478"/>
              <a:ext cx="6007101" cy="3996788"/>
            </a:xfrm>
            <a:prstGeom prst="rect">
              <a:avLst/>
            </a:prstGeom>
          </p:spPr>
        </p:pic>
        <p:sp>
          <p:nvSpPr>
            <p:cNvPr id="19" name="Rectangle 18">
              <a:extLst>
                <a:ext uri="{FF2B5EF4-FFF2-40B4-BE49-F238E27FC236}">
                  <a16:creationId xmlns:a16="http://schemas.microsoft.com/office/drawing/2014/main" id="{F83EE638-3B81-1263-95B4-CF7D0489BE83}"/>
                </a:ext>
              </a:extLst>
            </p:cNvPr>
            <p:cNvSpPr>
              <a:spLocks noGrp="1" noRot="1" noMove="1" noResize="1" noEditPoints="1" noAdjustHandles="1" noChangeArrowheads="1" noChangeShapeType="1"/>
            </p:cNvSpPr>
            <p:nvPr/>
          </p:nvSpPr>
          <p:spPr>
            <a:xfrm rot="760477">
              <a:off x="3591744" y="5426599"/>
              <a:ext cx="288961" cy="327722"/>
            </a:xfrm>
            <a:prstGeom prst="rect">
              <a:avLst/>
            </a:prstGeom>
            <a:solidFill>
              <a:srgbClr val="FCFEFD"/>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2ECA1503-F234-7DA2-75F3-D828D516FA7D}"/>
              </a:ext>
            </a:extLst>
          </p:cNvPr>
          <p:cNvSpPr/>
          <p:nvPr/>
        </p:nvSpPr>
        <p:spPr>
          <a:xfrm>
            <a:off x="88900" y="6125680"/>
            <a:ext cx="591820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3" name="Rectangle 2">
            <a:extLst>
              <a:ext uri="{FF2B5EF4-FFF2-40B4-BE49-F238E27FC236}">
                <a16:creationId xmlns:a16="http://schemas.microsoft.com/office/drawing/2014/main" id="{63374B42-0707-1C78-5AF3-D60CB5B69C9F}"/>
              </a:ext>
            </a:extLst>
          </p:cNvPr>
          <p:cNvSpPr/>
          <p:nvPr/>
        </p:nvSpPr>
        <p:spPr>
          <a:xfrm>
            <a:off x="6096000" y="6125680"/>
            <a:ext cx="6007100"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6" name="TextBox 5">
            <a:extLst>
              <a:ext uri="{FF2B5EF4-FFF2-40B4-BE49-F238E27FC236}">
                <a16:creationId xmlns:a16="http://schemas.microsoft.com/office/drawing/2014/main" id="{353B1659-C096-040E-7C29-1B3C0713767D}"/>
              </a:ext>
            </a:extLst>
          </p:cNvPr>
          <p:cNvSpPr txBox="1"/>
          <p:nvPr/>
        </p:nvSpPr>
        <p:spPr>
          <a:xfrm>
            <a:off x="135462" y="957209"/>
            <a:ext cx="7040038" cy="553998"/>
          </a:xfrm>
          <a:prstGeom prst="rect">
            <a:avLst/>
          </a:prstGeom>
          <a:solidFill>
            <a:srgbClr val="FCFEFD"/>
          </a:solidFill>
          <a:ln>
            <a:noFill/>
          </a:ln>
        </p:spPr>
        <p:txBody>
          <a:bodyPr wrap="square" rtlCol="0">
            <a:spAutoFit/>
          </a:bodyPr>
          <a:lstStyle/>
          <a:p>
            <a:pPr rtl="1"/>
            <a:r>
              <a:rPr lang="en-US" sz="3000" b="1" dirty="0">
                <a:solidFill>
                  <a:srgbClr val="148113"/>
                </a:solidFill>
                <a:latin typeface="Graphik Semibold" panose="020B0703030202060203" pitchFamily="34" charset="0"/>
                <a:cs typeface="Graphik Arabic Regular" pitchFamily="2" charset="-78"/>
              </a:rPr>
              <a:t>Holistic  Development</a:t>
            </a:r>
            <a:endParaRPr lang="en-GB" sz="3000" b="1" dirty="0">
              <a:solidFill>
                <a:srgbClr val="148113"/>
              </a:solidFill>
              <a:latin typeface="Graphik Semibold" panose="020B0703030202060203" pitchFamily="34" charset="0"/>
              <a:cs typeface="Graphik Arabic Regular" pitchFamily="2" charset="-78"/>
            </a:endParaRPr>
          </a:p>
        </p:txBody>
      </p:sp>
      <p:sp>
        <p:nvSpPr>
          <p:cNvPr id="7" name="Title 1">
            <a:extLst>
              <a:ext uri="{FF2B5EF4-FFF2-40B4-BE49-F238E27FC236}">
                <a16:creationId xmlns:a16="http://schemas.microsoft.com/office/drawing/2014/main" id="{6E8C16CB-70F3-9027-C21B-5B4E493A89FD}"/>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Pillars of Early Childhood Education </a:t>
            </a:r>
          </a:p>
        </p:txBody>
      </p:sp>
    </p:spTree>
    <p:extLst>
      <p:ext uri="{BB962C8B-B14F-4D97-AF65-F5344CB8AC3E}">
        <p14:creationId xmlns:p14="http://schemas.microsoft.com/office/powerpoint/2010/main" val="4165181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girls playing in the sand&#10;&#10;Description automatically generated">
            <a:extLst>
              <a:ext uri="{FF2B5EF4-FFF2-40B4-BE49-F238E27FC236}">
                <a16:creationId xmlns:a16="http://schemas.microsoft.com/office/drawing/2014/main" id="{F168D134-9E64-BA24-E417-0555E29F18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2354" y="2061680"/>
            <a:ext cx="5770605" cy="3839436"/>
          </a:xfrm>
          <a:prstGeom prst="rect">
            <a:avLst/>
          </a:prstGeom>
        </p:spPr>
      </p:pic>
      <p:grpSp>
        <p:nvGrpSpPr>
          <p:cNvPr id="15" name="Group 14">
            <a:extLst>
              <a:ext uri="{FF2B5EF4-FFF2-40B4-BE49-F238E27FC236}">
                <a16:creationId xmlns:a16="http://schemas.microsoft.com/office/drawing/2014/main" id="{D9B163F9-7B39-C57B-3EF6-AF70FEB9D78A}"/>
              </a:ext>
            </a:extLst>
          </p:cNvPr>
          <p:cNvGrpSpPr/>
          <p:nvPr/>
        </p:nvGrpSpPr>
        <p:grpSpPr>
          <a:xfrm>
            <a:off x="6238713" y="2061680"/>
            <a:ext cx="5770605" cy="3839437"/>
            <a:chOff x="6410550" y="3000048"/>
            <a:chExt cx="5770605" cy="3839437"/>
          </a:xfrm>
        </p:grpSpPr>
        <p:pic>
          <p:nvPicPr>
            <p:cNvPr id="12" name="Picture 11" descr="A group of children sitting at a table&#10;&#10;Description automatically generated">
              <a:extLst>
                <a:ext uri="{FF2B5EF4-FFF2-40B4-BE49-F238E27FC236}">
                  <a16:creationId xmlns:a16="http://schemas.microsoft.com/office/drawing/2014/main" id="{993F86BD-6538-5639-DF2C-2F0F13F2011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10550" y="3000048"/>
              <a:ext cx="5770605" cy="3839437"/>
            </a:xfrm>
            <a:prstGeom prst="rect">
              <a:avLst/>
            </a:prstGeom>
          </p:spPr>
        </p:pic>
        <p:sp>
          <p:nvSpPr>
            <p:cNvPr id="13" name="Rectangle 12">
              <a:extLst>
                <a:ext uri="{FF2B5EF4-FFF2-40B4-BE49-F238E27FC236}">
                  <a16:creationId xmlns:a16="http://schemas.microsoft.com/office/drawing/2014/main" id="{3E5609A7-C3F3-1DF9-9BA4-F1DA8F31F9D9}"/>
                </a:ext>
              </a:extLst>
            </p:cNvPr>
            <p:cNvSpPr/>
            <p:nvPr/>
          </p:nvSpPr>
          <p:spPr>
            <a:xfrm rot="2363542">
              <a:off x="10991932" y="5348291"/>
              <a:ext cx="81773" cy="14558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0095417-6045-C4B4-92C7-58874F75712E}"/>
                </a:ext>
              </a:extLst>
            </p:cNvPr>
            <p:cNvSpPr/>
            <p:nvPr/>
          </p:nvSpPr>
          <p:spPr>
            <a:xfrm rot="2363542">
              <a:off x="10026974" y="4772926"/>
              <a:ext cx="92161" cy="10278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A6F9444B-A7F5-7AFA-1922-C9A5F3F30E3C}"/>
              </a:ext>
            </a:extLst>
          </p:cNvPr>
          <p:cNvSpPr/>
          <p:nvPr/>
        </p:nvSpPr>
        <p:spPr>
          <a:xfrm>
            <a:off x="135018" y="62089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3" name="Rectangle 2">
            <a:extLst>
              <a:ext uri="{FF2B5EF4-FFF2-40B4-BE49-F238E27FC236}">
                <a16:creationId xmlns:a16="http://schemas.microsoft.com/office/drawing/2014/main" id="{B4BE4E8E-7197-7AB7-16FD-C9FB1EFEE3C9}"/>
              </a:ext>
            </a:extLst>
          </p:cNvPr>
          <p:cNvSpPr/>
          <p:nvPr/>
        </p:nvSpPr>
        <p:spPr>
          <a:xfrm>
            <a:off x="6259043" y="6203520"/>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6" name="TextBox 5">
            <a:extLst>
              <a:ext uri="{FF2B5EF4-FFF2-40B4-BE49-F238E27FC236}">
                <a16:creationId xmlns:a16="http://schemas.microsoft.com/office/drawing/2014/main" id="{4457A57E-7441-2A90-42D3-D73BB8ED2D13}"/>
              </a:ext>
            </a:extLst>
          </p:cNvPr>
          <p:cNvSpPr txBox="1"/>
          <p:nvPr/>
        </p:nvSpPr>
        <p:spPr>
          <a:xfrm>
            <a:off x="162354" y="956883"/>
            <a:ext cx="7116238" cy="553998"/>
          </a:xfrm>
          <a:prstGeom prst="rect">
            <a:avLst/>
          </a:prstGeom>
          <a:solidFill>
            <a:srgbClr val="FCFEFD"/>
          </a:solidFill>
          <a:ln>
            <a:noFill/>
          </a:ln>
        </p:spPr>
        <p:txBody>
          <a:bodyPr wrap="square" rtlCol="0">
            <a:spAutoFit/>
          </a:bodyPr>
          <a:lstStyle/>
          <a:p>
            <a:pPr rtl="1"/>
            <a:r>
              <a:rPr lang="en-US" sz="3000" b="1" dirty="0">
                <a:solidFill>
                  <a:srgbClr val="148113"/>
                </a:solidFill>
                <a:latin typeface="Graphik Semibold" panose="020B0703030202060203" pitchFamily="34" charset="0"/>
                <a:cs typeface="Graphik Arabic Regular" pitchFamily="2" charset="-78"/>
              </a:rPr>
              <a:t>Nurturing and Inclusive Environment </a:t>
            </a:r>
            <a:endParaRPr lang="en-GB" sz="3000" b="1" dirty="0">
              <a:solidFill>
                <a:srgbClr val="148113"/>
              </a:solidFill>
              <a:latin typeface="Graphik Semibold" panose="020B0703030202060203" pitchFamily="34" charset="0"/>
              <a:cs typeface="Graphik Arabic Regular" pitchFamily="2" charset="-78"/>
            </a:endParaRPr>
          </a:p>
        </p:txBody>
      </p:sp>
      <p:sp>
        <p:nvSpPr>
          <p:cNvPr id="8" name="Title 1">
            <a:extLst>
              <a:ext uri="{FF2B5EF4-FFF2-40B4-BE49-F238E27FC236}">
                <a16:creationId xmlns:a16="http://schemas.microsoft.com/office/drawing/2014/main" id="{E62991A0-97BC-E1B4-C70F-490FE8A25CAB}"/>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Pillars of Early Childhood Education </a:t>
            </a:r>
          </a:p>
        </p:txBody>
      </p:sp>
    </p:spTree>
    <p:extLst>
      <p:ext uri="{BB962C8B-B14F-4D97-AF65-F5344CB8AC3E}">
        <p14:creationId xmlns:p14="http://schemas.microsoft.com/office/powerpoint/2010/main" val="1963403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37D33-4172-6D3D-1315-4FB0702F8760}"/>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EB9DE4D-49FF-AE05-B631-957707490544}"/>
              </a:ext>
            </a:extLst>
          </p:cNvPr>
          <p:cNvGraphicFramePr/>
          <p:nvPr>
            <p:extLst>
              <p:ext uri="{D42A27DB-BD31-4B8C-83A1-F6EECF244321}">
                <p14:modId xmlns:p14="http://schemas.microsoft.com/office/powerpoint/2010/main" val="1267434274"/>
              </p:ext>
            </p:extLst>
          </p:nvPr>
        </p:nvGraphicFramePr>
        <p:xfrm>
          <a:off x="969436" y="653772"/>
          <a:ext cx="10439408" cy="6521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48D57BED-5C79-1A8C-2401-1A1AA57A2F34}"/>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Activity 1</a:t>
            </a:r>
          </a:p>
        </p:txBody>
      </p:sp>
      <p:sp>
        <p:nvSpPr>
          <p:cNvPr id="4" name="TextBox 3">
            <a:extLst>
              <a:ext uri="{FF2B5EF4-FFF2-40B4-BE49-F238E27FC236}">
                <a16:creationId xmlns:a16="http://schemas.microsoft.com/office/drawing/2014/main" id="{F69E20F1-1124-2AAE-FD3C-A7E58123FC79}"/>
              </a:ext>
            </a:extLst>
          </p:cNvPr>
          <p:cNvSpPr txBox="1"/>
          <p:nvPr/>
        </p:nvSpPr>
        <p:spPr>
          <a:xfrm>
            <a:off x="279399" y="822865"/>
            <a:ext cx="10964337" cy="369332"/>
          </a:xfrm>
          <a:prstGeom prst="rect">
            <a:avLst/>
          </a:prstGeom>
          <a:noFill/>
        </p:spPr>
        <p:txBody>
          <a:bodyPr wrap="square" rtlCol="0">
            <a:spAutoFit/>
          </a:bodyPr>
          <a:lstStyle/>
          <a:p>
            <a:r>
              <a:rPr lang="en-US" dirty="0"/>
              <a:t>Reflect on your practices in the kindergarten, what types of activities foster the three pillars of ECE? </a:t>
            </a:r>
            <a:endParaRPr lang="en-GB" dirty="0"/>
          </a:p>
        </p:txBody>
      </p:sp>
    </p:spTree>
    <p:extLst>
      <p:ext uri="{BB962C8B-B14F-4D97-AF65-F5344CB8AC3E}">
        <p14:creationId xmlns:p14="http://schemas.microsoft.com/office/powerpoint/2010/main" val="3970318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28E19-918B-7087-DF6D-62709F8CA71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883ED09-0BE1-FA24-DCF4-87DF7EFBB016}"/>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Activity 1</a:t>
            </a:r>
          </a:p>
        </p:txBody>
      </p:sp>
      <p:sp>
        <p:nvSpPr>
          <p:cNvPr id="4" name="TextBox 3">
            <a:extLst>
              <a:ext uri="{FF2B5EF4-FFF2-40B4-BE49-F238E27FC236}">
                <a16:creationId xmlns:a16="http://schemas.microsoft.com/office/drawing/2014/main" id="{22800DA1-74EE-3BEF-F473-14F1B95740C1}"/>
              </a:ext>
            </a:extLst>
          </p:cNvPr>
          <p:cNvSpPr txBox="1"/>
          <p:nvPr/>
        </p:nvSpPr>
        <p:spPr>
          <a:xfrm>
            <a:off x="135463" y="822865"/>
            <a:ext cx="10964337" cy="369332"/>
          </a:xfrm>
          <a:prstGeom prst="rect">
            <a:avLst/>
          </a:prstGeom>
          <a:noFill/>
        </p:spPr>
        <p:txBody>
          <a:bodyPr wrap="square" rtlCol="0">
            <a:spAutoFit/>
          </a:bodyPr>
          <a:lstStyle/>
          <a:p>
            <a:r>
              <a:rPr lang="en-US" dirty="0"/>
              <a:t>Sample of activities covering pillars of ECE </a:t>
            </a:r>
            <a:endParaRPr lang="en-GB" dirty="0"/>
          </a:p>
        </p:txBody>
      </p:sp>
      <p:sp>
        <p:nvSpPr>
          <p:cNvPr id="2" name="Rectangle 1">
            <a:extLst>
              <a:ext uri="{FF2B5EF4-FFF2-40B4-BE49-F238E27FC236}">
                <a16:creationId xmlns:a16="http://schemas.microsoft.com/office/drawing/2014/main" id="{5CAD0C80-CC7E-CECB-79CF-DFCC5C2F299E}"/>
              </a:ext>
            </a:extLst>
          </p:cNvPr>
          <p:cNvSpPr/>
          <p:nvPr/>
        </p:nvSpPr>
        <p:spPr>
          <a:xfrm>
            <a:off x="435633" y="1936781"/>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 name="Rectangle 2">
            <a:extLst>
              <a:ext uri="{FF2B5EF4-FFF2-40B4-BE49-F238E27FC236}">
                <a16:creationId xmlns:a16="http://schemas.microsoft.com/office/drawing/2014/main" id="{B685445D-EF82-7F36-C1ED-0399C7B05F10}"/>
              </a:ext>
            </a:extLst>
          </p:cNvPr>
          <p:cNvSpPr/>
          <p:nvPr/>
        </p:nvSpPr>
        <p:spPr>
          <a:xfrm>
            <a:off x="590189" y="2082247"/>
            <a:ext cx="2782019" cy="2363807"/>
          </a:xfrm>
          <a:prstGeom prst="rect">
            <a:avLst/>
          </a:prstGeom>
          <a:blipFill>
            <a:blip r:embed="rId3">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6" name="Group 5">
            <a:extLst>
              <a:ext uri="{FF2B5EF4-FFF2-40B4-BE49-F238E27FC236}">
                <a16:creationId xmlns:a16="http://schemas.microsoft.com/office/drawing/2014/main" id="{5E0A02A6-7D61-1146-1AD7-AF01A92AB4D2}"/>
              </a:ext>
            </a:extLst>
          </p:cNvPr>
          <p:cNvGrpSpPr/>
          <p:nvPr/>
        </p:nvGrpSpPr>
        <p:grpSpPr>
          <a:xfrm>
            <a:off x="590189" y="4809746"/>
            <a:ext cx="2782019" cy="618197"/>
            <a:chOff x="155441" y="4315514"/>
            <a:chExt cx="2782019" cy="618197"/>
          </a:xfrm>
        </p:grpSpPr>
        <p:sp>
          <p:nvSpPr>
            <p:cNvPr id="7" name="Rectangle 6">
              <a:extLst>
                <a:ext uri="{FF2B5EF4-FFF2-40B4-BE49-F238E27FC236}">
                  <a16:creationId xmlns:a16="http://schemas.microsoft.com/office/drawing/2014/main" id="{BEC04A32-7EFC-B759-F9BB-DD63F376CB84}"/>
                </a:ext>
              </a:extLst>
            </p:cNvPr>
            <p:cNvSpPr/>
            <p:nvPr/>
          </p:nvSpPr>
          <p:spPr>
            <a:xfrm>
              <a:off x="155441" y="4315514"/>
              <a:ext cx="2782019" cy="61819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9" name="TextBox 8">
              <a:extLst>
                <a:ext uri="{FF2B5EF4-FFF2-40B4-BE49-F238E27FC236}">
                  <a16:creationId xmlns:a16="http://schemas.microsoft.com/office/drawing/2014/main" id="{7FCAE241-34DF-D427-244F-ECA5C56A5769}"/>
                </a:ext>
              </a:extLst>
            </p:cNvPr>
            <p:cNvSpPr txBox="1"/>
            <p:nvPr/>
          </p:nvSpPr>
          <p:spPr>
            <a:xfrm>
              <a:off x="155441" y="4315514"/>
              <a:ext cx="278201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Centrality of Play</a:t>
              </a:r>
              <a:endParaRPr lang="en-GB" sz="2000" b="1" kern="1200" dirty="0"/>
            </a:p>
          </p:txBody>
        </p:sp>
      </p:grpSp>
      <p:grpSp>
        <p:nvGrpSpPr>
          <p:cNvPr id="10" name="Group 9">
            <a:extLst>
              <a:ext uri="{FF2B5EF4-FFF2-40B4-BE49-F238E27FC236}">
                <a16:creationId xmlns:a16="http://schemas.microsoft.com/office/drawing/2014/main" id="{167E7FE0-6530-E1E8-B042-FEEBB82273E5}"/>
              </a:ext>
            </a:extLst>
          </p:cNvPr>
          <p:cNvGrpSpPr/>
          <p:nvPr/>
        </p:nvGrpSpPr>
        <p:grpSpPr>
          <a:xfrm>
            <a:off x="590188" y="4446054"/>
            <a:ext cx="2782019" cy="363691"/>
            <a:chOff x="155441" y="3951822"/>
            <a:chExt cx="2782019" cy="363691"/>
          </a:xfrm>
        </p:grpSpPr>
        <p:sp>
          <p:nvSpPr>
            <p:cNvPr id="11" name="Rectangle 10">
              <a:extLst>
                <a:ext uri="{FF2B5EF4-FFF2-40B4-BE49-F238E27FC236}">
                  <a16:creationId xmlns:a16="http://schemas.microsoft.com/office/drawing/2014/main" id="{0F269DED-8F76-5747-E1B8-49DB949BCF96}"/>
                </a:ext>
              </a:extLst>
            </p:cNvPr>
            <p:cNvSpPr/>
            <p:nvPr/>
          </p:nvSpPr>
          <p:spPr>
            <a:xfrm>
              <a:off x="155441" y="3951822"/>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TextBox 11">
              <a:extLst>
                <a:ext uri="{FF2B5EF4-FFF2-40B4-BE49-F238E27FC236}">
                  <a16:creationId xmlns:a16="http://schemas.microsoft.com/office/drawing/2014/main" id="{3F8E1E01-2AE8-A809-67A8-BB982CD6750E}"/>
                </a:ext>
              </a:extLst>
            </p:cNvPr>
            <p:cNvSpPr txBox="1"/>
            <p:nvPr/>
          </p:nvSpPr>
          <p:spPr>
            <a:xfrm>
              <a:off x="155441" y="3951822"/>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1</a:t>
              </a:r>
              <a:endParaRPr lang="en-GB" sz="1500" kern="1200" dirty="0"/>
            </a:p>
          </p:txBody>
        </p:sp>
      </p:grpSp>
      <p:pic>
        <p:nvPicPr>
          <p:cNvPr id="13" name="Picture 12" descr="A young child playing with a card&#10;&#10;Description automatically generated with medium confidence">
            <a:extLst>
              <a:ext uri="{FF2B5EF4-FFF2-40B4-BE49-F238E27FC236}">
                <a16:creationId xmlns:a16="http://schemas.microsoft.com/office/drawing/2014/main" id="{7236DE8B-22C4-973C-9A9A-F9657BFB8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951" y="1397549"/>
            <a:ext cx="2929494" cy="1949121"/>
          </a:xfrm>
          <a:prstGeom prst="rect">
            <a:avLst/>
          </a:prstGeom>
        </p:spPr>
      </p:pic>
      <p:pic>
        <p:nvPicPr>
          <p:cNvPr id="15" name="Picture 14" descr="A child playing with a building set&#10;&#10;Description automatically generated">
            <a:extLst>
              <a:ext uri="{FF2B5EF4-FFF2-40B4-BE49-F238E27FC236}">
                <a16:creationId xmlns:a16="http://schemas.microsoft.com/office/drawing/2014/main" id="{C0B0C44F-89F3-EFFA-C5D9-ED59B107D3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324" y="3946437"/>
            <a:ext cx="2934122" cy="1952200"/>
          </a:xfrm>
          <a:prstGeom prst="rect">
            <a:avLst/>
          </a:prstGeom>
        </p:spPr>
      </p:pic>
      <p:pic>
        <p:nvPicPr>
          <p:cNvPr id="21" name="Picture 20" descr="A child on a slide&#10;&#10;Description automatically generated">
            <a:extLst>
              <a:ext uri="{FF2B5EF4-FFF2-40B4-BE49-F238E27FC236}">
                <a16:creationId xmlns:a16="http://schemas.microsoft.com/office/drawing/2014/main" id="{AE0B97AE-D574-7A29-D8BE-A0ECD736AC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245" y="3943357"/>
            <a:ext cx="2934122" cy="1952200"/>
          </a:xfrm>
          <a:prstGeom prst="rect">
            <a:avLst/>
          </a:prstGeom>
        </p:spPr>
      </p:pic>
      <p:sp>
        <p:nvSpPr>
          <p:cNvPr id="22" name="TextBox 21">
            <a:extLst>
              <a:ext uri="{FF2B5EF4-FFF2-40B4-BE49-F238E27FC236}">
                <a16:creationId xmlns:a16="http://schemas.microsoft.com/office/drawing/2014/main" id="{851BEC60-E815-F948-B10F-637BABB5F70B}"/>
              </a:ext>
            </a:extLst>
          </p:cNvPr>
          <p:cNvSpPr txBox="1"/>
          <p:nvPr/>
        </p:nvSpPr>
        <p:spPr>
          <a:xfrm>
            <a:off x="4675914" y="332516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Matching pictures to sounds</a:t>
            </a:r>
            <a:endParaRPr lang="en-GB" b="1" kern="1200" dirty="0">
              <a:solidFill>
                <a:srgbClr val="397B26"/>
              </a:solidFill>
            </a:endParaRPr>
          </a:p>
        </p:txBody>
      </p:sp>
      <p:sp>
        <p:nvSpPr>
          <p:cNvPr id="23" name="TextBox 22">
            <a:extLst>
              <a:ext uri="{FF2B5EF4-FFF2-40B4-BE49-F238E27FC236}">
                <a16:creationId xmlns:a16="http://schemas.microsoft.com/office/drawing/2014/main" id="{4467AD35-AEB2-AA28-8E2E-6B9E0437ACB4}"/>
              </a:ext>
            </a:extLst>
          </p:cNvPr>
          <p:cNvSpPr txBox="1"/>
          <p:nvPr/>
        </p:nvSpPr>
        <p:spPr>
          <a:xfrm>
            <a:off x="8383308" y="332516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Creating shapes with sand </a:t>
            </a:r>
            <a:endParaRPr lang="en-GB" b="1" kern="1200" dirty="0">
              <a:solidFill>
                <a:srgbClr val="397B26"/>
              </a:solidFill>
            </a:endParaRPr>
          </a:p>
        </p:txBody>
      </p:sp>
      <p:sp>
        <p:nvSpPr>
          <p:cNvPr id="24" name="TextBox 23">
            <a:extLst>
              <a:ext uri="{FF2B5EF4-FFF2-40B4-BE49-F238E27FC236}">
                <a16:creationId xmlns:a16="http://schemas.microsoft.com/office/drawing/2014/main" id="{63148C93-B739-E576-A881-AA259A86B6CE}"/>
              </a:ext>
            </a:extLst>
          </p:cNvPr>
          <p:cNvSpPr txBox="1"/>
          <p:nvPr/>
        </p:nvSpPr>
        <p:spPr>
          <a:xfrm>
            <a:off x="4675914"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Building blocks </a:t>
            </a:r>
            <a:endParaRPr lang="en-GB" b="1" kern="1200" dirty="0">
              <a:solidFill>
                <a:srgbClr val="397B26"/>
              </a:solidFill>
            </a:endParaRPr>
          </a:p>
        </p:txBody>
      </p:sp>
      <p:sp>
        <p:nvSpPr>
          <p:cNvPr id="25" name="TextBox 24">
            <a:extLst>
              <a:ext uri="{FF2B5EF4-FFF2-40B4-BE49-F238E27FC236}">
                <a16:creationId xmlns:a16="http://schemas.microsoft.com/office/drawing/2014/main" id="{9BB8BD3D-AD21-AA41-D9F1-391A0349E4BA}"/>
              </a:ext>
            </a:extLst>
          </p:cNvPr>
          <p:cNvSpPr txBox="1"/>
          <p:nvPr/>
        </p:nvSpPr>
        <p:spPr>
          <a:xfrm>
            <a:off x="8408443"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Free outdoor play</a:t>
            </a:r>
            <a:endParaRPr lang="en-GB" b="1" kern="1200" dirty="0">
              <a:solidFill>
                <a:srgbClr val="397B26"/>
              </a:solidFill>
            </a:endParaRPr>
          </a:p>
        </p:txBody>
      </p:sp>
      <p:grpSp>
        <p:nvGrpSpPr>
          <p:cNvPr id="14" name="Group 13">
            <a:extLst>
              <a:ext uri="{FF2B5EF4-FFF2-40B4-BE49-F238E27FC236}">
                <a16:creationId xmlns:a16="http://schemas.microsoft.com/office/drawing/2014/main" id="{9BB7DDE8-A066-F4BE-A55E-439348DEACA5}"/>
              </a:ext>
            </a:extLst>
          </p:cNvPr>
          <p:cNvGrpSpPr/>
          <p:nvPr/>
        </p:nvGrpSpPr>
        <p:grpSpPr>
          <a:xfrm>
            <a:off x="8822245" y="1397549"/>
            <a:ext cx="2934122" cy="1952200"/>
            <a:chOff x="8822245" y="1397549"/>
            <a:chExt cx="2934122" cy="1952200"/>
          </a:xfrm>
        </p:grpSpPr>
        <p:pic>
          <p:nvPicPr>
            <p:cNvPr id="19" name="Picture 18" descr="A child playing in a sandbox&#10;&#10;Description automatically generated">
              <a:extLst>
                <a:ext uri="{FF2B5EF4-FFF2-40B4-BE49-F238E27FC236}">
                  <a16:creationId xmlns:a16="http://schemas.microsoft.com/office/drawing/2014/main" id="{389D6083-86C3-CAFD-9069-F36740119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245" y="1397549"/>
              <a:ext cx="2934122" cy="1952200"/>
            </a:xfrm>
            <a:prstGeom prst="rect">
              <a:avLst/>
            </a:prstGeom>
          </p:spPr>
        </p:pic>
        <p:sp>
          <p:nvSpPr>
            <p:cNvPr id="5" name="Rectangle 4">
              <a:extLst>
                <a:ext uri="{FF2B5EF4-FFF2-40B4-BE49-F238E27FC236}">
                  <a16:creationId xmlns:a16="http://schemas.microsoft.com/office/drawing/2014/main" id="{5EB12047-6D39-D1DE-D8FC-2AF007607916}"/>
                </a:ext>
              </a:extLst>
            </p:cNvPr>
            <p:cNvSpPr>
              <a:spLocks noGrp="1" noRot="1" noMove="1" noResize="1" noEditPoints="1" noAdjustHandles="1" noChangeArrowheads="1" noChangeShapeType="1"/>
            </p:cNvSpPr>
            <p:nvPr/>
          </p:nvSpPr>
          <p:spPr>
            <a:xfrm rot="21070015">
              <a:off x="10465723" y="2577207"/>
              <a:ext cx="133004" cy="137160"/>
            </a:xfrm>
            <a:prstGeom prst="rect">
              <a:avLst/>
            </a:prstGeom>
            <a:solidFill>
              <a:srgbClr val="B0A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64658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CAE7-A8B8-30DC-0902-ABCE26D9463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3382426-374D-AEFA-B2E4-33180952AEA5}"/>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rPr>
              <a:t>Activity 1</a:t>
            </a:r>
          </a:p>
        </p:txBody>
      </p:sp>
      <p:sp>
        <p:nvSpPr>
          <p:cNvPr id="4" name="TextBox 3">
            <a:extLst>
              <a:ext uri="{FF2B5EF4-FFF2-40B4-BE49-F238E27FC236}">
                <a16:creationId xmlns:a16="http://schemas.microsoft.com/office/drawing/2014/main" id="{F2F290F0-71E4-77F6-B044-81E4DE530143}"/>
              </a:ext>
            </a:extLst>
          </p:cNvPr>
          <p:cNvSpPr txBox="1"/>
          <p:nvPr/>
        </p:nvSpPr>
        <p:spPr>
          <a:xfrm>
            <a:off x="135463" y="822865"/>
            <a:ext cx="10964337" cy="369332"/>
          </a:xfrm>
          <a:prstGeom prst="rect">
            <a:avLst/>
          </a:prstGeom>
          <a:noFill/>
        </p:spPr>
        <p:txBody>
          <a:bodyPr wrap="square" rtlCol="0">
            <a:spAutoFit/>
          </a:bodyPr>
          <a:lstStyle/>
          <a:p>
            <a:r>
              <a:rPr lang="en-US" dirty="0"/>
              <a:t>Sample of activities covering pillars of ECE </a:t>
            </a:r>
            <a:endParaRPr lang="en-GB" dirty="0"/>
          </a:p>
        </p:txBody>
      </p:sp>
      <p:sp>
        <p:nvSpPr>
          <p:cNvPr id="22" name="TextBox 21">
            <a:extLst>
              <a:ext uri="{FF2B5EF4-FFF2-40B4-BE49-F238E27FC236}">
                <a16:creationId xmlns:a16="http://schemas.microsoft.com/office/drawing/2014/main" id="{438EA89D-4E76-E5BC-EC74-E0DA8CBBE97B}"/>
              </a:ext>
            </a:extLst>
          </p:cNvPr>
          <p:cNvSpPr txBox="1"/>
          <p:nvPr/>
        </p:nvSpPr>
        <p:spPr>
          <a:xfrm>
            <a:off x="4675914" y="332516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Pair activity</a:t>
            </a:r>
            <a:endParaRPr lang="en-GB" b="1" kern="1200" dirty="0">
              <a:solidFill>
                <a:srgbClr val="397B26"/>
              </a:solidFill>
            </a:endParaRPr>
          </a:p>
        </p:txBody>
      </p:sp>
      <p:sp>
        <p:nvSpPr>
          <p:cNvPr id="23" name="TextBox 22">
            <a:extLst>
              <a:ext uri="{FF2B5EF4-FFF2-40B4-BE49-F238E27FC236}">
                <a16:creationId xmlns:a16="http://schemas.microsoft.com/office/drawing/2014/main" id="{3E7C3208-6C67-F499-1A22-1212DE0B0A14}"/>
              </a:ext>
            </a:extLst>
          </p:cNvPr>
          <p:cNvSpPr txBox="1"/>
          <p:nvPr/>
        </p:nvSpPr>
        <p:spPr>
          <a:xfrm>
            <a:off x="8148892" y="3325160"/>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srgbClr val="397B26"/>
                </a:solidFill>
              </a:rPr>
              <a:t>Assembling pieces to create shapes</a:t>
            </a:r>
            <a:endParaRPr lang="en-GB" sz="1600" b="1" kern="1200" dirty="0">
              <a:solidFill>
                <a:srgbClr val="397B26"/>
              </a:solidFill>
            </a:endParaRPr>
          </a:p>
        </p:txBody>
      </p:sp>
      <p:sp>
        <p:nvSpPr>
          <p:cNvPr id="24" name="TextBox 23">
            <a:extLst>
              <a:ext uri="{FF2B5EF4-FFF2-40B4-BE49-F238E27FC236}">
                <a16:creationId xmlns:a16="http://schemas.microsoft.com/office/drawing/2014/main" id="{D2C7445A-2603-1898-7A17-31F0F46DF3F7}"/>
              </a:ext>
            </a:extLst>
          </p:cNvPr>
          <p:cNvSpPr txBox="1"/>
          <p:nvPr/>
        </p:nvSpPr>
        <p:spPr>
          <a:xfrm>
            <a:off x="4675914"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Outdoor group play </a:t>
            </a:r>
            <a:endParaRPr lang="en-GB" b="1" kern="1200" dirty="0">
              <a:solidFill>
                <a:srgbClr val="397B26"/>
              </a:solidFill>
            </a:endParaRPr>
          </a:p>
        </p:txBody>
      </p:sp>
      <p:sp>
        <p:nvSpPr>
          <p:cNvPr id="25" name="TextBox 24">
            <a:extLst>
              <a:ext uri="{FF2B5EF4-FFF2-40B4-BE49-F238E27FC236}">
                <a16:creationId xmlns:a16="http://schemas.microsoft.com/office/drawing/2014/main" id="{F0FD18E4-174F-D847-A06F-7ADDF8248C1A}"/>
              </a:ext>
            </a:extLst>
          </p:cNvPr>
          <p:cNvSpPr txBox="1"/>
          <p:nvPr/>
        </p:nvSpPr>
        <p:spPr>
          <a:xfrm>
            <a:off x="8408443"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rPr>
              <a:t>Express opinions and feelings</a:t>
            </a:r>
            <a:endParaRPr lang="en-GB" b="1" kern="1200" dirty="0">
              <a:solidFill>
                <a:srgbClr val="397B26"/>
              </a:solidFill>
            </a:endParaRPr>
          </a:p>
        </p:txBody>
      </p:sp>
      <p:sp>
        <p:nvSpPr>
          <p:cNvPr id="5" name="Rectangle 4">
            <a:extLst>
              <a:ext uri="{FF2B5EF4-FFF2-40B4-BE49-F238E27FC236}">
                <a16:creationId xmlns:a16="http://schemas.microsoft.com/office/drawing/2014/main" id="{BB93146C-9F3B-C1FB-228D-003D99920EC4}"/>
              </a:ext>
            </a:extLst>
          </p:cNvPr>
          <p:cNvSpPr/>
          <p:nvPr/>
        </p:nvSpPr>
        <p:spPr>
          <a:xfrm>
            <a:off x="541958" y="1936781"/>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Rectangle 13">
            <a:extLst>
              <a:ext uri="{FF2B5EF4-FFF2-40B4-BE49-F238E27FC236}">
                <a16:creationId xmlns:a16="http://schemas.microsoft.com/office/drawing/2014/main" id="{DA724109-4C73-A038-5F7A-D1EB6E235AA4}"/>
              </a:ext>
            </a:extLst>
          </p:cNvPr>
          <p:cNvSpPr/>
          <p:nvPr/>
        </p:nvSpPr>
        <p:spPr>
          <a:xfrm>
            <a:off x="696515" y="2082247"/>
            <a:ext cx="2782019" cy="2363807"/>
          </a:xfrm>
          <a:prstGeom prst="rect">
            <a:avLst/>
          </a:prstGeom>
          <a:blipFill rotWithShape="1">
            <a:blip r:embed="rId3"/>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16" name="Group 15">
            <a:extLst>
              <a:ext uri="{FF2B5EF4-FFF2-40B4-BE49-F238E27FC236}">
                <a16:creationId xmlns:a16="http://schemas.microsoft.com/office/drawing/2014/main" id="{39F2D4BB-A10C-1111-C2B3-0397D30FA708}"/>
              </a:ext>
            </a:extLst>
          </p:cNvPr>
          <p:cNvGrpSpPr/>
          <p:nvPr/>
        </p:nvGrpSpPr>
        <p:grpSpPr>
          <a:xfrm>
            <a:off x="696515" y="4809746"/>
            <a:ext cx="2782019" cy="618197"/>
            <a:chOff x="3828694" y="4315514"/>
            <a:chExt cx="2782019" cy="618197"/>
          </a:xfrm>
        </p:grpSpPr>
        <p:sp>
          <p:nvSpPr>
            <p:cNvPr id="26" name="Rectangle 25">
              <a:extLst>
                <a:ext uri="{FF2B5EF4-FFF2-40B4-BE49-F238E27FC236}">
                  <a16:creationId xmlns:a16="http://schemas.microsoft.com/office/drawing/2014/main" id="{6B3C7678-8D2C-D464-A662-520498236167}"/>
                </a:ext>
              </a:extLst>
            </p:cNvPr>
            <p:cNvSpPr/>
            <p:nvPr/>
          </p:nvSpPr>
          <p:spPr>
            <a:xfrm>
              <a:off x="3828694" y="4315514"/>
              <a:ext cx="2782019" cy="61819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7" name="TextBox 26">
              <a:extLst>
                <a:ext uri="{FF2B5EF4-FFF2-40B4-BE49-F238E27FC236}">
                  <a16:creationId xmlns:a16="http://schemas.microsoft.com/office/drawing/2014/main" id="{39FC8E98-6738-5925-4C0B-03CD43F0C431}"/>
                </a:ext>
              </a:extLst>
            </p:cNvPr>
            <p:cNvSpPr txBox="1"/>
            <p:nvPr/>
          </p:nvSpPr>
          <p:spPr>
            <a:xfrm>
              <a:off x="3828694" y="4315514"/>
              <a:ext cx="278201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Holistic Development </a:t>
              </a:r>
              <a:endParaRPr lang="en-GB" sz="1800" b="1" kern="1200" dirty="0"/>
            </a:p>
          </p:txBody>
        </p:sp>
      </p:grpSp>
      <p:grpSp>
        <p:nvGrpSpPr>
          <p:cNvPr id="17" name="Group 16">
            <a:extLst>
              <a:ext uri="{FF2B5EF4-FFF2-40B4-BE49-F238E27FC236}">
                <a16:creationId xmlns:a16="http://schemas.microsoft.com/office/drawing/2014/main" id="{A4C28D8D-14A2-A6E8-109B-2F3205532BFA}"/>
              </a:ext>
            </a:extLst>
          </p:cNvPr>
          <p:cNvGrpSpPr/>
          <p:nvPr/>
        </p:nvGrpSpPr>
        <p:grpSpPr>
          <a:xfrm>
            <a:off x="696515" y="4446054"/>
            <a:ext cx="2782019" cy="363691"/>
            <a:chOff x="3828694" y="3951822"/>
            <a:chExt cx="2782019" cy="363691"/>
          </a:xfrm>
        </p:grpSpPr>
        <p:sp>
          <p:nvSpPr>
            <p:cNvPr id="18" name="Rectangle 17">
              <a:extLst>
                <a:ext uri="{FF2B5EF4-FFF2-40B4-BE49-F238E27FC236}">
                  <a16:creationId xmlns:a16="http://schemas.microsoft.com/office/drawing/2014/main" id="{1E1C0CDE-38E4-EC58-7349-A3FC02AE6FB0}"/>
                </a:ext>
              </a:extLst>
            </p:cNvPr>
            <p:cNvSpPr/>
            <p:nvPr/>
          </p:nvSpPr>
          <p:spPr>
            <a:xfrm>
              <a:off x="3828694" y="3951822"/>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TextBox 19">
              <a:extLst>
                <a:ext uri="{FF2B5EF4-FFF2-40B4-BE49-F238E27FC236}">
                  <a16:creationId xmlns:a16="http://schemas.microsoft.com/office/drawing/2014/main" id="{B5727E95-07D8-582F-EBB6-17CB6CB2DE87}"/>
                </a:ext>
              </a:extLst>
            </p:cNvPr>
            <p:cNvSpPr txBox="1"/>
            <p:nvPr/>
          </p:nvSpPr>
          <p:spPr>
            <a:xfrm>
              <a:off x="3828694" y="3951822"/>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2</a:t>
              </a:r>
              <a:endParaRPr lang="en-GB" sz="1500" kern="1200" dirty="0"/>
            </a:p>
          </p:txBody>
        </p:sp>
      </p:grpSp>
      <p:pic>
        <p:nvPicPr>
          <p:cNvPr id="29" name="Picture 28" descr="A couple of girls playing with toys&#10;&#10;Description automatically generated">
            <a:extLst>
              <a:ext uri="{FF2B5EF4-FFF2-40B4-BE49-F238E27FC236}">
                <a16:creationId xmlns:a16="http://schemas.microsoft.com/office/drawing/2014/main" id="{EB8D250C-6207-C082-1421-A951CCAA8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324" y="1476800"/>
            <a:ext cx="2934122" cy="1952200"/>
          </a:xfrm>
          <a:prstGeom prst="rect">
            <a:avLst/>
          </a:prstGeom>
        </p:spPr>
      </p:pic>
      <p:pic>
        <p:nvPicPr>
          <p:cNvPr id="31" name="Picture 30" descr="A group of children playing in the sand&#10;&#10;Description automatically generated">
            <a:extLst>
              <a:ext uri="{FF2B5EF4-FFF2-40B4-BE49-F238E27FC236}">
                <a16:creationId xmlns:a16="http://schemas.microsoft.com/office/drawing/2014/main" id="{3D8237F7-373F-FAD6-D826-1DA87662A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324" y="3943357"/>
            <a:ext cx="2934122" cy="1952200"/>
          </a:xfrm>
          <a:prstGeom prst="rect">
            <a:avLst/>
          </a:prstGeom>
        </p:spPr>
      </p:pic>
      <p:pic>
        <p:nvPicPr>
          <p:cNvPr id="33" name="Picture 32" descr="A young child playing with plastic toys&#10;&#10;Description automatically generated">
            <a:extLst>
              <a:ext uri="{FF2B5EF4-FFF2-40B4-BE49-F238E27FC236}">
                <a16:creationId xmlns:a16="http://schemas.microsoft.com/office/drawing/2014/main" id="{9E40A7A1-DB2F-1C54-AD43-86F1596AEC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730" y="1476800"/>
            <a:ext cx="2934122" cy="1952200"/>
          </a:xfrm>
          <a:prstGeom prst="rect">
            <a:avLst/>
          </a:prstGeom>
        </p:spPr>
      </p:pic>
      <p:pic>
        <p:nvPicPr>
          <p:cNvPr id="35" name="Picture 34" descr="A child sitting at a table with his thumb up&#10;&#10;Description automatically generated">
            <a:extLst>
              <a:ext uri="{FF2B5EF4-FFF2-40B4-BE49-F238E27FC236}">
                <a16:creationId xmlns:a16="http://schemas.microsoft.com/office/drawing/2014/main" id="{9F74B3AC-9462-593F-24F6-045F84AA5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0730" y="3943357"/>
            <a:ext cx="2934122" cy="1952200"/>
          </a:xfrm>
          <a:prstGeom prst="rect">
            <a:avLst/>
          </a:prstGeom>
        </p:spPr>
      </p:pic>
    </p:spTree>
    <p:extLst>
      <p:ext uri="{BB962C8B-B14F-4D97-AF65-F5344CB8AC3E}">
        <p14:creationId xmlns:p14="http://schemas.microsoft.com/office/powerpoint/2010/main" val="3807125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theme/theme1.xml><?xml version="1.0" encoding="utf-8"?>
<a:theme xmlns:a="http://schemas.openxmlformats.org/drawingml/2006/main" name="BQA Theme">
  <a:themeElements>
    <a:clrScheme name="BQA Theme">
      <a:dk1>
        <a:srgbClr val="000000"/>
      </a:dk1>
      <a:lt1>
        <a:srgbClr val="FFFFFF"/>
      </a:lt1>
      <a:dk2>
        <a:srgbClr val="1C4679"/>
      </a:dk2>
      <a:lt2>
        <a:srgbClr val="494949"/>
      </a:lt2>
      <a:accent1>
        <a:srgbClr val="1C4679"/>
      </a:accent1>
      <a:accent2>
        <a:srgbClr val="397B26"/>
      </a:accent2>
      <a:accent3>
        <a:srgbClr val="F3BB41"/>
      </a:accent3>
      <a:accent4>
        <a:srgbClr val="E68835"/>
      </a:accent4>
      <a:accent5>
        <a:srgbClr val="E64125"/>
      </a:accent5>
      <a:accent6>
        <a:srgbClr val="3376CC"/>
      </a:accent6>
      <a:hlink>
        <a:srgbClr val="E64125"/>
      </a:hlink>
      <a:folHlink>
        <a:srgbClr val="E64125"/>
      </a:folHlink>
    </a:clrScheme>
    <a:fontScheme name="BQA theme">
      <a:majorFont>
        <a:latin typeface="Graphik Bold"/>
        <a:ea typeface=""/>
        <a:cs typeface="Graphik Arabic Bold"/>
      </a:majorFont>
      <a:minorFont>
        <a:latin typeface="Graphik"/>
        <a:ea typeface=""/>
        <a:cs typeface="Graphik Arab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QA Theme" id="{C491AA18-A574-41C1-9F04-79B393DB9E7D}" vid="{35E5ED15-C92E-47E5-9A25-B854FEA34A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BQA Theme (1)</Template>
  <TotalTime>3179</TotalTime>
  <Words>3166</Words>
  <Application>Microsoft Office PowerPoint</Application>
  <PresentationFormat>Widescreen</PresentationFormat>
  <Paragraphs>493</Paragraphs>
  <Slides>41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Aptos</vt:lpstr>
      <vt:lpstr>Arial</vt:lpstr>
      <vt:lpstr>Calibri</vt:lpstr>
      <vt:lpstr>Graphik</vt:lpstr>
      <vt:lpstr>Graphik Arabic Black</vt:lpstr>
      <vt:lpstr>Graphik Arabic Regular</vt:lpstr>
      <vt:lpstr>Graphik Bold</vt:lpstr>
      <vt:lpstr>Graphik Semibold</vt:lpstr>
      <vt:lpstr>Sakkal Majalla</vt:lpstr>
      <vt:lpstr>BQA Theme</vt:lpstr>
      <vt:lpstr>The Training presentation for ‘Kindergartens Reviews’ in the Kingdom of Bahrain  For Kindergartens Teachers and Practitioners  </vt:lpstr>
      <vt:lpstr>What is Early Childhood Education (ECE)? </vt:lpstr>
      <vt:lpstr>Benchmarks</vt:lpstr>
      <vt:lpstr>Pillars of Early Childhood Education </vt:lpstr>
      <vt:lpstr>Pillars of Early Childhood Education </vt:lpstr>
      <vt:lpstr>Pillars of Early Childhood Education </vt:lpstr>
      <vt:lpstr>Activity 1</vt:lpstr>
      <vt:lpstr>Activity 1</vt:lpstr>
      <vt:lpstr>Activity 1</vt:lpstr>
      <vt:lpstr>Activity 1</vt:lpstr>
      <vt:lpstr>Activity 1</vt:lpstr>
      <vt:lpstr>‘Kindergartens Reviews Framework’ components </vt:lpstr>
      <vt:lpstr>Kindergartens Reviews Framework</vt:lpstr>
      <vt:lpstr>Aspect 1: Children's Growth and Development </vt:lpstr>
      <vt:lpstr>How do children grow? </vt:lpstr>
      <vt:lpstr>How do children grow? </vt:lpstr>
      <vt:lpstr>Quality communication and interactions</vt:lpstr>
      <vt:lpstr>How do children grow? </vt:lpstr>
      <vt:lpstr>PowerPoint Presentation</vt:lpstr>
      <vt:lpstr>Children grow through play</vt:lpstr>
      <vt:lpstr>Children grow through play</vt:lpstr>
      <vt:lpstr>Aspect 1: Children's Growth and Development </vt:lpstr>
      <vt:lpstr>Aspect 2: Child Initiated Learning </vt:lpstr>
      <vt:lpstr>PowerPoint Presentation</vt:lpstr>
      <vt:lpstr>PowerPoint Presentation</vt:lpstr>
      <vt:lpstr>Play Based Learning</vt:lpstr>
      <vt:lpstr>What is Play Based Learning?</vt:lpstr>
      <vt:lpstr>Types of play</vt:lpstr>
      <vt:lpstr>Types of play</vt:lpstr>
      <vt:lpstr>Types of play</vt:lpstr>
      <vt:lpstr>Play in scientific research</vt:lpstr>
      <vt:lpstr>PowerPoint Presentation</vt:lpstr>
      <vt:lpstr>Aspect 2: Child Initiated Learning </vt:lpstr>
      <vt:lpstr>Activity 2</vt:lpstr>
      <vt:lpstr>Activity 2</vt:lpstr>
      <vt:lpstr>Activity 2</vt:lpstr>
      <vt:lpstr>Activity 2</vt:lpstr>
      <vt:lpstr>Activity 2</vt:lpstr>
      <vt:lpstr>Aspect 3: Leadership and Management</vt:lpstr>
      <vt:lpstr>Aspect 3: Leadership and Management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Consultation Session on ‘Kindergartens Reviews Pilot Framework’</dc:title>
  <dc:creator>Nayla Alkaabi</dc:creator>
  <cp:lastModifiedBy>Eman Abdulla</cp:lastModifiedBy>
  <cp:revision>9</cp:revision>
  <dcterms:created xsi:type="dcterms:W3CDTF">2024-08-18T06:30:24Z</dcterms:created>
  <dcterms:modified xsi:type="dcterms:W3CDTF">2025-02-26T08:39:04Z</dcterms:modified>
</cp:coreProperties>
</file>