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15804" r:id="rId2"/>
    <p:sldId id="15775" r:id="rId3"/>
    <p:sldId id="15788" r:id="rId4"/>
    <p:sldId id="15822" r:id="rId5"/>
    <p:sldId id="15823" r:id="rId6"/>
    <p:sldId id="15774" r:id="rId7"/>
    <p:sldId id="15825" r:id="rId8"/>
    <p:sldId id="15826" r:id="rId9"/>
    <p:sldId id="260" r:id="rId10"/>
    <p:sldId id="15757" r:id="rId11"/>
    <p:sldId id="15758" r:id="rId12"/>
    <p:sldId id="15827" r:id="rId13"/>
    <p:sldId id="15785" r:id="rId14"/>
    <p:sldId id="1580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B0AB"/>
    <a:srgbClr val="118210"/>
    <a:srgbClr val="B6909C"/>
    <a:srgbClr val="AAAAAA"/>
    <a:srgbClr val="F68520"/>
    <a:srgbClr val="203864"/>
    <a:srgbClr val="F79A46"/>
    <a:srgbClr val="F1EEDF"/>
    <a:srgbClr val="7168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5203A5-6998-4DC8-B7E9-B66C72845B23}" v="7" dt="2025-01-19T11:42:03.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2" autoAdjust="0"/>
    <p:restoredTop sz="70850" autoAdjust="0"/>
  </p:normalViewPr>
  <p:slideViewPr>
    <p:cSldViewPr snapToGrid="0">
      <p:cViewPr varScale="1">
        <p:scale>
          <a:sx n="70" d="100"/>
          <a:sy n="70" d="100"/>
        </p:scale>
        <p:origin x="2532"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yla Alkaabi" userId="1fbd0e4e-7836-4105-afba-cb0a80a4a7aa" providerId="ADAL" clId="{367F1F3F-256C-47CB-B888-1E2E67040975}"/>
    <pc:docChg chg="custSel addSld delSld modSld sldOrd">
      <pc:chgData name="Nayla Alkaabi" userId="1fbd0e4e-7836-4105-afba-cb0a80a4a7aa" providerId="ADAL" clId="{367F1F3F-256C-47CB-B888-1E2E67040975}" dt="2024-12-05T05:31:35.891" v="1515"/>
      <pc:docMkLst>
        <pc:docMk/>
      </pc:docMkLst>
      <pc:sldChg chg="del">
        <pc:chgData name="Nayla Alkaabi" userId="1fbd0e4e-7836-4105-afba-cb0a80a4a7aa" providerId="ADAL" clId="{367F1F3F-256C-47CB-B888-1E2E67040975}" dt="2024-12-04T08:16:02.331" v="64" actId="47"/>
        <pc:sldMkLst>
          <pc:docMk/>
          <pc:sldMk cId="3464433916" sldId="258"/>
        </pc:sldMkLst>
      </pc:sldChg>
      <pc:sldChg chg="del">
        <pc:chgData name="Nayla Alkaabi" userId="1fbd0e4e-7836-4105-afba-cb0a80a4a7aa" providerId="ADAL" clId="{367F1F3F-256C-47CB-B888-1E2E67040975}" dt="2024-12-04T08:16:41.358" v="89" actId="47"/>
        <pc:sldMkLst>
          <pc:docMk/>
          <pc:sldMk cId="648331266" sldId="259"/>
        </pc:sldMkLst>
      </pc:sldChg>
      <pc:sldChg chg="del">
        <pc:chgData name="Nayla Alkaabi" userId="1fbd0e4e-7836-4105-afba-cb0a80a4a7aa" providerId="ADAL" clId="{367F1F3F-256C-47CB-B888-1E2E67040975}" dt="2024-12-04T08:16:03.147" v="65" actId="47"/>
        <pc:sldMkLst>
          <pc:docMk/>
          <pc:sldMk cId="2708246734" sldId="261"/>
        </pc:sldMkLst>
      </pc:sldChg>
      <pc:sldChg chg="del">
        <pc:chgData name="Nayla Alkaabi" userId="1fbd0e4e-7836-4105-afba-cb0a80a4a7aa" providerId="ADAL" clId="{367F1F3F-256C-47CB-B888-1E2E67040975}" dt="2024-12-04T08:16:10.085" v="70" actId="47"/>
        <pc:sldMkLst>
          <pc:docMk/>
          <pc:sldMk cId="156027758" sldId="265"/>
        </pc:sldMkLst>
      </pc:sldChg>
      <pc:sldChg chg="modSp mod ord">
        <pc:chgData name="Nayla Alkaabi" userId="1fbd0e4e-7836-4105-afba-cb0a80a4a7aa" providerId="ADAL" clId="{367F1F3F-256C-47CB-B888-1E2E67040975}" dt="2024-12-04T08:44:16.681" v="651" actId="207"/>
        <pc:sldMkLst>
          <pc:docMk/>
          <pc:sldMk cId="1448525321" sldId="15774"/>
        </pc:sldMkLst>
        <pc:spChg chg="mod">
          <ac:chgData name="Nayla Alkaabi" userId="1fbd0e4e-7836-4105-afba-cb0a80a4a7aa" providerId="ADAL" clId="{367F1F3F-256C-47CB-B888-1E2E67040975}" dt="2024-12-04T08:44:16.681" v="651" actId="207"/>
          <ac:spMkLst>
            <pc:docMk/>
            <pc:sldMk cId="1448525321" sldId="15774"/>
            <ac:spMk id="4" creationId="{8BBA968A-1DD4-9A46-F1A1-F9BF8DD01564}"/>
          </ac:spMkLst>
        </pc:spChg>
        <pc:spChg chg="mod">
          <ac:chgData name="Nayla Alkaabi" userId="1fbd0e4e-7836-4105-afba-cb0a80a4a7aa" providerId="ADAL" clId="{367F1F3F-256C-47CB-B888-1E2E67040975}" dt="2024-12-04T08:44:16.681" v="651" actId="207"/>
          <ac:spMkLst>
            <pc:docMk/>
            <pc:sldMk cId="1448525321" sldId="15774"/>
            <ac:spMk id="7" creationId="{29405AF0-0D56-E98F-E430-1B2BD9066114}"/>
          </ac:spMkLst>
        </pc:spChg>
        <pc:spChg chg="mod">
          <ac:chgData name="Nayla Alkaabi" userId="1fbd0e4e-7836-4105-afba-cb0a80a4a7aa" providerId="ADAL" clId="{367F1F3F-256C-47CB-B888-1E2E67040975}" dt="2024-12-04T08:44:16.681" v="651" actId="207"/>
          <ac:spMkLst>
            <pc:docMk/>
            <pc:sldMk cId="1448525321" sldId="15774"/>
            <ac:spMk id="9" creationId="{193BEA01-8B25-95A3-86A3-0690868BE2C7}"/>
          </ac:spMkLst>
        </pc:spChg>
        <pc:spChg chg="mod">
          <ac:chgData name="Nayla Alkaabi" userId="1fbd0e4e-7836-4105-afba-cb0a80a4a7aa" providerId="ADAL" clId="{367F1F3F-256C-47CB-B888-1E2E67040975}" dt="2024-12-04T08:44:04.328" v="650" actId="207"/>
          <ac:spMkLst>
            <pc:docMk/>
            <pc:sldMk cId="1448525321" sldId="15774"/>
            <ac:spMk id="12" creationId="{2855B21D-4C8C-F598-A380-F4C0D57808F3}"/>
          </ac:spMkLst>
        </pc:spChg>
        <pc:spChg chg="mod">
          <ac:chgData name="Nayla Alkaabi" userId="1fbd0e4e-7836-4105-afba-cb0a80a4a7aa" providerId="ADAL" clId="{367F1F3F-256C-47CB-B888-1E2E67040975}" dt="2024-12-04T08:44:16.681" v="651" actId="207"/>
          <ac:spMkLst>
            <pc:docMk/>
            <pc:sldMk cId="1448525321" sldId="15774"/>
            <ac:spMk id="13" creationId="{3234A4F5-0493-0F9F-B002-9C0209AFCE18}"/>
          </ac:spMkLst>
        </pc:spChg>
        <pc:spChg chg="mod">
          <ac:chgData name="Nayla Alkaabi" userId="1fbd0e4e-7836-4105-afba-cb0a80a4a7aa" providerId="ADAL" clId="{367F1F3F-256C-47CB-B888-1E2E67040975}" dt="2024-12-04T08:44:16.681" v="651" actId="207"/>
          <ac:spMkLst>
            <pc:docMk/>
            <pc:sldMk cId="1448525321" sldId="15774"/>
            <ac:spMk id="14" creationId="{151C9B59-15E2-C40F-BFFA-F39D019B7C02}"/>
          </ac:spMkLst>
        </pc:spChg>
        <pc:spChg chg="mod">
          <ac:chgData name="Nayla Alkaabi" userId="1fbd0e4e-7836-4105-afba-cb0a80a4a7aa" providerId="ADAL" clId="{367F1F3F-256C-47CB-B888-1E2E67040975}" dt="2024-12-04T08:44:16.681" v="651" actId="207"/>
          <ac:spMkLst>
            <pc:docMk/>
            <pc:sldMk cId="1448525321" sldId="15774"/>
            <ac:spMk id="15" creationId="{42C7DADE-D2A1-46BB-8356-BADF6D2126AE}"/>
          </ac:spMkLst>
        </pc:spChg>
      </pc:sldChg>
      <pc:sldChg chg="del">
        <pc:chgData name="Nayla Alkaabi" userId="1fbd0e4e-7836-4105-afba-cb0a80a4a7aa" providerId="ADAL" clId="{367F1F3F-256C-47CB-B888-1E2E67040975}" dt="2024-12-04T08:16:05.994" v="68" actId="47"/>
        <pc:sldMkLst>
          <pc:docMk/>
          <pc:sldMk cId="3910562916" sldId="15784"/>
        </pc:sldMkLst>
      </pc:sldChg>
      <pc:sldChg chg="addSp modSp mod modNotesTx">
        <pc:chgData name="Nayla Alkaabi" userId="1fbd0e4e-7836-4105-afba-cb0a80a4a7aa" providerId="ADAL" clId="{367F1F3F-256C-47CB-B888-1E2E67040975}" dt="2024-12-04T08:19:19.368" v="144" actId="20577"/>
        <pc:sldMkLst>
          <pc:docMk/>
          <pc:sldMk cId="3415451831" sldId="15788"/>
        </pc:sldMkLst>
        <pc:spChg chg="mod">
          <ac:chgData name="Nayla Alkaabi" userId="1fbd0e4e-7836-4105-afba-cb0a80a4a7aa" providerId="ADAL" clId="{367F1F3F-256C-47CB-B888-1E2E67040975}" dt="2024-12-04T08:16:25.033" v="84" actId="20577"/>
          <ac:spMkLst>
            <pc:docMk/>
            <pc:sldMk cId="3415451831" sldId="15788"/>
            <ac:spMk id="3" creationId="{6F72DB33-194A-0379-5828-C19B85A57953}"/>
          </ac:spMkLst>
        </pc:spChg>
        <pc:picChg chg="mod">
          <ac:chgData name="Nayla Alkaabi" userId="1fbd0e4e-7836-4105-afba-cb0a80a4a7aa" providerId="ADAL" clId="{367F1F3F-256C-47CB-B888-1E2E67040975}" dt="2024-12-04T08:18:51.407" v="99" actId="1076"/>
          <ac:picMkLst>
            <pc:docMk/>
            <pc:sldMk cId="3415451831" sldId="15788"/>
            <ac:picMk id="4" creationId="{2FF8DC30-5EE3-4CBD-E567-2ECE7DEFA840}"/>
          </ac:picMkLst>
        </pc:picChg>
        <pc:picChg chg="add mod">
          <ac:chgData name="Nayla Alkaabi" userId="1fbd0e4e-7836-4105-afba-cb0a80a4a7aa" providerId="ADAL" clId="{367F1F3F-256C-47CB-B888-1E2E67040975}" dt="2024-12-04T08:18:55.719" v="100" actId="1076"/>
          <ac:picMkLst>
            <pc:docMk/>
            <pc:sldMk cId="3415451831" sldId="15788"/>
            <ac:picMk id="5" creationId="{1E61C41D-F564-DC31-53BD-EC66A740DCC9}"/>
          </ac:picMkLst>
        </pc:picChg>
      </pc:sldChg>
      <pc:sldChg chg="del">
        <pc:chgData name="Nayla Alkaabi" userId="1fbd0e4e-7836-4105-afba-cb0a80a4a7aa" providerId="ADAL" clId="{367F1F3F-256C-47CB-B888-1E2E67040975}" dt="2024-12-04T08:16:35.189" v="85" actId="47"/>
        <pc:sldMkLst>
          <pc:docMk/>
          <pc:sldMk cId="2557243245" sldId="15791"/>
        </pc:sldMkLst>
      </pc:sldChg>
      <pc:sldChg chg="del">
        <pc:chgData name="Nayla Alkaabi" userId="1fbd0e4e-7836-4105-afba-cb0a80a4a7aa" providerId="ADAL" clId="{367F1F3F-256C-47CB-B888-1E2E67040975}" dt="2024-12-04T08:16:03.934" v="66" actId="47"/>
        <pc:sldMkLst>
          <pc:docMk/>
          <pc:sldMk cId="3747686426" sldId="15797"/>
        </pc:sldMkLst>
      </pc:sldChg>
      <pc:sldChg chg="del">
        <pc:chgData name="Nayla Alkaabi" userId="1fbd0e4e-7836-4105-afba-cb0a80a4a7aa" providerId="ADAL" clId="{367F1F3F-256C-47CB-B888-1E2E67040975}" dt="2024-12-04T08:16:08.512" v="69" actId="47"/>
        <pc:sldMkLst>
          <pc:docMk/>
          <pc:sldMk cId="3042690521" sldId="15798"/>
        </pc:sldMkLst>
      </pc:sldChg>
      <pc:sldChg chg="add del">
        <pc:chgData name="Nayla Alkaabi" userId="1fbd0e4e-7836-4105-afba-cb0a80a4a7aa" providerId="ADAL" clId="{367F1F3F-256C-47CB-B888-1E2E67040975}" dt="2024-12-04T08:17:04.539" v="92"/>
        <pc:sldMkLst>
          <pc:docMk/>
          <pc:sldMk cId="125778873" sldId="15799"/>
        </pc:sldMkLst>
      </pc:sldChg>
      <pc:sldChg chg="del">
        <pc:chgData name="Nayla Alkaabi" userId="1fbd0e4e-7836-4105-afba-cb0a80a4a7aa" providerId="ADAL" clId="{367F1F3F-256C-47CB-B888-1E2E67040975}" dt="2024-12-04T08:16:04.753" v="67" actId="47"/>
        <pc:sldMkLst>
          <pc:docMk/>
          <pc:sldMk cId="2442365229" sldId="15801"/>
        </pc:sldMkLst>
      </pc:sldChg>
      <pc:sldChg chg="modSp mod">
        <pc:chgData name="Nayla Alkaabi" userId="1fbd0e4e-7836-4105-afba-cb0a80a4a7aa" providerId="ADAL" clId="{367F1F3F-256C-47CB-B888-1E2E67040975}" dt="2024-12-04T08:21:31.284" v="151" actId="20577"/>
        <pc:sldMkLst>
          <pc:docMk/>
          <pc:sldMk cId="2310410673" sldId="15804"/>
        </pc:sldMkLst>
        <pc:spChg chg="mod">
          <ac:chgData name="Nayla Alkaabi" userId="1fbd0e4e-7836-4105-afba-cb0a80a4a7aa" providerId="ADAL" clId="{367F1F3F-256C-47CB-B888-1E2E67040975}" dt="2024-12-04T08:21:31.284" v="151" actId="20577"/>
          <ac:spMkLst>
            <pc:docMk/>
            <pc:sldMk cId="2310410673" sldId="15804"/>
            <ac:spMk id="5" creationId="{2345274E-8CE7-B02D-94EC-4898B101C4CC}"/>
          </ac:spMkLst>
        </pc:spChg>
      </pc:sldChg>
      <pc:sldChg chg="del">
        <pc:chgData name="Nayla Alkaabi" userId="1fbd0e4e-7836-4105-afba-cb0a80a4a7aa" providerId="ADAL" clId="{367F1F3F-256C-47CB-B888-1E2E67040975}" dt="2024-12-04T08:16:01.643" v="63" actId="47"/>
        <pc:sldMkLst>
          <pc:docMk/>
          <pc:sldMk cId="4102510799" sldId="15815"/>
        </pc:sldMkLst>
      </pc:sldChg>
      <pc:sldChg chg="modAnim">
        <pc:chgData name="Nayla Alkaabi" userId="1fbd0e4e-7836-4105-afba-cb0a80a4a7aa" providerId="ADAL" clId="{367F1F3F-256C-47CB-B888-1E2E67040975}" dt="2024-12-04T11:07:11.239" v="1390"/>
        <pc:sldMkLst>
          <pc:docMk/>
          <pc:sldMk cId="3722781580" sldId="15816"/>
        </pc:sldMkLst>
      </pc:sldChg>
      <pc:sldChg chg="add del">
        <pc:chgData name="Nayla Alkaabi" userId="1fbd0e4e-7836-4105-afba-cb0a80a4a7aa" providerId="ADAL" clId="{367F1F3F-256C-47CB-B888-1E2E67040975}" dt="2024-12-04T08:17:04.539" v="92"/>
        <pc:sldMkLst>
          <pc:docMk/>
          <pc:sldMk cId="3320647459" sldId="15817"/>
        </pc:sldMkLst>
      </pc:sldChg>
      <pc:sldChg chg="add del">
        <pc:chgData name="Nayla Alkaabi" userId="1fbd0e4e-7836-4105-afba-cb0a80a4a7aa" providerId="ADAL" clId="{367F1F3F-256C-47CB-B888-1E2E67040975}" dt="2024-12-04T08:17:04.539" v="92"/>
        <pc:sldMkLst>
          <pc:docMk/>
          <pc:sldMk cId="2423768078" sldId="15818"/>
        </pc:sldMkLst>
      </pc:sldChg>
      <pc:sldChg chg="add del">
        <pc:chgData name="Nayla Alkaabi" userId="1fbd0e4e-7836-4105-afba-cb0a80a4a7aa" providerId="ADAL" clId="{367F1F3F-256C-47CB-B888-1E2E67040975}" dt="2024-12-04T08:17:04.539" v="92"/>
        <pc:sldMkLst>
          <pc:docMk/>
          <pc:sldMk cId="3962475272" sldId="15819"/>
        </pc:sldMkLst>
      </pc:sldChg>
      <pc:sldChg chg="del">
        <pc:chgData name="Nayla Alkaabi" userId="1fbd0e4e-7836-4105-afba-cb0a80a4a7aa" providerId="ADAL" clId="{367F1F3F-256C-47CB-B888-1E2E67040975}" dt="2024-12-04T08:16:44.051" v="91" actId="47"/>
        <pc:sldMkLst>
          <pc:docMk/>
          <pc:sldMk cId="1760318155" sldId="15820"/>
        </pc:sldMkLst>
      </pc:sldChg>
      <pc:sldChg chg="addSp delSp modSp add mod delAnim modAnim modNotesTx">
        <pc:chgData name="Nayla Alkaabi" userId="1fbd0e4e-7836-4105-afba-cb0a80a4a7aa" providerId="ADAL" clId="{367F1F3F-256C-47CB-B888-1E2E67040975}" dt="2024-12-04T10:50:23.959" v="1182" actId="121"/>
        <pc:sldMkLst>
          <pc:docMk/>
          <pc:sldMk cId="730381551" sldId="15822"/>
        </pc:sldMkLst>
        <pc:spChg chg="mod">
          <ac:chgData name="Nayla Alkaabi" userId="1fbd0e4e-7836-4105-afba-cb0a80a4a7aa" providerId="ADAL" clId="{367F1F3F-256C-47CB-B888-1E2E67040975}" dt="2024-12-04T08:22:08.970" v="172" actId="20577"/>
          <ac:spMkLst>
            <pc:docMk/>
            <pc:sldMk cId="730381551" sldId="15822"/>
            <ac:spMk id="3" creationId="{6F72DB33-194A-0379-5828-C19B85A57953}"/>
          </ac:spMkLst>
        </pc:spChg>
        <pc:spChg chg="add mod">
          <ac:chgData name="Nayla Alkaabi" userId="1fbd0e4e-7836-4105-afba-cb0a80a4a7aa" providerId="ADAL" clId="{367F1F3F-256C-47CB-B888-1E2E67040975}" dt="2024-12-04T10:50:14.338" v="1180" actId="1076"/>
          <ac:spMkLst>
            <pc:docMk/>
            <pc:sldMk cId="730381551" sldId="15822"/>
            <ac:spMk id="6" creationId="{C18CDA14-D523-C99A-0E46-28A9ABF97E0D}"/>
          </ac:spMkLst>
        </pc:spChg>
        <pc:spChg chg="add mod">
          <ac:chgData name="Nayla Alkaabi" userId="1fbd0e4e-7836-4105-afba-cb0a80a4a7aa" providerId="ADAL" clId="{367F1F3F-256C-47CB-B888-1E2E67040975}" dt="2024-12-04T10:50:10.850" v="1179" actId="1076"/>
          <ac:spMkLst>
            <pc:docMk/>
            <pc:sldMk cId="730381551" sldId="15822"/>
            <ac:spMk id="7" creationId="{79216283-D539-7C22-6CF0-5A0B34887BBA}"/>
          </ac:spMkLst>
        </pc:spChg>
        <pc:spChg chg="add mod">
          <ac:chgData name="Nayla Alkaabi" userId="1fbd0e4e-7836-4105-afba-cb0a80a4a7aa" providerId="ADAL" clId="{367F1F3F-256C-47CB-B888-1E2E67040975}" dt="2024-12-04T10:50:23.959" v="1182" actId="121"/>
          <ac:spMkLst>
            <pc:docMk/>
            <pc:sldMk cId="730381551" sldId="15822"/>
            <ac:spMk id="8" creationId="{1356E7CB-871A-C297-64BB-C3B01EDA825D}"/>
          </ac:spMkLst>
        </pc:spChg>
        <pc:picChg chg="add mod">
          <ac:chgData name="Nayla Alkaabi" userId="1fbd0e4e-7836-4105-afba-cb0a80a4a7aa" providerId="ADAL" clId="{367F1F3F-256C-47CB-B888-1E2E67040975}" dt="2024-12-04T10:50:07.464" v="1178" actId="1076"/>
          <ac:picMkLst>
            <pc:docMk/>
            <pc:sldMk cId="730381551" sldId="15822"/>
            <ac:picMk id="10" creationId="{5CA73B43-470F-827F-5171-D94EF6E0B4AA}"/>
          </ac:picMkLst>
        </pc:picChg>
        <pc:picChg chg="add mod">
          <ac:chgData name="Nayla Alkaabi" userId="1fbd0e4e-7836-4105-afba-cb0a80a4a7aa" providerId="ADAL" clId="{367F1F3F-256C-47CB-B888-1E2E67040975}" dt="2024-12-04T10:50:07.464" v="1178" actId="1076"/>
          <ac:picMkLst>
            <pc:docMk/>
            <pc:sldMk cId="730381551" sldId="15822"/>
            <ac:picMk id="12" creationId="{607871CB-C3A8-2DF8-4422-097E2A1BFD1D}"/>
          </ac:picMkLst>
        </pc:picChg>
        <pc:picChg chg="add mod">
          <ac:chgData name="Nayla Alkaabi" userId="1fbd0e4e-7836-4105-afba-cb0a80a4a7aa" providerId="ADAL" clId="{367F1F3F-256C-47CB-B888-1E2E67040975}" dt="2024-12-04T10:50:07.464" v="1178" actId="1076"/>
          <ac:picMkLst>
            <pc:docMk/>
            <pc:sldMk cId="730381551" sldId="15822"/>
            <ac:picMk id="14" creationId="{227840B2-983D-5702-9366-75268ED380DE}"/>
          </ac:picMkLst>
        </pc:picChg>
      </pc:sldChg>
      <pc:sldChg chg="addSp delSp modSp add mod ord delAnim modAnim">
        <pc:chgData name="Nayla Alkaabi" userId="1fbd0e4e-7836-4105-afba-cb0a80a4a7aa" providerId="ADAL" clId="{367F1F3F-256C-47CB-B888-1E2E67040975}" dt="2024-12-05T05:25:38.791" v="1509"/>
        <pc:sldMkLst>
          <pc:docMk/>
          <pc:sldMk cId="165304860" sldId="15823"/>
        </pc:sldMkLst>
        <pc:spChg chg="mod">
          <ac:chgData name="Nayla Alkaabi" userId="1fbd0e4e-7836-4105-afba-cb0a80a4a7aa" providerId="ADAL" clId="{367F1F3F-256C-47CB-B888-1E2E67040975}" dt="2024-12-04T08:35:04.600" v="632" actId="20577"/>
          <ac:spMkLst>
            <pc:docMk/>
            <pc:sldMk cId="165304860" sldId="15823"/>
            <ac:spMk id="3" creationId="{59D7439B-1C0E-CD8A-D8C6-545EE1F98CAB}"/>
          </ac:spMkLst>
        </pc:spChg>
        <pc:picChg chg="add mod">
          <ac:chgData name="Nayla Alkaabi" userId="1fbd0e4e-7836-4105-afba-cb0a80a4a7aa" providerId="ADAL" clId="{367F1F3F-256C-47CB-B888-1E2E67040975}" dt="2024-12-04T08:37:11.930" v="644" actId="1076"/>
          <ac:picMkLst>
            <pc:docMk/>
            <pc:sldMk cId="165304860" sldId="15823"/>
            <ac:picMk id="4" creationId="{7597FD2D-4C1D-C4E9-08CC-EAA5411ED952}"/>
          </ac:picMkLst>
        </pc:picChg>
        <pc:picChg chg="add mod">
          <ac:chgData name="Nayla Alkaabi" userId="1fbd0e4e-7836-4105-afba-cb0a80a4a7aa" providerId="ADAL" clId="{367F1F3F-256C-47CB-B888-1E2E67040975}" dt="2024-12-05T05:25:38.791" v="1509"/>
          <ac:picMkLst>
            <pc:docMk/>
            <pc:sldMk cId="165304860" sldId="15823"/>
            <ac:picMk id="9" creationId="{27C835CA-9656-4BD5-4D43-943B2BC9F380}"/>
          </ac:picMkLst>
        </pc:picChg>
      </pc:sldChg>
      <pc:sldChg chg="addSp delSp modSp add del mod ord delAnim modNotesTx">
        <pc:chgData name="Nayla Alkaabi" userId="1fbd0e4e-7836-4105-afba-cb0a80a4a7aa" providerId="ADAL" clId="{367F1F3F-256C-47CB-B888-1E2E67040975}" dt="2024-12-04T10:56:46.260" v="1279" actId="47"/>
        <pc:sldMkLst>
          <pc:docMk/>
          <pc:sldMk cId="491405506" sldId="15824"/>
        </pc:sldMkLst>
      </pc:sldChg>
      <pc:sldChg chg="addSp delSp modSp add mod modAnim modNotesTx">
        <pc:chgData name="Nayla Alkaabi" userId="1fbd0e4e-7836-4105-afba-cb0a80a4a7aa" providerId="ADAL" clId="{367F1F3F-256C-47CB-B888-1E2E67040975}" dt="2024-12-04T11:08:11.188" v="1396"/>
        <pc:sldMkLst>
          <pc:docMk/>
          <pc:sldMk cId="3025167862" sldId="15825"/>
        </pc:sldMkLst>
        <pc:spChg chg="add mod">
          <ac:chgData name="Nayla Alkaabi" userId="1fbd0e4e-7836-4105-afba-cb0a80a4a7aa" providerId="ADAL" clId="{367F1F3F-256C-47CB-B888-1E2E67040975}" dt="2024-12-04T10:31:07.418" v="1134" actId="1076"/>
          <ac:spMkLst>
            <pc:docMk/>
            <pc:sldMk cId="3025167862" sldId="15825"/>
            <ac:spMk id="4" creationId="{C3FDEC8C-D86A-8B6F-BCCB-938C5D285D34}"/>
          </ac:spMkLst>
        </pc:spChg>
        <pc:spChg chg="add mod">
          <ac:chgData name="Nayla Alkaabi" userId="1fbd0e4e-7836-4105-afba-cb0a80a4a7aa" providerId="ADAL" clId="{367F1F3F-256C-47CB-B888-1E2E67040975}" dt="2024-12-04T10:31:01.071" v="1133" actId="1076"/>
          <ac:spMkLst>
            <pc:docMk/>
            <pc:sldMk cId="3025167862" sldId="15825"/>
            <ac:spMk id="5" creationId="{25842163-CFDE-1179-A41A-BEEA506AD69A}"/>
          </ac:spMkLst>
        </pc:spChg>
        <pc:spChg chg="add mod">
          <ac:chgData name="Nayla Alkaabi" userId="1fbd0e4e-7836-4105-afba-cb0a80a4a7aa" providerId="ADAL" clId="{367F1F3F-256C-47CB-B888-1E2E67040975}" dt="2024-12-04T10:30:35.656" v="1129" actId="207"/>
          <ac:spMkLst>
            <pc:docMk/>
            <pc:sldMk cId="3025167862" sldId="15825"/>
            <ac:spMk id="7" creationId="{5999E40F-6EDF-C273-9F0D-08520D26B93B}"/>
          </ac:spMkLst>
        </pc:spChg>
        <pc:spChg chg="add mod">
          <ac:chgData name="Nayla Alkaabi" userId="1fbd0e4e-7836-4105-afba-cb0a80a4a7aa" providerId="ADAL" clId="{367F1F3F-256C-47CB-B888-1E2E67040975}" dt="2024-12-04T10:31:09.824" v="1135" actId="1076"/>
          <ac:spMkLst>
            <pc:docMk/>
            <pc:sldMk cId="3025167862" sldId="15825"/>
            <ac:spMk id="8" creationId="{B8E02782-2D01-1124-8985-9EADCBAC944B}"/>
          </ac:spMkLst>
        </pc:spChg>
        <pc:spChg chg="add mod">
          <ac:chgData name="Nayla Alkaabi" userId="1fbd0e4e-7836-4105-afba-cb0a80a4a7aa" providerId="ADAL" clId="{367F1F3F-256C-47CB-B888-1E2E67040975}" dt="2024-12-04T10:31:14.274" v="1136" actId="1076"/>
          <ac:spMkLst>
            <pc:docMk/>
            <pc:sldMk cId="3025167862" sldId="15825"/>
            <ac:spMk id="9" creationId="{9F2FE228-6FED-EFCA-BA09-3BEE76758D2A}"/>
          </ac:spMkLst>
        </pc:spChg>
        <pc:spChg chg="add mod">
          <ac:chgData name="Nayla Alkaabi" userId="1fbd0e4e-7836-4105-afba-cb0a80a4a7aa" providerId="ADAL" clId="{367F1F3F-256C-47CB-B888-1E2E67040975}" dt="2024-12-04T10:31:19.117" v="1137" actId="1076"/>
          <ac:spMkLst>
            <pc:docMk/>
            <pc:sldMk cId="3025167862" sldId="15825"/>
            <ac:spMk id="11" creationId="{27A069CC-9AEF-C787-EFB5-2513657E2B0E}"/>
          </ac:spMkLst>
        </pc:spChg>
        <pc:spChg chg="mod">
          <ac:chgData name="Nayla Alkaabi" userId="1fbd0e4e-7836-4105-afba-cb0a80a4a7aa" providerId="ADAL" clId="{367F1F3F-256C-47CB-B888-1E2E67040975}" dt="2024-12-04T08:45:03.968" v="720" actId="20577"/>
          <ac:spMkLst>
            <pc:docMk/>
            <pc:sldMk cId="3025167862" sldId="15825"/>
            <ac:spMk id="12" creationId="{99DA3E54-37F1-72A5-6A44-67D120A2A6B9}"/>
          </ac:spMkLst>
        </pc:spChg>
        <pc:picChg chg="add mod">
          <ac:chgData name="Nayla Alkaabi" userId="1fbd0e4e-7836-4105-afba-cb0a80a4a7aa" providerId="ADAL" clId="{367F1F3F-256C-47CB-B888-1E2E67040975}" dt="2024-12-04T10:48:19.714" v="1150" actId="1076"/>
          <ac:picMkLst>
            <pc:docMk/>
            <pc:sldMk cId="3025167862" sldId="15825"/>
            <ac:picMk id="14" creationId="{CCEFC067-0CF0-C76D-5600-714DDD00D8DF}"/>
          </ac:picMkLst>
        </pc:picChg>
        <pc:picChg chg="add mod">
          <ac:chgData name="Nayla Alkaabi" userId="1fbd0e4e-7836-4105-afba-cb0a80a4a7aa" providerId="ADAL" clId="{367F1F3F-256C-47CB-B888-1E2E67040975}" dt="2024-12-04T10:48:08.992" v="1147" actId="1076"/>
          <ac:picMkLst>
            <pc:docMk/>
            <pc:sldMk cId="3025167862" sldId="15825"/>
            <ac:picMk id="16" creationId="{BC49F3AA-334F-DA40-E63D-972937836CD6}"/>
          </ac:picMkLst>
        </pc:picChg>
        <pc:picChg chg="add mod">
          <ac:chgData name="Nayla Alkaabi" userId="1fbd0e4e-7836-4105-afba-cb0a80a4a7aa" providerId="ADAL" clId="{367F1F3F-256C-47CB-B888-1E2E67040975}" dt="2024-12-04T10:47:49.786" v="1146" actId="1076"/>
          <ac:picMkLst>
            <pc:docMk/>
            <pc:sldMk cId="3025167862" sldId="15825"/>
            <ac:picMk id="18" creationId="{43CE35BA-ABBF-DAA5-7325-403904E8A0F4}"/>
          </ac:picMkLst>
        </pc:picChg>
        <pc:picChg chg="add mod">
          <ac:chgData name="Nayla Alkaabi" userId="1fbd0e4e-7836-4105-afba-cb0a80a4a7aa" providerId="ADAL" clId="{367F1F3F-256C-47CB-B888-1E2E67040975}" dt="2024-12-04T10:48:13.442" v="1148" actId="1076"/>
          <ac:picMkLst>
            <pc:docMk/>
            <pc:sldMk cId="3025167862" sldId="15825"/>
            <ac:picMk id="20" creationId="{708A7BC3-8ABC-91D8-ACED-3B600177A8B5}"/>
          </ac:picMkLst>
        </pc:picChg>
        <pc:picChg chg="add mod">
          <ac:chgData name="Nayla Alkaabi" userId="1fbd0e4e-7836-4105-afba-cb0a80a4a7aa" providerId="ADAL" clId="{367F1F3F-256C-47CB-B888-1E2E67040975}" dt="2024-12-04T10:48:15.963" v="1149" actId="1076"/>
          <ac:picMkLst>
            <pc:docMk/>
            <pc:sldMk cId="3025167862" sldId="15825"/>
            <ac:picMk id="22" creationId="{3CE4447B-BD0D-CA5A-71AA-79E95AB0341B}"/>
          </ac:picMkLst>
        </pc:picChg>
      </pc:sldChg>
      <pc:sldChg chg="addSp delSp modSp add mod delAnim modAnim">
        <pc:chgData name="Nayla Alkaabi" userId="1fbd0e4e-7836-4105-afba-cb0a80a4a7aa" providerId="ADAL" clId="{367F1F3F-256C-47CB-B888-1E2E67040975}" dt="2024-12-05T05:31:35.891" v="1515"/>
        <pc:sldMkLst>
          <pc:docMk/>
          <pc:sldMk cId="2291352536" sldId="15826"/>
        </pc:sldMkLst>
        <pc:spChg chg="mod">
          <ac:chgData name="Nayla Alkaabi" userId="1fbd0e4e-7836-4105-afba-cb0a80a4a7aa" providerId="ADAL" clId="{367F1F3F-256C-47CB-B888-1E2E67040975}" dt="2024-12-04T11:02:01.912" v="1354" actId="1076"/>
          <ac:spMkLst>
            <pc:docMk/>
            <pc:sldMk cId="2291352536" sldId="15826"/>
            <ac:spMk id="4" creationId="{DDB86F08-D5FD-59DA-4031-597C8984215F}"/>
          </ac:spMkLst>
        </pc:spChg>
        <pc:spChg chg="mod">
          <ac:chgData name="Nayla Alkaabi" userId="1fbd0e4e-7836-4105-afba-cb0a80a4a7aa" providerId="ADAL" clId="{367F1F3F-256C-47CB-B888-1E2E67040975}" dt="2024-12-04T11:01:57.583" v="1353" actId="1076"/>
          <ac:spMkLst>
            <pc:docMk/>
            <pc:sldMk cId="2291352536" sldId="15826"/>
            <ac:spMk id="5" creationId="{8800842E-9997-17AA-A5F5-FB784782669A}"/>
          </ac:spMkLst>
        </pc:spChg>
        <pc:spChg chg="add mod">
          <ac:chgData name="Nayla Alkaabi" userId="1fbd0e4e-7836-4105-afba-cb0a80a4a7aa" providerId="ADAL" clId="{367F1F3F-256C-47CB-B888-1E2E67040975}" dt="2024-12-04T10:56:59.640" v="1282" actId="1076"/>
          <ac:spMkLst>
            <pc:docMk/>
            <pc:sldMk cId="2291352536" sldId="15826"/>
            <ac:spMk id="6" creationId="{99BA7F31-4CAF-5D46-17B4-230761EA24DD}"/>
          </ac:spMkLst>
        </pc:spChg>
        <pc:spChg chg="mod">
          <ac:chgData name="Nayla Alkaabi" userId="1fbd0e4e-7836-4105-afba-cb0a80a4a7aa" providerId="ADAL" clId="{367F1F3F-256C-47CB-B888-1E2E67040975}" dt="2024-12-04T11:04:28.063" v="1380" actId="20577"/>
          <ac:spMkLst>
            <pc:docMk/>
            <pc:sldMk cId="2291352536" sldId="15826"/>
            <ac:spMk id="8" creationId="{3940D017-2F5C-F748-9A5B-254B97B03951}"/>
          </ac:spMkLst>
        </pc:spChg>
        <pc:spChg chg="mod">
          <ac:chgData name="Nayla Alkaabi" userId="1fbd0e4e-7836-4105-afba-cb0a80a4a7aa" providerId="ADAL" clId="{367F1F3F-256C-47CB-B888-1E2E67040975}" dt="2024-12-04T11:02:26.464" v="1361" actId="1076"/>
          <ac:spMkLst>
            <pc:docMk/>
            <pc:sldMk cId="2291352536" sldId="15826"/>
            <ac:spMk id="9" creationId="{B9DC3A8D-B73C-AC14-ED1A-F99410A8BFC8}"/>
          </ac:spMkLst>
        </pc:spChg>
        <pc:spChg chg="add mod">
          <ac:chgData name="Nayla Alkaabi" userId="1fbd0e4e-7836-4105-afba-cb0a80a4a7aa" providerId="ADAL" clId="{367F1F3F-256C-47CB-B888-1E2E67040975}" dt="2024-12-05T05:18:49.726" v="1404" actId="34135"/>
          <ac:spMkLst>
            <pc:docMk/>
            <pc:sldMk cId="2291352536" sldId="15826"/>
            <ac:spMk id="26" creationId="{14A3F101-F82D-F432-02B7-79A2471FD04E}"/>
          </ac:spMkLst>
        </pc:spChg>
        <pc:spChg chg="add mod">
          <ac:chgData name="Nayla Alkaabi" userId="1fbd0e4e-7836-4105-afba-cb0a80a4a7aa" providerId="ADAL" clId="{367F1F3F-256C-47CB-B888-1E2E67040975}" dt="2024-12-05T05:19:33.535" v="1416" actId="34135"/>
          <ac:spMkLst>
            <pc:docMk/>
            <pc:sldMk cId="2291352536" sldId="15826"/>
            <ac:spMk id="28" creationId="{00290451-214C-51EB-80CF-CA77102364B0}"/>
          </ac:spMkLst>
        </pc:spChg>
        <pc:grpChg chg="add mod">
          <ac:chgData name="Nayla Alkaabi" userId="1fbd0e4e-7836-4105-afba-cb0a80a4a7aa" providerId="ADAL" clId="{367F1F3F-256C-47CB-B888-1E2E67040975}" dt="2024-12-05T05:18:45.308" v="1403" actId="164"/>
          <ac:grpSpMkLst>
            <pc:docMk/>
            <pc:sldMk cId="2291352536" sldId="15826"/>
            <ac:grpSpMk id="27" creationId="{39CB5218-D6E4-3056-2785-294EC3D0D37C}"/>
          </ac:grpSpMkLst>
        </pc:grpChg>
        <pc:grpChg chg="add mod">
          <ac:chgData name="Nayla Alkaabi" userId="1fbd0e4e-7836-4105-afba-cb0a80a4a7aa" providerId="ADAL" clId="{367F1F3F-256C-47CB-B888-1E2E67040975}" dt="2024-12-05T05:19:29.532" v="1415" actId="164"/>
          <ac:grpSpMkLst>
            <pc:docMk/>
            <pc:sldMk cId="2291352536" sldId="15826"/>
            <ac:grpSpMk id="29" creationId="{B3D60D6D-135B-A9D1-C698-1FB84C7FAD3A}"/>
          </ac:grpSpMkLst>
        </pc:grpChg>
        <pc:picChg chg="add mod modCrop">
          <ac:chgData name="Nayla Alkaabi" userId="1fbd0e4e-7836-4105-afba-cb0a80a4a7aa" providerId="ADAL" clId="{367F1F3F-256C-47CB-B888-1E2E67040975}" dt="2024-12-04T11:01:25.268" v="1343" actId="208"/>
          <ac:picMkLst>
            <pc:docMk/>
            <pc:sldMk cId="2291352536" sldId="15826"/>
            <ac:picMk id="13" creationId="{BE208CA7-4B12-BE7E-00F2-1FA77750211F}"/>
          </ac:picMkLst>
        </pc:picChg>
        <pc:picChg chg="add mod modCrop">
          <ac:chgData name="Nayla Alkaabi" userId="1fbd0e4e-7836-4105-afba-cb0a80a4a7aa" providerId="ADAL" clId="{367F1F3F-256C-47CB-B888-1E2E67040975}" dt="2024-12-05T05:18:45.308" v="1403" actId="164"/>
          <ac:picMkLst>
            <pc:docMk/>
            <pc:sldMk cId="2291352536" sldId="15826"/>
            <ac:picMk id="21" creationId="{E07C1FD6-C449-A9A6-E6BB-E81E054AC17B}"/>
          </ac:picMkLst>
        </pc:picChg>
        <pc:picChg chg="add mod modCrop">
          <ac:chgData name="Nayla Alkaabi" userId="1fbd0e4e-7836-4105-afba-cb0a80a4a7aa" providerId="ADAL" clId="{367F1F3F-256C-47CB-B888-1E2E67040975}" dt="2024-12-05T05:19:29.532" v="1415" actId="164"/>
          <ac:picMkLst>
            <pc:docMk/>
            <pc:sldMk cId="2291352536" sldId="15826"/>
            <ac:picMk id="24" creationId="{2DFAC9E3-EDA7-3353-DFCB-A92C4D2684B8}"/>
          </ac:picMkLst>
        </pc:picChg>
        <pc:picChg chg="add mod">
          <ac:chgData name="Nayla Alkaabi" userId="1fbd0e4e-7836-4105-afba-cb0a80a4a7aa" providerId="ADAL" clId="{367F1F3F-256C-47CB-B888-1E2E67040975}" dt="2024-12-04T11:04:50.025" v="1383" actId="208"/>
          <ac:picMkLst>
            <pc:docMk/>
            <pc:sldMk cId="2291352536" sldId="15826"/>
            <ac:picMk id="25" creationId="{8F7F8A87-FFBF-658D-ACBB-C6A366B5F28C}"/>
          </ac:picMkLst>
        </pc:picChg>
      </pc:sldChg>
      <pc:sldChg chg="addSp delSp modSp add mod modAnim modNotesTx">
        <pc:chgData name="Nayla Alkaabi" userId="1fbd0e4e-7836-4105-afba-cb0a80a4a7aa" providerId="ADAL" clId="{367F1F3F-256C-47CB-B888-1E2E67040975}" dt="2024-12-05T05:25:30.906" v="1507"/>
        <pc:sldMkLst>
          <pc:docMk/>
          <pc:sldMk cId="344117830" sldId="15827"/>
        </pc:sldMkLst>
        <pc:spChg chg="add mod">
          <ac:chgData name="Nayla Alkaabi" userId="1fbd0e4e-7836-4105-afba-cb0a80a4a7aa" providerId="ADAL" clId="{367F1F3F-256C-47CB-B888-1E2E67040975}" dt="2024-12-05T05:22:40.494" v="1491" actId="20577"/>
          <ac:spMkLst>
            <pc:docMk/>
            <pc:sldMk cId="344117830" sldId="15827"/>
            <ac:spMk id="6" creationId="{556E2CC0-9C92-2139-A3DE-41FC16D62D52}"/>
          </ac:spMkLst>
        </pc:spChg>
        <pc:picChg chg="add mod">
          <ac:chgData name="Nayla Alkaabi" userId="1fbd0e4e-7836-4105-afba-cb0a80a4a7aa" providerId="ADAL" clId="{367F1F3F-256C-47CB-B888-1E2E67040975}" dt="2024-12-05T05:22:50.261" v="1495" actId="1076"/>
          <ac:picMkLst>
            <pc:docMk/>
            <pc:sldMk cId="344117830" sldId="15827"/>
            <ac:picMk id="8" creationId="{AD45743D-4966-20CD-20B1-4A2AC7427BA7}"/>
          </ac:picMkLst>
        </pc:picChg>
        <pc:picChg chg="add mod">
          <ac:chgData name="Nayla Alkaabi" userId="1fbd0e4e-7836-4105-afba-cb0a80a4a7aa" providerId="ADAL" clId="{367F1F3F-256C-47CB-B888-1E2E67040975}" dt="2024-12-05T05:25:30.906" v="1507"/>
          <ac:picMkLst>
            <pc:docMk/>
            <pc:sldMk cId="344117830" sldId="15827"/>
            <ac:picMk id="9" creationId="{FB80C3E3-98EE-177E-B36D-284A38661910}"/>
          </ac:picMkLst>
        </pc:picChg>
      </pc:sldChg>
    </pc:docChg>
  </pc:docChgLst>
  <pc:docChgLst>
    <pc:chgData name="Nayla Alkaabi" userId="1fbd0e4e-7836-4105-afba-cb0a80a4a7aa" providerId="ADAL" clId="{3C5203A5-6998-4DC8-B7E9-B66C72845B23}"/>
    <pc:docChg chg="modSld">
      <pc:chgData name="Nayla Alkaabi" userId="1fbd0e4e-7836-4105-afba-cb0a80a4a7aa" providerId="ADAL" clId="{3C5203A5-6998-4DC8-B7E9-B66C72845B23}" dt="2025-01-19T11:42:03.772" v="61" actId="20577"/>
      <pc:docMkLst>
        <pc:docMk/>
      </pc:docMkLst>
      <pc:sldChg chg="modNotesTx">
        <pc:chgData name="Nayla Alkaabi" userId="1fbd0e4e-7836-4105-afba-cb0a80a4a7aa" providerId="ADAL" clId="{3C5203A5-6998-4DC8-B7E9-B66C72845B23}" dt="2025-01-19T11:40:32.690" v="54" actId="20577"/>
        <pc:sldMkLst>
          <pc:docMk/>
          <pc:sldMk cId="2690757690" sldId="15757"/>
        </pc:sldMkLst>
      </pc:sldChg>
      <pc:sldChg chg="modSp mod">
        <pc:chgData name="Nayla Alkaabi" userId="1fbd0e4e-7836-4105-afba-cb0a80a4a7aa" providerId="ADAL" clId="{3C5203A5-6998-4DC8-B7E9-B66C72845B23}" dt="2025-01-19T11:39:15.899" v="16" actId="20577"/>
        <pc:sldMkLst>
          <pc:docMk/>
          <pc:sldMk cId="492949222" sldId="15775"/>
        </pc:sldMkLst>
        <pc:spChg chg="mod">
          <ac:chgData name="Nayla Alkaabi" userId="1fbd0e4e-7836-4105-afba-cb0a80a4a7aa" providerId="ADAL" clId="{3C5203A5-6998-4DC8-B7E9-B66C72845B23}" dt="2025-01-19T11:39:15.899" v="16" actId="20577"/>
          <ac:spMkLst>
            <pc:docMk/>
            <pc:sldMk cId="492949222" sldId="15775"/>
            <ac:spMk id="5" creationId="{BF97DF80-7FD3-5E5B-C386-B62D61095F5E}"/>
          </ac:spMkLst>
        </pc:spChg>
      </pc:sldChg>
      <pc:sldChg chg="modSp mod">
        <pc:chgData name="Nayla Alkaabi" userId="1fbd0e4e-7836-4105-afba-cb0a80a4a7aa" providerId="ADAL" clId="{3C5203A5-6998-4DC8-B7E9-B66C72845B23}" dt="2025-01-19T11:39:29.864" v="24" actId="20577"/>
        <pc:sldMkLst>
          <pc:docMk/>
          <pc:sldMk cId="3415451831" sldId="15788"/>
        </pc:sldMkLst>
        <pc:spChg chg="mod">
          <ac:chgData name="Nayla Alkaabi" userId="1fbd0e4e-7836-4105-afba-cb0a80a4a7aa" providerId="ADAL" clId="{3C5203A5-6998-4DC8-B7E9-B66C72845B23}" dt="2025-01-19T11:39:29.864" v="24" actId="20577"/>
          <ac:spMkLst>
            <pc:docMk/>
            <pc:sldMk cId="3415451831" sldId="15788"/>
            <ac:spMk id="3" creationId="{6F72DB33-194A-0379-5828-C19B85A57953}"/>
          </ac:spMkLst>
        </pc:spChg>
      </pc:sldChg>
      <pc:sldChg chg="modSp mod">
        <pc:chgData name="Nayla Alkaabi" userId="1fbd0e4e-7836-4105-afba-cb0a80a4a7aa" providerId="ADAL" clId="{3C5203A5-6998-4DC8-B7E9-B66C72845B23}" dt="2025-01-19T11:38:57.159" v="8" actId="20577"/>
        <pc:sldMkLst>
          <pc:docMk/>
          <pc:sldMk cId="2310410673" sldId="15804"/>
        </pc:sldMkLst>
        <pc:spChg chg="mod">
          <ac:chgData name="Nayla Alkaabi" userId="1fbd0e4e-7836-4105-afba-cb0a80a4a7aa" providerId="ADAL" clId="{3C5203A5-6998-4DC8-B7E9-B66C72845B23}" dt="2025-01-19T11:38:57.159" v="8" actId="20577"/>
          <ac:spMkLst>
            <pc:docMk/>
            <pc:sldMk cId="2310410673" sldId="15804"/>
            <ac:spMk id="5" creationId="{2345274E-8CE7-B02D-94EC-4898B101C4CC}"/>
          </ac:spMkLst>
        </pc:spChg>
      </pc:sldChg>
      <pc:sldChg chg="modSp mod">
        <pc:chgData name="Nayla Alkaabi" userId="1fbd0e4e-7836-4105-afba-cb0a80a4a7aa" providerId="ADAL" clId="{3C5203A5-6998-4DC8-B7E9-B66C72845B23}" dt="2025-01-19T11:42:03.772" v="61" actId="20577"/>
        <pc:sldMkLst>
          <pc:docMk/>
          <pc:sldMk cId="730381551" sldId="15822"/>
        </pc:sldMkLst>
        <pc:spChg chg="mod">
          <ac:chgData name="Nayla Alkaabi" userId="1fbd0e4e-7836-4105-afba-cb0a80a4a7aa" providerId="ADAL" clId="{3C5203A5-6998-4DC8-B7E9-B66C72845B23}" dt="2025-01-19T11:39:36.447" v="31" actId="20577"/>
          <ac:spMkLst>
            <pc:docMk/>
            <pc:sldMk cId="730381551" sldId="15822"/>
            <ac:spMk id="3" creationId="{6F72DB33-194A-0379-5828-C19B85A57953}"/>
          </ac:spMkLst>
        </pc:spChg>
        <pc:spChg chg="mod">
          <ac:chgData name="Nayla Alkaabi" userId="1fbd0e4e-7836-4105-afba-cb0a80a4a7aa" providerId="ADAL" clId="{3C5203A5-6998-4DC8-B7E9-B66C72845B23}" dt="2025-01-19T11:42:03.772" v="61" actId="20577"/>
          <ac:spMkLst>
            <pc:docMk/>
            <pc:sldMk cId="730381551" sldId="15822"/>
            <ac:spMk id="6" creationId="{C18CDA14-D523-C99A-0E46-28A9ABF97E0D}"/>
          </ac:spMkLst>
        </pc:spChg>
      </pc:sldChg>
      <pc:sldChg chg="modSp mod">
        <pc:chgData name="Nayla Alkaabi" userId="1fbd0e4e-7836-4105-afba-cb0a80a4a7aa" providerId="ADAL" clId="{3C5203A5-6998-4DC8-B7E9-B66C72845B23}" dt="2025-01-19T11:39:48.523" v="38" actId="20577"/>
        <pc:sldMkLst>
          <pc:docMk/>
          <pc:sldMk cId="165304860" sldId="15823"/>
        </pc:sldMkLst>
        <pc:spChg chg="mod">
          <ac:chgData name="Nayla Alkaabi" userId="1fbd0e4e-7836-4105-afba-cb0a80a4a7aa" providerId="ADAL" clId="{3C5203A5-6998-4DC8-B7E9-B66C72845B23}" dt="2025-01-19T11:39:48.523" v="38" actId="20577"/>
          <ac:spMkLst>
            <pc:docMk/>
            <pc:sldMk cId="165304860" sldId="15823"/>
            <ac:spMk id="3" creationId="{59D7439B-1C0E-CD8A-D8C6-545EE1F98CAB}"/>
          </ac:spMkLst>
        </pc:spChg>
      </pc:sldChg>
      <pc:sldChg chg="modSp mod modNotesTx">
        <pc:chgData name="Nayla Alkaabi" userId="1fbd0e4e-7836-4105-afba-cb0a80a4a7aa" providerId="ADAL" clId="{3C5203A5-6998-4DC8-B7E9-B66C72845B23}" dt="2025-01-19T11:40:08.127" v="46" actId="113"/>
        <pc:sldMkLst>
          <pc:docMk/>
          <pc:sldMk cId="3025167862" sldId="15825"/>
        </pc:sldMkLst>
        <pc:spChg chg="mod">
          <ac:chgData name="Nayla Alkaabi" userId="1fbd0e4e-7836-4105-afba-cb0a80a4a7aa" providerId="ADAL" clId="{3C5203A5-6998-4DC8-B7E9-B66C72845B23}" dt="2025-01-19T11:40:02.704" v="45" actId="20577"/>
          <ac:spMkLst>
            <pc:docMk/>
            <pc:sldMk cId="3025167862" sldId="15825"/>
            <ac:spMk id="12" creationId="{99DA3E54-37F1-72A5-6A44-67D120A2A6B9}"/>
          </ac:spMkLst>
        </pc:spChg>
      </pc:sldChg>
      <pc:sldChg chg="modSp mod">
        <pc:chgData name="Nayla Alkaabi" userId="1fbd0e4e-7836-4105-afba-cb0a80a4a7aa" providerId="ADAL" clId="{3C5203A5-6998-4DC8-B7E9-B66C72845B23}" dt="2025-01-19T11:40:14.690" v="53" actId="20577"/>
        <pc:sldMkLst>
          <pc:docMk/>
          <pc:sldMk cId="2291352536" sldId="15826"/>
        </pc:sldMkLst>
        <pc:spChg chg="mod">
          <ac:chgData name="Nayla Alkaabi" userId="1fbd0e4e-7836-4105-afba-cb0a80a4a7aa" providerId="ADAL" clId="{3C5203A5-6998-4DC8-B7E9-B66C72845B23}" dt="2025-01-19T11:40:14.690" v="53" actId="20577"/>
          <ac:spMkLst>
            <pc:docMk/>
            <pc:sldMk cId="2291352536" sldId="15826"/>
            <ac:spMk id="6" creationId="{99BA7F31-4CAF-5D46-17B4-230761EA24DD}"/>
          </ac:spMkLst>
        </pc:spChg>
      </pc:sldChg>
    </pc:docChg>
  </pc:docChgLst>
  <pc:docChgLst>
    <pc:chgData name="Nayla Alkaabi" userId="1fbd0e4e-7836-4105-afba-cb0a80a4a7aa" providerId="ADAL" clId="{4C495F99-AE49-44F2-984C-DA1D89FDDEF8}"/>
    <pc:docChg chg="undo custSel addSld delSld modSld sldOrd">
      <pc:chgData name="Nayla Alkaabi" userId="1fbd0e4e-7836-4105-afba-cb0a80a4a7aa" providerId="ADAL" clId="{4C495F99-AE49-44F2-984C-DA1D89FDDEF8}" dt="2024-12-10T05:41:51.105" v="729" actId="20577"/>
      <pc:docMkLst>
        <pc:docMk/>
      </pc:docMkLst>
      <pc:sldChg chg="add modNotesTx">
        <pc:chgData name="Nayla Alkaabi" userId="1fbd0e4e-7836-4105-afba-cb0a80a4a7aa" providerId="ADAL" clId="{4C495F99-AE49-44F2-984C-DA1D89FDDEF8}" dt="2024-12-09T11:53:02.354" v="719" actId="113"/>
        <pc:sldMkLst>
          <pc:docMk/>
          <pc:sldMk cId="1589025850" sldId="260"/>
        </pc:sldMkLst>
      </pc:sldChg>
      <pc:sldChg chg="modSp add mod modNotesTx">
        <pc:chgData name="Nayla Alkaabi" userId="1fbd0e4e-7836-4105-afba-cb0a80a4a7aa" providerId="ADAL" clId="{4C495F99-AE49-44F2-984C-DA1D89FDDEF8}" dt="2024-12-09T11:53:20.215" v="721" actId="12"/>
        <pc:sldMkLst>
          <pc:docMk/>
          <pc:sldMk cId="2690757690" sldId="15757"/>
        </pc:sldMkLst>
        <pc:spChg chg="mod">
          <ac:chgData name="Nayla Alkaabi" userId="1fbd0e4e-7836-4105-afba-cb0a80a4a7aa" providerId="ADAL" clId="{4C495F99-AE49-44F2-984C-DA1D89FDDEF8}" dt="2024-12-05T08:53:02.252" v="639" actId="34135"/>
          <ac:spMkLst>
            <pc:docMk/>
            <pc:sldMk cId="2690757690" sldId="15757"/>
            <ac:spMk id="13" creationId="{93CE9237-D9FC-F291-6CBF-89BC8587DCA4}"/>
          </ac:spMkLst>
        </pc:spChg>
        <pc:grpChg chg="mod">
          <ac:chgData name="Nayla Alkaabi" userId="1fbd0e4e-7836-4105-afba-cb0a80a4a7aa" providerId="ADAL" clId="{4C495F99-AE49-44F2-984C-DA1D89FDDEF8}" dt="2024-12-05T08:52:55.277" v="635" actId="1036"/>
          <ac:grpSpMkLst>
            <pc:docMk/>
            <pc:sldMk cId="2690757690" sldId="15757"/>
            <ac:grpSpMk id="15" creationId="{D03892FF-F302-E8F4-E6DB-C45FE75F5A9F}"/>
          </ac:grpSpMkLst>
        </pc:grpChg>
      </pc:sldChg>
      <pc:sldChg chg="modSp add mod modNotesTx">
        <pc:chgData name="Nayla Alkaabi" userId="1fbd0e4e-7836-4105-afba-cb0a80a4a7aa" providerId="ADAL" clId="{4C495F99-AE49-44F2-984C-DA1D89FDDEF8}" dt="2024-12-10T05:41:51.105" v="729" actId="20577"/>
        <pc:sldMkLst>
          <pc:docMk/>
          <pc:sldMk cId="3764545920" sldId="15758"/>
        </pc:sldMkLst>
        <pc:spChg chg="mod">
          <ac:chgData name="Nayla Alkaabi" userId="1fbd0e4e-7836-4105-afba-cb0a80a4a7aa" providerId="ADAL" clId="{4C495F99-AE49-44F2-984C-DA1D89FDDEF8}" dt="2024-12-10T05:41:51.105" v="729" actId="20577"/>
          <ac:spMkLst>
            <pc:docMk/>
            <pc:sldMk cId="3764545920" sldId="15758"/>
            <ac:spMk id="22" creationId="{F0DBB6F5-CE14-A544-0086-93D270D970C8}"/>
          </ac:spMkLst>
        </pc:spChg>
      </pc:sldChg>
      <pc:sldChg chg="add del ord">
        <pc:chgData name="Nayla Alkaabi" userId="1fbd0e4e-7836-4105-afba-cb0a80a4a7aa" providerId="ADAL" clId="{4C495F99-AE49-44F2-984C-DA1D89FDDEF8}" dt="2024-12-05T05:44:12.728" v="228"/>
        <pc:sldMkLst>
          <pc:docMk/>
          <pc:sldMk cId="1448525321" sldId="15774"/>
        </pc:sldMkLst>
      </pc:sldChg>
      <pc:sldChg chg="add ord">
        <pc:chgData name="Nayla Alkaabi" userId="1fbd0e4e-7836-4105-afba-cb0a80a4a7aa" providerId="ADAL" clId="{4C495F99-AE49-44F2-984C-DA1D89FDDEF8}" dt="2024-12-05T05:37:20.730" v="40"/>
        <pc:sldMkLst>
          <pc:docMk/>
          <pc:sldMk cId="492949222" sldId="15775"/>
        </pc:sldMkLst>
      </pc:sldChg>
      <pc:sldChg chg="add">
        <pc:chgData name="Nayla Alkaabi" userId="1fbd0e4e-7836-4105-afba-cb0a80a4a7aa" providerId="ADAL" clId="{4C495F99-AE49-44F2-984C-DA1D89FDDEF8}" dt="2024-12-05T08:46:53.469" v="621"/>
        <pc:sldMkLst>
          <pc:docMk/>
          <pc:sldMk cId="3701692395" sldId="15785"/>
        </pc:sldMkLst>
      </pc:sldChg>
      <pc:sldChg chg="modSp mod modNotesTx">
        <pc:chgData name="Nayla Alkaabi" userId="1fbd0e4e-7836-4105-afba-cb0a80a4a7aa" providerId="ADAL" clId="{4C495F99-AE49-44F2-984C-DA1D89FDDEF8}" dt="2024-12-05T05:38:14.105" v="78" actId="1076"/>
        <pc:sldMkLst>
          <pc:docMk/>
          <pc:sldMk cId="3415451831" sldId="15788"/>
        </pc:sldMkLst>
        <pc:spChg chg="mod">
          <ac:chgData name="Nayla Alkaabi" userId="1fbd0e4e-7836-4105-afba-cb0a80a4a7aa" providerId="ADAL" clId="{4C495F99-AE49-44F2-984C-DA1D89FDDEF8}" dt="2024-12-05T05:38:14.105" v="78" actId="1076"/>
          <ac:spMkLst>
            <pc:docMk/>
            <pc:sldMk cId="3415451831" sldId="15788"/>
            <ac:spMk id="3" creationId="{6F72DB33-194A-0379-5828-C19B85A57953}"/>
          </ac:spMkLst>
        </pc:spChg>
        <pc:picChg chg="mod">
          <ac:chgData name="Nayla Alkaabi" userId="1fbd0e4e-7836-4105-afba-cb0a80a4a7aa" providerId="ADAL" clId="{4C495F99-AE49-44F2-984C-DA1D89FDDEF8}" dt="2024-12-05T05:37:59.542" v="62" actId="1076"/>
          <ac:picMkLst>
            <pc:docMk/>
            <pc:sldMk cId="3415451831" sldId="15788"/>
            <ac:picMk id="5" creationId="{1E61C41D-F564-DC31-53BD-EC66A740DCC9}"/>
          </ac:picMkLst>
        </pc:picChg>
      </pc:sldChg>
      <pc:sldChg chg="del">
        <pc:chgData name="Nayla Alkaabi" userId="1fbd0e4e-7836-4105-afba-cb0a80a4a7aa" providerId="ADAL" clId="{4C495F99-AE49-44F2-984C-DA1D89FDDEF8}" dt="2024-12-05T08:46:24.714" v="620" actId="47"/>
        <pc:sldMkLst>
          <pc:docMk/>
          <pc:sldMk cId="125778873" sldId="15799"/>
        </pc:sldMkLst>
      </pc:sldChg>
      <pc:sldChg chg="add">
        <pc:chgData name="Nayla Alkaabi" userId="1fbd0e4e-7836-4105-afba-cb0a80a4a7aa" providerId="ADAL" clId="{4C495F99-AE49-44F2-984C-DA1D89FDDEF8}" dt="2024-12-05T08:46:53.469" v="621"/>
        <pc:sldMkLst>
          <pc:docMk/>
          <pc:sldMk cId="562017944" sldId="15803"/>
        </pc:sldMkLst>
      </pc:sldChg>
      <pc:sldChg chg="modSp mod">
        <pc:chgData name="Nayla Alkaabi" userId="1fbd0e4e-7836-4105-afba-cb0a80a4a7aa" providerId="ADAL" clId="{4C495F99-AE49-44F2-984C-DA1D89FDDEF8}" dt="2024-12-05T05:37:28.761" v="42" actId="20577"/>
        <pc:sldMkLst>
          <pc:docMk/>
          <pc:sldMk cId="2310410673" sldId="15804"/>
        </pc:sldMkLst>
        <pc:spChg chg="mod">
          <ac:chgData name="Nayla Alkaabi" userId="1fbd0e4e-7836-4105-afba-cb0a80a4a7aa" providerId="ADAL" clId="{4C495F99-AE49-44F2-984C-DA1D89FDDEF8}" dt="2024-12-05T05:37:28.761" v="42" actId="20577"/>
          <ac:spMkLst>
            <pc:docMk/>
            <pc:sldMk cId="2310410673" sldId="15804"/>
            <ac:spMk id="5" creationId="{2345274E-8CE7-B02D-94EC-4898B101C4CC}"/>
          </ac:spMkLst>
        </pc:spChg>
      </pc:sldChg>
      <pc:sldChg chg="del">
        <pc:chgData name="Nayla Alkaabi" userId="1fbd0e4e-7836-4105-afba-cb0a80a4a7aa" providerId="ADAL" clId="{4C495F99-AE49-44F2-984C-DA1D89FDDEF8}" dt="2024-12-05T05:37:18.516" v="37" actId="47"/>
        <pc:sldMkLst>
          <pc:docMk/>
          <pc:sldMk cId="3722781580" sldId="15816"/>
        </pc:sldMkLst>
      </pc:sldChg>
      <pc:sldChg chg="del">
        <pc:chgData name="Nayla Alkaabi" userId="1fbd0e4e-7836-4105-afba-cb0a80a4a7aa" providerId="ADAL" clId="{4C495F99-AE49-44F2-984C-DA1D89FDDEF8}" dt="2024-12-05T08:46:23.737" v="618" actId="47"/>
        <pc:sldMkLst>
          <pc:docMk/>
          <pc:sldMk cId="3320647459" sldId="15817"/>
        </pc:sldMkLst>
      </pc:sldChg>
      <pc:sldChg chg="del">
        <pc:chgData name="Nayla Alkaabi" userId="1fbd0e4e-7836-4105-afba-cb0a80a4a7aa" providerId="ADAL" clId="{4C495F99-AE49-44F2-984C-DA1D89FDDEF8}" dt="2024-12-05T08:46:24.253" v="619" actId="47"/>
        <pc:sldMkLst>
          <pc:docMk/>
          <pc:sldMk cId="2423768078" sldId="15818"/>
        </pc:sldMkLst>
      </pc:sldChg>
      <pc:sldChg chg="del">
        <pc:chgData name="Nayla Alkaabi" userId="1fbd0e4e-7836-4105-afba-cb0a80a4a7aa" providerId="ADAL" clId="{4C495F99-AE49-44F2-984C-DA1D89FDDEF8}" dt="2024-12-05T08:47:04.006" v="625" actId="47"/>
        <pc:sldMkLst>
          <pc:docMk/>
          <pc:sldMk cId="3962475272" sldId="15819"/>
        </pc:sldMkLst>
      </pc:sldChg>
      <pc:sldChg chg="del">
        <pc:chgData name="Nayla Alkaabi" userId="1fbd0e4e-7836-4105-afba-cb0a80a4a7aa" providerId="ADAL" clId="{4C495F99-AE49-44F2-984C-DA1D89FDDEF8}" dt="2024-12-05T08:47:03.493" v="624" actId="47"/>
        <pc:sldMkLst>
          <pc:docMk/>
          <pc:sldMk cId="853947700" sldId="15821"/>
        </pc:sldMkLst>
      </pc:sldChg>
      <pc:sldChg chg="modSp mod">
        <pc:chgData name="Nayla Alkaabi" userId="1fbd0e4e-7836-4105-afba-cb0a80a4a7aa" providerId="ADAL" clId="{4C495F99-AE49-44F2-984C-DA1D89FDDEF8}" dt="2024-12-05T05:43:19.092" v="177" actId="1076"/>
        <pc:sldMkLst>
          <pc:docMk/>
          <pc:sldMk cId="730381551" sldId="15822"/>
        </pc:sldMkLst>
        <pc:spChg chg="mod">
          <ac:chgData name="Nayla Alkaabi" userId="1fbd0e4e-7836-4105-afba-cb0a80a4a7aa" providerId="ADAL" clId="{4C495F99-AE49-44F2-984C-DA1D89FDDEF8}" dt="2024-12-05T05:38:32.436" v="105" actId="20577"/>
          <ac:spMkLst>
            <pc:docMk/>
            <pc:sldMk cId="730381551" sldId="15822"/>
            <ac:spMk id="3" creationId="{6F72DB33-194A-0379-5828-C19B85A57953}"/>
          </ac:spMkLst>
        </pc:spChg>
        <pc:spChg chg="mod">
          <ac:chgData name="Nayla Alkaabi" userId="1fbd0e4e-7836-4105-afba-cb0a80a4a7aa" providerId="ADAL" clId="{4C495F99-AE49-44F2-984C-DA1D89FDDEF8}" dt="2024-12-05T05:43:04.953" v="174" actId="1076"/>
          <ac:spMkLst>
            <pc:docMk/>
            <pc:sldMk cId="730381551" sldId="15822"/>
            <ac:spMk id="6" creationId="{C18CDA14-D523-C99A-0E46-28A9ABF97E0D}"/>
          </ac:spMkLst>
        </pc:spChg>
        <pc:spChg chg="mod">
          <ac:chgData name="Nayla Alkaabi" userId="1fbd0e4e-7836-4105-afba-cb0a80a4a7aa" providerId="ADAL" clId="{4C495F99-AE49-44F2-984C-DA1D89FDDEF8}" dt="2024-12-05T05:43:15.226" v="176" actId="1076"/>
          <ac:spMkLst>
            <pc:docMk/>
            <pc:sldMk cId="730381551" sldId="15822"/>
            <ac:spMk id="7" creationId="{79216283-D539-7C22-6CF0-5A0B34887BBA}"/>
          </ac:spMkLst>
        </pc:spChg>
        <pc:spChg chg="mod">
          <ac:chgData name="Nayla Alkaabi" userId="1fbd0e4e-7836-4105-afba-cb0a80a4a7aa" providerId="ADAL" clId="{4C495F99-AE49-44F2-984C-DA1D89FDDEF8}" dt="2024-12-05T05:43:19.092" v="177" actId="1076"/>
          <ac:spMkLst>
            <pc:docMk/>
            <pc:sldMk cId="730381551" sldId="15822"/>
            <ac:spMk id="8" creationId="{1356E7CB-871A-C297-64BB-C3B01EDA825D}"/>
          </ac:spMkLst>
        </pc:spChg>
        <pc:picChg chg="mod">
          <ac:chgData name="Nayla Alkaabi" userId="1fbd0e4e-7836-4105-afba-cb0a80a4a7aa" providerId="ADAL" clId="{4C495F99-AE49-44F2-984C-DA1D89FDDEF8}" dt="2024-12-05T05:38:56.110" v="108" actId="1076"/>
          <ac:picMkLst>
            <pc:docMk/>
            <pc:sldMk cId="730381551" sldId="15822"/>
            <ac:picMk id="10" creationId="{5CA73B43-470F-827F-5171-D94EF6E0B4AA}"/>
          </ac:picMkLst>
        </pc:picChg>
        <pc:picChg chg="mod">
          <ac:chgData name="Nayla Alkaabi" userId="1fbd0e4e-7836-4105-afba-cb0a80a4a7aa" providerId="ADAL" clId="{4C495F99-AE49-44F2-984C-DA1D89FDDEF8}" dt="2024-12-05T05:43:11.063" v="175" actId="1076"/>
          <ac:picMkLst>
            <pc:docMk/>
            <pc:sldMk cId="730381551" sldId="15822"/>
            <ac:picMk id="12" creationId="{607871CB-C3A8-2DF8-4422-097E2A1BFD1D}"/>
          </ac:picMkLst>
        </pc:picChg>
        <pc:picChg chg="mod">
          <ac:chgData name="Nayla Alkaabi" userId="1fbd0e4e-7836-4105-afba-cb0a80a4a7aa" providerId="ADAL" clId="{4C495F99-AE49-44F2-984C-DA1D89FDDEF8}" dt="2024-12-05T05:43:02.358" v="173" actId="1076"/>
          <ac:picMkLst>
            <pc:docMk/>
            <pc:sldMk cId="730381551" sldId="15822"/>
            <ac:picMk id="14" creationId="{227840B2-983D-5702-9366-75268ED380DE}"/>
          </ac:picMkLst>
        </pc:picChg>
      </pc:sldChg>
      <pc:sldChg chg="modSp mod modNotesTx">
        <pc:chgData name="Nayla Alkaabi" userId="1fbd0e4e-7836-4105-afba-cb0a80a4a7aa" providerId="ADAL" clId="{4C495F99-AE49-44F2-984C-DA1D89FDDEF8}" dt="2024-12-05T05:43:53.876" v="224" actId="20577"/>
        <pc:sldMkLst>
          <pc:docMk/>
          <pc:sldMk cId="165304860" sldId="15823"/>
        </pc:sldMkLst>
        <pc:spChg chg="mod">
          <ac:chgData name="Nayla Alkaabi" userId="1fbd0e4e-7836-4105-afba-cb0a80a4a7aa" providerId="ADAL" clId="{4C495F99-AE49-44F2-984C-DA1D89FDDEF8}" dt="2024-12-05T05:43:42.660" v="214" actId="1076"/>
          <ac:spMkLst>
            <pc:docMk/>
            <pc:sldMk cId="165304860" sldId="15823"/>
            <ac:spMk id="3" creationId="{59D7439B-1C0E-CD8A-D8C6-545EE1F98CAB}"/>
          </ac:spMkLst>
        </pc:spChg>
        <pc:picChg chg="mod">
          <ac:chgData name="Nayla Alkaabi" userId="1fbd0e4e-7836-4105-afba-cb0a80a4a7aa" providerId="ADAL" clId="{4C495F99-AE49-44F2-984C-DA1D89FDDEF8}" dt="2024-12-05T05:43:46.614" v="215" actId="1076"/>
          <ac:picMkLst>
            <pc:docMk/>
            <pc:sldMk cId="165304860" sldId="15823"/>
            <ac:picMk id="9" creationId="{27C835CA-9656-4BD5-4D43-943B2BC9F380}"/>
          </ac:picMkLst>
        </pc:picChg>
      </pc:sldChg>
      <pc:sldChg chg="modSp mod modNotesTx">
        <pc:chgData name="Nayla Alkaabi" userId="1fbd0e4e-7836-4105-afba-cb0a80a4a7aa" providerId="ADAL" clId="{4C495F99-AE49-44F2-984C-DA1D89FDDEF8}" dt="2024-12-05T08:18:30.994" v="504" actId="20577"/>
        <pc:sldMkLst>
          <pc:docMk/>
          <pc:sldMk cId="3025167862" sldId="15825"/>
        </pc:sldMkLst>
        <pc:spChg chg="mod">
          <ac:chgData name="Nayla Alkaabi" userId="1fbd0e4e-7836-4105-afba-cb0a80a4a7aa" providerId="ADAL" clId="{4C495F99-AE49-44F2-984C-DA1D89FDDEF8}" dt="2024-12-05T08:17:58.434" v="489" actId="1076"/>
          <ac:spMkLst>
            <pc:docMk/>
            <pc:sldMk cId="3025167862" sldId="15825"/>
            <ac:spMk id="4" creationId="{C3FDEC8C-D86A-8B6F-BCCB-938C5D285D34}"/>
          </ac:spMkLst>
        </pc:spChg>
        <pc:spChg chg="mod">
          <ac:chgData name="Nayla Alkaabi" userId="1fbd0e4e-7836-4105-afba-cb0a80a4a7aa" providerId="ADAL" clId="{4C495F99-AE49-44F2-984C-DA1D89FDDEF8}" dt="2024-12-05T08:18:10.209" v="490" actId="1076"/>
          <ac:spMkLst>
            <pc:docMk/>
            <pc:sldMk cId="3025167862" sldId="15825"/>
            <ac:spMk id="5" creationId="{25842163-CFDE-1179-A41A-BEEA506AD69A}"/>
          </ac:spMkLst>
        </pc:spChg>
        <pc:spChg chg="mod">
          <ac:chgData name="Nayla Alkaabi" userId="1fbd0e4e-7836-4105-afba-cb0a80a4a7aa" providerId="ADAL" clId="{4C495F99-AE49-44F2-984C-DA1D89FDDEF8}" dt="2024-12-05T08:13:49.317" v="446" actId="1076"/>
          <ac:spMkLst>
            <pc:docMk/>
            <pc:sldMk cId="3025167862" sldId="15825"/>
            <ac:spMk id="7" creationId="{5999E40F-6EDF-C273-9F0D-08520D26B93B}"/>
          </ac:spMkLst>
        </pc:spChg>
        <pc:spChg chg="mod">
          <ac:chgData name="Nayla Alkaabi" userId="1fbd0e4e-7836-4105-afba-cb0a80a4a7aa" providerId="ADAL" clId="{4C495F99-AE49-44F2-984C-DA1D89FDDEF8}" dt="2024-12-05T08:17:58.434" v="489" actId="1076"/>
          <ac:spMkLst>
            <pc:docMk/>
            <pc:sldMk cId="3025167862" sldId="15825"/>
            <ac:spMk id="8" creationId="{B8E02782-2D01-1124-8985-9EADCBAC944B}"/>
          </ac:spMkLst>
        </pc:spChg>
        <pc:spChg chg="mod">
          <ac:chgData name="Nayla Alkaabi" userId="1fbd0e4e-7836-4105-afba-cb0a80a4a7aa" providerId="ADAL" clId="{4C495F99-AE49-44F2-984C-DA1D89FDDEF8}" dt="2024-12-05T08:17:18.141" v="488" actId="1076"/>
          <ac:spMkLst>
            <pc:docMk/>
            <pc:sldMk cId="3025167862" sldId="15825"/>
            <ac:spMk id="9" creationId="{9F2FE228-6FED-EFCA-BA09-3BEE76758D2A}"/>
          </ac:spMkLst>
        </pc:spChg>
        <pc:spChg chg="mod">
          <ac:chgData name="Nayla Alkaabi" userId="1fbd0e4e-7836-4105-afba-cb0a80a4a7aa" providerId="ADAL" clId="{4C495F99-AE49-44F2-984C-DA1D89FDDEF8}" dt="2024-12-05T08:17:09.512" v="487" actId="1076"/>
          <ac:spMkLst>
            <pc:docMk/>
            <pc:sldMk cId="3025167862" sldId="15825"/>
            <ac:spMk id="11" creationId="{27A069CC-9AEF-C787-EFB5-2513657E2B0E}"/>
          </ac:spMkLst>
        </pc:spChg>
        <pc:spChg chg="mod">
          <ac:chgData name="Nayla Alkaabi" userId="1fbd0e4e-7836-4105-afba-cb0a80a4a7aa" providerId="ADAL" clId="{4C495F99-AE49-44F2-984C-DA1D89FDDEF8}" dt="2024-12-05T08:13:52.332" v="447" actId="1076"/>
          <ac:spMkLst>
            <pc:docMk/>
            <pc:sldMk cId="3025167862" sldId="15825"/>
            <ac:spMk id="12" creationId="{99DA3E54-37F1-72A5-6A44-67D120A2A6B9}"/>
          </ac:spMkLst>
        </pc:spChg>
        <pc:picChg chg="mod">
          <ac:chgData name="Nayla Alkaabi" userId="1fbd0e4e-7836-4105-afba-cb0a80a4a7aa" providerId="ADAL" clId="{4C495F99-AE49-44F2-984C-DA1D89FDDEF8}" dt="2024-12-05T08:17:58.434" v="489" actId="1076"/>
          <ac:picMkLst>
            <pc:docMk/>
            <pc:sldMk cId="3025167862" sldId="15825"/>
            <ac:picMk id="14" creationId="{CCEFC067-0CF0-C76D-5600-714DDD00D8DF}"/>
          </ac:picMkLst>
        </pc:picChg>
        <pc:picChg chg="mod">
          <ac:chgData name="Nayla Alkaabi" userId="1fbd0e4e-7836-4105-afba-cb0a80a4a7aa" providerId="ADAL" clId="{4C495F99-AE49-44F2-984C-DA1D89FDDEF8}" dt="2024-12-05T08:17:09.512" v="487" actId="1076"/>
          <ac:picMkLst>
            <pc:docMk/>
            <pc:sldMk cId="3025167862" sldId="15825"/>
            <ac:picMk id="16" creationId="{BC49F3AA-334F-DA40-E63D-972937836CD6}"/>
          </ac:picMkLst>
        </pc:picChg>
        <pc:picChg chg="mod">
          <ac:chgData name="Nayla Alkaabi" userId="1fbd0e4e-7836-4105-afba-cb0a80a4a7aa" providerId="ADAL" clId="{4C495F99-AE49-44F2-984C-DA1D89FDDEF8}" dt="2024-12-05T08:18:14.037" v="491" actId="1076"/>
          <ac:picMkLst>
            <pc:docMk/>
            <pc:sldMk cId="3025167862" sldId="15825"/>
            <ac:picMk id="18" creationId="{43CE35BA-ABBF-DAA5-7325-403904E8A0F4}"/>
          </ac:picMkLst>
        </pc:picChg>
        <pc:picChg chg="mod">
          <ac:chgData name="Nayla Alkaabi" userId="1fbd0e4e-7836-4105-afba-cb0a80a4a7aa" providerId="ADAL" clId="{4C495F99-AE49-44F2-984C-DA1D89FDDEF8}" dt="2024-12-05T08:17:58.434" v="489" actId="1076"/>
          <ac:picMkLst>
            <pc:docMk/>
            <pc:sldMk cId="3025167862" sldId="15825"/>
            <ac:picMk id="20" creationId="{708A7BC3-8ABC-91D8-ACED-3B600177A8B5}"/>
          </ac:picMkLst>
        </pc:picChg>
        <pc:picChg chg="mod">
          <ac:chgData name="Nayla Alkaabi" userId="1fbd0e4e-7836-4105-afba-cb0a80a4a7aa" providerId="ADAL" clId="{4C495F99-AE49-44F2-984C-DA1D89FDDEF8}" dt="2024-12-05T08:18:10.209" v="490" actId="1076"/>
          <ac:picMkLst>
            <pc:docMk/>
            <pc:sldMk cId="3025167862" sldId="15825"/>
            <ac:picMk id="22" creationId="{3CE4447B-BD0D-CA5A-71AA-79E95AB0341B}"/>
          </ac:picMkLst>
        </pc:picChg>
      </pc:sldChg>
      <pc:sldChg chg="modSp mod modNotesTx">
        <pc:chgData name="Nayla Alkaabi" userId="1fbd0e4e-7836-4105-afba-cb0a80a4a7aa" providerId="ADAL" clId="{4C495F99-AE49-44F2-984C-DA1D89FDDEF8}" dt="2024-12-05T08:52:21.939" v="630" actId="20577"/>
        <pc:sldMkLst>
          <pc:docMk/>
          <pc:sldMk cId="2291352536" sldId="15826"/>
        </pc:sldMkLst>
        <pc:spChg chg="mod">
          <ac:chgData name="Nayla Alkaabi" userId="1fbd0e4e-7836-4105-afba-cb0a80a4a7aa" providerId="ADAL" clId="{4C495F99-AE49-44F2-984C-DA1D89FDDEF8}" dt="2024-12-05T08:43:36.133" v="567" actId="1076"/>
          <ac:spMkLst>
            <pc:docMk/>
            <pc:sldMk cId="2291352536" sldId="15826"/>
            <ac:spMk id="4" creationId="{DDB86F08-D5FD-59DA-4031-597C8984215F}"/>
          </ac:spMkLst>
        </pc:spChg>
        <pc:spChg chg="mod">
          <ac:chgData name="Nayla Alkaabi" userId="1fbd0e4e-7836-4105-afba-cb0a80a4a7aa" providerId="ADAL" clId="{4C495F99-AE49-44F2-984C-DA1D89FDDEF8}" dt="2024-12-05T08:45:00.987" v="586" actId="20577"/>
          <ac:spMkLst>
            <pc:docMk/>
            <pc:sldMk cId="2291352536" sldId="15826"/>
            <ac:spMk id="5" creationId="{8800842E-9997-17AA-A5F5-FB784782669A}"/>
          </ac:spMkLst>
        </pc:spChg>
        <pc:spChg chg="mod">
          <ac:chgData name="Nayla Alkaabi" userId="1fbd0e4e-7836-4105-afba-cb0a80a4a7aa" providerId="ADAL" clId="{4C495F99-AE49-44F2-984C-DA1D89FDDEF8}" dt="2024-12-05T08:40:32.483" v="520" actId="20577"/>
          <ac:spMkLst>
            <pc:docMk/>
            <pc:sldMk cId="2291352536" sldId="15826"/>
            <ac:spMk id="6" creationId="{99BA7F31-4CAF-5D46-17B4-230761EA24DD}"/>
          </ac:spMkLst>
        </pc:spChg>
        <pc:spChg chg="mod">
          <ac:chgData name="Nayla Alkaabi" userId="1fbd0e4e-7836-4105-afba-cb0a80a4a7aa" providerId="ADAL" clId="{4C495F99-AE49-44F2-984C-DA1D89FDDEF8}" dt="2024-12-05T08:44:59.634" v="585" actId="20577"/>
          <ac:spMkLst>
            <pc:docMk/>
            <pc:sldMk cId="2291352536" sldId="15826"/>
            <ac:spMk id="8" creationId="{3940D017-2F5C-F748-9A5B-254B97B03951}"/>
          </ac:spMkLst>
        </pc:spChg>
        <pc:spChg chg="mod">
          <ac:chgData name="Nayla Alkaabi" userId="1fbd0e4e-7836-4105-afba-cb0a80a4a7aa" providerId="ADAL" clId="{4C495F99-AE49-44F2-984C-DA1D89FDDEF8}" dt="2024-12-05T08:52:21.939" v="630" actId="20577"/>
          <ac:spMkLst>
            <pc:docMk/>
            <pc:sldMk cId="2291352536" sldId="15826"/>
            <ac:spMk id="9" creationId="{B9DC3A8D-B73C-AC14-ED1A-F99410A8BFC8}"/>
          </ac:spMkLst>
        </pc:spChg>
        <pc:grpChg chg="mod">
          <ac:chgData name="Nayla Alkaabi" userId="1fbd0e4e-7836-4105-afba-cb0a80a4a7aa" providerId="ADAL" clId="{4C495F99-AE49-44F2-984C-DA1D89FDDEF8}" dt="2024-12-05T08:41:05.305" v="525" actId="1076"/>
          <ac:grpSpMkLst>
            <pc:docMk/>
            <pc:sldMk cId="2291352536" sldId="15826"/>
            <ac:grpSpMk id="27" creationId="{39CB5218-D6E4-3056-2785-294EC3D0D37C}"/>
          </ac:grpSpMkLst>
        </pc:grpChg>
        <pc:grpChg chg="mod">
          <ac:chgData name="Nayla Alkaabi" userId="1fbd0e4e-7836-4105-afba-cb0a80a4a7aa" providerId="ADAL" clId="{4C495F99-AE49-44F2-984C-DA1D89FDDEF8}" dt="2024-12-05T08:41:30.839" v="528" actId="1076"/>
          <ac:grpSpMkLst>
            <pc:docMk/>
            <pc:sldMk cId="2291352536" sldId="15826"/>
            <ac:grpSpMk id="29" creationId="{B3D60D6D-135B-A9D1-C698-1FB84C7FAD3A}"/>
          </ac:grpSpMkLst>
        </pc:grpChg>
        <pc:picChg chg="mod">
          <ac:chgData name="Nayla Alkaabi" userId="1fbd0e4e-7836-4105-afba-cb0a80a4a7aa" providerId="ADAL" clId="{4C495F99-AE49-44F2-984C-DA1D89FDDEF8}" dt="2024-12-05T08:40:55.358" v="523" actId="1076"/>
          <ac:picMkLst>
            <pc:docMk/>
            <pc:sldMk cId="2291352536" sldId="15826"/>
            <ac:picMk id="13" creationId="{BE208CA7-4B12-BE7E-00F2-1FA77750211F}"/>
          </ac:picMkLst>
        </pc:picChg>
        <pc:picChg chg="mod">
          <ac:chgData name="Nayla Alkaabi" userId="1fbd0e4e-7836-4105-afba-cb0a80a4a7aa" providerId="ADAL" clId="{4C495F99-AE49-44F2-984C-DA1D89FDDEF8}" dt="2024-12-05T08:41:15.839" v="526" actId="1076"/>
          <ac:picMkLst>
            <pc:docMk/>
            <pc:sldMk cId="2291352536" sldId="15826"/>
            <ac:picMk id="25" creationId="{8F7F8A87-FFBF-658D-ACBB-C6A366B5F28C}"/>
          </ac:picMkLst>
        </pc:picChg>
      </pc:sldChg>
      <pc:sldChg chg="modSp mod ord modNotesTx">
        <pc:chgData name="Nayla Alkaabi" userId="1fbd0e4e-7836-4105-afba-cb0a80a4a7aa" providerId="ADAL" clId="{4C495F99-AE49-44F2-984C-DA1D89FDDEF8}" dt="2024-12-05T08:54:50.953" v="712" actId="20577"/>
        <pc:sldMkLst>
          <pc:docMk/>
          <pc:sldMk cId="344117830" sldId="15827"/>
        </pc:sldMkLst>
        <pc:spChg chg="mod">
          <ac:chgData name="Nayla Alkaabi" userId="1fbd0e4e-7836-4105-afba-cb0a80a4a7aa" providerId="ADAL" clId="{4C495F99-AE49-44F2-984C-DA1D89FDDEF8}" dt="2024-12-05T08:54:30.625" v="699" actId="1076"/>
          <ac:spMkLst>
            <pc:docMk/>
            <pc:sldMk cId="344117830" sldId="15827"/>
            <ac:spMk id="6" creationId="{556E2CC0-9C92-2139-A3DE-41FC16D62D52}"/>
          </ac:spMkLst>
        </pc:spChg>
        <pc:picChg chg="mod">
          <ac:chgData name="Nayla Alkaabi" userId="1fbd0e4e-7836-4105-afba-cb0a80a4a7aa" providerId="ADAL" clId="{4C495F99-AE49-44F2-984C-DA1D89FDDEF8}" dt="2024-12-05T08:54:38.182" v="702" actId="1076"/>
          <ac:picMkLst>
            <pc:docMk/>
            <pc:sldMk cId="344117830" sldId="15827"/>
            <ac:picMk id="8" creationId="{AD45743D-4966-20CD-20B1-4A2AC7427BA7}"/>
          </ac:picMkLst>
        </pc:picChg>
        <pc:picChg chg="mod">
          <ac:chgData name="Nayla Alkaabi" userId="1fbd0e4e-7836-4105-afba-cb0a80a4a7aa" providerId="ADAL" clId="{4C495F99-AE49-44F2-984C-DA1D89FDDEF8}" dt="2024-12-05T08:54:33.578" v="700" actId="1076"/>
          <ac:picMkLst>
            <pc:docMk/>
            <pc:sldMk cId="344117830" sldId="15827"/>
            <ac:picMk id="9" creationId="{FB80C3E3-98EE-177E-B36D-284A38661910}"/>
          </ac:picMkLst>
        </pc:picChg>
      </pc:sldChg>
    </pc:docChg>
  </pc:docChgLst>
  <pc:docChgLst>
    <pc:chgData name="Nayla Alkaabi" userId="1fbd0e4e-7836-4105-afba-cb0a80a4a7aa" providerId="ADAL" clId="{9017211D-1DCD-4EDF-913E-DCF4FE80EF7F}"/>
    <pc:docChg chg="modSld">
      <pc:chgData name="Nayla Alkaabi" userId="1fbd0e4e-7836-4105-afba-cb0a80a4a7aa" providerId="ADAL" clId="{9017211D-1DCD-4EDF-913E-DCF4FE80EF7F}" dt="2025-01-13T10:04:20.446" v="11" actId="20577"/>
      <pc:docMkLst>
        <pc:docMk/>
      </pc:docMkLst>
      <pc:sldChg chg="modSp mod">
        <pc:chgData name="Nayla Alkaabi" userId="1fbd0e4e-7836-4105-afba-cb0a80a4a7aa" providerId="ADAL" clId="{9017211D-1DCD-4EDF-913E-DCF4FE80EF7F}" dt="2025-01-13T10:04:12.512" v="9" actId="1076"/>
        <pc:sldMkLst>
          <pc:docMk/>
          <pc:sldMk cId="1589025850" sldId="260"/>
        </pc:sldMkLst>
        <pc:spChg chg="mod">
          <ac:chgData name="Nayla Alkaabi" userId="1fbd0e4e-7836-4105-afba-cb0a80a4a7aa" providerId="ADAL" clId="{9017211D-1DCD-4EDF-913E-DCF4FE80EF7F}" dt="2025-01-13T10:04:12.512" v="9" actId="1076"/>
          <ac:spMkLst>
            <pc:docMk/>
            <pc:sldMk cId="1589025850" sldId="260"/>
            <ac:spMk id="22" creationId="{F0DBB6F5-CE14-A544-0086-93D270D970C8}"/>
          </ac:spMkLst>
        </pc:spChg>
      </pc:sldChg>
      <pc:sldChg chg="modSp mod">
        <pc:chgData name="Nayla Alkaabi" userId="1fbd0e4e-7836-4105-afba-cb0a80a4a7aa" providerId="ADAL" clId="{9017211D-1DCD-4EDF-913E-DCF4FE80EF7F}" dt="2025-01-13T10:04:20.446" v="11" actId="20577"/>
        <pc:sldMkLst>
          <pc:docMk/>
          <pc:sldMk cId="2690757690" sldId="15757"/>
        </pc:sldMkLst>
        <pc:spChg chg="mod">
          <ac:chgData name="Nayla Alkaabi" userId="1fbd0e4e-7836-4105-afba-cb0a80a4a7aa" providerId="ADAL" clId="{9017211D-1DCD-4EDF-913E-DCF4FE80EF7F}" dt="2025-01-13T10:04:20.446" v="11" actId="20577"/>
          <ac:spMkLst>
            <pc:docMk/>
            <pc:sldMk cId="2690757690" sldId="15757"/>
            <ac:spMk id="22" creationId="{F0DBB6F5-CE14-A544-0086-93D270D970C8}"/>
          </ac:spMkLst>
        </pc:spChg>
      </pc:sldChg>
    </pc:docChg>
  </pc:docChgLst>
  <pc:docChgLst>
    <pc:chgData name="Nayla Alkaabi" userId="1fbd0e4e-7836-4105-afba-cb0a80a4a7aa" providerId="ADAL" clId="{F5119C07-E492-46A7-A157-33F5B8FD035E}"/>
    <pc:docChg chg="undo custSel addSld delSld modSld sldOrd">
      <pc:chgData name="Nayla Alkaabi" userId="1fbd0e4e-7836-4105-afba-cb0a80a4a7aa" providerId="ADAL" clId="{F5119C07-E492-46A7-A157-33F5B8FD035E}" dt="2024-10-06T16:36:16.737" v="2081"/>
      <pc:docMkLst>
        <pc:docMk/>
      </pc:docMkLst>
      <pc:sldChg chg="del">
        <pc:chgData name="Nayla Alkaabi" userId="1fbd0e4e-7836-4105-afba-cb0a80a4a7aa" providerId="ADAL" clId="{F5119C07-E492-46A7-A157-33F5B8FD035E}" dt="2024-10-06T11:25:18.051" v="21" actId="47"/>
        <pc:sldMkLst>
          <pc:docMk/>
          <pc:sldMk cId="1064726015" sldId="256"/>
        </pc:sldMkLst>
      </pc:sldChg>
      <pc:sldChg chg="modSp mod modAnim">
        <pc:chgData name="Nayla Alkaabi" userId="1fbd0e4e-7836-4105-afba-cb0a80a4a7aa" providerId="ADAL" clId="{F5119C07-E492-46A7-A157-33F5B8FD035E}" dt="2024-10-06T11:30:57.915" v="314"/>
        <pc:sldMkLst>
          <pc:docMk/>
          <pc:sldMk cId="3464433916" sldId="258"/>
        </pc:sldMkLst>
      </pc:sldChg>
      <pc:sldChg chg="modSp mod modAnim">
        <pc:chgData name="Nayla Alkaabi" userId="1fbd0e4e-7836-4105-afba-cb0a80a4a7aa" providerId="ADAL" clId="{F5119C07-E492-46A7-A157-33F5B8FD035E}" dt="2024-10-06T16:33:47.131" v="2067"/>
        <pc:sldMkLst>
          <pc:docMk/>
          <pc:sldMk cId="648331266" sldId="259"/>
        </pc:sldMkLst>
      </pc:sldChg>
      <pc:sldChg chg="del">
        <pc:chgData name="Nayla Alkaabi" userId="1fbd0e4e-7836-4105-afba-cb0a80a4a7aa" providerId="ADAL" clId="{F5119C07-E492-46A7-A157-33F5B8FD035E}" dt="2024-10-06T16:04:48.631" v="1581" actId="47"/>
        <pc:sldMkLst>
          <pc:docMk/>
          <pc:sldMk cId="1589025850" sldId="260"/>
        </pc:sldMkLst>
      </pc:sldChg>
      <pc:sldChg chg="addSp delSp modSp mod modAnim">
        <pc:chgData name="Nayla Alkaabi" userId="1fbd0e4e-7836-4105-afba-cb0a80a4a7aa" providerId="ADAL" clId="{F5119C07-E492-46A7-A157-33F5B8FD035E}" dt="2024-10-06T15:13:15.656" v="726" actId="1076"/>
        <pc:sldMkLst>
          <pc:docMk/>
          <pc:sldMk cId="2708246734" sldId="261"/>
        </pc:sldMkLst>
      </pc:sldChg>
      <pc:sldChg chg="modSp mod modAnim">
        <pc:chgData name="Nayla Alkaabi" userId="1fbd0e4e-7836-4105-afba-cb0a80a4a7aa" providerId="ADAL" clId="{F5119C07-E492-46A7-A157-33F5B8FD035E}" dt="2024-10-06T15:34:37.925" v="1173" actId="313"/>
        <pc:sldMkLst>
          <pc:docMk/>
          <pc:sldMk cId="156027758" sldId="265"/>
        </pc:sldMkLst>
      </pc:sldChg>
      <pc:sldChg chg="del">
        <pc:chgData name="Nayla Alkaabi" userId="1fbd0e4e-7836-4105-afba-cb0a80a4a7aa" providerId="ADAL" clId="{F5119C07-E492-46A7-A157-33F5B8FD035E}" dt="2024-10-06T16:05:27.415" v="1588" actId="47"/>
        <pc:sldMkLst>
          <pc:docMk/>
          <pc:sldMk cId="2690757690" sldId="15757"/>
        </pc:sldMkLst>
      </pc:sldChg>
      <pc:sldChg chg="del">
        <pc:chgData name="Nayla Alkaabi" userId="1fbd0e4e-7836-4105-afba-cb0a80a4a7aa" providerId="ADAL" clId="{F5119C07-E492-46A7-A157-33F5B8FD035E}" dt="2024-10-06T16:06:09.227" v="1637" actId="47"/>
        <pc:sldMkLst>
          <pc:docMk/>
          <pc:sldMk cId="3764545920" sldId="15758"/>
        </pc:sldMkLst>
      </pc:sldChg>
      <pc:sldChg chg="modSp mod modNotesTx">
        <pc:chgData name="Nayla Alkaabi" userId="1fbd0e4e-7836-4105-afba-cb0a80a4a7aa" providerId="ADAL" clId="{F5119C07-E492-46A7-A157-33F5B8FD035E}" dt="2024-10-06T16:01:13.445" v="1455" actId="113"/>
        <pc:sldMkLst>
          <pc:docMk/>
          <pc:sldMk cId="1448525321" sldId="15774"/>
        </pc:sldMkLst>
      </pc:sldChg>
      <pc:sldChg chg="del">
        <pc:chgData name="Nayla Alkaabi" userId="1fbd0e4e-7836-4105-afba-cb0a80a4a7aa" providerId="ADAL" clId="{F5119C07-E492-46A7-A157-33F5B8FD035E}" dt="2024-10-06T15:40:44.248" v="1175" actId="47"/>
        <pc:sldMkLst>
          <pc:docMk/>
          <pc:sldMk cId="492949222" sldId="15775"/>
        </pc:sldMkLst>
      </pc:sldChg>
      <pc:sldChg chg="addSp delSp modSp mod delAnim modAnim">
        <pc:chgData name="Nayla Alkaabi" userId="1fbd0e4e-7836-4105-afba-cb0a80a4a7aa" providerId="ADAL" clId="{F5119C07-E492-46A7-A157-33F5B8FD035E}" dt="2024-10-06T15:20:12.738" v="810" actId="1076"/>
        <pc:sldMkLst>
          <pc:docMk/>
          <pc:sldMk cId="3910562916" sldId="15784"/>
        </pc:sldMkLst>
      </pc:sldChg>
      <pc:sldChg chg="del">
        <pc:chgData name="Nayla Alkaabi" userId="1fbd0e4e-7836-4105-afba-cb0a80a4a7aa" providerId="ADAL" clId="{F5119C07-E492-46A7-A157-33F5B8FD035E}" dt="2024-10-06T16:34:09.489" v="2069" actId="47"/>
        <pc:sldMkLst>
          <pc:docMk/>
          <pc:sldMk cId="3701692395" sldId="15785"/>
        </pc:sldMkLst>
      </pc:sldChg>
      <pc:sldChg chg="del">
        <pc:chgData name="Nayla Alkaabi" userId="1fbd0e4e-7836-4105-afba-cb0a80a4a7aa" providerId="ADAL" clId="{F5119C07-E492-46A7-A157-33F5B8FD035E}" dt="2024-10-06T11:26:21.705" v="94" actId="47"/>
        <pc:sldMkLst>
          <pc:docMk/>
          <pc:sldMk cId="720724920" sldId="15786"/>
        </pc:sldMkLst>
      </pc:sldChg>
      <pc:sldChg chg="addSp delSp modSp mod delAnim modAnim">
        <pc:chgData name="Nayla Alkaabi" userId="1fbd0e4e-7836-4105-afba-cb0a80a4a7aa" providerId="ADAL" clId="{F5119C07-E492-46A7-A157-33F5B8FD035E}" dt="2024-10-06T15:51:40.621" v="1217"/>
        <pc:sldMkLst>
          <pc:docMk/>
          <pc:sldMk cId="3415451831" sldId="15788"/>
        </pc:sldMkLst>
      </pc:sldChg>
      <pc:sldChg chg="addSp delSp modSp mod">
        <pc:chgData name="Nayla Alkaabi" userId="1fbd0e4e-7836-4105-afba-cb0a80a4a7aa" providerId="ADAL" clId="{F5119C07-E492-46A7-A157-33F5B8FD035E}" dt="2024-10-06T16:03:28.594" v="1526" actId="1076"/>
        <pc:sldMkLst>
          <pc:docMk/>
          <pc:sldMk cId="2557243245" sldId="15791"/>
        </pc:sldMkLst>
      </pc:sldChg>
      <pc:sldChg chg="addSp delSp modSp mod delAnim modAnim">
        <pc:chgData name="Nayla Alkaabi" userId="1fbd0e4e-7836-4105-afba-cb0a80a4a7aa" providerId="ADAL" clId="{F5119C07-E492-46A7-A157-33F5B8FD035E}" dt="2024-10-06T15:14:00.069" v="735" actId="20577"/>
        <pc:sldMkLst>
          <pc:docMk/>
          <pc:sldMk cId="3747686426" sldId="15797"/>
        </pc:sldMkLst>
      </pc:sldChg>
      <pc:sldChg chg="modSp mod modAnim modNotesTx">
        <pc:chgData name="Nayla Alkaabi" userId="1fbd0e4e-7836-4105-afba-cb0a80a4a7aa" providerId="ADAL" clId="{F5119C07-E492-46A7-A157-33F5B8FD035E}" dt="2024-10-06T15:30:21.219" v="1006" actId="20577"/>
        <pc:sldMkLst>
          <pc:docMk/>
          <pc:sldMk cId="3042690521" sldId="15798"/>
        </pc:sldMkLst>
      </pc:sldChg>
      <pc:sldChg chg="addSp delSp modSp add mod">
        <pc:chgData name="Nayla Alkaabi" userId="1fbd0e4e-7836-4105-afba-cb0a80a4a7aa" providerId="ADAL" clId="{F5119C07-E492-46A7-A157-33F5B8FD035E}" dt="2024-10-06T16:06:34.709" v="1675" actId="1076"/>
        <pc:sldMkLst>
          <pc:docMk/>
          <pc:sldMk cId="125778873" sldId="15799"/>
        </pc:sldMkLst>
      </pc:sldChg>
      <pc:sldChg chg="modSp mod modAnim">
        <pc:chgData name="Nayla Alkaabi" userId="1fbd0e4e-7836-4105-afba-cb0a80a4a7aa" providerId="ADAL" clId="{F5119C07-E492-46A7-A157-33F5B8FD035E}" dt="2024-10-06T16:36:16.737" v="2081"/>
        <pc:sldMkLst>
          <pc:docMk/>
          <pc:sldMk cId="2442365229" sldId="15801"/>
        </pc:sldMkLst>
      </pc:sldChg>
      <pc:sldChg chg="del">
        <pc:chgData name="Nayla Alkaabi" userId="1fbd0e4e-7836-4105-afba-cb0a80a4a7aa" providerId="ADAL" clId="{F5119C07-E492-46A7-A157-33F5B8FD035E}" dt="2024-10-06T16:34:46.655" v="2072" actId="47"/>
        <pc:sldMkLst>
          <pc:docMk/>
          <pc:sldMk cId="3981307209" sldId="15802"/>
        </pc:sldMkLst>
      </pc:sldChg>
      <pc:sldChg chg="del">
        <pc:chgData name="Nayla Alkaabi" userId="1fbd0e4e-7836-4105-afba-cb0a80a4a7aa" providerId="ADAL" clId="{F5119C07-E492-46A7-A157-33F5B8FD035E}" dt="2024-10-06T16:34:47.456" v="2073" actId="47"/>
        <pc:sldMkLst>
          <pc:docMk/>
          <pc:sldMk cId="562017944" sldId="15803"/>
        </pc:sldMkLst>
      </pc:sldChg>
      <pc:sldChg chg="modSp add mod">
        <pc:chgData name="Nayla Alkaabi" userId="1fbd0e4e-7836-4105-afba-cb0a80a4a7aa" providerId="ADAL" clId="{F5119C07-E492-46A7-A157-33F5B8FD035E}" dt="2024-10-06T11:25:10.702" v="20" actId="20577"/>
        <pc:sldMkLst>
          <pc:docMk/>
          <pc:sldMk cId="2310410673" sldId="15804"/>
        </pc:sldMkLst>
      </pc:sldChg>
      <pc:sldChg chg="modSp add mod ord">
        <pc:chgData name="Nayla Alkaabi" userId="1fbd0e4e-7836-4105-afba-cb0a80a4a7aa" providerId="ADAL" clId="{F5119C07-E492-46A7-A157-33F5B8FD035E}" dt="2024-10-06T11:26:18.122" v="93" actId="20577"/>
        <pc:sldMkLst>
          <pc:docMk/>
          <pc:sldMk cId="4102510799" sldId="15815"/>
        </pc:sldMkLst>
      </pc:sldChg>
      <pc:sldChg chg="add del">
        <pc:chgData name="Nayla Alkaabi" userId="1fbd0e4e-7836-4105-afba-cb0a80a4a7aa" providerId="ADAL" clId="{F5119C07-E492-46A7-A157-33F5B8FD035E}" dt="2024-10-06T11:34:46.148" v="409" actId="47"/>
        <pc:sldMkLst>
          <pc:docMk/>
          <pc:sldMk cId="128225865" sldId="15816"/>
        </pc:sldMkLst>
      </pc:sldChg>
      <pc:sldChg chg="addSp delSp modSp add mod modAnim">
        <pc:chgData name="Nayla Alkaabi" userId="1fbd0e4e-7836-4105-afba-cb0a80a4a7aa" providerId="ADAL" clId="{F5119C07-E492-46A7-A157-33F5B8FD035E}" dt="2024-10-06T15:41:24.350" v="1185" actId="1076"/>
        <pc:sldMkLst>
          <pc:docMk/>
          <pc:sldMk cId="3722781580" sldId="15816"/>
        </pc:sldMkLst>
      </pc:sldChg>
      <pc:sldChg chg="addSp delSp modSp add mod">
        <pc:chgData name="Nayla Alkaabi" userId="1fbd0e4e-7836-4105-afba-cb0a80a4a7aa" providerId="ADAL" clId="{F5119C07-E492-46A7-A157-33F5B8FD035E}" dt="2024-10-06T16:04:43.335" v="1580" actId="1076"/>
        <pc:sldMkLst>
          <pc:docMk/>
          <pc:sldMk cId="3320647459" sldId="15817"/>
        </pc:sldMkLst>
      </pc:sldChg>
      <pc:sldChg chg="addSp delSp modSp add mod">
        <pc:chgData name="Nayla Alkaabi" userId="1fbd0e4e-7836-4105-afba-cb0a80a4a7aa" providerId="ADAL" clId="{F5119C07-E492-46A7-A157-33F5B8FD035E}" dt="2024-10-06T16:05:51.157" v="1633" actId="1076"/>
        <pc:sldMkLst>
          <pc:docMk/>
          <pc:sldMk cId="2423768078" sldId="15818"/>
        </pc:sldMkLst>
      </pc:sldChg>
      <pc:sldChg chg="modSp add mod">
        <pc:chgData name="Nayla Alkaabi" userId="1fbd0e4e-7836-4105-afba-cb0a80a4a7aa" providerId="ADAL" clId="{F5119C07-E492-46A7-A157-33F5B8FD035E}" dt="2024-10-06T16:34:20.285" v="2070" actId="1076"/>
        <pc:sldMkLst>
          <pc:docMk/>
          <pc:sldMk cId="3962475272" sldId="15819"/>
        </pc:sldMkLst>
      </pc:sldChg>
      <pc:sldChg chg="add">
        <pc:chgData name="Nayla Alkaabi" userId="1fbd0e4e-7836-4105-afba-cb0a80a4a7aa" providerId="ADAL" clId="{F5119C07-E492-46A7-A157-33F5B8FD035E}" dt="2024-10-06T16:34:42.807" v="2071"/>
        <pc:sldMkLst>
          <pc:docMk/>
          <pc:sldMk cId="1760318155" sldId="15820"/>
        </pc:sldMkLst>
      </pc:sldChg>
      <pc:sldChg chg="add">
        <pc:chgData name="Nayla Alkaabi" userId="1fbd0e4e-7836-4105-afba-cb0a80a4a7aa" providerId="ADAL" clId="{F5119C07-E492-46A7-A157-33F5B8FD035E}" dt="2024-10-06T16:34:42.807" v="2071"/>
        <pc:sldMkLst>
          <pc:docMk/>
          <pc:sldMk cId="853947700" sldId="1582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FECDA0-C635-450D-ACD6-4D0E946D6843}" type="doc">
      <dgm:prSet loTypeId="urn:microsoft.com/office/officeart/2005/8/layout/lProcess1" loCatId="process" qsTypeId="urn:microsoft.com/office/officeart/2005/8/quickstyle/simple1" qsCatId="simple" csTypeId="urn:microsoft.com/office/officeart/2005/8/colors/colorful2" csCatId="colorful" phldr="1"/>
      <dgm:spPr/>
      <dgm:t>
        <a:bodyPr/>
        <a:lstStyle/>
        <a:p>
          <a:endParaRPr lang="en-US"/>
        </a:p>
      </dgm:t>
    </dgm:pt>
    <dgm:pt modelId="{A843FA2C-E1B2-45E0-8BC5-BAB4488967D9}">
      <dgm:prSet phldrT="[Text]"/>
      <dgm:spPr>
        <a:solidFill>
          <a:schemeClr val="accent2"/>
        </a:solidFill>
      </dgm:spPr>
      <dgm:t>
        <a:bodyPr/>
        <a:lstStyle/>
        <a:p>
          <a:r>
            <a:rPr lang="en-GB" b="1" dirty="0">
              <a:latin typeface="Graphik Arabic Regular" pitchFamily="2" charset="-78"/>
              <a:cs typeface="Graphik Arabic Regular" pitchFamily="2" charset="-78"/>
            </a:rPr>
            <a:t>Aspect 1:</a:t>
          </a:r>
        </a:p>
        <a:p>
          <a:r>
            <a:rPr lang="en-GB" b="1" dirty="0">
              <a:latin typeface="Graphik Arabic Regular" pitchFamily="2" charset="-78"/>
              <a:cs typeface="Graphik Arabic Regular" pitchFamily="2" charset="-78"/>
            </a:rPr>
            <a:t/>
          </a:r>
          <a:r>
            <a:rPr lang="en-GB" b="1" dirty="0">
              <a:latin typeface="+mn-lt"/>
              <a:cs typeface="Graphik Arabic Regular" pitchFamily="2" charset="-78"/>
            </a:rPr>
            <a:t>Children’s Growth and Development </a:t>
          </a:r>
          <a:endParaRPr lang="en-US" dirty="0">
            <a:latin typeface="+mn-lt"/>
            <a:cs typeface="Graphik Arabic Regular" pitchFamily="2" charset="-78"/>
          </a:endParaRPr>
        </a:p>
      </dgm:t>
    </dgm:pt>
    <dgm:pt modelId="{A5EDD503-04E0-497D-A823-B7A979442352}" type="parTrans" cxnId="{8335BA6C-EF6C-41AE-A1E2-55AC1C232A03}">
      <dgm:prSet/>
      <dgm:spPr/>
      <dgm:t>
        <a:bodyPr/>
        <a:lstStyle/>
        <a:p>
          <a:endParaRPr lang="en-US">
            <a:latin typeface="Graphik Arabic Regular" pitchFamily="2" charset="-78"/>
            <a:cs typeface="Graphik Arabic Regular" pitchFamily="2" charset="-78"/>
          </a:endParaRPr>
        </a:p>
      </dgm:t>
    </dgm:pt>
    <dgm:pt modelId="{ADA8D670-C3C5-4C2B-8A17-5DA2CED9A2CC}" type="sibTrans" cxnId="{8335BA6C-EF6C-41AE-A1E2-55AC1C232A03}">
      <dgm:prSet/>
      <dgm:spPr/>
      <dgm:t>
        <a:bodyPr/>
        <a:lstStyle/>
        <a:p>
          <a:endParaRPr lang="en-US">
            <a:latin typeface="Graphik Arabic Regular" pitchFamily="2" charset="-78"/>
            <a:cs typeface="Graphik Arabic Regular" pitchFamily="2" charset="-78"/>
          </a:endParaRPr>
        </a:p>
      </dgm:t>
    </dgm:pt>
    <dgm:pt modelId="{0C08F0B9-B66B-416A-AD80-601F2FC85C90}">
      <dgm:prSet phldrT="[Text]"/>
      <dgm:spPr>
        <a:solidFill>
          <a:schemeClr val="bg1"/>
        </a:solidFill>
        <a:ln>
          <a:solidFill>
            <a:schemeClr val="accent2"/>
          </a:solidFill>
        </a:ln>
      </dgm:spPr>
      <dgm:t>
        <a:bodyPr/>
        <a:lstStyle/>
        <a:p>
          <a:r>
            <a:rPr lang="en-GB" dirty="0">
              <a:latin typeface="Graphik Arabic Regular" pitchFamily="2" charset="-78"/>
              <a:cs typeface="Graphik Arabic Regular" pitchFamily="2" charset="-78"/>
            </a:rPr>
            <a:t>1.1 Children's Social and Emotional Development</a:t>
          </a:r>
          <a:endParaRPr lang="en-US" dirty="0">
            <a:latin typeface="Graphik Arabic Regular" pitchFamily="2" charset="-78"/>
            <a:cs typeface="Graphik Arabic Regular" pitchFamily="2" charset="-78"/>
          </a:endParaRPr>
        </a:p>
      </dgm:t>
    </dgm:pt>
    <dgm:pt modelId="{A74BDF4F-7C4F-4703-BD91-0F4B5A10C9F9}" type="parTrans" cxnId="{A31B348E-8C58-430D-AA65-A2409C43A9DB}">
      <dgm:prSet/>
      <dgm:spPr>
        <a:solidFill>
          <a:schemeClr val="accent2"/>
        </a:solidFill>
      </dgm:spPr>
      <dgm:t>
        <a:bodyPr/>
        <a:lstStyle/>
        <a:p>
          <a:endParaRPr lang="en-US">
            <a:latin typeface="Graphik Arabic Regular" pitchFamily="2" charset="-78"/>
            <a:cs typeface="Graphik Arabic Regular" pitchFamily="2" charset="-78"/>
          </a:endParaRPr>
        </a:p>
      </dgm:t>
    </dgm:pt>
    <dgm:pt modelId="{943CB42E-22AF-4672-A689-F0DFEA36F569}" type="sibTrans" cxnId="{A31B348E-8C58-430D-AA65-A2409C43A9DB}">
      <dgm:prSet/>
      <dgm:spPr>
        <a:solidFill>
          <a:schemeClr val="accent2"/>
        </a:solidFill>
      </dgm:spPr>
      <dgm:t>
        <a:bodyPr/>
        <a:lstStyle/>
        <a:p>
          <a:endParaRPr lang="en-US">
            <a:latin typeface="Graphik Arabic Regular" pitchFamily="2" charset="-78"/>
            <a:cs typeface="Graphik Arabic Regular" pitchFamily="2" charset="-78"/>
          </a:endParaRPr>
        </a:p>
      </dgm:t>
    </dgm:pt>
    <dgm:pt modelId="{344FF24B-BD7C-494E-9FF7-ECCA098D8A94}">
      <dgm:prSet phldrT="[Text]"/>
      <dgm:spPr>
        <a:solidFill>
          <a:schemeClr val="bg1"/>
        </a:solidFill>
        <a:ln>
          <a:solidFill>
            <a:schemeClr val="accent2"/>
          </a:solidFill>
        </a:ln>
      </dgm:spPr>
      <dgm:t>
        <a:bodyPr/>
        <a:lstStyle/>
        <a:p>
          <a:r>
            <a:rPr lang="en-GB" dirty="0">
              <a:latin typeface="Graphik Arabic Regular" pitchFamily="2" charset="-78"/>
              <a:cs typeface="Graphik Arabic Regular" pitchFamily="2" charset="-78"/>
            </a:rPr>
            <a:t>1.2 Children's Physical Development</a:t>
          </a:r>
          <a:endParaRPr lang="en-US" dirty="0">
            <a:latin typeface="Graphik Arabic Regular" pitchFamily="2" charset="-78"/>
            <a:cs typeface="Graphik Arabic Regular" pitchFamily="2" charset="-78"/>
          </a:endParaRPr>
        </a:p>
      </dgm:t>
    </dgm:pt>
    <dgm:pt modelId="{1B27689D-E86F-45A7-BB22-AF0D81692128}" type="parTrans" cxnId="{0FC70DB3-EA91-463D-AC10-416FAC916C15}">
      <dgm:prSet/>
      <dgm:spPr/>
      <dgm:t>
        <a:bodyPr/>
        <a:lstStyle/>
        <a:p>
          <a:endParaRPr lang="en-US">
            <a:latin typeface="Graphik Arabic Regular" pitchFamily="2" charset="-78"/>
            <a:cs typeface="Graphik Arabic Regular" pitchFamily="2" charset="-78"/>
          </a:endParaRPr>
        </a:p>
      </dgm:t>
    </dgm:pt>
    <dgm:pt modelId="{8A08435E-70F1-46B3-BE94-201F25F66777}" type="sibTrans" cxnId="{0FC70DB3-EA91-463D-AC10-416FAC916C15}">
      <dgm:prSet/>
      <dgm:spPr>
        <a:solidFill>
          <a:schemeClr val="accent2"/>
        </a:solidFill>
      </dgm:spPr>
      <dgm:t>
        <a:bodyPr/>
        <a:lstStyle/>
        <a:p>
          <a:endParaRPr lang="en-US">
            <a:latin typeface="Graphik Arabic Regular" pitchFamily="2" charset="-78"/>
            <a:cs typeface="Graphik Arabic Regular" pitchFamily="2" charset="-78"/>
          </a:endParaRPr>
        </a:p>
      </dgm:t>
    </dgm:pt>
    <dgm:pt modelId="{4D343D47-D295-4AC9-92CA-EB2E51F765AA}">
      <dgm:prSet phldrT="[Text]"/>
      <dgm:spPr>
        <a:solidFill>
          <a:srgbClr val="203864"/>
        </a:solidFill>
      </dgm:spPr>
      <dgm:t>
        <a:bodyPr/>
        <a:lstStyle/>
        <a:p>
          <a:r>
            <a:rPr lang="en-GB" b="1" dirty="0">
              <a:latin typeface="Graphik Arabic Regular" pitchFamily="2" charset="-78"/>
              <a:cs typeface="Graphik Arabic Regular" pitchFamily="2" charset="-78"/>
            </a:rPr>
            <a:t>Aspect 2:</a:t>
          </a:r>
        </a:p>
        <a:p>
          <a:r>
            <a:rPr lang="en-GB" b="1" dirty="0">
              <a:latin typeface="+mn-lt"/>
              <a:cs typeface="Graphik Arabic Regular" pitchFamily="2" charset="-78"/>
            </a:rPr>
            <a:t> Child Initiated Learning</a:t>
          </a:r>
          <a:endParaRPr lang="en-US" dirty="0">
            <a:latin typeface="+mn-lt"/>
            <a:cs typeface="Graphik Arabic Regular" pitchFamily="2" charset="-78"/>
          </a:endParaRPr>
        </a:p>
      </dgm:t>
    </dgm:pt>
    <dgm:pt modelId="{612D79B5-0C44-4BEA-96B6-E533227B93B3}" type="parTrans" cxnId="{C50561F6-F3D7-4655-BABC-52E03B74C649}">
      <dgm:prSet/>
      <dgm:spPr/>
      <dgm:t>
        <a:bodyPr/>
        <a:lstStyle/>
        <a:p>
          <a:endParaRPr lang="en-US">
            <a:latin typeface="Graphik Arabic Regular" pitchFamily="2" charset="-78"/>
            <a:cs typeface="Graphik Arabic Regular" pitchFamily="2" charset="-78"/>
          </a:endParaRPr>
        </a:p>
      </dgm:t>
    </dgm:pt>
    <dgm:pt modelId="{82F96B34-06BB-4962-A86D-329CFE601450}" type="sibTrans" cxnId="{C50561F6-F3D7-4655-BABC-52E03B74C649}">
      <dgm:prSet/>
      <dgm:spPr/>
      <dgm:t>
        <a:bodyPr/>
        <a:lstStyle/>
        <a:p>
          <a:endParaRPr lang="en-US">
            <a:latin typeface="Graphik Arabic Regular" pitchFamily="2" charset="-78"/>
            <a:cs typeface="Graphik Arabic Regular" pitchFamily="2" charset="-78"/>
          </a:endParaRPr>
        </a:p>
      </dgm:t>
    </dgm:pt>
    <dgm:pt modelId="{0EE3CFF2-2845-4EA7-A65A-3DE7668A1685}">
      <dgm:prSet phldrT="[Text]"/>
      <dgm:spPr>
        <a:solidFill>
          <a:schemeClr val="bg1"/>
        </a:solidFill>
        <a:ln>
          <a:solidFill>
            <a:srgbClr val="203864"/>
          </a:solidFill>
        </a:ln>
      </dgm:spPr>
      <dgm:t>
        <a:bodyPr/>
        <a:lstStyle/>
        <a:p>
          <a:r>
            <a:rPr lang="en-GB" dirty="0">
              <a:latin typeface="Graphik Arabic Regular" pitchFamily="2" charset="-78"/>
              <a:cs typeface="Graphik Arabic Regular" pitchFamily="2" charset="-78"/>
            </a:rPr>
            <a:t>2.1 Areas of Learning</a:t>
          </a:r>
          <a:endParaRPr lang="en-US" dirty="0">
            <a:latin typeface="Graphik Arabic Regular" pitchFamily="2" charset="-78"/>
            <a:cs typeface="Graphik Arabic Regular" pitchFamily="2" charset="-78"/>
          </a:endParaRPr>
        </a:p>
      </dgm:t>
    </dgm:pt>
    <dgm:pt modelId="{75034A85-4EF3-499E-889B-3821B3E1F2E2}" type="parTrans" cxnId="{DF9DDB10-FBBF-4D31-A0C2-76764B3E4B38}">
      <dgm:prSet/>
      <dgm:spPr>
        <a:solidFill>
          <a:srgbClr val="203864"/>
        </a:solidFill>
      </dgm:spPr>
      <dgm:t>
        <a:bodyPr/>
        <a:lstStyle/>
        <a:p>
          <a:endParaRPr lang="en-US">
            <a:latin typeface="Graphik Arabic Regular" pitchFamily="2" charset="-78"/>
            <a:cs typeface="Graphik Arabic Regular" pitchFamily="2" charset="-78"/>
          </a:endParaRPr>
        </a:p>
      </dgm:t>
    </dgm:pt>
    <dgm:pt modelId="{FF0F2CB6-8F81-425F-A468-35B703692E67}" type="sibTrans" cxnId="{DF9DDB10-FBBF-4D31-A0C2-76764B3E4B38}">
      <dgm:prSet/>
      <dgm:spPr>
        <a:solidFill>
          <a:srgbClr val="203864"/>
        </a:solidFill>
      </dgm:spPr>
      <dgm:t>
        <a:bodyPr/>
        <a:lstStyle/>
        <a:p>
          <a:endParaRPr lang="en-US">
            <a:latin typeface="Graphik Arabic Regular" pitchFamily="2" charset="-78"/>
            <a:cs typeface="Graphik Arabic Regular" pitchFamily="2" charset="-78"/>
          </a:endParaRPr>
        </a:p>
      </dgm:t>
    </dgm:pt>
    <dgm:pt modelId="{F8C6B9EB-26F7-4AE2-BB9F-2C186F063090}">
      <dgm:prSet phldrT="[Text]"/>
      <dgm:spPr>
        <a:solidFill>
          <a:schemeClr val="bg1"/>
        </a:solidFill>
        <a:ln>
          <a:solidFill>
            <a:srgbClr val="203864"/>
          </a:solidFill>
        </a:ln>
      </dgm:spPr>
      <dgm:t>
        <a:bodyPr/>
        <a:lstStyle/>
        <a:p>
          <a:r>
            <a:rPr lang="en-GB" dirty="0">
              <a:latin typeface="Graphik Arabic Regular" pitchFamily="2" charset="-78"/>
              <a:cs typeface="Graphik Arabic Regular" pitchFamily="2" charset="-78"/>
            </a:rPr>
            <a:t>2.2 Curriculum Experiences</a:t>
          </a:r>
          <a:endParaRPr lang="en-US" dirty="0">
            <a:latin typeface="Graphik Arabic Regular" pitchFamily="2" charset="-78"/>
            <a:cs typeface="Graphik Arabic Regular" pitchFamily="2" charset="-78"/>
          </a:endParaRPr>
        </a:p>
      </dgm:t>
    </dgm:pt>
    <dgm:pt modelId="{3971855A-F3FE-4115-A904-826BE0213F4C}" type="parTrans" cxnId="{E08F1746-5857-4FF1-9CAA-1DBBD1868BB5}">
      <dgm:prSet/>
      <dgm:spPr/>
      <dgm:t>
        <a:bodyPr/>
        <a:lstStyle/>
        <a:p>
          <a:endParaRPr lang="en-US">
            <a:latin typeface="Graphik Arabic Regular" pitchFamily="2" charset="-78"/>
            <a:cs typeface="Graphik Arabic Regular" pitchFamily="2" charset="-78"/>
          </a:endParaRPr>
        </a:p>
      </dgm:t>
    </dgm:pt>
    <dgm:pt modelId="{87C0DD38-6A6A-4131-84ED-4CF690077BAA}" type="sibTrans" cxnId="{E08F1746-5857-4FF1-9CAA-1DBBD1868BB5}">
      <dgm:prSet/>
      <dgm:spPr/>
      <dgm:t>
        <a:bodyPr/>
        <a:lstStyle/>
        <a:p>
          <a:endParaRPr lang="en-US">
            <a:latin typeface="Graphik Arabic Regular" pitchFamily="2" charset="-78"/>
            <a:cs typeface="Graphik Arabic Regular" pitchFamily="2" charset="-78"/>
          </a:endParaRPr>
        </a:p>
      </dgm:t>
    </dgm:pt>
    <dgm:pt modelId="{AB63DA8E-2EE3-4285-A4AA-57CEB4C187BB}">
      <dgm:prSet phldrT="[Text]"/>
      <dgm:spPr>
        <a:solidFill>
          <a:schemeClr val="accent3">
            <a:lumMod val="75000"/>
          </a:schemeClr>
        </a:solidFill>
      </dgm:spPr>
      <dgm:t>
        <a:bodyPr/>
        <a:lstStyle/>
        <a:p>
          <a:r>
            <a:rPr lang="en-GB" b="1" dirty="0">
              <a:latin typeface="Graphik Arabic Regular" pitchFamily="2" charset="-78"/>
              <a:cs typeface="Graphik Arabic Regular" pitchFamily="2" charset="-78"/>
            </a:rPr>
            <a:t>Aspect</a:t>
          </a:r>
          <a:r>
            <a:rPr lang="ar-BH" b="1" dirty="0">
              <a:latin typeface="Graphik Arabic Regular" pitchFamily="2" charset="-78"/>
              <a:cs typeface="Graphik Arabic Regular" pitchFamily="2" charset="-78"/>
            </a:rPr>
            <a:t/>
          </a:r>
          <a:r>
            <a:rPr lang="en-GB" b="1" dirty="0">
              <a:latin typeface="Graphik Arabic Regular" pitchFamily="2" charset="-78"/>
              <a:cs typeface="Graphik Arabic Regular" pitchFamily="2" charset="-78"/>
            </a:rPr>
            <a:t>3: </a:t>
          </a:r>
        </a:p>
        <a:p>
          <a:r>
            <a:rPr lang="en-GB" b="1" dirty="0">
              <a:latin typeface="+mn-lt"/>
              <a:cs typeface="Graphik Arabic Regular" pitchFamily="2" charset="-78"/>
            </a:rPr>
            <a:t>Leadership and Management </a:t>
          </a:r>
          <a:endParaRPr lang="en-US" dirty="0">
            <a:latin typeface="+mn-lt"/>
            <a:cs typeface="Graphik Arabic Regular" pitchFamily="2" charset="-78"/>
          </a:endParaRPr>
        </a:p>
      </dgm:t>
    </dgm:pt>
    <dgm:pt modelId="{98EAAC02-864D-47BC-8DCE-F7653BBC7F4B}" type="parTrans" cxnId="{A3A7342F-C483-4538-BCC8-6115E83FDE69}">
      <dgm:prSet/>
      <dgm:spPr/>
      <dgm:t>
        <a:bodyPr/>
        <a:lstStyle/>
        <a:p>
          <a:endParaRPr lang="en-US">
            <a:latin typeface="Graphik Arabic Regular" pitchFamily="2" charset="-78"/>
            <a:cs typeface="Graphik Arabic Regular" pitchFamily="2" charset="-78"/>
          </a:endParaRPr>
        </a:p>
      </dgm:t>
    </dgm:pt>
    <dgm:pt modelId="{9F4EEBFE-46D6-40BB-BEF3-710318D95ED7}" type="sibTrans" cxnId="{A3A7342F-C483-4538-BCC8-6115E83FDE69}">
      <dgm:prSet/>
      <dgm:spPr/>
      <dgm:t>
        <a:bodyPr/>
        <a:lstStyle/>
        <a:p>
          <a:endParaRPr lang="en-US">
            <a:latin typeface="Graphik Arabic Regular" pitchFamily="2" charset="-78"/>
            <a:cs typeface="Graphik Arabic Regular" pitchFamily="2" charset="-78"/>
          </a:endParaRPr>
        </a:p>
      </dgm:t>
    </dgm:pt>
    <dgm:pt modelId="{ED2F4EE8-400A-4AC9-94E8-4E2B7D2110CC}">
      <dgm:prSet phldrT="[Text]"/>
      <dgm:spPr>
        <a:solidFill>
          <a:schemeClr val="bg1"/>
        </a:solidFill>
        <a:ln>
          <a:solidFill>
            <a:schemeClr val="accent3">
              <a:lumMod val="75000"/>
            </a:schemeClr>
          </a:solidFill>
        </a:ln>
      </dgm:spPr>
      <dgm:t>
        <a:bodyPr/>
        <a:lstStyle/>
        <a:p>
          <a:r>
            <a:rPr lang="en-GB" dirty="0">
              <a:latin typeface="Graphik Arabic Regular" pitchFamily="2" charset="-78"/>
              <a:cs typeface="Graphik Arabic Regular" pitchFamily="2" charset="-78"/>
            </a:rPr>
            <a:t>3.1 Leadership Effectiveness </a:t>
          </a:r>
          <a:endParaRPr lang="en-US" dirty="0">
            <a:latin typeface="Graphik Arabic Regular" pitchFamily="2" charset="-78"/>
            <a:cs typeface="Graphik Arabic Regular" pitchFamily="2" charset="-78"/>
          </a:endParaRPr>
        </a:p>
      </dgm:t>
    </dgm:pt>
    <dgm:pt modelId="{F2BF1638-460F-40B5-A768-1A1028A7CA3E}" type="parTrans" cxnId="{CA639374-9468-4766-8847-1737590ED2BB}">
      <dgm:prSet/>
      <dgm:spPr>
        <a:solidFill>
          <a:srgbClr val="FFC000"/>
        </a:solidFill>
      </dgm:spPr>
      <dgm:t>
        <a:bodyPr/>
        <a:lstStyle/>
        <a:p>
          <a:endParaRPr lang="en-US">
            <a:latin typeface="Graphik Arabic Regular" pitchFamily="2" charset="-78"/>
            <a:cs typeface="Graphik Arabic Regular" pitchFamily="2" charset="-78"/>
          </a:endParaRPr>
        </a:p>
      </dgm:t>
    </dgm:pt>
    <dgm:pt modelId="{BA8887D0-C821-4AC4-A9B8-030EFF1ED6B3}" type="sibTrans" cxnId="{CA639374-9468-4766-8847-1737590ED2BB}">
      <dgm:prSet/>
      <dgm:spPr>
        <a:solidFill>
          <a:srgbClr val="FFC000"/>
        </a:solidFill>
      </dgm:spPr>
      <dgm:t>
        <a:bodyPr/>
        <a:lstStyle/>
        <a:p>
          <a:endParaRPr lang="en-US">
            <a:latin typeface="Graphik Arabic Regular" pitchFamily="2" charset="-78"/>
            <a:cs typeface="Graphik Arabic Regular" pitchFamily="2" charset="-78"/>
          </a:endParaRPr>
        </a:p>
      </dgm:t>
    </dgm:pt>
    <dgm:pt modelId="{F736202D-5C1A-44EC-B3A4-4D6CBF18C08A}">
      <dgm:prSet phldrT="[Text]"/>
      <dgm:spPr>
        <a:solidFill>
          <a:schemeClr val="bg1"/>
        </a:solidFill>
        <a:ln>
          <a:solidFill>
            <a:schemeClr val="accent3">
              <a:lumMod val="75000"/>
            </a:schemeClr>
          </a:solidFill>
        </a:ln>
      </dgm:spPr>
      <dgm:t>
        <a:bodyPr/>
        <a:lstStyle/>
        <a:p>
          <a:r>
            <a:rPr lang="en-GB" dirty="0">
              <a:latin typeface="Graphik Arabic Regular" pitchFamily="2" charset="-78"/>
              <a:cs typeface="Graphik Arabic Regular" pitchFamily="2" charset="-78"/>
            </a:rPr>
            <a:t>3.2 Family and Community Engagement</a:t>
          </a:r>
          <a:endParaRPr lang="en-US" dirty="0">
            <a:latin typeface="Graphik Arabic Regular" pitchFamily="2" charset="-78"/>
            <a:cs typeface="Graphik Arabic Regular" pitchFamily="2" charset="-78"/>
          </a:endParaRPr>
        </a:p>
      </dgm:t>
    </dgm:pt>
    <dgm:pt modelId="{1217B575-4244-41F1-8EA8-2CC4AB72A980}" type="parTrans" cxnId="{91E3F8A3-B796-4B9C-BD46-A6D55C580AC2}">
      <dgm:prSet/>
      <dgm:spPr/>
      <dgm:t>
        <a:bodyPr/>
        <a:lstStyle/>
        <a:p>
          <a:endParaRPr lang="en-US">
            <a:latin typeface="Graphik Arabic Regular" pitchFamily="2" charset="-78"/>
            <a:cs typeface="Graphik Arabic Regular" pitchFamily="2" charset="-78"/>
          </a:endParaRPr>
        </a:p>
      </dgm:t>
    </dgm:pt>
    <dgm:pt modelId="{0E7D1829-8188-42C8-A871-4B17E554EAAA}" type="sibTrans" cxnId="{91E3F8A3-B796-4B9C-BD46-A6D55C580AC2}">
      <dgm:prSet/>
      <dgm:spPr/>
      <dgm:t>
        <a:bodyPr/>
        <a:lstStyle/>
        <a:p>
          <a:endParaRPr lang="en-US">
            <a:latin typeface="Graphik Arabic Regular" pitchFamily="2" charset="-78"/>
            <a:cs typeface="Graphik Arabic Regular" pitchFamily="2" charset="-78"/>
          </a:endParaRPr>
        </a:p>
      </dgm:t>
    </dgm:pt>
    <dgm:pt modelId="{2916D0AB-6DF0-4BCB-98FE-B82F3F73C143}">
      <dgm:prSet custT="1"/>
      <dgm:spPr>
        <a:solidFill>
          <a:schemeClr val="bg1"/>
        </a:solidFill>
        <a:ln>
          <a:solidFill>
            <a:schemeClr val="accent2"/>
          </a:solidFill>
        </a:ln>
      </dgm:spPr>
      <dgm:t>
        <a:bodyPr/>
        <a:lstStyle/>
        <a:p>
          <a:r>
            <a:rPr lang="en-GB" sz="1800" dirty="0">
              <a:latin typeface="Graphik Arabic Regular" pitchFamily="2" charset="-78"/>
              <a:cs typeface="Graphik Arabic Regular" pitchFamily="2" charset="-78"/>
            </a:rPr>
            <a:t>1.3 Meeting Special Needs </a:t>
          </a:r>
          <a:r>
            <a:rPr lang="en-GB" sz="1800" dirty="0">
              <a:solidFill>
                <a:srgbClr val="FF0000"/>
              </a:solidFill>
              <a:latin typeface="Graphik Arabic Regular" pitchFamily="2" charset="-78"/>
              <a:cs typeface="Graphik Arabic Regular" pitchFamily="2" charset="-78"/>
            </a:rPr>
            <a:t>*</a:t>
          </a:r>
          <a:endParaRPr lang="en-US" sz="1800" dirty="0">
            <a:solidFill>
              <a:srgbClr val="FF0000"/>
            </a:solidFill>
            <a:latin typeface="Graphik Arabic Regular" pitchFamily="2" charset="-78"/>
            <a:cs typeface="Graphik Arabic Regular" pitchFamily="2" charset="-78"/>
          </a:endParaRPr>
        </a:p>
      </dgm:t>
    </dgm:pt>
    <dgm:pt modelId="{50C4A5C7-4A60-4C24-874A-69180166123E}" type="parTrans" cxnId="{45D838BC-8F2D-423B-A784-1F9618BE0EE6}">
      <dgm:prSet/>
      <dgm:spPr/>
      <dgm:t>
        <a:bodyPr/>
        <a:lstStyle/>
        <a:p>
          <a:endParaRPr lang="en-US">
            <a:latin typeface="Graphik Arabic Regular" pitchFamily="2" charset="-78"/>
            <a:cs typeface="Graphik Arabic Regular" pitchFamily="2" charset="-78"/>
          </a:endParaRPr>
        </a:p>
      </dgm:t>
    </dgm:pt>
    <dgm:pt modelId="{D5D0E4FD-F178-4AAA-9DA1-E34D36F9A019}" type="sibTrans" cxnId="{45D838BC-8F2D-423B-A784-1F9618BE0EE6}">
      <dgm:prSet/>
      <dgm:spPr/>
      <dgm:t>
        <a:bodyPr/>
        <a:lstStyle/>
        <a:p>
          <a:endParaRPr lang="en-US">
            <a:latin typeface="Graphik Arabic Regular" pitchFamily="2" charset="-78"/>
            <a:cs typeface="Graphik Arabic Regular" pitchFamily="2" charset="-78"/>
          </a:endParaRPr>
        </a:p>
      </dgm:t>
    </dgm:pt>
    <dgm:pt modelId="{E660FC7B-2620-4930-A7D3-99FD526E63DD}" type="pres">
      <dgm:prSet presAssocID="{80FECDA0-C635-450D-ACD6-4D0E946D6843}" presName="Name0" presStyleCnt="0">
        <dgm:presLayoutVars>
          <dgm:dir/>
          <dgm:animLvl val="lvl"/>
          <dgm:resizeHandles val="exact"/>
        </dgm:presLayoutVars>
      </dgm:prSet>
      <dgm:spPr/>
    </dgm:pt>
    <dgm:pt modelId="{82F67484-025F-4421-A33D-557226626664}" type="pres">
      <dgm:prSet presAssocID="{A843FA2C-E1B2-45E0-8BC5-BAB4488967D9}" presName="vertFlow" presStyleCnt="0"/>
      <dgm:spPr/>
    </dgm:pt>
    <dgm:pt modelId="{CCBEA022-078E-4694-9695-CDC8CF4E5D9E}" type="pres">
      <dgm:prSet presAssocID="{A843FA2C-E1B2-45E0-8BC5-BAB4488967D9}" presName="header" presStyleLbl="node1" presStyleIdx="0" presStyleCnt="3" custScaleY="152539"/>
      <dgm:spPr/>
    </dgm:pt>
    <dgm:pt modelId="{5C8416F2-2D75-45AC-904B-06DB4134228C}" type="pres">
      <dgm:prSet presAssocID="{A74BDF4F-7C4F-4703-BD91-0F4B5A10C9F9}" presName="parTrans" presStyleLbl="sibTrans2D1" presStyleIdx="0" presStyleCnt="7"/>
      <dgm:spPr/>
    </dgm:pt>
    <dgm:pt modelId="{03F40AFB-0FC7-4313-BAAA-329BA36BA5E6}" type="pres">
      <dgm:prSet presAssocID="{0C08F0B9-B66B-416A-AD80-601F2FC85C90}" presName="child" presStyleLbl="alignAccFollowNode1" presStyleIdx="0" presStyleCnt="7">
        <dgm:presLayoutVars>
          <dgm:chMax val="0"/>
          <dgm:bulletEnabled val="1"/>
        </dgm:presLayoutVars>
      </dgm:prSet>
      <dgm:spPr/>
    </dgm:pt>
    <dgm:pt modelId="{A47A0641-2AE1-4794-BC9E-5DE262659077}" type="pres">
      <dgm:prSet presAssocID="{943CB42E-22AF-4672-A689-F0DFEA36F569}" presName="sibTrans" presStyleLbl="sibTrans2D1" presStyleIdx="1" presStyleCnt="7"/>
      <dgm:spPr/>
    </dgm:pt>
    <dgm:pt modelId="{AB5FA3EC-C2DB-4210-A415-72F39FEA4F03}" type="pres">
      <dgm:prSet presAssocID="{344FF24B-BD7C-494E-9FF7-ECCA098D8A94}" presName="child" presStyleLbl="alignAccFollowNode1" presStyleIdx="1" presStyleCnt="7">
        <dgm:presLayoutVars>
          <dgm:chMax val="0"/>
          <dgm:bulletEnabled val="1"/>
        </dgm:presLayoutVars>
      </dgm:prSet>
      <dgm:spPr/>
    </dgm:pt>
    <dgm:pt modelId="{31D097C4-950F-4EFC-9752-B37339F3EA07}" type="pres">
      <dgm:prSet presAssocID="{8A08435E-70F1-46B3-BE94-201F25F66777}" presName="sibTrans" presStyleLbl="sibTrans2D1" presStyleIdx="2" presStyleCnt="7"/>
      <dgm:spPr/>
    </dgm:pt>
    <dgm:pt modelId="{2901F566-93B4-4631-B7FE-4EE2D80A6C54}" type="pres">
      <dgm:prSet presAssocID="{2916D0AB-6DF0-4BCB-98FE-B82F3F73C143}" presName="child" presStyleLbl="alignAccFollowNode1" presStyleIdx="2" presStyleCnt="7">
        <dgm:presLayoutVars>
          <dgm:chMax val="0"/>
          <dgm:bulletEnabled val="1"/>
        </dgm:presLayoutVars>
      </dgm:prSet>
      <dgm:spPr/>
    </dgm:pt>
    <dgm:pt modelId="{5921BAC7-4816-44F6-AE0B-942BF5CF8246}" type="pres">
      <dgm:prSet presAssocID="{A843FA2C-E1B2-45E0-8BC5-BAB4488967D9}" presName="hSp" presStyleCnt="0"/>
      <dgm:spPr/>
    </dgm:pt>
    <dgm:pt modelId="{ABFBF1DC-7917-46FF-B7B4-377B08689F1F}" type="pres">
      <dgm:prSet presAssocID="{4D343D47-D295-4AC9-92CA-EB2E51F765AA}" presName="vertFlow" presStyleCnt="0"/>
      <dgm:spPr/>
    </dgm:pt>
    <dgm:pt modelId="{E0ADD309-136A-4B61-A360-634222F3E3A8}" type="pres">
      <dgm:prSet presAssocID="{4D343D47-D295-4AC9-92CA-EB2E51F765AA}" presName="header" presStyleLbl="node1" presStyleIdx="1" presStyleCnt="3" custScaleY="152759"/>
      <dgm:spPr/>
    </dgm:pt>
    <dgm:pt modelId="{7BA90CC7-912B-4EE2-9251-E9B7E044B624}" type="pres">
      <dgm:prSet presAssocID="{75034A85-4EF3-499E-889B-3821B3E1F2E2}" presName="parTrans" presStyleLbl="sibTrans2D1" presStyleIdx="3" presStyleCnt="7"/>
      <dgm:spPr/>
    </dgm:pt>
    <dgm:pt modelId="{1CAC5807-6768-4825-8675-F5FCFC41D57E}" type="pres">
      <dgm:prSet presAssocID="{0EE3CFF2-2845-4EA7-A65A-3DE7668A1685}" presName="child" presStyleLbl="alignAccFollowNode1" presStyleIdx="3" presStyleCnt="7">
        <dgm:presLayoutVars>
          <dgm:chMax val="0"/>
          <dgm:bulletEnabled val="1"/>
        </dgm:presLayoutVars>
      </dgm:prSet>
      <dgm:spPr/>
    </dgm:pt>
    <dgm:pt modelId="{589F3546-2844-42E1-9113-63FC10E7C88D}" type="pres">
      <dgm:prSet presAssocID="{FF0F2CB6-8F81-425F-A468-35B703692E67}" presName="sibTrans" presStyleLbl="sibTrans2D1" presStyleIdx="4" presStyleCnt="7"/>
      <dgm:spPr/>
    </dgm:pt>
    <dgm:pt modelId="{30DF7232-4FA4-4E23-84AB-F57B9D6E47BA}" type="pres">
      <dgm:prSet presAssocID="{F8C6B9EB-26F7-4AE2-BB9F-2C186F063090}" presName="child" presStyleLbl="alignAccFollowNode1" presStyleIdx="4" presStyleCnt="7">
        <dgm:presLayoutVars>
          <dgm:chMax val="0"/>
          <dgm:bulletEnabled val="1"/>
        </dgm:presLayoutVars>
      </dgm:prSet>
      <dgm:spPr/>
    </dgm:pt>
    <dgm:pt modelId="{F3731FC3-081B-4908-8890-90504FEECF66}" type="pres">
      <dgm:prSet presAssocID="{4D343D47-D295-4AC9-92CA-EB2E51F765AA}" presName="hSp" presStyleCnt="0"/>
      <dgm:spPr/>
    </dgm:pt>
    <dgm:pt modelId="{B29B032C-862D-4B1F-9D19-9C0FB2D34BC7}" type="pres">
      <dgm:prSet presAssocID="{AB63DA8E-2EE3-4285-A4AA-57CEB4C187BB}" presName="vertFlow" presStyleCnt="0"/>
      <dgm:spPr/>
    </dgm:pt>
    <dgm:pt modelId="{6C9FF8D4-A74E-478D-8464-A80995177DC0}" type="pres">
      <dgm:prSet presAssocID="{AB63DA8E-2EE3-4285-A4AA-57CEB4C187BB}" presName="header" presStyleLbl="node1" presStyleIdx="2" presStyleCnt="3" custScaleY="150359"/>
      <dgm:spPr/>
    </dgm:pt>
    <dgm:pt modelId="{6494391B-E9FE-4994-851D-3CC4754D7939}" type="pres">
      <dgm:prSet presAssocID="{F2BF1638-460F-40B5-A768-1A1028A7CA3E}" presName="parTrans" presStyleLbl="sibTrans2D1" presStyleIdx="5" presStyleCnt="7"/>
      <dgm:spPr/>
    </dgm:pt>
    <dgm:pt modelId="{CB0D7EF2-8BD0-4B6F-B58D-03AA2088A186}" type="pres">
      <dgm:prSet presAssocID="{ED2F4EE8-400A-4AC9-94E8-4E2B7D2110CC}" presName="child" presStyleLbl="alignAccFollowNode1" presStyleIdx="5" presStyleCnt="7">
        <dgm:presLayoutVars>
          <dgm:chMax val="0"/>
          <dgm:bulletEnabled val="1"/>
        </dgm:presLayoutVars>
      </dgm:prSet>
      <dgm:spPr/>
    </dgm:pt>
    <dgm:pt modelId="{86E30E1D-57E9-47D9-B73E-1CA30E3B5B63}" type="pres">
      <dgm:prSet presAssocID="{BA8887D0-C821-4AC4-A9B8-030EFF1ED6B3}" presName="sibTrans" presStyleLbl="sibTrans2D1" presStyleIdx="6" presStyleCnt="7"/>
      <dgm:spPr/>
    </dgm:pt>
    <dgm:pt modelId="{3DDE2C1A-F896-44D3-9510-B8252C02E909}" type="pres">
      <dgm:prSet presAssocID="{F736202D-5C1A-44EC-B3A4-4D6CBF18C08A}" presName="child" presStyleLbl="alignAccFollowNode1" presStyleIdx="6" presStyleCnt="7">
        <dgm:presLayoutVars>
          <dgm:chMax val="0"/>
          <dgm:bulletEnabled val="1"/>
        </dgm:presLayoutVars>
      </dgm:prSet>
      <dgm:spPr/>
    </dgm:pt>
  </dgm:ptLst>
  <dgm:cxnLst>
    <dgm:cxn modelId="{DF9DDB10-FBBF-4D31-A0C2-76764B3E4B38}" srcId="{4D343D47-D295-4AC9-92CA-EB2E51F765AA}" destId="{0EE3CFF2-2845-4EA7-A65A-3DE7668A1685}" srcOrd="0" destOrd="0" parTransId="{75034A85-4EF3-499E-889B-3821B3E1F2E2}" sibTransId="{FF0F2CB6-8F81-425F-A468-35B703692E67}"/>
    <dgm:cxn modelId="{535DBF1A-99D8-4D19-BB4D-D137716EEFA2}" type="presOf" srcId="{A843FA2C-E1B2-45E0-8BC5-BAB4488967D9}" destId="{CCBEA022-078E-4694-9695-CDC8CF4E5D9E}" srcOrd="0" destOrd="0" presId="urn:microsoft.com/office/officeart/2005/8/layout/lProcess1"/>
    <dgm:cxn modelId="{18216C20-8BE1-489A-A337-C289775CEA91}" type="presOf" srcId="{BA8887D0-C821-4AC4-A9B8-030EFF1ED6B3}" destId="{86E30E1D-57E9-47D9-B73E-1CA30E3B5B63}" srcOrd="0" destOrd="0" presId="urn:microsoft.com/office/officeart/2005/8/layout/lProcess1"/>
    <dgm:cxn modelId="{25440F22-6E62-45C6-BDAF-5BA43BAA2331}" type="presOf" srcId="{0EE3CFF2-2845-4EA7-A65A-3DE7668A1685}" destId="{1CAC5807-6768-4825-8675-F5FCFC41D57E}" srcOrd="0" destOrd="0" presId="urn:microsoft.com/office/officeart/2005/8/layout/lProcess1"/>
    <dgm:cxn modelId="{A3A7342F-C483-4538-BCC8-6115E83FDE69}" srcId="{80FECDA0-C635-450D-ACD6-4D0E946D6843}" destId="{AB63DA8E-2EE3-4285-A4AA-57CEB4C187BB}" srcOrd="2" destOrd="0" parTransId="{98EAAC02-864D-47BC-8DCE-F7653BBC7F4B}" sibTransId="{9F4EEBFE-46D6-40BB-BEF3-710318D95ED7}"/>
    <dgm:cxn modelId="{655C0C35-0B30-43BC-93A7-1C24ED73FD11}" type="presOf" srcId="{75034A85-4EF3-499E-889B-3821B3E1F2E2}" destId="{7BA90CC7-912B-4EE2-9251-E9B7E044B624}" srcOrd="0" destOrd="0" presId="urn:microsoft.com/office/officeart/2005/8/layout/lProcess1"/>
    <dgm:cxn modelId="{FB800D3B-A727-4F85-B225-593B7AD07903}" type="presOf" srcId="{344FF24B-BD7C-494E-9FF7-ECCA098D8A94}" destId="{AB5FA3EC-C2DB-4210-A415-72F39FEA4F03}" srcOrd="0" destOrd="0" presId="urn:microsoft.com/office/officeart/2005/8/layout/lProcess1"/>
    <dgm:cxn modelId="{11891265-FBB7-4E39-99CE-FBD9F7454FC1}" type="presOf" srcId="{AB63DA8E-2EE3-4285-A4AA-57CEB4C187BB}" destId="{6C9FF8D4-A74E-478D-8464-A80995177DC0}" srcOrd="0" destOrd="0" presId="urn:microsoft.com/office/officeart/2005/8/layout/lProcess1"/>
    <dgm:cxn modelId="{E08F1746-5857-4FF1-9CAA-1DBBD1868BB5}" srcId="{4D343D47-D295-4AC9-92CA-EB2E51F765AA}" destId="{F8C6B9EB-26F7-4AE2-BB9F-2C186F063090}" srcOrd="1" destOrd="0" parTransId="{3971855A-F3FE-4115-A904-826BE0213F4C}" sibTransId="{87C0DD38-6A6A-4131-84ED-4CF690077BAA}"/>
    <dgm:cxn modelId="{8335BA6C-EF6C-41AE-A1E2-55AC1C232A03}" srcId="{80FECDA0-C635-450D-ACD6-4D0E946D6843}" destId="{A843FA2C-E1B2-45E0-8BC5-BAB4488967D9}" srcOrd="0" destOrd="0" parTransId="{A5EDD503-04E0-497D-A823-B7A979442352}" sibTransId="{ADA8D670-C3C5-4C2B-8A17-5DA2CED9A2CC}"/>
    <dgm:cxn modelId="{CA639374-9468-4766-8847-1737590ED2BB}" srcId="{AB63DA8E-2EE3-4285-A4AA-57CEB4C187BB}" destId="{ED2F4EE8-400A-4AC9-94E8-4E2B7D2110CC}" srcOrd="0" destOrd="0" parTransId="{F2BF1638-460F-40B5-A768-1A1028A7CA3E}" sibTransId="{BA8887D0-C821-4AC4-A9B8-030EFF1ED6B3}"/>
    <dgm:cxn modelId="{676C9158-EC1F-449D-8CD5-61BE47DC20A4}" type="presOf" srcId="{0C08F0B9-B66B-416A-AD80-601F2FC85C90}" destId="{03F40AFB-0FC7-4313-BAAA-329BA36BA5E6}" srcOrd="0" destOrd="0" presId="urn:microsoft.com/office/officeart/2005/8/layout/lProcess1"/>
    <dgm:cxn modelId="{A31B348E-8C58-430D-AA65-A2409C43A9DB}" srcId="{A843FA2C-E1B2-45E0-8BC5-BAB4488967D9}" destId="{0C08F0B9-B66B-416A-AD80-601F2FC85C90}" srcOrd="0" destOrd="0" parTransId="{A74BDF4F-7C4F-4703-BD91-0F4B5A10C9F9}" sibTransId="{943CB42E-22AF-4672-A689-F0DFEA36F569}"/>
    <dgm:cxn modelId="{EF5CBC8F-AA57-4014-9029-670532E100F8}" type="presOf" srcId="{2916D0AB-6DF0-4BCB-98FE-B82F3F73C143}" destId="{2901F566-93B4-4631-B7FE-4EE2D80A6C54}" srcOrd="0" destOrd="0" presId="urn:microsoft.com/office/officeart/2005/8/layout/lProcess1"/>
    <dgm:cxn modelId="{47D71297-6B7A-4CC6-A7DC-3DE71AACB97B}" type="presOf" srcId="{ED2F4EE8-400A-4AC9-94E8-4E2B7D2110CC}" destId="{CB0D7EF2-8BD0-4B6F-B58D-03AA2088A186}" srcOrd="0" destOrd="0" presId="urn:microsoft.com/office/officeart/2005/8/layout/lProcess1"/>
    <dgm:cxn modelId="{91E3F8A3-B796-4B9C-BD46-A6D55C580AC2}" srcId="{AB63DA8E-2EE3-4285-A4AA-57CEB4C187BB}" destId="{F736202D-5C1A-44EC-B3A4-4D6CBF18C08A}" srcOrd="1" destOrd="0" parTransId="{1217B575-4244-41F1-8EA8-2CC4AB72A980}" sibTransId="{0E7D1829-8188-42C8-A871-4B17E554EAAA}"/>
    <dgm:cxn modelId="{98703AA9-F8B4-4528-99DC-05B90E3C9070}" type="presOf" srcId="{80FECDA0-C635-450D-ACD6-4D0E946D6843}" destId="{E660FC7B-2620-4930-A7D3-99FD526E63DD}" srcOrd="0" destOrd="0" presId="urn:microsoft.com/office/officeart/2005/8/layout/lProcess1"/>
    <dgm:cxn modelId="{0FC70DB3-EA91-463D-AC10-416FAC916C15}" srcId="{A843FA2C-E1B2-45E0-8BC5-BAB4488967D9}" destId="{344FF24B-BD7C-494E-9FF7-ECCA098D8A94}" srcOrd="1" destOrd="0" parTransId="{1B27689D-E86F-45A7-BB22-AF0D81692128}" sibTransId="{8A08435E-70F1-46B3-BE94-201F25F66777}"/>
    <dgm:cxn modelId="{09BE28B6-1F0C-4709-8DE1-A959799F6E55}" type="presOf" srcId="{F736202D-5C1A-44EC-B3A4-4D6CBF18C08A}" destId="{3DDE2C1A-F896-44D3-9510-B8252C02E909}" srcOrd="0" destOrd="0" presId="urn:microsoft.com/office/officeart/2005/8/layout/lProcess1"/>
    <dgm:cxn modelId="{45D838BC-8F2D-423B-A784-1F9618BE0EE6}" srcId="{A843FA2C-E1B2-45E0-8BC5-BAB4488967D9}" destId="{2916D0AB-6DF0-4BCB-98FE-B82F3F73C143}" srcOrd="2" destOrd="0" parTransId="{50C4A5C7-4A60-4C24-874A-69180166123E}" sibTransId="{D5D0E4FD-F178-4AAA-9DA1-E34D36F9A019}"/>
    <dgm:cxn modelId="{D5C47FC5-4958-468B-8D86-B73F7A36A0C2}" type="presOf" srcId="{4D343D47-D295-4AC9-92CA-EB2E51F765AA}" destId="{E0ADD309-136A-4B61-A360-634222F3E3A8}" srcOrd="0" destOrd="0" presId="urn:microsoft.com/office/officeart/2005/8/layout/lProcess1"/>
    <dgm:cxn modelId="{463743C8-C250-42A8-A573-9959BF4367EF}" type="presOf" srcId="{F2BF1638-460F-40B5-A768-1A1028A7CA3E}" destId="{6494391B-E9FE-4994-851D-3CC4754D7939}" srcOrd="0" destOrd="0" presId="urn:microsoft.com/office/officeart/2005/8/layout/lProcess1"/>
    <dgm:cxn modelId="{601615CA-A25B-4EBB-A9ED-586D638E0C4A}" type="presOf" srcId="{8A08435E-70F1-46B3-BE94-201F25F66777}" destId="{31D097C4-950F-4EFC-9752-B37339F3EA07}" srcOrd="0" destOrd="0" presId="urn:microsoft.com/office/officeart/2005/8/layout/lProcess1"/>
    <dgm:cxn modelId="{75C9EDD6-8A64-47C9-A370-490FD0CDD995}" type="presOf" srcId="{FF0F2CB6-8F81-425F-A468-35B703692E67}" destId="{589F3546-2844-42E1-9113-63FC10E7C88D}" srcOrd="0" destOrd="0" presId="urn:microsoft.com/office/officeart/2005/8/layout/lProcess1"/>
    <dgm:cxn modelId="{B69201E5-2865-4EBC-8035-56B5D628565B}" type="presOf" srcId="{943CB42E-22AF-4672-A689-F0DFEA36F569}" destId="{A47A0641-2AE1-4794-BC9E-5DE262659077}" srcOrd="0" destOrd="0" presId="urn:microsoft.com/office/officeart/2005/8/layout/lProcess1"/>
    <dgm:cxn modelId="{108F17E6-7FDA-41DA-8ED5-22072A1E6158}" type="presOf" srcId="{A74BDF4F-7C4F-4703-BD91-0F4B5A10C9F9}" destId="{5C8416F2-2D75-45AC-904B-06DB4134228C}" srcOrd="0" destOrd="0" presId="urn:microsoft.com/office/officeart/2005/8/layout/lProcess1"/>
    <dgm:cxn modelId="{9D3774ED-848C-4E2B-B1C8-D0E0B8DF7432}" type="presOf" srcId="{F8C6B9EB-26F7-4AE2-BB9F-2C186F063090}" destId="{30DF7232-4FA4-4E23-84AB-F57B9D6E47BA}" srcOrd="0" destOrd="0" presId="urn:microsoft.com/office/officeart/2005/8/layout/lProcess1"/>
    <dgm:cxn modelId="{C50561F6-F3D7-4655-BABC-52E03B74C649}" srcId="{80FECDA0-C635-450D-ACD6-4D0E946D6843}" destId="{4D343D47-D295-4AC9-92CA-EB2E51F765AA}" srcOrd="1" destOrd="0" parTransId="{612D79B5-0C44-4BEA-96B6-E533227B93B3}" sibTransId="{82F96B34-06BB-4962-A86D-329CFE601450}"/>
    <dgm:cxn modelId="{21E17B2E-5AE1-4558-851A-9F9CE3F74ED7}" type="presParOf" srcId="{E660FC7B-2620-4930-A7D3-99FD526E63DD}" destId="{82F67484-025F-4421-A33D-557226626664}" srcOrd="0" destOrd="0" presId="urn:microsoft.com/office/officeart/2005/8/layout/lProcess1"/>
    <dgm:cxn modelId="{EFFBF361-FAA9-4A23-8C99-0140C1CF512B}" type="presParOf" srcId="{82F67484-025F-4421-A33D-557226626664}" destId="{CCBEA022-078E-4694-9695-CDC8CF4E5D9E}" srcOrd="0" destOrd="0" presId="urn:microsoft.com/office/officeart/2005/8/layout/lProcess1"/>
    <dgm:cxn modelId="{ABB70107-7698-4292-884A-781315161B40}" type="presParOf" srcId="{82F67484-025F-4421-A33D-557226626664}" destId="{5C8416F2-2D75-45AC-904B-06DB4134228C}" srcOrd="1" destOrd="0" presId="urn:microsoft.com/office/officeart/2005/8/layout/lProcess1"/>
    <dgm:cxn modelId="{21B265C1-2963-4375-AC25-3A7E0531E1C3}" type="presParOf" srcId="{82F67484-025F-4421-A33D-557226626664}" destId="{03F40AFB-0FC7-4313-BAAA-329BA36BA5E6}" srcOrd="2" destOrd="0" presId="urn:microsoft.com/office/officeart/2005/8/layout/lProcess1"/>
    <dgm:cxn modelId="{B608E19D-5464-4B60-AC5E-B336A82A84D2}" type="presParOf" srcId="{82F67484-025F-4421-A33D-557226626664}" destId="{A47A0641-2AE1-4794-BC9E-5DE262659077}" srcOrd="3" destOrd="0" presId="urn:microsoft.com/office/officeart/2005/8/layout/lProcess1"/>
    <dgm:cxn modelId="{5568BCD7-B543-4A5F-ACC8-689AE6222213}" type="presParOf" srcId="{82F67484-025F-4421-A33D-557226626664}" destId="{AB5FA3EC-C2DB-4210-A415-72F39FEA4F03}" srcOrd="4" destOrd="0" presId="urn:microsoft.com/office/officeart/2005/8/layout/lProcess1"/>
    <dgm:cxn modelId="{B114272F-5868-4838-AF45-0A3A204657DA}" type="presParOf" srcId="{82F67484-025F-4421-A33D-557226626664}" destId="{31D097C4-950F-4EFC-9752-B37339F3EA07}" srcOrd="5" destOrd="0" presId="urn:microsoft.com/office/officeart/2005/8/layout/lProcess1"/>
    <dgm:cxn modelId="{963619B2-01F0-4FD2-98EF-403A0FB0D466}" type="presParOf" srcId="{82F67484-025F-4421-A33D-557226626664}" destId="{2901F566-93B4-4631-B7FE-4EE2D80A6C54}" srcOrd="6" destOrd="0" presId="urn:microsoft.com/office/officeart/2005/8/layout/lProcess1"/>
    <dgm:cxn modelId="{58925125-BB49-4A70-BE14-09CA2317CD9C}" type="presParOf" srcId="{E660FC7B-2620-4930-A7D3-99FD526E63DD}" destId="{5921BAC7-4816-44F6-AE0B-942BF5CF8246}" srcOrd="1" destOrd="0" presId="urn:microsoft.com/office/officeart/2005/8/layout/lProcess1"/>
    <dgm:cxn modelId="{AA0A7DA0-0D41-4812-9A91-5ACC82F306C7}" type="presParOf" srcId="{E660FC7B-2620-4930-A7D3-99FD526E63DD}" destId="{ABFBF1DC-7917-46FF-B7B4-377B08689F1F}" srcOrd="2" destOrd="0" presId="urn:microsoft.com/office/officeart/2005/8/layout/lProcess1"/>
    <dgm:cxn modelId="{C70EE1E3-9F24-4442-9D18-7C78F2548375}" type="presParOf" srcId="{ABFBF1DC-7917-46FF-B7B4-377B08689F1F}" destId="{E0ADD309-136A-4B61-A360-634222F3E3A8}" srcOrd="0" destOrd="0" presId="urn:microsoft.com/office/officeart/2005/8/layout/lProcess1"/>
    <dgm:cxn modelId="{A00FF588-E077-4CEE-9CDA-DC74D6FA91D0}" type="presParOf" srcId="{ABFBF1DC-7917-46FF-B7B4-377B08689F1F}" destId="{7BA90CC7-912B-4EE2-9251-E9B7E044B624}" srcOrd="1" destOrd="0" presId="urn:microsoft.com/office/officeart/2005/8/layout/lProcess1"/>
    <dgm:cxn modelId="{A6612049-4199-4E29-8D21-42EB93601A3A}" type="presParOf" srcId="{ABFBF1DC-7917-46FF-B7B4-377B08689F1F}" destId="{1CAC5807-6768-4825-8675-F5FCFC41D57E}" srcOrd="2" destOrd="0" presId="urn:microsoft.com/office/officeart/2005/8/layout/lProcess1"/>
    <dgm:cxn modelId="{FD8ED53F-D01A-4F5F-9705-B95AE0CE9185}" type="presParOf" srcId="{ABFBF1DC-7917-46FF-B7B4-377B08689F1F}" destId="{589F3546-2844-42E1-9113-63FC10E7C88D}" srcOrd="3" destOrd="0" presId="urn:microsoft.com/office/officeart/2005/8/layout/lProcess1"/>
    <dgm:cxn modelId="{EFB78D58-4F0D-4B89-89E2-D4A74895DDB4}" type="presParOf" srcId="{ABFBF1DC-7917-46FF-B7B4-377B08689F1F}" destId="{30DF7232-4FA4-4E23-84AB-F57B9D6E47BA}" srcOrd="4" destOrd="0" presId="urn:microsoft.com/office/officeart/2005/8/layout/lProcess1"/>
    <dgm:cxn modelId="{0F6218BE-74DD-4683-8A60-3A6B1C9FD3C0}" type="presParOf" srcId="{E660FC7B-2620-4930-A7D3-99FD526E63DD}" destId="{F3731FC3-081B-4908-8890-90504FEECF66}" srcOrd="3" destOrd="0" presId="urn:microsoft.com/office/officeart/2005/8/layout/lProcess1"/>
    <dgm:cxn modelId="{A4262BEB-BECF-4125-8BFF-F3D3964D9695}" type="presParOf" srcId="{E660FC7B-2620-4930-A7D3-99FD526E63DD}" destId="{B29B032C-862D-4B1F-9D19-9C0FB2D34BC7}" srcOrd="4" destOrd="0" presId="urn:microsoft.com/office/officeart/2005/8/layout/lProcess1"/>
    <dgm:cxn modelId="{993AA17E-AE08-4363-A1F2-5F3E776A7D56}" type="presParOf" srcId="{B29B032C-862D-4B1F-9D19-9C0FB2D34BC7}" destId="{6C9FF8D4-A74E-478D-8464-A80995177DC0}" srcOrd="0" destOrd="0" presId="urn:microsoft.com/office/officeart/2005/8/layout/lProcess1"/>
    <dgm:cxn modelId="{CC022BF5-4FC6-47B5-BDE1-D69BD286CB35}" type="presParOf" srcId="{B29B032C-862D-4B1F-9D19-9C0FB2D34BC7}" destId="{6494391B-E9FE-4994-851D-3CC4754D7939}" srcOrd="1" destOrd="0" presId="urn:microsoft.com/office/officeart/2005/8/layout/lProcess1"/>
    <dgm:cxn modelId="{63777CE8-8BC6-421E-BAAE-7E83FB11C006}" type="presParOf" srcId="{B29B032C-862D-4B1F-9D19-9C0FB2D34BC7}" destId="{CB0D7EF2-8BD0-4B6F-B58D-03AA2088A186}" srcOrd="2" destOrd="0" presId="urn:microsoft.com/office/officeart/2005/8/layout/lProcess1"/>
    <dgm:cxn modelId="{089AF8A0-0EE9-41C9-A7AC-5A80670AD89F}" type="presParOf" srcId="{B29B032C-862D-4B1F-9D19-9C0FB2D34BC7}" destId="{86E30E1D-57E9-47D9-B73E-1CA30E3B5B63}" srcOrd="3" destOrd="0" presId="urn:microsoft.com/office/officeart/2005/8/layout/lProcess1"/>
    <dgm:cxn modelId="{6A9ADE69-7CD2-48A8-84E6-43750A5FA133}" type="presParOf" srcId="{B29B032C-862D-4B1F-9D19-9C0FB2D34BC7}" destId="{3DDE2C1A-F896-44D3-9510-B8252C02E909}"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EA022-078E-4694-9695-CDC8CF4E5D9E}">
      <dsp:nvSpPr>
        <dsp:cNvPr id="0" name=""/>
        <dsp:cNvSpPr/>
      </dsp:nvSpPr>
      <dsp:spPr>
        <a:xfrm>
          <a:off x="813" y="940795"/>
          <a:ext cx="2903568" cy="1107268"/>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Graphik Arabic Regular" pitchFamily="2" charset="-78"/>
              <a:cs typeface="Graphik Arabic Regular" pitchFamily="2" charset="-78"/>
            </a:rPr>
            <a:t>Aspect 1:</a:t>
          </a:r>
        </a:p>
        <a:p>
          <a:pPr marL="0" lvl="0" indent="0" algn="ctr" defTabSz="711200">
            <a:lnSpc>
              <a:spcPct val="90000"/>
            </a:lnSpc>
            <a:spcBef>
              <a:spcPct val="0"/>
            </a:spcBef>
            <a:spcAft>
              <a:spcPct val="35000"/>
            </a:spcAft>
            <a:buNone/>
          </a:pPr>
          <a:r>
            <a:rPr lang="en-GB" sz="1600" b="1" kern="1200" dirty="0">
              <a:latin typeface="Graphik Arabic Regular" pitchFamily="2" charset="-78"/>
              <a:cs typeface="Graphik Arabic Regular" pitchFamily="2" charset="-78"/>
            </a:rPr>
            <a:t/>
          </a:r>
          <a:r>
            <a:rPr lang="en-GB" sz="1600" b="1" kern="1200" dirty="0">
              <a:latin typeface="+mn-lt"/>
              <a:cs typeface="Graphik Arabic Regular" pitchFamily="2" charset="-78"/>
            </a:rPr>
            <a:t>Children’s Growth and Development </a:t>
          </a:r>
          <a:endParaRPr lang="en-US" sz="1600" kern="1200" dirty="0">
            <a:latin typeface="+mn-lt"/>
            <a:cs typeface="Graphik Arabic Regular" pitchFamily="2" charset="-78"/>
          </a:endParaRPr>
        </a:p>
      </dsp:txBody>
      <dsp:txXfrm>
        <a:off x="33244" y="973226"/>
        <a:ext cx="2838706" cy="1042406"/>
      </dsp:txXfrm>
    </dsp:sp>
    <dsp:sp modelId="{5C8416F2-2D75-45AC-904B-06DB4134228C}">
      <dsp:nvSpPr>
        <dsp:cNvPr id="0" name=""/>
        <dsp:cNvSpPr/>
      </dsp:nvSpPr>
      <dsp:spPr>
        <a:xfrm rot="5400000">
          <a:off x="1389081" y="2111579"/>
          <a:ext cx="127031" cy="127031"/>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03F40AFB-0FC7-4313-BAAA-329BA36BA5E6}">
      <dsp:nvSpPr>
        <dsp:cNvPr id="0" name=""/>
        <dsp:cNvSpPr/>
      </dsp:nvSpPr>
      <dsp:spPr>
        <a:xfrm>
          <a:off x="813" y="2302125"/>
          <a:ext cx="2903568" cy="725892"/>
        </a:xfrm>
        <a:prstGeom prst="roundRect">
          <a:avLst>
            <a:gd name="adj" fmla="val 10000"/>
          </a:avLst>
        </a:prstGeom>
        <a:solidFill>
          <a:schemeClr val="bg1"/>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Graphik Arabic Regular" pitchFamily="2" charset="-78"/>
              <a:cs typeface="Graphik Arabic Regular" pitchFamily="2" charset="-78"/>
            </a:rPr>
            <a:t>1.1 Children's Social and Emotional Development</a:t>
          </a:r>
          <a:endParaRPr lang="en-US" sz="1700" kern="1200" dirty="0">
            <a:latin typeface="Graphik Arabic Regular" pitchFamily="2" charset="-78"/>
            <a:cs typeface="Graphik Arabic Regular" pitchFamily="2" charset="-78"/>
          </a:endParaRPr>
        </a:p>
      </dsp:txBody>
      <dsp:txXfrm>
        <a:off x="22074" y="2323386"/>
        <a:ext cx="2861046" cy="683370"/>
      </dsp:txXfrm>
    </dsp:sp>
    <dsp:sp modelId="{A47A0641-2AE1-4794-BC9E-5DE262659077}">
      <dsp:nvSpPr>
        <dsp:cNvPr id="0" name=""/>
        <dsp:cNvSpPr/>
      </dsp:nvSpPr>
      <dsp:spPr>
        <a:xfrm rot="5400000">
          <a:off x="1389081" y="3091533"/>
          <a:ext cx="127031" cy="127031"/>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AB5FA3EC-C2DB-4210-A415-72F39FEA4F03}">
      <dsp:nvSpPr>
        <dsp:cNvPr id="0" name=""/>
        <dsp:cNvSpPr/>
      </dsp:nvSpPr>
      <dsp:spPr>
        <a:xfrm>
          <a:off x="813" y="3282080"/>
          <a:ext cx="2903568" cy="725892"/>
        </a:xfrm>
        <a:prstGeom prst="roundRect">
          <a:avLst>
            <a:gd name="adj" fmla="val 10000"/>
          </a:avLst>
        </a:prstGeom>
        <a:solidFill>
          <a:schemeClr val="bg1"/>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Graphik Arabic Regular" pitchFamily="2" charset="-78"/>
              <a:cs typeface="Graphik Arabic Regular" pitchFamily="2" charset="-78"/>
            </a:rPr>
            <a:t>1.2 Children's Physical Development</a:t>
          </a:r>
          <a:endParaRPr lang="en-US" sz="1700" kern="1200" dirty="0">
            <a:latin typeface="Graphik Arabic Regular" pitchFamily="2" charset="-78"/>
            <a:cs typeface="Graphik Arabic Regular" pitchFamily="2" charset="-78"/>
          </a:endParaRPr>
        </a:p>
      </dsp:txBody>
      <dsp:txXfrm>
        <a:off x="22074" y="3303341"/>
        <a:ext cx="2861046" cy="683370"/>
      </dsp:txXfrm>
    </dsp:sp>
    <dsp:sp modelId="{31D097C4-950F-4EFC-9752-B37339F3EA07}">
      <dsp:nvSpPr>
        <dsp:cNvPr id="0" name=""/>
        <dsp:cNvSpPr/>
      </dsp:nvSpPr>
      <dsp:spPr>
        <a:xfrm rot="5400000">
          <a:off x="1389081" y="4071488"/>
          <a:ext cx="127031" cy="127031"/>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2901F566-93B4-4631-B7FE-4EE2D80A6C54}">
      <dsp:nvSpPr>
        <dsp:cNvPr id="0" name=""/>
        <dsp:cNvSpPr/>
      </dsp:nvSpPr>
      <dsp:spPr>
        <a:xfrm>
          <a:off x="813" y="4262034"/>
          <a:ext cx="2903568" cy="725892"/>
        </a:xfrm>
        <a:prstGeom prst="roundRect">
          <a:avLst>
            <a:gd name="adj" fmla="val 10000"/>
          </a:avLst>
        </a:prstGeom>
        <a:solidFill>
          <a:schemeClr val="bg1"/>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raphik Arabic Regular" pitchFamily="2" charset="-78"/>
              <a:cs typeface="Graphik Arabic Regular" pitchFamily="2" charset="-78"/>
            </a:rPr>
            <a:t>1.3 Meeting Special Needs </a:t>
          </a:r>
          <a:r>
            <a:rPr lang="en-GB" sz="1800" kern="1200" dirty="0">
              <a:solidFill>
                <a:srgbClr val="FF0000"/>
              </a:solidFill>
              <a:latin typeface="Graphik Arabic Regular" pitchFamily="2" charset="-78"/>
              <a:cs typeface="Graphik Arabic Regular" pitchFamily="2" charset="-78"/>
            </a:rPr>
            <a:t>*</a:t>
          </a:r>
          <a:endParaRPr lang="en-US" sz="1800" kern="1200" dirty="0">
            <a:solidFill>
              <a:srgbClr val="FF0000"/>
            </a:solidFill>
            <a:latin typeface="Graphik Arabic Regular" pitchFamily="2" charset="-78"/>
            <a:cs typeface="Graphik Arabic Regular" pitchFamily="2" charset="-78"/>
          </a:endParaRPr>
        </a:p>
      </dsp:txBody>
      <dsp:txXfrm>
        <a:off x="22074" y="4283295"/>
        <a:ext cx="2861046" cy="683370"/>
      </dsp:txXfrm>
    </dsp:sp>
    <dsp:sp modelId="{E0ADD309-136A-4B61-A360-634222F3E3A8}">
      <dsp:nvSpPr>
        <dsp:cNvPr id="0" name=""/>
        <dsp:cNvSpPr/>
      </dsp:nvSpPr>
      <dsp:spPr>
        <a:xfrm>
          <a:off x="3310881" y="940795"/>
          <a:ext cx="2903568" cy="1108865"/>
        </a:xfrm>
        <a:prstGeom prst="roundRect">
          <a:avLst>
            <a:gd name="adj" fmla="val 10000"/>
          </a:avLst>
        </a:prstGeom>
        <a:solidFill>
          <a:srgbClr val="20386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Graphik Arabic Regular" pitchFamily="2" charset="-78"/>
              <a:cs typeface="Graphik Arabic Regular" pitchFamily="2" charset="-78"/>
            </a:rPr>
            <a:t>Aspect 2:</a:t>
          </a:r>
        </a:p>
        <a:p>
          <a:pPr marL="0" lvl="0" indent="0" algn="ctr" defTabSz="711200">
            <a:lnSpc>
              <a:spcPct val="90000"/>
            </a:lnSpc>
            <a:spcBef>
              <a:spcPct val="0"/>
            </a:spcBef>
            <a:spcAft>
              <a:spcPct val="35000"/>
            </a:spcAft>
            <a:buNone/>
          </a:pPr>
          <a:r>
            <a:rPr lang="en-GB" sz="1600" b="1" kern="1200" dirty="0">
              <a:latin typeface="+mn-lt"/>
              <a:cs typeface="Graphik Arabic Regular" pitchFamily="2" charset="-78"/>
            </a:rPr>
            <a:t> Child Initiated Learning</a:t>
          </a:r>
          <a:endParaRPr lang="en-US" sz="1600" kern="1200" dirty="0">
            <a:latin typeface="+mn-lt"/>
            <a:cs typeface="Graphik Arabic Regular" pitchFamily="2" charset="-78"/>
          </a:endParaRPr>
        </a:p>
      </dsp:txBody>
      <dsp:txXfrm>
        <a:off x="3343359" y="973273"/>
        <a:ext cx="2838612" cy="1043909"/>
      </dsp:txXfrm>
    </dsp:sp>
    <dsp:sp modelId="{7BA90CC7-912B-4EE2-9251-E9B7E044B624}">
      <dsp:nvSpPr>
        <dsp:cNvPr id="0" name=""/>
        <dsp:cNvSpPr/>
      </dsp:nvSpPr>
      <dsp:spPr>
        <a:xfrm rot="5400000">
          <a:off x="4699149" y="2113176"/>
          <a:ext cx="127031" cy="127031"/>
        </a:xfrm>
        <a:prstGeom prst="rightArrow">
          <a:avLst>
            <a:gd name="adj1" fmla="val 66700"/>
            <a:gd name="adj2" fmla="val 50000"/>
          </a:avLst>
        </a:prstGeom>
        <a:solidFill>
          <a:srgbClr val="203864"/>
        </a:solidFill>
        <a:ln>
          <a:noFill/>
        </a:ln>
        <a:effectLst/>
      </dsp:spPr>
      <dsp:style>
        <a:lnRef idx="0">
          <a:scrgbClr r="0" g="0" b="0"/>
        </a:lnRef>
        <a:fillRef idx="1">
          <a:scrgbClr r="0" g="0" b="0"/>
        </a:fillRef>
        <a:effectRef idx="0">
          <a:scrgbClr r="0" g="0" b="0"/>
        </a:effectRef>
        <a:fontRef idx="minor">
          <a:schemeClr val="lt1"/>
        </a:fontRef>
      </dsp:style>
    </dsp:sp>
    <dsp:sp modelId="{1CAC5807-6768-4825-8675-F5FCFC41D57E}">
      <dsp:nvSpPr>
        <dsp:cNvPr id="0" name=""/>
        <dsp:cNvSpPr/>
      </dsp:nvSpPr>
      <dsp:spPr>
        <a:xfrm>
          <a:off x="3310881" y="2303722"/>
          <a:ext cx="2903568" cy="725892"/>
        </a:xfrm>
        <a:prstGeom prst="roundRect">
          <a:avLst>
            <a:gd name="adj" fmla="val 10000"/>
          </a:avLst>
        </a:prstGeom>
        <a:solidFill>
          <a:schemeClr val="bg1"/>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Graphik Arabic Regular" pitchFamily="2" charset="-78"/>
              <a:cs typeface="Graphik Arabic Regular" pitchFamily="2" charset="-78"/>
            </a:rPr>
            <a:t>2.1 Areas of Learning</a:t>
          </a:r>
          <a:endParaRPr lang="en-US" sz="1700" kern="1200" dirty="0">
            <a:latin typeface="Graphik Arabic Regular" pitchFamily="2" charset="-78"/>
            <a:cs typeface="Graphik Arabic Regular" pitchFamily="2" charset="-78"/>
          </a:endParaRPr>
        </a:p>
      </dsp:txBody>
      <dsp:txXfrm>
        <a:off x="3332142" y="2324983"/>
        <a:ext cx="2861046" cy="683370"/>
      </dsp:txXfrm>
    </dsp:sp>
    <dsp:sp modelId="{589F3546-2844-42E1-9113-63FC10E7C88D}">
      <dsp:nvSpPr>
        <dsp:cNvPr id="0" name=""/>
        <dsp:cNvSpPr/>
      </dsp:nvSpPr>
      <dsp:spPr>
        <a:xfrm rot="5400000">
          <a:off x="4699149" y="3093130"/>
          <a:ext cx="127031" cy="127031"/>
        </a:xfrm>
        <a:prstGeom prst="rightArrow">
          <a:avLst>
            <a:gd name="adj1" fmla="val 66700"/>
            <a:gd name="adj2" fmla="val 50000"/>
          </a:avLst>
        </a:prstGeom>
        <a:solidFill>
          <a:srgbClr val="203864"/>
        </a:solidFill>
        <a:ln>
          <a:noFill/>
        </a:ln>
        <a:effectLst/>
      </dsp:spPr>
      <dsp:style>
        <a:lnRef idx="0">
          <a:scrgbClr r="0" g="0" b="0"/>
        </a:lnRef>
        <a:fillRef idx="1">
          <a:scrgbClr r="0" g="0" b="0"/>
        </a:fillRef>
        <a:effectRef idx="0">
          <a:scrgbClr r="0" g="0" b="0"/>
        </a:effectRef>
        <a:fontRef idx="minor">
          <a:schemeClr val="lt1"/>
        </a:fontRef>
      </dsp:style>
    </dsp:sp>
    <dsp:sp modelId="{30DF7232-4FA4-4E23-84AB-F57B9D6E47BA}">
      <dsp:nvSpPr>
        <dsp:cNvPr id="0" name=""/>
        <dsp:cNvSpPr/>
      </dsp:nvSpPr>
      <dsp:spPr>
        <a:xfrm>
          <a:off x="3310881" y="3283677"/>
          <a:ext cx="2903568" cy="725892"/>
        </a:xfrm>
        <a:prstGeom prst="roundRect">
          <a:avLst>
            <a:gd name="adj" fmla="val 10000"/>
          </a:avLst>
        </a:prstGeom>
        <a:solidFill>
          <a:schemeClr val="bg1"/>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Graphik Arabic Regular" pitchFamily="2" charset="-78"/>
              <a:cs typeface="Graphik Arabic Regular" pitchFamily="2" charset="-78"/>
            </a:rPr>
            <a:t>2.2 Curriculum Experiences</a:t>
          </a:r>
          <a:endParaRPr lang="en-US" sz="1700" kern="1200" dirty="0">
            <a:latin typeface="Graphik Arabic Regular" pitchFamily="2" charset="-78"/>
            <a:cs typeface="Graphik Arabic Regular" pitchFamily="2" charset="-78"/>
          </a:endParaRPr>
        </a:p>
      </dsp:txBody>
      <dsp:txXfrm>
        <a:off x="3332142" y="3304938"/>
        <a:ext cx="2861046" cy="683370"/>
      </dsp:txXfrm>
    </dsp:sp>
    <dsp:sp modelId="{6C9FF8D4-A74E-478D-8464-A80995177DC0}">
      <dsp:nvSpPr>
        <dsp:cNvPr id="0" name=""/>
        <dsp:cNvSpPr/>
      </dsp:nvSpPr>
      <dsp:spPr>
        <a:xfrm>
          <a:off x="6620949" y="940795"/>
          <a:ext cx="2903568" cy="1091444"/>
        </a:xfrm>
        <a:prstGeom prst="roundRect">
          <a:avLst>
            <a:gd name="adj" fmla="val 10000"/>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Graphik Arabic Regular" pitchFamily="2" charset="-78"/>
              <a:cs typeface="Graphik Arabic Regular" pitchFamily="2" charset="-78"/>
            </a:rPr>
            <a:t>Aspect</a:t>
          </a:r>
          <a:r>
            <a:rPr lang="ar-BH" sz="1600" b="1" kern="1200" dirty="0">
              <a:latin typeface="Graphik Arabic Regular" pitchFamily="2" charset="-78"/>
              <a:cs typeface="Graphik Arabic Regular" pitchFamily="2" charset="-78"/>
            </a:rPr>
            <a:t/>
          </a:r>
          <a:r>
            <a:rPr lang="en-GB" sz="1600" b="1" kern="1200" dirty="0">
              <a:latin typeface="Graphik Arabic Regular" pitchFamily="2" charset="-78"/>
              <a:cs typeface="Graphik Arabic Regular" pitchFamily="2" charset="-78"/>
            </a:rPr>
            <a:t>3: </a:t>
          </a:r>
        </a:p>
        <a:p>
          <a:pPr marL="0" lvl="0" indent="0" algn="ctr" defTabSz="711200">
            <a:lnSpc>
              <a:spcPct val="90000"/>
            </a:lnSpc>
            <a:spcBef>
              <a:spcPct val="0"/>
            </a:spcBef>
            <a:spcAft>
              <a:spcPct val="35000"/>
            </a:spcAft>
            <a:buNone/>
          </a:pPr>
          <a:r>
            <a:rPr lang="en-GB" sz="1600" b="1" kern="1200" dirty="0">
              <a:latin typeface="+mn-lt"/>
              <a:cs typeface="Graphik Arabic Regular" pitchFamily="2" charset="-78"/>
            </a:rPr>
            <a:t>Leadership and Management </a:t>
          </a:r>
          <a:endParaRPr lang="en-US" sz="1600" kern="1200" dirty="0">
            <a:latin typeface="+mn-lt"/>
            <a:cs typeface="Graphik Arabic Regular" pitchFamily="2" charset="-78"/>
          </a:endParaRPr>
        </a:p>
      </dsp:txBody>
      <dsp:txXfrm>
        <a:off x="6652916" y="972762"/>
        <a:ext cx="2839634" cy="1027510"/>
      </dsp:txXfrm>
    </dsp:sp>
    <dsp:sp modelId="{6494391B-E9FE-4994-851D-3CC4754D7939}">
      <dsp:nvSpPr>
        <dsp:cNvPr id="0" name=""/>
        <dsp:cNvSpPr/>
      </dsp:nvSpPr>
      <dsp:spPr>
        <a:xfrm rot="5400000">
          <a:off x="8009217" y="2095754"/>
          <a:ext cx="127031" cy="127031"/>
        </a:xfrm>
        <a:prstGeom prst="rightArrow">
          <a:avLst>
            <a:gd name="adj1" fmla="val 667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B0D7EF2-8BD0-4B6F-B58D-03AA2088A186}">
      <dsp:nvSpPr>
        <dsp:cNvPr id="0" name=""/>
        <dsp:cNvSpPr/>
      </dsp:nvSpPr>
      <dsp:spPr>
        <a:xfrm>
          <a:off x="6620949" y="2286301"/>
          <a:ext cx="2903568" cy="725892"/>
        </a:xfrm>
        <a:prstGeom prst="roundRect">
          <a:avLst>
            <a:gd name="adj" fmla="val 10000"/>
          </a:avLst>
        </a:prstGeom>
        <a:solidFill>
          <a:schemeClr val="bg1"/>
        </a:solid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Graphik Arabic Regular" pitchFamily="2" charset="-78"/>
              <a:cs typeface="Graphik Arabic Regular" pitchFamily="2" charset="-78"/>
            </a:rPr>
            <a:t>3.1 Leadership Effectiveness </a:t>
          </a:r>
          <a:endParaRPr lang="en-US" sz="1700" kern="1200" dirty="0">
            <a:latin typeface="Graphik Arabic Regular" pitchFamily="2" charset="-78"/>
            <a:cs typeface="Graphik Arabic Regular" pitchFamily="2" charset="-78"/>
          </a:endParaRPr>
        </a:p>
      </dsp:txBody>
      <dsp:txXfrm>
        <a:off x="6642210" y="2307562"/>
        <a:ext cx="2861046" cy="683370"/>
      </dsp:txXfrm>
    </dsp:sp>
    <dsp:sp modelId="{86E30E1D-57E9-47D9-B73E-1CA30E3B5B63}">
      <dsp:nvSpPr>
        <dsp:cNvPr id="0" name=""/>
        <dsp:cNvSpPr/>
      </dsp:nvSpPr>
      <dsp:spPr>
        <a:xfrm rot="5400000">
          <a:off x="8009217" y="3075709"/>
          <a:ext cx="127031" cy="127031"/>
        </a:xfrm>
        <a:prstGeom prst="rightArrow">
          <a:avLst>
            <a:gd name="adj1" fmla="val 667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DDE2C1A-F896-44D3-9510-B8252C02E909}">
      <dsp:nvSpPr>
        <dsp:cNvPr id="0" name=""/>
        <dsp:cNvSpPr/>
      </dsp:nvSpPr>
      <dsp:spPr>
        <a:xfrm>
          <a:off x="6620949" y="3266255"/>
          <a:ext cx="2903568" cy="725892"/>
        </a:xfrm>
        <a:prstGeom prst="roundRect">
          <a:avLst>
            <a:gd name="adj" fmla="val 10000"/>
          </a:avLst>
        </a:prstGeom>
        <a:solidFill>
          <a:schemeClr val="bg1"/>
        </a:solid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Graphik Arabic Regular" pitchFamily="2" charset="-78"/>
              <a:cs typeface="Graphik Arabic Regular" pitchFamily="2" charset="-78"/>
            </a:rPr>
            <a:t>3.2 Family and Community Engagement</a:t>
          </a:r>
          <a:endParaRPr lang="en-US" sz="1700" kern="1200" dirty="0">
            <a:latin typeface="Graphik Arabic Regular" pitchFamily="2" charset="-78"/>
            <a:cs typeface="Graphik Arabic Regular" pitchFamily="2" charset="-78"/>
          </a:endParaRPr>
        </a:p>
      </dsp:txBody>
      <dsp:txXfrm>
        <a:off x="6642210" y="3287516"/>
        <a:ext cx="2861046" cy="68337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88080-A125-4581-B24A-86272343CA54}" type="datetimeFigureOut">
              <a:rPr lang="en-GB" smtClean="0"/>
              <a:t>26/02/2025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C7D41-AB4A-4FCA-8306-4FA4225DC821}" type="slidenum">
              <a:rPr lang="en-GB" smtClean="0"/>
              <a:t>‹#›</a:t>
            </a:fld>
            <a:endParaRPr lang="en-GB"/>
          </a:p>
        </p:txBody>
      </p:sp>
    </p:spTree>
    <p:extLst>
      <p:ext uri="{BB962C8B-B14F-4D97-AF65-F5344CB8AC3E}">
        <p14:creationId xmlns:p14="http://schemas.microsoft.com/office/powerpoint/2010/main" val="4179779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8C7D41-AB4A-4FCA-8306-4FA4225DC821}" type="slidenum">
              <a:rPr lang="en-GB" smtClean="0"/>
              <a:t>1</a:t>
            </a:fld>
            <a:endParaRPr lang="en-GB"/>
          </a:p>
        </p:txBody>
      </p:sp>
    </p:spTree>
    <p:extLst>
      <p:ext uri="{BB962C8B-B14F-4D97-AF65-F5344CB8AC3E}">
        <p14:creationId xmlns:p14="http://schemas.microsoft.com/office/powerpoint/2010/main" val="1166626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Focus on nurturing overall development of children.</a:t>
            </a:r>
          </a:p>
          <a:p>
            <a:pPr marL="171450" indent="-171450">
              <a:buFont typeface="Arial" panose="020B0604020202020204" pitchFamily="34" charset="0"/>
              <a:buChar char="•"/>
            </a:pPr>
            <a:r>
              <a:rPr lang="en-US" b="0" dirty="0"/>
              <a:t>Recognizes each child as unique, with individual needs and interests.</a:t>
            </a:r>
          </a:p>
          <a:p>
            <a:pPr marL="171450" indent="-171450">
              <a:buFont typeface="Arial" panose="020B0604020202020204" pitchFamily="34" charset="0"/>
              <a:buChar char="•"/>
            </a:pPr>
            <a:r>
              <a:rPr lang="en-US" b="0" dirty="0" err="1"/>
              <a:t>Personalised</a:t>
            </a:r>
            <a:r>
              <a:rPr lang="en-US" b="0" dirty="0"/>
              <a:t> learning experiences tailored to developmental levels.</a:t>
            </a:r>
          </a:p>
          <a:p>
            <a:pPr marL="171450" indent="-171450">
              <a:buFont typeface="Arial" panose="020B0604020202020204" pitchFamily="34" charset="0"/>
              <a:buChar char="•"/>
            </a:pPr>
            <a:r>
              <a:rPr lang="en-US" b="0" dirty="0"/>
              <a:t>Supportive environment that allows children to thrive.</a:t>
            </a:r>
          </a:p>
          <a:p>
            <a:pPr marL="171450" indent="-171450">
              <a:buFont typeface="Arial" panose="020B0604020202020204" pitchFamily="34" charset="0"/>
              <a:buChar char="•"/>
            </a:pPr>
            <a:r>
              <a:rPr lang="en-US" b="0" dirty="0"/>
              <a:t>Encourages growth at their own pace, based on ability and interests.</a:t>
            </a:r>
            <a:endParaRPr lang="en-GB" b="0" dirty="0"/>
          </a:p>
        </p:txBody>
      </p:sp>
      <p:sp>
        <p:nvSpPr>
          <p:cNvPr id="4" name="Slide Number Placeholder 3"/>
          <p:cNvSpPr>
            <a:spLocks noGrp="1"/>
          </p:cNvSpPr>
          <p:nvPr>
            <p:ph type="sldNum" sz="quarter" idx="5"/>
          </p:nvPr>
        </p:nvSpPr>
        <p:spPr/>
        <p:txBody>
          <a:bodyPr/>
          <a:lstStyle/>
          <a:p>
            <a:fld id="{828C7D41-AB4A-4FCA-8306-4FA4225DC821}" type="slidenum">
              <a:rPr lang="en-GB" smtClean="0"/>
              <a:t>10</a:t>
            </a:fld>
            <a:endParaRPr lang="en-GB"/>
          </a:p>
        </p:txBody>
      </p:sp>
    </p:spTree>
    <p:extLst>
      <p:ext uri="{BB962C8B-B14F-4D97-AF65-F5344CB8AC3E}">
        <p14:creationId xmlns:p14="http://schemas.microsoft.com/office/powerpoint/2010/main" val="3523636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Enriched by family and community involvement in activities and learning experiences.</a:t>
            </a:r>
          </a:p>
          <a:p>
            <a:pPr marL="171450" indent="-171450">
              <a:buFont typeface="Arial" panose="020B0604020202020204" pitchFamily="34" charset="0"/>
              <a:buChar char="•"/>
            </a:pPr>
            <a:r>
              <a:rPr lang="en-US" b="0" dirty="0"/>
              <a:t>All children are engaged and involved regardless of needs, conditions and backgrounds. </a:t>
            </a:r>
          </a:p>
          <a:p>
            <a:pPr marL="171450" indent="-171450">
              <a:buFont typeface="Arial" panose="020B0604020202020204" pitchFamily="34" charset="0"/>
              <a:buChar char="•"/>
            </a:pPr>
            <a:r>
              <a:rPr lang="en-US" b="0" dirty="0"/>
              <a:t>Fundamental for holistic development.</a:t>
            </a:r>
          </a:p>
          <a:p>
            <a:pPr marL="171450" indent="-171450">
              <a:buFont typeface="Arial" panose="020B0604020202020204" pitchFamily="34" charset="0"/>
              <a:buChar char="•"/>
            </a:pPr>
            <a:r>
              <a:rPr lang="en-US" b="0" dirty="0"/>
              <a:t>Safe, inclusive, and supportive atmosphere helps children feel valued and secure.</a:t>
            </a:r>
          </a:p>
        </p:txBody>
      </p:sp>
      <p:sp>
        <p:nvSpPr>
          <p:cNvPr id="4" name="Slide Number Placeholder 3"/>
          <p:cNvSpPr>
            <a:spLocks noGrp="1"/>
          </p:cNvSpPr>
          <p:nvPr>
            <p:ph type="sldNum" sz="quarter" idx="5"/>
          </p:nvPr>
        </p:nvSpPr>
        <p:spPr/>
        <p:txBody>
          <a:bodyPr/>
          <a:lstStyle/>
          <a:p>
            <a:fld id="{828C7D41-AB4A-4FCA-8306-4FA4225DC821}" type="slidenum">
              <a:rPr lang="en-GB" smtClean="0"/>
              <a:t>11</a:t>
            </a:fld>
            <a:endParaRPr lang="en-GB"/>
          </a:p>
        </p:txBody>
      </p:sp>
    </p:spTree>
    <p:extLst>
      <p:ext uri="{BB962C8B-B14F-4D97-AF65-F5344CB8AC3E}">
        <p14:creationId xmlns:p14="http://schemas.microsoft.com/office/powerpoint/2010/main" val="217054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95446-D776-55BF-0BBE-21890B81F0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D78283-6CA9-4FC4-F499-EAB03E629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874BF-6B08-4FC1-C317-C1EB58A5FBAC}"/>
              </a:ext>
            </a:extLst>
          </p:cNvPr>
          <p:cNvSpPr>
            <a:spLocks noGrp="1"/>
          </p:cNvSpPr>
          <p:nvPr>
            <p:ph type="body" idx="1"/>
          </p:nvPr>
        </p:nvSpPr>
        <p:spPr/>
        <p:txBody>
          <a:bodyPr/>
          <a:lstStyle/>
          <a:p>
            <a:pPr marL="0" indent="0" algn="l" rtl="0">
              <a:buFont typeface="Arial" panose="020B0604020202020204" pitchFamily="34" charset="0"/>
              <a:buNone/>
            </a:pPr>
            <a:r>
              <a:rPr lang="en-US" dirty="0"/>
              <a:t>A video </a:t>
            </a:r>
            <a:endParaRPr lang="en-GB" dirty="0"/>
          </a:p>
        </p:txBody>
      </p:sp>
      <p:sp>
        <p:nvSpPr>
          <p:cNvPr id="4" name="Slide Number Placeholder 3">
            <a:extLst>
              <a:ext uri="{FF2B5EF4-FFF2-40B4-BE49-F238E27FC236}">
                <a16:creationId xmlns:a16="http://schemas.microsoft.com/office/drawing/2014/main" id="{E9691174-1B0D-DDD2-CCDB-E8834E6C87FE}"/>
              </a:ext>
            </a:extLst>
          </p:cNvPr>
          <p:cNvSpPr>
            <a:spLocks noGrp="1"/>
          </p:cNvSpPr>
          <p:nvPr>
            <p:ph type="sldNum" sz="quarter" idx="5"/>
          </p:nvPr>
        </p:nvSpPr>
        <p:spPr/>
        <p:txBody>
          <a:bodyPr/>
          <a:lstStyle/>
          <a:p>
            <a:fld id="{828C7D41-AB4A-4FCA-8306-4FA4225DC821}" type="slidenum">
              <a:rPr lang="en-GB" smtClean="0"/>
              <a:t>12</a:t>
            </a:fld>
            <a:endParaRPr lang="en-GB"/>
          </a:p>
        </p:txBody>
      </p:sp>
    </p:spTree>
    <p:extLst>
      <p:ext uri="{BB962C8B-B14F-4D97-AF65-F5344CB8AC3E}">
        <p14:creationId xmlns:p14="http://schemas.microsoft.com/office/powerpoint/2010/main" val="2269707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13</a:t>
            </a:fld>
            <a:endParaRPr lang="en-GB"/>
          </a:p>
        </p:txBody>
      </p:sp>
    </p:spTree>
    <p:extLst>
      <p:ext uri="{BB962C8B-B14F-4D97-AF65-F5344CB8AC3E}">
        <p14:creationId xmlns:p14="http://schemas.microsoft.com/office/powerpoint/2010/main" val="878603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14</a:t>
            </a:fld>
            <a:endParaRPr lang="en-GB"/>
          </a:p>
        </p:txBody>
      </p:sp>
    </p:spTree>
    <p:extLst>
      <p:ext uri="{BB962C8B-B14F-4D97-AF65-F5344CB8AC3E}">
        <p14:creationId xmlns:p14="http://schemas.microsoft.com/office/powerpoint/2010/main" val="764671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a:t>
            </a:fld>
            <a:endParaRPr lang="en-GB"/>
          </a:p>
        </p:txBody>
      </p:sp>
    </p:spTree>
    <p:extLst>
      <p:ext uri="{BB962C8B-B14F-4D97-AF65-F5344CB8AC3E}">
        <p14:creationId xmlns:p14="http://schemas.microsoft.com/office/powerpoint/2010/main" val="2210608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A video </a:t>
            </a: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a:t>
            </a:fld>
            <a:endParaRPr lang="en-GB"/>
          </a:p>
        </p:txBody>
      </p:sp>
    </p:spTree>
    <p:extLst>
      <p:ext uri="{BB962C8B-B14F-4D97-AF65-F5344CB8AC3E}">
        <p14:creationId xmlns:p14="http://schemas.microsoft.com/office/powerpoint/2010/main" val="1785876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4</a:t>
            </a:fld>
            <a:endParaRPr lang="en-GB"/>
          </a:p>
        </p:txBody>
      </p:sp>
    </p:spTree>
    <p:extLst>
      <p:ext uri="{BB962C8B-B14F-4D97-AF65-F5344CB8AC3E}">
        <p14:creationId xmlns:p14="http://schemas.microsoft.com/office/powerpoint/2010/main" val="3099419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EAEB0-90E6-4D44-E670-0E49F5BCA8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E2426-5565-7999-36FA-5038DCF485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3E793-B6A2-8204-BB7A-FC32F914105C}"/>
              </a:ext>
            </a:extLst>
          </p:cNvPr>
          <p:cNvSpPr>
            <a:spLocks noGrp="1"/>
          </p:cNvSpPr>
          <p:nvPr>
            <p:ph type="body" idx="1"/>
          </p:nvPr>
        </p:nvSpPr>
        <p:spPr/>
        <p:txBody>
          <a:bodyPr/>
          <a:lstStyle/>
          <a:p>
            <a:pPr algn="l" rtl="0"/>
            <a:r>
              <a:rPr lang="en-US" dirty="0"/>
              <a:t>A video</a:t>
            </a:r>
            <a:endParaRPr lang="en-GB" dirty="0"/>
          </a:p>
        </p:txBody>
      </p:sp>
      <p:sp>
        <p:nvSpPr>
          <p:cNvPr id="4" name="Slide Number Placeholder 3">
            <a:extLst>
              <a:ext uri="{FF2B5EF4-FFF2-40B4-BE49-F238E27FC236}">
                <a16:creationId xmlns:a16="http://schemas.microsoft.com/office/drawing/2014/main" id="{B25F45DF-210D-448D-E2D3-F9AA742449C2}"/>
              </a:ext>
            </a:extLst>
          </p:cNvPr>
          <p:cNvSpPr>
            <a:spLocks noGrp="1"/>
          </p:cNvSpPr>
          <p:nvPr>
            <p:ph type="sldNum" sz="quarter" idx="5"/>
          </p:nvPr>
        </p:nvSpPr>
        <p:spPr/>
        <p:txBody>
          <a:bodyPr/>
          <a:lstStyle/>
          <a:p>
            <a:fld id="{21DFAB96-2154-4136-BD1E-E10D20042534}" type="slidenum">
              <a:rPr lang="en-GB" smtClean="0"/>
              <a:t>5</a:t>
            </a:fld>
            <a:endParaRPr lang="en-GB"/>
          </a:p>
        </p:txBody>
      </p:sp>
    </p:spTree>
    <p:extLst>
      <p:ext uri="{BB962C8B-B14F-4D97-AF65-F5344CB8AC3E}">
        <p14:creationId xmlns:p14="http://schemas.microsoft.com/office/powerpoint/2010/main" val="3652897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Explore and Discover</a:t>
            </a:r>
            <a:r>
              <a:rPr lang="en-US" dirty="0"/>
              <a:t>: Play allows children to explore the world around them, ask questions, and satisfy their natural curiosity.</a:t>
            </a:r>
          </a:p>
          <a:p>
            <a:r>
              <a:rPr lang="en-US" b="1" dirty="0"/>
              <a:t>Solve Problems</a:t>
            </a:r>
            <a:r>
              <a:rPr lang="en-US" dirty="0"/>
              <a:t>: Whether building with blocks or solving a puzzle, play helps children think critically and figure things out on their own.</a:t>
            </a:r>
          </a:p>
          <a:p>
            <a:r>
              <a:rPr lang="en-US" b="1" dirty="0"/>
              <a:t>Develop Social Skills</a:t>
            </a:r>
            <a:r>
              <a:rPr lang="en-US" dirty="0"/>
              <a:t>: Playing with others teaches sharing, cooperation, and how to take turns, helping children build friendships.</a:t>
            </a:r>
          </a:p>
          <a:p>
            <a:r>
              <a:rPr lang="en-US" b="1" dirty="0"/>
              <a:t>Express Emotions</a:t>
            </a:r>
            <a:r>
              <a:rPr lang="en-US" dirty="0"/>
              <a:t>: Through pretend play, art, or role-playing, children can express how they feel and make sense of their experiences.</a:t>
            </a:r>
          </a:p>
          <a:p>
            <a:r>
              <a:rPr lang="en-US" b="1" dirty="0"/>
              <a:t>Build Confidence</a:t>
            </a:r>
            <a:r>
              <a:rPr lang="en-US" dirty="0"/>
              <a:t>: When children try new things and succeed, they feel proud, which builds their self-esteem and independence.</a:t>
            </a:r>
          </a:p>
          <a:p>
            <a:r>
              <a:rPr lang="en-US" b="1" dirty="0"/>
              <a:t>Enhance Creativity</a:t>
            </a:r>
            <a:r>
              <a:rPr lang="en-US" dirty="0"/>
              <a:t>: Play encourages imagination, from creating stories to building their own worlds with toys, helping them think creatively.</a:t>
            </a:r>
          </a:p>
          <a:p>
            <a:endParaRPr lang="en-GB" dirty="0"/>
          </a:p>
        </p:txBody>
      </p:sp>
      <p:sp>
        <p:nvSpPr>
          <p:cNvPr id="4" name="Slide Number Placeholder 3"/>
          <p:cNvSpPr>
            <a:spLocks noGrp="1"/>
          </p:cNvSpPr>
          <p:nvPr>
            <p:ph type="sldNum" sz="quarter" idx="5"/>
          </p:nvPr>
        </p:nvSpPr>
        <p:spPr/>
        <p:txBody>
          <a:bodyPr/>
          <a:lstStyle/>
          <a:p>
            <a:fld id="{828C7D41-AB4A-4FCA-8306-4FA4225DC821}" type="slidenum">
              <a:rPr lang="en-GB" smtClean="0"/>
              <a:t>6</a:t>
            </a:fld>
            <a:endParaRPr lang="en-GB"/>
          </a:p>
        </p:txBody>
      </p:sp>
    </p:spTree>
    <p:extLst>
      <p:ext uri="{BB962C8B-B14F-4D97-AF65-F5344CB8AC3E}">
        <p14:creationId xmlns:p14="http://schemas.microsoft.com/office/powerpoint/2010/main" val="3821866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B969C-9340-C956-986C-A994EFACA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70B23-5461-0BCC-B13B-7FF51237A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1B5FF9-414A-8AB4-A229-1B75F40760B4}"/>
              </a:ext>
            </a:extLst>
          </p:cNvPr>
          <p:cNvSpPr>
            <a:spLocks noGrp="1"/>
          </p:cNvSpPr>
          <p:nvPr>
            <p:ph type="body" idx="1"/>
          </p:nvPr>
        </p:nvSpPr>
        <p:spPr/>
        <p:txBody>
          <a:bodyPr/>
          <a:lstStyle/>
          <a:p>
            <a:pPr algn="l" rtl="0"/>
            <a:r>
              <a:rPr lang="en-US" b="1" dirty="0"/>
              <a:t>References: </a:t>
            </a:r>
            <a:endParaRPr lang="ar-BH" b="1" dirty="0"/>
          </a:p>
          <a:p>
            <a:pPr algn="l" rtl="0"/>
            <a:r>
              <a:rPr lang="en-GB" b="0" dirty="0"/>
              <a:t>(</a:t>
            </a:r>
            <a:r>
              <a:rPr lang="en-GB" b="0" dirty="0" err="1"/>
              <a:t>Pediatrics</a:t>
            </a:r>
            <a:r>
              <a:rPr lang="en-GB" b="0" dirty="0"/>
              <a:t> Journal, 2018)</a:t>
            </a:r>
            <a:endParaRPr lang="ar-BH" b="0" dirty="0"/>
          </a:p>
          <a:p>
            <a:pPr algn="l" rtl="0"/>
            <a:r>
              <a:rPr lang="en-US" b="0" dirty="0"/>
              <a:t>(Journal of Child Psychology and Psychiatry, 2020)</a:t>
            </a:r>
            <a:endParaRPr lang="ar-BH" b="0" dirty="0"/>
          </a:p>
          <a:p>
            <a:pPr algn="l" rtl="0"/>
            <a:r>
              <a:rPr lang="en-GB" b="0" dirty="0"/>
              <a:t> (NAEYC Research, 2019)</a:t>
            </a:r>
          </a:p>
          <a:p>
            <a:pPr algn="l" rtl="0"/>
            <a:r>
              <a:rPr lang="en-US" b="0" dirty="0"/>
              <a:t>(Early Childhood Research Quarterly, 2017)</a:t>
            </a:r>
            <a:endParaRPr lang="ar-BH" b="0" dirty="0"/>
          </a:p>
          <a:p>
            <a:pPr algn="l" rtl="0"/>
            <a:r>
              <a:rPr lang="en-GB" b="0" dirty="0"/>
              <a:t>(Journal of </a:t>
            </a:r>
            <a:r>
              <a:rPr lang="en-GB" b="0" dirty="0" err="1"/>
              <a:t>Pediatrics</a:t>
            </a:r>
            <a:r>
              <a:rPr lang="en-GB" b="0" dirty="0"/>
              <a:t>, 2021).</a:t>
            </a:r>
          </a:p>
        </p:txBody>
      </p:sp>
      <p:sp>
        <p:nvSpPr>
          <p:cNvPr id="4" name="Slide Number Placeholder 3">
            <a:extLst>
              <a:ext uri="{FF2B5EF4-FFF2-40B4-BE49-F238E27FC236}">
                <a16:creationId xmlns:a16="http://schemas.microsoft.com/office/drawing/2014/main" id="{69AE3741-09F7-11D1-5D72-192ADC1C40F0}"/>
              </a:ext>
            </a:extLst>
          </p:cNvPr>
          <p:cNvSpPr>
            <a:spLocks noGrp="1"/>
          </p:cNvSpPr>
          <p:nvPr>
            <p:ph type="sldNum" sz="quarter" idx="5"/>
          </p:nvPr>
        </p:nvSpPr>
        <p:spPr/>
        <p:txBody>
          <a:bodyPr/>
          <a:lstStyle/>
          <a:p>
            <a:fld id="{828C7D41-AB4A-4FCA-8306-4FA4225DC821}" type="slidenum">
              <a:rPr lang="en-GB" smtClean="0"/>
              <a:t>7</a:t>
            </a:fld>
            <a:endParaRPr lang="en-GB"/>
          </a:p>
        </p:txBody>
      </p:sp>
    </p:spTree>
    <p:extLst>
      <p:ext uri="{BB962C8B-B14F-4D97-AF65-F5344CB8AC3E}">
        <p14:creationId xmlns:p14="http://schemas.microsoft.com/office/powerpoint/2010/main" val="2824434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F8B7C-26A1-956F-39F3-96B5CAB78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579D0A-5159-E4CA-B829-1706268127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4F978C-8002-9969-6FFE-A91E189FB2CD}"/>
              </a:ext>
            </a:extLst>
          </p:cNvPr>
          <p:cNvSpPr>
            <a:spLocks noGrp="1"/>
          </p:cNvSpPr>
          <p:nvPr>
            <p:ph type="body" idx="1"/>
          </p:nvPr>
        </p:nvSpPr>
        <p:spPr/>
        <p:txBody>
          <a:bodyPr/>
          <a:lstStyle/>
          <a:p>
            <a:pPr algn="r" rtl="1"/>
            <a:endParaRPr lang="en-GB" b="0" dirty="0"/>
          </a:p>
        </p:txBody>
      </p:sp>
      <p:sp>
        <p:nvSpPr>
          <p:cNvPr id="4" name="Slide Number Placeholder 3">
            <a:extLst>
              <a:ext uri="{FF2B5EF4-FFF2-40B4-BE49-F238E27FC236}">
                <a16:creationId xmlns:a16="http://schemas.microsoft.com/office/drawing/2014/main" id="{4CF45F10-2244-3FB0-3785-36535CFA196B}"/>
              </a:ext>
            </a:extLst>
          </p:cNvPr>
          <p:cNvSpPr>
            <a:spLocks noGrp="1"/>
          </p:cNvSpPr>
          <p:nvPr>
            <p:ph type="sldNum" sz="quarter" idx="5"/>
          </p:nvPr>
        </p:nvSpPr>
        <p:spPr/>
        <p:txBody>
          <a:bodyPr/>
          <a:lstStyle/>
          <a:p>
            <a:fld id="{828C7D41-AB4A-4FCA-8306-4FA4225DC821}" type="slidenum">
              <a:rPr lang="en-GB" smtClean="0"/>
              <a:t>8</a:t>
            </a:fld>
            <a:endParaRPr lang="en-GB"/>
          </a:p>
        </p:txBody>
      </p:sp>
    </p:spTree>
    <p:extLst>
      <p:ext uri="{BB962C8B-B14F-4D97-AF65-F5344CB8AC3E}">
        <p14:creationId xmlns:p14="http://schemas.microsoft.com/office/powerpoint/2010/main" val="3911239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Supports cognitive, physical, social, and emotional development.</a:t>
            </a:r>
          </a:p>
          <a:p>
            <a:pPr marL="171450" indent="-171450">
              <a:buFont typeface="Arial" panose="020B0604020202020204" pitchFamily="34" charset="0"/>
              <a:buChar char="•"/>
            </a:pPr>
            <a:r>
              <a:rPr lang="en-US" b="0" dirty="0"/>
              <a:t>Allows children to explore their world and learn problem-solving.</a:t>
            </a:r>
          </a:p>
          <a:p>
            <a:pPr marL="171450" indent="-171450">
              <a:buFont typeface="Arial" panose="020B0604020202020204" pitchFamily="34" charset="0"/>
              <a:buChar char="•"/>
            </a:pPr>
            <a:r>
              <a:rPr lang="en-US" b="0" dirty="0"/>
              <a:t>Promotes critical thinking skills.</a:t>
            </a:r>
          </a:p>
          <a:p>
            <a:pPr marL="171450" indent="-171450">
              <a:buFont typeface="Arial" panose="020B0604020202020204" pitchFamily="34" charset="0"/>
              <a:buChar char="•"/>
            </a:pPr>
            <a:r>
              <a:rPr lang="en-US" b="0" dirty="0"/>
              <a:t>Encourages creativity, imagination, and resilience.</a:t>
            </a:r>
          </a:p>
          <a:p>
            <a:pPr marL="171450" indent="-171450">
              <a:buFont typeface="Arial" panose="020B0604020202020204" pitchFamily="34" charset="0"/>
              <a:buChar char="•"/>
            </a:pPr>
            <a:r>
              <a:rPr lang="en-US" b="0" dirty="0"/>
              <a:t>Central to effective early childhood education and a key method of learning.</a:t>
            </a:r>
            <a:endParaRPr lang="en-GB" b="0" dirty="0"/>
          </a:p>
        </p:txBody>
      </p:sp>
      <p:sp>
        <p:nvSpPr>
          <p:cNvPr id="4" name="Slide Number Placeholder 3"/>
          <p:cNvSpPr>
            <a:spLocks noGrp="1"/>
          </p:cNvSpPr>
          <p:nvPr>
            <p:ph type="sldNum" sz="quarter" idx="5"/>
          </p:nvPr>
        </p:nvSpPr>
        <p:spPr/>
        <p:txBody>
          <a:bodyPr/>
          <a:lstStyle/>
          <a:p>
            <a:fld id="{828C7D41-AB4A-4FCA-8306-4FA4225DC821}" type="slidenum">
              <a:rPr lang="en-GB" smtClean="0"/>
              <a:t>9</a:t>
            </a:fld>
            <a:endParaRPr lang="en-GB"/>
          </a:p>
        </p:txBody>
      </p:sp>
    </p:spTree>
    <p:extLst>
      <p:ext uri="{BB962C8B-B14F-4D97-AF65-F5344CB8AC3E}">
        <p14:creationId xmlns:p14="http://schemas.microsoft.com/office/powerpoint/2010/main" val="1870154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0841150E-2181-8DD4-EDC0-31D8FE8C05F8}"/>
              </a:ext>
            </a:extLst>
          </p:cNvPr>
          <p:cNvSpPr>
            <a:spLocks noGrp="1"/>
          </p:cNvSpPr>
          <p:nvPr>
            <p:ph type="title" hasCustomPrompt="1"/>
          </p:nvPr>
        </p:nvSpPr>
        <p:spPr>
          <a:xfrm>
            <a:off x="1580224" y="5384281"/>
            <a:ext cx="9516122" cy="682442"/>
          </a:xfrm>
        </p:spPr>
        <p:txBody>
          <a:bodyPr>
            <a:noAutofit/>
          </a:bodyPr>
          <a:lstStyle>
            <a:lvl1pPr>
              <a:defRPr sz="4000"/>
            </a:lvl1pPr>
          </a:lstStyle>
          <a:p>
            <a:r>
              <a:rPr lang="en-US" dirty="0"/>
              <a:t>Title</a:t>
            </a:r>
          </a:p>
        </p:txBody>
      </p:sp>
      <p:pic>
        <p:nvPicPr>
          <p:cNvPr id="3" name="Picture 2">
            <a:extLst>
              <a:ext uri="{FF2B5EF4-FFF2-40B4-BE49-F238E27FC236}">
                <a16:creationId xmlns:a16="http://schemas.microsoft.com/office/drawing/2014/main" id="{F5E6AF28-EA10-780B-BCA1-13B14053C68D}"/>
              </a:ext>
            </a:extLst>
          </p:cNvPr>
          <p:cNvPicPr>
            <a:picLocks noChangeAspect="1"/>
          </p:cNvPicPr>
          <p:nvPr/>
        </p:nvPicPr>
        <p:blipFill>
          <a:blip r:embed="rId2"/>
          <a:stretch>
            <a:fillRect/>
          </a:stretch>
        </p:blipFill>
        <p:spPr>
          <a:xfrm>
            <a:off x="669525" y="5384281"/>
            <a:ext cx="827758" cy="827758"/>
          </a:xfrm>
          <a:prstGeom prst="rect">
            <a:avLst/>
          </a:prstGeom>
        </p:spPr>
      </p:pic>
      <p:pic>
        <p:nvPicPr>
          <p:cNvPr id="6" name="Picture 5">
            <a:extLst>
              <a:ext uri="{FF2B5EF4-FFF2-40B4-BE49-F238E27FC236}">
                <a16:creationId xmlns:a16="http://schemas.microsoft.com/office/drawing/2014/main" id="{971BBD40-AEBC-B40E-521E-6F415D56ACE3}"/>
              </a:ext>
            </a:extLst>
          </p:cNvPr>
          <p:cNvPicPr>
            <a:picLocks noChangeAspect="1"/>
          </p:cNvPicPr>
          <p:nvPr/>
        </p:nvPicPr>
        <p:blipFill>
          <a:blip r:embed="rId3"/>
          <a:stretch>
            <a:fillRect/>
          </a:stretch>
        </p:blipFill>
        <p:spPr>
          <a:xfrm>
            <a:off x="7622219" y="573747"/>
            <a:ext cx="3900256" cy="716651"/>
          </a:xfrm>
          <a:prstGeom prst="rect">
            <a:avLst/>
          </a:prstGeom>
        </p:spPr>
      </p:pic>
    </p:spTree>
    <p:extLst>
      <p:ext uri="{BB962C8B-B14F-4D97-AF65-F5344CB8AC3E}">
        <p14:creationId xmlns:p14="http://schemas.microsoft.com/office/powerpoint/2010/main" val="1702693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10B7-312F-188C-B467-D21507AD8C1D}"/>
              </a:ext>
            </a:extLst>
          </p:cNvPr>
          <p:cNvSpPr>
            <a:spLocks noGrp="1"/>
          </p:cNvSpPr>
          <p:nvPr>
            <p:ph type="title"/>
          </p:nvPr>
        </p:nvSpPr>
        <p:spPr>
          <a:xfrm>
            <a:off x="838200" y="365126"/>
            <a:ext cx="10196744" cy="744584"/>
          </a:xfrm>
        </p:spPr>
        <p:txBody>
          <a:bodyPr/>
          <a:lstStyle/>
          <a:p>
            <a:r>
              <a:rPr lang="en-US"/>
              <a:t>Click to edit Master title style</a:t>
            </a:r>
          </a:p>
        </p:txBody>
      </p:sp>
      <p:pic>
        <p:nvPicPr>
          <p:cNvPr id="4" name="Picture 3">
            <a:extLst>
              <a:ext uri="{FF2B5EF4-FFF2-40B4-BE49-F238E27FC236}">
                <a16:creationId xmlns:a16="http://schemas.microsoft.com/office/drawing/2014/main" id="{26F6E610-C51B-3281-18CC-36AABA348DD0}"/>
              </a:ext>
            </a:extLst>
          </p:cNvPr>
          <p:cNvPicPr>
            <a:picLocks noChangeAspect="1"/>
          </p:cNvPicPr>
          <p:nvPr/>
        </p:nvPicPr>
        <p:blipFill>
          <a:blip r:embed="rId2"/>
          <a:stretch>
            <a:fillRect/>
          </a:stretch>
        </p:blipFill>
        <p:spPr>
          <a:xfrm>
            <a:off x="11453889" y="240838"/>
            <a:ext cx="407232" cy="407232"/>
          </a:xfrm>
          <a:prstGeom prst="rect">
            <a:avLst/>
          </a:prstGeom>
        </p:spPr>
      </p:pic>
    </p:spTree>
    <p:extLst>
      <p:ext uri="{BB962C8B-B14F-4D97-AF65-F5344CB8AC3E}">
        <p14:creationId xmlns:p14="http://schemas.microsoft.com/office/powerpoint/2010/main" val="1195458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9E6947-0A36-0F75-7633-D720E3615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50C3CA-8D11-E096-F43D-9BD146ABC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1236174488"/>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5.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bqa-material.s3.me-south-1.amazonaws.com/DSR/KG/Family+Engagement.mp4" TargetMode="External"/><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bqa-material.s3.me-south-1.amazonaws.com/DSR/KG/How+Children+Learn.mp4" TargetMode="Externa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45274E-8CE7-B02D-94EC-4898B101C4CC}"/>
              </a:ext>
            </a:extLst>
          </p:cNvPr>
          <p:cNvSpPr>
            <a:spLocks noGrp="1"/>
          </p:cNvSpPr>
          <p:nvPr>
            <p:ph type="title"/>
          </p:nvPr>
        </p:nvSpPr>
        <p:spPr>
          <a:xfrm>
            <a:off x="2206073" y="4998935"/>
            <a:ext cx="9516122" cy="682442"/>
          </a:xfrm>
        </p:spPr>
        <p:txBody>
          <a:bodyPr/>
          <a:lstStyle/>
          <a:p>
            <a:pPr rtl="1">
              <a:lnSpc>
                <a:spcPct val="100000"/>
              </a:lnSpc>
            </a:pPr>
            <a:r>
              <a:rPr lang="en-US" dirty="0"/>
              <a:t>Introduction to Children’s Learning Through Play</a:t>
            </a:r>
            <a:br>
              <a:rPr lang="ar-BH" dirty="0"/>
            </a:br>
            <a:br>
              <a:rPr lang="en-GB" dirty="0"/>
            </a:br>
            <a:r>
              <a:rPr lang="en-US" sz="2800" dirty="0"/>
              <a:t>For Parents</a:t>
            </a:r>
            <a:endParaRPr lang="en-GB" dirty="0"/>
          </a:p>
        </p:txBody>
      </p:sp>
    </p:spTree>
    <p:extLst>
      <p:ext uri="{BB962C8B-B14F-4D97-AF65-F5344CB8AC3E}">
        <p14:creationId xmlns:p14="http://schemas.microsoft.com/office/powerpoint/2010/main" val="2310410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2421408" y="1208286"/>
            <a:ext cx="7581098" cy="523220"/>
          </a:xfrm>
          <a:prstGeom prst="rect">
            <a:avLst/>
          </a:prstGeom>
          <a:solidFill>
            <a:schemeClr val="tx2"/>
          </a:solidFill>
        </p:spPr>
        <p:txBody>
          <a:bodyPr wrap="square" rtlCol="0">
            <a:spAutoFit/>
          </a:bodyPr>
          <a:lstStyle/>
          <a:p>
            <a:pPr algn="ctr" rtl="1"/>
            <a:r>
              <a:rPr lang="en-US" sz="2800" b="1">
                <a:solidFill>
                  <a:schemeClr val="bg1"/>
                </a:solidFill>
                <a:latin typeface="Graphik Semibold" panose="020B0703030202060203" pitchFamily="34" charset="0"/>
                <a:cs typeface="Graphik Arabic Regular" pitchFamily="2" charset="-78"/>
              </a:rPr>
              <a:t>Children at </a:t>
            </a:r>
            <a:r>
              <a:rPr lang="en-US" sz="2800" b="1" dirty="0">
                <a:solidFill>
                  <a:schemeClr val="bg1"/>
                </a:solidFill>
                <a:latin typeface="Graphik Semibold" panose="020B0703030202060203" pitchFamily="34" charset="0"/>
                <a:cs typeface="Graphik Arabic Regular" pitchFamily="2" charset="-78"/>
              </a:rPr>
              <a:t>the center of learning and care</a:t>
            </a:r>
          </a:p>
        </p:txBody>
      </p:sp>
      <p:grpSp>
        <p:nvGrpSpPr>
          <p:cNvPr id="15" name="Group 14">
            <a:extLst>
              <a:ext uri="{FF2B5EF4-FFF2-40B4-BE49-F238E27FC236}">
                <a16:creationId xmlns:a16="http://schemas.microsoft.com/office/drawing/2014/main" id="{D03892FF-F302-E8F4-E6DB-C45FE75F5A9F}"/>
              </a:ext>
            </a:extLst>
          </p:cNvPr>
          <p:cNvGrpSpPr/>
          <p:nvPr/>
        </p:nvGrpSpPr>
        <p:grpSpPr>
          <a:xfrm>
            <a:off x="6211957" y="2195209"/>
            <a:ext cx="5860774" cy="3899430"/>
            <a:chOff x="6184899" y="2861212"/>
            <a:chExt cx="6007101" cy="3996788"/>
          </a:xfrm>
        </p:grpSpPr>
        <p:pic>
          <p:nvPicPr>
            <p:cNvPr id="12" name="Picture 11" descr="A group of children in a classroom&#10;&#10;Description automatically generated">
              <a:extLst>
                <a:ext uri="{FF2B5EF4-FFF2-40B4-BE49-F238E27FC236}">
                  <a16:creationId xmlns:a16="http://schemas.microsoft.com/office/drawing/2014/main" id="{687B8481-6070-430A-5AB1-9ECF3B65AB9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84899" y="2861212"/>
              <a:ext cx="6007101" cy="3996788"/>
            </a:xfrm>
            <a:prstGeom prst="rect">
              <a:avLst/>
            </a:prstGeom>
          </p:spPr>
        </p:pic>
        <p:sp>
          <p:nvSpPr>
            <p:cNvPr id="13" name="Oval 12">
              <a:extLst>
                <a:ext uri="{FF2B5EF4-FFF2-40B4-BE49-F238E27FC236}">
                  <a16:creationId xmlns:a16="http://schemas.microsoft.com/office/drawing/2014/main" id="{93CE9237-D9FC-F291-6CBF-89BC8587DCA4}"/>
                </a:ext>
              </a:extLst>
            </p:cNvPr>
            <p:cNvSpPr>
              <a:spLocks noGrp="1" noRot="1" noMove="1" noResize="1" noEditPoints="1" noAdjustHandles="1" noChangeArrowheads="1" noChangeShapeType="1"/>
            </p:cNvSpPr>
            <p:nvPr/>
          </p:nvSpPr>
          <p:spPr>
            <a:xfrm>
              <a:off x="10837400" y="4587323"/>
              <a:ext cx="369339" cy="395852"/>
            </a:xfrm>
            <a:prstGeom prst="ellipse">
              <a:avLst/>
            </a:prstGeom>
            <a:solidFill>
              <a:srgbClr val="ADB0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a:extLst>
              <a:ext uri="{FF2B5EF4-FFF2-40B4-BE49-F238E27FC236}">
                <a16:creationId xmlns:a16="http://schemas.microsoft.com/office/drawing/2014/main" id="{EB6BF8AB-2A03-1316-6662-6C9BD14E3A49}"/>
              </a:ext>
            </a:extLst>
          </p:cNvPr>
          <p:cNvGrpSpPr/>
          <p:nvPr/>
        </p:nvGrpSpPr>
        <p:grpSpPr>
          <a:xfrm>
            <a:off x="235224" y="2195209"/>
            <a:ext cx="5860774" cy="3899430"/>
            <a:chOff x="0" y="2877478"/>
            <a:chExt cx="6007101" cy="3996788"/>
          </a:xfrm>
        </p:grpSpPr>
        <p:pic>
          <p:nvPicPr>
            <p:cNvPr id="18" name="Picture 17" descr="A young child holding a paper with a sun and a pen&#10;&#10;Description automatically generated">
              <a:extLst>
                <a:ext uri="{FF2B5EF4-FFF2-40B4-BE49-F238E27FC236}">
                  <a16:creationId xmlns:a16="http://schemas.microsoft.com/office/drawing/2014/main" id="{516F5390-CA57-FCAF-9468-36461BBC80E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2877478"/>
              <a:ext cx="6007101" cy="3996788"/>
            </a:xfrm>
            <a:prstGeom prst="rect">
              <a:avLst/>
            </a:prstGeom>
          </p:spPr>
        </p:pic>
        <p:sp>
          <p:nvSpPr>
            <p:cNvPr id="19" name="Rectangle 18">
              <a:extLst>
                <a:ext uri="{FF2B5EF4-FFF2-40B4-BE49-F238E27FC236}">
                  <a16:creationId xmlns:a16="http://schemas.microsoft.com/office/drawing/2014/main" id="{F83EE638-3B81-1263-95B4-CF7D0489BE83}"/>
                </a:ext>
              </a:extLst>
            </p:cNvPr>
            <p:cNvSpPr/>
            <p:nvPr/>
          </p:nvSpPr>
          <p:spPr>
            <a:xfrm rot="760477">
              <a:off x="3591099" y="5429183"/>
              <a:ext cx="253772" cy="28696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2C5057E9-087B-EB3E-4346-6DE965AF817F}"/>
              </a:ext>
            </a:extLst>
          </p:cNvPr>
          <p:cNvSpPr/>
          <p:nvPr/>
        </p:nvSpPr>
        <p:spPr>
          <a:xfrm>
            <a:off x="235223" y="6430617"/>
            <a:ext cx="5860775" cy="72769"/>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4" name="Rectangle 3">
            <a:extLst>
              <a:ext uri="{FF2B5EF4-FFF2-40B4-BE49-F238E27FC236}">
                <a16:creationId xmlns:a16="http://schemas.microsoft.com/office/drawing/2014/main" id="{DE4177E4-42B1-AC3A-143C-467F9D033497}"/>
              </a:ext>
            </a:extLst>
          </p:cNvPr>
          <p:cNvSpPr/>
          <p:nvPr/>
        </p:nvSpPr>
        <p:spPr>
          <a:xfrm>
            <a:off x="6211957" y="6430616"/>
            <a:ext cx="5860775" cy="72769"/>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6" name="Title 1">
            <a:extLst>
              <a:ext uri="{FF2B5EF4-FFF2-40B4-BE49-F238E27FC236}">
                <a16:creationId xmlns:a16="http://schemas.microsoft.com/office/drawing/2014/main" id="{AF053808-EE73-FCB7-07A1-559E990E082A}"/>
              </a:ext>
            </a:extLst>
          </p:cNvPr>
          <p:cNvSpPr>
            <a:spLocks noGrp="1"/>
          </p:cNvSpPr>
          <p:nvPr>
            <p:ph type="title"/>
          </p:nvPr>
        </p:nvSpPr>
        <p:spPr>
          <a:xfrm>
            <a:off x="997628" y="388632"/>
            <a:ext cx="10196744" cy="744584"/>
          </a:xfrm>
        </p:spPr>
        <p:txBody>
          <a:bodyPr>
            <a:normAutofit fontScale="90000"/>
          </a:bodyPr>
          <a:lstStyle/>
          <a:p>
            <a:r>
              <a:rPr lang="en-US" sz="3200" b="1" dirty="0">
                <a:solidFill>
                  <a:schemeClr val="accent2"/>
                </a:solidFill>
              </a:rPr>
              <a:t>Through Kindergartens’ evaluations, we will focus on .. </a:t>
            </a:r>
          </a:p>
        </p:txBody>
      </p:sp>
    </p:spTree>
    <p:extLst>
      <p:ext uri="{BB962C8B-B14F-4D97-AF65-F5344CB8AC3E}">
        <p14:creationId xmlns:p14="http://schemas.microsoft.com/office/powerpoint/2010/main" val="2690757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2731276" y="1093240"/>
            <a:ext cx="6729445" cy="523220"/>
          </a:xfrm>
          <a:prstGeom prst="rect">
            <a:avLst/>
          </a:prstGeom>
          <a:solidFill>
            <a:schemeClr val="tx2"/>
          </a:solidFill>
        </p:spPr>
        <p:txBody>
          <a:bodyPr wrap="square" rtlCol="0">
            <a:spAutoFit/>
          </a:bodyPr>
          <a:lstStyle/>
          <a:p>
            <a:pPr algn="ctr" rtl="1"/>
            <a:r>
              <a:rPr lang="en-US" sz="2800" b="1" dirty="0">
                <a:solidFill>
                  <a:schemeClr val="bg1"/>
                </a:solidFill>
                <a:latin typeface="Graphik Semibold" panose="020B0703030202060203" pitchFamily="34" charset="0"/>
                <a:cs typeface="Graphik Arabic Regular" pitchFamily="2" charset="-78"/>
              </a:rPr>
              <a:t>Including family and the community </a:t>
            </a:r>
          </a:p>
        </p:txBody>
      </p:sp>
      <p:pic>
        <p:nvPicPr>
          <p:cNvPr id="10" name="Picture 9" descr="A group of girls playing in the sand&#10;&#10;Description automatically generated">
            <a:extLst>
              <a:ext uri="{FF2B5EF4-FFF2-40B4-BE49-F238E27FC236}">
                <a16:creationId xmlns:a16="http://schemas.microsoft.com/office/drawing/2014/main" id="{F168D134-9E64-BA24-E417-0555E29F182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8965" y="1984896"/>
            <a:ext cx="5770605" cy="3839436"/>
          </a:xfrm>
          <a:prstGeom prst="rect">
            <a:avLst/>
          </a:prstGeom>
        </p:spPr>
      </p:pic>
      <p:grpSp>
        <p:nvGrpSpPr>
          <p:cNvPr id="15" name="Group 14">
            <a:extLst>
              <a:ext uri="{FF2B5EF4-FFF2-40B4-BE49-F238E27FC236}">
                <a16:creationId xmlns:a16="http://schemas.microsoft.com/office/drawing/2014/main" id="{D9B163F9-7B39-C57B-3EF6-AF70FEB9D78A}"/>
              </a:ext>
            </a:extLst>
          </p:cNvPr>
          <p:cNvGrpSpPr/>
          <p:nvPr/>
        </p:nvGrpSpPr>
        <p:grpSpPr>
          <a:xfrm>
            <a:off x="6095999" y="1984895"/>
            <a:ext cx="5770605" cy="3839437"/>
            <a:chOff x="6410550" y="3000048"/>
            <a:chExt cx="5770605" cy="3839437"/>
          </a:xfrm>
        </p:grpSpPr>
        <p:pic>
          <p:nvPicPr>
            <p:cNvPr id="12" name="Picture 11" descr="A group of children sitting at a table&#10;&#10;Description automatically generated">
              <a:extLst>
                <a:ext uri="{FF2B5EF4-FFF2-40B4-BE49-F238E27FC236}">
                  <a16:creationId xmlns:a16="http://schemas.microsoft.com/office/drawing/2014/main" id="{993F86BD-6538-5639-DF2C-2F0F13F2011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10550" y="3000048"/>
              <a:ext cx="5770605" cy="3839437"/>
            </a:xfrm>
            <a:prstGeom prst="rect">
              <a:avLst/>
            </a:prstGeom>
          </p:spPr>
        </p:pic>
        <p:sp>
          <p:nvSpPr>
            <p:cNvPr id="13" name="Rectangle 12">
              <a:extLst>
                <a:ext uri="{FF2B5EF4-FFF2-40B4-BE49-F238E27FC236}">
                  <a16:creationId xmlns:a16="http://schemas.microsoft.com/office/drawing/2014/main" id="{3E5609A7-C3F3-1DF9-9BA4-F1DA8F31F9D9}"/>
                </a:ext>
              </a:extLst>
            </p:cNvPr>
            <p:cNvSpPr/>
            <p:nvPr/>
          </p:nvSpPr>
          <p:spPr>
            <a:xfrm rot="2363542">
              <a:off x="10991932" y="5348291"/>
              <a:ext cx="81773" cy="145589"/>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0095417-6045-C4B4-92C7-58874F75712E}"/>
                </a:ext>
              </a:extLst>
            </p:cNvPr>
            <p:cNvSpPr/>
            <p:nvPr/>
          </p:nvSpPr>
          <p:spPr>
            <a:xfrm rot="2363542">
              <a:off x="10026974" y="4772926"/>
              <a:ext cx="92161" cy="10278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BC79B774-BE81-DF25-DE06-CB934CA26EEC}"/>
              </a:ext>
            </a:extLst>
          </p:cNvPr>
          <p:cNvSpPr/>
          <p:nvPr/>
        </p:nvSpPr>
        <p:spPr>
          <a:xfrm>
            <a:off x="168965" y="6337977"/>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3" name="Rectangle 2">
            <a:extLst>
              <a:ext uri="{FF2B5EF4-FFF2-40B4-BE49-F238E27FC236}">
                <a16:creationId xmlns:a16="http://schemas.microsoft.com/office/drawing/2014/main" id="{327712E5-F987-F892-4601-4B402CCA514C}"/>
              </a:ext>
            </a:extLst>
          </p:cNvPr>
          <p:cNvSpPr/>
          <p:nvPr/>
        </p:nvSpPr>
        <p:spPr>
          <a:xfrm>
            <a:off x="6095999" y="6337978"/>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6" name="Title 1">
            <a:extLst>
              <a:ext uri="{FF2B5EF4-FFF2-40B4-BE49-F238E27FC236}">
                <a16:creationId xmlns:a16="http://schemas.microsoft.com/office/drawing/2014/main" id="{D8BDC968-0F2D-BCF1-0C69-E2B2CA5CD5B0}"/>
              </a:ext>
            </a:extLst>
          </p:cNvPr>
          <p:cNvSpPr>
            <a:spLocks noGrp="1"/>
          </p:cNvSpPr>
          <p:nvPr>
            <p:ph type="title"/>
          </p:nvPr>
        </p:nvSpPr>
        <p:spPr>
          <a:xfrm>
            <a:off x="997627" y="353443"/>
            <a:ext cx="10196744" cy="744584"/>
          </a:xfrm>
        </p:spPr>
        <p:txBody>
          <a:bodyPr>
            <a:normAutofit fontScale="90000"/>
          </a:bodyPr>
          <a:lstStyle/>
          <a:p>
            <a:r>
              <a:rPr lang="en-US" sz="3200" b="1" dirty="0">
                <a:solidFill>
                  <a:schemeClr val="accent2"/>
                </a:solidFill>
              </a:rPr>
              <a:t>Through Kindergartens’ evaluations, we will focus on .. </a:t>
            </a:r>
          </a:p>
        </p:txBody>
      </p:sp>
    </p:spTree>
    <p:extLst>
      <p:ext uri="{BB962C8B-B14F-4D97-AF65-F5344CB8AC3E}">
        <p14:creationId xmlns:p14="http://schemas.microsoft.com/office/powerpoint/2010/main" val="3764545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807E2-35F0-34CD-AD36-90B5A634409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821AEF9-E06D-F261-58EE-A539383C184E}"/>
              </a:ext>
            </a:extLst>
          </p:cNvPr>
          <p:cNvSpPr/>
          <p:nvPr/>
        </p:nvSpPr>
        <p:spPr>
          <a:xfrm>
            <a:off x="0" y="1111863"/>
            <a:ext cx="12192000"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6" name="Title 1">
            <a:extLst>
              <a:ext uri="{FF2B5EF4-FFF2-40B4-BE49-F238E27FC236}">
                <a16:creationId xmlns:a16="http://schemas.microsoft.com/office/drawing/2014/main" id="{556E2CC0-9C92-2139-A3DE-41FC16D62D52}"/>
              </a:ext>
            </a:extLst>
          </p:cNvPr>
          <p:cNvSpPr txBox="1">
            <a:spLocks/>
          </p:cNvSpPr>
          <p:nvPr/>
        </p:nvSpPr>
        <p:spPr>
          <a:xfrm>
            <a:off x="278569" y="1500738"/>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200" b="1" dirty="0">
                <a:solidFill>
                  <a:srgbClr val="203864"/>
                </a:solidFill>
              </a:rPr>
              <a:t>Family’s engagement in kindergartens</a:t>
            </a:r>
          </a:p>
        </p:txBody>
      </p:sp>
      <p:pic>
        <p:nvPicPr>
          <p:cNvPr id="9" name="Graphic 8" descr="Video camera outline">
            <a:extLst>
              <a:ext uri="{FF2B5EF4-FFF2-40B4-BE49-F238E27FC236}">
                <a16:creationId xmlns:a16="http://schemas.microsoft.com/office/drawing/2014/main" id="{FB80C3E3-98EE-177E-B36D-284A386619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0950" y="-47502"/>
            <a:ext cx="914400" cy="914400"/>
          </a:xfrm>
          <a:prstGeom prst="rect">
            <a:avLst/>
          </a:prstGeom>
        </p:spPr>
      </p:pic>
      <p:sp>
        <p:nvSpPr>
          <p:cNvPr id="5" name="TextBox 4">
            <a:extLst>
              <a:ext uri="{FF2B5EF4-FFF2-40B4-BE49-F238E27FC236}">
                <a16:creationId xmlns:a16="http://schemas.microsoft.com/office/drawing/2014/main" id="{471721FB-21BE-1A6E-D44A-11485B8D0D88}"/>
              </a:ext>
            </a:extLst>
          </p:cNvPr>
          <p:cNvSpPr txBox="1"/>
          <p:nvPr/>
        </p:nvSpPr>
        <p:spPr>
          <a:xfrm>
            <a:off x="278569" y="2553373"/>
            <a:ext cx="6093724" cy="461665"/>
          </a:xfrm>
          <a:prstGeom prst="rect">
            <a:avLst/>
          </a:prstGeom>
          <a:noFill/>
        </p:spPr>
        <p:txBody>
          <a:bodyPr wrap="square">
            <a:spAutoFit/>
          </a:bodyPr>
          <a:lstStyle/>
          <a:p>
            <a:pPr marL="0" marR="0"/>
            <a:r>
              <a:rPr lang="en-US" sz="2400" u="sng" dirty="0">
                <a:hlinkClick r:id="rId5"/>
              </a:rPr>
              <a:t>Watch the Video on Family Engagement</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44117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353660" y="254000"/>
            <a:ext cx="10196744" cy="744584"/>
          </a:xfrm>
        </p:spPr>
        <p:txBody>
          <a:bodyPr>
            <a:normAutofit/>
          </a:bodyPr>
          <a:lstStyle/>
          <a:p>
            <a:r>
              <a:rPr lang="en-US" sz="3200" b="1" dirty="0">
                <a:solidFill>
                  <a:schemeClr val="accent2"/>
                </a:solidFill>
              </a:rPr>
              <a:t>Kindergartens Areas of Evaluation</a:t>
            </a:r>
          </a:p>
        </p:txBody>
      </p:sp>
      <p:graphicFrame>
        <p:nvGraphicFramePr>
          <p:cNvPr id="3" name="Diagram 2">
            <a:extLst>
              <a:ext uri="{FF2B5EF4-FFF2-40B4-BE49-F238E27FC236}">
                <a16:creationId xmlns:a16="http://schemas.microsoft.com/office/drawing/2014/main" id="{26D5F85E-6606-D648-A940-E72CF6F3FCBD}"/>
              </a:ext>
            </a:extLst>
          </p:cNvPr>
          <p:cNvGraphicFramePr/>
          <p:nvPr/>
        </p:nvGraphicFramePr>
        <p:xfrm>
          <a:off x="1506054" y="820239"/>
          <a:ext cx="9525331" cy="5928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1692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31F77DF2-F745-9A6C-722D-D0B6CAFAA6F5}"/>
              </a:ext>
            </a:extLst>
          </p:cNvPr>
          <p:cNvSpPr txBox="1">
            <a:spLocks/>
          </p:cNvSpPr>
          <p:nvPr/>
        </p:nvSpPr>
        <p:spPr>
          <a:xfrm>
            <a:off x="3628589" y="1506589"/>
            <a:ext cx="5000626" cy="263842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5400" dirty="0">
                <a:solidFill>
                  <a:srgbClr val="203864"/>
                </a:solidFill>
                <a:latin typeface="Graphik Semibold" panose="020B0703030202060203" pitchFamily="34" charset="0"/>
                <a:ea typeface="Calibri" panose="020F0502020204030204" pitchFamily="34" charset="0"/>
              </a:rPr>
              <a:t>Thank you </a:t>
            </a:r>
            <a:endParaRPr lang="en-US" sz="8000" dirty="0">
              <a:solidFill>
                <a:srgbClr val="203864"/>
              </a:solidFill>
              <a:latin typeface="Graphik Semibold" panose="020B0703030202060203" pitchFamily="34" charset="0"/>
            </a:endParaRPr>
          </a:p>
        </p:txBody>
      </p:sp>
      <p:grpSp>
        <p:nvGrpSpPr>
          <p:cNvPr id="7" name="Group 6">
            <a:extLst>
              <a:ext uri="{FF2B5EF4-FFF2-40B4-BE49-F238E27FC236}">
                <a16:creationId xmlns:a16="http://schemas.microsoft.com/office/drawing/2014/main" id="{12A65909-8798-8430-FEB3-CDB9DBD6A1DE}"/>
              </a:ext>
            </a:extLst>
          </p:cNvPr>
          <p:cNvGrpSpPr/>
          <p:nvPr/>
        </p:nvGrpSpPr>
        <p:grpSpPr>
          <a:xfrm>
            <a:off x="1356921" y="5380887"/>
            <a:ext cx="9478157" cy="875191"/>
            <a:chOff x="-1199628" y="5212406"/>
            <a:chExt cx="9478157" cy="875191"/>
          </a:xfrm>
        </p:grpSpPr>
        <p:grpSp>
          <p:nvGrpSpPr>
            <p:cNvPr id="8" name="Group 7">
              <a:extLst>
                <a:ext uri="{FF2B5EF4-FFF2-40B4-BE49-F238E27FC236}">
                  <a16:creationId xmlns:a16="http://schemas.microsoft.com/office/drawing/2014/main" id="{F35F0A3E-4341-C6EE-599D-D81A5BB046B5}"/>
                </a:ext>
              </a:extLst>
            </p:cNvPr>
            <p:cNvGrpSpPr/>
            <p:nvPr/>
          </p:nvGrpSpPr>
          <p:grpSpPr>
            <a:xfrm>
              <a:off x="-1199628" y="5416107"/>
              <a:ext cx="9478157" cy="457137"/>
              <a:chOff x="-1099309" y="5456551"/>
              <a:chExt cx="10081077" cy="544001"/>
            </a:xfrm>
          </p:grpSpPr>
          <p:sp>
            <p:nvSpPr>
              <p:cNvPr id="12" name="Rectangle 11">
                <a:extLst>
                  <a:ext uri="{FF2B5EF4-FFF2-40B4-BE49-F238E27FC236}">
                    <a16:creationId xmlns:a16="http://schemas.microsoft.com/office/drawing/2014/main" id="{C93A3FF4-1D0D-9025-06B5-50BF4EB9093D}"/>
                  </a:ext>
                </a:extLst>
              </p:cNvPr>
              <p:cNvSpPr/>
              <p:nvPr/>
            </p:nvSpPr>
            <p:spPr>
              <a:xfrm>
                <a:off x="-1099309" y="5500608"/>
                <a:ext cx="6442407" cy="499944"/>
              </a:xfrm>
              <a:prstGeom prst="rect">
                <a:avLst/>
              </a:prstGeom>
              <a:noFill/>
            </p:spPr>
            <p:txBody>
              <a:bodyPr wrap="square">
                <a:spAutoFit/>
              </a:bodyPr>
              <a:lstStyle/>
              <a:p>
                <a:pPr algn="ctr">
                  <a:lnSpc>
                    <a:spcPct val="85000"/>
                  </a:lnSpc>
                  <a:spcBef>
                    <a:spcPct val="0"/>
                  </a:spcBef>
                </a:pPr>
                <a:r>
                  <a:rPr lang="en-US" sz="2400" dirty="0">
                    <a:latin typeface="Sakkal Majalla" panose="02000000000000000000" pitchFamily="2" charset="-78"/>
                    <a:cs typeface="Sakkal Majalla" panose="02000000000000000000" pitchFamily="2" charset="-78"/>
                  </a:rPr>
                  <a:t>www.bqa.gov.bh</a:t>
                </a:r>
              </a:p>
            </p:txBody>
          </p:sp>
          <p:grpSp>
            <p:nvGrpSpPr>
              <p:cNvPr id="13" name="Group 12">
                <a:extLst>
                  <a:ext uri="{FF2B5EF4-FFF2-40B4-BE49-F238E27FC236}">
                    <a16:creationId xmlns:a16="http://schemas.microsoft.com/office/drawing/2014/main" id="{B7904F49-1DE1-E2F7-1932-EA63F0E82B29}"/>
                  </a:ext>
                </a:extLst>
              </p:cNvPr>
              <p:cNvGrpSpPr/>
              <p:nvPr/>
            </p:nvGrpSpPr>
            <p:grpSpPr>
              <a:xfrm>
                <a:off x="4179291" y="5456551"/>
                <a:ext cx="4802477" cy="484580"/>
                <a:chOff x="4179291" y="5456551"/>
                <a:chExt cx="4802477" cy="484580"/>
              </a:xfrm>
            </p:grpSpPr>
            <p:sp>
              <p:nvSpPr>
                <p:cNvPr id="14" name="Rectangle 13">
                  <a:extLst>
                    <a:ext uri="{FF2B5EF4-FFF2-40B4-BE49-F238E27FC236}">
                      <a16:creationId xmlns:a16="http://schemas.microsoft.com/office/drawing/2014/main" id="{E4DA6BD2-7472-554E-AA53-1CD8DF6DF81A}"/>
                    </a:ext>
                  </a:extLst>
                </p:cNvPr>
                <p:cNvSpPr/>
                <p:nvPr/>
              </p:nvSpPr>
              <p:spPr>
                <a:xfrm>
                  <a:off x="4179291" y="5456551"/>
                  <a:ext cx="2085465" cy="47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Sakkal Majalla" panose="02000000000000000000" pitchFamily="2" charset="-78"/>
                      <a:cs typeface="Sakkal Majalla" panose="02000000000000000000" pitchFamily="2" charset="-78"/>
                    </a:rPr>
                    <a:t>bqa</a:t>
                  </a:r>
                  <a:r>
                    <a:rPr lang="en-US" sz="2400" dirty="0">
                      <a:solidFill>
                        <a:schemeClr val="tx1"/>
                      </a:solidFill>
                      <a:latin typeface="Sakkal Majalla" panose="02000000000000000000" pitchFamily="2" charset="-78"/>
                      <a:cs typeface="Sakkal Majalla" panose="02000000000000000000" pitchFamily="2" charset="-78"/>
                    </a:rPr>
                    <a:t> Bahrain</a:t>
                  </a:r>
                </a:p>
              </p:txBody>
            </p:sp>
            <p:sp>
              <p:nvSpPr>
                <p:cNvPr id="15" name="Rectangle 14">
                  <a:extLst>
                    <a:ext uri="{FF2B5EF4-FFF2-40B4-BE49-F238E27FC236}">
                      <a16:creationId xmlns:a16="http://schemas.microsoft.com/office/drawing/2014/main" id="{8133C5BC-381A-1013-7ED1-A0234740A515}"/>
                    </a:ext>
                  </a:extLst>
                </p:cNvPr>
                <p:cNvSpPr/>
                <p:nvPr/>
              </p:nvSpPr>
              <p:spPr>
                <a:xfrm>
                  <a:off x="7085891" y="5466346"/>
                  <a:ext cx="1895877" cy="47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Sakkal Majalla" panose="02000000000000000000" pitchFamily="2" charset="-78"/>
                      <a:cs typeface="Sakkal Majalla" panose="02000000000000000000" pitchFamily="2" charset="-78"/>
                    </a:rPr>
                    <a:t>@</a:t>
                  </a:r>
                  <a:r>
                    <a:rPr lang="en-US" sz="2400" dirty="0" err="1">
                      <a:solidFill>
                        <a:schemeClr val="tx1"/>
                      </a:solidFill>
                      <a:latin typeface="Sakkal Majalla" panose="02000000000000000000" pitchFamily="2" charset="-78"/>
                      <a:cs typeface="Sakkal Majalla" panose="02000000000000000000" pitchFamily="2" charset="-78"/>
                    </a:rPr>
                    <a:t>bqa_bh</a:t>
                  </a:r>
                  <a:endParaRPr lang="en-US" sz="2400" dirty="0">
                    <a:solidFill>
                      <a:schemeClr val="tx1"/>
                    </a:solidFill>
                    <a:latin typeface="Sakkal Majalla" panose="02000000000000000000" pitchFamily="2" charset="-78"/>
                    <a:cs typeface="Sakkal Majalla" panose="02000000000000000000" pitchFamily="2" charset="-78"/>
                  </a:endParaRPr>
                </a:p>
              </p:txBody>
            </p:sp>
          </p:grpSp>
        </p:grpSp>
        <p:pic>
          <p:nvPicPr>
            <p:cNvPr id="9" name="Picture 4" descr="Instagram Logo - Free Vectors &amp; PSDs to Download">
              <a:extLst>
                <a:ext uri="{FF2B5EF4-FFF2-40B4-BE49-F238E27FC236}">
                  <a16:creationId xmlns:a16="http://schemas.microsoft.com/office/drawing/2014/main" id="{F7394206-2F06-F3F6-1D89-C05A8C47807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4893" y="5249493"/>
              <a:ext cx="821715" cy="8217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Youtube Logo - Free Vectors &amp; PSDs to Download">
              <a:extLst>
                <a:ext uri="{FF2B5EF4-FFF2-40B4-BE49-F238E27FC236}">
                  <a16:creationId xmlns:a16="http://schemas.microsoft.com/office/drawing/2014/main" id="{A2BFF461-D69C-0500-0A0F-903AFD0E8A0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4758" y="5212406"/>
              <a:ext cx="875191" cy="8751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Website logo Vectors &amp; Illustrations for Free Download | Freepik">
              <a:extLst>
                <a:ext uri="{FF2B5EF4-FFF2-40B4-BE49-F238E27FC236}">
                  <a16:creationId xmlns:a16="http://schemas.microsoft.com/office/drawing/2014/main" id="{087F03BC-C4C1-17C4-83DB-F3F9D65D46F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10" y="5265880"/>
              <a:ext cx="831007" cy="8217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2017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82">
            <a:extLst>
              <a:ext uri="{FF2B5EF4-FFF2-40B4-BE49-F238E27FC236}">
                <a16:creationId xmlns:a16="http://schemas.microsoft.com/office/drawing/2014/main" id="{83EDEDE7-D693-78C4-95B0-8CCBFF2B63C1}"/>
              </a:ext>
            </a:extLst>
          </p:cNvPr>
          <p:cNvSpPr txBox="1"/>
          <p:nvPr/>
        </p:nvSpPr>
        <p:spPr>
          <a:xfrm>
            <a:off x="3237593" y="859711"/>
            <a:ext cx="5716809" cy="523220"/>
          </a:xfrm>
          <a:prstGeom prst="rect">
            <a:avLst/>
          </a:prstGeom>
          <a:solidFill>
            <a:schemeClr val="tx2"/>
          </a:solidFill>
        </p:spPr>
        <p:txBody>
          <a:bodyPr wrap="square">
            <a:spAutoFit/>
          </a:bodyPr>
          <a:lstStyle/>
          <a:p>
            <a:pPr lvl="0" algn="ctr" rtl="0">
              <a:spcAft>
                <a:spcPts val="750"/>
              </a:spcAft>
              <a:buSzPts val="1000"/>
              <a:tabLst>
                <a:tab pos="457200" algn="l"/>
              </a:tabLst>
            </a:pPr>
            <a:r>
              <a:rPr lang="en-US" sz="2800" b="1" dirty="0">
                <a:solidFill>
                  <a:schemeClr val="bg1"/>
                </a:solidFill>
                <a:ea typeface="Calibri" panose="020F0502020204030204" pitchFamily="34" charset="0"/>
                <a:cs typeface="Poppins" panose="00000500000000000000" pitchFamily="2" charset="0"/>
              </a:rPr>
              <a:t>What do we mean when we say </a:t>
            </a:r>
          </a:p>
        </p:txBody>
      </p:sp>
      <p:sp>
        <p:nvSpPr>
          <p:cNvPr id="5" name="Rectangle 4">
            <a:extLst>
              <a:ext uri="{FF2B5EF4-FFF2-40B4-BE49-F238E27FC236}">
                <a16:creationId xmlns:a16="http://schemas.microsoft.com/office/drawing/2014/main" id="{BF97DF80-7FD3-5E5B-C386-B62D61095F5E}"/>
              </a:ext>
            </a:extLst>
          </p:cNvPr>
          <p:cNvSpPr/>
          <p:nvPr/>
        </p:nvSpPr>
        <p:spPr>
          <a:xfrm>
            <a:off x="3674825" y="1724444"/>
            <a:ext cx="4842352" cy="584775"/>
          </a:xfrm>
          <a:prstGeom prst="rect">
            <a:avLst/>
          </a:prstGeom>
          <a:solidFill>
            <a:schemeClr val="accent2"/>
          </a:solidFill>
        </p:spPr>
        <p:txBody>
          <a:bodyPr wrap="none" lIns="91440" tIns="45720" rIns="91440" bIns="45720">
            <a:spAutoFit/>
          </a:bodyPr>
          <a:lstStyle/>
          <a:p>
            <a:pPr algn="ctr"/>
            <a:r>
              <a:rPr lang="en-US" sz="3200" b="1" cap="none" spc="0" dirty="0">
                <a:ln w="13462">
                  <a:solidFill>
                    <a:schemeClr val="bg1"/>
                  </a:solidFill>
                  <a:prstDash val="solid"/>
                </a:ln>
                <a:solidFill>
                  <a:schemeClr val="bg1"/>
                </a:solidFill>
                <a:latin typeface="Graphik Semibold" panose="020B0703030202060203" pitchFamily="34" charset="0"/>
              </a:rPr>
              <a:t>Learning Through </a:t>
            </a:r>
            <a:r>
              <a:rPr lang="en-US" sz="3200" b="1" dirty="0">
                <a:ln w="13462">
                  <a:solidFill>
                    <a:schemeClr val="bg1"/>
                  </a:solidFill>
                  <a:prstDash val="solid"/>
                </a:ln>
                <a:solidFill>
                  <a:schemeClr val="bg1"/>
                </a:solidFill>
                <a:latin typeface="Graphik Semibold" panose="020B0703030202060203" pitchFamily="34" charset="0"/>
              </a:rPr>
              <a:t>Play</a:t>
            </a:r>
            <a:r>
              <a:rPr lang="en-US" sz="3200" b="1" cap="none" spc="0" dirty="0">
                <a:ln w="13462">
                  <a:solidFill>
                    <a:schemeClr val="bg1"/>
                  </a:solidFill>
                  <a:prstDash val="solid"/>
                </a:ln>
                <a:solidFill>
                  <a:schemeClr val="bg1"/>
                </a:solidFill>
                <a:latin typeface="Graphik Semibold" panose="020B0703030202060203" pitchFamily="34" charset="0"/>
              </a:rPr>
              <a:t>?</a:t>
            </a:r>
          </a:p>
        </p:txBody>
      </p:sp>
      <p:pic>
        <p:nvPicPr>
          <p:cNvPr id="7" name="Picture 6" descr="A child playing with a building set&#10;&#10;Description automatically generated">
            <a:extLst>
              <a:ext uri="{FF2B5EF4-FFF2-40B4-BE49-F238E27FC236}">
                <a16:creationId xmlns:a16="http://schemas.microsoft.com/office/drawing/2014/main" id="{D4EB7FFA-B8E8-CEAB-E303-1CBF7D7FE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284" y="2912342"/>
            <a:ext cx="4803431" cy="3195934"/>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Tree>
    <p:extLst>
      <p:ext uri="{BB962C8B-B14F-4D97-AF65-F5344CB8AC3E}">
        <p14:creationId xmlns:p14="http://schemas.microsoft.com/office/powerpoint/2010/main" val="492949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72DB33-194A-0379-5828-C19B85A57953}"/>
              </a:ext>
            </a:extLst>
          </p:cNvPr>
          <p:cNvSpPr>
            <a:spLocks noGrp="1"/>
          </p:cNvSpPr>
          <p:nvPr>
            <p:ph type="title"/>
          </p:nvPr>
        </p:nvSpPr>
        <p:spPr>
          <a:xfrm>
            <a:off x="317311" y="1517864"/>
            <a:ext cx="10196744" cy="744584"/>
          </a:xfrm>
        </p:spPr>
        <p:txBody>
          <a:bodyPr>
            <a:normAutofit/>
          </a:bodyPr>
          <a:lstStyle/>
          <a:p>
            <a:pPr algn="l"/>
            <a:r>
              <a:rPr lang="en-US" sz="3200" b="1" dirty="0">
                <a:solidFill>
                  <a:schemeClr val="tx2"/>
                </a:solidFill>
              </a:rPr>
              <a:t>Learning Through Play</a:t>
            </a:r>
          </a:p>
        </p:txBody>
      </p:sp>
      <p:pic>
        <p:nvPicPr>
          <p:cNvPr id="5" name="Graphic 4" descr="Video camera outline">
            <a:extLst>
              <a:ext uri="{FF2B5EF4-FFF2-40B4-BE49-F238E27FC236}">
                <a16:creationId xmlns:a16="http://schemas.microsoft.com/office/drawing/2014/main" id="{1E61C41D-F564-DC31-53BD-EC66A740DC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2982" y="40303"/>
            <a:ext cx="914400" cy="914400"/>
          </a:xfrm>
          <a:prstGeom prst="rect">
            <a:avLst/>
          </a:prstGeom>
        </p:spPr>
      </p:pic>
      <p:sp>
        <p:nvSpPr>
          <p:cNvPr id="8" name="TextBox 7">
            <a:extLst>
              <a:ext uri="{FF2B5EF4-FFF2-40B4-BE49-F238E27FC236}">
                <a16:creationId xmlns:a16="http://schemas.microsoft.com/office/drawing/2014/main" id="{7BEEB9E0-C147-DC42-5646-A7485AB9E1D9}"/>
              </a:ext>
            </a:extLst>
          </p:cNvPr>
          <p:cNvSpPr txBox="1"/>
          <p:nvPr/>
        </p:nvSpPr>
        <p:spPr>
          <a:xfrm>
            <a:off x="317310" y="2454160"/>
            <a:ext cx="7011537" cy="461665"/>
          </a:xfrm>
          <a:prstGeom prst="rect">
            <a:avLst/>
          </a:prstGeom>
          <a:noFill/>
        </p:spPr>
        <p:txBody>
          <a:bodyPr wrap="square">
            <a:spAutoFit/>
          </a:bodyPr>
          <a:lstStyle/>
          <a:p>
            <a:pPr marL="0" marR="0"/>
            <a:r>
              <a:rPr lang="en-US" sz="2400" u="sng" dirty="0">
                <a:hlinkClick r:id="rId5"/>
              </a:rPr>
              <a:t>Watch the video on Learning Through Play </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
        <p:nvSpPr>
          <p:cNvPr id="9" name="Rectangle 8">
            <a:extLst>
              <a:ext uri="{FF2B5EF4-FFF2-40B4-BE49-F238E27FC236}">
                <a16:creationId xmlns:a16="http://schemas.microsoft.com/office/drawing/2014/main" id="{FB8F0DB2-0A52-3657-45E3-74E804EF125E}"/>
              </a:ext>
            </a:extLst>
          </p:cNvPr>
          <p:cNvSpPr/>
          <p:nvPr/>
        </p:nvSpPr>
        <p:spPr>
          <a:xfrm flipV="1">
            <a:off x="0" y="1009935"/>
            <a:ext cx="12192000" cy="128549"/>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Tree>
    <p:extLst>
      <p:ext uri="{BB962C8B-B14F-4D97-AF65-F5344CB8AC3E}">
        <p14:creationId xmlns:p14="http://schemas.microsoft.com/office/powerpoint/2010/main" val="3415451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72DB33-194A-0379-5828-C19B85A57953}"/>
              </a:ext>
            </a:extLst>
          </p:cNvPr>
          <p:cNvSpPr>
            <a:spLocks noGrp="1"/>
          </p:cNvSpPr>
          <p:nvPr>
            <p:ph type="title"/>
          </p:nvPr>
        </p:nvSpPr>
        <p:spPr>
          <a:xfrm>
            <a:off x="351249" y="277949"/>
            <a:ext cx="10196744" cy="744584"/>
          </a:xfrm>
        </p:spPr>
        <p:txBody>
          <a:bodyPr>
            <a:normAutofit/>
          </a:bodyPr>
          <a:lstStyle/>
          <a:p>
            <a:pPr algn="l"/>
            <a:r>
              <a:rPr lang="en-US" sz="3200" b="1" dirty="0">
                <a:solidFill>
                  <a:schemeClr val="tx2"/>
                </a:solidFill>
              </a:rPr>
              <a:t>What is learning through play?</a:t>
            </a:r>
          </a:p>
        </p:txBody>
      </p:sp>
      <p:sp>
        <p:nvSpPr>
          <p:cNvPr id="6" name="TextBox 5">
            <a:extLst>
              <a:ext uri="{FF2B5EF4-FFF2-40B4-BE49-F238E27FC236}">
                <a16:creationId xmlns:a16="http://schemas.microsoft.com/office/drawing/2014/main" id="{C18CDA14-D523-C99A-0E46-28A9ABF97E0D}"/>
              </a:ext>
            </a:extLst>
          </p:cNvPr>
          <p:cNvSpPr txBox="1"/>
          <p:nvPr/>
        </p:nvSpPr>
        <p:spPr>
          <a:xfrm>
            <a:off x="481361" y="4040513"/>
            <a:ext cx="3291552" cy="1607235"/>
          </a:xfrm>
          <a:prstGeom prst="rect">
            <a:avLst/>
          </a:prstGeom>
          <a:solidFill>
            <a:schemeClr val="bg1"/>
          </a:solidFill>
          <a:ln>
            <a:noFill/>
          </a:ln>
        </p:spPr>
        <p:txBody>
          <a:bodyPr wrap="square">
            <a:spAutoFit/>
          </a:bodyPr>
          <a:lstStyle/>
          <a:p>
            <a:pPr algn="ctr">
              <a:lnSpc>
                <a:spcPct val="150000"/>
              </a:lnSpc>
            </a:pPr>
            <a:r>
              <a:rPr lang="en-US" sz="1700" dirty="0">
                <a:solidFill>
                  <a:srgbClr val="203864"/>
                </a:solidFill>
              </a:rPr>
              <a:t>Learning through play means that the child learns new things - knowledge and skills - while playing.</a:t>
            </a:r>
            <a:endParaRPr lang="ar-BH" sz="1700" dirty="0">
              <a:solidFill>
                <a:srgbClr val="203864"/>
              </a:solidFill>
            </a:endParaRPr>
          </a:p>
        </p:txBody>
      </p:sp>
      <p:sp>
        <p:nvSpPr>
          <p:cNvPr id="7" name="TextBox 6">
            <a:extLst>
              <a:ext uri="{FF2B5EF4-FFF2-40B4-BE49-F238E27FC236}">
                <a16:creationId xmlns:a16="http://schemas.microsoft.com/office/drawing/2014/main" id="{79216283-D539-7C22-6CF0-5A0B34887BBA}"/>
              </a:ext>
            </a:extLst>
          </p:cNvPr>
          <p:cNvSpPr txBox="1"/>
          <p:nvPr/>
        </p:nvSpPr>
        <p:spPr>
          <a:xfrm>
            <a:off x="4262247" y="4040513"/>
            <a:ext cx="3584944" cy="2392065"/>
          </a:xfrm>
          <a:prstGeom prst="rect">
            <a:avLst/>
          </a:prstGeom>
          <a:solidFill>
            <a:schemeClr val="bg1"/>
          </a:solidFill>
          <a:ln>
            <a:noFill/>
          </a:ln>
        </p:spPr>
        <p:txBody>
          <a:bodyPr wrap="square">
            <a:spAutoFit/>
          </a:bodyPr>
          <a:lstStyle/>
          <a:p>
            <a:pPr algn="ctr">
              <a:lnSpc>
                <a:spcPct val="150000"/>
              </a:lnSpc>
            </a:pPr>
            <a:r>
              <a:rPr lang="en-US" sz="1700" dirty="0">
                <a:solidFill>
                  <a:srgbClr val="203864"/>
                </a:solidFill>
              </a:rPr>
              <a:t>Through play, children discover the world around them and learn important life skills in a fun and relaxing way, including problem-solving and communication skills.</a:t>
            </a:r>
            <a:endParaRPr lang="ar-BH" sz="1700" dirty="0">
              <a:solidFill>
                <a:srgbClr val="203864"/>
              </a:solidFill>
            </a:endParaRPr>
          </a:p>
        </p:txBody>
      </p:sp>
      <p:sp>
        <p:nvSpPr>
          <p:cNvPr id="8" name="TextBox 7">
            <a:extLst>
              <a:ext uri="{FF2B5EF4-FFF2-40B4-BE49-F238E27FC236}">
                <a16:creationId xmlns:a16="http://schemas.microsoft.com/office/drawing/2014/main" id="{1356E7CB-871A-C297-64BB-C3B01EDA825D}"/>
              </a:ext>
            </a:extLst>
          </p:cNvPr>
          <p:cNvSpPr txBox="1"/>
          <p:nvPr/>
        </p:nvSpPr>
        <p:spPr>
          <a:xfrm>
            <a:off x="7984876" y="4004287"/>
            <a:ext cx="4082820" cy="2626168"/>
          </a:xfrm>
          <a:prstGeom prst="rect">
            <a:avLst/>
          </a:prstGeom>
          <a:solidFill>
            <a:schemeClr val="bg1"/>
          </a:solidFill>
          <a:ln>
            <a:noFill/>
          </a:ln>
        </p:spPr>
        <p:txBody>
          <a:bodyPr wrap="square">
            <a:spAutoFit/>
          </a:bodyPr>
          <a:lstStyle/>
          <a:p>
            <a:pPr algn="ctr">
              <a:lnSpc>
                <a:spcPct val="150000"/>
              </a:lnSpc>
            </a:pPr>
            <a:r>
              <a:rPr lang="en-US" sz="1600" dirty="0">
                <a:solidFill>
                  <a:srgbClr val="203864"/>
                </a:solidFill>
              </a:rPr>
              <a:t>It does not mean free play without purpose or planning, but rather refers to educational play activities carefully planned by the teacher to support the child’s growth and development through diverse experiences, matching their abilities and interests.</a:t>
            </a:r>
            <a:endParaRPr lang="ar-BH" sz="1600" dirty="0">
              <a:solidFill>
                <a:srgbClr val="203864"/>
              </a:solidFill>
            </a:endParaRPr>
          </a:p>
        </p:txBody>
      </p:sp>
      <p:pic>
        <p:nvPicPr>
          <p:cNvPr id="10" name="Picture 9" descr="A group of children sitting at a table&#10;&#10;Description automatically generated">
            <a:extLst>
              <a:ext uri="{FF2B5EF4-FFF2-40B4-BE49-F238E27FC236}">
                <a16:creationId xmlns:a16="http://schemas.microsoft.com/office/drawing/2014/main" id="{5CA73B43-470F-827F-5171-D94EF6E0B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1822" y="1327494"/>
            <a:ext cx="3628929" cy="2414486"/>
          </a:xfrm>
          <a:prstGeom prst="rect">
            <a:avLst/>
          </a:prstGeom>
          <a:ln>
            <a:solidFill>
              <a:srgbClr val="118210"/>
            </a:solidFill>
          </a:ln>
        </p:spPr>
      </p:pic>
      <p:pic>
        <p:nvPicPr>
          <p:cNvPr id="12" name="Picture 11" descr="A child playing on a playground&#10;&#10;Description automatically generated">
            <a:extLst>
              <a:ext uri="{FF2B5EF4-FFF2-40B4-BE49-F238E27FC236}">
                <a16:creationId xmlns:a16="http://schemas.microsoft.com/office/drawing/2014/main" id="{607871CB-C3A8-2DF8-4422-097E2A1BF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247" y="1327494"/>
            <a:ext cx="3628929" cy="2414486"/>
          </a:xfrm>
          <a:prstGeom prst="rect">
            <a:avLst/>
          </a:prstGeom>
          <a:ln>
            <a:solidFill>
              <a:srgbClr val="118210"/>
            </a:solidFill>
          </a:ln>
        </p:spPr>
      </p:pic>
      <p:pic>
        <p:nvPicPr>
          <p:cNvPr id="14" name="Picture 13" descr="A young girls playing with toys&#10;&#10;Description automatically generated">
            <a:extLst>
              <a:ext uri="{FF2B5EF4-FFF2-40B4-BE49-F238E27FC236}">
                <a16:creationId xmlns:a16="http://schemas.microsoft.com/office/drawing/2014/main" id="{227840B2-983D-5702-9366-75268ED38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673" y="1327494"/>
            <a:ext cx="3628928" cy="2414486"/>
          </a:xfrm>
          <a:prstGeom prst="rect">
            <a:avLst/>
          </a:prstGeom>
          <a:ln w="28575">
            <a:solidFill>
              <a:srgbClr val="118210"/>
            </a:solidFill>
          </a:ln>
        </p:spPr>
      </p:pic>
    </p:spTree>
    <p:extLst>
      <p:ext uri="{BB962C8B-B14F-4D97-AF65-F5344CB8AC3E}">
        <p14:creationId xmlns:p14="http://schemas.microsoft.com/office/powerpoint/2010/main" val="730381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791E1-3DFB-C46F-B578-8D14999762A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9D7439B-1C0E-CD8A-D8C6-545EE1F98CAB}"/>
              </a:ext>
            </a:extLst>
          </p:cNvPr>
          <p:cNvSpPr>
            <a:spLocks noGrp="1"/>
          </p:cNvSpPr>
          <p:nvPr>
            <p:ph type="title"/>
          </p:nvPr>
        </p:nvSpPr>
        <p:spPr>
          <a:xfrm>
            <a:off x="157928" y="116549"/>
            <a:ext cx="10196744" cy="744584"/>
          </a:xfrm>
        </p:spPr>
        <p:txBody>
          <a:bodyPr>
            <a:normAutofit/>
          </a:bodyPr>
          <a:lstStyle/>
          <a:p>
            <a:pPr algn="l"/>
            <a:r>
              <a:rPr lang="en-US" sz="3200" b="1" dirty="0">
                <a:solidFill>
                  <a:schemeClr val="tx2"/>
                </a:solidFill>
              </a:rPr>
              <a:t>Why is learning through play important?</a:t>
            </a:r>
          </a:p>
        </p:txBody>
      </p:sp>
      <p:pic>
        <p:nvPicPr>
          <p:cNvPr id="4" name="Play Based learning in Early Years">
            <a:hlinkClick r:id="" action="ppaction://media"/>
            <a:extLst>
              <a:ext uri="{FF2B5EF4-FFF2-40B4-BE49-F238E27FC236}">
                <a16:creationId xmlns:a16="http://schemas.microsoft.com/office/drawing/2014/main" id="{7597FD2D-4C1D-C4E9-08CC-EAA5411ED9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0343" y="861133"/>
            <a:ext cx="9971314" cy="5608864"/>
          </a:xfrm>
          <a:prstGeom prst="rect">
            <a:avLst/>
          </a:prstGeom>
        </p:spPr>
      </p:pic>
      <p:pic>
        <p:nvPicPr>
          <p:cNvPr id="9" name="Graphic 8" descr="Video camera outline">
            <a:extLst>
              <a:ext uri="{FF2B5EF4-FFF2-40B4-BE49-F238E27FC236}">
                <a16:creationId xmlns:a16="http://schemas.microsoft.com/office/drawing/2014/main" id="{27C835CA-9656-4BD5-4D43-943B2BC9F3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92608" y="-53267"/>
            <a:ext cx="914400" cy="914400"/>
          </a:xfrm>
          <a:prstGeom prst="rect">
            <a:avLst/>
          </a:prstGeom>
        </p:spPr>
      </p:pic>
    </p:spTree>
    <p:extLst>
      <p:ext uri="{BB962C8B-B14F-4D97-AF65-F5344CB8AC3E}">
        <p14:creationId xmlns:p14="http://schemas.microsoft.com/office/powerpoint/2010/main" val="165304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1A9D93F-E34C-28D0-2340-65F7CD1CDCB3}"/>
              </a:ext>
            </a:extLst>
          </p:cNvPr>
          <p:cNvSpPr/>
          <p:nvPr/>
        </p:nvSpPr>
        <p:spPr>
          <a:xfrm>
            <a:off x="9689700" y="4871376"/>
            <a:ext cx="1816600" cy="186431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DAE88A1-0401-D4E0-98D1-C9A499ED134F}"/>
              </a:ext>
            </a:extLst>
          </p:cNvPr>
          <p:cNvSpPr/>
          <p:nvPr/>
        </p:nvSpPr>
        <p:spPr>
          <a:xfrm>
            <a:off x="9689700" y="3054158"/>
            <a:ext cx="1801847" cy="173708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EB1BAFD-77BA-82D2-600D-3748FAA068FB}"/>
              </a:ext>
            </a:extLst>
          </p:cNvPr>
          <p:cNvSpPr/>
          <p:nvPr/>
        </p:nvSpPr>
        <p:spPr>
          <a:xfrm>
            <a:off x="9677400" y="1029810"/>
            <a:ext cx="1801847" cy="194420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714EB6B-BE79-80A6-0D0E-9BEBE8D419E5}"/>
              </a:ext>
            </a:extLst>
          </p:cNvPr>
          <p:cNvSpPr/>
          <p:nvPr/>
        </p:nvSpPr>
        <p:spPr>
          <a:xfrm>
            <a:off x="706896" y="4871376"/>
            <a:ext cx="1816600" cy="186431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D9125A9-2536-3DB6-8AB1-878FDAB89BE6}"/>
              </a:ext>
            </a:extLst>
          </p:cNvPr>
          <p:cNvSpPr/>
          <p:nvPr/>
        </p:nvSpPr>
        <p:spPr>
          <a:xfrm>
            <a:off x="706896" y="3054158"/>
            <a:ext cx="1801847" cy="173707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113C850-6119-2590-DFDA-FC881ACA8075}"/>
              </a:ext>
            </a:extLst>
          </p:cNvPr>
          <p:cNvSpPr/>
          <p:nvPr/>
        </p:nvSpPr>
        <p:spPr>
          <a:xfrm>
            <a:off x="712753" y="1029810"/>
            <a:ext cx="1801847" cy="1944209"/>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855B21D-4C8C-F598-A380-F4C0D57808F3}"/>
              </a:ext>
            </a:extLst>
          </p:cNvPr>
          <p:cNvSpPr>
            <a:spLocks noGrp="1"/>
          </p:cNvSpPr>
          <p:nvPr>
            <p:ph type="title"/>
          </p:nvPr>
        </p:nvSpPr>
        <p:spPr>
          <a:xfrm>
            <a:off x="0" y="11444"/>
            <a:ext cx="10196744" cy="744584"/>
          </a:xfrm>
        </p:spPr>
        <p:txBody>
          <a:bodyPr>
            <a:normAutofit/>
          </a:bodyPr>
          <a:lstStyle/>
          <a:p>
            <a:r>
              <a:rPr lang="en-US" sz="3200" b="1" dirty="0">
                <a:solidFill>
                  <a:schemeClr val="accent2"/>
                </a:solidFill>
              </a:rPr>
              <a:t>Through play, children .. </a:t>
            </a:r>
          </a:p>
        </p:txBody>
      </p:sp>
      <p:pic>
        <p:nvPicPr>
          <p:cNvPr id="2" name="Picture 1">
            <a:extLst>
              <a:ext uri="{FF2B5EF4-FFF2-40B4-BE49-F238E27FC236}">
                <a16:creationId xmlns:a16="http://schemas.microsoft.com/office/drawing/2014/main" id="{840B9A6E-FCB9-5899-857E-7F309B3AB6CF}"/>
              </a:ext>
            </a:extLst>
          </p:cNvPr>
          <p:cNvPicPr>
            <a:picLocks noChangeAspect="1"/>
          </p:cNvPicPr>
          <p:nvPr/>
        </p:nvPicPr>
        <p:blipFill>
          <a:blip r:embed="rId3"/>
          <a:stretch>
            <a:fillRect/>
          </a:stretch>
        </p:blipFill>
        <p:spPr>
          <a:xfrm>
            <a:off x="838200" y="1255514"/>
            <a:ext cx="1539240" cy="1539240"/>
          </a:xfrm>
          <a:prstGeom prst="rect">
            <a:avLst/>
          </a:prstGeom>
          <a:ln>
            <a:solidFill>
              <a:schemeClr val="bg1">
                <a:lumMod val="65000"/>
              </a:schemeClr>
            </a:solidFill>
          </a:ln>
          <a:effectLst>
            <a:softEdge rad="88900"/>
          </a:effectLst>
        </p:spPr>
      </p:pic>
      <p:sp>
        <p:nvSpPr>
          <p:cNvPr id="4" name="TextBox 3">
            <a:extLst>
              <a:ext uri="{FF2B5EF4-FFF2-40B4-BE49-F238E27FC236}">
                <a16:creationId xmlns:a16="http://schemas.microsoft.com/office/drawing/2014/main" id="{8BBA968A-1DD4-9A46-F1A1-F9BF8DD01564}"/>
              </a:ext>
            </a:extLst>
          </p:cNvPr>
          <p:cNvSpPr txBox="1"/>
          <p:nvPr/>
        </p:nvSpPr>
        <p:spPr>
          <a:xfrm>
            <a:off x="2926080" y="1885855"/>
            <a:ext cx="2895600" cy="369332"/>
          </a:xfrm>
          <a:prstGeom prst="rect">
            <a:avLst/>
          </a:prstGeom>
          <a:solidFill>
            <a:srgbClr val="203864"/>
          </a:solidFill>
          <a:ln>
            <a:solidFill>
              <a:schemeClr val="bg1">
                <a:lumMod val="65000"/>
              </a:schemeClr>
            </a:solidFill>
          </a:ln>
        </p:spPr>
        <p:txBody>
          <a:bodyPr wrap="square">
            <a:spAutoFit/>
          </a:bodyPr>
          <a:lstStyle/>
          <a:p>
            <a:pPr algn="ctr"/>
            <a:r>
              <a:rPr lang="en-GB" b="1" dirty="0">
                <a:solidFill>
                  <a:schemeClr val="bg1"/>
                </a:solidFill>
              </a:rPr>
              <a:t>Explore and discover</a:t>
            </a:r>
          </a:p>
        </p:txBody>
      </p:sp>
      <p:pic>
        <p:nvPicPr>
          <p:cNvPr id="5" name="Picture 4">
            <a:extLst>
              <a:ext uri="{FF2B5EF4-FFF2-40B4-BE49-F238E27FC236}">
                <a16:creationId xmlns:a16="http://schemas.microsoft.com/office/drawing/2014/main" id="{4A5BC9DF-2AA5-B277-DDE1-907A697D4DFF}"/>
              </a:ext>
            </a:extLst>
          </p:cNvPr>
          <p:cNvPicPr>
            <a:picLocks noChangeAspect="1"/>
          </p:cNvPicPr>
          <p:nvPr/>
        </p:nvPicPr>
        <p:blipFill>
          <a:blip r:embed="rId4"/>
          <a:stretch>
            <a:fillRect/>
          </a:stretch>
        </p:blipFill>
        <p:spPr>
          <a:xfrm>
            <a:off x="772547" y="3279001"/>
            <a:ext cx="1670544" cy="1287392"/>
          </a:xfrm>
          <a:prstGeom prst="rect">
            <a:avLst/>
          </a:prstGeom>
          <a:ln>
            <a:solidFill>
              <a:schemeClr val="bg1">
                <a:lumMod val="65000"/>
              </a:schemeClr>
            </a:solidFill>
          </a:ln>
          <a:effectLst>
            <a:softEdge rad="88900"/>
          </a:effectLst>
        </p:spPr>
      </p:pic>
      <p:sp>
        <p:nvSpPr>
          <p:cNvPr id="7" name="TextBox 6">
            <a:extLst>
              <a:ext uri="{FF2B5EF4-FFF2-40B4-BE49-F238E27FC236}">
                <a16:creationId xmlns:a16="http://schemas.microsoft.com/office/drawing/2014/main" id="{29405AF0-0D56-E98F-E430-1B2BD9066114}"/>
              </a:ext>
            </a:extLst>
          </p:cNvPr>
          <p:cNvSpPr txBox="1"/>
          <p:nvPr/>
        </p:nvSpPr>
        <p:spPr>
          <a:xfrm>
            <a:off x="2926080" y="3727921"/>
            <a:ext cx="2895600" cy="369332"/>
          </a:xfrm>
          <a:prstGeom prst="rect">
            <a:avLst/>
          </a:prstGeom>
          <a:solidFill>
            <a:srgbClr val="203864"/>
          </a:solidFill>
          <a:ln>
            <a:solidFill>
              <a:schemeClr val="bg1">
                <a:lumMod val="65000"/>
              </a:schemeClr>
            </a:solidFill>
          </a:ln>
        </p:spPr>
        <p:txBody>
          <a:bodyPr wrap="square">
            <a:spAutoFit/>
          </a:bodyPr>
          <a:lstStyle/>
          <a:p>
            <a:pPr algn="ctr"/>
            <a:r>
              <a:rPr lang="en-GB" b="1" dirty="0">
                <a:solidFill>
                  <a:schemeClr val="bg1"/>
                </a:solidFill>
              </a:rPr>
              <a:t>Solve problems</a:t>
            </a:r>
          </a:p>
        </p:txBody>
      </p:sp>
      <p:pic>
        <p:nvPicPr>
          <p:cNvPr id="8" name="Picture 7">
            <a:extLst>
              <a:ext uri="{FF2B5EF4-FFF2-40B4-BE49-F238E27FC236}">
                <a16:creationId xmlns:a16="http://schemas.microsoft.com/office/drawing/2014/main" id="{CA5639FA-E2BB-D4E9-0DBB-6B43DA25BB30}"/>
              </a:ext>
            </a:extLst>
          </p:cNvPr>
          <p:cNvPicPr>
            <a:picLocks noChangeAspect="1"/>
          </p:cNvPicPr>
          <p:nvPr/>
        </p:nvPicPr>
        <p:blipFill>
          <a:blip r:embed="rId5"/>
          <a:stretch>
            <a:fillRect/>
          </a:stretch>
        </p:blipFill>
        <p:spPr>
          <a:xfrm>
            <a:off x="838200" y="5011926"/>
            <a:ext cx="1539240" cy="1539240"/>
          </a:xfrm>
          <a:prstGeom prst="rect">
            <a:avLst/>
          </a:prstGeom>
          <a:effectLst>
            <a:softEdge rad="88900"/>
          </a:effectLst>
        </p:spPr>
      </p:pic>
      <p:sp>
        <p:nvSpPr>
          <p:cNvPr id="9" name="TextBox 8">
            <a:extLst>
              <a:ext uri="{FF2B5EF4-FFF2-40B4-BE49-F238E27FC236}">
                <a16:creationId xmlns:a16="http://schemas.microsoft.com/office/drawing/2014/main" id="{193BEA01-8B25-95A3-86A3-0690868BE2C7}"/>
              </a:ext>
            </a:extLst>
          </p:cNvPr>
          <p:cNvSpPr txBox="1"/>
          <p:nvPr/>
        </p:nvSpPr>
        <p:spPr>
          <a:xfrm>
            <a:off x="2926080" y="5552440"/>
            <a:ext cx="2895600" cy="369332"/>
          </a:xfrm>
          <a:prstGeom prst="rect">
            <a:avLst/>
          </a:prstGeom>
          <a:solidFill>
            <a:srgbClr val="203864"/>
          </a:solidFill>
          <a:ln>
            <a:solidFill>
              <a:schemeClr val="bg1">
                <a:lumMod val="65000"/>
              </a:schemeClr>
            </a:solidFill>
          </a:ln>
        </p:spPr>
        <p:txBody>
          <a:bodyPr wrap="square">
            <a:spAutoFit/>
          </a:bodyPr>
          <a:lstStyle/>
          <a:p>
            <a:pPr algn="ctr"/>
            <a:r>
              <a:rPr lang="en-GB" b="1" dirty="0">
                <a:solidFill>
                  <a:schemeClr val="bg1"/>
                </a:solidFill>
              </a:rPr>
              <a:t>Develop social skills</a:t>
            </a:r>
          </a:p>
        </p:txBody>
      </p:sp>
      <p:sp>
        <p:nvSpPr>
          <p:cNvPr id="13" name="TextBox 12">
            <a:extLst>
              <a:ext uri="{FF2B5EF4-FFF2-40B4-BE49-F238E27FC236}">
                <a16:creationId xmlns:a16="http://schemas.microsoft.com/office/drawing/2014/main" id="{3234A4F5-0493-0F9F-B002-9C0209AFCE18}"/>
              </a:ext>
            </a:extLst>
          </p:cNvPr>
          <p:cNvSpPr txBox="1"/>
          <p:nvPr/>
        </p:nvSpPr>
        <p:spPr>
          <a:xfrm>
            <a:off x="6507480" y="1885855"/>
            <a:ext cx="2895600" cy="369332"/>
          </a:xfrm>
          <a:prstGeom prst="rect">
            <a:avLst/>
          </a:prstGeom>
          <a:solidFill>
            <a:srgbClr val="203864"/>
          </a:solidFill>
          <a:ln>
            <a:solidFill>
              <a:schemeClr val="bg1">
                <a:lumMod val="65000"/>
              </a:schemeClr>
            </a:solidFill>
          </a:ln>
        </p:spPr>
        <p:txBody>
          <a:bodyPr wrap="square">
            <a:spAutoFit/>
          </a:bodyPr>
          <a:lstStyle/>
          <a:p>
            <a:pPr algn="ctr"/>
            <a:r>
              <a:rPr lang="en-GB" b="1" dirty="0">
                <a:solidFill>
                  <a:schemeClr val="bg1"/>
                </a:solidFill>
              </a:rPr>
              <a:t>Express emotions</a:t>
            </a:r>
          </a:p>
        </p:txBody>
      </p:sp>
      <p:sp>
        <p:nvSpPr>
          <p:cNvPr id="14" name="TextBox 13">
            <a:extLst>
              <a:ext uri="{FF2B5EF4-FFF2-40B4-BE49-F238E27FC236}">
                <a16:creationId xmlns:a16="http://schemas.microsoft.com/office/drawing/2014/main" id="{151C9B59-15E2-C40F-BFFA-F39D019B7C02}"/>
              </a:ext>
            </a:extLst>
          </p:cNvPr>
          <p:cNvSpPr txBox="1"/>
          <p:nvPr/>
        </p:nvSpPr>
        <p:spPr>
          <a:xfrm>
            <a:off x="6507480" y="3727921"/>
            <a:ext cx="2895600" cy="369332"/>
          </a:xfrm>
          <a:prstGeom prst="rect">
            <a:avLst/>
          </a:prstGeom>
          <a:solidFill>
            <a:srgbClr val="203864"/>
          </a:solidFill>
          <a:ln>
            <a:solidFill>
              <a:schemeClr val="bg1">
                <a:lumMod val="65000"/>
              </a:schemeClr>
            </a:solidFill>
          </a:ln>
        </p:spPr>
        <p:txBody>
          <a:bodyPr wrap="square">
            <a:spAutoFit/>
          </a:bodyPr>
          <a:lstStyle/>
          <a:p>
            <a:pPr algn="ctr"/>
            <a:r>
              <a:rPr lang="en-GB" b="1" dirty="0">
                <a:solidFill>
                  <a:schemeClr val="bg1"/>
                </a:solidFill>
              </a:rPr>
              <a:t>Build confidence</a:t>
            </a:r>
          </a:p>
        </p:txBody>
      </p:sp>
      <p:sp>
        <p:nvSpPr>
          <p:cNvPr id="15" name="TextBox 14">
            <a:extLst>
              <a:ext uri="{FF2B5EF4-FFF2-40B4-BE49-F238E27FC236}">
                <a16:creationId xmlns:a16="http://schemas.microsoft.com/office/drawing/2014/main" id="{42C7DADE-D2A1-46BB-8356-BADF6D2126AE}"/>
              </a:ext>
            </a:extLst>
          </p:cNvPr>
          <p:cNvSpPr txBox="1"/>
          <p:nvPr/>
        </p:nvSpPr>
        <p:spPr>
          <a:xfrm>
            <a:off x="6507480" y="5552440"/>
            <a:ext cx="2895600" cy="369332"/>
          </a:xfrm>
          <a:prstGeom prst="rect">
            <a:avLst/>
          </a:prstGeom>
          <a:solidFill>
            <a:srgbClr val="203864"/>
          </a:solidFill>
          <a:ln>
            <a:solidFill>
              <a:schemeClr val="bg1">
                <a:lumMod val="65000"/>
              </a:schemeClr>
            </a:solidFill>
          </a:ln>
        </p:spPr>
        <p:txBody>
          <a:bodyPr wrap="square">
            <a:spAutoFit/>
          </a:bodyPr>
          <a:lstStyle/>
          <a:p>
            <a:pPr algn="ctr"/>
            <a:r>
              <a:rPr lang="en-GB" b="1" dirty="0">
                <a:solidFill>
                  <a:schemeClr val="bg1"/>
                </a:solidFill>
              </a:rPr>
              <a:t>Enhance creativity</a:t>
            </a:r>
          </a:p>
        </p:txBody>
      </p:sp>
      <p:pic>
        <p:nvPicPr>
          <p:cNvPr id="16" name="Picture 15">
            <a:extLst>
              <a:ext uri="{FF2B5EF4-FFF2-40B4-BE49-F238E27FC236}">
                <a16:creationId xmlns:a16="http://schemas.microsoft.com/office/drawing/2014/main" id="{8EF77929-7100-7B80-AFB9-0B33001308EA}"/>
              </a:ext>
            </a:extLst>
          </p:cNvPr>
          <p:cNvPicPr>
            <a:picLocks noChangeAspect="1"/>
          </p:cNvPicPr>
          <p:nvPr/>
        </p:nvPicPr>
        <p:blipFill>
          <a:blip r:embed="rId6"/>
          <a:stretch>
            <a:fillRect/>
          </a:stretch>
        </p:blipFill>
        <p:spPr>
          <a:xfrm>
            <a:off x="9814560" y="1232294"/>
            <a:ext cx="1539240" cy="1539240"/>
          </a:xfrm>
          <a:prstGeom prst="rect">
            <a:avLst/>
          </a:prstGeom>
          <a:ln>
            <a:solidFill>
              <a:schemeClr val="bg1">
                <a:lumMod val="65000"/>
              </a:schemeClr>
            </a:solidFill>
          </a:ln>
          <a:effectLst>
            <a:softEdge rad="88900"/>
          </a:effectLst>
        </p:spPr>
      </p:pic>
      <p:pic>
        <p:nvPicPr>
          <p:cNvPr id="17" name="Picture 16">
            <a:extLst>
              <a:ext uri="{FF2B5EF4-FFF2-40B4-BE49-F238E27FC236}">
                <a16:creationId xmlns:a16="http://schemas.microsoft.com/office/drawing/2014/main" id="{0FCD6A72-3C94-EE46-D1B1-A86B62F3E178}"/>
              </a:ext>
            </a:extLst>
          </p:cNvPr>
          <p:cNvPicPr>
            <a:picLocks noChangeAspect="1"/>
          </p:cNvPicPr>
          <p:nvPr/>
        </p:nvPicPr>
        <p:blipFill>
          <a:blip r:embed="rId7"/>
          <a:stretch>
            <a:fillRect/>
          </a:stretch>
        </p:blipFill>
        <p:spPr>
          <a:xfrm>
            <a:off x="9808703" y="3176503"/>
            <a:ext cx="1539240" cy="1539240"/>
          </a:xfrm>
          <a:prstGeom prst="rect">
            <a:avLst/>
          </a:prstGeom>
          <a:ln>
            <a:solidFill>
              <a:schemeClr val="bg1">
                <a:lumMod val="65000"/>
              </a:schemeClr>
            </a:solidFill>
          </a:ln>
          <a:effectLst>
            <a:softEdge rad="88900"/>
          </a:effectLst>
        </p:spPr>
      </p:pic>
      <p:pic>
        <p:nvPicPr>
          <p:cNvPr id="18" name="Picture 17">
            <a:extLst>
              <a:ext uri="{FF2B5EF4-FFF2-40B4-BE49-F238E27FC236}">
                <a16:creationId xmlns:a16="http://schemas.microsoft.com/office/drawing/2014/main" id="{3E932ACA-2FC6-BD87-9205-AA5F89A2A53D}"/>
              </a:ext>
            </a:extLst>
          </p:cNvPr>
          <p:cNvPicPr>
            <a:picLocks noChangeAspect="1"/>
          </p:cNvPicPr>
          <p:nvPr/>
        </p:nvPicPr>
        <p:blipFill>
          <a:blip r:embed="rId8"/>
          <a:stretch>
            <a:fillRect/>
          </a:stretch>
        </p:blipFill>
        <p:spPr>
          <a:xfrm>
            <a:off x="9814560" y="5011926"/>
            <a:ext cx="1539240" cy="1539240"/>
          </a:xfrm>
          <a:prstGeom prst="rect">
            <a:avLst/>
          </a:prstGeom>
          <a:ln>
            <a:solidFill>
              <a:schemeClr val="bg1">
                <a:lumMod val="65000"/>
              </a:schemeClr>
            </a:solidFill>
          </a:ln>
          <a:effectLst>
            <a:softEdge rad="88900"/>
          </a:effectLst>
        </p:spPr>
      </p:pic>
    </p:spTree>
    <p:extLst>
      <p:ext uri="{BB962C8B-B14F-4D97-AF65-F5344CB8AC3E}">
        <p14:creationId xmlns:p14="http://schemas.microsoft.com/office/powerpoint/2010/main" val="1448525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C03F9-E9A2-8906-093C-5D953636A31D}"/>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99DA3E54-37F1-72A5-6A44-67D120A2A6B9}"/>
              </a:ext>
            </a:extLst>
          </p:cNvPr>
          <p:cNvSpPr>
            <a:spLocks noGrp="1"/>
          </p:cNvSpPr>
          <p:nvPr>
            <p:ph type="title"/>
          </p:nvPr>
        </p:nvSpPr>
        <p:spPr>
          <a:xfrm>
            <a:off x="424058" y="169401"/>
            <a:ext cx="10196744" cy="744584"/>
          </a:xfrm>
        </p:spPr>
        <p:txBody>
          <a:bodyPr>
            <a:normAutofit/>
          </a:bodyPr>
          <a:lstStyle/>
          <a:p>
            <a:pPr algn="l"/>
            <a:r>
              <a:rPr lang="en-US" sz="3200" b="1" dirty="0">
                <a:solidFill>
                  <a:srgbClr val="203864"/>
                </a:solidFill>
              </a:rPr>
              <a:t>Learning through play in scientific research</a:t>
            </a:r>
          </a:p>
        </p:txBody>
      </p:sp>
      <p:sp>
        <p:nvSpPr>
          <p:cNvPr id="4" name="TextBox 3">
            <a:extLst>
              <a:ext uri="{FF2B5EF4-FFF2-40B4-BE49-F238E27FC236}">
                <a16:creationId xmlns:a16="http://schemas.microsoft.com/office/drawing/2014/main" id="{C3FDEC8C-D86A-8B6F-BCCB-938C5D285D34}"/>
              </a:ext>
            </a:extLst>
          </p:cNvPr>
          <p:cNvSpPr txBox="1"/>
          <p:nvPr/>
        </p:nvSpPr>
        <p:spPr>
          <a:xfrm>
            <a:off x="118555" y="2464315"/>
            <a:ext cx="4609109" cy="1188530"/>
          </a:xfrm>
          <a:prstGeom prst="rect">
            <a:avLst/>
          </a:prstGeom>
          <a:noFill/>
          <a:ln>
            <a:noFill/>
          </a:ln>
        </p:spPr>
        <p:txBody>
          <a:bodyPr wrap="square">
            <a:spAutoFit/>
          </a:bodyPr>
          <a:lstStyle/>
          <a:p>
            <a:pPr algn="ctr">
              <a:lnSpc>
                <a:spcPct val="150000"/>
              </a:lnSpc>
            </a:pPr>
            <a:r>
              <a:rPr lang="en-US" sz="3200" b="1" dirty="0">
                <a:solidFill>
                  <a:srgbClr val="F68520"/>
                </a:solidFill>
                <a:cs typeface="+mj-cs"/>
              </a:rPr>
              <a:t>34% </a:t>
            </a:r>
            <a:r>
              <a:rPr lang="en-US" dirty="0">
                <a:solidFill>
                  <a:srgbClr val="203864"/>
                </a:solidFill>
              </a:rPr>
              <a:t>Development of cognitive skills such as memory and critical thinking</a:t>
            </a:r>
            <a:endParaRPr lang="ar-BH" dirty="0">
              <a:solidFill>
                <a:srgbClr val="203864"/>
              </a:solidFill>
            </a:endParaRPr>
          </a:p>
        </p:txBody>
      </p:sp>
      <p:sp>
        <p:nvSpPr>
          <p:cNvPr id="5" name="TextBox 4">
            <a:extLst>
              <a:ext uri="{FF2B5EF4-FFF2-40B4-BE49-F238E27FC236}">
                <a16:creationId xmlns:a16="http://schemas.microsoft.com/office/drawing/2014/main" id="{25842163-CFDE-1179-A41A-BEEA506AD69A}"/>
              </a:ext>
            </a:extLst>
          </p:cNvPr>
          <p:cNvSpPr txBox="1"/>
          <p:nvPr/>
        </p:nvSpPr>
        <p:spPr>
          <a:xfrm>
            <a:off x="4774224" y="2459427"/>
            <a:ext cx="3601587" cy="1188530"/>
          </a:xfrm>
          <a:prstGeom prst="rect">
            <a:avLst/>
          </a:prstGeom>
          <a:noFill/>
          <a:ln>
            <a:noFill/>
          </a:ln>
        </p:spPr>
        <p:txBody>
          <a:bodyPr wrap="square">
            <a:spAutoFit/>
          </a:bodyPr>
          <a:lstStyle/>
          <a:p>
            <a:pPr algn="ctr">
              <a:lnSpc>
                <a:spcPct val="150000"/>
              </a:lnSpc>
            </a:pPr>
            <a:r>
              <a:rPr lang="ar-BH" sz="3200" b="1" dirty="0">
                <a:solidFill>
                  <a:srgbClr val="F68520"/>
                </a:solidFill>
                <a:cs typeface="+mj-cs"/>
              </a:rPr>
              <a:t>75%</a:t>
            </a:r>
            <a:r>
              <a:rPr lang="ar-BH" dirty="0">
                <a:solidFill>
                  <a:srgbClr val="203864"/>
                </a:solidFill>
              </a:rPr>
              <a:t/>
            </a:r>
            <a:r>
              <a:rPr lang="en-US" dirty="0">
                <a:solidFill>
                  <a:srgbClr val="203864"/>
                </a:solidFill>
              </a:rPr>
              <a:t> Show higher empathy and ability to resolve conflicts</a:t>
            </a:r>
            <a:endParaRPr lang="ar-BH" dirty="0">
              <a:solidFill>
                <a:srgbClr val="203864"/>
              </a:solidFill>
            </a:endParaRPr>
          </a:p>
        </p:txBody>
      </p:sp>
      <p:sp>
        <p:nvSpPr>
          <p:cNvPr id="7" name="TextBox 6">
            <a:extLst>
              <a:ext uri="{FF2B5EF4-FFF2-40B4-BE49-F238E27FC236}">
                <a16:creationId xmlns:a16="http://schemas.microsoft.com/office/drawing/2014/main" id="{5999E40F-6EDF-C273-9F0D-08520D26B93B}"/>
              </a:ext>
            </a:extLst>
          </p:cNvPr>
          <p:cNvSpPr txBox="1"/>
          <p:nvPr/>
        </p:nvSpPr>
        <p:spPr>
          <a:xfrm>
            <a:off x="424058" y="894295"/>
            <a:ext cx="11343883" cy="646331"/>
          </a:xfrm>
          <a:prstGeom prst="rect">
            <a:avLst/>
          </a:prstGeom>
          <a:noFill/>
        </p:spPr>
        <p:txBody>
          <a:bodyPr wrap="square">
            <a:spAutoFit/>
          </a:bodyPr>
          <a:lstStyle/>
          <a:p>
            <a:pPr algn="l"/>
            <a:r>
              <a:rPr lang="en-US" dirty="0">
                <a:solidFill>
                  <a:srgbClr val="203864"/>
                </a:solidFill>
              </a:rPr>
              <a:t>Data from studies comparing the effect of play on children’s learning compared to children who learned in a traditional setting:</a:t>
            </a:r>
            <a:endParaRPr lang="en-GB" dirty="0">
              <a:solidFill>
                <a:srgbClr val="203864"/>
              </a:solidFill>
            </a:endParaRPr>
          </a:p>
        </p:txBody>
      </p:sp>
      <p:sp>
        <p:nvSpPr>
          <p:cNvPr id="8" name="TextBox 7">
            <a:extLst>
              <a:ext uri="{FF2B5EF4-FFF2-40B4-BE49-F238E27FC236}">
                <a16:creationId xmlns:a16="http://schemas.microsoft.com/office/drawing/2014/main" id="{B8E02782-2D01-1124-8985-9EADCBAC944B}"/>
              </a:ext>
            </a:extLst>
          </p:cNvPr>
          <p:cNvSpPr txBox="1"/>
          <p:nvPr/>
        </p:nvSpPr>
        <p:spPr>
          <a:xfrm>
            <a:off x="8483435" y="2532248"/>
            <a:ext cx="3708565" cy="1188530"/>
          </a:xfrm>
          <a:prstGeom prst="rect">
            <a:avLst/>
          </a:prstGeom>
          <a:noFill/>
          <a:ln>
            <a:noFill/>
          </a:ln>
        </p:spPr>
        <p:txBody>
          <a:bodyPr wrap="square">
            <a:spAutoFit/>
          </a:bodyPr>
          <a:lstStyle/>
          <a:p>
            <a:pPr algn="ctr">
              <a:lnSpc>
                <a:spcPct val="150000"/>
              </a:lnSpc>
            </a:pPr>
            <a:r>
              <a:rPr lang="ar-BH" sz="3200" b="1" dirty="0">
                <a:solidFill>
                  <a:srgbClr val="F68520"/>
                </a:solidFill>
                <a:cs typeface="+mj-cs"/>
              </a:rPr>
              <a:t>30%</a:t>
            </a:r>
            <a:r>
              <a:rPr lang="ar-BH" dirty="0">
                <a:solidFill>
                  <a:srgbClr val="203864"/>
                </a:solidFill>
              </a:rPr>
              <a:t/>
            </a:r>
            <a:r>
              <a:rPr lang="en-US" dirty="0">
                <a:solidFill>
                  <a:srgbClr val="203864"/>
                </a:solidFill>
              </a:rPr>
              <a:t> language development and learned vocabulary </a:t>
            </a:r>
            <a:endParaRPr lang="ar-BH" dirty="0">
              <a:solidFill>
                <a:srgbClr val="203864"/>
              </a:solidFill>
            </a:endParaRPr>
          </a:p>
        </p:txBody>
      </p:sp>
      <p:sp>
        <p:nvSpPr>
          <p:cNvPr id="9" name="TextBox 8">
            <a:extLst>
              <a:ext uri="{FF2B5EF4-FFF2-40B4-BE49-F238E27FC236}">
                <a16:creationId xmlns:a16="http://schemas.microsoft.com/office/drawing/2014/main" id="{9F2FE228-6FED-EFCA-BA09-3BEE76758D2A}"/>
              </a:ext>
            </a:extLst>
          </p:cNvPr>
          <p:cNvSpPr txBox="1"/>
          <p:nvPr/>
        </p:nvSpPr>
        <p:spPr>
          <a:xfrm>
            <a:off x="1689903" y="4820527"/>
            <a:ext cx="4163686" cy="1188530"/>
          </a:xfrm>
          <a:prstGeom prst="rect">
            <a:avLst/>
          </a:prstGeom>
          <a:solidFill>
            <a:schemeClr val="bg1"/>
          </a:solidFill>
          <a:ln>
            <a:noFill/>
          </a:ln>
        </p:spPr>
        <p:txBody>
          <a:bodyPr wrap="square">
            <a:spAutoFit/>
          </a:bodyPr>
          <a:lstStyle/>
          <a:p>
            <a:pPr algn="ctr">
              <a:lnSpc>
                <a:spcPct val="150000"/>
              </a:lnSpc>
            </a:pPr>
            <a:r>
              <a:rPr lang="ar-BH" sz="3200" b="1" dirty="0">
                <a:solidFill>
                  <a:srgbClr val="F68520"/>
                </a:solidFill>
                <a:cs typeface="+mj-cs"/>
              </a:rPr>
              <a:t>45%</a:t>
            </a:r>
            <a:r>
              <a:rPr lang="ar-BH" dirty="0">
                <a:solidFill>
                  <a:srgbClr val="203864"/>
                </a:solidFill>
              </a:rPr>
              <a:t/>
            </a:r>
            <a:r>
              <a:rPr lang="en-US" dirty="0">
                <a:solidFill>
                  <a:srgbClr val="203864"/>
                </a:solidFill>
              </a:rPr>
              <a:t> More likely to excel in reading, writing and math at school</a:t>
            </a:r>
            <a:endParaRPr lang="ar-BH" dirty="0">
              <a:solidFill>
                <a:srgbClr val="203864"/>
              </a:solidFill>
            </a:endParaRPr>
          </a:p>
        </p:txBody>
      </p:sp>
      <p:sp>
        <p:nvSpPr>
          <p:cNvPr id="11" name="TextBox 10">
            <a:extLst>
              <a:ext uri="{FF2B5EF4-FFF2-40B4-BE49-F238E27FC236}">
                <a16:creationId xmlns:a16="http://schemas.microsoft.com/office/drawing/2014/main" id="{27A069CC-9AEF-C787-EFB5-2513657E2B0E}"/>
              </a:ext>
            </a:extLst>
          </p:cNvPr>
          <p:cNvSpPr txBox="1"/>
          <p:nvPr/>
        </p:nvSpPr>
        <p:spPr>
          <a:xfrm>
            <a:off x="6615546" y="4878039"/>
            <a:ext cx="3886551" cy="1188530"/>
          </a:xfrm>
          <a:prstGeom prst="rect">
            <a:avLst/>
          </a:prstGeom>
          <a:solidFill>
            <a:schemeClr val="bg1"/>
          </a:solidFill>
          <a:ln>
            <a:noFill/>
          </a:ln>
        </p:spPr>
        <p:txBody>
          <a:bodyPr wrap="square">
            <a:spAutoFit/>
          </a:bodyPr>
          <a:lstStyle/>
          <a:p>
            <a:pPr algn="ctr">
              <a:lnSpc>
                <a:spcPct val="150000"/>
              </a:lnSpc>
            </a:pPr>
            <a:r>
              <a:rPr lang="ar-BH" sz="3200" b="1" dirty="0">
                <a:solidFill>
                  <a:srgbClr val="F68520"/>
                </a:solidFill>
                <a:cs typeface="+mj-cs"/>
              </a:rPr>
              <a:t>40% </a:t>
            </a:r>
            <a:r>
              <a:rPr lang="en-US" dirty="0">
                <a:solidFill>
                  <a:srgbClr val="203864"/>
                </a:solidFill>
              </a:rPr>
              <a:t> Development in gross and fine motor skill</a:t>
            </a:r>
            <a:endParaRPr lang="ar-BH" dirty="0">
              <a:solidFill>
                <a:srgbClr val="203864"/>
              </a:solidFill>
            </a:endParaRPr>
          </a:p>
        </p:txBody>
      </p:sp>
      <p:pic>
        <p:nvPicPr>
          <p:cNvPr id="14" name="Graphic 13" descr="Head with gears outline">
            <a:extLst>
              <a:ext uri="{FF2B5EF4-FFF2-40B4-BE49-F238E27FC236}">
                <a16:creationId xmlns:a16="http://schemas.microsoft.com/office/drawing/2014/main" id="{CCEFC067-0CF0-C76D-5600-714DDD00D8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5909" y="1809442"/>
            <a:ext cx="914400" cy="914400"/>
          </a:xfrm>
          <a:prstGeom prst="rect">
            <a:avLst/>
          </a:prstGeom>
        </p:spPr>
      </p:pic>
      <p:pic>
        <p:nvPicPr>
          <p:cNvPr id="16" name="Graphic 15" descr="Run outline">
            <a:extLst>
              <a:ext uri="{FF2B5EF4-FFF2-40B4-BE49-F238E27FC236}">
                <a16:creationId xmlns:a16="http://schemas.microsoft.com/office/drawing/2014/main" id="{BC49F3AA-334F-DA40-E63D-972937836C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84872" y="4203774"/>
            <a:ext cx="914400" cy="914400"/>
          </a:xfrm>
          <a:prstGeom prst="rect">
            <a:avLst/>
          </a:prstGeom>
        </p:spPr>
      </p:pic>
      <p:pic>
        <p:nvPicPr>
          <p:cNvPr id="18" name="Graphic 17" descr="Group success outline">
            <a:extLst>
              <a:ext uri="{FF2B5EF4-FFF2-40B4-BE49-F238E27FC236}">
                <a16:creationId xmlns:a16="http://schemas.microsoft.com/office/drawing/2014/main" id="{43CE35BA-ABBF-DAA5-7325-403904E8A0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28401" y="4193886"/>
            <a:ext cx="914400" cy="914400"/>
          </a:xfrm>
          <a:prstGeom prst="rect">
            <a:avLst/>
          </a:prstGeom>
        </p:spPr>
      </p:pic>
      <p:pic>
        <p:nvPicPr>
          <p:cNvPr id="20" name="Graphic 19" descr="Chat outline">
            <a:extLst>
              <a:ext uri="{FF2B5EF4-FFF2-40B4-BE49-F238E27FC236}">
                <a16:creationId xmlns:a16="http://schemas.microsoft.com/office/drawing/2014/main" id="{708A7BC3-8ABC-91D8-ACED-3B600177A8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89779" y="1890892"/>
            <a:ext cx="914400" cy="914400"/>
          </a:xfrm>
          <a:prstGeom prst="rect">
            <a:avLst/>
          </a:prstGeom>
        </p:spPr>
      </p:pic>
      <p:pic>
        <p:nvPicPr>
          <p:cNvPr id="22" name="Graphic 21" descr="Badge Heart outline">
            <a:extLst>
              <a:ext uri="{FF2B5EF4-FFF2-40B4-BE49-F238E27FC236}">
                <a16:creationId xmlns:a16="http://schemas.microsoft.com/office/drawing/2014/main" id="{3CE4447B-BD0D-CA5A-71AA-79E95AB034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17839" y="1779939"/>
            <a:ext cx="914400" cy="914400"/>
          </a:xfrm>
          <a:prstGeom prst="rect">
            <a:avLst/>
          </a:prstGeom>
        </p:spPr>
      </p:pic>
    </p:spTree>
    <p:extLst>
      <p:ext uri="{BB962C8B-B14F-4D97-AF65-F5344CB8AC3E}">
        <p14:creationId xmlns:p14="http://schemas.microsoft.com/office/powerpoint/2010/main" val="3025167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26E82-D134-26DA-2BC5-822978EE815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DB86F08-D5FD-59DA-4031-597C8984215F}"/>
              </a:ext>
            </a:extLst>
          </p:cNvPr>
          <p:cNvSpPr txBox="1"/>
          <p:nvPr/>
        </p:nvSpPr>
        <p:spPr>
          <a:xfrm>
            <a:off x="262064" y="4261941"/>
            <a:ext cx="2912914" cy="1696362"/>
          </a:xfrm>
          <a:prstGeom prst="rect">
            <a:avLst/>
          </a:prstGeom>
          <a:solidFill>
            <a:schemeClr val="bg1"/>
          </a:solidFill>
          <a:ln>
            <a:noFill/>
          </a:ln>
        </p:spPr>
        <p:txBody>
          <a:bodyPr wrap="square">
            <a:spAutoFit/>
          </a:bodyPr>
          <a:lstStyle/>
          <a:p>
            <a:pPr algn="ctr">
              <a:lnSpc>
                <a:spcPct val="150000"/>
              </a:lnSpc>
            </a:pPr>
            <a:r>
              <a:rPr lang="en-US" b="1" dirty="0">
                <a:solidFill>
                  <a:srgbClr val="118210"/>
                </a:solidFill>
              </a:rPr>
              <a:t>Free play: </a:t>
            </a:r>
            <a:r>
              <a:rPr lang="en-US" dirty="0">
                <a:solidFill>
                  <a:srgbClr val="203864"/>
                </a:solidFill>
              </a:rPr>
              <a:t>The child chooses what he/she wants to play with, such as blocks or painting</a:t>
            </a:r>
            <a:endParaRPr lang="ar-BH" dirty="0">
              <a:solidFill>
                <a:srgbClr val="203864"/>
              </a:solidFill>
            </a:endParaRPr>
          </a:p>
        </p:txBody>
      </p:sp>
      <p:sp>
        <p:nvSpPr>
          <p:cNvPr id="5" name="TextBox 4">
            <a:extLst>
              <a:ext uri="{FF2B5EF4-FFF2-40B4-BE49-F238E27FC236}">
                <a16:creationId xmlns:a16="http://schemas.microsoft.com/office/drawing/2014/main" id="{8800842E-9997-17AA-A5F5-FB784782669A}"/>
              </a:ext>
            </a:extLst>
          </p:cNvPr>
          <p:cNvSpPr txBox="1"/>
          <p:nvPr/>
        </p:nvSpPr>
        <p:spPr>
          <a:xfrm>
            <a:off x="3263401" y="4261941"/>
            <a:ext cx="2912914" cy="2527359"/>
          </a:xfrm>
          <a:prstGeom prst="rect">
            <a:avLst/>
          </a:prstGeom>
          <a:solidFill>
            <a:schemeClr val="bg1"/>
          </a:solidFill>
          <a:ln>
            <a:noFill/>
          </a:ln>
        </p:spPr>
        <p:txBody>
          <a:bodyPr wrap="square">
            <a:spAutoFit/>
          </a:bodyPr>
          <a:lstStyle/>
          <a:p>
            <a:pPr algn="ctr">
              <a:lnSpc>
                <a:spcPct val="150000"/>
              </a:lnSpc>
            </a:pPr>
            <a:r>
              <a:rPr lang="en-US" b="1" dirty="0">
                <a:solidFill>
                  <a:srgbClr val="118210"/>
                </a:solidFill>
              </a:rPr>
              <a:t>Guided play:</a:t>
            </a:r>
            <a:r>
              <a:rPr lang="en-US" dirty="0">
                <a:solidFill>
                  <a:srgbClr val="203864"/>
                </a:solidFill>
              </a:rPr>
              <a:t> The child plays specific games that help develop targeted knowledge and skills such as numbers and colors</a:t>
            </a:r>
            <a:endParaRPr lang="ar-BH" dirty="0">
              <a:solidFill>
                <a:srgbClr val="203864"/>
              </a:solidFill>
            </a:endParaRPr>
          </a:p>
        </p:txBody>
      </p:sp>
      <p:sp>
        <p:nvSpPr>
          <p:cNvPr id="8" name="TextBox 7">
            <a:extLst>
              <a:ext uri="{FF2B5EF4-FFF2-40B4-BE49-F238E27FC236}">
                <a16:creationId xmlns:a16="http://schemas.microsoft.com/office/drawing/2014/main" id="{3940D017-2F5C-F748-9A5B-254B97B03951}"/>
              </a:ext>
            </a:extLst>
          </p:cNvPr>
          <p:cNvSpPr txBox="1"/>
          <p:nvPr/>
        </p:nvSpPr>
        <p:spPr>
          <a:xfrm>
            <a:off x="6392969" y="4200224"/>
            <a:ext cx="2860775" cy="2527359"/>
          </a:xfrm>
          <a:prstGeom prst="rect">
            <a:avLst/>
          </a:prstGeom>
          <a:noFill/>
          <a:ln>
            <a:noFill/>
          </a:ln>
        </p:spPr>
        <p:txBody>
          <a:bodyPr wrap="square">
            <a:spAutoFit/>
          </a:bodyPr>
          <a:lstStyle/>
          <a:p>
            <a:pPr algn="ctr">
              <a:lnSpc>
                <a:spcPct val="150000"/>
              </a:lnSpc>
            </a:pPr>
            <a:r>
              <a:rPr lang="en-US" b="1" dirty="0">
                <a:solidFill>
                  <a:srgbClr val="118210"/>
                </a:solidFill>
              </a:rPr>
              <a:t>Pretend play: </a:t>
            </a:r>
            <a:r>
              <a:rPr lang="en-US" dirty="0">
                <a:solidFill>
                  <a:srgbClr val="203864"/>
                </a:solidFill>
              </a:rPr>
              <a:t>The child plays roles such as a doctor or a salesman, which develops creativity and imagination</a:t>
            </a:r>
            <a:endParaRPr lang="ar-BH" dirty="0">
              <a:solidFill>
                <a:srgbClr val="203864"/>
              </a:solidFill>
            </a:endParaRPr>
          </a:p>
        </p:txBody>
      </p:sp>
      <p:sp>
        <p:nvSpPr>
          <p:cNvPr id="9" name="TextBox 8">
            <a:extLst>
              <a:ext uri="{FF2B5EF4-FFF2-40B4-BE49-F238E27FC236}">
                <a16:creationId xmlns:a16="http://schemas.microsoft.com/office/drawing/2014/main" id="{B9DC3A8D-B73C-AC14-ED1A-F99410A8BFC8}"/>
              </a:ext>
            </a:extLst>
          </p:cNvPr>
          <p:cNvSpPr txBox="1"/>
          <p:nvPr/>
        </p:nvSpPr>
        <p:spPr>
          <a:xfrm>
            <a:off x="9387123" y="4167585"/>
            <a:ext cx="2614697" cy="2111860"/>
          </a:xfrm>
          <a:prstGeom prst="rect">
            <a:avLst/>
          </a:prstGeom>
          <a:noFill/>
          <a:ln>
            <a:noFill/>
          </a:ln>
        </p:spPr>
        <p:txBody>
          <a:bodyPr wrap="square">
            <a:spAutoFit/>
          </a:bodyPr>
          <a:lstStyle/>
          <a:p>
            <a:pPr algn="ctr">
              <a:lnSpc>
                <a:spcPct val="150000"/>
              </a:lnSpc>
            </a:pPr>
            <a:r>
              <a:rPr lang="ar-BH" b="1" dirty="0">
                <a:solidFill>
                  <a:srgbClr val="118210"/>
                </a:solidFill>
              </a:rPr>
              <a:t/>
            </a:r>
            <a:r>
              <a:rPr lang="en-US" b="1" dirty="0">
                <a:solidFill>
                  <a:srgbClr val="118210"/>
                </a:solidFill>
              </a:rPr>
              <a:t>physical play: </a:t>
            </a:r>
            <a:r>
              <a:rPr lang="en-US" dirty="0">
                <a:solidFill>
                  <a:srgbClr val="203864"/>
                </a:solidFill>
              </a:rPr>
              <a:t>such as running or ball playing, help the child move and develop muscles</a:t>
            </a:r>
            <a:endParaRPr lang="ar-BH" dirty="0">
              <a:solidFill>
                <a:srgbClr val="203864"/>
              </a:solidFill>
            </a:endParaRPr>
          </a:p>
        </p:txBody>
      </p:sp>
      <p:sp>
        <p:nvSpPr>
          <p:cNvPr id="6" name="Title 1">
            <a:extLst>
              <a:ext uri="{FF2B5EF4-FFF2-40B4-BE49-F238E27FC236}">
                <a16:creationId xmlns:a16="http://schemas.microsoft.com/office/drawing/2014/main" id="{99BA7F31-4CAF-5D46-17B4-230761EA24DD}"/>
              </a:ext>
            </a:extLst>
          </p:cNvPr>
          <p:cNvSpPr>
            <a:spLocks noGrp="1"/>
          </p:cNvSpPr>
          <p:nvPr>
            <p:ph type="title"/>
          </p:nvPr>
        </p:nvSpPr>
        <p:spPr>
          <a:xfrm>
            <a:off x="365985" y="143770"/>
            <a:ext cx="10196744" cy="744584"/>
          </a:xfrm>
        </p:spPr>
        <p:txBody>
          <a:bodyPr>
            <a:normAutofit/>
          </a:bodyPr>
          <a:lstStyle/>
          <a:p>
            <a:pPr rtl="1"/>
            <a:r>
              <a:rPr lang="en-US" sz="3200" b="1" dirty="0">
                <a:solidFill>
                  <a:srgbClr val="203864"/>
                </a:solidFill>
              </a:rPr>
              <a:t>Types of learning through play</a:t>
            </a:r>
          </a:p>
        </p:txBody>
      </p:sp>
      <p:pic>
        <p:nvPicPr>
          <p:cNvPr id="13" name="Picture 12" descr="A couple of children playing in the sand&#10;&#10;Description automatically generated">
            <a:extLst>
              <a:ext uri="{FF2B5EF4-FFF2-40B4-BE49-F238E27FC236}">
                <a16:creationId xmlns:a16="http://schemas.microsoft.com/office/drawing/2014/main" id="{BE208CA7-4B12-BE7E-00F2-1FA77750211F}"/>
              </a:ext>
            </a:extLst>
          </p:cNvPr>
          <p:cNvPicPr>
            <a:picLocks noChangeAspect="1"/>
          </p:cNvPicPr>
          <p:nvPr/>
        </p:nvPicPr>
        <p:blipFill>
          <a:blip r:embed="rId3">
            <a:extLst>
              <a:ext uri="{28A0092B-C50C-407E-A947-70E740481C1C}">
                <a14:useLocalDpi xmlns:a14="http://schemas.microsoft.com/office/drawing/2010/main" val="0"/>
              </a:ext>
            </a:extLst>
          </a:blip>
          <a:srcRect l="3021" t="16995" r="47131" b="2191"/>
          <a:stretch/>
        </p:blipFill>
        <p:spPr>
          <a:xfrm>
            <a:off x="364936" y="1197319"/>
            <a:ext cx="2675929" cy="2886418"/>
          </a:xfrm>
          <a:prstGeom prst="rect">
            <a:avLst/>
          </a:prstGeom>
          <a:ln>
            <a:solidFill>
              <a:srgbClr val="F68520"/>
            </a:solidFill>
          </a:ln>
        </p:spPr>
      </p:pic>
      <p:pic>
        <p:nvPicPr>
          <p:cNvPr id="25" name="Picture 24">
            <a:extLst>
              <a:ext uri="{FF2B5EF4-FFF2-40B4-BE49-F238E27FC236}">
                <a16:creationId xmlns:a16="http://schemas.microsoft.com/office/drawing/2014/main" id="{8F7F8A87-FFBF-658D-ACBB-C6A366B5F28C}"/>
              </a:ext>
            </a:extLst>
          </p:cNvPr>
          <p:cNvPicPr>
            <a:picLocks noChangeAspect="1"/>
          </p:cNvPicPr>
          <p:nvPr/>
        </p:nvPicPr>
        <p:blipFill>
          <a:blip r:embed="rId4"/>
          <a:stretch>
            <a:fillRect/>
          </a:stretch>
        </p:blipFill>
        <p:spPr>
          <a:xfrm>
            <a:off x="6392969" y="1197320"/>
            <a:ext cx="2639676" cy="2886417"/>
          </a:xfrm>
          <a:prstGeom prst="rect">
            <a:avLst/>
          </a:prstGeom>
          <a:ln>
            <a:solidFill>
              <a:srgbClr val="F68520"/>
            </a:solidFill>
          </a:ln>
          <a:effectLst>
            <a:outerShdw blurRad="190500" algn="tl" rotWithShape="0">
              <a:srgbClr val="000000">
                <a:alpha val="70000"/>
              </a:srgbClr>
            </a:outerShdw>
          </a:effectLst>
        </p:spPr>
      </p:pic>
      <p:grpSp>
        <p:nvGrpSpPr>
          <p:cNvPr id="27" name="Group 26">
            <a:extLst>
              <a:ext uri="{FF2B5EF4-FFF2-40B4-BE49-F238E27FC236}">
                <a16:creationId xmlns:a16="http://schemas.microsoft.com/office/drawing/2014/main" id="{39CB5218-D6E4-3056-2785-294EC3D0D37C}"/>
              </a:ext>
            </a:extLst>
          </p:cNvPr>
          <p:cNvGrpSpPr/>
          <p:nvPr/>
        </p:nvGrpSpPr>
        <p:grpSpPr>
          <a:xfrm>
            <a:off x="3367446" y="1197319"/>
            <a:ext cx="2704825" cy="2886418"/>
            <a:chOff x="6163403" y="1221125"/>
            <a:chExt cx="2704825" cy="2886418"/>
          </a:xfrm>
        </p:grpSpPr>
        <p:pic>
          <p:nvPicPr>
            <p:cNvPr id="21" name="Picture 20" descr="A group of children sitting at a table&#10;&#10;Description automatically generated">
              <a:extLst>
                <a:ext uri="{FF2B5EF4-FFF2-40B4-BE49-F238E27FC236}">
                  <a16:creationId xmlns:a16="http://schemas.microsoft.com/office/drawing/2014/main" id="{E07C1FD6-C449-A9A6-E6BB-E81E054AC17B}"/>
                </a:ext>
              </a:extLst>
            </p:cNvPr>
            <p:cNvPicPr>
              <a:picLocks noChangeAspect="1"/>
            </p:cNvPicPr>
            <p:nvPr/>
          </p:nvPicPr>
          <p:blipFill>
            <a:blip r:embed="rId5">
              <a:extLst>
                <a:ext uri="{28A0092B-C50C-407E-A947-70E740481C1C}">
                  <a14:useLocalDpi xmlns:a14="http://schemas.microsoft.com/office/drawing/2010/main" val="0"/>
                </a:ext>
              </a:extLst>
            </a:blip>
            <a:srcRect l="57511" t="22292" b="9560"/>
            <a:stretch/>
          </p:blipFill>
          <p:spPr>
            <a:xfrm>
              <a:off x="6163403" y="1221125"/>
              <a:ext cx="2704825" cy="2886418"/>
            </a:xfrm>
            <a:prstGeom prst="rect">
              <a:avLst/>
            </a:prstGeom>
            <a:ln>
              <a:solidFill>
                <a:srgbClr val="F68520"/>
              </a:solidFill>
            </a:ln>
          </p:spPr>
        </p:pic>
        <p:sp>
          <p:nvSpPr>
            <p:cNvPr id="26" name="Rectangle 25">
              <a:extLst>
                <a:ext uri="{FF2B5EF4-FFF2-40B4-BE49-F238E27FC236}">
                  <a16:creationId xmlns:a16="http://schemas.microsoft.com/office/drawing/2014/main" id="{14A3F101-F82D-F432-02B7-79A2471FD04E}"/>
                </a:ext>
              </a:extLst>
            </p:cNvPr>
            <p:cNvSpPr>
              <a:spLocks noGrp="1" noRot="1" noMove="1" noResize="1" noEditPoints="1" noAdjustHandles="1" noChangeArrowheads="1" noChangeShapeType="1"/>
            </p:cNvSpPr>
            <p:nvPr/>
          </p:nvSpPr>
          <p:spPr>
            <a:xfrm rot="354804">
              <a:off x="7731457" y="2640842"/>
              <a:ext cx="197892" cy="225188"/>
            </a:xfrm>
            <a:prstGeom prst="rect">
              <a:avLst/>
            </a:prstGeom>
            <a:solidFill>
              <a:srgbClr val="AAAA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B3D60D6D-135B-A9D1-C698-1FB84C7FAD3A}"/>
              </a:ext>
            </a:extLst>
          </p:cNvPr>
          <p:cNvGrpSpPr/>
          <p:nvPr/>
        </p:nvGrpSpPr>
        <p:grpSpPr>
          <a:xfrm>
            <a:off x="9353343" y="1197318"/>
            <a:ext cx="2682259" cy="2886419"/>
            <a:chOff x="414354" y="1221124"/>
            <a:chExt cx="2682259" cy="2886419"/>
          </a:xfrm>
        </p:grpSpPr>
        <p:pic>
          <p:nvPicPr>
            <p:cNvPr id="24" name="Picture 23" descr="A group of children in a classroom&#10;&#10;Description automatically generated">
              <a:extLst>
                <a:ext uri="{FF2B5EF4-FFF2-40B4-BE49-F238E27FC236}">
                  <a16:creationId xmlns:a16="http://schemas.microsoft.com/office/drawing/2014/main" id="{2DFAC9E3-EDA7-3353-DFCB-A92C4D2684B8}"/>
                </a:ext>
              </a:extLst>
            </p:cNvPr>
            <p:cNvPicPr>
              <a:picLocks noChangeAspect="1"/>
            </p:cNvPicPr>
            <p:nvPr/>
          </p:nvPicPr>
          <p:blipFill>
            <a:blip r:embed="rId6">
              <a:extLst>
                <a:ext uri="{28A0092B-C50C-407E-A947-70E740481C1C}">
                  <a14:useLocalDpi xmlns:a14="http://schemas.microsoft.com/office/drawing/2010/main" val="0"/>
                </a:ext>
              </a:extLst>
            </a:blip>
            <a:srcRect r="38172"/>
            <a:stretch/>
          </p:blipFill>
          <p:spPr>
            <a:xfrm>
              <a:off x="414354" y="1221124"/>
              <a:ext cx="2682259" cy="2886419"/>
            </a:xfrm>
            <a:prstGeom prst="rect">
              <a:avLst/>
            </a:prstGeom>
            <a:ln>
              <a:solidFill>
                <a:srgbClr val="F68520"/>
              </a:solidFill>
            </a:ln>
          </p:spPr>
        </p:pic>
        <p:sp>
          <p:nvSpPr>
            <p:cNvPr id="28" name="Oval 27">
              <a:extLst>
                <a:ext uri="{FF2B5EF4-FFF2-40B4-BE49-F238E27FC236}">
                  <a16:creationId xmlns:a16="http://schemas.microsoft.com/office/drawing/2014/main" id="{00290451-214C-51EB-80CF-CA77102364B0}"/>
                </a:ext>
              </a:extLst>
            </p:cNvPr>
            <p:cNvSpPr>
              <a:spLocks noGrp="1" noRot="1" noMove="1" noResize="1" noEditPoints="1" noAdjustHandles="1" noChangeArrowheads="1" noChangeShapeType="1"/>
            </p:cNvSpPr>
            <p:nvPr/>
          </p:nvSpPr>
          <p:spPr>
            <a:xfrm rot="2603336">
              <a:off x="1461625" y="3019474"/>
              <a:ext cx="225188" cy="429914"/>
            </a:xfrm>
            <a:prstGeom prst="ellipse">
              <a:avLst/>
            </a:prstGeom>
            <a:solidFill>
              <a:srgbClr val="B69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91352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3843167" y="1245794"/>
            <a:ext cx="4307111" cy="523220"/>
          </a:xfrm>
          <a:prstGeom prst="rect">
            <a:avLst/>
          </a:prstGeom>
          <a:solidFill>
            <a:schemeClr val="tx2"/>
          </a:solidFill>
        </p:spPr>
        <p:txBody>
          <a:bodyPr wrap="square" rtlCol="0">
            <a:spAutoFit/>
          </a:bodyPr>
          <a:lstStyle/>
          <a:p>
            <a:pPr algn="ctr" rtl="1"/>
            <a:r>
              <a:rPr lang="en-US" sz="2800" b="1" dirty="0">
                <a:solidFill>
                  <a:schemeClr val="bg1"/>
                </a:solidFill>
                <a:latin typeface="Graphik Semibold" panose="020B0703030202060203" pitchFamily="34" charset="0"/>
                <a:cs typeface="Graphik Arabic Regular" pitchFamily="2" charset="-78"/>
              </a:rPr>
              <a:t>Learning through PLAY</a:t>
            </a:r>
            <a:endParaRPr lang="en-GB" sz="2800" b="1" dirty="0">
              <a:solidFill>
                <a:schemeClr val="bg1"/>
              </a:solidFill>
              <a:latin typeface="Graphik Semibold" panose="020B0703030202060203" pitchFamily="34" charset="0"/>
              <a:cs typeface="Graphik Arabic Regular" pitchFamily="2" charset="-78"/>
            </a:endParaRPr>
          </a:p>
        </p:txBody>
      </p:sp>
      <p:sp>
        <p:nvSpPr>
          <p:cNvPr id="2" name="Title 1">
            <a:extLst>
              <a:ext uri="{FF2B5EF4-FFF2-40B4-BE49-F238E27FC236}">
                <a16:creationId xmlns:a16="http://schemas.microsoft.com/office/drawing/2014/main" id="{274F785F-FDD8-D604-19E6-F17A617244DD}"/>
              </a:ext>
            </a:extLst>
          </p:cNvPr>
          <p:cNvSpPr>
            <a:spLocks noGrp="1"/>
          </p:cNvSpPr>
          <p:nvPr>
            <p:ph type="title"/>
          </p:nvPr>
        </p:nvSpPr>
        <p:spPr>
          <a:xfrm>
            <a:off x="997628" y="388632"/>
            <a:ext cx="10196744" cy="744584"/>
          </a:xfrm>
        </p:spPr>
        <p:txBody>
          <a:bodyPr>
            <a:normAutofit fontScale="90000"/>
          </a:bodyPr>
          <a:lstStyle/>
          <a:p>
            <a:r>
              <a:rPr lang="en-US" sz="3200" b="1" dirty="0">
                <a:solidFill>
                  <a:schemeClr val="accent2"/>
                </a:solidFill>
              </a:rPr>
              <a:t>Through Kindergartens’ evaluations, we will focus on .. </a:t>
            </a:r>
          </a:p>
        </p:txBody>
      </p:sp>
      <p:pic>
        <p:nvPicPr>
          <p:cNvPr id="5" name="Picture 4" descr="A child painting on a plate&#10;&#10;Description automatically generated">
            <a:extLst>
              <a:ext uri="{FF2B5EF4-FFF2-40B4-BE49-F238E27FC236}">
                <a16:creationId xmlns:a16="http://schemas.microsoft.com/office/drawing/2014/main" id="{8446683A-1E87-93A4-38D7-86B1CBCF66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8783" y="2189725"/>
            <a:ext cx="5797941" cy="3857625"/>
          </a:xfrm>
          <a:prstGeom prst="rect">
            <a:avLst/>
          </a:prstGeom>
        </p:spPr>
      </p:pic>
      <p:pic>
        <p:nvPicPr>
          <p:cNvPr id="8" name="Picture 7" descr="A group of children playing in sand&#10;&#10;Description automatically generated">
            <a:extLst>
              <a:ext uri="{FF2B5EF4-FFF2-40B4-BE49-F238E27FC236}">
                <a16:creationId xmlns:a16="http://schemas.microsoft.com/office/drawing/2014/main" id="{FC5F9292-0059-6033-B63E-91FD9A2F4F0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05159" y="2189724"/>
            <a:ext cx="5797942" cy="3857626"/>
          </a:xfrm>
          <a:prstGeom prst="rect">
            <a:avLst/>
          </a:prstGeom>
        </p:spPr>
      </p:pic>
      <p:sp>
        <p:nvSpPr>
          <p:cNvPr id="3" name="Rectangle 2">
            <a:extLst>
              <a:ext uri="{FF2B5EF4-FFF2-40B4-BE49-F238E27FC236}">
                <a16:creationId xmlns:a16="http://schemas.microsoft.com/office/drawing/2014/main" id="{3C569EA2-D6ED-F8B5-1A49-20B822BB4F39}"/>
              </a:ext>
            </a:extLst>
          </p:cNvPr>
          <p:cNvSpPr/>
          <p:nvPr/>
        </p:nvSpPr>
        <p:spPr>
          <a:xfrm>
            <a:off x="198782" y="6365551"/>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
        <p:nvSpPr>
          <p:cNvPr id="4" name="Rectangle 3">
            <a:extLst>
              <a:ext uri="{FF2B5EF4-FFF2-40B4-BE49-F238E27FC236}">
                <a16:creationId xmlns:a16="http://schemas.microsoft.com/office/drawing/2014/main" id="{CE3DBF40-0FA0-268B-5566-8DB9EDC60502}"/>
              </a:ext>
            </a:extLst>
          </p:cNvPr>
          <p:cNvSpPr/>
          <p:nvPr/>
        </p:nvSpPr>
        <p:spPr>
          <a:xfrm>
            <a:off x="6205160" y="6365550"/>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p>
        </p:txBody>
      </p:sp>
    </p:spTree>
    <p:extLst>
      <p:ext uri="{BB962C8B-B14F-4D97-AF65-F5344CB8AC3E}">
        <p14:creationId xmlns:p14="http://schemas.microsoft.com/office/powerpoint/2010/main" val="1589025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BQA Theme">
  <a:themeElements>
    <a:clrScheme name="BQA Theme">
      <a:dk1>
        <a:srgbClr val="000000"/>
      </a:dk1>
      <a:lt1>
        <a:srgbClr val="FFFFFF"/>
      </a:lt1>
      <a:dk2>
        <a:srgbClr val="1C4679"/>
      </a:dk2>
      <a:lt2>
        <a:srgbClr val="494949"/>
      </a:lt2>
      <a:accent1>
        <a:srgbClr val="1C4679"/>
      </a:accent1>
      <a:accent2>
        <a:srgbClr val="397B26"/>
      </a:accent2>
      <a:accent3>
        <a:srgbClr val="F3BB41"/>
      </a:accent3>
      <a:accent4>
        <a:srgbClr val="E68835"/>
      </a:accent4>
      <a:accent5>
        <a:srgbClr val="E64125"/>
      </a:accent5>
      <a:accent6>
        <a:srgbClr val="3376CC"/>
      </a:accent6>
      <a:hlink>
        <a:srgbClr val="E64125"/>
      </a:hlink>
      <a:folHlink>
        <a:srgbClr val="E64125"/>
      </a:folHlink>
    </a:clrScheme>
    <a:fontScheme name="BQA theme">
      <a:majorFont>
        <a:latin typeface="Graphik Bold"/>
        <a:ea typeface=""/>
        <a:cs typeface="Graphik Arabic Bold"/>
      </a:majorFont>
      <a:minorFont>
        <a:latin typeface="Graphik"/>
        <a:ea typeface=""/>
        <a:cs typeface="Graphik Arabi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QA Theme" id="{C491AA18-A574-41C1-9F04-79B393DB9E7D}" vid="{35E5ED15-C92E-47E5-9A25-B854FEA34A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BQA Theme (1)</Template>
  <TotalTime>6544</TotalTime>
  <Words>778</Words>
  <Application>Microsoft Office PowerPoint</Application>
  <PresentationFormat>Widescreen</PresentationFormat>
  <Paragraphs>98</Paragraphs>
  <Slides>14</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Aptos</vt:lpstr>
      <vt:lpstr>Arial</vt:lpstr>
      <vt:lpstr>Calibri</vt:lpstr>
      <vt:lpstr>Graphik</vt:lpstr>
      <vt:lpstr>Graphik Arabic Regular</vt:lpstr>
      <vt:lpstr>Graphik Bold</vt:lpstr>
      <vt:lpstr>Graphik Semibold</vt:lpstr>
      <vt:lpstr>Sakkal Majalla</vt:lpstr>
      <vt:lpstr>BQA Theme</vt:lpstr>
      <vt:lpstr>Introduction to Children’s Learning Through Play  For Parents</vt:lpstr>
      <vt:lpstr>PowerPoint Presentation</vt:lpstr>
      <vt:lpstr>Learning Through Play</vt:lpstr>
      <vt:lpstr>What is learning through play?</vt:lpstr>
      <vt:lpstr>Why is learning through play important?</vt:lpstr>
      <vt:lpstr>Through play, children .. </vt:lpstr>
      <vt:lpstr>Learning through play in scientific research</vt:lpstr>
      <vt:lpstr>Types of learning through play</vt:lpstr>
      <vt:lpstr>Through Kindergartens’ evaluations, we will focus on .. </vt:lpstr>
      <vt:lpstr>Through Kindergartens’ evaluations, we will focus on .. </vt:lpstr>
      <vt:lpstr>Through Kindergartens’ evaluations, we will focus on .. </vt:lpstr>
      <vt:lpstr>PowerPoint Presentation</vt:lpstr>
      <vt:lpstr>Kindergartens Areas of Evaluation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Consultation Session on ‘Kindergartens Reviews Pilot Framework’</dc:title>
  <dc:creator>Nayla Alkaabi</dc:creator>
  <cp:lastModifiedBy>Eman Abdulla</cp:lastModifiedBy>
  <cp:revision>9</cp:revision>
  <dcterms:created xsi:type="dcterms:W3CDTF">2024-08-18T06:30:24Z</dcterms:created>
  <dcterms:modified xsi:type="dcterms:W3CDTF">2025-02-26T07:54:58Z</dcterms:modified>
</cp:coreProperties>
</file>