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15804" r:id="rId2"/>
    <p:sldId id="15790" r:id="rId3"/>
    <p:sldId id="15805" r:id="rId4"/>
    <p:sldId id="15816" r:id="rId5"/>
    <p:sldId id="15817" r:id="rId6"/>
    <p:sldId id="15818" r:id="rId7"/>
    <p:sldId id="15835" r:id="rId8"/>
    <p:sldId id="15836" r:id="rId9"/>
    <p:sldId id="15837" r:id="rId10"/>
    <p:sldId id="15838" r:id="rId11"/>
    <p:sldId id="15839" r:id="rId12"/>
    <p:sldId id="15784" r:id="rId13"/>
    <p:sldId id="15788" r:id="rId14"/>
    <p:sldId id="15762" r:id="rId15"/>
    <p:sldId id="15824" r:id="rId16"/>
    <p:sldId id="15831" r:id="rId17"/>
    <p:sldId id="15830" r:id="rId18"/>
    <p:sldId id="15763" r:id="rId19"/>
    <p:sldId id="15851" r:id="rId20"/>
    <p:sldId id="15840" r:id="rId21"/>
    <p:sldId id="15841" r:id="rId22"/>
    <p:sldId id="15855" r:id="rId23"/>
    <p:sldId id="15849" r:id="rId24"/>
    <p:sldId id="15819" r:id="rId25"/>
    <p:sldId id="15854" r:id="rId26"/>
    <p:sldId id="15793" r:id="rId27"/>
    <p:sldId id="15794" r:id="rId28"/>
    <p:sldId id="15827" r:id="rId29"/>
    <p:sldId id="15767" r:id="rId30"/>
    <p:sldId id="15856" r:id="rId31"/>
    <p:sldId id="15857" r:id="rId32"/>
    <p:sldId id="15782" r:id="rId33"/>
    <p:sldId id="15769" r:id="rId34"/>
    <p:sldId id="15770" r:id="rId35"/>
    <p:sldId id="15771" r:id="rId36"/>
    <p:sldId id="15773" r:id="rId37"/>
    <p:sldId id="15776" r:id="rId38"/>
    <p:sldId id="15777" r:id="rId39"/>
    <p:sldId id="158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600D97-8C98-55CE-7F86-20A3E061DCD0}" name="Nayla Alkaabi" initials="NA" userId="S::nayla.alkaabi@bqa.gov.bh::1fbd0e4e-7836-4105-afba-cb0a80a4a7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679"/>
    <a:srgbClr val="118110"/>
    <a:srgbClr val="FC8112"/>
    <a:srgbClr val="FDC947"/>
    <a:srgbClr val="FFF9E7"/>
    <a:srgbClr val="127E11"/>
    <a:srgbClr val="15355B"/>
    <a:srgbClr val="EBF6DE"/>
    <a:srgbClr val="F1EEDF"/>
    <a:srgbClr val="F3BB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969BE7-C436-4F57-83B2-7B51ADD2A516}" v="14" dt="2025-05-10T07:46:32.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77507" autoAdjust="0"/>
  </p:normalViewPr>
  <p:slideViewPr>
    <p:cSldViewPr snapToGrid="0">
      <p:cViewPr varScale="1">
        <p:scale>
          <a:sx n="86" d="100"/>
          <a:sy n="86" d="100"/>
        </p:scale>
        <p:origin x="15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Alkaabi" userId="1fbd0e4e-7836-4105-afba-cb0a80a4a7aa" providerId="ADAL" clId="{EE0E5C39-CCDC-45B5-BC33-E5C86D073C2E}"/>
    <pc:docChg chg="undo custSel addSld delSld modSld sldOrd">
      <pc:chgData name="Nayla Alkaabi" userId="1fbd0e4e-7836-4105-afba-cb0a80a4a7aa" providerId="ADAL" clId="{EE0E5C39-CCDC-45B5-BC33-E5C86D073C2E}" dt="2024-12-28T10:23:30.685" v="2709" actId="1076"/>
      <pc:docMkLst>
        <pc:docMk/>
      </pc:docMkLst>
      <pc:sldChg chg="del">
        <pc:chgData name="Nayla Alkaabi" userId="1fbd0e4e-7836-4105-afba-cb0a80a4a7aa" providerId="ADAL" clId="{EE0E5C39-CCDC-45B5-BC33-E5C86D073C2E}" dt="2024-12-11T11:09:18.463" v="0" actId="47"/>
        <pc:sldMkLst>
          <pc:docMk/>
          <pc:sldMk cId="1064726015" sldId="256"/>
        </pc:sldMkLst>
      </pc:sldChg>
      <pc:sldChg chg="del">
        <pc:chgData name="Nayla Alkaabi" userId="1fbd0e4e-7836-4105-afba-cb0a80a4a7aa" providerId="ADAL" clId="{EE0E5C39-CCDC-45B5-BC33-E5C86D073C2E}" dt="2024-12-11T11:10:45.334" v="36" actId="2696"/>
        <pc:sldMkLst>
          <pc:docMk/>
          <pc:sldMk cId="1047585875" sldId="265"/>
        </pc:sldMkLst>
      </pc:sldChg>
      <pc:sldChg chg="delSp modSp add del mod modNotesTx">
        <pc:chgData name="Nayla Alkaabi" userId="1fbd0e4e-7836-4105-afba-cb0a80a4a7aa" providerId="ADAL" clId="{EE0E5C39-CCDC-45B5-BC33-E5C86D073C2E}" dt="2024-12-11T11:40:32.872" v="690" actId="47"/>
        <pc:sldMkLst>
          <pc:docMk/>
          <pc:sldMk cId="3216110935" sldId="265"/>
        </pc:sldMkLst>
      </pc:sldChg>
      <pc:sldChg chg="del">
        <pc:chgData name="Nayla Alkaabi" userId="1fbd0e4e-7836-4105-afba-cb0a80a4a7aa" providerId="ADAL" clId="{EE0E5C39-CCDC-45B5-BC33-E5C86D073C2E}" dt="2024-12-12T10:06:09.200" v="1881" actId="47"/>
        <pc:sldMkLst>
          <pc:docMk/>
          <pc:sldMk cId="1796624554" sldId="272"/>
        </pc:sldMkLst>
      </pc:sldChg>
      <pc:sldChg chg="del">
        <pc:chgData name="Nayla Alkaabi" userId="1fbd0e4e-7836-4105-afba-cb0a80a4a7aa" providerId="ADAL" clId="{EE0E5C39-CCDC-45B5-BC33-E5C86D073C2E}" dt="2024-12-12T10:06:16.392" v="1884" actId="47"/>
        <pc:sldMkLst>
          <pc:docMk/>
          <pc:sldMk cId="4154517260" sldId="274"/>
        </pc:sldMkLst>
      </pc:sldChg>
      <pc:sldChg chg="add del">
        <pc:chgData name="Nayla Alkaabi" userId="1fbd0e4e-7836-4105-afba-cb0a80a4a7aa" providerId="ADAL" clId="{EE0E5C39-CCDC-45B5-BC33-E5C86D073C2E}" dt="2024-12-11T11:10:41.832" v="35"/>
        <pc:sldMkLst>
          <pc:docMk/>
          <pc:sldMk cId="376589585" sldId="15762"/>
        </pc:sldMkLst>
      </pc:sldChg>
      <pc:sldChg chg="add">
        <pc:chgData name="Nayla Alkaabi" userId="1fbd0e4e-7836-4105-afba-cb0a80a4a7aa" providerId="ADAL" clId="{EE0E5C39-CCDC-45B5-BC33-E5C86D073C2E}" dt="2024-12-11T11:10:41.832" v="35"/>
        <pc:sldMkLst>
          <pc:docMk/>
          <pc:sldMk cId="2302602379" sldId="15763"/>
        </pc:sldMkLst>
      </pc:sldChg>
      <pc:sldChg chg="del">
        <pc:chgData name="Nayla Alkaabi" userId="1fbd0e4e-7836-4105-afba-cb0a80a4a7aa" providerId="ADAL" clId="{EE0E5C39-CCDC-45B5-BC33-E5C86D073C2E}" dt="2024-12-11T11:09:31.486" v="22" actId="47"/>
        <pc:sldMkLst>
          <pc:docMk/>
          <pc:sldMk cId="2134317612" sldId="15764"/>
        </pc:sldMkLst>
      </pc:sldChg>
      <pc:sldChg chg="del">
        <pc:chgData name="Nayla Alkaabi" userId="1fbd0e4e-7836-4105-afba-cb0a80a4a7aa" providerId="ADAL" clId="{EE0E5C39-CCDC-45B5-BC33-E5C86D073C2E}" dt="2024-12-11T11:09:37.401" v="33" actId="47"/>
        <pc:sldMkLst>
          <pc:docMk/>
          <pc:sldMk cId="174063830" sldId="15766"/>
        </pc:sldMkLst>
      </pc:sldChg>
      <pc:sldChg chg="add">
        <pc:chgData name="Nayla Alkaabi" userId="1fbd0e4e-7836-4105-afba-cb0a80a4a7aa" providerId="ADAL" clId="{EE0E5C39-CCDC-45B5-BC33-E5C86D073C2E}" dt="2024-12-11T11:10:41.832" v="35"/>
        <pc:sldMkLst>
          <pc:docMk/>
          <pc:sldMk cId="1633618013" sldId="15767"/>
        </pc:sldMkLst>
      </pc:sldChg>
      <pc:sldChg chg="delSp modSp mod modNotesTx">
        <pc:chgData name="Nayla Alkaabi" userId="1fbd0e4e-7836-4105-afba-cb0a80a4a7aa" providerId="ADAL" clId="{EE0E5C39-CCDC-45B5-BC33-E5C86D073C2E}" dt="2024-12-14T18:13:04.282" v="2158" actId="6549"/>
        <pc:sldMkLst>
          <pc:docMk/>
          <pc:sldMk cId="499715301" sldId="15769"/>
        </pc:sldMkLst>
      </pc:sldChg>
      <pc:sldChg chg="addSp delSp modSp mod modNotesTx">
        <pc:chgData name="Nayla Alkaabi" userId="1fbd0e4e-7836-4105-afba-cb0a80a4a7aa" providerId="ADAL" clId="{EE0E5C39-CCDC-45B5-BC33-E5C86D073C2E}" dt="2024-12-28T10:23:30.685" v="2709" actId="1076"/>
        <pc:sldMkLst>
          <pc:docMk/>
          <pc:sldMk cId="2936177219" sldId="15770"/>
        </pc:sldMkLst>
      </pc:sldChg>
      <pc:sldChg chg="addSp delSp modSp mod modNotesTx">
        <pc:chgData name="Nayla Alkaabi" userId="1fbd0e4e-7836-4105-afba-cb0a80a4a7aa" providerId="ADAL" clId="{EE0E5C39-CCDC-45B5-BC33-E5C86D073C2E}" dt="2024-12-14T18:19:58.893" v="2161" actId="1076"/>
        <pc:sldMkLst>
          <pc:docMk/>
          <pc:sldMk cId="582637482" sldId="15771"/>
        </pc:sldMkLst>
      </pc:sldChg>
      <pc:sldChg chg="delSp modSp mod modNotesTx">
        <pc:chgData name="Nayla Alkaabi" userId="1fbd0e4e-7836-4105-afba-cb0a80a4a7aa" providerId="ADAL" clId="{EE0E5C39-CCDC-45B5-BC33-E5C86D073C2E}" dt="2024-12-14T10:01:13.456" v="2065" actId="20577"/>
        <pc:sldMkLst>
          <pc:docMk/>
          <pc:sldMk cId="3112971632" sldId="15773"/>
        </pc:sldMkLst>
      </pc:sldChg>
      <pc:sldChg chg="del">
        <pc:chgData name="Nayla Alkaabi" userId="1fbd0e4e-7836-4105-afba-cb0a80a4a7aa" providerId="ADAL" clId="{EE0E5C39-CCDC-45B5-BC33-E5C86D073C2E}" dt="2024-12-11T11:09:29.885" v="20" actId="47"/>
        <pc:sldMkLst>
          <pc:docMk/>
          <pc:sldMk cId="1448525321" sldId="15774"/>
        </pc:sldMkLst>
      </pc:sldChg>
      <pc:sldChg chg="del">
        <pc:chgData name="Nayla Alkaabi" userId="1fbd0e4e-7836-4105-afba-cb0a80a4a7aa" providerId="ADAL" clId="{EE0E5C39-CCDC-45B5-BC33-E5C86D073C2E}" dt="2024-12-11T11:09:32.161" v="24" actId="47"/>
        <pc:sldMkLst>
          <pc:docMk/>
          <pc:sldMk cId="492949222" sldId="15775"/>
        </pc:sldMkLst>
      </pc:sldChg>
      <pc:sldChg chg="delSp modSp mod modNotesTx">
        <pc:chgData name="Nayla Alkaabi" userId="1fbd0e4e-7836-4105-afba-cb0a80a4a7aa" providerId="ADAL" clId="{EE0E5C39-CCDC-45B5-BC33-E5C86D073C2E}" dt="2024-12-14T18:40:41.680" v="2163" actId="782"/>
        <pc:sldMkLst>
          <pc:docMk/>
          <pc:sldMk cId="4002997003" sldId="15776"/>
        </pc:sldMkLst>
      </pc:sldChg>
      <pc:sldChg chg="addSp delSp modSp mod delAnim modAnim modNotesTx">
        <pc:chgData name="Nayla Alkaabi" userId="1fbd0e4e-7836-4105-afba-cb0a80a4a7aa" providerId="ADAL" clId="{EE0E5C39-CCDC-45B5-BC33-E5C86D073C2E}" dt="2024-12-14T18:44:14.966" v="2708" actId="20577"/>
        <pc:sldMkLst>
          <pc:docMk/>
          <pc:sldMk cId="690161452" sldId="15777"/>
        </pc:sldMkLst>
      </pc:sldChg>
      <pc:sldChg chg="del">
        <pc:chgData name="Nayla Alkaabi" userId="1fbd0e4e-7836-4105-afba-cb0a80a4a7aa" providerId="ADAL" clId="{EE0E5C39-CCDC-45B5-BC33-E5C86D073C2E}" dt="2024-12-12T10:06:12.189" v="1882" actId="47"/>
        <pc:sldMkLst>
          <pc:docMk/>
          <pc:sldMk cId="244769254" sldId="15778"/>
        </pc:sldMkLst>
      </pc:sldChg>
      <pc:sldChg chg="del">
        <pc:chgData name="Nayla Alkaabi" userId="1fbd0e4e-7836-4105-afba-cb0a80a4a7aa" providerId="ADAL" clId="{EE0E5C39-CCDC-45B5-BC33-E5C86D073C2E}" dt="2024-12-12T10:06:13.369" v="1883" actId="47"/>
        <pc:sldMkLst>
          <pc:docMk/>
          <pc:sldMk cId="2237561511" sldId="15779"/>
        </pc:sldMkLst>
      </pc:sldChg>
      <pc:sldChg chg="del">
        <pc:chgData name="Nayla Alkaabi" userId="1fbd0e4e-7836-4105-afba-cb0a80a4a7aa" providerId="ADAL" clId="{EE0E5C39-CCDC-45B5-BC33-E5C86D073C2E}" dt="2024-12-11T11:09:33.902" v="28" actId="47"/>
        <pc:sldMkLst>
          <pc:docMk/>
          <pc:sldMk cId="4107929142" sldId="15780"/>
        </pc:sldMkLst>
      </pc:sldChg>
      <pc:sldChg chg="del">
        <pc:chgData name="Nayla Alkaabi" userId="1fbd0e4e-7836-4105-afba-cb0a80a4a7aa" providerId="ADAL" clId="{EE0E5C39-CCDC-45B5-BC33-E5C86D073C2E}" dt="2024-12-11T11:09:34.390" v="29" actId="47"/>
        <pc:sldMkLst>
          <pc:docMk/>
          <pc:sldMk cId="2728359425" sldId="15781"/>
        </pc:sldMkLst>
      </pc:sldChg>
      <pc:sldChg chg="modSp mod">
        <pc:chgData name="Nayla Alkaabi" userId="1fbd0e4e-7836-4105-afba-cb0a80a4a7aa" providerId="ADAL" clId="{EE0E5C39-CCDC-45B5-BC33-E5C86D073C2E}" dt="2024-12-11T11:47:15.010" v="1303" actId="1076"/>
        <pc:sldMkLst>
          <pc:docMk/>
          <pc:sldMk cId="945385461" sldId="15782"/>
        </pc:sldMkLst>
      </pc:sldChg>
      <pc:sldChg chg="add del">
        <pc:chgData name="Nayla Alkaabi" userId="1fbd0e4e-7836-4105-afba-cb0a80a4a7aa" providerId="ADAL" clId="{EE0E5C39-CCDC-45B5-BC33-E5C86D073C2E}" dt="2024-12-11T11:10:41.832" v="35"/>
        <pc:sldMkLst>
          <pc:docMk/>
          <pc:sldMk cId="1856617335" sldId="15784"/>
        </pc:sldMkLst>
      </pc:sldChg>
      <pc:sldChg chg="del">
        <pc:chgData name="Nayla Alkaabi" userId="1fbd0e4e-7836-4105-afba-cb0a80a4a7aa" providerId="ADAL" clId="{EE0E5C39-CCDC-45B5-BC33-E5C86D073C2E}" dt="2024-12-11T11:09:36.665" v="32" actId="47"/>
        <pc:sldMkLst>
          <pc:docMk/>
          <pc:sldMk cId="1026329569" sldId="15785"/>
        </pc:sldMkLst>
      </pc:sldChg>
      <pc:sldChg chg="del">
        <pc:chgData name="Nayla Alkaabi" userId="1fbd0e4e-7836-4105-afba-cb0a80a4a7aa" providerId="ADAL" clId="{EE0E5C39-CCDC-45B5-BC33-E5C86D073C2E}" dt="2024-12-11T11:09:39.381" v="34" actId="47"/>
        <pc:sldMkLst>
          <pc:docMk/>
          <pc:sldMk cId="673122756" sldId="15786"/>
        </pc:sldMkLst>
      </pc:sldChg>
      <pc:sldChg chg="del">
        <pc:chgData name="Nayla Alkaabi" userId="1fbd0e4e-7836-4105-afba-cb0a80a4a7aa" providerId="ADAL" clId="{EE0E5C39-CCDC-45B5-BC33-E5C86D073C2E}" dt="2024-12-11T11:09:30.073" v="21" actId="47"/>
        <pc:sldMkLst>
          <pc:docMk/>
          <pc:sldMk cId="2953692905" sldId="15787"/>
        </pc:sldMkLst>
      </pc:sldChg>
      <pc:sldChg chg="add del">
        <pc:chgData name="Nayla Alkaabi" userId="1fbd0e4e-7836-4105-afba-cb0a80a4a7aa" providerId="ADAL" clId="{EE0E5C39-CCDC-45B5-BC33-E5C86D073C2E}" dt="2024-12-11T11:10:41.832" v="35"/>
        <pc:sldMkLst>
          <pc:docMk/>
          <pc:sldMk cId="1529336965" sldId="15788"/>
        </pc:sldMkLst>
      </pc:sldChg>
      <pc:sldChg chg="add del">
        <pc:chgData name="Nayla Alkaabi" userId="1fbd0e4e-7836-4105-afba-cb0a80a4a7aa" providerId="ADAL" clId="{EE0E5C39-CCDC-45B5-BC33-E5C86D073C2E}" dt="2024-12-11T11:10:41.832" v="35"/>
        <pc:sldMkLst>
          <pc:docMk/>
          <pc:sldMk cId="3910562916" sldId="15790"/>
        </pc:sldMkLst>
      </pc:sldChg>
      <pc:sldChg chg="add modNotesTx">
        <pc:chgData name="Nayla Alkaabi" userId="1fbd0e4e-7836-4105-afba-cb0a80a4a7aa" providerId="ADAL" clId="{EE0E5C39-CCDC-45B5-BC33-E5C86D073C2E}" dt="2024-12-11T11:27:39.987" v="290"/>
        <pc:sldMkLst>
          <pc:docMk/>
          <pc:sldMk cId="4214567067" sldId="15793"/>
        </pc:sldMkLst>
      </pc:sldChg>
      <pc:sldChg chg="modSp add modNotesTx">
        <pc:chgData name="Nayla Alkaabi" userId="1fbd0e4e-7836-4105-afba-cb0a80a4a7aa" providerId="ADAL" clId="{EE0E5C39-CCDC-45B5-BC33-E5C86D073C2E}" dt="2024-12-11T11:30:06.837" v="366" actId="20577"/>
        <pc:sldMkLst>
          <pc:docMk/>
          <pc:sldMk cId="1901716736" sldId="15794"/>
        </pc:sldMkLst>
      </pc:sldChg>
      <pc:sldChg chg="del">
        <pc:chgData name="Nayla Alkaabi" userId="1fbd0e4e-7836-4105-afba-cb0a80a4a7aa" providerId="ADAL" clId="{EE0E5C39-CCDC-45B5-BC33-E5C86D073C2E}" dt="2024-12-11T11:09:32.004" v="23" actId="47"/>
        <pc:sldMkLst>
          <pc:docMk/>
          <pc:sldMk cId="3321504504" sldId="15797"/>
        </pc:sldMkLst>
      </pc:sldChg>
      <pc:sldChg chg="del">
        <pc:chgData name="Nayla Alkaabi" userId="1fbd0e4e-7836-4105-afba-cb0a80a4a7aa" providerId="ADAL" clId="{EE0E5C39-CCDC-45B5-BC33-E5C86D073C2E}" dt="2024-12-11T11:09:36.539" v="31" actId="47"/>
        <pc:sldMkLst>
          <pc:docMk/>
          <pc:sldMk cId="4056479043" sldId="15798"/>
        </pc:sldMkLst>
      </pc:sldChg>
      <pc:sldChg chg="modSp add mod">
        <pc:chgData name="Nayla Alkaabi" userId="1fbd0e4e-7836-4105-afba-cb0a80a4a7aa" providerId="ADAL" clId="{EE0E5C39-CCDC-45B5-BC33-E5C86D073C2E}" dt="2024-12-11T11:12:54.815" v="42" actId="20577"/>
        <pc:sldMkLst>
          <pc:docMk/>
          <pc:sldMk cId="2310410673" sldId="15804"/>
        </pc:sldMkLst>
      </pc:sldChg>
      <pc:sldChg chg="add">
        <pc:chgData name="Nayla Alkaabi" userId="1fbd0e4e-7836-4105-afba-cb0a80a4a7aa" providerId="ADAL" clId="{EE0E5C39-CCDC-45B5-BC33-E5C86D073C2E}" dt="2024-12-11T11:10:41.832" v="35"/>
        <pc:sldMkLst>
          <pc:docMk/>
          <pc:sldMk cId="156027758" sldId="15805"/>
        </pc:sldMkLst>
      </pc:sldChg>
      <pc:sldChg chg="add">
        <pc:chgData name="Nayla Alkaabi" userId="1fbd0e4e-7836-4105-afba-cb0a80a4a7aa" providerId="ADAL" clId="{EE0E5C39-CCDC-45B5-BC33-E5C86D073C2E}" dt="2024-12-14T10:09:44.838" v="2127"/>
        <pc:sldMkLst>
          <pc:docMk/>
          <pc:sldMk cId="562017944" sldId="15814"/>
        </pc:sldMkLst>
      </pc:sldChg>
      <pc:sldChg chg="add del">
        <pc:chgData name="Nayla Alkaabi" userId="1fbd0e4e-7836-4105-afba-cb0a80a4a7aa" providerId="ADAL" clId="{EE0E5C39-CCDC-45B5-BC33-E5C86D073C2E}" dt="2024-12-11T11:10:41.832" v="35"/>
        <pc:sldMkLst>
          <pc:docMk/>
          <pc:sldMk cId="3320647459" sldId="15816"/>
        </pc:sldMkLst>
      </pc:sldChg>
      <pc:sldChg chg="add del">
        <pc:chgData name="Nayla Alkaabi" userId="1fbd0e4e-7836-4105-afba-cb0a80a4a7aa" providerId="ADAL" clId="{EE0E5C39-CCDC-45B5-BC33-E5C86D073C2E}" dt="2024-12-11T11:10:41.832" v="35"/>
        <pc:sldMkLst>
          <pc:docMk/>
          <pc:sldMk cId="2423768078" sldId="15817"/>
        </pc:sldMkLst>
      </pc:sldChg>
      <pc:sldChg chg="add del">
        <pc:chgData name="Nayla Alkaabi" userId="1fbd0e4e-7836-4105-afba-cb0a80a4a7aa" providerId="ADAL" clId="{EE0E5C39-CCDC-45B5-BC33-E5C86D073C2E}" dt="2024-12-11T11:10:41.832" v="35"/>
        <pc:sldMkLst>
          <pc:docMk/>
          <pc:sldMk cId="125778873" sldId="15818"/>
        </pc:sldMkLst>
      </pc:sldChg>
      <pc:sldChg chg="add modNotesTx">
        <pc:chgData name="Nayla Alkaabi" userId="1fbd0e4e-7836-4105-afba-cb0a80a4a7aa" providerId="ADAL" clId="{EE0E5C39-CCDC-45B5-BC33-E5C86D073C2E}" dt="2024-12-11T11:29:38.673" v="354" actId="20577"/>
        <pc:sldMkLst>
          <pc:docMk/>
          <pc:sldMk cId="4167026622" sldId="15819"/>
        </pc:sldMkLst>
      </pc:sldChg>
      <pc:sldChg chg="del">
        <pc:chgData name="Nayla Alkaabi" userId="1fbd0e4e-7836-4105-afba-cb0a80a4a7aa" providerId="ADAL" clId="{EE0E5C39-CCDC-45B5-BC33-E5C86D073C2E}" dt="2024-12-11T11:09:33.150" v="26" actId="47"/>
        <pc:sldMkLst>
          <pc:docMk/>
          <pc:sldMk cId="730381551" sldId="15822"/>
        </pc:sldMkLst>
      </pc:sldChg>
      <pc:sldChg chg="add del ord">
        <pc:chgData name="Nayla Alkaabi" userId="1fbd0e4e-7836-4105-afba-cb0a80a4a7aa" providerId="ADAL" clId="{EE0E5C39-CCDC-45B5-BC33-E5C86D073C2E}" dt="2024-12-11T11:18:59.953" v="166" actId="47"/>
        <pc:sldMkLst>
          <pc:docMk/>
          <pc:sldMk cId="1306602680" sldId="15823"/>
        </pc:sldMkLst>
      </pc:sldChg>
      <pc:sldChg chg="addSp delSp modSp add del mod delAnim modAnim modNotesTx">
        <pc:chgData name="Nayla Alkaabi" userId="1fbd0e4e-7836-4105-afba-cb0a80a4a7aa" providerId="ADAL" clId="{EE0E5C39-CCDC-45B5-BC33-E5C86D073C2E}" dt="2024-12-11T11:26:31.716" v="288" actId="20577"/>
        <pc:sldMkLst>
          <pc:docMk/>
          <pc:sldMk cId="1109790343" sldId="15824"/>
        </pc:sldMkLst>
      </pc:sldChg>
      <pc:sldChg chg="add del">
        <pc:chgData name="Nayla Alkaabi" userId="1fbd0e4e-7836-4105-afba-cb0a80a4a7aa" providerId="ADAL" clId="{EE0E5C39-CCDC-45B5-BC33-E5C86D073C2E}" dt="2024-12-11T11:18:44.191" v="161" actId="47"/>
        <pc:sldMkLst>
          <pc:docMk/>
          <pc:sldMk cId="1647459780" sldId="15825"/>
        </pc:sldMkLst>
      </pc:sldChg>
      <pc:sldChg chg="add del ord">
        <pc:chgData name="Nayla Alkaabi" userId="1fbd0e4e-7836-4105-afba-cb0a80a4a7aa" providerId="ADAL" clId="{EE0E5C39-CCDC-45B5-BC33-E5C86D073C2E}" dt="2024-12-11T11:22:15.085" v="199" actId="47"/>
        <pc:sldMkLst>
          <pc:docMk/>
          <pc:sldMk cId="540505888" sldId="15826"/>
        </pc:sldMkLst>
      </pc:sldChg>
      <pc:sldChg chg="add modNotesTx">
        <pc:chgData name="Nayla Alkaabi" userId="1fbd0e4e-7836-4105-afba-cb0a80a4a7aa" providerId="ADAL" clId="{EE0E5C39-CCDC-45B5-BC33-E5C86D073C2E}" dt="2024-12-12T09:43:09.471" v="1584" actId="20577"/>
        <pc:sldMkLst>
          <pc:docMk/>
          <pc:sldMk cId="344117830" sldId="15827"/>
        </pc:sldMkLst>
      </pc:sldChg>
      <pc:sldChg chg="del">
        <pc:chgData name="Nayla Alkaabi" userId="1fbd0e4e-7836-4105-afba-cb0a80a4a7aa" providerId="ADAL" clId="{EE0E5C39-CCDC-45B5-BC33-E5C86D073C2E}" dt="2024-12-11T11:09:19.533" v="2" actId="47"/>
        <pc:sldMkLst>
          <pc:docMk/>
          <pc:sldMk cId="2644715814" sldId="15827"/>
        </pc:sldMkLst>
      </pc:sldChg>
      <pc:sldChg chg="add del">
        <pc:chgData name="Nayla Alkaabi" userId="1fbd0e4e-7836-4105-afba-cb0a80a4a7aa" providerId="ADAL" clId="{EE0E5C39-CCDC-45B5-BC33-E5C86D073C2E}" dt="2024-12-11T11:10:41.832" v="35"/>
        <pc:sldMkLst>
          <pc:docMk/>
          <pc:sldMk cId="2235216073" sldId="15830"/>
        </pc:sldMkLst>
      </pc:sldChg>
      <pc:sldChg chg="add del ord">
        <pc:chgData name="Nayla Alkaabi" userId="1fbd0e4e-7836-4105-afba-cb0a80a4a7aa" providerId="ADAL" clId="{EE0E5C39-CCDC-45B5-BC33-E5C86D073C2E}" dt="2024-12-11T11:25:12.788" v="226"/>
        <pc:sldMkLst>
          <pc:docMk/>
          <pc:sldMk cId="2116804186" sldId="15831"/>
        </pc:sldMkLst>
      </pc:sldChg>
      <pc:sldChg chg="del">
        <pc:chgData name="Nayla Alkaabi" userId="1fbd0e4e-7836-4105-afba-cb0a80a4a7aa" providerId="ADAL" clId="{EE0E5C39-CCDC-45B5-BC33-E5C86D073C2E}" dt="2024-12-11T11:09:33.400" v="27" actId="47"/>
        <pc:sldMkLst>
          <pc:docMk/>
          <pc:sldMk cId="1124013443" sldId="15833"/>
        </pc:sldMkLst>
      </pc:sldChg>
      <pc:sldChg chg="add del modNotesTx">
        <pc:chgData name="Nayla Alkaabi" userId="1fbd0e4e-7836-4105-afba-cb0a80a4a7aa" providerId="ADAL" clId="{EE0E5C39-CCDC-45B5-BC33-E5C86D073C2E}" dt="2024-12-11T11:14:00.324" v="51" actId="20577"/>
        <pc:sldMkLst>
          <pc:docMk/>
          <pc:sldMk cId="3970318600" sldId="15835"/>
        </pc:sldMkLst>
      </pc:sldChg>
      <pc:sldChg chg="add del modNotesTx">
        <pc:chgData name="Nayla Alkaabi" userId="1fbd0e4e-7836-4105-afba-cb0a80a4a7aa" providerId="ADAL" clId="{EE0E5C39-CCDC-45B5-BC33-E5C86D073C2E}" dt="2024-12-11T11:14:20.397" v="60" actId="20577"/>
        <pc:sldMkLst>
          <pc:docMk/>
          <pc:sldMk cId="3964658589" sldId="15836"/>
        </pc:sldMkLst>
      </pc:sldChg>
      <pc:sldChg chg="add del modNotesTx">
        <pc:chgData name="Nayla Alkaabi" userId="1fbd0e4e-7836-4105-afba-cb0a80a4a7aa" providerId="ADAL" clId="{EE0E5C39-CCDC-45B5-BC33-E5C86D073C2E}" dt="2024-12-11T11:14:33.505" v="69" actId="20577"/>
        <pc:sldMkLst>
          <pc:docMk/>
          <pc:sldMk cId="3807125273" sldId="15837"/>
        </pc:sldMkLst>
      </pc:sldChg>
      <pc:sldChg chg="add del modNotesTx">
        <pc:chgData name="Nayla Alkaabi" userId="1fbd0e4e-7836-4105-afba-cb0a80a4a7aa" providerId="ADAL" clId="{EE0E5C39-CCDC-45B5-BC33-E5C86D073C2E}" dt="2024-12-11T11:14:44.138" v="80" actId="20577"/>
        <pc:sldMkLst>
          <pc:docMk/>
          <pc:sldMk cId="1420733313" sldId="15838"/>
        </pc:sldMkLst>
      </pc:sldChg>
      <pc:sldChg chg="add del modNotesTx">
        <pc:chgData name="Nayla Alkaabi" userId="1fbd0e4e-7836-4105-afba-cb0a80a4a7aa" providerId="ADAL" clId="{EE0E5C39-CCDC-45B5-BC33-E5C86D073C2E}" dt="2024-12-11T11:14:55.589" v="91" actId="20577"/>
        <pc:sldMkLst>
          <pc:docMk/>
          <pc:sldMk cId="2480460123" sldId="15839"/>
        </pc:sldMkLst>
      </pc:sldChg>
      <pc:sldChg chg="add">
        <pc:chgData name="Nayla Alkaabi" userId="1fbd0e4e-7836-4105-afba-cb0a80a4a7aa" providerId="ADAL" clId="{EE0E5C39-CCDC-45B5-BC33-E5C86D073C2E}" dt="2024-12-11T11:10:41.832" v="35"/>
        <pc:sldMkLst>
          <pc:docMk/>
          <pc:sldMk cId="1455200248" sldId="15840"/>
        </pc:sldMkLst>
      </pc:sldChg>
      <pc:sldChg chg="add del">
        <pc:chgData name="Nayla Alkaabi" userId="1fbd0e4e-7836-4105-afba-cb0a80a4a7aa" providerId="ADAL" clId="{EE0E5C39-CCDC-45B5-BC33-E5C86D073C2E}" dt="2024-12-11T11:10:41.832" v="35"/>
        <pc:sldMkLst>
          <pc:docMk/>
          <pc:sldMk cId="2231396793" sldId="15841"/>
        </pc:sldMkLst>
      </pc:sldChg>
      <pc:sldChg chg="add del">
        <pc:chgData name="Nayla Alkaabi" userId="1fbd0e4e-7836-4105-afba-cb0a80a4a7aa" providerId="ADAL" clId="{EE0E5C39-CCDC-45B5-BC33-E5C86D073C2E}" dt="2024-12-11T11:10:41.832" v="35"/>
        <pc:sldMkLst>
          <pc:docMk/>
          <pc:sldMk cId="3025167862" sldId="15849"/>
        </pc:sldMkLst>
      </pc:sldChg>
      <pc:sldChg chg="add">
        <pc:chgData name="Nayla Alkaabi" userId="1fbd0e4e-7836-4105-afba-cb0a80a4a7aa" providerId="ADAL" clId="{EE0E5C39-CCDC-45B5-BC33-E5C86D073C2E}" dt="2024-12-11T11:10:41.832" v="35"/>
        <pc:sldMkLst>
          <pc:docMk/>
          <pc:sldMk cId="95717124" sldId="15851"/>
        </pc:sldMkLst>
      </pc:sldChg>
      <pc:sldChg chg="add">
        <pc:chgData name="Nayla Alkaabi" userId="1fbd0e4e-7836-4105-afba-cb0a80a4a7aa" providerId="ADAL" clId="{EE0E5C39-CCDC-45B5-BC33-E5C86D073C2E}" dt="2024-12-11T11:10:41.832" v="35"/>
        <pc:sldMkLst>
          <pc:docMk/>
          <pc:sldMk cId="1926529928" sldId="15854"/>
        </pc:sldMkLst>
      </pc:sldChg>
      <pc:sldChg chg="add">
        <pc:chgData name="Nayla Alkaabi" userId="1fbd0e4e-7836-4105-afba-cb0a80a4a7aa" providerId="ADAL" clId="{EE0E5C39-CCDC-45B5-BC33-E5C86D073C2E}" dt="2024-12-11T11:10:41.832" v="35"/>
        <pc:sldMkLst>
          <pc:docMk/>
          <pc:sldMk cId="4292301773" sldId="15855"/>
        </pc:sldMkLst>
      </pc:sldChg>
      <pc:sldChg chg="modSp add mod modNotesTx">
        <pc:chgData name="Nayla Alkaabi" userId="1fbd0e4e-7836-4105-afba-cb0a80a4a7aa" providerId="ADAL" clId="{EE0E5C39-CCDC-45B5-BC33-E5C86D073C2E}" dt="2024-12-11T11:40:40.554" v="694" actId="20577"/>
        <pc:sldMkLst>
          <pc:docMk/>
          <pc:sldMk cId="804762643" sldId="15856"/>
        </pc:sldMkLst>
      </pc:sldChg>
      <pc:sldChg chg="modSp add mod modNotesTx">
        <pc:chgData name="Nayla Alkaabi" userId="1fbd0e4e-7836-4105-afba-cb0a80a4a7aa" providerId="ADAL" clId="{EE0E5C39-CCDC-45B5-BC33-E5C86D073C2E}" dt="2024-12-11T11:46:52.395" v="1296" actId="20577"/>
        <pc:sldMkLst>
          <pc:docMk/>
          <pc:sldMk cId="1089020740" sldId="15857"/>
        </pc:sldMkLst>
      </pc:sldChg>
    </pc:docChg>
  </pc:docChgLst>
  <pc:docChgLst>
    <pc:chgData name="Nayla Alkaabi" userId="1fbd0e4e-7836-4105-afba-cb0a80a4a7aa" providerId="ADAL" clId="{01926401-1F22-4104-AB25-5AEEF752E29D}"/>
    <pc:docChg chg="modSld">
      <pc:chgData name="Nayla Alkaabi" userId="1fbd0e4e-7836-4105-afba-cb0a80a4a7aa" providerId="ADAL" clId="{01926401-1F22-4104-AB25-5AEEF752E29D}" dt="2025-01-19T11:46:34.360" v="12" actId="20577"/>
      <pc:docMkLst>
        <pc:docMk/>
      </pc:docMkLst>
      <pc:sldChg chg="modNotesTx">
        <pc:chgData name="Nayla Alkaabi" userId="1fbd0e4e-7836-4105-afba-cb0a80a4a7aa" providerId="ADAL" clId="{01926401-1F22-4104-AB25-5AEEF752E29D}" dt="2025-01-19T11:46:09.648" v="6" actId="20577"/>
        <pc:sldMkLst>
          <pc:docMk/>
          <pc:sldMk cId="4214567067" sldId="15793"/>
        </pc:sldMkLst>
      </pc:sldChg>
      <pc:sldChg chg="modNotesTx">
        <pc:chgData name="Nayla Alkaabi" userId="1fbd0e4e-7836-4105-afba-cb0a80a4a7aa" providerId="ADAL" clId="{01926401-1F22-4104-AB25-5AEEF752E29D}" dt="2025-01-19T11:44:08.727" v="0" actId="20577"/>
        <pc:sldMkLst>
          <pc:docMk/>
          <pc:sldMk cId="3320647459" sldId="15816"/>
        </pc:sldMkLst>
      </pc:sldChg>
      <pc:sldChg chg="modNotesTx">
        <pc:chgData name="Nayla Alkaabi" userId="1fbd0e4e-7836-4105-afba-cb0a80a4a7aa" providerId="ADAL" clId="{01926401-1F22-4104-AB25-5AEEF752E29D}" dt="2025-01-19T11:44:32.252" v="1" actId="20577"/>
        <pc:sldMkLst>
          <pc:docMk/>
          <pc:sldMk cId="3970318600" sldId="15835"/>
        </pc:sldMkLst>
      </pc:sldChg>
      <pc:sldChg chg="modNotesTx">
        <pc:chgData name="Nayla Alkaabi" userId="1fbd0e4e-7836-4105-afba-cb0a80a4a7aa" providerId="ADAL" clId="{01926401-1F22-4104-AB25-5AEEF752E29D}" dt="2025-01-19T11:45:38.413" v="2" actId="20577"/>
        <pc:sldMkLst>
          <pc:docMk/>
          <pc:sldMk cId="2231396793" sldId="15841"/>
        </pc:sldMkLst>
      </pc:sldChg>
      <pc:sldChg chg="modNotesTx">
        <pc:chgData name="Nayla Alkaabi" userId="1fbd0e4e-7836-4105-afba-cb0a80a4a7aa" providerId="ADAL" clId="{01926401-1F22-4104-AB25-5AEEF752E29D}" dt="2025-01-19T11:46:28.723" v="10" actId="20577"/>
        <pc:sldMkLst>
          <pc:docMk/>
          <pc:sldMk cId="804762643" sldId="15856"/>
        </pc:sldMkLst>
      </pc:sldChg>
      <pc:sldChg chg="modNotesTx">
        <pc:chgData name="Nayla Alkaabi" userId="1fbd0e4e-7836-4105-afba-cb0a80a4a7aa" providerId="ADAL" clId="{01926401-1F22-4104-AB25-5AEEF752E29D}" dt="2025-01-19T11:46:34.360" v="12" actId="20577"/>
        <pc:sldMkLst>
          <pc:docMk/>
          <pc:sldMk cId="1089020740" sldId="15857"/>
        </pc:sldMkLst>
      </pc:sldChg>
    </pc:docChg>
  </pc:docChgLst>
  <pc:docChgLst>
    <pc:chgData name="Nayla Alkaabi" userId="1fbd0e4e-7836-4105-afba-cb0a80a4a7aa" providerId="ADAL" clId="{F1969BE7-C436-4F57-83B2-7B51ADD2A516}"/>
    <pc:docChg chg="modSld">
      <pc:chgData name="Nayla Alkaabi" userId="1fbd0e4e-7836-4105-afba-cb0a80a4a7aa" providerId="ADAL" clId="{F1969BE7-C436-4F57-83B2-7B51ADD2A516}" dt="2025-05-10T07:47:25.841" v="55" actId="14100"/>
      <pc:docMkLst>
        <pc:docMk/>
      </pc:docMkLst>
      <pc:sldChg chg="modSp">
        <pc:chgData name="Nayla Alkaabi" userId="1fbd0e4e-7836-4105-afba-cb0a80a4a7aa" providerId="ADAL" clId="{F1969BE7-C436-4F57-83B2-7B51ADD2A516}" dt="2025-05-10T07:44:28.501" v="14" actId="2711"/>
        <pc:sldMkLst>
          <pc:docMk/>
          <pc:sldMk cId="376589585" sldId="15762"/>
        </pc:sldMkLst>
        <pc:spChg chg="mod">
          <ac:chgData name="Nayla Alkaabi" userId="1fbd0e4e-7836-4105-afba-cb0a80a4a7aa" providerId="ADAL" clId="{F1969BE7-C436-4F57-83B2-7B51ADD2A516}" dt="2025-05-10T07:44:28.501" v="14" actId="2711"/>
          <ac:spMkLst>
            <pc:docMk/>
            <pc:sldMk cId="376589585" sldId="15762"/>
            <ac:spMk id="2" creationId="{66C61502-6023-209C-6CB3-5C499A503CCF}"/>
          </ac:spMkLst>
        </pc:spChg>
        <pc:spChg chg="mod">
          <ac:chgData name="Nayla Alkaabi" userId="1fbd0e4e-7836-4105-afba-cb0a80a4a7aa" providerId="ADAL" clId="{F1969BE7-C436-4F57-83B2-7B51ADD2A516}" dt="2025-05-10T07:44:28.501" v="14" actId="2711"/>
          <ac:spMkLst>
            <pc:docMk/>
            <pc:sldMk cId="376589585" sldId="15762"/>
            <ac:spMk id="3" creationId="{37F9BDB8-97BE-FE09-516F-F00AA8F6B63F}"/>
          </ac:spMkLst>
        </pc:spChg>
        <pc:spChg chg="mod">
          <ac:chgData name="Nayla Alkaabi" userId="1fbd0e4e-7836-4105-afba-cb0a80a4a7aa" providerId="ADAL" clId="{F1969BE7-C436-4F57-83B2-7B51ADD2A516}" dt="2025-05-10T07:44:28.501" v="14" actId="2711"/>
          <ac:spMkLst>
            <pc:docMk/>
            <pc:sldMk cId="376589585" sldId="15762"/>
            <ac:spMk id="6" creationId="{23C2B690-6D59-2178-1F64-574B852E2C65}"/>
          </ac:spMkLst>
        </pc:spChg>
        <pc:spChg chg="mod">
          <ac:chgData name="Nayla Alkaabi" userId="1fbd0e4e-7836-4105-afba-cb0a80a4a7aa" providerId="ADAL" clId="{F1969BE7-C436-4F57-83B2-7B51ADD2A516}" dt="2025-05-10T07:44:28.501" v="14" actId="2711"/>
          <ac:spMkLst>
            <pc:docMk/>
            <pc:sldMk cId="376589585" sldId="15762"/>
            <ac:spMk id="16" creationId="{92C5D6A6-4FF4-F647-AA52-BA196D02B715}"/>
          </ac:spMkLst>
        </pc:spChg>
        <pc:spChg chg="mod">
          <ac:chgData name="Nayla Alkaabi" userId="1fbd0e4e-7836-4105-afba-cb0a80a4a7aa" providerId="ADAL" clId="{F1969BE7-C436-4F57-83B2-7B51ADD2A516}" dt="2025-05-10T07:44:28.501" v="14" actId="2711"/>
          <ac:spMkLst>
            <pc:docMk/>
            <pc:sldMk cId="376589585" sldId="15762"/>
            <ac:spMk id="17" creationId="{F671D61C-70AB-8553-FFF7-C3DF2E2F0E80}"/>
          </ac:spMkLst>
        </pc:spChg>
        <pc:spChg chg="mod">
          <ac:chgData name="Nayla Alkaabi" userId="1fbd0e4e-7836-4105-afba-cb0a80a4a7aa" providerId="ADAL" clId="{F1969BE7-C436-4F57-83B2-7B51ADD2A516}" dt="2025-05-10T07:44:28.501" v="14" actId="2711"/>
          <ac:spMkLst>
            <pc:docMk/>
            <pc:sldMk cId="376589585" sldId="15762"/>
            <ac:spMk id="24" creationId="{6C3072BF-D782-7B11-7729-F5FA944E3A11}"/>
          </ac:spMkLst>
        </pc:spChg>
        <pc:spChg chg="mod">
          <ac:chgData name="Nayla Alkaabi" userId="1fbd0e4e-7836-4105-afba-cb0a80a4a7aa" providerId="ADAL" clId="{F1969BE7-C436-4F57-83B2-7B51ADD2A516}" dt="2025-05-10T07:44:28.501" v="14" actId="2711"/>
          <ac:spMkLst>
            <pc:docMk/>
            <pc:sldMk cId="376589585" sldId="15762"/>
            <ac:spMk id="32" creationId="{6F31E06C-BA72-D401-CEFB-2B82A2463C1B}"/>
          </ac:spMkLst>
        </pc:spChg>
        <pc:spChg chg="mod">
          <ac:chgData name="Nayla Alkaabi" userId="1fbd0e4e-7836-4105-afba-cb0a80a4a7aa" providerId="ADAL" clId="{F1969BE7-C436-4F57-83B2-7B51ADD2A516}" dt="2025-05-10T07:44:28.501" v="14" actId="2711"/>
          <ac:spMkLst>
            <pc:docMk/>
            <pc:sldMk cId="376589585" sldId="15762"/>
            <ac:spMk id="42" creationId="{BC1F5673-DAB9-7A98-3627-A19ED28CAC0A}"/>
          </ac:spMkLst>
        </pc:spChg>
        <pc:spChg chg="mod">
          <ac:chgData name="Nayla Alkaabi" userId="1fbd0e4e-7836-4105-afba-cb0a80a4a7aa" providerId="ADAL" clId="{F1969BE7-C436-4F57-83B2-7B51ADD2A516}" dt="2025-05-10T07:44:28.501" v="14" actId="2711"/>
          <ac:spMkLst>
            <pc:docMk/>
            <pc:sldMk cId="376589585" sldId="15762"/>
            <ac:spMk id="56" creationId="{B1276BA2-A15C-FDD4-1DCF-64EAF48DE1D7}"/>
          </ac:spMkLst>
        </pc:spChg>
        <pc:spChg chg="mod">
          <ac:chgData name="Nayla Alkaabi" userId="1fbd0e4e-7836-4105-afba-cb0a80a4a7aa" providerId="ADAL" clId="{F1969BE7-C436-4F57-83B2-7B51ADD2A516}" dt="2025-05-10T07:44:28.501" v="14" actId="2711"/>
          <ac:spMkLst>
            <pc:docMk/>
            <pc:sldMk cId="376589585" sldId="15762"/>
            <ac:spMk id="62" creationId="{5591D1CA-33C4-6094-8160-A5FFB085DB27}"/>
          </ac:spMkLst>
        </pc:spChg>
      </pc:sldChg>
      <pc:sldChg chg="modSp mod">
        <pc:chgData name="Nayla Alkaabi" userId="1fbd0e4e-7836-4105-afba-cb0a80a4a7aa" providerId="ADAL" clId="{F1969BE7-C436-4F57-83B2-7B51ADD2A516}" dt="2025-05-10T07:44:47.135" v="18" actId="2711"/>
        <pc:sldMkLst>
          <pc:docMk/>
          <pc:sldMk cId="2302602379" sldId="15763"/>
        </pc:sldMkLst>
        <pc:spChg chg="mod">
          <ac:chgData name="Nayla Alkaabi" userId="1fbd0e4e-7836-4105-afba-cb0a80a4a7aa" providerId="ADAL" clId="{F1969BE7-C436-4F57-83B2-7B51ADD2A516}" dt="2025-05-10T07:44:47.135" v="18" actId="2711"/>
          <ac:spMkLst>
            <pc:docMk/>
            <pc:sldMk cId="2302602379" sldId="15763"/>
            <ac:spMk id="3" creationId="{50AEA2DA-2007-43D7-86B0-EF503F32889A}"/>
          </ac:spMkLst>
        </pc:spChg>
        <pc:spChg chg="mod">
          <ac:chgData name="Nayla Alkaabi" userId="1fbd0e4e-7836-4105-afba-cb0a80a4a7aa" providerId="ADAL" clId="{F1969BE7-C436-4F57-83B2-7B51ADD2A516}" dt="2025-05-10T07:44:47.135" v="18" actId="2711"/>
          <ac:spMkLst>
            <pc:docMk/>
            <pc:sldMk cId="2302602379" sldId="15763"/>
            <ac:spMk id="4" creationId="{0AD74DD4-406E-9875-CB84-C3D11C2DEFED}"/>
          </ac:spMkLst>
        </pc:spChg>
        <pc:spChg chg="mod">
          <ac:chgData name="Nayla Alkaabi" userId="1fbd0e4e-7836-4105-afba-cb0a80a4a7aa" providerId="ADAL" clId="{F1969BE7-C436-4F57-83B2-7B51ADD2A516}" dt="2025-05-10T07:44:47.135" v="18" actId="2711"/>
          <ac:spMkLst>
            <pc:docMk/>
            <pc:sldMk cId="2302602379" sldId="15763"/>
            <ac:spMk id="5" creationId="{D9B1A3C3-0AED-5555-D595-1FD2C2E56E90}"/>
          </ac:spMkLst>
        </pc:spChg>
        <pc:spChg chg="mod">
          <ac:chgData name="Nayla Alkaabi" userId="1fbd0e4e-7836-4105-afba-cb0a80a4a7aa" providerId="ADAL" clId="{F1969BE7-C436-4F57-83B2-7B51ADD2A516}" dt="2025-05-10T07:44:47.135" v="18" actId="2711"/>
          <ac:spMkLst>
            <pc:docMk/>
            <pc:sldMk cId="2302602379" sldId="15763"/>
            <ac:spMk id="9" creationId="{AB91D7CA-28A0-9036-A855-F74C775C4CF6}"/>
          </ac:spMkLst>
        </pc:spChg>
        <pc:spChg chg="mod">
          <ac:chgData name="Nayla Alkaabi" userId="1fbd0e4e-7836-4105-afba-cb0a80a4a7aa" providerId="ADAL" clId="{F1969BE7-C436-4F57-83B2-7B51ADD2A516}" dt="2025-05-10T07:44:47.135" v="18" actId="2711"/>
          <ac:spMkLst>
            <pc:docMk/>
            <pc:sldMk cId="2302602379" sldId="15763"/>
            <ac:spMk id="11" creationId="{7C40EBC2-60C7-090E-1774-A82302014DED}"/>
          </ac:spMkLst>
        </pc:spChg>
        <pc:spChg chg="mod">
          <ac:chgData name="Nayla Alkaabi" userId="1fbd0e4e-7836-4105-afba-cb0a80a4a7aa" providerId="ADAL" clId="{F1969BE7-C436-4F57-83B2-7B51ADD2A516}" dt="2025-05-10T07:44:47.135" v="18" actId="2711"/>
          <ac:spMkLst>
            <pc:docMk/>
            <pc:sldMk cId="2302602379" sldId="15763"/>
            <ac:spMk id="12" creationId="{49DAA678-E2B8-DBED-EDC4-5CFD6BF12008}"/>
          </ac:spMkLst>
        </pc:spChg>
        <pc:spChg chg="mod">
          <ac:chgData name="Nayla Alkaabi" userId="1fbd0e4e-7836-4105-afba-cb0a80a4a7aa" providerId="ADAL" clId="{F1969BE7-C436-4F57-83B2-7B51ADD2A516}" dt="2025-05-10T07:44:47.135" v="18" actId="2711"/>
          <ac:spMkLst>
            <pc:docMk/>
            <pc:sldMk cId="2302602379" sldId="15763"/>
            <ac:spMk id="14" creationId="{AE27E150-801B-77BB-7F9D-03CD568CB6D9}"/>
          </ac:spMkLst>
        </pc:spChg>
        <pc:spChg chg="mod">
          <ac:chgData name="Nayla Alkaabi" userId="1fbd0e4e-7836-4105-afba-cb0a80a4a7aa" providerId="ADAL" clId="{F1969BE7-C436-4F57-83B2-7B51ADD2A516}" dt="2025-05-10T07:44:47.135" v="18" actId="2711"/>
          <ac:spMkLst>
            <pc:docMk/>
            <pc:sldMk cId="2302602379" sldId="15763"/>
            <ac:spMk id="15" creationId="{8595BBA3-FB84-5533-D7E7-8E43FDDE3664}"/>
          </ac:spMkLst>
        </pc:spChg>
        <pc:spChg chg="mod">
          <ac:chgData name="Nayla Alkaabi" userId="1fbd0e4e-7836-4105-afba-cb0a80a4a7aa" providerId="ADAL" clId="{F1969BE7-C436-4F57-83B2-7B51ADD2A516}" dt="2025-05-10T07:44:47.135" v="18" actId="2711"/>
          <ac:spMkLst>
            <pc:docMk/>
            <pc:sldMk cId="2302602379" sldId="15763"/>
            <ac:spMk id="19" creationId="{D0A6A350-8DF6-72D9-3661-0EFD670FD39B}"/>
          </ac:spMkLst>
        </pc:spChg>
        <pc:spChg chg="mod">
          <ac:chgData name="Nayla Alkaabi" userId="1fbd0e4e-7836-4105-afba-cb0a80a4a7aa" providerId="ADAL" clId="{F1969BE7-C436-4F57-83B2-7B51ADD2A516}" dt="2025-05-10T07:44:47.135" v="18" actId="2711"/>
          <ac:spMkLst>
            <pc:docMk/>
            <pc:sldMk cId="2302602379" sldId="15763"/>
            <ac:spMk id="24" creationId="{6C3072BF-D782-7B11-7729-F5FA944E3A11}"/>
          </ac:spMkLst>
        </pc:spChg>
      </pc:sldChg>
      <pc:sldChg chg="modSp mod">
        <pc:chgData name="Nayla Alkaabi" userId="1fbd0e4e-7836-4105-afba-cb0a80a4a7aa" providerId="ADAL" clId="{F1969BE7-C436-4F57-83B2-7B51ADD2A516}" dt="2025-05-10T07:45:40.498" v="29" actId="2711"/>
        <pc:sldMkLst>
          <pc:docMk/>
          <pc:sldMk cId="1633618013" sldId="15767"/>
        </pc:sldMkLst>
        <pc:spChg chg="mod">
          <ac:chgData name="Nayla Alkaabi" userId="1fbd0e4e-7836-4105-afba-cb0a80a4a7aa" providerId="ADAL" clId="{F1969BE7-C436-4F57-83B2-7B51ADD2A516}" dt="2025-05-10T07:45:40.498" v="29" actId="2711"/>
          <ac:spMkLst>
            <pc:docMk/>
            <pc:sldMk cId="1633618013" sldId="15767"/>
            <ac:spMk id="3" creationId="{FF12052D-EDAE-4E0E-739C-17E941B78EB7}"/>
          </ac:spMkLst>
        </pc:spChg>
        <pc:spChg chg="mod">
          <ac:chgData name="Nayla Alkaabi" userId="1fbd0e4e-7836-4105-afba-cb0a80a4a7aa" providerId="ADAL" clId="{F1969BE7-C436-4F57-83B2-7B51ADD2A516}" dt="2025-05-10T07:45:40.498" v="29" actId="2711"/>
          <ac:spMkLst>
            <pc:docMk/>
            <pc:sldMk cId="1633618013" sldId="15767"/>
            <ac:spMk id="5" creationId="{46AED73F-8613-767C-466A-E7CE1A935FF6}"/>
          </ac:spMkLst>
        </pc:spChg>
        <pc:spChg chg="mod">
          <ac:chgData name="Nayla Alkaabi" userId="1fbd0e4e-7836-4105-afba-cb0a80a4a7aa" providerId="ADAL" clId="{F1969BE7-C436-4F57-83B2-7B51ADD2A516}" dt="2025-05-10T07:45:40.498" v="29" actId="2711"/>
          <ac:spMkLst>
            <pc:docMk/>
            <pc:sldMk cId="1633618013" sldId="15767"/>
            <ac:spMk id="6" creationId="{23C2B690-6D59-2178-1F64-574B852E2C65}"/>
          </ac:spMkLst>
        </pc:spChg>
        <pc:spChg chg="mod">
          <ac:chgData name="Nayla Alkaabi" userId="1fbd0e4e-7836-4105-afba-cb0a80a4a7aa" providerId="ADAL" clId="{F1969BE7-C436-4F57-83B2-7B51ADD2A516}" dt="2025-05-10T07:45:40.498" v="29" actId="2711"/>
          <ac:spMkLst>
            <pc:docMk/>
            <pc:sldMk cId="1633618013" sldId="15767"/>
            <ac:spMk id="7" creationId="{6BFCE376-7E50-AF18-6ED7-DECA4D0A7131}"/>
          </ac:spMkLst>
        </pc:spChg>
        <pc:spChg chg="mod">
          <ac:chgData name="Nayla Alkaabi" userId="1fbd0e4e-7836-4105-afba-cb0a80a4a7aa" providerId="ADAL" clId="{F1969BE7-C436-4F57-83B2-7B51ADD2A516}" dt="2025-05-10T07:45:40.498" v="29" actId="2711"/>
          <ac:spMkLst>
            <pc:docMk/>
            <pc:sldMk cId="1633618013" sldId="15767"/>
            <ac:spMk id="9" creationId="{1575B27A-BAD5-241E-BCB4-4AAAC183EE51}"/>
          </ac:spMkLst>
        </pc:spChg>
        <pc:spChg chg="mod">
          <ac:chgData name="Nayla Alkaabi" userId="1fbd0e4e-7836-4105-afba-cb0a80a4a7aa" providerId="ADAL" clId="{F1969BE7-C436-4F57-83B2-7B51ADD2A516}" dt="2025-05-10T07:45:40.498" v="29" actId="2711"/>
          <ac:spMkLst>
            <pc:docMk/>
            <pc:sldMk cId="1633618013" sldId="15767"/>
            <ac:spMk id="10" creationId="{7082CDCF-F208-AEFA-1738-25AEEBEB6FA6}"/>
          </ac:spMkLst>
        </pc:spChg>
        <pc:spChg chg="mod">
          <ac:chgData name="Nayla Alkaabi" userId="1fbd0e4e-7836-4105-afba-cb0a80a4a7aa" providerId="ADAL" clId="{F1969BE7-C436-4F57-83B2-7B51ADD2A516}" dt="2025-05-10T07:45:40.498" v="29" actId="2711"/>
          <ac:spMkLst>
            <pc:docMk/>
            <pc:sldMk cId="1633618013" sldId="15767"/>
            <ac:spMk id="15" creationId="{30450B7B-004C-260F-EDE0-B01960E1E571}"/>
          </ac:spMkLst>
        </pc:spChg>
        <pc:spChg chg="mod">
          <ac:chgData name="Nayla Alkaabi" userId="1fbd0e4e-7836-4105-afba-cb0a80a4a7aa" providerId="ADAL" clId="{F1969BE7-C436-4F57-83B2-7B51ADD2A516}" dt="2025-05-10T07:45:40.498" v="29" actId="2711"/>
          <ac:spMkLst>
            <pc:docMk/>
            <pc:sldMk cId="1633618013" sldId="15767"/>
            <ac:spMk id="18" creationId="{2230D53C-B50C-A9FA-7B2C-86F5975472FE}"/>
          </ac:spMkLst>
        </pc:spChg>
        <pc:spChg chg="mod">
          <ac:chgData name="Nayla Alkaabi" userId="1fbd0e4e-7836-4105-afba-cb0a80a4a7aa" providerId="ADAL" clId="{F1969BE7-C436-4F57-83B2-7B51ADD2A516}" dt="2025-05-10T07:45:40.498" v="29" actId="2711"/>
          <ac:spMkLst>
            <pc:docMk/>
            <pc:sldMk cId="1633618013" sldId="15767"/>
            <ac:spMk id="24" creationId="{6C3072BF-D782-7B11-7729-F5FA944E3A11}"/>
          </ac:spMkLst>
        </pc:spChg>
      </pc:sldChg>
      <pc:sldChg chg="modSp">
        <pc:chgData name="Nayla Alkaabi" userId="1fbd0e4e-7836-4105-afba-cb0a80a4a7aa" providerId="ADAL" clId="{F1969BE7-C436-4F57-83B2-7B51ADD2A516}" dt="2025-05-10T07:46:02.091" v="34" actId="2711"/>
        <pc:sldMkLst>
          <pc:docMk/>
          <pc:sldMk cId="499715301" sldId="15769"/>
        </pc:sldMkLst>
        <pc:spChg chg="mod">
          <ac:chgData name="Nayla Alkaabi" userId="1fbd0e4e-7836-4105-afba-cb0a80a4a7aa" providerId="ADAL" clId="{F1969BE7-C436-4F57-83B2-7B51ADD2A516}" dt="2025-05-10T07:46:02.091" v="34" actId="2711"/>
          <ac:spMkLst>
            <pc:docMk/>
            <pc:sldMk cId="499715301" sldId="15769"/>
            <ac:spMk id="2" creationId="{66C61502-6023-209C-6CB3-5C499A503CCF}"/>
          </ac:spMkLst>
        </pc:spChg>
        <pc:spChg chg="mod">
          <ac:chgData name="Nayla Alkaabi" userId="1fbd0e4e-7836-4105-afba-cb0a80a4a7aa" providerId="ADAL" clId="{F1969BE7-C436-4F57-83B2-7B51ADD2A516}" dt="2025-05-10T07:46:02.091" v="34" actId="2711"/>
          <ac:spMkLst>
            <pc:docMk/>
            <pc:sldMk cId="499715301" sldId="15769"/>
            <ac:spMk id="3" creationId="{7E38DF47-77A1-3B88-D2F5-E6161327DD3E}"/>
          </ac:spMkLst>
        </pc:spChg>
        <pc:spChg chg="mod">
          <ac:chgData name="Nayla Alkaabi" userId="1fbd0e4e-7836-4105-afba-cb0a80a4a7aa" providerId="ADAL" clId="{F1969BE7-C436-4F57-83B2-7B51ADD2A516}" dt="2025-05-10T07:46:02.091" v="34" actId="2711"/>
          <ac:spMkLst>
            <pc:docMk/>
            <pc:sldMk cId="499715301" sldId="15769"/>
            <ac:spMk id="4" creationId="{8B08CFEF-6021-07B2-FA6D-B2CB5B5A8C0E}"/>
          </ac:spMkLst>
        </pc:spChg>
        <pc:spChg chg="mod">
          <ac:chgData name="Nayla Alkaabi" userId="1fbd0e4e-7836-4105-afba-cb0a80a4a7aa" providerId="ADAL" clId="{F1969BE7-C436-4F57-83B2-7B51ADD2A516}" dt="2025-05-10T07:46:02.091" v="34" actId="2711"/>
          <ac:spMkLst>
            <pc:docMk/>
            <pc:sldMk cId="499715301" sldId="15769"/>
            <ac:spMk id="15" creationId="{855A5DC8-9443-13A6-D9F6-49C14BA84255}"/>
          </ac:spMkLst>
        </pc:spChg>
        <pc:spChg chg="mod">
          <ac:chgData name="Nayla Alkaabi" userId="1fbd0e4e-7836-4105-afba-cb0a80a4a7aa" providerId="ADAL" clId="{F1969BE7-C436-4F57-83B2-7B51ADD2A516}" dt="2025-05-10T07:46:02.091" v="34" actId="2711"/>
          <ac:spMkLst>
            <pc:docMk/>
            <pc:sldMk cId="499715301" sldId="15769"/>
            <ac:spMk id="51" creationId="{50177E1D-F07D-C8FD-35BA-6980C2481790}"/>
          </ac:spMkLst>
        </pc:spChg>
        <pc:spChg chg="mod">
          <ac:chgData name="Nayla Alkaabi" userId="1fbd0e4e-7836-4105-afba-cb0a80a4a7aa" providerId="ADAL" clId="{F1969BE7-C436-4F57-83B2-7B51ADD2A516}" dt="2025-05-10T07:46:02.091" v="34" actId="2711"/>
          <ac:spMkLst>
            <pc:docMk/>
            <pc:sldMk cId="499715301" sldId="15769"/>
            <ac:spMk id="68" creationId="{A6491CC1-FB95-B851-46BB-90430C9C685A}"/>
          </ac:spMkLst>
        </pc:spChg>
        <pc:spChg chg="mod">
          <ac:chgData name="Nayla Alkaabi" userId="1fbd0e4e-7836-4105-afba-cb0a80a4a7aa" providerId="ADAL" clId="{F1969BE7-C436-4F57-83B2-7B51ADD2A516}" dt="2025-05-10T07:46:02.091" v="34" actId="2711"/>
          <ac:spMkLst>
            <pc:docMk/>
            <pc:sldMk cId="499715301" sldId="15769"/>
            <ac:spMk id="69" creationId="{20775EFE-6A7A-2032-A194-0585BCCD22E1}"/>
          </ac:spMkLst>
        </pc:spChg>
        <pc:picChg chg="mod">
          <ac:chgData name="Nayla Alkaabi" userId="1fbd0e4e-7836-4105-afba-cb0a80a4a7aa" providerId="ADAL" clId="{F1969BE7-C436-4F57-83B2-7B51ADD2A516}" dt="2025-05-10T07:46:02.091" v="34" actId="2711"/>
          <ac:picMkLst>
            <pc:docMk/>
            <pc:sldMk cId="499715301" sldId="15769"/>
            <ac:picMk id="24" creationId="{F498055F-B068-E22C-8993-44810410AC1F}"/>
          </ac:picMkLst>
        </pc:picChg>
        <pc:picChg chg="mod">
          <ac:chgData name="Nayla Alkaabi" userId="1fbd0e4e-7836-4105-afba-cb0a80a4a7aa" providerId="ADAL" clId="{F1969BE7-C436-4F57-83B2-7B51ADD2A516}" dt="2025-05-10T07:46:02.091" v="34" actId="2711"/>
          <ac:picMkLst>
            <pc:docMk/>
            <pc:sldMk cId="499715301" sldId="15769"/>
            <ac:picMk id="71" creationId="{1DD37965-AE41-5591-7D94-7535EB2BB05A}"/>
          </ac:picMkLst>
        </pc:picChg>
        <pc:picChg chg="mod">
          <ac:chgData name="Nayla Alkaabi" userId="1fbd0e4e-7836-4105-afba-cb0a80a4a7aa" providerId="ADAL" clId="{F1969BE7-C436-4F57-83B2-7B51ADD2A516}" dt="2025-05-10T07:46:02.091" v="34" actId="2711"/>
          <ac:picMkLst>
            <pc:docMk/>
            <pc:sldMk cId="499715301" sldId="15769"/>
            <ac:picMk id="73" creationId="{CA4AC465-BB9B-CBCF-2BC3-14B7962011AA}"/>
          </ac:picMkLst>
        </pc:picChg>
      </pc:sldChg>
      <pc:sldChg chg="modSp mod">
        <pc:chgData name="Nayla Alkaabi" userId="1fbd0e4e-7836-4105-afba-cb0a80a4a7aa" providerId="ADAL" clId="{F1969BE7-C436-4F57-83B2-7B51ADD2A516}" dt="2025-05-10T07:46:07.953" v="35" actId="2711"/>
        <pc:sldMkLst>
          <pc:docMk/>
          <pc:sldMk cId="2936177219" sldId="15770"/>
        </pc:sldMkLst>
        <pc:spChg chg="mod">
          <ac:chgData name="Nayla Alkaabi" userId="1fbd0e4e-7836-4105-afba-cb0a80a4a7aa" providerId="ADAL" clId="{F1969BE7-C436-4F57-83B2-7B51ADD2A516}" dt="2025-05-10T07:46:07.953" v="35" actId="2711"/>
          <ac:spMkLst>
            <pc:docMk/>
            <pc:sldMk cId="2936177219" sldId="15770"/>
            <ac:spMk id="4" creationId="{E0BDB805-AEAE-5725-1745-70A6B76726BB}"/>
          </ac:spMkLst>
        </pc:spChg>
        <pc:spChg chg="mod">
          <ac:chgData name="Nayla Alkaabi" userId="1fbd0e4e-7836-4105-afba-cb0a80a4a7aa" providerId="ADAL" clId="{F1969BE7-C436-4F57-83B2-7B51ADD2A516}" dt="2025-05-10T07:46:07.953" v="35" actId="2711"/>
          <ac:spMkLst>
            <pc:docMk/>
            <pc:sldMk cId="2936177219" sldId="15770"/>
            <ac:spMk id="7" creationId="{7F997349-8B6D-CB95-9161-82D4C8569C92}"/>
          </ac:spMkLst>
        </pc:spChg>
        <pc:spChg chg="mod">
          <ac:chgData name="Nayla Alkaabi" userId="1fbd0e4e-7836-4105-afba-cb0a80a4a7aa" providerId="ADAL" clId="{F1969BE7-C436-4F57-83B2-7B51ADD2A516}" dt="2025-05-10T07:46:07.953" v="35" actId="2711"/>
          <ac:spMkLst>
            <pc:docMk/>
            <pc:sldMk cId="2936177219" sldId="15770"/>
            <ac:spMk id="20" creationId="{142AF1F2-508F-0D42-0A81-E1B011A171D5}"/>
          </ac:spMkLst>
        </pc:spChg>
        <pc:spChg chg="mod">
          <ac:chgData name="Nayla Alkaabi" userId="1fbd0e4e-7836-4105-afba-cb0a80a4a7aa" providerId="ADAL" clId="{F1969BE7-C436-4F57-83B2-7B51ADD2A516}" dt="2025-05-10T07:46:07.953" v="35" actId="2711"/>
          <ac:spMkLst>
            <pc:docMk/>
            <pc:sldMk cId="2936177219" sldId="15770"/>
            <ac:spMk id="33" creationId="{89BF4715-A80D-84EF-FF73-4166A83255AD}"/>
          </ac:spMkLst>
        </pc:spChg>
        <pc:spChg chg="mod">
          <ac:chgData name="Nayla Alkaabi" userId="1fbd0e4e-7836-4105-afba-cb0a80a4a7aa" providerId="ADAL" clId="{F1969BE7-C436-4F57-83B2-7B51ADD2A516}" dt="2025-05-10T07:46:07.953" v="35" actId="2711"/>
          <ac:spMkLst>
            <pc:docMk/>
            <pc:sldMk cId="2936177219" sldId="15770"/>
            <ac:spMk id="35" creationId="{043ED955-DAF0-97C3-D7BC-8F54FE896C36}"/>
          </ac:spMkLst>
        </pc:spChg>
        <pc:spChg chg="mod">
          <ac:chgData name="Nayla Alkaabi" userId="1fbd0e4e-7836-4105-afba-cb0a80a4a7aa" providerId="ADAL" clId="{F1969BE7-C436-4F57-83B2-7B51ADD2A516}" dt="2025-05-10T07:46:07.953" v="35" actId="2711"/>
          <ac:spMkLst>
            <pc:docMk/>
            <pc:sldMk cId="2936177219" sldId="15770"/>
            <ac:spMk id="37" creationId="{9F570433-5F89-D09C-45DE-D15229AF9709}"/>
          </ac:spMkLst>
        </pc:spChg>
        <pc:spChg chg="mod">
          <ac:chgData name="Nayla Alkaabi" userId="1fbd0e4e-7836-4105-afba-cb0a80a4a7aa" providerId="ADAL" clId="{F1969BE7-C436-4F57-83B2-7B51ADD2A516}" dt="2025-05-10T07:46:07.953" v="35" actId="2711"/>
          <ac:spMkLst>
            <pc:docMk/>
            <pc:sldMk cId="2936177219" sldId="15770"/>
            <ac:spMk id="38" creationId="{458702F1-D019-5334-C5B1-F0AC7E8E74EC}"/>
          </ac:spMkLst>
        </pc:spChg>
        <pc:spChg chg="mod">
          <ac:chgData name="Nayla Alkaabi" userId="1fbd0e4e-7836-4105-afba-cb0a80a4a7aa" providerId="ADAL" clId="{F1969BE7-C436-4F57-83B2-7B51ADD2A516}" dt="2025-05-10T07:46:07.953" v="35" actId="2711"/>
          <ac:spMkLst>
            <pc:docMk/>
            <pc:sldMk cId="2936177219" sldId="15770"/>
            <ac:spMk id="39" creationId="{13F8C48C-E54D-2BA2-D725-A104E6C03812}"/>
          </ac:spMkLst>
        </pc:spChg>
        <pc:spChg chg="mod">
          <ac:chgData name="Nayla Alkaabi" userId="1fbd0e4e-7836-4105-afba-cb0a80a4a7aa" providerId="ADAL" clId="{F1969BE7-C436-4F57-83B2-7B51ADD2A516}" dt="2025-05-10T07:46:07.953" v="35" actId="2711"/>
          <ac:spMkLst>
            <pc:docMk/>
            <pc:sldMk cId="2936177219" sldId="15770"/>
            <ac:spMk id="40" creationId="{EDE05285-D0A1-B208-92FD-1FD0033B91B0}"/>
          </ac:spMkLst>
        </pc:spChg>
      </pc:sldChg>
      <pc:sldChg chg="modSp mod">
        <pc:chgData name="Nayla Alkaabi" userId="1fbd0e4e-7836-4105-afba-cb0a80a4a7aa" providerId="ADAL" clId="{F1969BE7-C436-4F57-83B2-7B51ADD2A516}" dt="2025-05-10T07:46:13.034" v="36" actId="2711"/>
        <pc:sldMkLst>
          <pc:docMk/>
          <pc:sldMk cId="582637482" sldId="15771"/>
        </pc:sldMkLst>
        <pc:spChg chg="mod">
          <ac:chgData name="Nayla Alkaabi" userId="1fbd0e4e-7836-4105-afba-cb0a80a4a7aa" providerId="ADAL" clId="{F1969BE7-C436-4F57-83B2-7B51ADD2A516}" dt="2025-05-10T07:46:13.034" v="36" actId="2711"/>
          <ac:spMkLst>
            <pc:docMk/>
            <pc:sldMk cId="582637482" sldId="15771"/>
            <ac:spMk id="3" creationId="{4EBAD5D1-DC46-CF5C-B818-D1B2E4C6A586}"/>
          </ac:spMkLst>
        </pc:spChg>
        <pc:spChg chg="mod">
          <ac:chgData name="Nayla Alkaabi" userId="1fbd0e4e-7836-4105-afba-cb0a80a4a7aa" providerId="ADAL" clId="{F1969BE7-C436-4F57-83B2-7B51ADD2A516}" dt="2025-05-10T07:46:13.034" v="36" actId="2711"/>
          <ac:spMkLst>
            <pc:docMk/>
            <pc:sldMk cId="582637482" sldId="15771"/>
            <ac:spMk id="7" creationId="{7F997349-8B6D-CB95-9161-82D4C8569C92}"/>
          </ac:spMkLst>
        </pc:spChg>
        <pc:spChg chg="mod">
          <ac:chgData name="Nayla Alkaabi" userId="1fbd0e4e-7836-4105-afba-cb0a80a4a7aa" providerId="ADAL" clId="{F1969BE7-C436-4F57-83B2-7B51ADD2A516}" dt="2025-05-10T07:46:13.034" v="36" actId="2711"/>
          <ac:spMkLst>
            <pc:docMk/>
            <pc:sldMk cId="582637482" sldId="15771"/>
            <ac:spMk id="8" creationId="{514A47CB-0DF4-C54E-C644-699CFA3F42C4}"/>
          </ac:spMkLst>
        </pc:spChg>
        <pc:spChg chg="mod">
          <ac:chgData name="Nayla Alkaabi" userId="1fbd0e4e-7836-4105-afba-cb0a80a4a7aa" providerId="ADAL" clId="{F1969BE7-C436-4F57-83B2-7B51ADD2A516}" dt="2025-05-10T07:46:13.034" v="36" actId="2711"/>
          <ac:spMkLst>
            <pc:docMk/>
            <pc:sldMk cId="582637482" sldId="15771"/>
            <ac:spMk id="10" creationId="{F6415CE1-CF55-0F93-7595-3645672B74C5}"/>
          </ac:spMkLst>
        </pc:spChg>
        <pc:spChg chg="mod">
          <ac:chgData name="Nayla Alkaabi" userId="1fbd0e4e-7836-4105-afba-cb0a80a4a7aa" providerId="ADAL" clId="{F1969BE7-C436-4F57-83B2-7B51ADD2A516}" dt="2025-05-10T07:46:13.034" v="36" actId="2711"/>
          <ac:spMkLst>
            <pc:docMk/>
            <pc:sldMk cId="582637482" sldId="15771"/>
            <ac:spMk id="11" creationId="{BE500A7F-836C-2946-C0D9-AB6762852F4D}"/>
          </ac:spMkLst>
        </pc:spChg>
        <pc:spChg chg="mod">
          <ac:chgData name="Nayla Alkaabi" userId="1fbd0e4e-7836-4105-afba-cb0a80a4a7aa" providerId="ADAL" clId="{F1969BE7-C436-4F57-83B2-7B51ADD2A516}" dt="2025-05-10T07:46:13.034" v="36" actId="2711"/>
          <ac:spMkLst>
            <pc:docMk/>
            <pc:sldMk cId="582637482" sldId="15771"/>
            <ac:spMk id="12" creationId="{713194C7-C2B0-A732-E665-E0C5ABA64A3B}"/>
          </ac:spMkLst>
        </pc:spChg>
        <pc:spChg chg="mod">
          <ac:chgData name="Nayla Alkaabi" userId="1fbd0e4e-7836-4105-afba-cb0a80a4a7aa" providerId="ADAL" clId="{F1969BE7-C436-4F57-83B2-7B51ADD2A516}" dt="2025-05-10T07:46:13.034" v="36" actId="2711"/>
          <ac:spMkLst>
            <pc:docMk/>
            <pc:sldMk cId="582637482" sldId="15771"/>
            <ac:spMk id="13" creationId="{F370E061-05D9-937F-7424-FB2CA1518516}"/>
          </ac:spMkLst>
        </pc:spChg>
      </pc:sldChg>
      <pc:sldChg chg="modSp">
        <pc:chgData name="Nayla Alkaabi" userId="1fbd0e4e-7836-4105-afba-cb0a80a4a7aa" providerId="ADAL" clId="{F1969BE7-C436-4F57-83B2-7B51ADD2A516}" dt="2025-05-10T07:46:17.109" v="37" actId="2711"/>
        <pc:sldMkLst>
          <pc:docMk/>
          <pc:sldMk cId="3112971632" sldId="15773"/>
        </pc:sldMkLst>
        <pc:spChg chg="mod">
          <ac:chgData name="Nayla Alkaabi" userId="1fbd0e4e-7836-4105-afba-cb0a80a4a7aa" providerId="ADAL" clId="{F1969BE7-C436-4F57-83B2-7B51ADD2A516}" dt="2025-05-10T07:46:17.109" v="37" actId="2711"/>
          <ac:spMkLst>
            <pc:docMk/>
            <pc:sldMk cId="3112971632" sldId="15773"/>
            <ac:spMk id="5" creationId="{174D7098-651A-FE45-FE69-9FDCF5D41D68}"/>
          </ac:spMkLst>
        </pc:spChg>
        <pc:spChg chg="mod">
          <ac:chgData name="Nayla Alkaabi" userId="1fbd0e4e-7836-4105-afba-cb0a80a4a7aa" providerId="ADAL" clId="{F1969BE7-C436-4F57-83B2-7B51ADD2A516}" dt="2025-05-10T07:46:17.109" v="37" actId="2711"/>
          <ac:spMkLst>
            <pc:docMk/>
            <pc:sldMk cId="3112971632" sldId="15773"/>
            <ac:spMk id="7" creationId="{966A7CBB-13F3-3E21-F49B-C22CEAA2B223}"/>
          </ac:spMkLst>
        </pc:spChg>
        <pc:spChg chg="mod">
          <ac:chgData name="Nayla Alkaabi" userId="1fbd0e4e-7836-4105-afba-cb0a80a4a7aa" providerId="ADAL" clId="{F1969BE7-C436-4F57-83B2-7B51ADD2A516}" dt="2025-05-10T07:46:17.109" v="37" actId="2711"/>
          <ac:spMkLst>
            <pc:docMk/>
            <pc:sldMk cId="3112971632" sldId="15773"/>
            <ac:spMk id="8" creationId="{40011AFE-1449-D891-B424-B6FC8FB0F084}"/>
          </ac:spMkLst>
        </pc:spChg>
        <pc:spChg chg="mod">
          <ac:chgData name="Nayla Alkaabi" userId="1fbd0e4e-7836-4105-afba-cb0a80a4a7aa" providerId="ADAL" clId="{F1969BE7-C436-4F57-83B2-7B51ADD2A516}" dt="2025-05-10T07:46:17.109" v="37" actId="2711"/>
          <ac:spMkLst>
            <pc:docMk/>
            <pc:sldMk cId="3112971632" sldId="15773"/>
            <ac:spMk id="18" creationId="{92F2B7A0-A3B7-AA1B-6929-070DDFBB0535}"/>
          </ac:spMkLst>
        </pc:spChg>
        <pc:spChg chg="mod">
          <ac:chgData name="Nayla Alkaabi" userId="1fbd0e4e-7836-4105-afba-cb0a80a4a7aa" providerId="ADAL" clId="{F1969BE7-C436-4F57-83B2-7B51ADD2A516}" dt="2025-05-10T07:46:17.109" v="37" actId="2711"/>
          <ac:spMkLst>
            <pc:docMk/>
            <pc:sldMk cId="3112971632" sldId="15773"/>
            <ac:spMk id="25" creationId="{6B00962F-98D3-5F7E-C63C-4863E60C8755}"/>
          </ac:spMkLst>
        </pc:spChg>
        <pc:spChg chg="mod">
          <ac:chgData name="Nayla Alkaabi" userId="1fbd0e4e-7836-4105-afba-cb0a80a4a7aa" providerId="ADAL" clId="{F1969BE7-C436-4F57-83B2-7B51ADD2A516}" dt="2025-05-10T07:46:17.109" v="37" actId="2711"/>
          <ac:spMkLst>
            <pc:docMk/>
            <pc:sldMk cId="3112971632" sldId="15773"/>
            <ac:spMk id="30" creationId="{ACE5ED86-32DB-19D9-0080-73F932A377A9}"/>
          </ac:spMkLst>
        </pc:spChg>
        <pc:spChg chg="mod">
          <ac:chgData name="Nayla Alkaabi" userId="1fbd0e4e-7836-4105-afba-cb0a80a4a7aa" providerId="ADAL" clId="{F1969BE7-C436-4F57-83B2-7B51ADD2A516}" dt="2025-05-10T07:46:17.109" v="37" actId="2711"/>
          <ac:spMkLst>
            <pc:docMk/>
            <pc:sldMk cId="3112971632" sldId="15773"/>
            <ac:spMk id="35" creationId="{8649D865-018C-08BA-4988-C657F80C2AFB}"/>
          </ac:spMkLst>
        </pc:spChg>
        <pc:spChg chg="mod">
          <ac:chgData name="Nayla Alkaabi" userId="1fbd0e4e-7836-4105-afba-cb0a80a4a7aa" providerId="ADAL" clId="{F1969BE7-C436-4F57-83B2-7B51ADD2A516}" dt="2025-05-10T07:46:17.109" v="37" actId="2711"/>
          <ac:spMkLst>
            <pc:docMk/>
            <pc:sldMk cId="3112971632" sldId="15773"/>
            <ac:spMk id="37" creationId="{BB798E9C-1A90-53FA-FEDB-07072E5EDC11}"/>
          </ac:spMkLst>
        </pc:spChg>
        <pc:spChg chg="mod">
          <ac:chgData name="Nayla Alkaabi" userId="1fbd0e4e-7836-4105-afba-cb0a80a4a7aa" providerId="ADAL" clId="{F1969BE7-C436-4F57-83B2-7B51ADD2A516}" dt="2025-05-10T07:46:17.109" v="37" actId="2711"/>
          <ac:spMkLst>
            <pc:docMk/>
            <pc:sldMk cId="3112971632" sldId="15773"/>
            <ac:spMk id="38" creationId="{9C471C50-46E9-E9B2-8808-1EE59E7D36D4}"/>
          </ac:spMkLst>
        </pc:spChg>
        <pc:spChg chg="mod">
          <ac:chgData name="Nayla Alkaabi" userId="1fbd0e4e-7836-4105-afba-cb0a80a4a7aa" providerId="ADAL" clId="{F1969BE7-C436-4F57-83B2-7B51ADD2A516}" dt="2025-05-10T07:46:17.109" v="37" actId="2711"/>
          <ac:spMkLst>
            <pc:docMk/>
            <pc:sldMk cId="3112971632" sldId="15773"/>
            <ac:spMk id="39" creationId="{57B5ABF3-26D4-9135-0FF9-951C3C66FD00}"/>
          </ac:spMkLst>
        </pc:spChg>
      </pc:sldChg>
      <pc:sldChg chg="modSp mod">
        <pc:chgData name="Nayla Alkaabi" userId="1fbd0e4e-7836-4105-afba-cb0a80a4a7aa" providerId="ADAL" clId="{F1969BE7-C436-4F57-83B2-7B51ADD2A516}" dt="2025-05-10T07:46:23.492" v="38" actId="2711"/>
        <pc:sldMkLst>
          <pc:docMk/>
          <pc:sldMk cId="4002997003" sldId="15776"/>
        </pc:sldMkLst>
        <pc:spChg chg="mod">
          <ac:chgData name="Nayla Alkaabi" userId="1fbd0e4e-7836-4105-afba-cb0a80a4a7aa" providerId="ADAL" clId="{F1969BE7-C436-4F57-83B2-7B51ADD2A516}" dt="2025-05-10T07:46:23.492" v="38" actId="2711"/>
          <ac:spMkLst>
            <pc:docMk/>
            <pc:sldMk cId="4002997003" sldId="15776"/>
            <ac:spMk id="8" creationId="{40011AFE-1449-D891-B424-B6FC8FB0F084}"/>
          </ac:spMkLst>
        </pc:spChg>
        <pc:spChg chg="mod">
          <ac:chgData name="Nayla Alkaabi" userId="1fbd0e4e-7836-4105-afba-cb0a80a4a7aa" providerId="ADAL" clId="{F1969BE7-C436-4F57-83B2-7B51ADD2A516}" dt="2025-05-10T07:46:23.492" v="38" actId="2711"/>
          <ac:spMkLst>
            <pc:docMk/>
            <pc:sldMk cId="4002997003" sldId="15776"/>
            <ac:spMk id="10" creationId="{C7A4821E-DCCB-9198-912B-772BA11F4ED6}"/>
          </ac:spMkLst>
        </pc:spChg>
        <pc:spChg chg="mod">
          <ac:chgData name="Nayla Alkaabi" userId="1fbd0e4e-7836-4105-afba-cb0a80a4a7aa" providerId="ADAL" clId="{F1969BE7-C436-4F57-83B2-7B51ADD2A516}" dt="2025-05-10T07:46:23.492" v="38" actId="2711"/>
          <ac:spMkLst>
            <pc:docMk/>
            <pc:sldMk cId="4002997003" sldId="15776"/>
            <ac:spMk id="12" creationId="{F609C568-BA84-9BAD-568D-AC836B7997E2}"/>
          </ac:spMkLst>
        </pc:spChg>
        <pc:spChg chg="mod">
          <ac:chgData name="Nayla Alkaabi" userId="1fbd0e4e-7836-4105-afba-cb0a80a4a7aa" providerId="ADAL" clId="{F1969BE7-C436-4F57-83B2-7B51ADD2A516}" dt="2025-05-10T07:46:23.492" v="38" actId="2711"/>
          <ac:spMkLst>
            <pc:docMk/>
            <pc:sldMk cId="4002997003" sldId="15776"/>
            <ac:spMk id="22" creationId="{F370DE03-C532-9348-8327-E6FE6DC880A3}"/>
          </ac:spMkLst>
        </pc:spChg>
        <pc:spChg chg="mod">
          <ac:chgData name="Nayla Alkaabi" userId="1fbd0e4e-7836-4105-afba-cb0a80a4a7aa" providerId="ADAL" clId="{F1969BE7-C436-4F57-83B2-7B51ADD2A516}" dt="2025-05-10T07:46:23.492" v="38" actId="2711"/>
          <ac:spMkLst>
            <pc:docMk/>
            <pc:sldMk cId="4002997003" sldId="15776"/>
            <ac:spMk id="34" creationId="{6B43FBD9-0630-6BEE-2F4B-AA373565A9F3}"/>
          </ac:spMkLst>
        </pc:spChg>
        <pc:spChg chg="mod">
          <ac:chgData name="Nayla Alkaabi" userId="1fbd0e4e-7836-4105-afba-cb0a80a4a7aa" providerId="ADAL" clId="{F1969BE7-C436-4F57-83B2-7B51ADD2A516}" dt="2025-05-10T07:46:23.492" v="38" actId="2711"/>
          <ac:spMkLst>
            <pc:docMk/>
            <pc:sldMk cId="4002997003" sldId="15776"/>
            <ac:spMk id="36" creationId="{F333507A-2B9B-E5F9-4A2D-59440A65FBF8}"/>
          </ac:spMkLst>
        </pc:spChg>
      </pc:sldChg>
      <pc:sldChg chg="modSp mod">
        <pc:chgData name="Nayla Alkaabi" userId="1fbd0e4e-7836-4105-afba-cb0a80a4a7aa" providerId="ADAL" clId="{F1969BE7-C436-4F57-83B2-7B51ADD2A516}" dt="2025-05-10T07:46:27.083" v="39" actId="2711"/>
        <pc:sldMkLst>
          <pc:docMk/>
          <pc:sldMk cId="690161452" sldId="15777"/>
        </pc:sldMkLst>
        <pc:spChg chg="mod">
          <ac:chgData name="Nayla Alkaabi" userId="1fbd0e4e-7836-4105-afba-cb0a80a4a7aa" providerId="ADAL" clId="{F1969BE7-C436-4F57-83B2-7B51ADD2A516}" dt="2025-05-10T07:46:27.083" v="39" actId="2711"/>
          <ac:spMkLst>
            <pc:docMk/>
            <pc:sldMk cId="690161452" sldId="15777"/>
            <ac:spMk id="4" creationId="{5287DDEE-EE58-8136-D7EC-17B16052539E}"/>
          </ac:spMkLst>
        </pc:spChg>
        <pc:spChg chg="mod">
          <ac:chgData name="Nayla Alkaabi" userId="1fbd0e4e-7836-4105-afba-cb0a80a4a7aa" providerId="ADAL" clId="{F1969BE7-C436-4F57-83B2-7B51ADD2A516}" dt="2025-05-10T07:46:27.083" v="39" actId="2711"/>
          <ac:spMkLst>
            <pc:docMk/>
            <pc:sldMk cId="690161452" sldId="15777"/>
            <ac:spMk id="7" creationId="{CF5FBB4C-9BBE-E038-D213-FA6514DDC55B}"/>
          </ac:spMkLst>
        </pc:spChg>
        <pc:spChg chg="mod">
          <ac:chgData name="Nayla Alkaabi" userId="1fbd0e4e-7836-4105-afba-cb0a80a4a7aa" providerId="ADAL" clId="{F1969BE7-C436-4F57-83B2-7B51ADD2A516}" dt="2025-05-10T07:46:27.083" v="39" actId="2711"/>
          <ac:spMkLst>
            <pc:docMk/>
            <pc:sldMk cId="690161452" sldId="15777"/>
            <ac:spMk id="10" creationId="{C03E9EED-C848-C0C2-C258-7C3314F1459F}"/>
          </ac:spMkLst>
        </pc:spChg>
        <pc:spChg chg="mod">
          <ac:chgData name="Nayla Alkaabi" userId="1fbd0e4e-7836-4105-afba-cb0a80a4a7aa" providerId="ADAL" clId="{F1969BE7-C436-4F57-83B2-7B51ADD2A516}" dt="2025-05-10T07:46:27.083" v="39" actId="2711"/>
          <ac:spMkLst>
            <pc:docMk/>
            <pc:sldMk cId="690161452" sldId="15777"/>
            <ac:spMk id="12" creationId="{552A37F2-EDCC-6A5D-2FD1-4B42D24149A6}"/>
          </ac:spMkLst>
        </pc:spChg>
        <pc:spChg chg="mod">
          <ac:chgData name="Nayla Alkaabi" userId="1fbd0e4e-7836-4105-afba-cb0a80a4a7aa" providerId="ADAL" clId="{F1969BE7-C436-4F57-83B2-7B51ADD2A516}" dt="2025-05-10T07:46:27.083" v="39" actId="2711"/>
          <ac:spMkLst>
            <pc:docMk/>
            <pc:sldMk cId="690161452" sldId="15777"/>
            <ac:spMk id="13" creationId="{49578DCA-111E-0532-8B4F-2051BBE011E6}"/>
          </ac:spMkLst>
        </pc:spChg>
        <pc:spChg chg="mod">
          <ac:chgData name="Nayla Alkaabi" userId="1fbd0e4e-7836-4105-afba-cb0a80a4a7aa" providerId="ADAL" clId="{F1969BE7-C436-4F57-83B2-7B51ADD2A516}" dt="2025-05-10T07:46:27.083" v="39" actId="2711"/>
          <ac:spMkLst>
            <pc:docMk/>
            <pc:sldMk cId="690161452" sldId="15777"/>
            <ac:spMk id="18" creationId="{FEC672C2-46DE-8648-841D-5847D934FC70}"/>
          </ac:spMkLst>
        </pc:spChg>
      </pc:sldChg>
      <pc:sldChg chg="modSp mod">
        <pc:chgData name="Nayla Alkaabi" userId="1fbd0e4e-7836-4105-afba-cb0a80a4a7aa" providerId="ADAL" clId="{F1969BE7-C436-4F57-83B2-7B51ADD2A516}" dt="2025-05-10T07:45:57.385" v="33" actId="122"/>
        <pc:sldMkLst>
          <pc:docMk/>
          <pc:sldMk cId="945385461" sldId="15782"/>
        </pc:sldMkLst>
        <pc:spChg chg="mod">
          <ac:chgData name="Nayla Alkaabi" userId="1fbd0e4e-7836-4105-afba-cb0a80a4a7aa" providerId="ADAL" clId="{F1969BE7-C436-4F57-83B2-7B51ADD2A516}" dt="2025-05-10T07:45:57.385" v="33" actId="122"/>
          <ac:spMkLst>
            <pc:docMk/>
            <pc:sldMk cId="945385461" sldId="15782"/>
            <ac:spMk id="2" creationId="{00F42929-EF93-32D8-5CDA-1458BB2D9D4B}"/>
          </ac:spMkLst>
        </pc:spChg>
      </pc:sldChg>
      <pc:sldChg chg="modSp mod">
        <pc:chgData name="Nayla Alkaabi" userId="1fbd0e4e-7836-4105-afba-cb0a80a4a7aa" providerId="ADAL" clId="{F1969BE7-C436-4F57-83B2-7B51ADD2A516}" dt="2025-05-10T07:44:15.853" v="12" actId="2711"/>
        <pc:sldMkLst>
          <pc:docMk/>
          <pc:sldMk cId="1856617335" sldId="15784"/>
        </pc:sldMkLst>
        <pc:spChg chg="mod">
          <ac:chgData name="Nayla Alkaabi" userId="1fbd0e4e-7836-4105-afba-cb0a80a4a7aa" providerId="ADAL" clId="{F1969BE7-C436-4F57-83B2-7B51ADD2A516}" dt="2025-05-10T07:44:15.853" v="12" actId="2711"/>
          <ac:spMkLst>
            <pc:docMk/>
            <pc:sldMk cId="1856617335" sldId="15784"/>
            <ac:spMk id="2" creationId="{66C61502-6023-209C-6CB3-5C499A503CCF}"/>
          </ac:spMkLst>
        </pc:spChg>
        <pc:spChg chg="mod">
          <ac:chgData name="Nayla Alkaabi" userId="1fbd0e4e-7836-4105-afba-cb0a80a4a7aa" providerId="ADAL" clId="{F1969BE7-C436-4F57-83B2-7B51ADD2A516}" dt="2025-05-10T07:44:15.853" v="12" actId="2711"/>
          <ac:spMkLst>
            <pc:docMk/>
            <pc:sldMk cId="1856617335" sldId="15784"/>
            <ac:spMk id="4" creationId="{F8D9D730-D71F-E8AB-B6F6-D2DE1F2FECD2}"/>
          </ac:spMkLst>
        </pc:spChg>
        <pc:spChg chg="mod">
          <ac:chgData name="Nayla Alkaabi" userId="1fbd0e4e-7836-4105-afba-cb0a80a4a7aa" providerId="ADAL" clId="{F1969BE7-C436-4F57-83B2-7B51ADD2A516}" dt="2025-05-10T07:44:15.853" v="12" actId="2711"/>
          <ac:spMkLst>
            <pc:docMk/>
            <pc:sldMk cId="1856617335" sldId="15784"/>
            <ac:spMk id="8" creationId="{6F3C9549-B6F2-C7E6-B020-8F513BE81351}"/>
          </ac:spMkLst>
        </pc:spChg>
        <pc:spChg chg="mod">
          <ac:chgData name="Nayla Alkaabi" userId="1fbd0e4e-7836-4105-afba-cb0a80a4a7aa" providerId="ADAL" clId="{F1969BE7-C436-4F57-83B2-7B51ADD2A516}" dt="2025-05-10T07:44:15.853" v="12" actId="2711"/>
          <ac:spMkLst>
            <pc:docMk/>
            <pc:sldMk cId="1856617335" sldId="15784"/>
            <ac:spMk id="10" creationId="{8F0EC7F2-B55F-CE7E-DA84-1A3841B65E87}"/>
          </ac:spMkLst>
        </pc:spChg>
        <pc:spChg chg="mod">
          <ac:chgData name="Nayla Alkaabi" userId="1fbd0e4e-7836-4105-afba-cb0a80a4a7aa" providerId="ADAL" clId="{F1969BE7-C436-4F57-83B2-7B51ADD2A516}" dt="2025-05-10T07:44:15.853" v="12" actId="2711"/>
          <ac:spMkLst>
            <pc:docMk/>
            <pc:sldMk cId="1856617335" sldId="15784"/>
            <ac:spMk id="13" creationId="{12188B42-CBA9-9D66-AC50-A879F057E2A7}"/>
          </ac:spMkLst>
        </pc:spChg>
        <pc:spChg chg="mod">
          <ac:chgData name="Nayla Alkaabi" userId="1fbd0e4e-7836-4105-afba-cb0a80a4a7aa" providerId="ADAL" clId="{F1969BE7-C436-4F57-83B2-7B51ADD2A516}" dt="2025-05-10T07:44:15.853" v="12" actId="2711"/>
          <ac:spMkLst>
            <pc:docMk/>
            <pc:sldMk cId="1856617335" sldId="15784"/>
            <ac:spMk id="15" creationId="{CA47675E-39D3-246B-3B20-19780DC08364}"/>
          </ac:spMkLst>
        </pc:spChg>
        <pc:spChg chg="mod">
          <ac:chgData name="Nayla Alkaabi" userId="1fbd0e4e-7836-4105-afba-cb0a80a4a7aa" providerId="ADAL" clId="{F1969BE7-C436-4F57-83B2-7B51ADD2A516}" dt="2025-05-10T07:44:15.853" v="12" actId="2711"/>
          <ac:spMkLst>
            <pc:docMk/>
            <pc:sldMk cId="1856617335" sldId="15784"/>
            <ac:spMk id="16" creationId="{9309A602-5102-9679-9E26-08B88928B6C9}"/>
          </ac:spMkLst>
        </pc:spChg>
        <pc:spChg chg="mod">
          <ac:chgData name="Nayla Alkaabi" userId="1fbd0e4e-7836-4105-afba-cb0a80a4a7aa" providerId="ADAL" clId="{F1969BE7-C436-4F57-83B2-7B51ADD2A516}" dt="2025-05-10T07:44:15.853" v="12" actId="2711"/>
          <ac:spMkLst>
            <pc:docMk/>
            <pc:sldMk cId="1856617335" sldId="15784"/>
            <ac:spMk id="19" creationId="{0DC654B5-590C-9D92-AD61-1B272D931EF2}"/>
          </ac:spMkLst>
        </pc:spChg>
      </pc:sldChg>
      <pc:sldChg chg="modSp">
        <pc:chgData name="Nayla Alkaabi" userId="1fbd0e4e-7836-4105-afba-cb0a80a4a7aa" providerId="ADAL" clId="{F1969BE7-C436-4F57-83B2-7B51ADD2A516}" dt="2025-05-10T07:44:21.662" v="13" actId="2711"/>
        <pc:sldMkLst>
          <pc:docMk/>
          <pc:sldMk cId="1529336965" sldId="15788"/>
        </pc:sldMkLst>
        <pc:spChg chg="mod">
          <ac:chgData name="Nayla Alkaabi" userId="1fbd0e4e-7836-4105-afba-cb0a80a4a7aa" providerId="ADAL" clId="{F1969BE7-C436-4F57-83B2-7B51ADD2A516}" dt="2025-05-10T07:44:21.662" v="13" actId="2711"/>
          <ac:spMkLst>
            <pc:docMk/>
            <pc:sldMk cId="1529336965" sldId="15788"/>
            <ac:spMk id="2" creationId="{2C407FE8-D83A-9A94-9DE7-C988F905509D}"/>
          </ac:spMkLst>
        </pc:spChg>
        <pc:graphicFrameChg chg="mod">
          <ac:chgData name="Nayla Alkaabi" userId="1fbd0e4e-7836-4105-afba-cb0a80a4a7aa" providerId="ADAL" clId="{F1969BE7-C436-4F57-83B2-7B51ADD2A516}" dt="2025-05-10T07:44:21.662" v="13" actId="2711"/>
          <ac:graphicFrameMkLst>
            <pc:docMk/>
            <pc:sldMk cId="1529336965" sldId="15788"/>
            <ac:graphicFrameMk id="3" creationId="{0312A65C-E7B8-5260-4528-C98418EC8072}"/>
          </ac:graphicFrameMkLst>
        </pc:graphicFrameChg>
      </pc:sldChg>
      <pc:sldChg chg="modSp mod">
        <pc:chgData name="Nayla Alkaabi" userId="1fbd0e4e-7836-4105-afba-cb0a80a4a7aa" providerId="ADAL" clId="{F1969BE7-C436-4F57-83B2-7B51ADD2A516}" dt="2025-05-10T07:43:19.280" v="1" actId="2711"/>
        <pc:sldMkLst>
          <pc:docMk/>
          <pc:sldMk cId="3910562916" sldId="15790"/>
        </pc:sldMkLst>
        <pc:spChg chg="mod">
          <ac:chgData name="Nayla Alkaabi" userId="1fbd0e4e-7836-4105-afba-cb0a80a4a7aa" providerId="ADAL" clId="{F1969BE7-C436-4F57-83B2-7B51ADD2A516}" dt="2025-05-10T07:43:19.280" v="1" actId="2711"/>
          <ac:spMkLst>
            <pc:docMk/>
            <pc:sldMk cId="3910562916" sldId="15790"/>
            <ac:spMk id="9" creationId="{D9860B3A-0BE1-9722-AF01-E2DC30D31857}"/>
          </ac:spMkLst>
        </pc:spChg>
      </pc:sldChg>
      <pc:sldChg chg="modSp">
        <pc:chgData name="Nayla Alkaabi" userId="1fbd0e4e-7836-4105-afba-cb0a80a4a7aa" providerId="ADAL" clId="{F1969BE7-C436-4F57-83B2-7B51ADD2A516}" dt="2025-05-10T07:45:27.402" v="26" actId="2711"/>
        <pc:sldMkLst>
          <pc:docMk/>
          <pc:sldMk cId="4214567067" sldId="15793"/>
        </pc:sldMkLst>
        <pc:spChg chg="mod">
          <ac:chgData name="Nayla Alkaabi" userId="1fbd0e4e-7836-4105-afba-cb0a80a4a7aa" providerId="ADAL" clId="{F1969BE7-C436-4F57-83B2-7B51ADD2A516}" dt="2025-05-10T07:45:27.402" v="26" actId="2711"/>
          <ac:spMkLst>
            <pc:docMk/>
            <pc:sldMk cId="4214567067" sldId="15793"/>
            <ac:spMk id="7" creationId="{8A94F312-2E7C-180F-0F0A-446ABCC250B9}"/>
          </ac:spMkLst>
        </pc:spChg>
        <pc:spChg chg="mod">
          <ac:chgData name="Nayla Alkaabi" userId="1fbd0e4e-7836-4105-afba-cb0a80a4a7aa" providerId="ADAL" clId="{F1969BE7-C436-4F57-83B2-7B51ADD2A516}" dt="2025-05-10T07:45:27.402" v="26" actId="2711"/>
          <ac:spMkLst>
            <pc:docMk/>
            <pc:sldMk cId="4214567067" sldId="15793"/>
            <ac:spMk id="11" creationId="{F26E973C-CEFF-1333-8D73-206405BF2691}"/>
          </ac:spMkLst>
        </pc:spChg>
        <pc:graphicFrameChg chg="mod">
          <ac:chgData name="Nayla Alkaabi" userId="1fbd0e4e-7836-4105-afba-cb0a80a4a7aa" providerId="ADAL" clId="{F1969BE7-C436-4F57-83B2-7B51ADD2A516}" dt="2025-05-10T07:45:27.402" v="26" actId="2711"/>
          <ac:graphicFrameMkLst>
            <pc:docMk/>
            <pc:sldMk cId="4214567067" sldId="15793"/>
            <ac:graphicFrameMk id="3" creationId="{871CCDD5-A483-C714-3342-8D0E237C7DB2}"/>
          </ac:graphicFrameMkLst>
        </pc:graphicFrameChg>
        <pc:graphicFrameChg chg="mod">
          <ac:chgData name="Nayla Alkaabi" userId="1fbd0e4e-7836-4105-afba-cb0a80a4a7aa" providerId="ADAL" clId="{F1969BE7-C436-4F57-83B2-7B51ADD2A516}" dt="2025-05-10T07:45:27.402" v="26" actId="2711"/>
          <ac:graphicFrameMkLst>
            <pc:docMk/>
            <pc:sldMk cId="4214567067" sldId="15793"/>
            <ac:graphicFrameMk id="10" creationId="{F5D3D5D8-F431-C189-502C-2869C8E1C1BB}"/>
          </ac:graphicFrameMkLst>
        </pc:graphicFrameChg>
      </pc:sldChg>
      <pc:sldChg chg="modSp">
        <pc:chgData name="Nayla Alkaabi" userId="1fbd0e4e-7836-4105-afba-cb0a80a4a7aa" providerId="ADAL" clId="{F1969BE7-C436-4F57-83B2-7B51ADD2A516}" dt="2025-05-10T07:45:31.902" v="27" actId="2711"/>
        <pc:sldMkLst>
          <pc:docMk/>
          <pc:sldMk cId="1901716736" sldId="15794"/>
        </pc:sldMkLst>
        <pc:spChg chg="mod">
          <ac:chgData name="Nayla Alkaabi" userId="1fbd0e4e-7836-4105-afba-cb0a80a4a7aa" providerId="ADAL" clId="{F1969BE7-C436-4F57-83B2-7B51ADD2A516}" dt="2025-05-10T07:45:31.902" v="27" actId="2711"/>
          <ac:spMkLst>
            <pc:docMk/>
            <pc:sldMk cId="1901716736" sldId="15794"/>
            <ac:spMk id="10" creationId="{560ACDA6-05E6-720F-BCB4-06A1EC038B61}"/>
          </ac:spMkLst>
        </pc:spChg>
        <pc:spChg chg="mod">
          <ac:chgData name="Nayla Alkaabi" userId="1fbd0e4e-7836-4105-afba-cb0a80a4a7aa" providerId="ADAL" clId="{F1969BE7-C436-4F57-83B2-7B51ADD2A516}" dt="2025-05-10T07:45:31.902" v="27" actId="2711"/>
          <ac:spMkLst>
            <pc:docMk/>
            <pc:sldMk cId="1901716736" sldId="15794"/>
            <ac:spMk id="32" creationId="{6F31E06C-BA72-D401-CEFB-2B82A2463C1B}"/>
          </ac:spMkLst>
        </pc:spChg>
        <pc:graphicFrameChg chg="mod">
          <ac:chgData name="Nayla Alkaabi" userId="1fbd0e4e-7836-4105-afba-cb0a80a4a7aa" providerId="ADAL" clId="{F1969BE7-C436-4F57-83B2-7B51ADD2A516}" dt="2025-05-10T07:45:31.902" v="27" actId="2711"/>
          <ac:graphicFrameMkLst>
            <pc:docMk/>
            <pc:sldMk cId="1901716736" sldId="15794"/>
            <ac:graphicFrameMk id="3" creationId="{871CCDD5-A483-C714-3342-8D0E237C7DB2}"/>
          </ac:graphicFrameMkLst>
        </pc:graphicFrameChg>
        <pc:graphicFrameChg chg="mod">
          <ac:chgData name="Nayla Alkaabi" userId="1fbd0e4e-7836-4105-afba-cb0a80a4a7aa" providerId="ADAL" clId="{F1969BE7-C436-4F57-83B2-7B51ADD2A516}" dt="2025-05-10T07:45:31.902" v="27" actId="2711"/>
          <ac:graphicFrameMkLst>
            <pc:docMk/>
            <pc:sldMk cId="1901716736" sldId="15794"/>
            <ac:graphicFrameMk id="7" creationId="{5F451E0A-C3E7-09E8-2A64-0453B5206E39}"/>
          </ac:graphicFrameMkLst>
        </pc:graphicFrameChg>
      </pc:sldChg>
      <pc:sldChg chg="modSp mod">
        <pc:chgData name="Nayla Alkaabi" userId="1fbd0e4e-7836-4105-afba-cb0a80a4a7aa" providerId="ADAL" clId="{F1969BE7-C436-4F57-83B2-7B51ADD2A516}" dt="2025-05-10T07:43:14.046" v="0" actId="2711"/>
        <pc:sldMkLst>
          <pc:docMk/>
          <pc:sldMk cId="2310410673" sldId="15804"/>
        </pc:sldMkLst>
        <pc:spChg chg="mod">
          <ac:chgData name="Nayla Alkaabi" userId="1fbd0e4e-7836-4105-afba-cb0a80a4a7aa" providerId="ADAL" clId="{F1969BE7-C436-4F57-83B2-7B51ADD2A516}" dt="2025-05-10T07:43:14.046" v="0" actId="2711"/>
          <ac:spMkLst>
            <pc:docMk/>
            <pc:sldMk cId="2310410673" sldId="15804"/>
            <ac:spMk id="5" creationId="{2345274E-8CE7-B02D-94EC-4898B101C4CC}"/>
          </ac:spMkLst>
        </pc:spChg>
      </pc:sldChg>
      <pc:sldChg chg="modSp">
        <pc:chgData name="Nayla Alkaabi" userId="1fbd0e4e-7836-4105-afba-cb0a80a4a7aa" providerId="ADAL" clId="{F1969BE7-C436-4F57-83B2-7B51ADD2A516}" dt="2025-05-10T07:43:24.784" v="2" actId="2711"/>
        <pc:sldMkLst>
          <pc:docMk/>
          <pc:sldMk cId="156027758" sldId="15805"/>
        </pc:sldMkLst>
        <pc:spChg chg="mod">
          <ac:chgData name="Nayla Alkaabi" userId="1fbd0e4e-7836-4105-afba-cb0a80a4a7aa" providerId="ADAL" clId="{F1969BE7-C436-4F57-83B2-7B51ADD2A516}" dt="2025-05-10T07:43:24.784" v="2" actId="2711"/>
          <ac:spMkLst>
            <pc:docMk/>
            <pc:sldMk cId="156027758" sldId="15805"/>
            <ac:spMk id="2" creationId="{19899BB2-EDCF-656B-AE32-3C12BAA50DD7}"/>
          </ac:spMkLst>
        </pc:spChg>
        <pc:spChg chg="mod">
          <ac:chgData name="Nayla Alkaabi" userId="1fbd0e4e-7836-4105-afba-cb0a80a4a7aa" providerId="ADAL" clId="{F1969BE7-C436-4F57-83B2-7B51ADD2A516}" dt="2025-05-10T07:43:24.784" v="2" actId="2711"/>
          <ac:spMkLst>
            <pc:docMk/>
            <pc:sldMk cId="156027758" sldId="15805"/>
            <ac:spMk id="6" creationId="{449077F9-D956-6496-A482-306A281BAB25}"/>
          </ac:spMkLst>
        </pc:spChg>
        <pc:spChg chg="mod">
          <ac:chgData name="Nayla Alkaabi" userId="1fbd0e4e-7836-4105-afba-cb0a80a4a7aa" providerId="ADAL" clId="{F1969BE7-C436-4F57-83B2-7B51ADD2A516}" dt="2025-05-10T07:43:24.784" v="2" actId="2711"/>
          <ac:spMkLst>
            <pc:docMk/>
            <pc:sldMk cId="156027758" sldId="15805"/>
            <ac:spMk id="8" creationId="{797D8CEF-0158-841B-86BE-1BA88B208902}"/>
          </ac:spMkLst>
        </pc:spChg>
        <pc:spChg chg="mod">
          <ac:chgData name="Nayla Alkaabi" userId="1fbd0e4e-7836-4105-afba-cb0a80a4a7aa" providerId="ADAL" clId="{F1969BE7-C436-4F57-83B2-7B51ADD2A516}" dt="2025-05-10T07:43:24.784" v="2" actId="2711"/>
          <ac:spMkLst>
            <pc:docMk/>
            <pc:sldMk cId="156027758" sldId="15805"/>
            <ac:spMk id="9" creationId="{09C3D1D8-3269-F570-0E04-59994F48A43D}"/>
          </ac:spMkLst>
        </pc:spChg>
        <pc:spChg chg="mod">
          <ac:chgData name="Nayla Alkaabi" userId="1fbd0e4e-7836-4105-afba-cb0a80a4a7aa" providerId="ADAL" clId="{F1969BE7-C436-4F57-83B2-7B51ADD2A516}" dt="2025-05-10T07:43:24.784" v="2" actId="2711"/>
          <ac:spMkLst>
            <pc:docMk/>
            <pc:sldMk cId="156027758" sldId="15805"/>
            <ac:spMk id="10" creationId="{3C60BF99-08FB-8D24-D869-A4B0FDFF2708}"/>
          </ac:spMkLst>
        </pc:spChg>
        <pc:picChg chg="mod">
          <ac:chgData name="Nayla Alkaabi" userId="1fbd0e4e-7836-4105-afba-cb0a80a4a7aa" providerId="ADAL" clId="{F1969BE7-C436-4F57-83B2-7B51ADD2A516}" dt="2025-05-10T07:43:24.784" v="2" actId="2711"/>
          <ac:picMkLst>
            <pc:docMk/>
            <pc:sldMk cId="156027758" sldId="15805"/>
            <ac:picMk id="3" creationId="{B4366835-703D-8710-7ED4-4DF17D2401C8}"/>
          </ac:picMkLst>
        </pc:picChg>
        <pc:picChg chg="mod">
          <ac:chgData name="Nayla Alkaabi" userId="1fbd0e4e-7836-4105-afba-cb0a80a4a7aa" providerId="ADAL" clId="{F1969BE7-C436-4F57-83B2-7B51ADD2A516}" dt="2025-05-10T07:43:24.784" v="2" actId="2711"/>
          <ac:picMkLst>
            <pc:docMk/>
            <pc:sldMk cId="156027758" sldId="15805"/>
            <ac:picMk id="7" creationId="{44B26928-A9EF-EA17-0CC7-6E1D7BD4687E}"/>
          </ac:picMkLst>
        </pc:picChg>
        <pc:picChg chg="mod">
          <ac:chgData name="Nayla Alkaabi" userId="1fbd0e4e-7836-4105-afba-cb0a80a4a7aa" providerId="ADAL" clId="{F1969BE7-C436-4F57-83B2-7B51ADD2A516}" dt="2025-05-10T07:43:24.784" v="2" actId="2711"/>
          <ac:picMkLst>
            <pc:docMk/>
            <pc:sldMk cId="156027758" sldId="15805"/>
            <ac:picMk id="12" creationId="{D01D7916-1E7B-1CDE-D33E-AFD4D9889B24}"/>
          </ac:picMkLst>
        </pc:picChg>
        <pc:picChg chg="mod">
          <ac:chgData name="Nayla Alkaabi" userId="1fbd0e4e-7836-4105-afba-cb0a80a4a7aa" providerId="ADAL" clId="{F1969BE7-C436-4F57-83B2-7B51ADD2A516}" dt="2025-05-10T07:43:24.784" v="2" actId="2711"/>
          <ac:picMkLst>
            <pc:docMk/>
            <pc:sldMk cId="156027758" sldId="15805"/>
            <ac:picMk id="13" creationId="{E482FDFA-1C73-BFAA-3135-6477D65B7630}"/>
          </ac:picMkLst>
        </pc:picChg>
        <pc:picChg chg="mod">
          <ac:chgData name="Nayla Alkaabi" userId="1fbd0e4e-7836-4105-afba-cb0a80a4a7aa" providerId="ADAL" clId="{F1969BE7-C436-4F57-83B2-7B51ADD2A516}" dt="2025-05-10T07:43:24.784" v="2" actId="2711"/>
          <ac:picMkLst>
            <pc:docMk/>
            <pc:sldMk cId="156027758" sldId="15805"/>
            <ac:picMk id="24" creationId="{304E1E2D-9089-2297-143F-9154A58B615C}"/>
          </ac:picMkLst>
        </pc:picChg>
      </pc:sldChg>
      <pc:sldChg chg="modSp">
        <pc:chgData name="Nayla Alkaabi" userId="1fbd0e4e-7836-4105-afba-cb0a80a4a7aa" providerId="ADAL" clId="{F1969BE7-C436-4F57-83B2-7B51ADD2A516}" dt="2025-05-10T07:46:32.490" v="40" actId="2711"/>
        <pc:sldMkLst>
          <pc:docMk/>
          <pc:sldMk cId="562017944" sldId="15814"/>
        </pc:sldMkLst>
        <pc:spChg chg="mod">
          <ac:chgData name="Nayla Alkaabi" userId="1fbd0e4e-7836-4105-afba-cb0a80a4a7aa" providerId="ADAL" clId="{F1969BE7-C436-4F57-83B2-7B51ADD2A516}" dt="2025-05-10T07:46:32.490" v="40" actId="2711"/>
          <ac:spMkLst>
            <pc:docMk/>
            <pc:sldMk cId="562017944" sldId="15814"/>
            <ac:spMk id="6" creationId="{31F77DF2-F745-9A6C-722D-D0B6CAFAA6F5}"/>
          </ac:spMkLst>
        </pc:spChg>
        <pc:grpChg chg="mod">
          <ac:chgData name="Nayla Alkaabi" userId="1fbd0e4e-7836-4105-afba-cb0a80a4a7aa" providerId="ADAL" clId="{F1969BE7-C436-4F57-83B2-7B51ADD2A516}" dt="2025-05-10T07:46:32.490" v="40" actId="2711"/>
          <ac:grpSpMkLst>
            <pc:docMk/>
            <pc:sldMk cId="562017944" sldId="15814"/>
            <ac:grpSpMk id="7" creationId="{12A65909-8798-8430-FEB3-CDB9DBD6A1DE}"/>
          </ac:grpSpMkLst>
        </pc:grpChg>
      </pc:sldChg>
      <pc:sldChg chg="modSp mod">
        <pc:chgData name="Nayla Alkaabi" userId="1fbd0e4e-7836-4105-afba-cb0a80a4a7aa" providerId="ADAL" clId="{F1969BE7-C436-4F57-83B2-7B51ADD2A516}" dt="2025-05-10T07:43:30.939" v="3" actId="2711"/>
        <pc:sldMkLst>
          <pc:docMk/>
          <pc:sldMk cId="3320647459" sldId="15816"/>
        </pc:sldMkLst>
        <pc:spChg chg="mod">
          <ac:chgData name="Nayla Alkaabi" userId="1fbd0e4e-7836-4105-afba-cb0a80a4a7aa" providerId="ADAL" clId="{F1969BE7-C436-4F57-83B2-7B51ADD2A516}" dt="2025-05-10T07:43:30.939" v="3" actId="2711"/>
          <ac:spMkLst>
            <pc:docMk/>
            <pc:sldMk cId="3320647459" sldId="15816"/>
            <ac:spMk id="2" creationId="{274F785F-FDD8-D604-19E6-F17A617244DD}"/>
          </ac:spMkLst>
        </pc:spChg>
        <pc:spChg chg="mod">
          <ac:chgData name="Nayla Alkaabi" userId="1fbd0e4e-7836-4105-afba-cb0a80a4a7aa" providerId="ADAL" clId="{F1969BE7-C436-4F57-83B2-7B51ADD2A516}" dt="2025-05-10T07:43:30.939" v="3" actId="2711"/>
          <ac:spMkLst>
            <pc:docMk/>
            <pc:sldMk cId="3320647459" sldId="15816"/>
            <ac:spMk id="3" creationId="{ECA11977-19DB-A055-CCE7-5A68B0E85CF4}"/>
          </ac:spMkLst>
        </pc:spChg>
        <pc:spChg chg="mod">
          <ac:chgData name="Nayla Alkaabi" userId="1fbd0e4e-7836-4105-afba-cb0a80a4a7aa" providerId="ADAL" clId="{F1969BE7-C436-4F57-83B2-7B51ADD2A516}" dt="2025-05-10T07:43:30.939" v="3" actId="2711"/>
          <ac:spMkLst>
            <pc:docMk/>
            <pc:sldMk cId="3320647459" sldId="15816"/>
            <ac:spMk id="4" creationId="{9A7375FB-7789-953E-3881-15F5AB3FBD75}"/>
          </ac:spMkLst>
        </pc:spChg>
        <pc:spChg chg="mod">
          <ac:chgData name="Nayla Alkaabi" userId="1fbd0e4e-7836-4105-afba-cb0a80a4a7aa" providerId="ADAL" clId="{F1969BE7-C436-4F57-83B2-7B51ADD2A516}" dt="2025-05-10T07:43:30.939" v="3" actId="2711"/>
          <ac:spMkLst>
            <pc:docMk/>
            <pc:sldMk cId="3320647459" sldId="15816"/>
            <ac:spMk id="22" creationId="{F0DBB6F5-CE14-A544-0086-93D270D970C8}"/>
          </ac:spMkLst>
        </pc:spChg>
      </pc:sldChg>
      <pc:sldChg chg="modSp mod">
        <pc:chgData name="Nayla Alkaabi" userId="1fbd0e4e-7836-4105-afba-cb0a80a4a7aa" providerId="ADAL" clId="{F1969BE7-C436-4F57-83B2-7B51ADD2A516}" dt="2025-05-10T07:43:40.894" v="5" actId="14100"/>
        <pc:sldMkLst>
          <pc:docMk/>
          <pc:sldMk cId="2423768078" sldId="15817"/>
        </pc:sldMkLst>
        <pc:spChg chg="mod">
          <ac:chgData name="Nayla Alkaabi" userId="1fbd0e4e-7836-4105-afba-cb0a80a4a7aa" providerId="ADAL" clId="{F1969BE7-C436-4F57-83B2-7B51ADD2A516}" dt="2025-05-10T07:43:37.215" v="4" actId="2711"/>
          <ac:spMkLst>
            <pc:docMk/>
            <pc:sldMk cId="2423768078" sldId="15817"/>
            <ac:spMk id="6" creationId="{2060578B-20DB-1DE2-7E58-3E0E7AA49A06}"/>
          </ac:spMkLst>
        </pc:spChg>
        <pc:spChg chg="mod">
          <ac:chgData name="Nayla Alkaabi" userId="1fbd0e4e-7836-4105-afba-cb0a80a4a7aa" providerId="ADAL" clId="{F1969BE7-C436-4F57-83B2-7B51ADD2A516}" dt="2025-05-10T07:43:37.215" v="4" actId="2711"/>
          <ac:spMkLst>
            <pc:docMk/>
            <pc:sldMk cId="2423768078" sldId="15817"/>
            <ac:spMk id="7" creationId="{466CCAB6-590D-C2EF-4754-75D8A597338B}"/>
          </ac:spMkLst>
        </pc:spChg>
        <pc:spChg chg="mod">
          <ac:chgData name="Nayla Alkaabi" userId="1fbd0e4e-7836-4105-afba-cb0a80a4a7aa" providerId="ADAL" clId="{F1969BE7-C436-4F57-83B2-7B51ADD2A516}" dt="2025-05-10T07:43:37.215" v="4" actId="2711"/>
          <ac:spMkLst>
            <pc:docMk/>
            <pc:sldMk cId="2423768078" sldId="15817"/>
            <ac:spMk id="10" creationId="{F7742237-C436-2D1F-6BF1-166A3459E099}"/>
          </ac:spMkLst>
        </pc:spChg>
        <pc:spChg chg="mod">
          <ac:chgData name="Nayla Alkaabi" userId="1fbd0e4e-7836-4105-afba-cb0a80a4a7aa" providerId="ADAL" clId="{F1969BE7-C436-4F57-83B2-7B51ADD2A516}" dt="2025-05-10T07:43:37.215" v="4" actId="2711"/>
          <ac:spMkLst>
            <pc:docMk/>
            <pc:sldMk cId="2423768078" sldId="15817"/>
            <ac:spMk id="11" creationId="{8E6512FD-2C2C-DE91-44F2-85A10B7DD795}"/>
          </ac:spMkLst>
        </pc:spChg>
        <pc:spChg chg="mod">
          <ac:chgData name="Nayla Alkaabi" userId="1fbd0e4e-7836-4105-afba-cb0a80a4a7aa" providerId="ADAL" clId="{F1969BE7-C436-4F57-83B2-7B51ADD2A516}" dt="2025-05-10T07:43:37.215" v="4" actId="2711"/>
          <ac:spMkLst>
            <pc:docMk/>
            <pc:sldMk cId="2423768078" sldId="15817"/>
            <ac:spMk id="14" creationId="{FEE31E20-D0FD-F299-0A39-E8281FD3B195}"/>
          </ac:spMkLst>
        </pc:spChg>
        <pc:spChg chg="mod">
          <ac:chgData name="Nayla Alkaabi" userId="1fbd0e4e-7836-4105-afba-cb0a80a4a7aa" providerId="ADAL" clId="{F1969BE7-C436-4F57-83B2-7B51ADD2A516}" dt="2025-05-10T07:43:40.894" v="5" actId="14100"/>
          <ac:spMkLst>
            <pc:docMk/>
            <pc:sldMk cId="2423768078" sldId="15817"/>
            <ac:spMk id="22" creationId="{F0DBB6F5-CE14-A544-0086-93D270D970C8}"/>
          </ac:spMkLst>
        </pc:spChg>
      </pc:sldChg>
      <pc:sldChg chg="modSp mod">
        <pc:chgData name="Nayla Alkaabi" userId="1fbd0e4e-7836-4105-afba-cb0a80a4a7aa" providerId="ADAL" clId="{F1969BE7-C436-4F57-83B2-7B51ADD2A516}" dt="2025-05-10T07:43:46.793" v="6" actId="2711"/>
        <pc:sldMkLst>
          <pc:docMk/>
          <pc:sldMk cId="125778873" sldId="15818"/>
        </pc:sldMkLst>
        <pc:spChg chg="mod">
          <ac:chgData name="Nayla Alkaabi" userId="1fbd0e4e-7836-4105-afba-cb0a80a4a7aa" providerId="ADAL" clId="{F1969BE7-C436-4F57-83B2-7B51ADD2A516}" dt="2025-05-10T07:43:46.793" v="6" actId="2711"/>
          <ac:spMkLst>
            <pc:docMk/>
            <pc:sldMk cId="125778873" sldId="15818"/>
            <ac:spMk id="4" creationId="{30279C44-655A-F020-2694-FBB2601F1A65}"/>
          </ac:spMkLst>
        </pc:spChg>
        <pc:spChg chg="mod">
          <ac:chgData name="Nayla Alkaabi" userId="1fbd0e4e-7836-4105-afba-cb0a80a4a7aa" providerId="ADAL" clId="{F1969BE7-C436-4F57-83B2-7B51ADD2A516}" dt="2025-05-10T07:43:46.793" v="6" actId="2711"/>
          <ac:spMkLst>
            <pc:docMk/>
            <pc:sldMk cId="125778873" sldId="15818"/>
            <ac:spMk id="5" creationId="{36096A72-6FFB-97E4-3AFF-81493BFFFD9E}"/>
          </ac:spMkLst>
        </pc:spChg>
        <pc:spChg chg="mod">
          <ac:chgData name="Nayla Alkaabi" userId="1fbd0e4e-7836-4105-afba-cb0a80a4a7aa" providerId="ADAL" clId="{F1969BE7-C436-4F57-83B2-7B51ADD2A516}" dt="2025-05-10T07:43:46.793" v="6" actId="2711"/>
          <ac:spMkLst>
            <pc:docMk/>
            <pc:sldMk cId="125778873" sldId="15818"/>
            <ac:spMk id="6" creationId="{6DB634BB-852A-0BF0-F8CF-D3D83399A3A5}"/>
          </ac:spMkLst>
        </pc:spChg>
        <pc:spChg chg="mod">
          <ac:chgData name="Nayla Alkaabi" userId="1fbd0e4e-7836-4105-afba-cb0a80a4a7aa" providerId="ADAL" clId="{F1969BE7-C436-4F57-83B2-7B51ADD2A516}" dt="2025-05-10T07:43:46.793" v="6" actId="2711"/>
          <ac:spMkLst>
            <pc:docMk/>
            <pc:sldMk cId="125778873" sldId="15818"/>
            <ac:spMk id="13" creationId="{3E5609A7-C3F3-1DF9-9BA4-F1DA8F31F9D9}"/>
          </ac:spMkLst>
        </pc:spChg>
        <pc:spChg chg="mod">
          <ac:chgData name="Nayla Alkaabi" userId="1fbd0e4e-7836-4105-afba-cb0a80a4a7aa" providerId="ADAL" clId="{F1969BE7-C436-4F57-83B2-7B51ADD2A516}" dt="2025-05-10T07:43:46.793" v="6" actId="2711"/>
          <ac:spMkLst>
            <pc:docMk/>
            <pc:sldMk cId="125778873" sldId="15818"/>
            <ac:spMk id="14" creationId="{F0095417-6045-C4B4-92C7-58874F75712E}"/>
          </ac:spMkLst>
        </pc:spChg>
        <pc:spChg chg="mod">
          <ac:chgData name="Nayla Alkaabi" userId="1fbd0e4e-7836-4105-afba-cb0a80a4a7aa" providerId="ADAL" clId="{F1969BE7-C436-4F57-83B2-7B51ADD2A516}" dt="2025-05-10T07:43:46.793" v="6" actId="2711"/>
          <ac:spMkLst>
            <pc:docMk/>
            <pc:sldMk cId="125778873" sldId="15818"/>
            <ac:spMk id="22" creationId="{F0DBB6F5-CE14-A544-0086-93D270D970C8}"/>
          </ac:spMkLst>
        </pc:spChg>
      </pc:sldChg>
      <pc:sldChg chg="modSp mod">
        <pc:chgData name="Nayla Alkaabi" userId="1fbd0e4e-7836-4105-afba-cb0a80a4a7aa" providerId="ADAL" clId="{F1969BE7-C436-4F57-83B2-7B51ADD2A516}" dt="2025-05-10T07:45:16.473" v="24" actId="2711"/>
        <pc:sldMkLst>
          <pc:docMk/>
          <pc:sldMk cId="4167026622" sldId="15819"/>
        </pc:sldMkLst>
        <pc:spChg chg="mod">
          <ac:chgData name="Nayla Alkaabi" userId="1fbd0e4e-7836-4105-afba-cb0a80a4a7aa" providerId="ADAL" clId="{F1969BE7-C436-4F57-83B2-7B51ADD2A516}" dt="2025-05-10T07:45:16.473" v="24" actId="2711"/>
          <ac:spMkLst>
            <pc:docMk/>
            <pc:sldMk cId="4167026622" sldId="15819"/>
            <ac:spMk id="2" creationId="{0C4D1873-600E-252D-8F1E-636A3B06793C}"/>
          </ac:spMkLst>
        </pc:spChg>
        <pc:spChg chg="mod">
          <ac:chgData name="Nayla Alkaabi" userId="1fbd0e4e-7836-4105-afba-cb0a80a4a7aa" providerId="ADAL" clId="{F1969BE7-C436-4F57-83B2-7B51ADD2A516}" dt="2025-05-10T07:45:16.473" v="24" actId="2711"/>
          <ac:spMkLst>
            <pc:docMk/>
            <pc:sldMk cId="4167026622" sldId="15819"/>
            <ac:spMk id="5" creationId="{F4BA0E0B-1E86-D6B3-1D77-5C8D7881DA1A}"/>
          </ac:spMkLst>
        </pc:spChg>
        <pc:spChg chg="mod">
          <ac:chgData name="Nayla Alkaabi" userId="1fbd0e4e-7836-4105-afba-cb0a80a4a7aa" providerId="ADAL" clId="{F1969BE7-C436-4F57-83B2-7B51ADD2A516}" dt="2025-05-10T07:45:16.473" v="24" actId="2711"/>
          <ac:spMkLst>
            <pc:docMk/>
            <pc:sldMk cId="4167026622" sldId="15819"/>
            <ac:spMk id="9" creationId="{DC75D4D2-61B6-B2C2-A3F2-C5CB9ABC1514}"/>
          </ac:spMkLst>
        </pc:spChg>
        <pc:spChg chg="mod">
          <ac:chgData name="Nayla Alkaabi" userId="1fbd0e4e-7836-4105-afba-cb0a80a4a7aa" providerId="ADAL" clId="{F1969BE7-C436-4F57-83B2-7B51ADD2A516}" dt="2025-05-10T07:45:16.473" v="24" actId="2711"/>
          <ac:spMkLst>
            <pc:docMk/>
            <pc:sldMk cId="4167026622" sldId="15819"/>
            <ac:spMk id="12" creationId="{0765CFAF-C068-D85B-C36D-6078D097F1E7}"/>
          </ac:spMkLst>
        </pc:spChg>
        <pc:spChg chg="mod">
          <ac:chgData name="Nayla Alkaabi" userId="1fbd0e4e-7836-4105-afba-cb0a80a4a7aa" providerId="ADAL" clId="{F1969BE7-C436-4F57-83B2-7B51ADD2A516}" dt="2025-05-10T07:45:16.473" v="24" actId="2711"/>
          <ac:spMkLst>
            <pc:docMk/>
            <pc:sldMk cId="4167026622" sldId="15819"/>
            <ac:spMk id="15" creationId="{9F27A5FE-ACC7-5586-7AB1-41B1B3348997}"/>
          </ac:spMkLst>
        </pc:spChg>
        <pc:spChg chg="mod">
          <ac:chgData name="Nayla Alkaabi" userId="1fbd0e4e-7836-4105-afba-cb0a80a4a7aa" providerId="ADAL" clId="{F1969BE7-C436-4F57-83B2-7B51ADD2A516}" dt="2025-05-10T07:45:16.473" v="24" actId="2711"/>
          <ac:spMkLst>
            <pc:docMk/>
            <pc:sldMk cId="4167026622" sldId="15819"/>
            <ac:spMk id="16" creationId="{DC885B4D-DEC5-C8BF-22BE-00EC76C6F593}"/>
          </ac:spMkLst>
        </pc:spChg>
        <pc:spChg chg="mod">
          <ac:chgData name="Nayla Alkaabi" userId="1fbd0e4e-7836-4105-afba-cb0a80a4a7aa" providerId="ADAL" clId="{F1969BE7-C436-4F57-83B2-7B51ADD2A516}" dt="2025-05-10T07:45:16.473" v="24" actId="2711"/>
          <ac:spMkLst>
            <pc:docMk/>
            <pc:sldMk cId="4167026622" sldId="15819"/>
            <ac:spMk id="17" creationId="{EFA445C2-C663-8AC1-9FED-D08038655A0D}"/>
          </ac:spMkLst>
        </pc:spChg>
        <pc:spChg chg="mod">
          <ac:chgData name="Nayla Alkaabi" userId="1fbd0e4e-7836-4105-afba-cb0a80a4a7aa" providerId="ADAL" clId="{F1969BE7-C436-4F57-83B2-7B51ADD2A516}" dt="2025-05-10T07:45:16.473" v="24" actId="2711"/>
          <ac:spMkLst>
            <pc:docMk/>
            <pc:sldMk cId="4167026622" sldId="15819"/>
            <ac:spMk id="18" creationId="{CEFF1636-7016-7EE6-C983-BC66A7448CF0}"/>
          </ac:spMkLst>
        </pc:spChg>
        <pc:spChg chg="mod">
          <ac:chgData name="Nayla Alkaabi" userId="1fbd0e4e-7836-4105-afba-cb0a80a4a7aa" providerId="ADAL" clId="{F1969BE7-C436-4F57-83B2-7B51ADD2A516}" dt="2025-05-10T07:45:16.473" v="24" actId="2711"/>
          <ac:spMkLst>
            <pc:docMk/>
            <pc:sldMk cId="4167026622" sldId="15819"/>
            <ac:spMk id="19" creationId="{057F0683-6759-46A6-8C6D-ECAAB2E6C786}"/>
          </ac:spMkLst>
        </pc:spChg>
        <pc:spChg chg="mod">
          <ac:chgData name="Nayla Alkaabi" userId="1fbd0e4e-7836-4105-afba-cb0a80a4a7aa" providerId="ADAL" clId="{F1969BE7-C436-4F57-83B2-7B51ADD2A516}" dt="2025-05-10T07:45:16.473" v="24" actId="2711"/>
          <ac:spMkLst>
            <pc:docMk/>
            <pc:sldMk cId="4167026622" sldId="15819"/>
            <ac:spMk id="24" creationId="{6C3072BF-D782-7B11-7729-F5FA944E3A11}"/>
          </ac:spMkLst>
        </pc:spChg>
      </pc:sldChg>
      <pc:sldChg chg="modSp mod">
        <pc:chgData name="Nayla Alkaabi" userId="1fbd0e4e-7836-4105-afba-cb0a80a4a7aa" providerId="ADAL" clId="{F1969BE7-C436-4F57-83B2-7B51ADD2A516}" dt="2025-05-10T07:44:33.828" v="15" actId="2711"/>
        <pc:sldMkLst>
          <pc:docMk/>
          <pc:sldMk cId="1109790343" sldId="15824"/>
        </pc:sldMkLst>
        <pc:spChg chg="mod">
          <ac:chgData name="Nayla Alkaabi" userId="1fbd0e4e-7836-4105-afba-cb0a80a4a7aa" providerId="ADAL" clId="{F1969BE7-C436-4F57-83B2-7B51ADD2A516}" dt="2025-05-10T07:44:33.828" v="15" actId="2711"/>
          <ac:spMkLst>
            <pc:docMk/>
            <pc:sldMk cId="1109790343" sldId="15824"/>
            <ac:spMk id="4" creationId="{8D2658A9-BF35-1DF5-CB76-5ED1FD1E5F63}"/>
          </ac:spMkLst>
        </pc:spChg>
        <pc:spChg chg="mod">
          <ac:chgData name="Nayla Alkaabi" userId="1fbd0e4e-7836-4105-afba-cb0a80a4a7aa" providerId="ADAL" clId="{F1969BE7-C436-4F57-83B2-7B51ADD2A516}" dt="2025-05-10T07:44:33.828" v="15" actId="2711"/>
          <ac:spMkLst>
            <pc:docMk/>
            <pc:sldMk cId="1109790343" sldId="15824"/>
            <ac:spMk id="9" creationId="{3BE3815E-6D28-FAA4-62B3-32267F3A2257}"/>
          </ac:spMkLst>
        </pc:spChg>
        <pc:spChg chg="mod">
          <ac:chgData name="Nayla Alkaabi" userId="1fbd0e4e-7836-4105-afba-cb0a80a4a7aa" providerId="ADAL" clId="{F1969BE7-C436-4F57-83B2-7B51ADD2A516}" dt="2025-05-10T07:44:33.828" v="15" actId="2711"/>
          <ac:spMkLst>
            <pc:docMk/>
            <pc:sldMk cId="1109790343" sldId="15824"/>
            <ac:spMk id="11" creationId="{D07896B6-DDE8-86F0-6901-9470DD5D566C}"/>
          </ac:spMkLst>
        </pc:spChg>
        <pc:spChg chg="mod">
          <ac:chgData name="Nayla Alkaabi" userId="1fbd0e4e-7836-4105-afba-cb0a80a4a7aa" providerId="ADAL" clId="{F1969BE7-C436-4F57-83B2-7B51ADD2A516}" dt="2025-05-10T07:44:33.828" v="15" actId="2711"/>
          <ac:spMkLst>
            <pc:docMk/>
            <pc:sldMk cId="1109790343" sldId="15824"/>
            <ac:spMk id="12" creationId="{CA0C8832-909A-AA97-22FD-F46E9CEF0B9F}"/>
          </ac:spMkLst>
        </pc:spChg>
        <pc:spChg chg="mod">
          <ac:chgData name="Nayla Alkaabi" userId="1fbd0e4e-7836-4105-afba-cb0a80a4a7aa" providerId="ADAL" clId="{F1969BE7-C436-4F57-83B2-7B51ADD2A516}" dt="2025-05-10T07:44:33.828" v="15" actId="2711"/>
          <ac:spMkLst>
            <pc:docMk/>
            <pc:sldMk cId="1109790343" sldId="15824"/>
            <ac:spMk id="16" creationId="{667763D5-D2D4-B9F0-2DC6-7EB0303EFE2F}"/>
          </ac:spMkLst>
        </pc:spChg>
        <pc:spChg chg="mod">
          <ac:chgData name="Nayla Alkaabi" userId="1fbd0e4e-7836-4105-afba-cb0a80a4a7aa" providerId="ADAL" clId="{F1969BE7-C436-4F57-83B2-7B51ADD2A516}" dt="2025-05-10T07:44:33.828" v="15" actId="2711"/>
          <ac:spMkLst>
            <pc:docMk/>
            <pc:sldMk cId="1109790343" sldId="15824"/>
            <ac:spMk id="18" creationId="{68A90BEA-56B5-4D84-1E62-6FDCE2B71ECE}"/>
          </ac:spMkLst>
        </pc:spChg>
        <pc:spChg chg="mod">
          <ac:chgData name="Nayla Alkaabi" userId="1fbd0e4e-7836-4105-afba-cb0a80a4a7aa" providerId="ADAL" clId="{F1969BE7-C436-4F57-83B2-7B51ADD2A516}" dt="2025-05-10T07:44:33.828" v="15" actId="2711"/>
          <ac:spMkLst>
            <pc:docMk/>
            <pc:sldMk cId="1109790343" sldId="15824"/>
            <ac:spMk id="24" creationId="{9772AA92-E87D-13E3-78A2-439BF578135E}"/>
          </ac:spMkLst>
        </pc:spChg>
        <pc:spChg chg="mod">
          <ac:chgData name="Nayla Alkaabi" userId="1fbd0e4e-7836-4105-afba-cb0a80a4a7aa" providerId="ADAL" clId="{F1969BE7-C436-4F57-83B2-7B51ADD2A516}" dt="2025-05-10T07:44:33.828" v="15" actId="2711"/>
          <ac:spMkLst>
            <pc:docMk/>
            <pc:sldMk cId="1109790343" sldId="15824"/>
            <ac:spMk id="25" creationId="{8FDBD100-C589-3314-E63E-50AB1B3BE9F1}"/>
          </ac:spMkLst>
        </pc:spChg>
        <pc:spChg chg="mod">
          <ac:chgData name="Nayla Alkaabi" userId="1fbd0e4e-7836-4105-afba-cb0a80a4a7aa" providerId="ADAL" clId="{F1969BE7-C436-4F57-83B2-7B51ADD2A516}" dt="2025-05-10T07:44:33.828" v="15" actId="2711"/>
          <ac:spMkLst>
            <pc:docMk/>
            <pc:sldMk cId="1109790343" sldId="15824"/>
            <ac:spMk id="30" creationId="{B48C8E8A-CBBA-5712-696B-F186D6DB28DD}"/>
          </ac:spMkLst>
        </pc:spChg>
        <pc:spChg chg="mod">
          <ac:chgData name="Nayla Alkaabi" userId="1fbd0e4e-7836-4105-afba-cb0a80a4a7aa" providerId="ADAL" clId="{F1969BE7-C436-4F57-83B2-7B51ADD2A516}" dt="2025-05-10T07:44:33.828" v="15" actId="2711"/>
          <ac:spMkLst>
            <pc:docMk/>
            <pc:sldMk cId="1109790343" sldId="15824"/>
            <ac:spMk id="35" creationId="{CF2DB2F9-E989-5BCD-8C87-C8434E27C5E9}"/>
          </ac:spMkLst>
        </pc:spChg>
      </pc:sldChg>
      <pc:sldChg chg="modSp mod">
        <pc:chgData name="Nayla Alkaabi" userId="1fbd0e4e-7836-4105-afba-cb0a80a4a7aa" providerId="ADAL" clId="{F1969BE7-C436-4F57-83B2-7B51ADD2A516}" dt="2025-05-10T07:45:36.149" v="28" actId="2711"/>
        <pc:sldMkLst>
          <pc:docMk/>
          <pc:sldMk cId="344117830" sldId="15827"/>
        </pc:sldMkLst>
        <pc:spChg chg="mod">
          <ac:chgData name="Nayla Alkaabi" userId="1fbd0e4e-7836-4105-afba-cb0a80a4a7aa" providerId="ADAL" clId="{F1969BE7-C436-4F57-83B2-7B51ADD2A516}" dt="2025-05-10T07:45:36.149" v="28" actId="2711"/>
          <ac:spMkLst>
            <pc:docMk/>
            <pc:sldMk cId="344117830" sldId="15827"/>
            <ac:spMk id="2" creationId="{D46CDD93-6EBE-B1DB-97C2-FD78D03F3654}"/>
          </ac:spMkLst>
        </pc:spChg>
        <pc:spChg chg="mod">
          <ac:chgData name="Nayla Alkaabi" userId="1fbd0e4e-7836-4105-afba-cb0a80a4a7aa" providerId="ADAL" clId="{F1969BE7-C436-4F57-83B2-7B51ADD2A516}" dt="2025-05-10T07:45:36.149" v="28" actId="2711"/>
          <ac:spMkLst>
            <pc:docMk/>
            <pc:sldMk cId="344117830" sldId="15827"/>
            <ac:spMk id="3" creationId="{8821AEF9-E06D-F261-58EE-A539383C184E}"/>
          </ac:spMkLst>
        </pc:spChg>
        <pc:spChg chg="mod">
          <ac:chgData name="Nayla Alkaabi" userId="1fbd0e4e-7836-4105-afba-cb0a80a4a7aa" providerId="ADAL" clId="{F1969BE7-C436-4F57-83B2-7B51ADD2A516}" dt="2025-05-10T07:45:36.149" v="28" actId="2711"/>
          <ac:spMkLst>
            <pc:docMk/>
            <pc:sldMk cId="344117830" sldId="15827"/>
            <ac:spMk id="6" creationId="{556E2CC0-9C92-2139-A3DE-41FC16D62D52}"/>
          </ac:spMkLst>
        </pc:spChg>
      </pc:sldChg>
      <pc:sldChg chg="modSp mod">
        <pc:chgData name="Nayla Alkaabi" userId="1fbd0e4e-7836-4105-afba-cb0a80a4a7aa" providerId="ADAL" clId="{F1969BE7-C436-4F57-83B2-7B51ADD2A516}" dt="2025-05-10T07:44:43.538" v="17" actId="2711"/>
        <pc:sldMkLst>
          <pc:docMk/>
          <pc:sldMk cId="2235216073" sldId="15830"/>
        </pc:sldMkLst>
        <pc:spChg chg="mod">
          <ac:chgData name="Nayla Alkaabi" userId="1fbd0e4e-7836-4105-afba-cb0a80a4a7aa" providerId="ADAL" clId="{F1969BE7-C436-4F57-83B2-7B51ADD2A516}" dt="2025-05-10T07:44:43.538" v="17" actId="2711"/>
          <ac:spMkLst>
            <pc:docMk/>
            <pc:sldMk cId="2235216073" sldId="15830"/>
            <ac:spMk id="5" creationId="{6ACE22AE-040F-A286-B4A5-DB3EA8A7F38A}"/>
          </ac:spMkLst>
        </pc:spChg>
      </pc:sldChg>
      <pc:sldChg chg="modSp mod">
        <pc:chgData name="Nayla Alkaabi" userId="1fbd0e4e-7836-4105-afba-cb0a80a4a7aa" providerId="ADAL" clId="{F1969BE7-C436-4F57-83B2-7B51ADD2A516}" dt="2025-05-10T07:44:39.790" v="16" actId="2711"/>
        <pc:sldMkLst>
          <pc:docMk/>
          <pc:sldMk cId="2116804186" sldId="15831"/>
        </pc:sldMkLst>
        <pc:spChg chg="mod">
          <ac:chgData name="Nayla Alkaabi" userId="1fbd0e4e-7836-4105-afba-cb0a80a4a7aa" providerId="ADAL" clId="{F1969BE7-C436-4F57-83B2-7B51ADD2A516}" dt="2025-05-10T07:44:39.790" v="16" actId="2711"/>
          <ac:spMkLst>
            <pc:docMk/>
            <pc:sldMk cId="2116804186" sldId="15831"/>
            <ac:spMk id="5" creationId="{6ACE22AE-040F-A286-B4A5-DB3EA8A7F38A}"/>
          </ac:spMkLst>
        </pc:spChg>
      </pc:sldChg>
      <pc:sldChg chg="modSp">
        <pc:chgData name="Nayla Alkaabi" userId="1fbd0e4e-7836-4105-afba-cb0a80a4a7aa" providerId="ADAL" clId="{F1969BE7-C436-4F57-83B2-7B51ADD2A516}" dt="2025-05-10T07:43:51.350" v="7" actId="2711"/>
        <pc:sldMkLst>
          <pc:docMk/>
          <pc:sldMk cId="3970318600" sldId="15835"/>
        </pc:sldMkLst>
        <pc:spChg chg="mod">
          <ac:chgData name="Nayla Alkaabi" userId="1fbd0e4e-7836-4105-afba-cb0a80a4a7aa" providerId="ADAL" clId="{F1969BE7-C436-4F57-83B2-7B51ADD2A516}" dt="2025-05-10T07:43:51.350" v="7" actId="2711"/>
          <ac:spMkLst>
            <pc:docMk/>
            <pc:sldMk cId="3970318600" sldId="15835"/>
            <ac:spMk id="4" creationId="{F69E20F1-1124-2AAE-FD3C-A7E58123FC79}"/>
          </ac:spMkLst>
        </pc:spChg>
        <pc:spChg chg="mod">
          <ac:chgData name="Nayla Alkaabi" userId="1fbd0e4e-7836-4105-afba-cb0a80a4a7aa" providerId="ADAL" clId="{F1969BE7-C436-4F57-83B2-7B51ADD2A516}" dt="2025-05-10T07:43:51.350" v="7" actId="2711"/>
          <ac:spMkLst>
            <pc:docMk/>
            <pc:sldMk cId="3970318600" sldId="15835"/>
            <ac:spMk id="8" creationId="{48D57BED-5C79-1A8C-2401-1A1AA57A2F34}"/>
          </ac:spMkLst>
        </pc:spChg>
        <pc:graphicFrameChg chg="mod">
          <ac:chgData name="Nayla Alkaabi" userId="1fbd0e4e-7836-4105-afba-cb0a80a4a7aa" providerId="ADAL" clId="{F1969BE7-C436-4F57-83B2-7B51ADD2A516}" dt="2025-05-10T07:43:51.350" v="7" actId="2711"/>
          <ac:graphicFrameMkLst>
            <pc:docMk/>
            <pc:sldMk cId="3970318600" sldId="15835"/>
            <ac:graphicFrameMk id="5" creationId="{9EB9DE4D-49FF-AE05-B631-957707490544}"/>
          </ac:graphicFrameMkLst>
        </pc:graphicFrameChg>
      </pc:sldChg>
      <pc:sldChg chg="modSp mod">
        <pc:chgData name="Nayla Alkaabi" userId="1fbd0e4e-7836-4105-afba-cb0a80a4a7aa" providerId="ADAL" clId="{F1969BE7-C436-4F57-83B2-7B51ADD2A516}" dt="2025-05-10T07:43:55.816" v="8" actId="2711"/>
        <pc:sldMkLst>
          <pc:docMk/>
          <pc:sldMk cId="3964658589" sldId="15836"/>
        </pc:sldMkLst>
        <pc:spChg chg="mod">
          <ac:chgData name="Nayla Alkaabi" userId="1fbd0e4e-7836-4105-afba-cb0a80a4a7aa" providerId="ADAL" clId="{F1969BE7-C436-4F57-83B2-7B51ADD2A516}" dt="2025-05-10T07:43:55.816" v="8" actId="2711"/>
          <ac:spMkLst>
            <pc:docMk/>
            <pc:sldMk cId="3964658589" sldId="15836"/>
            <ac:spMk id="3" creationId="{B685445D-EF82-7F36-C1ED-0399C7B05F10}"/>
          </ac:spMkLst>
        </pc:spChg>
        <pc:spChg chg="mod">
          <ac:chgData name="Nayla Alkaabi" userId="1fbd0e4e-7836-4105-afba-cb0a80a4a7aa" providerId="ADAL" clId="{F1969BE7-C436-4F57-83B2-7B51ADD2A516}" dt="2025-05-10T07:43:55.816" v="8" actId="2711"/>
          <ac:spMkLst>
            <pc:docMk/>
            <pc:sldMk cId="3964658589" sldId="15836"/>
            <ac:spMk id="4" creationId="{22800DA1-74EE-3BEF-F473-14F1B95740C1}"/>
          </ac:spMkLst>
        </pc:spChg>
        <pc:spChg chg="mod">
          <ac:chgData name="Nayla Alkaabi" userId="1fbd0e4e-7836-4105-afba-cb0a80a4a7aa" providerId="ADAL" clId="{F1969BE7-C436-4F57-83B2-7B51ADD2A516}" dt="2025-05-10T07:43:55.816" v="8" actId="2711"/>
          <ac:spMkLst>
            <pc:docMk/>
            <pc:sldMk cId="3964658589" sldId="15836"/>
            <ac:spMk id="5" creationId="{0BCE7802-0DA6-CB32-44E8-C1D6F95DCE20}"/>
          </ac:spMkLst>
        </pc:spChg>
        <pc:spChg chg="mod">
          <ac:chgData name="Nayla Alkaabi" userId="1fbd0e4e-7836-4105-afba-cb0a80a4a7aa" providerId="ADAL" clId="{F1969BE7-C436-4F57-83B2-7B51ADD2A516}" dt="2025-05-10T07:43:55.816" v="8" actId="2711"/>
          <ac:spMkLst>
            <pc:docMk/>
            <pc:sldMk cId="3964658589" sldId="15836"/>
            <ac:spMk id="7" creationId="{BEC04A32-7EFC-B759-F9BB-DD63F376CB84}"/>
          </ac:spMkLst>
        </pc:spChg>
        <pc:spChg chg="mod">
          <ac:chgData name="Nayla Alkaabi" userId="1fbd0e4e-7836-4105-afba-cb0a80a4a7aa" providerId="ADAL" clId="{F1969BE7-C436-4F57-83B2-7B51ADD2A516}" dt="2025-05-10T07:43:55.816" v="8" actId="2711"/>
          <ac:spMkLst>
            <pc:docMk/>
            <pc:sldMk cId="3964658589" sldId="15836"/>
            <ac:spMk id="11" creationId="{0F269DED-8F76-5747-E1B8-49DB949BCF96}"/>
          </ac:spMkLst>
        </pc:spChg>
        <pc:spChg chg="mod">
          <ac:chgData name="Nayla Alkaabi" userId="1fbd0e4e-7836-4105-afba-cb0a80a4a7aa" providerId="ADAL" clId="{F1969BE7-C436-4F57-83B2-7B51ADD2A516}" dt="2025-05-10T07:43:55.816" v="8" actId="2711"/>
          <ac:spMkLst>
            <pc:docMk/>
            <pc:sldMk cId="3964658589" sldId="15836"/>
            <ac:spMk id="12" creationId="{3F8E1E01-2AE8-A809-67A8-BB982CD6750E}"/>
          </ac:spMkLst>
        </pc:spChg>
        <pc:spChg chg="mod">
          <ac:chgData name="Nayla Alkaabi" userId="1fbd0e4e-7836-4105-afba-cb0a80a4a7aa" providerId="ADAL" clId="{F1969BE7-C436-4F57-83B2-7B51ADD2A516}" dt="2025-05-10T07:43:55.816" v="8" actId="2711"/>
          <ac:spMkLst>
            <pc:docMk/>
            <pc:sldMk cId="3964658589" sldId="15836"/>
            <ac:spMk id="16" creationId="{FAAC02B7-5BA7-D438-32A9-482ACBF84A53}"/>
          </ac:spMkLst>
        </pc:spChg>
        <pc:spChg chg="mod">
          <ac:chgData name="Nayla Alkaabi" userId="1fbd0e4e-7836-4105-afba-cb0a80a4a7aa" providerId="ADAL" clId="{F1969BE7-C436-4F57-83B2-7B51ADD2A516}" dt="2025-05-10T07:43:55.816" v="8" actId="2711"/>
          <ac:spMkLst>
            <pc:docMk/>
            <pc:sldMk cId="3964658589" sldId="15836"/>
            <ac:spMk id="23" creationId="{4467AD35-AEB2-AA28-8E2E-6B9E0437ACB4}"/>
          </ac:spMkLst>
        </pc:spChg>
        <pc:spChg chg="mod">
          <ac:chgData name="Nayla Alkaabi" userId="1fbd0e4e-7836-4105-afba-cb0a80a4a7aa" providerId="ADAL" clId="{F1969BE7-C436-4F57-83B2-7B51ADD2A516}" dt="2025-05-10T07:43:55.816" v="8" actId="2711"/>
          <ac:spMkLst>
            <pc:docMk/>
            <pc:sldMk cId="3964658589" sldId="15836"/>
            <ac:spMk id="24" creationId="{63148C93-B739-E576-A881-AA259A86B6CE}"/>
          </ac:spMkLst>
        </pc:spChg>
        <pc:spChg chg="mod">
          <ac:chgData name="Nayla Alkaabi" userId="1fbd0e4e-7836-4105-afba-cb0a80a4a7aa" providerId="ADAL" clId="{F1969BE7-C436-4F57-83B2-7B51ADD2A516}" dt="2025-05-10T07:43:55.816" v="8" actId="2711"/>
          <ac:spMkLst>
            <pc:docMk/>
            <pc:sldMk cId="3964658589" sldId="15836"/>
            <ac:spMk id="25" creationId="{9BB8BD3D-AD21-AA41-D9F1-391A0349E4BA}"/>
          </ac:spMkLst>
        </pc:spChg>
      </pc:sldChg>
      <pc:sldChg chg="modSp mod">
        <pc:chgData name="Nayla Alkaabi" userId="1fbd0e4e-7836-4105-afba-cb0a80a4a7aa" providerId="ADAL" clId="{F1969BE7-C436-4F57-83B2-7B51ADD2A516}" dt="2025-05-10T07:44:02.122" v="9" actId="2711"/>
        <pc:sldMkLst>
          <pc:docMk/>
          <pc:sldMk cId="3807125273" sldId="15837"/>
        </pc:sldMkLst>
        <pc:spChg chg="mod">
          <ac:chgData name="Nayla Alkaabi" userId="1fbd0e4e-7836-4105-afba-cb0a80a4a7aa" providerId="ADAL" clId="{F1969BE7-C436-4F57-83B2-7B51ADD2A516}" dt="2025-05-10T07:44:02.122" v="9" actId="2711"/>
          <ac:spMkLst>
            <pc:docMk/>
            <pc:sldMk cId="3807125273" sldId="15837"/>
            <ac:spMk id="5" creationId="{BB93146C-9F3B-C1FB-228D-003D99920EC4}"/>
          </ac:spMkLst>
        </pc:spChg>
        <pc:spChg chg="mod">
          <ac:chgData name="Nayla Alkaabi" userId="1fbd0e4e-7836-4105-afba-cb0a80a4a7aa" providerId="ADAL" clId="{F1969BE7-C436-4F57-83B2-7B51ADD2A516}" dt="2025-05-10T07:44:02.122" v="9" actId="2711"/>
          <ac:spMkLst>
            <pc:docMk/>
            <pc:sldMk cId="3807125273" sldId="15837"/>
            <ac:spMk id="7" creationId="{F979CD41-2D88-4DFE-7BE7-B2139AECAE7C}"/>
          </ac:spMkLst>
        </pc:spChg>
        <pc:spChg chg="mod">
          <ac:chgData name="Nayla Alkaabi" userId="1fbd0e4e-7836-4105-afba-cb0a80a4a7aa" providerId="ADAL" clId="{F1969BE7-C436-4F57-83B2-7B51ADD2A516}" dt="2025-05-10T07:44:02.122" v="9" actId="2711"/>
          <ac:spMkLst>
            <pc:docMk/>
            <pc:sldMk cId="3807125273" sldId="15837"/>
            <ac:spMk id="14" creationId="{DA724109-4C73-A038-5F7A-D1EB6E235AA4}"/>
          </ac:spMkLst>
        </pc:spChg>
        <pc:spChg chg="mod">
          <ac:chgData name="Nayla Alkaabi" userId="1fbd0e4e-7836-4105-afba-cb0a80a4a7aa" providerId="ADAL" clId="{F1969BE7-C436-4F57-83B2-7B51ADD2A516}" dt="2025-05-10T07:44:02.122" v="9" actId="2711"/>
          <ac:spMkLst>
            <pc:docMk/>
            <pc:sldMk cId="3807125273" sldId="15837"/>
            <ac:spMk id="18" creationId="{1E1C0CDE-38E4-EC58-7349-A3FC02AE6FB0}"/>
          </ac:spMkLst>
        </pc:spChg>
        <pc:spChg chg="mod">
          <ac:chgData name="Nayla Alkaabi" userId="1fbd0e4e-7836-4105-afba-cb0a80a4a7aa" providerId="ADAL" clId="{F1969BE7-C436-4F57-83B2-7B51ADD2A516}" dt="2025-05-10T07:44:02.122" v="9" actId="2711"/>
          <ac:spMkLst>
            <pc:docMk/>
            <pc:sldMk cId="3807125273" sldId="15837"/>
            <ac:spMk id="20" creationId="{B5727E95-07D8-582F-EBB6-17CB6CB2DE87}"/>
          </ac:spMkLst>
        </pc:spChg>
        <pc:spChg chg="mod">
          <ac:chgData name="Nayla Alkaabi" userId="1fbd0e4e-7836-4105-afba-cb0a80a4a7aa" providerId="ADAL" clId="{F1969BE7-C436-4F57-83B2-7B51ADD2A516}" dt="2025-05-10T07:44:02.122" v="9" actId="2711"/>
          <ac:spMkLst>
            <pc:docMk/>
            <pc:sldMk cId="3807125273" sldId="15837"/>
            <ac:spMk id="22" creationId="{438EA89D-4E76-E5BC-EC74-E0DA8CBBE97B}"/>
          </ac:spMkLst>
        </pc:spChg>
        <pc:spChg chg="mod">
          <ac:chgData name="Nayla Alkaabi" userId="1fbd0e4e-7836-4105-afba-cb0a80a4a7aa" providerId="ADAL" clId="{F1969BE7-C436-4F57-83B2-7B51ADD2A516}" dt="2025-05-10T07:44:02.122" v="9" actId="2711"/>
          <ac:spMkLst>
            <pc:docMk/>
            <pc:sldMk cId="3807125273" sldId="15837"/>
            <ac:spMk id="23" creationId="{3E7C3208-6C67-F499-1A22-1212DE0B0A14}"/>
          </ac:spMkLst>
        </pc:spChg>
        <pc:spChg chg="mod">
          <ac:chgData name="Nayla Alkaabi" userId="1fbd0e4e-7836-4105-afba-cb0a80a4a7aa" providerId="ADAL" clId="{F1969BE7-C436-4F57-83B2-7B51ADD2A516}" dt="2025-05-10T07:44:02.122" v="9" actId="2711"/>
          <ac:spMkLst>
            <pc:docMk/>
            <pc:sldMk cId="3807125273" sldId="15837"/>
            <ac:spMk id="24" creationId="{D2C7445A-2603-1898-7A17-31F0F46DF3F7}"/>
          </ac:spMkLst>
        </pc:spChg>
        <pc:spChg chg="mod">
          <ac:chgData name="Nayla Alkaabi" userId="1fbd0e4e-7836-4105-afba-cb0a80a4a7aa" providerId="ADAL" clId="{F1969BE7-C436-4F57-83B2-7B51ADD2A516}" dt="2025-05-10T07:44:02.122" v="9" actId="2711"/>
          <ac:spMkLst>
            <pc:docMk/>
            <pc:sldMk cId="3807125273" sldId="15837"/>
            <ac:spMk id="25" creationId="{F0FD18E4-174F-D847-A06F-7ADDF8248C1A}"/>
          </ac:spMkLst>
        </pc:spChg>
        <pc:spChg chg="mod">
          <ac:chgData name="Nayla Alkaabi" userId="1fbd0e4e-7836-4105-afba-cb0a80a4a7aa" providerId="ADAL" clId="{F1969BE7-C436-4F57-83B2-7B51ADD2A516}" dt="2025-05-10T07:44:02.122" v="9" actId="2711"/>
          <ac:spMkLst>
            <pc:docMk/>
            <pc:sldMk cId="3807125273" sldId="15837"/>
            <ac:spMk id="26" creationId="{6B3C7678-8D2C-D464-A662-520498236167}"/>
          </ac:spMkLst>
        </pc:spChg>
      </pc:sldChg>
      <pc:sldChg chg="modSp">
        <pc:chgData name="Nayla Alkaabi" userId="1fbd0e4e-7836-4105-afba-cb0a80a4a7aa" providerId="ADAL" clId="{F1969BE7-C436-4F57-83B2-7B51ADD2A516}" dt="2025-05-10T07:44:06.365" v="10" actId="2711"/>
        <pc:sldMkLst>
          <pc:docMk/>
          <pc:sldMk cId="1420733313" sldId="15838"/>
        </pc:sldMkLst>
        <pc:spChg chg="mod">
          <ac:chgData name="Nayla Alkaabi" userId="1fbd0e4e-7836-4105-afba-cb0a80a4a7aa" providerId="ADAL" clId="{F1969BE7-C436-4F57-83B2-7B51ADD2A516}" dt="2025-05-10T07:44:06.365" v="10" actId="2711"/>
          <ac:spMkLst>
            <pc:docMk/>
            <pc:sldMk cId="1420733313" sldId="15838"/>
            <ac:spMk id="2" creationId="{1FC95E08-97D6-0E1D-B8A5-5367A28EBB3D}"/>
          </ac:spMkLst>
        </pc:spChg>
        <pc:spChg chg="mod">
          <ac:chgData name="Nayla Alkaabi" userId="1fbd0e4e-7836-4105-afba-cb0a80a4a7aa" providerId="ADAL" clId="{F1969BE7-C436-4F57-83B2-7B51ADD2A516}" dt="2025-05-10T07:44:06.365" v="10" actId="2711"/>
          <ac:spMkLst>
            <pc:docMk/>
            <pc:sldMk cId="1420733313" sldId="15838"/>
            <ac:spMk id="7" creationId="{CD90EEBD-8A81-B79F-9047-32E257327321}"/>
          </ac:spMkLst>
        </pc:spChg>
        <pc:spChg chg="mod">
          <ac:chgData name="Nayla Alkaabi" userId="1fbd0e4e-7836-4105-afba-cb0a80a4a7aa" providerId="ADAL" clId="{F1969BE7-C436-4F57-83B2-7B51ADD2A516}" dt="2025-05-10T07:44:06.365" v="10" actId="2711"/>
          <ac:spMkLst>
            <pc:docMk/>
            <pc:sldMk cId="1420733313" sldId="15838"/>
            <ac:spMk id="8" creationId="{194999C7-8842-F1A8-D029-28D042CDFF63}"/>
          </ac:spMkLst>
        </pc:spChg>
        <pc:spChg chg="mod">
          <ac:chgData name="Nayla Alkaabi" userId="1fbd0e4e-7836-4105-afba-cb0a80a4a7aa" providerId="ADAL" clId="{F1969BE7-C436-4F57-83B2-7B51ADD2A516}" dt="2025-05-10T07:44:06.365" v="10" actId="2711"/>
          <ac:spMkLst>
            <pc:docMk/>
            <pc:sldMk cId="1420733313" sldId="15838"/>
            <ac:spMk id="22" creationId="{D49F7309-A41F-DA8D-BA16-B4317334BE4D}"/>
          </ac:spMkLst>
        </pc:spChg>
        <pc:spChg chg="mod">
          <ac:chgData name="Nayla Alkaabi" userId="1fbd0e4e-7836-4105-afba-cb0a80a4a7aa" providerId="ADAL" clId="{F1969BE7-C436-4F57-83B2-7B51ADD2A516}" dt="2025-05-10T07:44:06.365" v="10" actId="2711"/>
          <ac:spMkLst>
            <pc:docMk/>
            <pc:sldMk cId="1420733313" sldId="15838"/>
            <ac:spMk id="23" creationId="{5EB5424D-B296-20AB-7E6E-F2FACFBF3B50}"/>
          </ac:spMkLst>
        </pc:spChg>
        <pc:spChg chg="mod">
          <ac:chgData name="Nayla Alkaabi" userId="1fbd0e4e-7836-4105-afba-cb0a80a4a7aa" providerId="ADAL" clId="{F1969BE7-C436-4F57-83B2-7B51ADD2A516}" dt="2025-05-10T07:44:06.365" v="10" actId="2711"/>
          <ac:spMkLst>
            <pc:docMk/>
            <pc:sldMk cId="1420733313" sldId="15838"/>
            <ac:spMk id="24" creationId="{064434F7-35C6-6F4F-7B1F-FF01E06A10B0}"/>
          </ac:spMkLst>
        </pc:spChg>
        <pc:spChg chg="mod">
          <ac:chgData name="Nayla Alkaabi" userId="1fbd0e4e-7836-4105-afba-cb0a80a4a7aa" providerId="ADAL" clId="{F1969BE7-C436-4F57-83B2-7B51ADD2A516}" dt="2025-05-10T07:44:06.365" v="10" actId="2711"/>
          <ac:spMkLst>
            <pc:docMk/>
            <pc:sldMk cId="1420733313" sldId="15838"/>
            <ac:spMk id="25" creationId="{4395668A-FFF5-C379-4CE1-34F1CB2BF316}"/>
          </ac:spMkLst>
        </pc:spChg>
        <pc:picChg chg="mod">
          <ac:chgData name="Nayla Alkaabi" userId="1fbd0e4e-7836-4105-afba-cb0a80a4a7aa" providerId="ADAL" clId="{F1969BE7-C436-4F57-83B2-7B51ADD2A516}" dt="2025-05-10T07:44:06.365" v="10" actId="2711"/>
          <ac:picMkLst>
            <pc:docMk/>
            <pc:sldMk cId="1420733313" sldId="15838"/>
            <ac:picMk id="6" creationId="{A833797F-5BBF-5C62-B1F8-475FD552E5ED}"/>
          </ac:picMkLst>
        </pc:picChg>
        <pc:picChg chg="mod">
          <ac:chgData name="Nayla Alkaabi" userId="1fbd0e4e-7836-4105-afba-cb0a80a4a7aa" providerId="ADAL" clId="{F1969BE7-C436-4F57-83B2-7B51ADD2A516}" dt="2025-05-10T07:44:06.365" v="10" actId="2711"/>
          <ac:picMkLst>
            <pc:docMk/>
            <pc:sldMk cId="1420733313" sldId="15838"/>
            <ac:picMk id="29" creationId="{F0FFAFBA-495B-6710-86C8-9636D01AFA95}"/>
          </ac:picMkLst>
        </pc:picChg>
        <pc:picChg chg="mod">
          <ac:chgData name="Nayla Alkaabi" userId="1fbd0e4e-7836-4105-afba-cb0a80a4a7aa" providerId="ADAL" clId="{F1969BE7-C436-4F57-83B2-7B51ADD2A516}" dt="2025-05-10T07:44:06.365" v="10" actId="2711"/>
          <ac:picMkLst>
            <pc:docMk/>
            <pc:sldMk cId="1420733313" sldId="15838"/>
            <ac:picMk id="35" creationId="{17CA5260-2F20-8EC5-9AF9-A1CE40828D05}"/>
          </ac:picMkLst>
        </pc:picChg>
      </pc:sldChg>
      <pc:sldChg chg="modSp mod">
        <pc:chgData name="Nayla Alkaabi" userId="1fbd0e4e-7836-4105-afba-cb0a80a4a7aa" providerId="ADAL" clId="{F1969BE7-C436-4F57-83B2-7B51ADD2A516}" dt="2025-05-10T07:44:10.889" v="11" actId="2711"/>
        <pc:sldMkLst>
          <pc:docMk/>
          <pc:sldMk cId="2480460123" sldId="15839"/>
        </pc:sldMkLst>
        <pc:spChg chg="mod">
          <ac:chgData name="Nayla Alkaabi" userId="1fbd0e4e-7836-4105-afba-cb0a80a4a7aa" providerId="ADAL" clId="{F1969BE7-C436-4F57-83B2-7B51ADD2A516}" dt="2025-05-10T07:44:10.889" v="11" actId="2711"/>
          <ac:spMkLst>
            <pc:docMk/>
            <pc:sldMk cId="2480460123" sldId="15839"/>
            <ac:spMk id="2" creationId="{6698CF83-8F5E-9B3A-D170-43346EB1C6DA}"/>
          </ac:spMkLst>
        </pc:spChg>
        <pc:spChg chg="mod">
          <ac:chgData name="Nayla Alkaabi" userId="1fbd0e4e-7836-4105-afba-cb0a80a4a7aa" providerId="ADAL" clId="{F1969BE7-C436-4F57-83B2-7B51ADD2A516}" dt="2025-05-10T07:44:10.889" v="11" actId="2711"/>
          <ac:spMkLst>
            <pc:docMk/>
            <pc:sldMk cId="2480460123" sldId="15839"/>
            <ac:spMk id="3" creationId="{6DA4A4BF-CCA3-44F8-7A86-A784051A413D}"/>
          </ac:spMkLst>
        </pc:spChg>
        <pc:spChg chg="mod">
          <ac:chgData name="Nayla Alkaabi" userId="1fbd0e4e-7836-4105-afba-cb0a80a4a7aa" providerId="ADAL" clId="{F1969BE7-C436-4F57-83B2-7B51ADD2A516}" dt="2025-05-10T07:44:10.889" v="11" actId="2711"/>
          <ac:spMkLst>
            <pc:docMk/>
            <pc:sldMk cId="2480460123" sldId="15839"/>
            <ac:spMk id="7" creationId="{534EF18B-FD32-0598-1BFD-87EC8332B756}"/>
          </ac:spMkLst>
        </pc:spChg>
        <pc:spChg chg="mod">
          <ac:chgData name="Nayla Alkaabi" userId="1fbd0e4e-7836-4105-afba-cb0a80a4a7aa" providerId="ADAL" clId="{F1969BE7-C436-4F57-83B2-7B51ADD2A516}" dt="2025-05-10T07:44:10.889" v="11" actId="2711"/>
          <ac:spMkLst>
            <pc:docMk/>
            <pc:sldMk cId="2480460123" sldId="15839"/>
            <ac:spMk id="9" creationId="{B78C4035-AC26-9A7A-B582-DF64BEDB345E}"/>
          </ac:spMkLst>
        </pc:spChg>
        <pc:spChg chg="mod">
          <ac:chgData name="Nayla Alkaabi" userId="1fbd0e4e-7836-4105-afba-cb0a80a4a7aa" providerId="ADAL" clId="{F1969BE7-C436-4F57-83B2-7B51ADD2A516}" dt="2025-05-10T07:44:10.889" v="11" actId="2711"/>
          <ac:spMkLst>
            <pc:docMk/>
            <pc:sldMk cId="2480460123" sldId="15839"/>
            <ac:spMk id="11" creationId="{36AEB11D-B919-75BA-BDD6-1BE2120DE77C}"/>
          </ac:spMkLst>
        </pc:spChg>
        <pc:spChg chg="mod">
          <ac:chgData name="Nayla Alkaabi" userId="1fbd0e4e-7836-4105-afba-cb0a80a4a7aa" providerId="ADAL" clId="{F1969BE7-C436-4F57-83B2-7B51ADD2A516}" dt="2025-05-10T07:44:10.889" v="11" actId="2711"/>
          <ac:spMkLst>
            <pc:docMk/>
            <pc:sldMk cId="2480460123" sldId="15839"/>
            <ac:spMk id="12" creationId="{2E1D299F-8BD2-C1D7-1009-ECA6EEAB3EEE}"/>
          </ac:spMkLst>
        </pc:spChg>
        <pc:spChg chg="mod">
          <ac:chgData name="Nayla Alkaabi" userId="1fbd0e4e-7836-4105-afba-cb0a80a4a7aa" providerId="ADAL" clId="{F1969BE7-C436-4F57-83B2-7B51ADD2A516}" dt="2025-05-10T07:44:10.889" v="11" actId="2711"/>
          <ac:spMkLst>
            <pc:docMk/>
            <pc:sldMk cId="2480460123" sldId="15839"/>
            <ac:spMk id="16" creationId="{F89D10EE-9803-A858-F863-590E45251E7E}"/>
          </ac:spMkLst>
        </pc:spChg>
        <pc:spChg chg="mod">
          <ac:chgData name="Nayla Alkaabi" userId="1fbd0e4e-7836-4105-afba-cb0a80a4a7aa" providerId="ADAL" clId="{F1969BE7-C436-4F57-83B2-7B51ADD2A516}" dt="2025-05-10T07:44:10.889" v="11" actId="2711"/>
          <ac:spMkLst>
            <pc:docMk/>
            <pc:sldMk cId="2480460123" sldId="15839"/>
            <ac:spMk id="22" creationId="{13074CE0-B557-AB94-B302-82EDC2BD8AA9}"/>
          </ac:spMkLst>
        </pc:spChg>
        <pc:spChg chg="mod">
          <ac:chgData name="Nayla Alkaabi" userId="1fbd0e4e-7836-4105-afba-cb0a80a4a7aa" providerId="ADAL" clId="{F1969BE7-C436-4F57-83B2-7B51ADD2A516}" dt="2025-05-10T07:44:10.889" v="11" actId="2711"/>
          <ac:spMkLst>
            <pc:docMk/>
            <pc:sldMk cId="2480460123" sldId="15839"/>
            <ac:spMk id="23" creationId="{9B082B89-5A3C-74CC-3F62-911900B21866}"/>
          </ac:spMkLst>
        </pc:spChg>
        <pc:spChg chg="mod">
          <ac:chgData name="Nayla Alkaabi" userId="1fbd0e4e-7836-4105-afba-cb0a80a4a7aa" providerId="ADAL" clId="{F1969BE7-C436-4F57-83B2-7B51ADD2A516}" dt="2025-05-10T07:44:10.889" v="11" actId="2711"/>
          <ac:spMkLst>
            <pc:docMk/>
            <pc:sldMk cId="2480460123" sldId="15839"/>
            <ac:spMk id="24" creationId="{85026CC6-FD2B-81C9-E4A2-E7BFBF981804}"/>
          </ac:spMkLst>
        </pc:spChg>
      </pc:sldChg>
      <pc:sldChg chg="modSp mod">
        <pc:chgData name="Nayla Alkaabi" userId="1fbd0e4e-7836-4105-afba-cb0a80a4a7aa" providerId="ADAL" clId="{F1969BE7-C436-4F57-83B2-7B51ADD2A516}" dt="2025-05-10T07:44:55.439" v="20" actId="2711"/>
        <pc:sldMkLst>
          <pc:docMk/>
          <pc:sldMk cId="1455200248" sldId="15840"/>
        </pc:sldMkLst>
        <pc:spChg chg="mod">
          <ac:chgData name="Nayla Alkaabi" userId="1fbd0e4e-7836-4105-afba-cb0a80a4a7aa" providerId="ADAL" clId="{F1969BE7-C436-4F57-83B2-7B51ADD2A516}" dt="2025-05-10T07:44:55.439" v="20" actId="2711"/>
          <ac:spMkLst>
            <pc:docMk/>
            <pc:sldMk cId="1455200248" sldId="15840"/>
            <ac:spMk id="2" creationId="{38D98402-3344-AF65-DF16-BB3A71B66CCF}"/>
          </ac:spMkLst>
        </pc:spChg>
        <pc:spChg chg="mod">
          <ac:chgData name="Nayla Alkaabi" userId="1fbd0e4e-7836-4105-afba-cb0a80a4a7aa" providerId="ADAL" clId="{F1969BE7-C436-4F57-83B2-7B51ADD2A516}" dt="2025-05-10T07:44:55.439" v="20" actId="2711"/>
          <ac:spMkLst>
            <pc:docMk/>
            <pc:sldMk cId="1455200248" sldId="15840"/>
            <ac:spMk id="4" creationId="{27C395A9-CEE7-6FBC-A84A-DB2468620AE2}"/>
          </ac:spMkLst>
        </pc:spChg>
      </pc:sldChg>
      <pc:sldChg chg="modSp mod">
        <pc:chgData name="Nayla Alkaabi" userId="1fbd0e4e-7836-4105-afba-cb0a80a4a7aa" providerId="ADAL" clId="{F1969BE7-C436-4F57-83B2-7B51ADD2A516}" dt="2025-05-10T07:45:01.668" v="21" actId="2711"/>
        <pc:sldMkLst>
          <pc:docMk/>
          <pc:sldMk cId="2231396793" sldId="15841"/>
        </pc:sldMkLst>
        <pc:spChg chg="mod">
          <ac:chgData name="Nayla Alkaabi" userId="1fbd0e4e-7836-4105-afba-cb0a80a4a7aa" providerId="ADAL" clId="{F1969BE7-C436-4F57-83B2-7B51ADD2A516}" dt="2025-05-10T07:45:01.668" v="21" actId="2711"/>
          <ac:spMkLst>
            <pc:docMk/>
            <pc:sldMk cId="2231396793" sldId="15841"/>
            <ac:spMk id="5" creationId="{6ACE22AE-040F-A286-B4A5-DB3EA8A7F38A}"/>
          </ac:spMkLst>
        </pc:spChg>
      </pc:sldChg>
      <pc:sldChg chg="modSp mod">
        <pc:chgData name="Nayla Alkaabi" userId="1fbd0e4e-7836-4105-afba-cb0a80a4a7aa" providerId="ADAL" clId="{F1969BE7-C436-4F57-83B2-7B51ADD2A516}" dt="2025-05-10T07:47:25.841" v="55" actId="14100"/>
        <pc:sldMkLst>
          <pc:docMk/>
          <pc:sldMk cId="3025167862" sldId="15849"/>
        </pc:sldMkLst>
        <pc:spChg chg="mod">
          <ac:chgData name="Nayla Alkaabi" userId="1fbd0e4e-7836-4105-afba-cb0a80a4a7aa" providerId="ADAL" clId="{F1969BE7-C436-4F57-83B2-7B51ADD2A516}" dt="2025-05-10T07:45:11.709" v="23" actId="2711"/>
          <ac:spMkLst>
            <pc:docMk/>
            <pc:sldMk cId="3025167862" sldId="15849"/>
            <ac:spMk id="4" creationId="{C3FDEC8C-D86A-8B6F-BCCB-938C5D285D34}"/>
          </ac:spMkLst>
        </pc:spChg>
        <pc:spChg chg="mod">
          <ac:chgData name="Nayla Alkaabi" userId="1fbd0e4e-7836-4105-afba-cb0a80a4a7aa" providerId="ADAL" clId="{F1969BE7-C436-4F57-83B2-7B51ADD2A516}" dt="2025-05-10T07:45:11.709" v="23" actId="2711"/>
          <ac:spMkLst>
            <pc:docMk/>
            <pc:sldMk cId="3025167862" sldId="15849"/>
            <ac:spMk id="5" creationId="{25842163-CFDE-1179-A41A-BEEA506AD69A}"/>
          </ac:spMkLst>
        </pc:spChg>
        <pc:spChg chg="mod">
          <ac:chgData name="Nayla Alkaabi" userId="1fbd0e4e-7836-4105-afba-cb0a80a4a7aa" providerId="ADAL" clId="{F1969BE7-C436-4F57-83B2-7B51ADD2A516}" dt="2025-05-10T07:45:11.709" v="23" actId="2711"/>
          <ac:spMkLst>
            <pc:docMk/>
            <pc:sldMk cId="3025167862" sldId="15849"/>
            <ac:spMk id="7" creationId="{5999E40F-6EDF-C273-9F0D-08520D26B93B}"/>
          </ac:spMkLst>
        </pc:spChg>
        <pc:spChg chg="mod">
          <ac:chgData name="Nayla Alkaabi" userId="1fbd0e4e-7836-4105-afba-cb0a80a4a7aa" providerId="ADAL" clId="{F1969BE7-C436-4F57-83B2-7B51ADD2A516}" dt="2025-05-10T07:45:11.709" v="23" actId="2711"/>
          <ac:spMkLst>
            <pc:docMk/>
            <pc:sldMk cId="3025167862" sldId="15849"/>
            <ac:spMk id="8" creationId="{B8E02782-2D01-1124-8985-9EADCBAC944B}"/>
          </ac:spMkLst>
        </pc:spChg>
        <pc:spChg chg="mod">
          <ac:chgData name="Nayla Alkaabi" userId="1fbd0e4e-7836-4105-afba-cb0a80a4a7aa" providerId="ADAL" clId="{F1969BE7-C436-4F57-83B2-7B51ADD2A516}" dt="2025-05-10T07:47:25.841" v="55" actId="14100"/>
          <ac:spMkLst>
            <pc:docMk/>
            <pc:sldMk cId="3025167862" sldId="15849"/>
            <ac:spMk id="9" creationId="{9F2FE228-6FED-EFCA-BA09-3BEE76758D2A}"/>
          </ac:spMkLst>
        </pc:spChg>
        <pc:spChg chg="mod">
          <ac:chgData name="Nayla Alkaabi" userId="1fbd0e4e-7836-4105-afba-cb0a80a4a7aa" providerId="ADAL" clId="{F1969BE7-C436-4F57-83B2-7B51ADD2A516}" dt="2025-05-10T07:47:22.143" v="54" actId="14100"/>
          <ac:spMkLst>
            <pc:docMk/>
            <pc:sldMk cId="3025167862" sldId="15849"/>
            <ac:spMk id="11" creationId="{27A069CC-9AEF-C787-EFB5-2513657E2B0E}"/>
          </ac:spMkLst>
        </pc:spChg>
        <pc:spChg chg="mod">
          <ac:chgData name="Nayla Alkaabi" userId="1fbd0e4e-7836-4105-afba-cb0a80a4a7aa" providerId="ADAL" clId="{F1969BE7-C436-4F57-83B2-7B51ADD2A516}" dt="2025-05-10T07:45:11.709" v="23" actId="2711"/>
          <ac:spMkLst>
            <pc:docMk/>
            <pc:sldMk cId="3025167862" sldId="15849"/>
            <ac:spMk id="12" creationId="{99DA3E54-37F1-72A5-6A44-67D120A2A6B9}"/>
          </ac:spMkLst>
        </pc:spChg>
        <pc:picChg chg="mod">
          <ac:chgData name="Nayla Alkaabi" userId="1fbd0e4e-7836-4105-afba-cb0a80a4a7aa" providerId="ADAL" clId="{F1969BE7-C436-4F57-83B2-7B51ADD2A516}" dt="2025-05-10T07:45:11.709" v="23" actId="2711"/>
          <ac:picMkLst>
            <pc:docMk/>
            <pc:sldMk cId="3025167862" sldId="15849"/>
            <ac:picMk id="14" creationId="{CCEFC067-0CF0-C76D-5600-714DDD00D8DF}"/>
          </ac:picMkLst>
        </pc:picChg>
        <pc:picChg chg="mod">
          <ac:chgData name="Nayla Alkaabi" userId="1fbd0e4e-7836-4105-afba-cb0a80a4a7aa" providerId="ADAL" clId="{F1969BE7-C436-4F57-83B2-7B51ADD2A516}" dt="2025-05-10T07:45:11.709" v="23" actId="2711"/>
          <ac:picMkLst>
            <pc:docMk/>
            <pc:sldMk cId="3025167862" sldId="15849"/>
            <ac:picMk id="16" creationId="{BC49F3AA-334F-DA40-E63D-972937836CD6}"/>
          </ac:picMkLst>
        </pc:picChg>
        <pc:picChg chg="mod">
          <ac:chgData name="Nayla Alkaabi" userId="1fbd0e4e-7836-4105-afba-cb0a80a4a7aa" providerId="ADAL" clId="{F1969BE7-C436-4F57-83B2-7B51ADD2A516}" dt="2025-05-10T07:45:11.709" v="23" actId="2711"/>
          <ac:picMkLst>
            <pc:docMk/>
            <pc:sldMk cId="3025167862" sldId="15849"/>
            <ac:picMk id="18" creationId="{43CE35BA-ABBF-DAA5-7325-403904E8A0F4}"/>
          </ac:picMkLst>
        </pc:picChg>
      </pc:sldChg>
      <pc:sldChg chg="modSp">
        <pc:chgData name="Nayla Alkaabi" userId="1fbd0e4e-7836-4105-afba-cb0a80a4a7aa" providerId="ADAL" clId="{F1969BE7-C436-4F57-83B2-7B51ADD2A516}" dt="2025-05-10T07:44:50.886" v="19" actId="2711"/>
        <pc:sldMkLst>
          <pc:docMk/>
          <pc:sldMk cId="95717124" sldId="15851"/>
        </pc:sldMkLst>
        <pc:spChg chg="mod">
          <ac:chgData name="Nayla Alkaabi" userId="1fbd0e4e-7836-4105-afba-cb0a80a4a7aa" providerId="ADAL" clId="{F1969BE7-C436-4F57-83B2-7B51ADD2A516}" dt="2025-05-10T07:44:50.886" v="19" actId="2711"/>
          <ac:spMkLst>
            <pc:docMk/>
            <pc:sldMk cId="95717124" sldId="15851"/>
            <ac:spMk id="14" creationId="{4B00A6FE-5AF6-4555-11D7-3D9EC01878EE}"/>
          </ac:spMkLst>
        </pc:spChg>
        <pc:spChg chg="mod">
          <ac:chgData name="Nayla Alkaabi" userId="1fbd0e4e-7836-4105-afba-cb0a80a4a7aa" providerId="ADAL" clId="{F1969BE7-C436-4F57-83B2-7B51ADD2A516}" dt="2025-05-10T07:44:50.886" v="19" actId="2711"/>
          <ac:spMkLst>
            <pc:docMk/>
            <pc:sldMk cId="95717124" sldId="15851"/>
            <ac:spMk id="15" creationId="{5E365E93-6BC7-0CD8-1D95-92EE82F25DC1}"/>
          </ac:spMkLst>
        </pc:spChg>
        <pc:spChg chg="mod">
          <ac:chgData name="Nayla Alkaabi" userId="1fbd0e4e-7836-4105-afba-cb0a80a4a7aa" providerId="ADAL" clId="{F1969BE7-C436-4F57-83B2-7B51ADD2A516}" dt="2025-05-10T07:44:50.886" v="19" actId="2711"/>
          <ac:spMkLst>
            <pc:docMk/>
            <pc:sldMk cId="95717124" sldId="15851"/>
            <ac:spMk id="19" creationId="{CCAC38BB-1702-4983-D119-2C7272AE887F}"/>
          </ac:spMkLst>
        </pc:spChg>
        <pc:spChg chg="mod">
          <ac:chgData name="Nayla Alkaabi" userId="1fbd0e4e-7836-4105-afba-cb0a80a4a7aa" providerId="ADAL" clId="{F1969BE7-C436-4F57-83B2-7B51ADD2A516}" dt="2025-05-10T07:44:50.886" v="19" actId="2711"/>
          <ac:spMkLst>
            <pc:docMk/>
            <pc:sldMk cId="95717124" sldId="15851"/>
            <ac:spMk id="21" creationId="{6586776D-44AE-0AFA-568E-0E7A1C41F0F1}"/>
          </ac:spMkLst>
        </pc:spChg>
        <pc:spChg chg="mod">
          <ac:chgData name="Nayla Alkaabi" userId="1fbd0e4e-7836-4105-afba-cb0a80a4a7aa" providerId="ADAL" clId="{F1969BE7-C436-4F57-83B2-7B51ADD2A516}" dt="2025-05-10T07:44:50.886" v="19" actId="2711"/>
          <ac:spMkLst>
            <pc:docMk/>
            <pc:sldMk cId="95717124" sldId="15851"/>
            <ac:spMk id="23" creationId="{A41AB4B3-7C08-E100-AE37-521A7F80498E}"/>
          </ac:spMkLst>
        </pc:spChg>
        <pc:spChg chg="mod">
          <ac:chgData name="Nayla Alkaabi" userId="1fbd0e4e-7836-4105-afba-cb0a80a4a7aa" providerId="ADAL" clId="{F1969BE7-C436-4F57-83B2-7B51ADD2A516}" dt="2025-05-10T07:44:50.886" v="19" actId="2711"/>
          <ac:spMkLst>
            <pc:docMk/>
            <pc:sldMk cId="95717124" sldId="15851"/>
            <ac:spMk id="24" creationId="{6C3072BF-D782-7B11-7729-F5FA944E3A11}"/>
          </ac:spMkLst>
        </pc:spChg>
        <pc:spChg chg="mod">
          <ac:chgData name="Nayla Alkaabi" userId="1fbd0e4e-7836-4105-afba-cb0a80a4a7aa" providerId="ADAL" clId="{F1969BE7-C436-4F57-83B2-7B51ADD2A516}" dt="2025-05-10T07:44:50.886" v="19" actId="2711"/>
          <ac:spMkLst>
            <pc:docMk/>
            <pc:sldMk cId="95717124" sldId="15851"/>
            <ac:spMk id="28" creationId="{AF0A55AB-9667-D0B2-DB77-661FBE938DAD}"/>
          </ac:spMkLst>
        </pc:spChg>
        <pc:spChg chg="mod">
          <ac:chgData name="Nayla Alkaabi" userId="1fbd0e4e-7836-4105-afba-cb0a80a4a7aa" providerId="ADAL" clId="{F1969BE7-C436-4F57-83B2-7B51ADD2A516}" dt="2025-05-10T07:44:50.886" v="19" actId="2711"/>
          <ac:spMkLst>
            <pc:docMk/>
            <pc:sldMk cId="95717124" sldId="15851"/>
            <ac:spMk id="32" creationId="{6F31E06C-BA72-D401-CEFB-2B82A2463C1B}"/>
          </ac:spMkLst>
        </pc:spChg>
        <pc:spChg chg="mod">
          <ac:chgData name="Nayla Alkaabi" userId="1fbd0e4e-7836-4105-afba-cb0a80a4a7aa" providerId="ADAL" clId="{F1969BE7-C436-4F57-83B2-7B51ADD2A516}" dt="2025-05-10T07:44:50.886" v="19" actId="2711"/>
          <ac:spMkLst>
            <pc:docMk/>
            <pc:sldMk cId="95717124" sldId="15851"/>
            <ac:spMk id="33" creationId="{0DB45353-7F25-FA87-49EE-FBF92998C65C}"/>
          </ac:spMkLst>
        </pc:spChg>
        <pc:spChg chg="mod">
          <ac:chgData name="Nayla Alkaabi" userId="1fbd0e4e-7836-4105-afba-cb0a80a4a7aa" providerId="ADAL" clId="{F1969BE7-C436-4F57-83B2-7B51ADD2A516}" dt="2025-05-10T07:44:50.886" v="19" actId="2711"/>
          <ac:spMkLst>
            <pc:docMk/>
            <pc:sldMk cId="95717124" sldId="15851"/>
            <ac:spMk id="42" creationId="{BC1F5673-DAB9-7A98-3627-A19ED28CAC0A}"/>
          </ac:spMkLst>
        </pc:spChg>
      </pc:sldChg>
      <pc:sldChg chg="modSp">
        <pc:chgData name="Nayla Alkaabi" userId="1fbd0e4e-7836-4105-afba-cb0a80a4a7aa" providerId="ADAL" clId="{F1969BE7-C436-4F57-83B2-7B51ADD2A516}" dt="2025-05-10T07:45:20.865" v="25" actId="2711"/>
        <pc:sldMkLst>
          <pc:docMk/>
          <pc:sldMk cId="1926529928" sldId="15854"/>
        </pc:sldMkLst>
        <pc:spChg chg="mod">
          <ac:chgData name="Nayla Alkaabi" userId="1fbd0e4e-7836-4105-afba-cb0a80a4a7aa" providerId="ADAL" clId="{F1969BE7-C436-4F57-83B2-7B51ADD2A516}" dt="2025-05-10T07:45:20.865" v="25" actId="2711"/>
          <ac:spMkLst>
            <pc:docMk/>
            <pc:sldMk cId="1926529928" sldId="15854"/>
            <ac:spMk id="2" creationId="{66C61502-6023-209C-6CB3-5C499A503CCF}"/>
          </ac:spMkLst>
        </pc:spChg>
        <pc:spChg chg="mod">
          <ac:chgData name="Nayla Alkaabi" userId="1fbd0e4e-7836-4105-afba-cb0a80a4a7aa" providerId="ADAL" clId="{F1969BE7-C436-4F57-83B2-7B51ADD2A516}" dt="2025-05-10T07:45:20.865" v="25" actId="2711"/>
          <ac:spMkLst>
            <pc:docMk/>
            <pc:sldMk cId="1926529928" sldId="15854"/>
            <ac:spMk id="4" creationId="{4F7DBBB0-956B-CF5A-AB23-CD5FD22F39AF}"/>
          </ac:spMkLst>
        </pc:spChg>
        <pc:spChg chg="mod">
          <ac:chgData name="Nayla Alkaabi" userId="1fbd0e4e-7836-4105-afba-cb0a80a4a7aa" providerId="ADAL" clId="{F1969BE7-C436-4F57-83B2-7B51ADD2A516}" dt="2025-05-10T07:45:20.865" v="25" actId="2711"/>
          <ac:spMkLst>
            <pc:docMk/>
            <pc:sldMk cId="1926529928" sldId="15854"/>
            <ac:spMk id="6" creationId="{23C2B690-6D59-2178-1F64-574B852E2C65}"/>
          </ac:spMkLst>
        </pc:spChg>
        <pc:spChg chg="mod">
          <ac:chgData name="Nayla Alkaabi" userId="1fbd0e4e-7836-4105-afba-cb0a80a4a7aa" providerId="ADAL" clId="{F1969BE7-C436-4F57-83B2-7B51ADD2A516}" dt="2025-05-10T07:45:20.865" v="25" actId="2711"/>
          <ac:spMkLst>
            <pc:docMk/>
            <pc:sldMk cId="1926529928" sldId="15854"/>
            <ac:spMk id="7" creationId="{AF0A55AB-9667-D0B2-DB77-661FBE938DAD}"/>
          </ac:spMkLst>
        </pc:spChg>
        <pc:spChg chg="mod">
          <ac:chgData name="Nayla Alkaabi" userId="1fbd0e4e-7836-4105-afba-cb0a80a4a7aa" providerId="ADAL" clId="{F1969BE7-C436-4F57-83B2-7B51ADD2A516}" dt="2025-05-10T07:45:20.865" v="25" actId="2711"/>
          <ac:spMkLst>
            <pc:docMk/>
            <pc:sldMk cId="1926529928" sldId="15854"/>
            <ac:spMk id="10" creationId="{6B3EE679-CFC1-2D8C-5D25-8D8C37830BA2}"/>
          </ac:spMkLst>
        </pc:spChg>
        <pc:spChg chg="mod">
          <ac:chgData name="Nayla Alkaabi" userId="1fbd0e4e-7836-4105-afba-cb0a80a4a7aa" providerId="ADAL" clId="{F1969BE7-C436-4F57-83B2-7B51ADD2A516}" dt="2025-05-10T07:45:20.865" v="25" actId="2711"/>
          <ac:spMkLst>
            <pc:docMk/>
            <pc:sldMk cId="1926529928" sldId="15854"/>
            <ac:spMk id="14" creationId="{4B00A6FE-5AF6-4555-11D7-3D9EC01878EE}"/>
          </ac:spMkLst>
        </pc:spChg>
        <pc:spChg chg="mod">
          <ac:chgData name="Nayla Alkaabi" userId="1fbd0e4e-7836-4105-afba-cb0a80a4a7aa" providerId="ADAL" clId="{F1969BE7-C436-4F57-83B2-7B51ADD2A516}" dt="2025-05-10T07:45:20.865" v="25" actId="2711"/>
          <ac:spMkLst>
            <pc:docMk/>
            <pc:sldMk cId="1926529928" sldId="15854"/>
            <ac:spMk id="23" creationId="{A41AB4B3-7C08-E100-AE37-521A7F80498E}"/>
          </ac:spMkLst>
        </pc:spChg>
        <pc:spChg chg="mod">
          <ac:chgData name="Nayla Alkaabi" userId="1fbd0e4e-7836-4105-afba-cb0a80a4a7aa" providerId="ADAL" clId="{F1969BE7-C436-4F57-83B2-7B51ADD2A516}" dt="2025-05-10T07:45:20.865" v="25" actId="2711"/>
          <ac:spMkLst>
            <pc:docMk/>
            <pc:sldMk cId="1926529928" sldId="15854"/>
            <ac:spMk id="24" creationId="{6C3072BF-D782-7B11-7729-F5FA944E3A11}"/>
          </ac:spMkLst>
        </pc:spChg>
        <pc:spChg chg="mod">
          <ac:chgData name="Nayla Alkaabi" userId="1fbd0e4e-7836-4105-afba-cb0a80a4a7aa" providerId="ADAL" clId="{F1969BE7-C436-4F57-83B2-7B51ADD2A516}" dt="2025-05-10T07:45:20.865" v="25" actId="2711"/>
          <ac:spMkLst>
            <pc:docMk/>
            <pc:sldMk cId="1926529928" sldId="15854"/>
            <ac:spMk id="32" creationId="{6F31E06C-BA72-D401-CEFB-2B82A2463C1B}"/>
          </ac:spMkLst>
        </pc:spChg>
        <pc:spChg chg="mod">
          <ac:chgData name="Nayla Alkaabi" userId="1fbd0e4e-7836-4105-afba-cb0a80a4a7aa" providerId="ADAL" clId="{F1969BE7-C436-4F57-83B2-7B51ADD2A516}" dt="2025-05-10T07:45:20.865" v="25" actId="2711"/>
          <ac:spMkLst>
            <pc:docMk/>
            <pc:sldMk cId="1926529928" sldId="15854"/>
            <ac:spMk id="42" creationId="{BC1F5673-DAB9-7A98-3627-A19ED28CAC0A}"/>
          </ac:spMkLst>
        </pc:spChg>
      </pc:sldChg>
      <pc:sldChg chg="modSp mod">
        <pc:chgData name="Nayla Alkaabi" userId="1fbd0e4e-7836-4105-afba-cb0a80a4a7aa" providerId="ADAL" clId="{F1969BE7-C436-4F57-83B2-7B51ADD2A516}" dt="2025-05-10T07:47:15.911" v="53" actId="1035"/>
        <pc:sldMkLst>
          <pc:docMk/>
          <pc:sldMk cId="4292301773" sldId="15855"/>
        </pc:sldMkLst>
        <pc:spChg chg="mod">
          <ac:chgData name="Nayla Alkaabi" userId="1fbd0e4e-7836-4105-afba-cb0a80a4a7aa" providerId="ADAL" clId="{F1969BE7-C436-4F57-83B2-7B51ADD2A516}" dt="2025-05-10T07:45:06.994" v="22" actId="2711"/>
          <ac:spMkLst>
            <pc:docMk/>
            <pc:sldMk cId="4292301773" sldId="15855"/>
            <ac:spMk id="3" creationId="{6F72DB33-194A-0379-5828-C19B85A57953}"/>
          </ac:spMkLst>
        </pc:spChg>
        <pc:spChg chg="mod">
          <ac:chgData name="Nayla Alkaabi" userId="1fbd0e4e-7836-4105-afba-cb0a80a4a7aa" providerId="ADAL" clId="{F1969BE7-C436-4F57-83B2-7B51ADD2A516}" dt="2025-05-10T07:45:06.994" v="22" actId="2711"/>
          <ac:spMkLst>
            <pc:docMk/>
            <pc:sldMk cId="4292301773" sldId="15855"/>
            <ac:spMk id="6" creationId="{C18CDA14-D523-C99A-0E46-28A9ABF97E0D}"/>
          </ac:spMkLst>
        </pc:spChg>
        <pc:spChg chg="mod">
          <ac:chgData name="Nayla Alkaabi" userId="1fbd0e4e-7836-4105-afba-cb0a80a4a7aa" providerId="ADAL" clId="{F1969BE7-C436-4F57-83B2-7B51ADD2A516}" dt="2025-05-10T07:45:06.994" v="22" actId="2711"/>
          <ac:spMkLst>
            <pc:docMk/>
            <pc:sldMk cId="4292301773" sldId="15855"/>
            <ac:spMk id="7" creationId="{79216283-D539-7C22-6CF0-5A0B34887BBA}"/>
          </ac:spMkLst>
        </pc:spChg>
        <pc:spChg chg="mod">
          <ac:chgData name="Nayla Alkaabi" userId="1fbd0e4e-7836-4105-afba-cb0a80a4a7aa" providerId="ADAL" clId="{F1969BE7-C436-4F57-83B2-7B51ADD2A516}" dt="2025-05-10T07:47:15.911" v="53" actId="1035"/>
          <ac:spMkLst>
            <pc:docMk/>
            <pc:sldMk cId="4292301773" sldId="15855"/>
            <ac:spMk id="8" creationId="{1356E7CB-871A-C297-64BB-C3B01EDA825D}"/>
          </ac:spMkLst>
        </pc:spChg>
        <pc:picChg chg="mod">
          <ac:chgData name="Nayla Alkaabi" userId="1fbd0e4e-7836-4105-afba-cb0a80a4a7aa" providerId="ADAL" clId="{F1969BE7-C436-4F57-83B2-7B51ADD2A516}" dt="2025-05-10T07:45:06.994" v="22" actId="2711"/>
          <ac:picMkLst>
            <pc:docMk/>
            <pc:sldMk cId="4292301773" sldId="15855"/>
            <ac:picMk id="10" creationId="{5CA73B43-470F-827F-5171-D94EF6E0B4AA}"/>
          </ac:picMkLst>
        </pc:picChg>
        <pc:picChg chg="mod">
          <ac:chgData name="Nayla Alkaabi" userId="1fbd0e4e-7836-4105-afba-cb0a80a4a7aa" providerId="ADAL" clId="{F1969BE7-C436-4F57-83B2-7B51ADD2A516}" dt="2025-05-10T07:45:06.994" v="22" actId="2711"/>
          <ac:picMkLst>
            <pc:docMk/>
            <pc:sldMk cId="4292301773" sldId="15855"/>
            <ac:picMk id="12" creationId="{607871CB-C3A8-2DF8-4422-097E2A1BFD1D}"/>
          </ac:picMkLst>
        </pc:picChg>
        <pc:picChg chg="mod">
          <ac:chgData name="Nayla Alkaabi" userId="1fbd0e4e-7836-4105-afba-cb0a80a4a7aa" providerId="ADAL" clId="{F1969BE7-C436-4F57-83B2-7B51ADD2A516}" dt="2025-05-10T07:45:06.994" v="22" actId="2711"/>
          <ac:picMkLst>
            <pc:docMk/>
            <pc:sldMk cId="4292301773" sldId="15855"/>
            <ac:picMk id="14" creationId="{227840B2-983D-5702-9366-75268ED380DE}"/>
          </ac:picMkLst>
        </pc:picChg>
      </pc:sldChg>
      <pc:sldChg chg="modSp mod">
        <pc:chgData name="Nayla Alkaabi" userId="1fbd0e4e-7836-4105-afba-cb0a80a4a7aa" providerId="ADAL" clId="{F1969BE7-C436-4F57-83B2-7B51ADD2A516}" dt="2025-05-10T07:45:44.931" v="30" actId="2711"/>
        <pc:sldMkLst>
          <pc:docMk/>
          <pc:sldMk cId="804762643" sldId="15856"/>
        </pc:sldMkLst>
        <pc:spChg chg="mod">
          <ac:chgData name="Nayla Alkaabi" userId="1fbd0e4e-7836-4105-afba-cb0a80a4a7aa" providerId="ADAL" clId="{F1969BE7-C436-4F57-83B2-7B51ADD2A516}" dt="2025-05-10T07:45:44.931" v="30" actId="2711"/>
          <ac:spMkLst>
            <pc:docMk/>
            <pc:sldMk cId="804762643" sldId="15856"/>
            <ac:spMk id="2" creationId="{9BED84C0-CF2E-66BA-0BA2-368D224378B2}"/>
          </ac:spMkLst>
        </pc:spChg>
        <pc:spChg chg="mod">
          <ac:chgData name="Nayla Alkaabi" userId="1fbd0e4e-7836-4105-afba-cb0a80a4a7aa" providerId="ADAL" clId="{F1969BE7-C436-4F57-83B2-7B51ADD2A516}" dt="2025-05-10T07:45:44.931" v="30" actId="2711"/>
          <ac:spMkLst>
            <pc:docMk/>
            <pc:sldMk cId="804762643" sldId="15856"/>
            <ac:spMk id="5" creationId="{B9E7AE46-7393-C40F-1A8D-FE88F56DEBCD}"/>
          </ac:spMkLst>
        </pc:spChg>
        <pc:spChg chg="mod">
          <ac:chgData name="Nayla Alkaabi" userId="1fbd0e4e-7836-4105-afba-cb0a80a4a7aa" providerId="ADAL" clId="{F1969BE7-C436-4F57-83B2-7B51ADD2A516}" dt="2025-05-10T07:45:44.931" v="30" actId="2711"/>
          <ac:spMkLst>
            <pc:docMk/>
            <pc:sldMk cId="804762643" sldId="15856"/>
            <ac:spMk id="8" creationId="{6C6AE34A-9B11-3ECA-BCAB-8C770A61A1AD}"/>
          </ac:spMkLst>
        </pc:spChg>
        <pc:spChg chg="mod">
          <ac:chgData name="Nayla Alkaabi" userId="1fbd0e4e-7836-4105-afba-cb0a80a4a7aa" providerId="ADAL" clId="{F1969BE7-C436-4F57-83B2-7B51ADD2A516}" dt="2025-05-10T07:45:44.931" v="30" actId="2711"/>
          <ac:spMkLst>
            <pc:docMk/>
            <pc:sldMk cId="804762643" sldId="15856"/>
            <ac:spMk id="23" creationId="{066A2746-540C-F064-D6F4-9348F7C9790E}"/>
          </ac:spMkLst>
        </pc:spChg>
        <pc:spChg chg="mod">
          <ac:chgData name="Nayla Alkaabi" userId="1fbd0e4e-7836-4105-afba-cb0a80a4a7aa" providerId="ADAL" clId="{F1969BE7-C436-4F57-83B2-7B51ADD2A516}" dt="2025-05-10T07:45:44.931" v="30" actId="2711"/>
          <ac:spMkLst>
            <pc:docMk/>
            <pc:sldMk cId="804762643" sldId="15856"/>
            <ac:spMk id="24" creationId="{7E8B045E-2A0A-9DAD-2DF8-97DFDEF38247}"/>
          </ac:spMkLst>
        </pc:spChg>
        <pc:spChg chg="mod">
          <ac:chgData name="Nayla Alkaabi" userId="1fbd0e4e-7836-4105-afba-cb0a80a4a7aa" providerId="ADAL" clId="{F1969BE7-C436-4F57-83B2-7B51ADD2A516}" dt="2025-05-10T07:45:44.931" v="30" actId="2711"/>
          <ac:spMkLst>
            <pc:docMk/>
            <pc:sldMk cId="804762643" sldId="15856"/>
            <ac:spMk id="25" creationId="{F0B22651-84DC-92A0-A521-751CE7F84021}"/>
          </ac:spMkLst>
        </pc:spChg>
        <pc:spChg chg="mod">
          <ac:chgData name="Nayla Alkaabi" userId="1fbd0e4e-7836-4105-afba-cb0a80a4a7aa" providerId="ADAL" clId="{F1969BE7-C436-4F57-83B2-7B51ADD2A516}" dt="2025-05-10T07:45:44.931" v="30" actId="2711"/>
          <ac:spMkLst>
            <pc:docMk/>
            <pc:sldMk cId="804762643" sldId="15856"/>
            <ac:spMk id="27" creationId="{8882DC07-4AAC-F87D-AECE-99FDD8BA264F}"/>
          </ac:spMkLst>
        </pc:spChg>
        <pc:spChg chg="mod">
          <ac:chgData name="Nayla Alkaabi" userId="1fbd0e4e-7836-4105-afba-cb0a80a4a7aa" providerId="ADAL" clId="{F1969BE7-C436-4F57-83B2-7B51ADD2A516}" dt="2025-05-10T07:45:44.931" v="30" actId="2711"/>
          <ac:spMkLst>
            <pc:docMk/>
            <pc:sldMk cId="804762643" sldId="15856"/>
            <ac:spMk id="29" creationId="{965F72B7-053A-7697-25E1-3349CF3481EF}"/>
          </ac:spMkLst>
        </pc:spChg>
        <pc:spChg chg="mod">
          <ac:chgData name="Nayla Alkaabi" userId="1fbd0e4e-7836-4105-afba-cb0a80a4a7aa" providerId="ADAL" clId="{F1969BE7-C436-4F57-83B2-7B51ADD2A516}" dt="2025-05-10T07:45:44.931" v="30" actId="2711"/>
          <ac:spMkLst>
            <pc:docMk/>
            <pc:sldMk cId="804762643" sldId="15856"/>
            <ac:spMk id="30" creationId="{847D12FD-C38F-B228-605C-9586D5A51259}"/>
          </ac:spMkLst>
        </pc:spChg>
        <pc:spChg chg="mod">
          <ac:chgData name="Nayla Alkaabi" userId="1fbd0e4e-7836-4105-afba-cb0a80a4a7aa" providerId="ADAL" clId="{F1969BE7-C436-4F57-83B2-7B51ADD2A516}" dt="2025-05-10T07:45:44.931" v="30" actId="2711"/>
          <ac:spMkLst>
            <pc:docMk/>
            <pc:sldMk cId="804762643" sldId="15856"/>
            <ac:spMk id="32" creationId="{0C2D3A32-372F-69B2-67D7-A2200005230D}"/>
          </ac:spMkLst>
        </pc:spChg>
      </pc:sldChg>
      <pc:sldChg chg="modSp mod">
        <pc:chgData name="Nayla Alkaabi" userId="1fbd0e4e-7836-4105-afba-cb0a80a4a7aa" providerId="ADAL" clId="{F1969BE7-C436-4F57-83B2-7B51ADD2A516}" dt="2025-05-10T07:45:52.580" v="31" actId="2711"/>
        <pc:sldMkLst>
          <pc:docMk/>
          <pc:sldMk cId="1089020740" sldId="15857"/>
        </pc:sldMkLst>
        <pc:spChg chg="mod">
          <ac:chgData name="Nayla Alkaabi" userId="1fbd0e4e-7836-4105-afba-cb0a80a4a7aa" providerId="ADAL" clId="{F1969BE7-C436-4F57-83B2-7B51ADD2A516}" dt="2025-05-10T07:45:52.580" v="31" actId="2711"/>
          <ac:spMkLst>
            <pc:docMk/>
            <pc:sldMk cId="1089020740" sldId="15857"/>
            <ac:spMk id="4" creationId="{8EFDA7AD-37B1-33AD-D4D7-06FCBD8B51D3}"/>
          </ac:spMkLst>
        </pc:spChg>
        <pc:spChg chg="mod">
          <ac:chgData name="Nayla Alkaabi" userId="1fbd0e4e-7836-4105-afba-cb0a80a4a7aa" providerId="ADAL" clId="{F1969BE7-C436-4F57-83B2-7B51ADD2A516}" dt="2025-05-10T07:45:52.580" v="31" actId="2711"/>
          <ac:spMkLst>
            <pc:docMk/>
            <pc:sldMk cId="1089020740" sldId="15857"/>
            <ac:spMk id="5" creationId="{10B6D0F2-A0C1-2FCF-C387-D7081378499D}"/>
          </ac:spMkLst>
        </pc:spChg>
        <pc:spChg chg="mod">
          <ac:chgData name="Nayla Alkaabi" userId="1fbd0e4e-7836-4105-afba-cb0a80a4a7aa" providerId="ADAL" clId="{F1969BE7-C436-4F57-83B2-7B51ADD2A516}" dt="2025-05-10T07:45:52.580" v="31" actId="2711"/>
          <ac:spMkLst>
            <pc:docMk/>
            <pc:sldMk cId="1089020740" sldId="15857"/>
            <ac:spMk id="8" creationId="{5A0CDA02-E57D-1763-C380-89E7427E380F}"/>
          </ac:spMkLst>
        </pc:spChg>
        <pc:spChg chg="mod">
          <ac:chgData name="Nayla Alkaabi" userId="1fbd0e4e-7836-4105-afba-cb0a80a4a7aa" providerId="ADAL" clId="{F1969BE7-C436-4F57-83B2-7B51ADD2A516}" dt="2025-05-10T07:45:52.580" v="31" actId="2711"/>
          <ac:spMkLst>
            <pc:docMk/>
            <pc:sldMk cId="1089020740" sldId="15857"/>
            <ac:spMk id="23" creationId="{DD07C8FE-D71D-862F-C661-0FC58403EAA3}"/>
          </ac:spMkLst>
        </pc:spChg>
        <pc:spChg chg="mod">
          <ac:chgData name="Nayla Alkaabi" userId="1fbd0e4e-7836-4105-afba-cb0a80a4a7aa" providerId="ADAL" clId="{F1969BE7-C436-4F57-83B2-7B51ADD2A516}" dt="2025-05-10T07:45:52.580" v="31" actId="2711"/>
          <ac:spMkLst>
            <pc:docMk/>
            <pc:sldMk cId="1089020740" sldId="15857"/>
            <ac:spMk id="24" creationId="{C8C21B58-3F1A-5D7B-8361-9567F415F1C9}"/>
          </ac:spMkLst>
        </pc:spChg>
        <pc:spChg chg="mod">
          <ac:chgData name="Nayla Alkaabi" userId="1fbd0e4e-7836-4105-afba-cb0a80a4a7aa" providerId="ADAL" clId="{F1969BE7-C436-4F57-83B2-7B51ADD2A516}" dt="2025-05-10T07:45:52.580" v="31" actId="2711"/>
          <ac:spMkLst>
            <pc:docMk/>
            <pc:sldMk cId="1089020740" sldId="15857"/>
            <ac:spMk id="25" creationId="{AE9AC7B4-2CB7-D700-FE07-B1087D9C1E72}"/>
          </ac:spMkLst>
        </pc:spChg>
        <pc:spChg chg="mod">
          <ac:chgData name="Nayla Alkaabi" userId="1fbd0e4e-7836-4105-afba-cb0a80a4a7aa" providerId="ADAL" clId="{F1969BE7-C436-4F57-83B2-7B51ADD2A516}" dt="2025-05-10T07:45:52.580" v="31" actId="2711"/>
          <ac:spMkLst>
            <pc:docMk/>
            <pc:sldMk cId="1089020740" sldId="15857"/>
            <ac:spMk id="28" creationId="{17FD92D2-17DB-D269-9D59-C61761E58816}"/>
          </ac:spMkLst>
        </pc:spChg>
        <pc:spChg chg="mod">
          <ac:chgData name="Nayla Alkaabi" userId="1fbd0e4e-7836-4105-afba-cb0a80a4a7aa" providerId="ADAL" clId="{F1969BE7-C436-4F57-83B2-7B51ADD2A516}" dt="2025-05-10T07:45:52.580" v="31" actId="2711"/>
          <ac:spMkLst>
            <pc:docMk/>
            <pc:sldMk cId="1089020740" sldId="15857"/>
            <ac:spMk id="29" creationId="{5C5F83FB-45AA-13F3-9AB9-CD2D2F25E3A3}"/>
          </ac:spMkLst>
        </pc:spChg>
        <pc:spChg chg="mod">
          <ac:chgData name="Nayla Alkaabi" userId="1fbd0e4e-7836-4105-afba-cb0a80a4a7aa" providerId="ADAL" clId="{F1969BE7-C436-4F57-83B2-7B51ADD2A516}" dt="2025-05-10T07:45:52.580" v="31" actId="2711"/>
          <ac:spMkLst>
            <pc:docMk/>
            <pc:sldMk cId="1089020740" sldId="15857"/>
            <ac:spMk id="30" creationId="{7FE04573-3703-E593-12B6-14C69411C8BE}"/>
          </ac:spMkLst>
        </pc:spChg>
        <pc:spChg chg="mod">
          <ac:chgData name="Nayla Alkaabi" userId="1fbd0e4e-7836-4105-afba-cb0a80a4a7aa" providerId="ADAL" clId="{F1969BE7-C436-4F57-83B2-7B51ADD2A516}" dt="2025-05-10T07:45:52.580" v="31" actId="2711"/>
          <ac:spMkLst>
            <pc:docMk/>
            <pc:sldMk cId="1089020740" sldId="15857"/>
            <ac:spMk id="32" creationId="{6803DB09-0817-4FDC-430C-08E026DED5C9}"/>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diagrams/_rels/data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ata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2A700-3BAB-4A4E-90B7-39C21630430E}"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03F374EA-C3B2-4C70-8BCF-8320EB7D9E9B}">
      <dgm:prSet phldrT="[Text]"/>
      <dgm:spPr/>
      <dgm:t>
        <a:bodyPr/>
        <a:lstStyle/>
        <a:p>
          <a:r>
            <a:rPr lang="en-US" dirty="0"/>
            <a:t>2</a:t>
          </a:r>
          <a:endParaRPr lang="en-GB" dirty="0"/>
        </a:p>
      </dgm:t>
    </dgm:pt>
    <dgm:pt modelId="{4C5E7D49-4578-4EF2-B9E0-36B631CB2EC7}" type="parTrans" cxnId="{38CF4BB2-FEC8-4784-A75D-B40ACC65D5E4}">
      <dgm:prSet/>
      <dgm:spPr/>
      <dgm:t>
        <a:bodyPr/>
        <a:lstStyle/>
        <a:p>
          <a:endParaRPr lang="en-GB"/>
        </a:p>
      </dgm:t>
    </dgm:pt>
    <dgm:pt modelId="{80D132D6-9AC6-45DB-955F-83AFD2307E7B}" type="sibTrans" cxnId="{38CF4BB2-FEC8-4784-A75D-B40ACC65D5E4}">
      <dgm:prSet/>
      <dgm:spPr/>
      <dgm:t>
        <a:bodyPr/>
        <a:lstStyle/>
        <a:p>
          <a:endParaRPr lang="en-GB"/>
        </a:p>
      </dgm:t>
    </dgm:pt>
    <dgm:pt modelId="{B96FE486-34BA-4B77-8D67-8B99653CC53C}">
      <dgm:prSet phldrT="[Text]" custT="1"/>
      <dgm:spPr/>
      <dgm:t>
        <a:bodyPr/>
        <a:lstStyle/>
        <a:p>
          <a:r>
            <a:rPr lang="ar-BH" sz="2000" b="1" dirty="0"/>
            <a:t>النمو الشامل والمتكامل</a:t>
          </a:r>
          <a:endParaRPr lang="en-GB" sz="2000" b="1" dirty="0"/>
        </a:p>
      </dgm:t>
    </dgm:pt>
    <dgm:pt modelId="{F5F0B2FD-000F-48D5-A293-0024ABCC91CB}" type="parTrans" cxnId="{E2772C94-FE07-44B9-8371-3BE08629DFC3}">
      <dgm:prSet/>
      <dgm:spPr/>
      <dgm:t>
        <a:bodyPr/>
        <a:lstStyle/>
        <a:p>
          <a:endParaRPr lang="en-GB"/>
        </a:p>
      </dgm:t>
    </dgm:pt>
    <dgm:pt modelId="{CCDC23A7-E047-4ED8-B92E-314F380AC9C4}" type="sibTrans" cxnId="{E2772C94-FE07-44B9-8371-3BE08629DFC3}">
      <dgm:prSet/>
      <dgm:spPr/>
      <dgm:t>
        <a:bodyPr/>
        <a:lstStyle/>
        <a:p>
          <a:endParaRPr lang="en-GB"/>
        </a:p>
      </dgm:t>
    </dgm:pt>
    <dgm:pt modelId="{FC42BD3C-E9A6-42B5-B903-53051EC5B77A}">
      <dgm:prSet phldrT="[Text]" custT="1"/>
      <dgm:spPr/>
      <dgm:t>
        <a:bodyPr/>
        <a:lstStyle/>
        <a:p>
          <a:pPr algn="ctr"/>
          <a:r>
            <a:rPr lang="ar-BH" sz="2000" b="1" dirty="0"/>
            <a:t>مركزية اللعب </a:t>
          </a:r>
          <a:endParaRPr lang="en-GB" sz="2000" b="1" dirty="0"/>
        </a:p>
      </dgm:t>
    </dgm:pt>
    <dgm:pt modelId="{33B86949-1718-4AF5-BB47-2FABBB799F1B}" type="parTrans" cxnId="{FF1F1095-3E52-4BB1-9913-73057754EAE7}">
      <dgm:prSet/>
      <dgm:spPr/>
      <dgm:t>
        <a:bodyPr/>
        <a:lstStyle/>
        <a:p>
          <a:endParaRPr lang="en-GB"/>
        </a:p>
      </dgm:t>
    </dgm:pt>
    <dgm:pt modelId="{7F140D3E-7D53-4C54-B087-924F9BEF004E}" type="sibTrans" cxnId="{FF1F1095-3E52-4BB1-9913-73057754EAE7}">
      <dgm:prSet/>
      <dgm:spPr/>
      <dgm:t>
        <a:bodyPr/>
        <a:lstStyle/>
        <a:p>
          <a:endParaRPr lang="en-GB"/>
        </a:p>
      </dgm:t>
    </dgm:pt>
    <dgm:pt modelId="{C57E9DF9-4A1B-4937-A12E-067156336CA7}">
      <dgm:prSet phldrT="[Text]"/>
      <dgm:spPr/>
      <dgm:t>
        <a:bodyPr/>
        <a:lstStyle/>
        <a:p>
          <a:r>
            <a:rPr lang="ar-BH" dirty="0"/>
            <a:t>1</a:t>
          </a:r>
          <a:endParaRPr lang="en-GB" dirty="0"/>
        </a:p>
      </dgm:t>
    </dgm:pt>
    <dgm:pt modelId="{464C7884-EB06-41F4-AD7C-3B1C7E79C271}" type="sibTrans" cxnId="{73AFC8FD-3475-4E35-A3C7-0EBC5D82916D}">
      <dgm:prSet/>
      <dgm:spPr/>
      <dgm:t>
        <a:bodyPr/>
        <a:lstStyle/>
        <a:p>
          <a:endParaRPr lang="en-GB"/>
        </a:p>
      </dgm:t>
    </dgm:pt>
    <dgm:pt modelId="{635DB70B-D716-4C39-930A-A22E1E6A22E3}" type="parTrans" cxnId="{73AFC8FD-3475-4E35-A3C7-0EBC5D82916D}">
      <dgm:prSet/>
      <dgm:spPr/>
      <dgm:t>
        <a:bodyPr/>
        <a:lstStyle/>
        <a:p>
          <a:endParaRPr lang="en-GB"/>
        </a:p>
      </dgm:t>
    </dgm:pt>
    <dgm:pt modelId="{AC3A4FD0-C881-4BF5-977E-B5967A8CA3BC}">
      <dgm:prSet phldrT="[Text]"/>
      <dgm:spPr/>
      <dgm:t>
        <a:bodyPr/>
        <a:lstStyle/>
        <a:p>
          <a:r>
            <a:rPr lang="ar-BH" dirty="0"/>
            <a:t>3</a:t>
          </a:r>
          <a:endParaRPr lang="en-GB" dirty="0"/>
        </a:p>
      </dgm:t>
    </dgm:pt>
    <dgm:pt modelId="{9CA789D0-21C8-448D-8453-9ACB7E692B5E}" type="sibTrans" cxnId="{31E56E99-6404-4FB8-ADEC-A14E268E76A5}">
      <dgm:prSet/>
      <dgm:spPr/>
      <dgm:t>
        <a:bodyPr/>
        <a:lstStyle/>
        <a:p>
          <a:endParaRPr lang="en-GB"/>
        </a:p>
      </dgm:t>
    </dgm:pt>
    <dgm:pt modelId="{C5013788-49F9-4427-9F46-E6011395FD04}" type="parTrans" cxnId="{31E56E99-6404-4FB8-ADEC-A14E268E76A5}">
      <dgm:prSet/>
      <dgm:spPr/>
      <dgm:t>
        <a:bodyPr/>
        <a:lstStyle/>
        <a:p>
          <a:endParaRPr lang="en-GB"/>
        </a:p>
      </dgm:t>
    </dgm:pt>
    <dgm:pt modelId="{2C9B312A-21DA-4B30-BB51-EE1C1753154D}">
      <dgm:prSet phldrT="[Text]" custT="1"/>
      <dgm:spPr/>
      <dgm:t>
        <a:bodyPr/>
        <a:lstStyle/>
        <a:p>
          <a:r>
            <a:rPr lang="ar-BH" sz="2000" b="1" dirty="0"/>
            <a:t>بيئة شاملة وحاضنة</a:t>
          </a:r>
          <a:endParaRPr lang="en-GB" sz="2000" b="1" dirty="0"/>
        </a:p>
      </dgm:t>
    </dgm:pt>
    <dgm:pt modelId="{3F85C25E-86D6-432F-A5D7-41DF0626F2FA}" type="sibTrans" cxnId="{BBE0B30E-D192-4C6D-8387-2E759A375B89}">
      <dgm:prSet/>
      <dgm:spPr/>
      <dgm:t>
        <a:bodyPr/>
        <a:lstStyle/>
        <a:p>
          <a:endParaRPr lang="en-GB"/>
        </a:p>
      </dgm:t>
    </dgm:pt>
    <dgm:pt modelId="{D98C6D14-A5F0-4788-AA6F-D8352323AE3E}" type="parTrans" cxnId="{BBE0B30E-D192-4C6D-8387-2E759A375B89}">
      <dgm:prSet/>
      <dgm:spPr/>
      <dgm:t>
        <a:bodyPr/>
        <a:lstStyle/>
        <a:p>
          <a:endParaRPr lang="en-GB"/>
        </a:p>
      </dgm:t>
    </dgm:pt>
    <dgm:pt modelId="{36E08CE4-8B95-4C71-8E6E-658FBD2E4C7E}" type="pres">
      <dgm:prSet presAssocID="{A112A700-3BAB-4A4E-90B7-39C21630430E}" presName="Name0" presStyleCnt="0">
        <dgm:presLayoutVars>
          <dgm:chMax/>
          <dgm:chPref/>
          <dgm:dir/>
        </dgm:presLayoutVars>
      </dgm:prSet>
      <dgm:spPr/>
    </dgm:pt>
    <dgm:pt modelId="{30859783-D587-4FD8-87BB-836CAF390311}" type="pres">
      <dgm:prSet presAssocID="{AC3A4FD0-C881-4BF5-977E-B5967A8CA3BC}" presName="composite" presStyleCnt="0">
        <dgm:presLayoutVars>
          <dgm:chMax val="1"/>
          <dgm:chPref val="1"/>
        </dgm:presLayoutVars>
      </dgm:prSet>
      <dgm:spPr/>
    </dgm:pt>
    <dgm:pt modelId="{F4ACFF65-E575-4498-9D33-2041D97AB65E}" type="pres">
      <dgm:prSet presAssocID="{AC3A4FD0-C881-4BF5-977E-B5967A8CA3BC}" presName="Accent" presStyleLbl="trAlignAcc1" presStyleIdx="0" presStyleCnt="3">
        <dgm:presLayoutVars>
          <dgm:chMax val="0"/>
          <dgm:chPref val="0"/>
        </dgm:presLayoutVars>
      </dgm:prSet>
      <dgm:spPr/>
    </dgm:pt>
    <dgm:pt modelId="{06CEAC52-BCF0-493F-99CB-958BF4FE848C}" type="pres">
      <dgm:prSet presAssocID="{AC3A4FD0-C881-4BF5-977E-B5967A8CA3BC}" presName="Image" presStyleLbl="alignImgPlace1" presStyleIdx="0" presStyleCnt="3">
        <dgm:presLayoutVars>
          <dgm:chMax val="0"/>
          <dgm:chPref val="0"/>
        </dgm:presLayoutVars>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F18FD4-636A-45C4-BDE8-DFEFD53C84AB}" type="pres">
      <dgm:prSet presAssocID="{AC3A4FD0-C881-4BF5-977E-B5967A8CA3BC}" presName="ChildComposite" presStyleCnt="0"/>
      <dgm:spPr/>
    </dgm:pt>
    <dgm:pt modelId="{0D9FF0C5-9209-462C-9401-E3DF92940B76}" type="pres">
      <dgm:prSet presAssocID="{AC3A4FD0-C881-4BF5-977E-B5967A8CA3BC}" presName="Child" presStyleLbl="node1" presStyleIdx="0" presStyleCnt="3">
        <dgm:presLayoutVars>
          <dgm:chMax val="0"/>
          <dgm:chPref val="0"/>
          <dgm:bulletEnabled val="1"/>
        </dgm:presLayoutVars>
      </dgm:prSet>
      <dgm:spPr/>
    </dgm:pt>
    <dgm:pt modelId="{68DBBC2D-0BDF-4D33-A8FD-AA83278256D7}" type="pres">
      <dgm:prSet presAssocID="{AC3A4FD0-C881-4BF5-977E-B5967A8CA3BC}" presName="Parent" presStyleLbl="revTx" presStyleIdx="0" presStyleCnt="3">
        <dgm:presLayoutVars>
          <dgm:chMax val="1"/>
          <dgm:chPref val="0"/>
          <dgm:bulletEnabled val="1"/>
        </dgm:presLayoutVars>
      </dgm:prSet>
      <dgm:spPr/>
    </dgm:pt>
    <dgm:pt modelId="{553751E1-E91B-4ABD-BEB8-A7504031A243}" type="pres">
      <dgm:prSet presAssocID="{9CA789D0-21C8-448D-8453-9ACB7E692B5E}" presName="sibTrans" presStyleCnt="0"/>
      <dgm:spPr/>
    </dgm:pt>
    <dgm:pt modelId="{669D057D-BC72-473D-8575-A80C2F07889F}" type="pres">
      <dgm:prSet presAssocID="{03F374EA-C3B2-4C70-8BCF-8320EB7D9E9B}" presName="composite" presStyleCnt="0">
        <dgm:presLayoutVars>
          <dgm:chMax val="1"/>
          <dgm:chPref val="1"/>
        </dgm:presLayoutVars>
      </dgm:prSet>
      <dgm:spPr/>
    </dgm:pt>
    <dgm:pt modelId="{3DE4BB06-3BCB-4809-9170-F7BC1DF0F9B9}" type="pres">
      <dgm:prSet presAssocID="{03F374EA-C3B2-4C70-8BCF-8320EB7D9E9B}" presName="Accent" presStyleLbl="trAlignAcc1" presStyleIdx="1" presStyleCnt="3">
        <dgm:presLayoutVars>
          <dgm:chMax val="0"/>
          <dgm:chPref val="0"/>
        </dgm:presLayoutVars>
      </dgm:prSet>
      <dgm:spPr/>
    </dgm:pt>
    <dgm:pt modelId="{DD15E5DF-1120-4BC0-A81B-33CFFFF53808}" type="pres">
      <dgm:prSet presAssocID="{03F374EA-C3B2-4C70-8BCF-8320EB7D9E9B}" presName="Image" presStyleLbl="alignImgPlace1" presStyleIdx="1" presStyleCnt="3">
        <dgm:presLayoutVars>
          <dgm:chMax val="0"/>
          <dgm:chPref val="0"/>
        </dgm:presLayoutVars>
      </dgm:prSet>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164C8B7-2FE5-4B91-A34D-BEAB36E73CC0}" type="pres">
      <dgm:prSet presAssocID="{03F374EA-C3B2-4C70-8BCF-8320EB7D9E9B}" presName="ChildComposite" presStyleCnt="0"/>
      <dgm:spPr/>
    </dgm:pt>
    <dgm:pt modelId="{40E1CD5C-8CD4-4D08-AAD4-C27CD0DE43DF}" type="pres">
      <dgm:prSet presAssocID="{03F374EA-C3B2-4C70-8BCF-8320EB7D9E9B}" presName="Child" presStyleLbl="node1" presStyleIdx="1" presStyleCnt="3">
        <dgm:presLayoutVars>
          <dgm:chMax val="0"/>
          <dgm:chPref val="0"/>
          <dgm:bulletEnabled val="1"/>
        </dgm:presLayoutVars>
      </dgm:prSet>
      <dgm:spPr/>
    </dgm:pt>
    <dgm:pt modelId="{EFDFA12E-03FE-47ED-A867-53244FB70BC0}" type="pres">
      <dgm:prSet presAssocID="{03F374EA-C3B2-4C70-8BCF-8320EB7D9E9B}" presName="Parent" presStyleLbl="revTx" presStyleIdx="1" presStyleCnt="3">
        <dgm:presLayoutVars>
          <dgm:chMax val="1"/>
          <dgm:chPref val="0"/>
          <dgm:bulletEnabled val="1"/>
        </dgm:presLayoutVars>
      </dgm:prSet>
      <dgm:spPr/>
    </dgm:pt>
    <dgm:pt modelId="{F3B62806-52AD-4BB4-B033-50844F58AF69}" type="pres">
      <dgm:prSet presAssocID="{80D132D6-9AC6-45DB-955F-83AFD2307E7B}" presName="sibTrans" presStyleCnt="0"/>
      <dgm:spPr/>
    </dgm:pt>
    <dgm:pt modelId="{65450DD6-920E-482C-8AD7-BFE58492FDC2}" type="pres">
      <dgm:prSet presAssocID="{C57E9DF9-4A1B-4937-A12E-067156336CA7}" presName="composite" presStyleCnt="0">
        <dgm:presLayoutVars>
          <dgm:chMax val="1"/>
          <dgm:chPref val="1"/>
        </dgm:presLayoutVars>
      </dgm:prSet>
      <dgm:spPr/>
    </dgm:pt>
    <dgm:pt modelId="{F941B127-0516-4009-8369-29B53620F766}" type="pres">
      <dgm:prSet presAssocID="{C57E9DF9-4A1B-4937-A12E-067156336CA7}" presName="Accent" presStyleLbl="trAlignAcc1" presStyleIdx="2" presStyleCnt="3">
        <dgm:presLayoutVars>
          <dgm:chMax val="0"/>
          <dgm:chPref val="0"/>
        </dgm:presLayoutVars>
      </dgm:prSet>
      <dgm:spPr/>
    </dgm:pt>
    <dgm:pt modelId="{E4758355-C484-42C7-BBEA-8D3CFF2AC0EC}" type="pres">
      <dgm:prSet presAssocID="{C57E9DF9-4A1B-4937-A12E-067156336CA7}" presName="Image" presStyleLbl="alignImgPlace1" presStyleIdx="2" presStyleCnt="3">
        <dgm:presLayoutVars>
          <dgm:chMax val="0"/>
          <dgm:chPref val="0"/>
        </dgm:presLayoutVars>
      </dgm:prSet>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BACE88F8-9034-4CE9-ADB2-A278E23A4B24}" type="pres">
      <dgm:prSet presAssocID="{C57E9DF9-4A1B-4937-A12E-067156336CA7}" presName="ChildComposite" presStyleCnt="0"/>
      <dgm:spPr/>
    </dgm:pt>
    <dgm:pt modelId="{9433187B-1935-4521-ABAD-1261379B0F8D}" type="pres">
      <dgm:prSet presAssocID="{C57E9DF9-4A1B-4937-A12E-067156336CA7}" presName="Child" presStyleLbl="node1" presStyleIdx="2" presStyleCnt="3" custScaleY="127782" custLinFactNeighborX="-347" custLinFactNeighborY="6163">
        <dgm:presLayoutVars>
          <dgm:chMax val="0"/>
          <dgm:chPref val="0"/>
          <dgm:bulletEnabled val="1"/>
        </dgm:presLayoutVars>
      </dgm:prSet>
      <dgm:spPr/>
    </dgm:pt>
    <dgm:pt modelId="{F415640F-9478-4E49-A27D-CDC7B74E1BDF}" type="pres">
      <dgm:prSet presAssocID="{C57E9DF9-4A1B-4937-A12E-067156336CA7}" presName="Parent" presStyleLbl="revTx" presStyleIdx="2" presStyleCnt="3">
        <dgm:presLayoutVars>
          <dgm:chMax val="1"/>
          <dgm:chPref val="0"/>
          <dgm:bulletEnabled val="1"/>
        </dgm:presLayoutVars>
      </dgm:prSet>
      <dgm:spPr/>
    </dgm:pt>
  </dgm:ptLst>
  <dgm:cxnLst>
    <dgm:cxn modelId="{BBE0B30E-D192-4C6D-8387-2E759A375B89}" srcId="{AC3A4FD0-C881-4BF5-977E-B5967A8CA3BC}" destId="{2C9B312A-21DA-4B30-BB51-EE1C1753154D}" srcOrd="0" destOrd="0" parTransId="{D98C6D14-A5F0-4788-AA6F-D8352323AE3E}" sibTransId="{3F85C25E-86D6-432F-A5D7-41DF0626F2FA}"/>
    <dgm:cxn modelId="{615A443A-91F8-4097-B040-15D4DDD44724}" type="presOf" srcId="{C57E9DF9-4A1B-4937-A12E-067156336CA7}" destId="{F415640F-9478-4E49-A27D-CDC7B74E1BDF}" srcOrd="0" destOrd="0" presId="urn:microsoft.com/office/officeart/2008/layout/CaptionedPictures"/>
    <dgm:cxn modelId="{71BFA84B-59A5-4B95-864C-CA4555E14CBB}" type="presOf" srcId="{FC42BD3C-E9A6-42B5-B903-53051EC5B77A}" destId="{9433187B-1935-4521-ABAD-1261379B0F8D}" srcOrd="0" destOrd="0" presId="urn:microsoft.com/office/officeart/2008/layout/CaptionedPictures"/>
    <dgm:cxn modelId="{2D939656-E851-485C-8314-418FA0A29AC5}" type="presOf" srcId="{A112A700-3BAB-4A4E-90B7-39C21630430E}" destId="{36E08CE4-8B95-4C71-8E6E-658FBD2E4C7E}" srcOrd="0" destOrd="0" presId="urn:microsoft.com/office/officeart/2008/layout/CaptionedPictures"/>
    <dgm:cxn modelId="{9B78F486-40B4-4EFF-8CAA-29129E8FB14B}" type="presOf" srcId="{B96FE486-34BA-4B77-8D67-8B99653CC53C}" destId="{40E1CD5C-8CD4-4D08-AAD4-C27CD0DE43DF}" srcOrd="0" destOrd="0" presId="urn:microsoft.com/office/officeart/2008/layout/CaptionedPictures"/>
    <dgm:cxn modelId="{E2772C94-FE07-44B9-8371-3BE08629DFC3}" srcId="{03F374EA-C3B2-4C70-8BCF-8320EB7D9E9B}" destId="{B96FE486-34BA-4B77-8D67-8B99653CC53C}" srcOrd="0" destOrd="0" parTransId="{F5F0B2FD-000F-48D5-A293-0024ABCC91CB}" sibTransId="{CCDC23A7-E047-4ED8-B92E-314F380AC9C4}"/>
    <dgm:cxn modelId="{FF1F1095-3E52-4BB1-9913-73057754EAE7}" srcId="{C57E9DF9-4A1B-4937-A12E-067156336CA7}" destId="{FC42BD3C-E9A6-42B5-B903-53051EC5B77A}" srcOrd="0" destOrd="0" parTransId="{33B86949-1718-4AF5-BB47-2FABBB799F1B}" sibTransId="{7F140D3E-7D53-4C54-B087-924F9BEF004E}"/>
    <dgm:cxn modelId="{31E56E99-6404-4FB8-ADEC-A14E268E76A5}" srcId="{A112A700-3BAB-4A4E-90B7-39C21630430E}" destId="{AC3A4FD0-C881-4BF5-977E-B5967A8CA3BC}" srcOrd="0" destOrd="0" parTransId="{C5013788-49F9-4427-9F46-E6011395FD04}" sibTransId="{9CA789D0-21C8-448D-8453-9ACB7E692B5E}"/>
    <dgm:cxn modelId="{F90A1B9B-446E-4FF4-947C-0BEDAB569BE4}" type="presOf" srcId="{AC3A4FD0-C881-4BF5-977E-B5967A8CA3BC}" destId="{68DBBC2D-0BDF-4D33-A8FD-AA83278256D7}" srcOrd="0" destOrd="0" presId="urn:microsoft.com/office/officeart/2008/layout/CaptionedPictures"/>
    <dgm:cxn modelId="{38CF4BB2-FEC8-4784-A75D-B40ACC65D5E4}" srcId="{A112A700-3BAB-4A4E-90B7-39C21630430E}" destId="{03F374EA-C3B2-4C70-8BCF-8320EB7D9E9B}" srcOrd="1" destOrd="0" parTransId="{4C5E7D49-4578-4EF2-B9E0-36B631CB2EC7}" sibTransId="{80D132D6-9AC6-45DB-955F-83AFD2307E7B}"/>
    <dgm:cxn modelId="{60413CC6-809E-466D-BA4A-09CF4EB54E4D}" type="presOf" srcId="{03F374EA-C3B2-4C70-8BCF-8320EB7D9E9B}" destId="{EFDFA12E-03FE-47ED-A867-53244FB70BC0}" srcOrd="0" destOrd="0" presId="urn:microsoft.com/office/officeart/2008/layout/CaptionedPictures"/>
    <dgm:cxn modelId="{9F6940CA-F88D-4170-BC51-F7DA0C2B1753}" type="presOf" srcId="{2C9B312A-21DA-4B30-BB51-EE1C1753154D}" destId="{0D9FF0C5-9209-462C-9401-E3DF92940B76}" srcOrd="0" destOrd="0" presId="urn:microsoft.com/office/officeart/2008/layout/CaptionedPictures"/>
    <dgm:cxn modelId="{73AFC8FD-3475-4E35-A3C7-0EBC5D82916D}" srcId="{A112A700-3BAB-4A4E-90B7-39C21630430E}" destId="{C57E9DF9-4A1B-4937-A12E-067156336CA7}" srcOrd="2" destOrd="0" parTransId="{635DB70B-D716-4C39-930A-A22E1E6A22E3}" sibTransId="{464C7884-EB06-41F4-AD7C-3B1C7E79C271}"/>
    <dgm:cxn modelId="{88E7A117-4339-4BF7-BE99-00F6FE262072}" type="presParOf" srcId="{36E08CE4-8B95-4C71-8E6E-658FBD2E4C7E}" destId="{30859783-D587-4FD8-87BB-836CAF390311}" srcOrd="0" destOrd="0" presId="urn:microsoft.com/office/officeart/2008/layout/CaptionedPictures"/>
    <dgm:cxn modelId="{362898BA-F3B2-49ED-A4E1-7D058C36705A}" type="presParOf" srcId="{30859783-D587-4FD8-87BB-836CAF390311}" destId="{F4ACFF65-E575-4498-9D33-2041D97AB65E}" srcOrd="0" destOrd="0" presId="urn:microsoft.com/office/officeart/2008/layout/CaptionedPictures"/>
    <dgm:cxn modelId="{10F868B5-6934-40F6-A81B-3C5246506CB2}" type="presParOf" srcId="{30859783-D587-4FD8-87BB-836CAF390311}" destId="{06CEAC52-BCF0-493F-99CB-958BF4FE848C}" srcOrd="1" destOrd="0" presId="urn:microsoft.com/office/officeart/2008/layout/CaptionedPictures"/>
    <dgm:cxn modelId="{7B394231-DA7C-409F-B73D-C85065FE669C}" type="presParOf" srcId="{30859783-D587-4FD8-87BB-836CAF390311}" destId="{AFF18FD4-636A-45C4-BDE8-DFEFD53C84AB}" srcOrd="2" destOrd="0" presId="urn:microsoft.com/office/officeart/2008/layout/CaptionedPictures"/>
    <dgm:cxn modelId="{9A7D8B63-6648-43E0-83CD-BBDF01B33E49}" type="presParOf" srcId="{AFF18FD4-636A-45C4-BDE8-DFEFD53C84AB}" destId="{0D9FF0C5-9209-462C-9401-E3DF92940B76}" srcOrd="0" destOrd="0" presId="urn:microsoft.com/office/officeart/2008/layout/CaptionedPictures"/>
    <dgm:cxn modelId="{9D341C07-2FC9-4931-B9BF-BCF6437BFFE1}" type="presParOf" srcId="{AFF18FD4-636A-45C4-BDE8-DFEFD53C84AB}" destId="{68DBBC2D-0BDF-4D33-A8FD-AA83278256D7}" srcOrd="1" destOrd="0" presId="urn:microsoft.com/office/officeart/2008/layout/CaptionedPictures"/>
    <dgm:cxn modelId="{9A0F3001-4953-41FE-A36B-C25F9C8EAD62}" type="presParOf" srcId="{36E08CE4-8B95-4C71-8E6E-658FBD2E4C7E}" destId="{553751E1-E91B-4ABD-BEB8-A7504031A243}" srcOrd="1" destOrd="0" presId="urn:microsoft.com/office/officeart/2008/layout/CaptionedPictures"/>
    <dgm:cxn modelId="{36C222A9-667D-474A-B56A-5B12B0EA8270}" type="presParOf" srcId="{36E08CE4-8B95-4C71-8E6E-658FBD2E4C7E}" destId="{669D057D-BC72-473D-8575-A80C2F07889F}" srcOrd="2" destOrd="0" presId="urn:microsoft.com/office/officeart/2008/layout/CaptionedPictures"/>
    <dgm:cxn modelId="{5231E210-895D-4AA5-9EDA-7B3AC6C9B3E5}" type="presParOf" srcId="{669D057D-BC72-473D-8575-A80C2F07889F}" destId="{3DE4BB06-3BCB-4809-9170-F7BC1DF0F9B9}" srcOrd="0" destOrd="0" presId="urn:microsoft.com/office/officeart/2008/layout/CaptionedPictures"/>
    <dgm:cxn modelId="{32ADD048-656F-4159-8C96-03E04D29C3B9}" type="presParOf" srcId="{669D057D-BC72-473D-8575-A80C2F07889F}" destId="{DD15E5DF-1120-4BC0-A81B-33CFFFF53808}" srcOrd="1" destOrd="0" presId="urn:microsoft.com/office/officeart/2008/layout/CaptionedPictures"/>
    <dgm:cxn modelId="{04405BC2-18BD-4BAA-84AB-401601D3CE4F}" type="presParOf" srcId="{669D057D-BC72-473D-8575-A80C2F07889F}" destId="{6164C8B7-2FE5-4B91-A34D-BEAB36E73CC0}" srcOrd="2" destOrd="0" presId="urn:microsoft.com/office/officeart/2008/layout/CaptionedPictures"/>
    <dgm:cxn modelId="{F0B249D0-DD9E-4F05-B6C7-1E0FC6E880B4}" type="presParOf" srcId="{6164C8B7-2FE5-4B91-A34D-BEAB36E73CC0}" destId="{40E1CD5C-8CD4-4D08-AAD4-C27CD0DE43DF}" srcOrd="0" destOrd="0" presId="urn:microsoft.com/office/officeart/2008/layout/CaptionedPictures"/>
    <dgm:cxn modelId="{5504B841-3BF1-4F7D-973C-88C8F97977F1}" type="presParOf" srcId="{6164C8B7-2FE5-4B91-A34D-BEAB36E73CC0}" destId="{EFDFA12E-03FE-47ED-A867-53244FB70BC0}" srcOrd="1" destOrd="0" presId="urn:microsoft.com/office/officeart/2008/layout/CaptionedPictures"/>
    <dgm:cxn modelId="{DA660B78-AE3F-444A-8CC1-B2FC59B573E4}" type="presParOf" srcId="{36E08CE4-8B95-4C71-8E6E-658FBD2E4C7E}" destId="{F3B62806-52AD-4BB4-B033-50844F58AF69}" srcOrd="3" destOrd="0" presId="urn:microsoft.com/office/officeart/2008/layout/CaptionedPictures"/>
    <dgm:cxn modelId="{A69E7056-ECE7-4FE0-952E-E3D6D324391B}" type="presParOf" srcId="{36E08CE4-8B95-4C71-8E6E-658FBD2E4C7E}" destId="{65450DD6-920E-482C-8AD7-BFE58492FDC2}" srcOrd="4" destOrd="0" presId="urn:microsoft.com/office/officeart/2008/layout/CaptionedPictures"/>
    <dgm:cxn modelId="{4B34527A-8A7D-4876-95E7-EA628A48E8AE}" type="presParOf" srcId="{65450DD6-920E-482C-8AD7-BFE58492FDC2}" destId="{F941B127-0516-4009-8369-29B53620F766}" srcOrd="0" destOrd="0" presId="urn:microsoft.com/office/officeart/2008/layout/CaptionedPictures"/>
    <dgm:cxn modelId="{6E5891B6-A07E-4170-897F-FD746B747BBE}" type="presParOf" srcId="{65450DD6-920E-482C-8AD7-BFE58492FDC2}" destId="{E4758355-C484-42C7-BBEA-8D3CFF2AC0EC}" srcOrd="1" destOrd="0" presId="urn:microsoft.com/office/officeart/2008/layout/CaptionedPictures"/>
    <dgm:cxn modelId="{EBA2DB92-2EDA-4F37-910D-2CD59CCA8DED}" type="presParOf" srcId="{65450DD6-920E-482C-8AD7-BFE58492FDC2}" destId="{BACE88F8-9034-4CE9-ADB2-A278E23A4B24}" srcOrd="2" destOrd="0" presId="urn:microsoft.com/office/officeart/2008/layout/CaptionedPictures"/>
    <dgm:cxn modelId="{D3DFDDDB-7C25-4344-9F62-25B3EE1D0D0D}" type="presParOf" srcId="{BACE88F8-9034-4CE9-ADB2-A278E23A4B24}" destId="{9433187B-1935-4521-ABAD-1261379B0F8D}" srcOrd="0" destOrd="0" presId="urn:microsoft.com/office/officeart/2008/layout/CaptionedPictures"/>
    <dgm:cxn modelId="{D865F916-CA18-4FAA-A16C-C3A0E9692B7A}" type="presParOf" srcId="{BACE88F8-9034-4CE9-ADB2-A278E23A4B24}" destId="{F415640F-9478-4E49-A27D-CDC7B74E1BD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ECDA0-C635-450D-ACD6-4D0E946D6843}"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A843FA2C-E1B2-45E0-8BC5-BAB4488967D9}">
      <dgm:prSet phldrT="[Text]" custT="1"/>
      <dgm:spPr>
        <a:solidFill>
          <a:schemeClr val="accent2"/>
        </a:solidFill>
      </dgm:spPr>
      <dgm:t>
        <a:bodyPr/>
        <a:lstStyle/>
        <a:p>
          <a:r>
            <a:rPr lang="ar-EG" sz="1600" b="1" dirty="0">
              <a:latin typeface="Graphik Arabic Regular" pitchFamily="2" charset="-78"/>
              <a:cs typeface="Graphik Arabic Regular" pitchFamily="2" charset="-78"/>
            </a:rPr>
            <a:t>المجال </a:t>
          </a:r>
          <a:r>
            <a:rPr lang="ar-BH" sz="1600" b="1" dirty="0">
              <a:latin typeface="Graphik Arabic Regular" pitchFamily="2" charset="-78"/>
              <a:cs typeface="Graphik Arabic Regular" pitchFamily="2" charset="-78"/>
            </a:rPr>
            <a:t>(</a:t>
          </a:r>
          <a:r>
            <a:rPr lang="ar-EG" sz="1600" b="1" dirty="0">
              <a:latin typeface="Graphik Arabic Regular" pitchFamily="2" charset="-78"/>
              <a:cs typeface="Graphik Arabic Regular" pitchFamily="2" charset="-78"/>
            </a:rPr>
            <a:t>1</a:t>
          </a:r>
          <a:r>
            <a:rPr lang="ar-BH" sz="1600" b="1" dirty="0">
              <a:latin typeface="Graphik Arabic Regular" pitchFamily="2" charset="-78"/>
              <a:cs typeface="Graphik Arabic Regular" pitchFamily="2" charset="-78"/>
            </a:rPr>
            <a:t>)</a:t>
          </a:r>
          <a:r>
            <a:rPr lang="ar-EG" sz="1600" b="1" dirty="0">
              <a:latin typeface="Graphik Arabic Regular" pitchFamily="2" charset="-78"/>
              <a:cs typeface="Graphik Arabic Regular" pitchFamily="2" charset="-78"/>
            </a:rPr>
            <a:t>:</a:t>
          </a:r>
          <a:endParaRPr lang="ar-BH" sz="1600" b="1" dirty="0">
            <a:latin typeface="Graphik Arabic Regular" pitchFamily="2" charset="-78"/>
            <a:cs typeface="Graphik Arabic Regular" pitchFamily="2" charset="-78"/>
          </a:endParaRPr>
        </a:p>
        <a:p>
          <a:r>
            <a:rPr lang="ar-EG" sz="1600" b="1" dirty="0">
              <a:latin typeface="Graphik Arabic Regular" pitchFamily="2" charset="-78"/>
              <a:cs typeface="Graphik Arabic Regular" pitchFamily="2" charset="-78"/>
            </a:rPr>
            <a:t>نمو الأطفال</a:t>
          </a:r>
          <a:r>
            <a:rPr lang="ar-BH" sz="1600" b="1" dirty="0">
              <a:latin typeface="Graphik Arabic Regular" pitchFamily="2" charset="-78"/>
              <a:cs typeface="Graphik Arabic Regular" pitchFamily="2" charset="-78"/>
            </a:rPr>
            <a:t> وتطورهم</a:t>
          </a:r>
          <a:endParaRPr lang="en-US" sz="1600" b="0" dirty="0">
            <a:latin typeface="Graphik Arabic Regular" pitchFamily="2" charset="-78"/>
            <a:cs typeface="Graphik Arabic Regular" pitchFamily="2" charset="-78"/>
          </a:endParaRPr>
        </a:p>
      </dgm:t>
    </dgm:pt>
    <dgm:pt modelId="{A5EDD503-04E0-497D-A823-B7A979442352}" type="parTrans" cxnId="{8335BA6C-EF6C-41AE-A1E2-55AC1C232A03}">
      <dgm:prSet/>
      <dgm:spPr/>
      <dgm:t>
        <a:bodyPr/>
        <a:lstStyle/>
        <a:p>
          <a:endParaRPr lang="en-US" sz="2800">
            <a:latin typeface="Graphik" panose="020B0503030202060203" pitchFamily="34" charset="0"/>
          </a:endParaRPr>
        </a:p>
      </dgm:t>
    </dgm:pt>
    <dgm:pt modelId="{ADA8D670-C3C5-4C2B-8A17-5DA2CED9A2CC}" type="sibTrans" cxnId="{8335BA6C-EF6C-41AE-A1E2-55AC1C232A03}">
      <dgm:prSet/>
      <dgm:spPr/>
      <dgm:t>
        <a:bodyPr/>
        <a:lstStyle/>
        <a:p>
          <a:endParaRPr lang="en-US" sz="2800">
            <a:latin typeface="Graphik" panose="020B0503030202060203" pitchFamily="34" charset="0"/>
          </a:endParaRPr>
        </a:p>
      </dgm:t>
    </dgm:pt>
    <dgm:pt modelId="{0C08F0B9-B66B-416A-AD80-601F2FC85C90}">
      <dgm:prSet phldrT="[Tex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1.1 نمو الأطفال الاجتماعي والعاطفي</a:t>
          </a:r>
          <a:endParaRPr lang="en-US" sz="1600" dirty="0">
            <a:latin typeface="Graphik Arabic Regular" pitchFamily="2" charset="-78"/>
            <a:cs typeface="Graphik Arabic Regular" pitchFamily="2" charset="-78"/>
          </a:endParaRPr>
        </a:p>
      </dgm:t>
    </dgm:pt>
    <dgm:pt modelId="{A74BDF4F-7C4F-4703-BD91-0F4B5A10C9F9}" type="parTrans" cxnId="{A31B348E-8C58-430D-AA65-A2409C43A9DB}">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943CB42E-22AF-4672-A689-F0DFEA36F569}" type="sibTrans" cxnId="{A31B348E-8C58-430D-AA65-A2409C43A9DB}">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344FF24B-BD7C-494E-9FF7-ECCA098D8A94}">
      <dgm:prSet phldrT="[Tex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2.1 نمو الأطفال البدني</a:t>
          </a:r>
          <a:endParaRPr lang="en-US" sz="1600" dirty="0">
            <a:latin typeface="Graphik Arabic Regular" pitchFamily="2" charset="-78"/>
            <a:cs typeface="Graphik Arabic Regular" pitchFamily="2" charset="-78"/>
          </a:endParaRPr>
        </a:p>
      </dgm:t>
    </dgm:pt>
    <dgm:pt modelId="{1B27689D-E86F-45A7-BB22-AF0D81692128}" type="parTrans" cxnId="{0FC70DB3-EA91-463D-AC10-416FAC916C15}">
      <dgm:prSet/>
      <dgm:spPr/>
      <dgm:t>
        <a:bodyPr/>
        <a:lstStyle/>
        <a:p>
          <a:endParaRPr lang="en-US" sz="2800">
            <a:latin typeface="Graphik" panose="020B0503030202060203" pitchFamily="34" charset="0"/>
          </a:endParaRPr>
        </a:p>
      </dgm:t>
    </dgm:pt>
    <dgm:pt modelId="{8A08435E-70F1-46B3-BE94-201F25F66777}" type="sibTrans" cxnId="{0FC70DB3-EA91-463D-AC10-416FAC916C15}">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4D343D47-D295-4AC9-92CA-EB2E51F765AA}">
      <dgm:prSet phldrT="[Text]" custT="1"/>
      <dgm:spPr>
        <a:solidFill>
          <a:srgbClr val="203864"/>
        </a:solidFill>
        <a:ln>
          <a:solidFill>
            <a:srgbClr val="203864"/>
          </a:solidFill>
        </a:ln>
      </dgm:spPr>
      <dgm:t>
        <a:bodyPr/>
        <a:lstStyle/>
        <a:p>
          <a:pPr rtl="1"/>
          <a:endParaRPr lang="en-US" sz="1600" b="1" dirty="0">
            <a:latin typeface="Graphik Arabic Regular" pitchFamily="2" charset="-78"/>
            <a:cs typeface="Graphik Arabic Regular" pitchFamily="2" charset="-78"/>
          </a:endParaRPr>
        </a:p>
        <a:p>
          <a:r>
            <a:rPr lang="ar-BH" sz="1600" b="1" dirty="0">
              <a:latin typeface="Graphik Arabic Regular" pitchFamily="2" charset="-78"/>
              <a:cs typeface="Graphik Arabic Regular" pitchFamily="2" charset="-78"/>
            </a:rPr>
            <a:t>المجال (2):</a:t>
          </a:r>
        </a:p>
        <a:p>
          <a:r>
            <a:rPr lang="ar-BH" sz="1600" b="1" dirty="0">
              <a:latin typeface="Graphik Arabic Regular" pitchFamily="2" charset="-78"/>
              <a:cs typeface="Graphik Arabic Regular" pitchFamily="2" charset="-78"/>
            </a:rPr>
            <a:t>التعلم الذي يبادر به الطفل</a:t>
          </a:r>
          <a:endParaRPr lang="en-US" sz="1600" b="1" dirty="0">
            <a:latin typeface="Graphik Arabic Regular" pitchFamily="2" charset="-78"/>
            <a:cs typeface="Graphik Arabic Regular" pitchFamily="2" charset="-78"/>
          </a:endParaRPr>
        </a:p>
        <a:p>
          <a:endParaRPr lang="en-US" sz="1600" b="0" dirty="0">
            <a:latin typeface="Graphik Arabic Regular" pitchFamily="2" charset="-78"/>
            <a:cs typeface="Graphik Arabic Regular" pitchFamily="2" charset="-78"/>
          </a:endParaRPr>
        </a:p>
      </dgm:t>
    </dgm:pt>
    <dgm:pt modelId="{612D79B5-0C44-4BEA-96B6-E533227B93B3}" type="parTrans" cxnId="{C50561F6-F3D7-4655-BABC-52E03B74C649}">
      <dgm:prSet/>
      <dgm:spPr/>
      <dgm:t>
        <a:bodyPr/>
        <a:lstStyle/>
        <a:p>
          <a:endParaRPr lang="en-US" sz="2800">
            <a:latin typeface="Graphik" panose="020B0503030202060203" pitchFamily="34" charset="0"/>
          </a:endParaRPr>
        </a:p>
      </dgm:t>
    </dgm:pt>
    <dgm:pt modelId="{82F96B34-06BB-4962-A86D-329CFE601450}" type="sibTrans" cxnId="{C50561F6-F3D7-4655-BABC-52E03B74C649}">
      <dgm:prSet/>
      <dgm:spPr/>
      <dgm:t>
        <a:bodyPr/>
        <a:lstStyle/>
        <a:p>
          <a:endParaRPr lang="en-US" sz="2800">
            <a:latin typeface="Graphik" panose="020B0503030202060203" pitchFamily="34" charset="0"/>
          </a:endParaRPr>
        </a:p>
      </dgm:t>
    </dgm:pt>
    <dgm:pt modelId="{0EE3CFF2-2845-4EA7-A65A-3DE7668A1685}">
      <dgm:prSet phldrT="[Text]" custT="1"/>
      <dgm:spPr>
        <a:solidFill>
          <a:schemeClr val="bg1"/>
        </a:solidFill>
        <a:ln>
          <a:solidFill>
            <a:srgbClr val="203864"/>
          </a:solidFill>
        </a:ln>
      </dgm:spPr>
      <dgm:t>
        <a:bodyPr/>
        <a:lstStyle/>
        <a:p>
          <a:r>
            <a:rPr lang="ar-BH" sz="1600" dirty="0">
              <a:solidFill>
                <a:srgbClr val="4A4A4A"/>
              </a:solidFill>
              <a:latin typeface="Graphik Arabic Regular" pitchFamily="2" charset="-78"/>
              <a:cs typeface="Graphik Arabic Regular" pitchFamily="2" charset="-78"/>
            </a:rPr>
            <a:t>1.2 مجالات التعلم </a:t>
          </a:r>
          <a:endParaRPr lang="en-US" sz="1600" dirty="0">
            <a:latin typeface="Graphik Arabic Regular" pitchFamily="2" charset="-78"/>
            <a:cs typeface="Graphik Arabic Regular" pitchFamily="2" charset="-78"/>
          </a:endParaRPr>
        </a:p>
      </dgm:t>
    </dgm:pt>
    <dgm:pt modelId="{75034A85-4EF3-499E-889B-3821B3E1F2E2}" type="parTrans" cxnId="{DF9DDB10-FBBF-4D31-A0C2-76764B3E4B38}">
      <dgm:prSet/>
      <dgm:spPr>
        <a:solidFill>
          <a:srgbClr val="203864"/>
        </a:solidFill>
        <a:ln>
          <a:solidFill>
            <a:srgbClr val="203864"/>
          </a:solidFill>
        </a:ln>
      </dgm:spPr>
      <dgm:t>
        <a:bodyPr/>
        <a:lstStyle/>
        <a:p>
          <a:endParaRPr lang="en-US" sz="2800">
            <a:latin typeface="Graphik" panose="020B0503030202060203" pitchFamily="34" charset="0"/>
          </a:endParaRPr>
        </a:p>
      </dgm:t>
    </dgm:pt>
    <dgm:pt modelId="{FF0F2CB6-8F81-425F-A468-35B703692E67}" type="sibTrans" cxnId="{DF9DDB10-FBBF-4D31-A0C2-76764B3E4B38}">
      <dgm:prSet/>
      <dgm:spPr>
        <a:solidFill>
          <a:srgbClr val="203864"/>
        </a:solidFill>
        <a:ln>
          <a:solidFill>
            <a:srgbClr val="203864"/>
          </a:solidFill>
        </a:ln>
      </dgm:spPr>
      <dgm:t>
        <a:bodyPr/>
        <a:lstStyle/>
        <a:p>
          <a:endParaRPr lang="en-US" sz="2800">
            <a:latin typeface="Graphik" panose="020B0503030202060203" pitchFamily="34" charset="0"/>
          </a:endParaRPr>
        </a:p>
      </dgm:t>
    </dgm:pt>
    <dgm:pt modelId="{F8C6B9EB-26F7-4AE2-BB9F-2C186F063090}">
      <dgm:prSet phldrT="[Text]" custT="1"/>
      <dgm:spPr>
        <a:solidFill>
          <a:schemeClr val="bg1"/>
        </a:solidFill>
        <a:ln>
          <a:solidFill>
            <a:srgbClr val="203864"/>
          </a:solidFill>
        </a:ln>
      </dgm:spPr>
      <dgm:t>
        <a:bodyPr/>
        <a:lstStyle/>
        <a:p>
          <a:r>
            <a:rPr lang="ar-BH" sz="1600">
              <a:solidFill>
                <a:srgbClr val="4A4A4A"/>
              </a:solidFill>
              <a:latin typeface="Graphik Arabic Regular" pitchFamily="2" charset="-78"/>
              <a:cs typeface="Graphik Arabic Regular" pitchFamily="2" charset="-78"/>
            </a:rPr>
            <a:t>2.2 خبرات المنهج </a:t>
          </a:r>
          <a:endParaRPr lang="en-US" sz="1600">
            <a:latin typeface="Graphik Arabic Regular" pitchFamily="2" charset="-78"/>
            <a:cs typeface="Graphik Arabic Regular" pitchFamily="2" charset="-78"/>
          </a:endParaRPr>
        </a:p>
      </dgm:t>
    </dgm:pt>
    <dgm:pt modelId="{3971855A-F3FE-4115-A904-826BE0213F4C}" type="parTrans" cxnId="{E08F1746-5857-4FF1-9CAA-1DBBD1868BB5}">
      <dgm:prSet/>
      <dgm:spPr/>
      <dgm:t>
        <a:bodyPr/>
        <a:lstStyle/>
        <a:p>
          <a:endParaRPr lang="en-US" sz="2800">
            <a:latin typeface="Graphik" panose="020B0503030202060203" pitchFamily="34" charset="0"/>
          </a:endParaRPr>
        </a:p>
      </dgm:t>
    </dgm:pt>
    <dgm:pt modelId="{87C0DD38-6A6A-4131-84ED-4CF690077BAA}" type="sibTrans" cxnId="{E08F1746-5857-4FF1-9CAA-1DBBD1868BB5}">
      <dgm:prSet/>
      <dgm:spPr/>
      <dgm:t>
        <a:bodyPr/>
        <a:lstStyle/>
        <a:p>
          <a:endParaRPr lang="en-US" sz="2800">
            <a:latin typeface="Graphik" panose="020B0503030202060203" pitchFamily="34" charset="0"/>
          </a:endParaRPr>
        </a:p>
      </dgm:t>
    </dgm:pt>
    <dgm:pt modelId="{AB63DA8E-2EE3-4285-A4AA-57CEB4C187BB}">
      <dgm:prSet phldrT="[Text]" custT="1"/>
      <dgm:spPr>
        <a:solidFill>
          <a:srgbClr val="D9990E"/>
        </a:solidFill>
      </dgm:spPr>
      <dgm:t>
        <a:bodyPr/>
        <a:lstStyle/>
        <a:p>
          <a:r>
            <a:rPr lang="ar-BH" sz="1600" b="1" dirty="0">
              <a:latin typeface="Graphik Arabic Regular" pitchFamily="2" charset="-78"/>
              <a:cs typeface="Graphik Arabic Regular" pitchFamily="2" charset="-78"/>
            </a:rPr>
            <a:t>المجال (3): </a:t>
          </a:r>
        </a:p>
        <a:p>
          <a:r>
            <a:rPr lang="ar-BH" sz="1600" b="1" dirty="0">
              <a:latin typeface="Graphik Arabic Regular" pitchFamily="2" charset="-78"/>
              <a:cs typeface="Graphik Arabic Regular" pitchFamily="2" charset="-78"/>
            </a:rPr>
            <a:t>القيادة والإدارة</a:t>
          </a:r>
          <a:endParaRPr lang="en-US" sz="1600" b="0" dirty="0">
            <a:latin typeface="Graphik Arabic Regular" pitchFamily="2" charset="-78"/>
            <a:cs typeface="Graphik Arabic Regular" pitchFamily="2" charset="-78"/>
          </a:endParaRPr>
        </a:p>
      </dgm:t>
    </dgm:pt>
    <dgm:pt modelId="{98EAAC02-864D-47BC-8DCE-F7653BBC7F4B}" type="parTrans" cxnId="{A3A7342F-C483-4538-BCC8-6115E83FDE69}">
      <dgm:prSet/>
      <dgm:spPr/>
      <dgm:t>
        <a:bodyPr/>
        <a:lstStyle/>
        <a:p>
          <a:endParaRPr lang="en-US" sz="2800">
            <a:latin typeface="Graphik" panose="020B0503030202060203" pitchFamily="34" charset="0"/>
          </a:endParaRPr>
        </a:p>
      </dgm:t>
    </dgm:pt>
    <dgm:pt modelId="{9F4EEBFE-46D6-40BB-BEF3-710318D95ED7}" type="sibTrans" cxnId="{A3A7342F-C483-4538-BCC8-6115E83FDE69}">
      <dgm:prSet/>
      <dgm:spPr/>
      <dgm:t>
        <a:bodyPr/>
        <a:lstStyle/>
        <a:p>
          <a:endParaRPr lang="en-US" sz="2800">
            <a:latin typeface="Graphik" panose="020B0503030202060203" pitchFamily="34" charset="0"/>
          </a:endParaRPr>
        </a:p>
      </dgm:t>
    </dgm:pt>
    <dgm:pt modelId="{ED2F4EE8-400A-4AC9-94E8-4E2B7D2110CC}">
      <dgm:prSet phldrT="[Text]" custT="1"/>
      <dgm:spPr>
        <a:noFill/>
        <a:ln>
          <a:solidFill>
            <a:srgbClr val="D9990E"/>
          </a:solidFill>
        </a:ln>
      </dgm:spPr>
      <dgm:t>
        <a:bodyPr/>
        <a:lstStyle/>
        <a:p>
          <a:r>
            <a:rPr lang="ar-BH" sz="1600">
              <a:solidFill>
                <a:srgbClr val="4A4A4A"/>
              </a:solidFill>
              <a:latin typeface="Graphik Arabic Regular" pitchFamily="2" charset="-78"/>
              <a:cs typeface="Graphik Arabic Regular" pitchFamily="2" charset="-78"/>
            </a:rPr>
            <a:t>1.3 فاعلية القيادة </a:t>
          </a:r>
          <a:endParaRPr lang="en-US" sz="1600">
            <a:latin typeface="Graphik Arabic Regular" pitchFamily="2" charset="-78"/>
            <a:cs typeface="Graphik Arabic Regular" pitchFamily="2" charset="-78"/>
          </a:endParaRPr>
        </a:p>
      </dgm:t>
    </dgm:pt>
    <dgm:pt modelId="{F2BF1638-460F-40B5-A768-1A1028A7CA3E}" type="parTrans" cxnId="{CA639374-9468-4766-8847-1737590ED2BB}">
      <dgm:prSet/>
      <dgm:spPr>
        <a:solidFill>
          <a:srgbClr val="D9990E"/>
        </a:solidFill>
      </dgm:spPr>
      <dgm:t>
        <a:bodyPr/>
        <a:lstStyle/>
        <a:p>
          <a:endParaRPr lang="en-US" sz="2800">
            <a:latin typeface="Graphik" panose="020B0503030202060203" pitchFamily="34" charset="0"/>
          </a:endParaRPr>
        </a:p>
      </dgm:t>
    </dgm:pt>
    <dgm:pt modelId="{BA8887D0-C821-4AC4-A9B8-030EFF1ED6B3}" type="sibTrans" cxnId="{CA639374-9468-4766-8847-1737590ED2BB}">
      <dgm:prSet/>
      <dgm:spPr>
        <a:solidFill>
          <a:srgbClr val="D9990E"/>
        </a:solidFill>
      </dgm:spPr>
      <dgm:t>
        <a:bodyPr/>
        <a:lstStyle/>
        <a:p>
          <a:endParaRPr lang="en-US" sz="2800">
            <a:latin typeface="Graphik" panose="020B0503030202060203" pitchFamily="34" charset="0"/>
          </a:endParaRPr>
        </a:p>
      </dgm:t>
    </dgm:pt>
    <dgm:pt modelId="{F736202D-5C1A-44EC-B3A4-4D6CBF18C08A}">
      <dgm:prSet phldrT="[Text]" custT="1"/>
      <dgm:spPr>
        <a:noFill/>
        <a:ln>
          <a:solidFill>
            <a:srgbClr val="D9990E"/>
          </a:solidFill>
        </a:ln>
      </dgm:spPr>
      <dgm:t>
        <a:bodyPr/>
        <a:lstStyle/>
        <a:p>
          <a:r>
            <a:rPr lang="ar-BH" sz="1600" dirty="0">
              <a:solidFill>
                <a:srgbClr val="4A4A4A"/>
              </a:solidFill>
              <a:latin typeface="Graphik Arabic Regular" pitchFamily="2" charset="-78"/>
              <a:cs typeface="Graphik Arabic Regular" pitchFamily="2" charset="-78"/>
            </a:rPr>
            <a:t>2.3 مشاركة العائلة والمجتمع</a:t>
          </a:r>
          <a:endParaRPr lang="en-US" sz="1600" dirty="0">
            <a:latin typeface="Graphik Arabic Regular" pitchFamily="2" charset="-78"/>
            <a:cs typeface="Graphik Arabic Regular" pitchFamily="2" charset="-78"/>
          </a:endParaRPr>
        </a:p>
      </dgm:t>
    </dgm:pt>
    <dgm:pt modelId="{1217B575-4244-41F1-8EA8-2CC4AB72A980}" type="parTrans" cxnId="{91E3F8A3-B796-4B9C-BD46-A6D55C580AC2}">
      <dgm:prSet/>
      <dgm:spPr/>
      <dgm:t>
        <a:bodyPr/>
        <a:lstStyle/>
        <a:p>
          <a:endParaRPr lang="en-US" sz="2800">
            <a:latin typeface="Graphik" panose="020B0503030202060203" pitchFamily="34" charset="0"/>
          </a:endParaRPr>
        </a:p>
      </dgm:t>
    </dgm:pt>
    <dgm:pt modelId="{0E7D1829-8188-42C8-A871-4B17E554EAAA}" type="sibTrans" cxnId="{91E3F8A3-B796-4B9C-BD46-A6D55C580AC2}">
      <dgm:prSet/>
      <dgm:spPr/>
      <dgm:t>
        <a:bodyPr/>
        <a:lstStyle/>
        <a:p>
          <a:endParaRPr lang="en-US" sz="2800">
            <a:latin typeface="Graphik" panose="020B0503030202060203" pitchFamily="34" charset="0"/>
          </a:endParaRPr>
        </a:p>
      </dgm:t>
    </dgm:pt>
    <dgm:pt modelId="{2916D0AB-6DF0-4BCB-98FE-B82F3F73C143}">
      <dgm:prSe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3.1</a:t>
          </a:r>
          <a:r>
            <a:rPr lang="ar-BH" sz="1600" baseline="0" dirty="0">
              <a:solidFill>
                <a:srgbClr val="4A4A4A"/>
              </a:solidFill>
              <a:latin typeface="Graphik Arabic Regular" pitchFamily="2" charset="-78"/>
              <a:cs typeface="Graphik Arabic Regular" pitchFamily="2" charset="-78"/>
            </a:rPr>
            <a:t> تلبية الاحتياجات الخاصة </a:t>
          </a:r>
          <a:r>
            <a:rPr lang="ar-BH" sz="1600" baseline="0" dirty="0">
              <a:solidFill>
                <a:srgbClr val="FF0000"/>
              </a:solidFill>
              <a:latin typeface="Graphik Arabic Regular" pitchFamily="2" charset="-78"/>
              <a:cs typeface="Graphik Arabic Regular" pitchFamily="2" charset="-78"/>
            </a:rPr>
            <a:t>*</a:t>
          </a:r>
          <a:endParaRPr lang="en-US" sz="1800" dirty="0">
            <a:solidFill>
              <a:srgbClr val="FF0000"/>
            </a:solidFill>
            <a:latin typeface="Graphik" panose="020B0503030202060203" pitchFamily="34" charset="0"/>
          </a:endParaRPr>
        </a:p>
      </dgm:t>
    </dgm:pt>
    <dgm:pt modelId="{50C4A5C7-4A60-4C24-874A-69180166123E}" type="parTrans" cxnId="{45D838BC-8F2D-423B-A784-1F9618BE0EE6}">
      <dgm:prSet/>
      <dgm:spPr/>
      <dgm:t>
        <a:bodyPr/>
        <a:lstStyle/>
        <a:p>
          <a:endParaRPr lang="en-US" sz="2800">
            <a:latin typeface="Graphik" panose="020B0503030202060203" pitchFamily="34" charset="0"/>
          </a:endParaRPr>
        </a:p>
      </dgm:t>
    </dgm:pt>
    <dgm:pt modelId="{D5D0E4FD-F178-4AAA-9DA1-E34D36F9A019}" type="sibTrans" cxnId="{45D838BC-8F2D-423B-A784-1F9618BE0EE6}">
      <dgm:prSet/>
      <dgm:spPr/>
      <dgm:t>
        <a:bodyPr/>
        <a:lstStyle/>
        <a:p>
          <a:endParaRPr lang="en-US" sz="2800">
            <a:latin typeface="Graphik" panose="020B0503030202060203" pitchFamily="34" charset="0"/>
          </a:endParaRPr>
        </a:p>
      </dgm:t>
    </dgm:pt>
    <dgm:pt modelId="{E660FC7B-2620-4930-A7D3-99FD526E63DD}" type="pres">
      <dgm:prSet presAssocID="{80FECDA0-C635-450D-ACD6-4D0E946D6843}" presName="Name0" presStyleCnt="0">
        <dgm:presLayoutVars>
          <dgm:dir val="rev"/>
          <dgm:animLvl val="lvl"/>
          <dgm:resizeHandles val="exact"/>
        </dgm:presLayoutVars>
      </dgm:prSet>
      <dgm:spPr/>
    </dgm:pt>
    <dgm:pt modelId="{82F67484-025F-4421-A33D-557226626664}" type="pres">
      <dgm:prSet presAssocID="{A843FA2C-E1B2-45E0-8BC5-BAB4488967D9}" presName="vertFlow" presStyleCnt="0"/>
      <dgm:spPr/>
    </dgm:pt>
    <dgm:pt modelId="{CCBEA022-078E-4694-9695-CDC8CF4E5D9E}" type="pres">
      <dgm:prSet presAssocID="{A843FA2C-E1B2-45E0-8BC5-BAB4488967D9}" presName="header" presStyleLbl="node1" presStyleIdx="0" presStyleCnt="3" custScaleY="152539"/>
      <dgm:spPr/>
    </dgm:pt>
    <dgm:pt modelId="{5C8416F2-2D75-45AC-904B-06DB4134228C}" type="pres">
      <dgm:prSet presAssocID="{A74BDF4F-7C4F-4703-BD91-0F4B5A10C9F9}" presName="parTrans" presStyleLbl="sibTrans2D1" presStyleIdx="0" presStyleCnt="7"/>
      <dgm:spPr/>
    </dgm:pt>
    <dgm:pt modelId="{03F40AFB-0FC7-4313-BAAA-329BA36BA5E6}" type="pres">
      <dgm:prSet presAssocID="{0C08F0B9-B66B-416A-AD80-601F2FC85C90}" presName="child" presStyleLbl="alignAccFollowNode1" presStyleIdx="0" presStyleCnt="7">
        <dgm:presLayoutVars>
          <dgm:chMax val="0"/>
          <dgm:bulletEnabled val="1"/>
        </dgm:presLayoutVars>
      </dgm:prSet>
      <dgm:spPr/>
    </dgm:pt>
    <dgm:pt modelId="{A47A0641-2AE1-4794-BC9E-5DE262659077}" type="pres">
      <dgm:prSet presAssocID="{943CB42E-22AF-4672-A689-F0DFEA36F569}" presName="sibTrans" presStyleLbl="sibTrans2D1" presStyleIdx="1" presStyleCnt="7"/>
      <dgm:spPr/>
    </dgm:pt>
    <dgm:pt modelId="{AB5FA3EC-C2DB-4210-A415-72F39FEA4F03}" type="pres">
      <dgm:prSet presAssocID="{344FF24B-BD7C-494E-9FF7-ECCA098D8A94}" presName="child" presStyleLbl="alignAccFollowNode1" presStyleIdx="1" presStyleCnt="7">
        <dgm:presLayoutVars>
          <dgm:chMax val="0"/>
          <dgm:bulletEnabled val="1"/>
        </dgm:presLayoutVars>
      </dgm:prSet>
      <dgm:spPr/>
    </dgm:pt>
    <dgm:pt modelId="{31D097C4-950F-4EFC-9752-B37339F3EA07}" type="pres">
      <dgm:prSet presAssocID="{8A08435E-70F1-46B3-BE94-201F25F66777}" presName="sibTrans" presStyleLbl="sibTrans2D1" presStyleIdx="2" presStyleCnt="7"/>
      <dgm:spPr/>
    </dgm:pt>
    <dgm:pt modelId="{2901F566-93B4-4631-B7FE-4EE2D80A6C54}" type="pres">
      <dgm:prSet presAssocID="{2916D0AB-6DF0-4BCB-98FE-B82F3F73C143}" presName="child" presStyleLbl="alignAccFollowNode1" presStyleIdx="2" presStyleCnt="7">
        <dgm:presLayoutVars>
          <dgm:chMax val="0"/>
          <dgm:bulletEnabled val="1"/>
        </dgm:presLayoutVars>
      </dgm:prSet>
      <dgm:spPr/>
    </dgm:pt>
    <dgm:pt modelId="{5921BAC7-4816-44F6-AE0B-942BF5CF8246}" type="pres">
      <dgm:prSet presAssocID="{A843FA2C-E1B2-45E0-8BC5-BAB4488967D9}" presName="hSp" presStyleCnt="0"/>
      <dgm:spPr/>
    </dgm:pt>
    <dgm:pt modelId="{ABFBF1DC-7917-46FF-B7B4-377B08689F1F}" type="pres">
      <dgm:prSet presAssocID="{4D343D47-D295-4AC9-92CA-EB2E51F765AA}" presName="vertFlow" presStyleCnt="0"/>
      <dgm:spPr/>
    </dgm:pt>
    <dgm:pt modelId="{E0ADD309-136A-4B61-A360-634222F3E3A8}" type="pres">
      <dgm:prSet presAssocID="{4D343D47-D295-4AC9-92CA-EB2E51F765AA}" presName="header" presStyleLbl="node1" presStyleIdx="1" presStyleCnt="3" custScaleY="152759"/>
      <dgm:spPr/>
    </dgm:pt>
    <dgm:pt modelId="{7BA90CC7-912B-4EE2-9251-E9B7E044B624}" type="pres">
      <dgm:prSet presAssocID="{75034A85-4EF3-499E-889B-3821B3E1F2E2}" presName="parTrans" presStyleLbl="sibTrans2D1" presStyleIdx="3" presStyleCnt="7"/>
      <dgm:spPr/>
    </dgm:pt>
    <dgm:pt modelId="{1CAC5807-6768-4825-8675-F5FCFC41D57E}" type="pres">
      <dgm:prSet presAssocID="{0EE3CFF2-2845-4EA7-A65A-3DE7668A1685}" presName="child" presStyleLbl="alignAccFollowNode1" presStyleIdx="3" presStyleCnt="7">
        <dgm:presLayoutVars>
          <dgm:chMax val="0"/>
          <dgm:bulletEnabled val="1"/>
        </dgm:presLayoutVars>
      </dgm:prSet>
      <dgm:spPr/>
    </dgm:pt>
    <dgm:pt modelId="{589F3546-2844-42E1-9113-63FC10E7C88D}" type="pres">
      <dgm:prSet presAssocID="{FF0F2CB6-8F81-425F-A468-35B703692E67}" presName="sibTrans" presStyleLbl="sibTrans2D1" presStyleIdx="4" presStyleCnt="7"/>
      <dgm:spPr/>
    </dgm:pt>
    <dgm:pt modelId="{30DF7232-4FA4-4E23-84AB-F57B9D6E47BA}" type="pres">
      <dgm:prSet presAssocID="{F8C6B9EB-26F7-4AE2-BB9F-2C186F063090}" presName="child" presStyleLbl="alignAccFollowNode1" presStyleIdx="4" presStyleCnt="7">
        <dgm:presLayoutVars>
          <dgm:chMax val="0"/>
          <dgm:bulletEnabled val="1"/>
        </dgm:presLayoutVars>
      </dgm:prSet>
      <dgm:spPr/>
    </dgm:pt>
    <dgm:pt modelId="{F3731FC3-081B-4908-8890-90504FEECF66}" type="pres">
      <dgm:prSet presAssocID="{4D343D47-D295-4AC9-92CA-EB2E51F765AA}" presName="hSp" presStyleCnt="0"/>
      <dgm:spPr/>
    </dgm:pt>
    <dgm:pt modelId="{B29B032C-862D-4B1F-9D19-9C0FB2D34BC7}" type="pres">
      <dgm:prSet presAssocID="{AB63DA8E-2EE3-4285-A4AA-57CEB4C187BB}" presName="vertFlow" presStyleCnt="0"/>
      <dgm:spPr/>
    </dgm:pt>
    <dgm:pt modelId="{6C9FF8D4-A74E-478D-8464-A80995177DC0}" type="pres">
      <dgm:prSet presAssocID="{AB63DA8E-2EE3-4285-A4AA-57CEB4C187BB}" presName="header" presStyleLbl="node1" presStyleIdx="2" presStyleCnt="3" custScaleY="150359"/>
      <dgm:spPr/>
    </dgm:pt>
    <dgm:pt modelId="{6494391B-E9FE-4994-851D-3CC4754D7939}" type="pres">
      <dgm:prSet presAssocID="{F2BF1638-460F-40B5-A768-1A1028A7CA3E}" presName="parTrans" presStyleLbl="sibTrans2D1" presStyleIdx="5" presStyleCnt="7"/>
      <dgm:spPr/>
    </dgm:pt>
    <dgm:pt modelId="{CB0D7EF2-8BD0-4B6F-B58D-03AA2088A186}" type="pres">
      <dgm:prSet presAssocID="{ED2F4EE8-400A-4AC9-94E8-4E2B7D2110CC}" presName="child" presStyleLbl="alignAccFollowNode1" presStyleIdx="5" presStyleCnt="7">
        <dgm:presLayoutVars>
          <dgm:chMax val="0"/>
          <dgm:bulletEnabled val="1"/>
        </dgm:presLayoutVars>
      </dgm:prSet>
      <dgm:spPr/>
    </dgm:pt>
    <dgm:pt modelId="{86E30E1D-57E9-47D9-B73E-1CA30E3B5B63}" type="pres">
      <dgm:prSet presAssocID="{BA8887D0-C821-4AC4-A9B8-030EFF1ED6B3}" presName="sibTrans" presStyleLbl="sibTrans2D1" presStyleIdx="6" presStyleCnt="7"/>
      <dgm:spPr/>
    </dgm:pt>
    <dgm:pt modelId="{3DDE2C1A-F896-44D3-9510-B8252C02E909}" type="pres">
      <dgm:prSet presAssocID="{F736202D-5C1A-44EC-B3A4-4D6CBF18C08A}" presName="child" presStyleLbl="alignAccFollowNode1" presStyleIdx="6" presStyleCnt="7">
        <dgm:presLayoutVars>
          <dgm:chMax val="0"/>
          <dgm:bulletEnabled val="1"/>
        </dgm:presLayoutVars>
      </dgm:prSet>
      <dgm:spPr/>
    </dgm:pt>
  </dgm:ptLst>
  <dgm:cxnLst>
    <dgm:cxn modelId="{DF9DDB10-FBBF-4D31-A0C2-76764B3E4B38}" srcId="{4D343D47-D295-4AC9-92CA-EB2E51F765AA}" destId="{0EE3CFF2-2845-4EA7-A65A-3DE7668A1685}" srcOrd="0" destOrd="0" parTransId="{75034A85-4EF3-499E-889B-3821B3E1F2E2}" sibTransId="{FF0F2CB6-8F81-425F-A468-35B703692E67}"/>
    <dgm:cxn modelId="{535DBF1A-99D8-4D19-BB4D-D137716EEFA2}" type="presOf" srcId="{A843FA2C-E1B2-45E0-8BC5-BAB4488967D9}" destId="{CCBEA022-078E-4694-9695-CDC8CF4E5D9E}" srcOrd="0" destOrd="0" presId="urn:microsoft.com/office/officeart/2005/8/layout/lProcess1"/>
    <dgm:cxn modelId="{18216C20-8BE1-489A-A337-C289775CEA91}" type="presOf" srcId="{BA8887D0-C821-4AC4-A9B8-030EFF1ED6B3}" destId="{86E30E1D-57E9-47D9-B73E-1CA30E3B5B63}" srcOrd="0" destOrd="0" presId="urn:microsoft.com/office/officeart/2005/8/layout/lProcess1"/>
    <dgm:cxn modelId="{25440F22-6E62-45C6-BDAF-5BA43BAA2331}" type="presOf" srcId="{0EE3CFF2-2845-4EA7-A65A-3DE7668A1685}" destId="{1CAC5807-6768-4825-8675-F5FCFC41D57E}" srcOrd="0" destOrd="0" presId="urn:microsoft.com/office/officeart/2005/8/layout/lProcess1"/>
    <dgm:cxn modelId="{A3A7342F-C483-4538-BCC8-6115E83FDE69}" srcId="{80FECDA0-C635-450D-ACD6-4D0E946D6843}" destId="{AB63DA8E-2EE3-4285-A4AA-57CEB4C187BB}" srcOrd="2" destOrd="0" parTransId="{98EAAC02-864D-47BC-8DCE-F7653BBC7F4B}" sibTransId="{9F4EEBFE-46D6-40BB-BEF3-710318D95ED7}"/>
    <dgm:cxn modelId="{655C0C35-0B30-43BC-93A7-1C24ED73FD11}" type="presOf" srcId="{75034A85-4EF3-499E-889B-3821B3E1F2E2}" destId="{7BA90CC7-912B-4EE2-9251-E9B7E044B624}" srcOrd="0" destOrd="0" presId="urn:microsoft.com/office/officeart/2005/8/layout/lProcess1"/>
    <dgm:cxn modelId="{FB800D3B-A727-4F85-B225-593B7AD07903}" type="presOf" srcId="{344FF24B-BD7C-494E-9FF7-ECCA098D8A94}" destId="{AB5FA3EC-C2DB-4210-A415-72F39FEA4F03}" srcOrd="0" destOrd="0" presId="urn:microsoft.com/office/officeart/2005/8/layout/lProcess1"/>
    <dgm:cxn modelId="{11891265-FBB7-4E39-99CE-FBD9F7454FC1}" type="presOf" srcId="{AB63DA8E-2EE3-4285-A4AA-57CEB4C187BB}" destId="{6C9FF8D4-A74E-478D-8464-A80995177DC0}" srcOrd="0" destOrd="0" presId="urn:microsoft.com/office/officeart/2005/8/layout/lProcess1"/>
    <dgm:cxn modelId="{E08F1746-5857-4FF1-9CAA-1DBBD1868BB5}" srcId="{4D343D47-D295-4AC9-92CA-EB2E51F765AA}" destId="{F8C6B9EB-26F7-4AE2-BB9F-2C186F063090}" srcOrd="1" destOrd="0" parTransId="{3971855A-F3FE-4115-A904-826BE0213F4C}" sibTransId="{87C0DD38-6A6A-4131-84ED-4CF690077BAA}"/>
    <dgm:cxn modelId="{8335BA6C-EF6C-41AE-A1E2-55AC1C232A03}" srcId="{80FECDA0-C635-450D-ACD6-4D0E946D6843}" destId="{A843FA2C-E1B2-45E0-8BC5-BAB4488967D9}" srcOrd="0" destOrd="0" parTransId="{A5EDD503-04E0-497D-A823-B7A979442352}" sibTransId="{ADA8D670-C3C5-4C2B-8A17-5DA2CED9A2CC}"/>
    <dgm:cxn modelId="{CA639374-9468-4766-8847-1737590ED2BB}" srcId="{AB63DA8E-2EE3-4285-A4AA-57CEB4C187BB}" destId="{ED2F4EE8-400A-4AC9-94E8-4E2B7D2110CC}" srcOrd="0" destOrd="0" parTransId="{F2BF1638-460F-40B5-A768-1A1028A7CA3E}" sibTransId="{BA8887D0-C821-4AC4-A9B8-030EFF1ED6B3}"/>
    <dgm:cxn modelId="{676C9158-EC1F-449D-8CD5-61BE47DC20A4}" type="presOf" srcId="{0C08F0B9-B66B-416A-AD80-601F2FC85C90}" destId="{03F40AFB-0FC7-4313-BAAA-329BA36BA5E6}" srcOrd="0" destOrd="0" presId="urn:microsoft.com/office/officeart/2005/8/layout/lProcess1"/>
    <dgm:cxn modelId="{A31B348E-8C58-430D-AA65-A2409C43A9DB}" srcId="{A843FA2C-E1B2-45E0-8BC5-BAB4488967D9}" destId="{0C08F0B9-B66B-416A-AD80-601F2FC85C90}" srcOrd="0" destOrd="0" parTransId="{A74BDF4F-7C4F-4703-BD91-0F4B5A10C9F9}" sibTransId="{943CB42E-22AF-4672-A689-F0DFEA36F569}"/>
    <dgm:cxn modelId="{EF5CBC8F-AA57-4014-9029-670532E100F8}" type="presOf" srcId="{2916D0AB-6DF0-4BCB-98FE-B82F3F73C143}" destId="{2901F566-93B4-4631-B7FE-4EE2D80A6C54}" srcOrd="0" destOrd="0" presId="urn:microsoft.com/office/officeart/2005/8/layout/lProcess1"/>
    <dgm:cxn modelId="{47D71297-6B7A-4CC6-A7DC-3DE71AACB97B}" type="presOf" srcId="{ED2F4EE8-400A-4AC9-94E8-4E2B7D2110CC}" destId="{CB0D7EF2-8BD0-4B6F-B58D-03AA2088A186}" srcOrd="0" destOrd="0" presId="urn:microsoft.com/office/officeart/2005/8/layout/lProcess1"/>
    <dgm:cxn modelId="{91E3F8A3-B796-4B9C-BD46-A6D55C580AC2}" srcId="{AB63DA8E-2EE3-4285-A4AA-57CEB4C187BB}" destId="{F736202D-5C1A-44EC-B3A4-4D6CBF18C08A}" srcOrd="1" destOrd="0" parTransId="{1217B575-4244-41F1-8EA8-2CC4AB72A980}" sibTransId="{0E7D1829-8188-42C8-A871-4B17E554EAAA}"/>
    <dgm:cxn modelId="{98703AA9-F8B4-4528-99DC-05B90E3C9070}" type="presOf" srcId="{80FECDA0-C635-450D-ACD6-4D0E946D6843}" destId="{E660FC7B-2620-4930-A7D3-99FD526E63DD}" srcOrd="0" destOrd="0" presId="urn:microsoft.com/office/officeart/2005/8/layout/lProcess1"/>
    <dgm:cxn modelId="{0FC70DB3-EA91-463D-AC10-416FAC916C15}" srcId="{A843FA2C-E1B2-45E0-8BC5-BAB4488967D9}" destId="{344FF24B-BD7C-494E-9FF7-ECCA098D8A94}" srcOrd="1" destOrd="0" parTransId="{1B27689D-E86F-45A7-BB22-AF0D81692128}" sibTransId="{8A08435E-70F1-46B3-BE94-201F25F66777}"/>
    <dgm:cxn modelId="{09BE28B6-1F0C-4709-8DE1-A959799F6E55}" type="presOf" srcId="{F736202D-5C1A-44EC-B3A4-4D6CBF18C08A}" destId="{3DDE2C1A-F896-44D3-9510-B8252C02E909}" srcOrd="0" destOrd="0" presId="urn:microsoft.com/office/officeart/2005/8/layout/lProcess1"/>
    <dgm:cxn modelId="{45D838BC-8F2D-423B-A784-1F9618BE0EE6}" srcId="{A843FA2C-E1B2-45E0-8BC5-BAB4488967D9}" destId="{2916D0AB-6DF0-4BCB-98FE-B82F3F73C143}" srcOrd="2" destOrd="0" parTransId="{50C4A5C7-4A60-4C24-874A-69180166123E}" sibTransId="{D5D0E4FD-F178-4AAA-9DA1-E34D36F9A019}"/>
    <dgm:cxn modelId="{D5C47FC5-4958-468B-8D86-B73F7A36A0C2}" type="presOf" srcId="{4D343D47-D295-4AC9-92CA-EB2E51F765AA}" destId="{E0ADD309-136A-4B61-A360-634222F3E3A8}" srcOrd="0" destOrd="0" presId="urn:microsoft.com/office/officeart/2005/8/layout/lProcess1"/>
    <dgm:cxn modelId="{463743C8-C250-42A8-A573-9959BF4367EF}" type="presOf" srcId="{F2BF1638-460F-40B5-A768-1A1028A7CA3E}" destId="{6494391B-E9FE-4994-851D-3CC4754D7939}" srcOrd="0" destOrd="0" presId="urn:microsoft.com/office/officeart/2005/8/layout/lProcess1"/>
    <dgm:cxn modelId="{601615CA-A25B-4EBB-A9ED-586D638E0C4A}" type="presOf" srcId="{8A08435E-70F1-46B3-BE94-201F25F66777}" destId="{31D097C4-950F-4EFC-9752-B37339F3EA07}" srcOrd="0" destOrd="0" presId="urn:microsoft.com/office/officeart/2005/8/layout/lProcess1"/>
    <dgm:cxn modelId="{75C9EDD6-8A64-47C9-A370-490FD0CDD995}" type="presOf" srcId="{FF0F2CB6-8F81-425F-A468-35B703692E67}" destId="{589F3546-2844-42E1-9113-63FC10E7C88D}" srcOrd="0" destOrd="0" presId="urn:microsoft.com/office/officeart/2005/8/layout/lProcess1"/>
    <dgm:cxn modelId="{B69201E5-2865-4EBC-8035-56B5D628565B}" type="presOf" srcId="{943CB42E-22AF-4672-A689-F0DFEA36F569}" destId="{A47A0641-2AE1-4794-BC9E-5DE262659077}" srcOrd="0" destOrd="0" presId="urn:microsoft.com/office/officeart/2005/8/layout/lProcess1"/>
    <dgm:cxn modelId="{108F17E6-7FDA-41DA-8ED5-22072A1E6158}" type="presOf" srcId="{A74BDF4F-7C4F-4703-BD91-0F4B5A10C9F9}" destId="{5C8416F2-2D75-45AC-904B-06DB4134228C}" srcOrd="0" destOrd="0" presId="urn:microsoft.com/office/officeart/2005/8/layout/lProcess1"/>
    <dgm:cxn modelId="{9D3774ED-848C-4E2B-B1C8-D0E0B8DF7432}" type="presOf" srcId="{F8C6B9EB-26F7-4AE2-BB9F-2C186F063090}" destId="{30DF7232-4FA4-4E23-84AB-F57B9D6E47BA}" srcOrd="0" destOrd="0" presId="urn:microsoft.com/office/officeart/2005/8/layout/lProcess1"/>
    <dgm:cxn modelId="{C50561F6-F3D7-4655-BABC-52E03B74C649}" srcId="{80FECDA0-C635-450D-ACD6-4D0E946D6843}" destId="{4D343D47-D295-4AC9-92CA-EB2E51F765AA}" srcOrd="1" destOrd="0" parTransId="{612D79B5-0C44-4BEA-96B6-E533227B93B3}" sibTransId="{82F96B34-06BB-4962-A86D-329CFE601450}"/>
    <dgm:cxn modelId="{21E17B2E-5AE1-4558-851A-9F9CE3F74ED7}" type="presParOf" srcId="{E660FC7B-2620-4930-A7D3-99FD526E63DD}" destId="{82F67484-025F-4421-A33D-557226626664}" srcOrd="0" destOrd="0" presId="urn:microsoft.com/office/officeart/2005/8/layout/lProcess1"/>
    <dgm:cxn modelId="{EFFBF361-FAA9-4A23-8C99-0140C1CF512B}" type="presParOf" srcId="{82F67484-025F-4421-A33D-557226626664}" destId="{CCBEA022-078E-4694-9695-CDC8CF4E5D9E}" srcOrd="0" destOrd="0" presId="urn:microsoft.com/office/officeart/2005/8/layout/lProcess1"/>
    <dgm:cxn modelId="{ABB70107-7698-4292-884A-781315161B40}" type="presParOf" srcId="{82F67484-025F-4421-A33D-557226626664}" destId="{5C8416F2-2D75-45AC-904B-06DB4134228C}" srcOrd="1" destOrd="0" presId="urn:microsoft.com/office/officeart/2005/8/layout/lProcess1"/>
    <dgm:cxn modelId="{21B265C1-2963-4375-AC25-3A7E0531E1C3}" type="presParOf" srcId="{82F67484-025F-4421-A33D-557226626664}" destId="{03F40AFB-0FC7-4313-BAAA-329BA36BA5E6}" srcOrd="2" destOrd="0" presId="urn:microsoft.com/office/officeart/2005/8/layout/lProcess1"/>
    <dgm:cxn modelId="{B608E19D-5464-4B60-AC5E-B336A82A84D2}" type="presParOf" srcId="{82F67484-025F-4421-A33D-557226626664}" destId="{A47A0641-2AE1-4794-BC9E-5DE262659077}" srcOrd="3" destOrd="0" presId="urn:microsoft.com/office/officeart/2005/8/layout/lProcess1"/>
    <dgm:cxn modelId="{5568BCD7-B543-4A5F-ACC8-689AE6222213}" type="presParOf" srcId="{82F67484-025F-4421-A33D-557226626664}" destId="{AB5FA3EC-C2DB-4210-A415-72F39FEA4F03}" srcOrd="4" destOrd="0" presId="urn:microsoft.com/office/officeart/2005/8/layout/lProcess1"/>
    <dgm:cxn modelId="{B114272F-5868-4838-AF45-0A3A204657DA}" type="presParOf" srcId="{82F67484-025F-4421-A33D-557226626664}" destId="{31D097C4-950F-4EFC-9752-B37339F3EA07}" srcOrd="5" destOrd="0" presId="urn:microsoft.com/office/officeart/2005/8/layout/lProcess1"/>
    <dgm:cxn modelId="{963619B2-01F0-4FD2-98EF-403A0FB0D466}" type="presParOf" srcId="{82F67484-025F-4421-A33D-557226626664}" destId="{2901F566-93B4-4631-B7FE-4EE2D80A6C54}" srcOrd="6" destOrd="0" presId="urn:microsoft.com/office/officeart/2005/8/layout/lProcess1"/>
    <dgm:cxn modelId="{58925125-BB49-4A70-BE14-09CA2317CD9C}" type="presParOf" srcId="{E660FC7B-2620-4930-A7D3-99FD526E63DD}" destId="{5921BAC7-4816-44F6-AE0B-942BF5CF8246}" srcOrd="1" destOrd="0" presId="urn:microsoft.com/office/officeart/2005/8/layout/lProcess1"/>
    <dgm:cxn modelId="{AA0A7DA0-0D41-4812-9A91-5ACC82F306C7}" type="presParOf" srcId="{E660FC7B-2620-4930-A7D3-99FD526E63DD}" destId="{ABFBF1DC-7917-46FF-B7B4-377B08689F1F}" srcOrd="2" destOrd="0" presId="urn:microsoft.com/office/officeart/2005/8/layout/lProcess1"/>
    <dgm:cxn modelId="{C70EE1E3-9F24-4442-9D18-7C78F2548375}" type="presParOf" srcId="{ABFBF1DC-7917-46FF-B7B4-377B08689F1F}" destId="{E0ADD309-136A-4B61-A360-634222F3E3A8}" srcOrd="0" destOrd="0" presId="urn:microsoft.com/office/officeart/2005/8/layout/lProcess1"/>
    <dgm:cxn modelId="{A00FF588-E077-4CEE-9CDA-DC74D6FA91D0}" type="presParOf" srcId="{ABFBF1DC-7917-46FF-B7B4-377B08689F1F}" destId="{7BA90CC7-912B-4EE2-9251-E9B7E044B624}" srcOrd="1" destOrd="0" presId="urn:microsoft.com/office/officeart/2005/8/layout/lProcess1"/>
    <dgm:cxn modelId="{A6612049-4199-4E29-8D21-42EB93601A3A}" type="presParOf" srcId="{ABFBF1DC-7917-46FF-B7B4-377B08689F1F}" destId="{1CAC5807-6768-4825-8675-F5FCFC41D57E}" srcOrd="2" destOrd="0" presId="urn:microsoft.com/office/officeart/2005/8/layout/lProcess1"/>
    <dgm:cxn modelId="{FD8ED53F-D01A-4F5F-9705-B95AE0CE9185}" type="presParOf" srcId="{ABFBF1DC-7917-46FF-B7B4-377B08689F1F}" destId="{589F3546-2844-42E1-9113-63FC10E7C88D}" srcOrd="3" destOrd="0" presId="urn:microsoft.com/office/officeart/2005/8/layout/lProcess1"/>
    <dgm:cxn modelId="{EFB78D58-4F0D-4B89-89E2-D4A74895DDB4}" type="presParOf" srcId="{ABFBF1DC-7917-46FF-B7B4-377B08689F1F}" destId="{30DF7232-4FA4-4E23-84AB-F57B9D6E47BA}" srcOrd="4" destOrd="0" presId="urn:microsoft.com/office/officeart/2005/8/layout/lProcess1"/>
    <dgm:cxn modelId="{0F6218BE-74DD-4683-8A60-3A6B1C9FD3C0}" type="presParOf" srcId="{E660FC7B-2620-4930-A7D3-99FD526E63DD}" destId="{F3731FC3-081B-4908-8890-90504FEECF66}" srcOrd="3" destOrd="0" presId="urn:microsoft.com/office/officeart/2005/8/layout/lProcess1"/>
    <dgm:cxn modelId="{A4262BEB-BECF-4125-8BFF-F3D3964D9695}" type="presParOf" srcId="{E660FC7B-2620-4930-A7D3-99FD526E63DD}" destId="{B29B032C-862D-4B1F-9D19-9C0FB2D34BC7}" srcOrd="4" destOrd="0" presId="urn:microsoft.com/office/officeart/2005/8/layout/lProcess1"/>
    <dgm:cxn modelId="{993AA17E-AE08-4363-A1F2-5F3E776A7D56}" type="presParOf" srcId="{B29B032C-862D-4B1F-9D19-9C0FB2D34BC7}" destId="{6C9FF8D4-A74E-478D-8464-A80995177DC0}" srcOrd="0" destOrd="0" presId="urn:microsoft.com/office/officeart/2005/8/layout/lProcess1"/>
    <dgm:cxn modelId="{CC022BF5-4FC6-47B5-BDE1-D69BD286CB35}" type="presParOf" srcId="{B29B032C-862D-4B1F-9D19-9C0FB2D34BC7}" destId="{6494391B-E9FE-4994-851D-3CC4754D7939}" srcOrd="1" destOrd="0" presId="urn:microsoft.com/office/officeart/2005/8/layout/lProcess1"/>
    <dgm:cxn modelId="{63777CE8-8BC6-421E-BAAE-7E83FB11C006}" type="presParOf" srcId="{B29B032C-862D-4B1F-9D19-9C0FB2D34BC7}" destId="{CB0D7EF2-8BD0-4B6F-B58D-03AA2088A186}" srcOrd="2" destOrd="0" presId="urn:microsoft.com/office/officeart/2005/8/layout/lProcess1"/>
    <dgm:cxn modelId="{089AF8A0-0EE9-41C9-A7AC-5A80670AD89F}" type="presParOf" srcId="{B29B032C-862D-4B1F-9D19-9C0FB2D34BC7}" destId="{86E30E1D-57E9-47D9-B73E-1CA30E3B5B63}" srcOrd="3" destOrd="0" presId="urn:microsoft.com/office/officeart/2005/8/layout/lProcess1"/>
    <dgm:cxn modelId="{6A9ADE69-7CD2-48A8-84E6-43750A5FA133}" type="presParOf" srcId="{B29B032C-862D-4B1F-9D19-9C0FB2D34BC7}" destId="{3DDE2C1A-F896-44D3-9510-B8252C02E909}"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359BBD11-D1D8-471D-A642-D5C817E100FC}">
      <dgm:prSet phldrT="[Text]"/>
      <dgm:spPr/>
      <dgm:t>
        <a:bodyPr/>
        <a:lstStyle/>
        <a:p>
          <a:r>
            <a:rPr lang="ar-BH" b="1" dirty="0"/>
            <a:t>2.1.3 </a:t>
          </a:r>
        </a:p>
        <a:p>
          <a:r>
            <a:rPr lang="ar-BH" b="1" dirty="0"/>
            <a:t>إدارة الموارد</a:t>
          </a:r>
          <a:endParaRPr lang="en-GB" b="1" dirty="0">
            <a:latin typeface="Graphik Semibold" panose="020B0703030202060203" pitchFamily="34" charset="0"/>
          </a:endParaRPr>
        </a:p>
      </dgm:t>
    </dgm:pt>
    <dgm:pt modelId="{10E0B3D9-D7C3-427A-A0B8-7612D820030F}" type="parTrans" cxnId="{A813E6EC-B569-4581-B4BC-C31EE03EBFF4}">
      <dgm:prSet/>
      <dgm:spPr/>
      <dgm:t>
        <a:bodyPr/>
        <a:lstStyle/>
        <a:p>
          <a:endParaRPr lang="en-GB"/>
        </a:p>
      </dgm:t>
    </dgm:pt>
    <dgm:pt modelId="{D2AD578B-7F22-4111-97D8-12D1A54DFF43}" type="sibTrans" cxnId="{A813E6EC-B569-4581-B4BC-C31EE03EBFF4}">
      <dgm:prSet/>
      <dgm:spPr/>
      <dgm:t>
        <a:bodyPr/>
        <a:lstStyle/>
        <a:p>
          <a:endParaRPr lang="en-GB"/>
        </a:p>
      </dgm:t>
    </dgm:pt>
    <dgm:pt modelId="{4DBA846F-E8B3-4135-A13A-7AF52E68767D}">
      <dgm:prSet phldrT="[Text]" custT="1"/>
      <dgm:spPr>
        <a:solidFill>
          <a:schemeClr val="bg1">
            <a:lumMod val="85000"/>
          </a:schemeClr>
        </a:solidFill>
      </dgm:spPr>
      <dgm:t>
        <a:bodyPr/>
        <a:lstStyle/>
        <a:p>
          <a:r>
            <a:rPr lang="ar-BH" sz="1800" b="1" dirty="0">
              <a:solidFill>
                <a:schemeClr val="tx1"/>
              </a:solidFill>
            </a:rPr>
            <a:t>ملائمة العاملين في الروضة</a:t>
          </a:r>
          <a:endParaRPr lang="en-GB" sz="1800" b="1" dirty="0">
            <a:solidFill>
              <a:schemeClr val="tx1"/>
            </a:solidFill>
          </a:endParaRP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custT="1"/>
      <dgm:spPr>
        <a:solidFill>
          <a:schemeClr val="bg1">
            <a:lumMod val="85000"/>
          </a:schemeClr>
        </a:solidFill>
      </dgm:spPr>
      <dgm:t>
        <a:bodyPr/>
        <a:lstStyle/>
        <a:p>
          <a:r>
            <a:rPr lang="ar-BH" sz="1800" b="1" dirty="0">
              <a:solidFill>
                <a:schemeClr val="tx1"/>
              </a:solidFill>
            </a:rPr>
            <a:t>التطوير المهني للعاملين في الروضة</a:t>
          </a:r>
          <a:endParaRPr lang="en-GB" sz="1800" b="1" dirty="0">
            <a:solidFill>
              <a:schemeClr val="tx1"/>
            </a:solidFill>
          </a:endParaRP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custT="1"/>
      <dgm:spPr>
        <a:solidFill>
          <a:schemeClr val="bg1">
            <a:lumMod val="85000"/>
          </a:schemeClr>
        </a:solidFill>
      </dgm:spPr>
      <dgm:t>
        <a:bodyPr/>
        <a:lstStyle/>
        <a:p>
          <a:r>
            <a:rPr lang="ar-BH" sz="1800" b="1" dirty="0">
              <a:solidFill>
                <a:schemeClr val="tx1"/>
              </a:solidFill>
            </a:rPr>
            <a:t>فاعلية الموارد التعليمية</a:t>
          </a:r>
          <a:endParaRPr lang="en-GB" sz="1800" b="1" dirty="0">
            <a:solidFill>
              <a:schemeClr val="tx1"/>
            </a:solidFill>
          </a:endParaRP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custT="1"/>
      <dgm:spPr>
        <a:solidFill>
          <a:schemeClr val="bg1">
            <a:lumMod val="85000"/>
          </a:schemeClr>
        </a:solidFill>
      </dgm:spPr>
      <dgm:t>
        <a:bodyPr/>
        <a:lstStyle/>
        <a:p>
          <a:r>
            <a:rPr lang="ar-BH" sz="1800" b="1" dirty="0">
              <a:solidFill>
                <a:schemeClr val="tx1"/>
              </a:solidFill>
            </a:rPr>
            <a:t>مرافق التعلم</a:t>
          </a:r>
          <a:endParaRPr lang="en-GB" sz="1800" b="1" dirty="0">
            <a:solidFill>
              <a:schemeClr val="tx1"/>
            </a:solidFill>
          </a:endParaRP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X="91194" custScaleY="100631" custLinFactNeighborX="5186" custLinFactNeighborY="-6776">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outline"/>
        </a:ext>
      </dgm:extLst>
    </dgm:pt>
    <dgm:pt modelId="{521D1F8D-5C4E-4FAD-BC96-8405E9638A90}" type="pres">
      <dgm:prSet presAssocID="{4DBA846F-E8B3-4135-A13A-7AF52E68767D}" presName="childText" presStyleLbl="lnNode1" presStyleIdx="0" presStyleCnt="4">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eacher outline"/>
        </a:ext>
      </dgm:extLst>
    </dgm:pt>
    <dgm:pt modelId="{1417B49D-981E-486E-AA2B-35A827ACF390}" type="pres">
      <dgm:prSet presAssocID="{A05D2956-D032-482E-95F6-94F481395054}" presName="childText" presStyleLbl="lnNode1" presStyleIdx="1" presStyleCnt="4">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andprint outline"/>
        </a:ext>
      </dgm:extLst>
    </dgm:pt>
    <dgm:pt modelId="{98F31203-4243-4D61-989D-C5CDF8FE394E}" type="pres">
      <dgm:prSet presAssocID="{89174769-C700-4B45-A1C9-F8546A8F7C5C}" presName="childText" presStyleLbl="lnNode1" presStyleIdx="2" presStyleCnt="4">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layground outline"/>
        </a:ext>
      </dgm:extLst>
    </dgm:pt>
    <dgm:pt modelId="{320E6112-D36B-4D95-9B97-C2CDED47AEF0}" type="pres">
      <dgm:prSet presAssocID="{4794DE7D-0561-4D12-96EF-7A26A239E7D4}" presName="childText" presStyleLbl="lnNode1" presStyleIdx="3" presStyleCnt="4">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359BBD11-D1D8-471D-A642-D5C817E100FC}">
      <dgm:prSet phldrT="[Text]"/>
      <dgm:spPr/>
      <dgm:t>
        <a:bodyPr/>
        <a:lstStyle/>
        <a:p>
          <a:r>
            <a:rPr lang="ar-BH" b="1" dirty="0"/>
            <a:t>1.1.3 </a:t>
          </a:r>
        </a:p>
        <a:p>
          <a:r>
            <a:rPr lang="ar-BH" b="1" dirty="0"/>
            <a:t>التخطيط للتطوير </a:t>
          </a:r>
          <a:endParaRPr lang="en-GB" b="1" dirty="0">
            <a:latin typeface="Graphik Semibold" panose="020B0703030202060203" pitchFamily="34" charset="0"/>
          </a:endParaRPr>
        </a:p>
      </dgm:t>
    </dgm:pt>
    <dgm:pt modelId="{10E0B3D9-D7C3-427A-A0B8-7612D820030F}" type="parTrans" cxnId="{A813E6EC-B569-4581-B4BC-C31EE03EBFF4}">
      <dgm:prSet/>
      <dgm:spPr/>
      <dgm:t>
        <a:bodyPr/>
        <a:lstStyle/>
        <a:p>
          <a:endParaRPr lang="en-GB"/>
        </a:p>
      </dgm:t>
    </dgm:pt>
    <dgm:pt modelId="{D2AD578B-7F22-4111-97D8-12D1A54DFF43}" type="sibTrans" cxnId="{A813E6EC-B569-4581-B4BC-C31EE03EBFF4}">
      <dgm:prSet/>
      <dgm:spPr/>
      <dgm:t>
        <a:bodyPr/>
        <a:lstStyle/>
        <a:p>
          <a:endParaRPr lang="en-GB"/>
        </a:p>
      </dgm:t>
    </dgm:pt>
    <dgm:pt modelId="{4DBA846F-E8B3-4135-A13A-7AF52E68767D}">
      <dgm:prSet phldrT="[Text]" custT="1"/>
      <dgm:spPr>
        <a:solidFill>
          <a:schemeClr val="bg1">
            <a:lumMod val="85000"/>
          </a:schemeClr>
        </a:solidFill>
      </dgm:spPr>
      <dgm:t>
        <a:bodyPr/>
        <a:lstStyle/>
        <a:p>
          <a:r>
            <a:rPr lang="ar-BH" sz="1800" b="1" dirty="0">
              <a:solidFill>
                <a:schemeClr val="tx1"/>
              </a:solidFill>
            </a:rPr>
            <a:t>الرؤية الواضحة</a:t>
          </a:r>
          <a:endParaRPr lang="en-GB" sz="1800" b="1" dirty="0">
            <a:solidFill>
              <a:schemeClr val="tx1"/>
            </a:solidFill>
          </a:endParaRP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custT="1"/>
      <dgm:spPr>
        <a:solidFill>
          <a:schemeClr val="bg1">
            <a:lumMod val="85000"/>
          </a:schemeClr>
        </a:solidFill>
      </dgm:spPr>
      <dgm:t>
        <a:bodyPr/>
        <a:lstStyle/>
        <a:p>
          <a:r>
            <a:rPr lang="ar-BH" sz="1800" b="1" dirty="0">
              <a:solidFill>
                <a:schemeClr val="tx1"/>
              </a:solidFill>
            </a:rPr>
            <a:t>التقييم الذاتي لتحديد الأولويات</a:t>
          </a:r>
          <a:endParaRPr lang="en-GB" sz="1800" b="1" dirty="0">
            <a:solidFill>
              <a:schemeClr val="tx1"/>
            </a:solidFill>
          </a:endParaRP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custT="1"/>
      <dgm:spPr>
        <a:solidFill>
          <a:schemeClr val="bg1">
            <a:lumMod val="85000"/>
          </a:schemeClr>
        </a:solidFill>
      </dgm:spPr>
      <dgm:t>
        <a:bodyPr/>
        <a:lstStyle/>
        <a:p>
          <a:r>
            <a:rPr lang="ar-BH" sz="1800" b="1" dirty="0">
              <a:solidFill>
                <a:schemeClr val="tx1"/>
              </a:solidFill>
            </a:rPr>
            <a:t>التخطيط لتطوير الأداء</a:t>
          </a:r>
          <a:endParaRPr lang="en-GB" sz="1800" b="1" dirty="0">
            <a:solidFill>
              <a:schemeClr val="tx1"/>
            </a:solidFill>
          </a:endParaRP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custT="1"/>
      <dgm:spPr>
        <a:solidFill>
          <a:schemeClr val="bg1">
            <a:lumMod val="85000"/>
          </a:schemeClr>
        </a:solidFill>
      </dgm:spPr>
      <dgm:t>
        <a:bodyPr/>
        <a:lstStyle/>
        <a:p>
          <a:r>
            <a:rPr lang="ar-BH" sz="1800" b="1" dirty="0">
              <a:solidFill>
                <a:schemeClr val="tx1"/>
              </a:solidFill>
            </a:rPr>
            <a:t>تطبيق المنهج </a:t>
          </a:r>
          <a:endParaRPr lang="en-GB" sz="1800" b="1" dirty="0">
            <a:solidFill>
              <a:schemeClr val="tx1"/>
            </a:solidFill>
          </a:endParaRP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custT="1"/>
      <dgm:spPr>
        <a:solidFill>
          <a:schemeClr val="bg1">
            <a:lumMod val="85000"/>
          </a:schemeClr>
        </a:solidFill>
      </dgm:spPr>
      <dgm:t>
        <a:bodyPr/>
        <a:lstStyle/>
        <a:p>
          <a:pPr rtl="1"/>
          <a:r>
            <a:rPr lang="ar-BH" sz="1800" b="1" dirty="0">
              <a:solidFill>
                <a:schemeClr val="tx1"/>
              </a:solidFill>
            </a:rPr>
            <a:t>أثر الحوكمة </a:t>
          </a:r>
          <a:r>
            <a:rPr lang="en-GB" sz="1800" b="1" dirty="0">
              <a:solidFill>
                <a:schemeClr val="tx1"/>
              </a:solidFill>
            </a:rPr>
            <a:t> </a:t>
          </a:r>
          <a:r>
            <a:rPr lang="en-GB" sz="1800" b="1" dirty="0">
              <a:solidFill>
                <a:srgbClr val="C00000"/>
              </a:solidFill>
            </a:rPr>
            <a:t>*</a:t>
          </a: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128402">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spiration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Zoom in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ist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book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eting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359BBD11-D1D8-471D-A642-D5C817E100FC}">
      <dgm:prSet phldrT="[Text]" custT="1"/>
      <dgm:spPr/>
      <dgm:t>
        <a:bodyPr/>
        <a:lstStyle/>
        <a:p>
          <a:r>
            <a:rPr lang="ar-BH" sz="1800" b="1" dirty="0">
              <a:latin typeface="Graphik Semibold" panose="020B0703030202060203" pitchFamily="34" charset="0"/>
            </a:rPr>
            <a:t>1.2.3</a:t>
          </a:r>
          <a:endParaRPr lang="en-GB" sz="1800" b="1" dirty="0">
            <a:latin typeface="Graphik Semibold" panose="020B0703030202060203" pitchFamily="34" charset="0"/>
          </a:endParaRPr>
        </a:p>
        <a:p>
          <a:r>
            <a:rPr lang="ar-BH" sz="1800" b="1" dirty="0">
              <a:latin typeface="Graphik Semibold" panose="020B0703030202060203" pitchFamily="34" charset="0"/>
            </a:rPr>
            <a:t>مشاركة العائلة</a:t>
          </a:r>
          <a:endParaRPr lang="en-GB" sz="1800" b="1" dirty="0">
            <a:latin typeface="Graphik Semibold" panose="020B0703030202060203" pitchFamily="34" charset="0"/>
          </a:endParaRPr>
        </a:p>
      </dgm:t>
    </dgm:pt>
    <dgm:pt modelId="{10E0B3D9-D7C3-427A-A0B8-7612D820030F}" type="parTrans" cxnId="{A813E6EC-B569-4581-B4BC-C31EE03EBFF4}">
      <dgm:prSet/>
      <dgm:spPr/>
      <dgm:t>
        <a:bodyPr/>
        <a:lstStyle/>
        <a:p>
          <a:endParaRPr lang="en-GB" sz="2000"/>
        </a:p>
      </dgm:t>
    </dgm:pt>
    <dgm:pt modelId="{D2AD578B-7F22-4111-97D8-12D1A54DFF43}" type="sibTrans" cxnId="{A813E6EC-B569-4581-B4BC-C31EE03EBFF4}">
      <dgm:prSet/>
      <dgm:spPr/>
      <dgm:t>
        <a:bodyPr/>
        <a:lstStyle/>
        <a:p>
          <a:endParaRPr lang="en-GB" sz="2000"/>
        </a:p>
      </dgm:t>
    </dgm:pt>
    <dgm:pt modelId="{4DBA846F-E8B3-4135-A13A-7AF52E68767D}">
      <dgm:prSet phldrT="[Text]" custT="1"/>
      <dgm:spPr>
        <a:solidFill>
          <a:schemeClr val="bg1">
            <a:lumMod val="85000"/>
          </a:schemeClr>
        </a:solidFill>
      </dgm:spPr>
      <dgm:t>
        <a:bodyPr/>
        <a:lstStyle/>
        <a:p>
          <a:r>
            <a:rPr lang="ar-BH" sz="1800" b="1" dirty="0">
              <a:solidFill>
                <a:schemeClr val="tx1"/>
              </a:solidFill>
            </a:rPr>
            <a:t>التواصل مع أولياء الأمور</a:t>
          </a:r>
          <a:endParaRPr lang="en-GB" sz="1800" b="1" dirty="0">
            <a:solidFill>
              <a:schemeClr val="tx1"/>
            </a:solidFill>
          </a:endParaRPr>
        </a:p>
      </dgm:t>
    </dgm:pt>
    <dgm:pt modelId="{150F2CC1-CAF3-4773-8D70-84CEC386087C}" type="parTrans" cxnId="{D535CAA1-E7CE-408D-93D6-5E66D570F953}">
      <dgm:prSet/>
      <dgm:spPr/>
      <dgm:t>
        <a:bodyPr/>
        <a:lstStyle/>
        <a:p>
          <a:endParaRPr lang="en-GB" sz="2000"/>
        </a:p>
      </dgm:t>
    </dgm:pt>
    <dgm:pt modelId="{21538AE5-8772-4C1A-AA85-D618E3A0A43B}" type="sibTrans" cxnId="{D535CAA1-E7CE-408D-93D6-5E66D570F953}">
      <dgm:prSet/>
      <dgm:spPr/>
      <dgm:t>
        <a:bodyPr/>
        <a:lstStyle/>
        <a:p>
          <a:endParaRPr lang="en-GB" sz="2000"/>
        </a:p>
      </dgm:t>
    </dgm:pt>
    <dgm:pt modelId="{A05D2956-D032-482E-95F6-94F481395054}">
      <dgm:prSet phldrT="[Text]" custT="1"/>
      <dgm:spPr>
        <a:solidFill>
          <a:schemeClr val="bg1">
            <a:lumMod val="85000"/>
          </a:schemeClr>
        </a:solidFill>
      </dgm:spPr>
      <dgm:t>
        <a:bodyPr/>
        <a:lstStyle/>
        <a:p>
          <a:r>
            <a:rPr lang="ar-BH" sz="1800" b="1" dirty="0">
              <a:solidFill>
                <a:schemeClr val="tx1"/>
              </a:solidFill>
            </a:rPr>
            <a:t>مشاركة تقدم الطفل</a:t>
          </a:r>
          <a:endParaRPr lang="en-GB" sz="1800" b="1" dirty="0">
            <a:solidFill>
              <a:schemeClr val="tx1"/>
            </a:solidFill>
          </a:endParaRPr>
        </a:p>
      </dgm:t>
    </dgm:pt>
    <dgm:pt modelId="{F27404B3-34D0-4A56-8E24-E511BCD90A39}" type="parTrans" cxnId="{2EDA4242-D8F0-4304-B796-B7015B57557C}">
      <dgm:prSet/>
      <dgm:spPr/>
      <dgm:t>
        <a:bodyPr/>
        <a:lstStyle/>
        <a:p>
          <a:endParaRPr lang="en-GB" sz="2000"/>
        </a:p>
      </dgm:t>
    </dgm:pt>
    <dgm:pt modelId="{81AD5317-FC63-4B64-8AAA-D2C5A057CF65}" type="sibTrans" cxnId="{2EDA4242-D8F0-4304-B796-B7015B57557C}">
      <dgm:prSet/>
      <dgm:spPr/>
      <dgm:t>
        <a:bodyPr/>
        <a:lstStyle/>
        <a:p>
          <a:endParaRPr lang="en-GB" sz="2000"/>
        </a:p>
      </dgm:t>
    </dgm:pt>
    <dgm:pt modelId="{D8469630-FFAB-4A23-AFCE-DCA050D57270}">
      <dgm:prSet phldrT="[Text]" custT="1"/>
      <dgm:spPr>
        <a:solidFill>
          <a:schemeClr val="bg1">
            <a:lumMod val="85000"/>
          </a:schemeClr>
        </a:solidFill>
      </dgm:spPr>
      <dgm:t>
        <a:bodyPr/>
        <a:lstStyle/>
        <a:p>
          <a:r>
            <a:rPr lang="ar-BH" sz="1800" b="1" dirty="0">
              <a:solidFill>
                <a:schemeClr val="tx1"/>
              </a:solidFill>
            </a:rPr>
            <a:t>مشاركة العائلة في أنشطة الروضة</a:t>
          </a:r>
          <a:endParaRPr lang="en-GB" sz="1800" b="1" dirty="0">
            <a:solidFill>
              <a:schemeClr val="tx1"/>
            </a:solidFill>
          </a:endParaRPr>
        </a:p>
      </dgm:t>
    </dgm:pt>
    <dgm:pt modelId="{EAEB242B-B190-4000-A0EA-A75BF32A1E37}" type="parTrans" cxnId="{28779556-6685-4D69-88B7-8F67EE441E6A}">
      <dgm:prSet/>
      <dgm:spPr/>
      <dgm:t>
        <a:bodyPr/>
        <a:lstStyle/>
        <a:p>
          <a:endParaRPr lang="en-GB" sz="2000"/>
        </a:p>
      </dgm:t>
    </dgm:pt>
    <dgm:pt modelId="{BC9E506F-8397-45EB-8CEA-A169248BEFAE}" type="sibTrans" cxnId="{28779556-6685-4D69-88B7-8F67EE441E6A}">
      <dgm:prSet/>
      <dgm:spPr/>
      <dgm:t>
        <a:bodyPr/>
        <a:lstStyle/>
        <a:p>
          <a:endParaRPr lang="en-GB" sz="2000"/>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67819" custLinFactNeighborX="0" custLinFactNeighborY="-7534">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3" custScaleX="72643" custScaleY="69719" custLinFactNeighborX="-3767" custLinFactNeighborY="-716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envelope outline"/>
        </a:ext>
      </dgm:extLst>
    </dgm:pt>
    <dgm:pt modelId="{521D1F8D-5C4E-4FAD-BC96-8405E9638A90}" type="pres">
      <dgm:prSet presAssocID="{4DBA846F-E8B3-4135-A13A-7AF52E68767D}" presName="childText" presStyleLbl="lnNode1" presStyleIdx="0" presStyleCnt="3" custScaleX="111048" custScaleY="75550">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3" custScaleX="100928" custScaleY="9544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outline"/>
        </a:ext>
      </dgm:extLst>
    </dgm:pt>
    <dgm:pt modelId="{1417B49D-981E-486E-AA2B-35A827ACF390}" type="pres">
      <dgm:prSet presAssocID="{A05D2956-D032-482E-95F6-94F481395054}" presName="childText" presStyleLbl="lnNode1" presStyleIdx="1" presStyleCnt="3" custScaleX="108164" custScaleY="78063">
        <dgm:presLayoutVars>
          <dgm:chMax val="0"/>
          <dgm:chPref val="0"/>
          <dgm:bulletEnabled val="1"/>
        </dgm:presLayoutVars>
      </dgm:prSet>
      <dgm:spPr/>
    </dgm:pt>
    <dgm:pt modelId="{D8C34CA1-7583-4B71-83BD-289E8036803B}" type="pres">
      <dgm:prSet presAssocID="{D8469630-FFAB-4A23-AFCE-DCA050D57270}" presName="childComposite" presStyleCnt="0">
        <dgm:presLayoutVars>
          <dgm:chMax val="0"/>
          <dgm:chPref val="0"/>
        </dgm:presLayoutVars>
      </dgm:prSet>
      <dgm:spPr/>
    </dgm:pt>
    <dgm:pt modelId="{05ACD226-805E-4D84-80C9-46E62A69CDF0}" type="pres">
      <dgm:prSet presAssocID="{D8469630-FFAB-4A23-AFCE-DCA050D57270}" presName="Image" presStyleLbl="node1" presStyleIdx="2" presStyleCnt="3" custScaleX="79076" custScaleY="9041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mily with two children outline"/>
        </a:ext>
      </dgm:extLst>
    </dgm:pt>
    <dgm:pt modelId="{6DF38421-2D1F-4CCD-A818-FEAF83EDC0EB}" type="pres">
      <dgm:prSet presAssocID="{D8469630-FFAB-4A23-AFCE-DCA050D57270}" presName="childText" presStyleLbl="lnNode1" presStyleIdx="2" presStyleCnt="3" custScaleX="111748" custScaleY="82714">
        <dgm:presLayoutVars>
          <dgm:chMax val="0"/>
          <dgm:chPref val="0"/>
          <dgm:bulletEnabled val="1"/>
        </dgm:presLayoutVars>
      </dgm:prSet>
      <dgm:spPr/>
    </dgm:pt>
  </dgm:ptLst>
  <dgm:cxnL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28779556-6685-4D69-88B7-8F67EE441E6A}" srcId="{359BBD11-D1D8-471D-A642-D5C817E100FC}" destId="{D8469630-FFAB-4A23-AFCE-DCA050D57270}" srcOrd="2" destOrd="0" parTransId="{EAEB242B-B190-4000-A0EA-A75BF32A1E37}" sibTransId="{BC9E506F-8397-45EB-8CEA-A169248BEFA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C79B71FE-972C-4F50-9518-6F9614EE55C7}" type="presOf" srcId="{D8469630-FFAB-4A23-AFCE-DCA050D57270}" destId="{6DF38421-2D1F-4CCD-A818-FEAF83EDC0EB}" srcOrd="0" destOrd="0" presId="urn:microsoft.com/office/officeart/2008/layout/PictureAccentList"/>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F3FDE0A1-4407-47CC-96C4-D5BF2E23F759}" type="presParOf" srcId="{8977C43E-3BED-435B-870A-E987052D695B}" destId="{D8C34CA1-7583-4B71-83BD-289E8036803B}" srcOrd="2" destOrd="0" presId="urn:microsoft.com/office/officeart/2008/layout/PictureAccentList"/>
    <dgm:cxn modelId="{6ADBD65F-BDB9-4200-8C27-BD78A52BC9E7}" type="presParOf" srcId="{D8C34CA1-7583-4B71-83BD-289E8036803B}" destId="{05ACD226-805E-4D84-80C9-46E62A69CDF0}" srcOrd="0" destOrd="0" presId="urn:microsoft.com/office/officeart/2008/layout/PictureAccentList"/>
    <dgm:cxn modelId="{D2869F9D-863E-4C7C-A289-005EE72A6393}" type="presParOf" srcId="{D8C34CA1-7583-4B71-83BD-289E8036803B}" destId="{6DF38421-2D1F-4CCD-A818-FEAF83EDC0EB}"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359BBD11-D1D8-471D-A642-D5C817E100FC}">
      <dgm:prSet phldrT="[Text]" custT="1"/>
      <dgm:spPr/>
      <dgm:t>
        <a:bodyPr/>
        <a:lstStyle/>
        <a:p>
          <a:r>
            <a:rPr lang="ar-BH" sz="1800" b="1" dirty="0">
              <a:latin typeface="Graphik Semibold" panose="020B0703030202060203" pitchFamily="34" charset="0"/>
            </a:rPr>
            <a:t>2.2.3</a:t>
          </a:r>
          <a:endParaRPr lang="en-GB" sz="1800" b="1" dirty="0">
            <a:latin typeface="Graphik Semibold" panose="020B0703030202060203" pitchFamily="34" charset="0"/>
          </a:endParaRPr>
        </a:p>
        <a:p>
          <a:r>
            <a:rPr lang="ar-BH" sz="1800" b="1" dirty="0">
              <a:latin typeface="Graphik Semibold" panose="020B0703030202060203" pitchFamily="34" charset="0"/>
            </a:rPr>
            <a:t>الشراكة المجتمعية</a:t>
          </a:r>
          <a:endParaRPr lang="en-GB" sz="1800" b="1" dirty="0">
            <a:latin typeface="Graphik Semibold" panose="020B0703030202060203" pitchFamily="34" charset="0"/>
          </a:endParaRPr>
        </a:p>
      </dgm:t>
    </dgm:pt>
    <dgm:pt modelId="{10E0B3D9-D7C3-427A-A0B8-7612D820030F}" type="parTrans" cxnId="{A813E6EC-B569-4581-B4BC-C31EE03EBFF4}">
      <dgm:prSet/>
      <dgm:spPr/>
      <dgm:t>
        <a:bodyPr/>
        <a:lstStyle/>
        <a:p>
          <a:endParaRPr lang="en-GB"/>
        </a:p>
      </dgm:t>
    </dgm:pt>
    <dgm:pt modelId="{D2AD578B-7F22-4111-97D8-12D1A54DFF43}" type="sibTrans" cxnId="{A813E6EC-B569-4581-B4BC-C31EE03EBFF4}">
      <dgm:prSet/>
      <dgm:spPr/>
      <dgm:t>
        <a:bodyPr/>
        <a:lstStyle/>
        <a:p>
          <a:endParaRPr lang="en-GB"/>
        </a:p>
      </dgm:t>
    </dgm:pt>
    <dgm:pt modelId="{4DBA846F-E8B3-4135-A13A-7AF52E68767D}">
      <dgm:prSet phldrT="[Text]" custT="1"/>
      <dgm:spPr>
        <a:solidFill>
          <a:schemeClr val="bg1">
            <a:lumMod val="85000"/>
          </a:schemeClr>
        </a:solidFill>
      </dgm:spPr>
      <dgm:t>
        <a:bodyPr/>
        <a:lstStyle/>
        <a:p>
          <a:r>
            <a:rPr lang="ar-BH" sz="1800" b="1" dirty="0">
              <a:solidFill>
                <a:schemeClr val="tx1"/>
              </a:solidFill>
            </a:rPr>
            <a:t>المرحلة التالية من التعليم</a:t>
          </a:r>
          <a:endParaRPr lang="en-GB" sz="1800" b="1" dirty="0">
            <a:solidFill>
              <a:schemeClr val="tx1"/>
            </a:solidFill>
          </a:endParaRP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custT="1"/>
      <dgm:spPr>
        <a:solidFill>
          <a:schemeClr val="bg1">
            <a:lumMod val="85000"/>
          </a:schemeClr>
        </a:solidFill>
      </dgm:spPr>
      <dgm:t>
        <a:bodyPr/>
        <a:lstStyle/>
        <a:p>
          <a:r>
            <a:rPr lang="ar-BH" sz="1800" b="1" dirty="0">
              <a:solidFill>
                <a:schemeClr val="tx1"/>
              </a:solidFill>
            </a:rPr>
            <a:t>إثراء خبرات الطفل</a:t>
          </a:r>
          <a:endParaRPr lang="en-GB" sz="1800" b="1" dirty="0">
            <a:solidFill>
              <a:schemeClr val="tx1"/>
            </a:solidFill>
          </a:endParaRP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D8469630-FFAB-4A23-AFCE-DCA050D57270}">
      <dgm:prSet phldrT="[Text]" custT="1"/>
      <dgm:spPr>
        <a:solidFill>
          <a:schemeClr val="bg1">
            <a:lumMod val="85000"/>
          </a:schemeClr>
        </a:solidFill>
      </dgm:spPr>
      <dgm:t>
        <a:bodyPr/>
        <a:lstStyle/>
        <a:p>
          <a:r>
            <a:rPr lang="ar-BH" sz="1800" b="1" dirty="0">
              <a:solidFill>
                <a:schemeClr val="tx1"/>
              </a:solidFill>
            </a:rPr>
            <a:t>فهم البيئة المواتية والدمج</a:t>
          </a:r>
          <a:endParaRPr lang="en-GB" sz="1800" b="1" dirty="0">
            <a:solidFill>
              <a:schemeClr val="tx1"/>
            </a:solidFill>
          </a:endParaRPr>
        </a:p>
      </dgm:t>
    </dgm:pt>
    <dgm:pt modelId="{EAEB242B-B190-4000-A0EA-A75BF32A1E37}" type="parTrans" cxnId="{28779556-6685-4D69-88B7-8F67EE441E6A}">
      <dgm:prSet/>
      <dgm:spPr/>
      <dgm:t>
        <a:bodyPr/>
        <a:lstStyle/>
        <a:p>
          <a:endParaRPr lang="en-GB"/>
        </a:p>
      </dgm:t>
    </dgm:pt>
    <dgm:pt modelId="{BC9E506F-8397-45EB-8CEA-A169248BEFAE}" type="sibTrans" cxnId="{28779556-6685-4D69-88B7-8F67EE441E6A}">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X="119487" custScaleY="80274" custLinFactNeighborY="-1095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3" custLinFactNeighborX="-13628" custLinFactNeighborY="-383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hoolhouse outline"/>
        </a:ext>
      </dgm:extLst>
    </dgm:pt>
    <dgm:pt modelId="{521D1F8D-5C4E-4FAD-BC96-8405E9638A90}" type="pres">
      <dgm:prSet presAssocID="{4DBA846F-E8B3-4135-A13A-7AF52E68767D}" presName="childText" presStyleLbl="lnNode1" presStyleIdx="0" presStyleCnt="3" custScaleX="114487">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3" custLinFactNeighborX="-1353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griculture outline"/>
        </a:ext>
      </dgm:extLst>
    </dgm:pt>
    <dgm:pt modelId="{1417B49D-981E-486E-AA2B-35A827ACF390}" type="pres">
      <dgm:prSet presAssocID="{A05D2956-D032-482E-95F6-94F481395054}" presName="childText" presStyleLbl="lnNode1" presStyleIdx="1" presStyleCnt="3" custScaleX="113299">
        <dgm:presLayoutVars>
          <dgm:chMax val="0"/>
          <dgm:chPref val="0"/>
          <dgm:bulletEnabled val="1"/>
        </dgm:presLayoutVars>
      </dgm:prSet>
      <dgm:spPr/>
    </dgm:pt>
    <dgm:pt modelId="{D8C34CA1-7583-4B71-83BD-289E8036803B}" type="pres">
      <dgm:prSet presAssocID="{D8469630-FFAB-4A23-AFCE-DCA050D57270}" presName="childComposite" presStyleCnt="0">
        <dgm:presLayoutVars>
          <dgm:chMax val="0"/>
          <dgm:chPref val="0"/>
        </dgm:presLayoutVars>
      </dgm:prSet>
      <dgm:spPr/>
    </dgm:pt>
    <dgm:pt modelId="{05ACD226-805E-4D84-80C9-46E62A69CDF0}" type="pres">
      <dgm:prSet presAssocID="{D8469630-FFAB-4A23-AFCE-DCA050D57270}" presName="Image" presStyleLbl="node1" presStyleIdx="2" presStyleCnt="3" custLinFactNeighborX="-1916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re outline"/>
        </a:ext>
      </dgm:extLst>
    </dgm:pt>
    <dgm:pt modelId="{6DF38421-2D1F-4CCD-A818-FEAF83EDC0EB}" type="pres">
      <dgm:prSet presAssocID="{D8469630-FFAB-4A23-AFCE-DCA050D57270}" presName="childText" presStyleLbl="lnNode1" presStyleIdx="2" presStyleCnt="3" custScaleX="113419">
        <dgm:presLayoutVars>
          <dgm:chMax val="0"/>
          <dgm:chPref val="0"/>
          <dgm:bulletEnabled val="1"/>
        </dgm:presLayoutVars>
      </dgm:prSet>
      <dgm:spPr/>
    </dgm:pt>
  </dgm:ptLst>
  <dgm:cxnL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28779556-6685-4D69-88B7-8F67EE441E6A}" srcId="{359BBD11-D1D8-471D-A642-D5C817E100FC}" destId="{D8469630-FFAB-4A23-AFCE-DCA050D57270}" srcOrd="2" destOrd="0" parTransId="{EAEB242B-B190-4000-A0EA-A75BF32A1E37}" sibTransId="{BC9E506F-8397-45EB-8CEA-A169248BEFA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C79B71FE-972C-4F50-9518-6F9614EE55C7}" type="presOf" srcId="{D8469630-FFAB-4A23-AFCE-DCA050D57270}" destId="{6DF38421-2D1F-4CCD-A818-FEAF83EDC0EB}" srcOrd="0" destOrd="0" presId="urn:microsoft.com/office/officeart/2008/layout/PictureAccentList"/>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F3FDE0A1-4407-47CC-96C4-D5BF2E23F759}" type="presParOf" srcId="{8977C43E-3BED-435B-870A-E987052D695B}" destId="{D8C34CA1-7583-4B71-83BD-289E8036803B}" srcOrd="2" destOrd="0" presId="urn:microsoft.com/office/officeart/2008/layout/PictureAccentList"/>
    <dgm:cxn modelId="{6ADBD65F-BDB9-4200-8C27-BD78A52BC9E7}" type="presParOf" srcId="{D8C34CA1-7583-4B71-83BD-289E8036803B}" destId="{05ACD226-805E-4D84-80C9-46E62A69CDF0}" srcOrd="0" destOrd="0" presId="urn:microsoft.com/office/officeart/2008/layout/PictureAccentList"/>
    <dgm:cxn modelId="{D2869F9D-863E-4C7C-A289-005EE72A6393}" type="presParOf" srcId="{D8C34CA1-7583-4B71-83BD-289E8036803B}" destId="{6DF38421-2D1F-4CCD-A818-FEAF83EDC0EB}"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CFF65-E575-4498-9D33-2041D97AB65E}">
      <dsp:nvSpPr>
        <dsp:cNvPr id="0" name=""/>
        <dsp:cNvSpPr/>
      </dsp:nvSpPr>
      <dsp:spPr>
        <a:xfrm>
          <a:off x="885"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6CEAC52-BCF0-493F-99CB-958BF4FE848C}">
      <dsp:nvSpPr>
        <dsp:cNvPr id="0" name=""/>
        <dsp:cNvSpPr/>
      </dsp:nvSpPr>
      <dsp:spPr>
        <a:xfrm>
          <a:off x="155441" y="1588015"/>
          <a:ext cx="2782019" cy="2363807"/>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9FF0C5-9209-462C-9401-E3DF92940B76}">
      <dsp:nvSpPr>
        <dsp:cNvPr id="0" name=""/>
        <dsp:cNvSpPr/>
      </dsp:nvSpPr>
      <dsp:spPr>
        <a:xfrm>
          <a:off x="155441" y="4315514"/>
          <a:ext cx="2782019" cy="6181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sz="2000" b="1" kern="1200" dirty="0"/>
            <a:t>بيئة شاملة وحاضنة</a:t>
          </a:r>
          <a:endParaRPr lang="en-GB" sz="2000" b="1" kern="1200" dirty="0"/>
        </a:p>
      </dsp:txBody>
      <dsp:txXfrm>
        <a:off x="155441" y="4315514"/>
        <a:ext cx="2782019" cy="618197"/>
      </dsp:txXfrm>
    </dsp:sp>
    <dsp:sp modelId="{68DBBC2D-0BDF-4D33-A8FD-AA83278256D7}">
      <dsp:nvSpPr>
        <dsp:cNvPr id="0" name=""/>
        <dsp:cNvSpPr/>
      </dsp:nvSpPr>
      <dsp:spPr>
        <a:xfrm>
          <a:off x="155441" y="3951822"/>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ar-BH" sz="1500" kern="1200" dirty="0"/>
            <a:t>3</a:t>
          </a:r>
          <a:endParaRPr lang="en-GB" sz="1500" kern="1200" dirty="0"/>
        </a:p>
      </dsp:txBody>
      <dsp:txXfrm>
        <a:off x="155441" y="3951822"/>
        <a:ext cx="2782019" cy="363691"/>
      </dsp:txXfrm>
    </dsp:sp>
    <dsp:sp modelId="{3DE4BB06-3BCB-4809-9170-F7BC1DF0F9B9}">
      <dsp:nvSpPr>
        <dsp:cNvPr id="0" name=""/>
        <dsp:cNvSpPr/>
      </dsp:nvSpPr>
      <dsp:spPr>
        <a:xfrm>
          <a:off x="3674137"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D15E5DF-1120-4BC0-A81B-33CFFFF53808}">
      <dsp:nvSpPr>
        <dsp:cNvPr id="0" name=""/>
        <dsp:cNvSpPr/>
      </dsp:nvSpPr>
      <dsp:spPr>
        <a:xfrm>
          <a:off x="3828694" y="1588015"/>
          <a:ext cx="2782019" cy="236380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1CD5C-8CD4-4D08-AAD4-C27CD0DE43DF}">
      <dsp:nvSpPr>
        <dsp:cNvPr id="0" name=""/>
        <dsp:cNvSpPr/>
      </dsp:nvSpPr>
      <dsp:spPr>
        <a:xfrm>
          <a:off x="3828694" y="4315514"/>
          <a:ext cx="2782019" cy="6181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sz="2000" b="1" kern="1200" dirty="0"/>
            <a:t>النمو الشامل والمتكامل</a:t>
          </a:r>
          <a:endParaRPr lang="en-GB" sz="2000" b="1" kern="1200" dirty="0"/>
        </a:p>
      </dsp:txBody>
      <dsp:txXfrm>
        <a:off x="3828694" y="4315514"/>
        <a:ext cx="2782019" cy="618197"/>
      </dsp:txXfrm>
    </dsp:sp>
    <dsp:sp modelId="{EFDFA12E-03FE-47ED-A867-53244FB70BC0}">
      <dsp:nvSpPr>
        <dsp:cNvPr id="0" name=""/>
        <dsp:cNvSpPr/>
      </dsp:nvSpPr>
      <dsp:spPr>
        <a:xfrm>
          <a:off x="3828694" y="3951822"/>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2</a:t>
          </a:r>
          <a:endParaRPr lang="en-GB" sz="1500" kern="1200" dirty="0"/>
        </a:p>
      </dsp:txBody>
      <dsp:txXfrm>
        <a:off x="3828694" y="3951822"/>
        <a:ext cx="2782019" cy="363691"/>
      </dsp:txXfrm>
    </dsp:sp>
    <dsp:sp modelId="{F941B127-0516-4009-8369-29B53620F766}">
      <dsp:nvSpPr>
        <dsp:cNvPr id="0" name=""/>
        <dsp:cNvSpPr/>
      </dsp:nvSpPr>
      <dsp:spPr>
        <a:xfrm>
          <a:off x="7347389"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4758355-C484-42C7-BBEA-8D3CFF2AC0EC}">
      <dsp:nvSpPr>
        <dsp:cNvPr id="0" name=""/>
        <dsp:cNvSpPr/>
      </dsp:nvSpPr>
      <dsp:spPr>
        <a:xfrm>
          <a:off x="7501946" y="1588015"/>
          <a:ext cx="2782019" cy="236380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33187B-1935-4521-ABAD-1261379B0F8D}">
      <dsp:nvSpPr>
        <dsp:cNvPr id="0" name=""/>
        <dsp:cNvSpPr/>
      </dsp:nvSpPr>
      <dsp:spPr>
        <a:xfrm>
          <a:off x="7492292" y="4224803"/>
          <a:ext cx="2782019" cy="78994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sz="2000" b="1" kern="1200" dirty="0"/>
            <a:t>مركزية اللعب </a:t>
          </a:r>
          <a:endParaRPr lang="en-GB" sz="2000" b="1" kern="1200" dirty="0"/>
        </a:p>
      </dsp:txBody>
      <dsp:txXfrm>
        <a:off x="7492292" y="4224803"/>
        <a:ext cx="2782019" cy="789945"/>
      </dsp:txXfrm>
    </dsp:sp>
    <dsp:sp modelId="{F415640F-9478-4E49-A27D-CDC7B74E1BDF}">
      <dsp:nvSpPr>
        <dsp:cNvPr id="0" name=""/>
        <dsp:cNvSpPr/>
      </dsp:nvSpPr>
      <dsp:spPr>
        <a:xfrm>
          <a:off x="7501946" y="3908885"/>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ar-BH" sz="1500" kern="1200" dirty="0"/>
            <a:t>1</a:t>
          </a:r>
          <a:endParaRPr lang="en-GB" sz="1500" kern="1200" dirty="0"/>
        </a:p>
      </dsp:txBody>
      <dsp:txXfrm>
        <a:off x="7501946" y="3908885"/>
        <a:ext cx="2782019" cy="363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EA022-078E-4694-9695-CDC8CF4E5D9E}">
      <dsp:nvSpPr>
        <dsp:cNvPr id="0" name=""/>
        <dsp:cNvSpPr/>
      </dsp:nvSpPr>
      <dsp:spPr>
        <a:xfrm>
          <a:off x="6119559" y="702565"/>
          <a:ext cx="2682800" cy="1023079"/>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Graphik Arabic Regular" pitchFamily="2" charset="-78"/>
              <a:cs typeface="Graphik Arabic Regular" pitchFamily="2" charset="-78"/>
            </a:rPr>
            <a:t>المجال </a:t>
          </a:r>
          <a:r>
            <a:rPr lang="ar-BH" sz="1600" b="1" kern="1200" dirty="0">
              <a:latin typeface="Graphik Arabic Regular" pitchFamily="2" charset="-78"/>
              <a:cs typeface="Graphik Arabic Regular" pitchFamily="2" charset="-78"/>
            </a:rPr>
            <a:t>(</a:t>
          </a:r>
          <a:r>
            <a:rPr lang="ar-EG" sz="1600" b="1" kern="1200" dirty="0">
              <a:latin typeface="Graphik Arabic Regular" pitchFamily="2" charset="-78"/>
              <a:cs typeface="Graphik Arabic Regular" pitchFamily="2" charset="-78"/>
            </a:rPr>
            <a:t>1</a:t>
          </a:r>
          <a:r>
            <a:rPr lang="ar-BH" sz="1600" b="1" kern="1200" dirty="0">
              <a:latin typeface="Graphik Arabic Regular" pitchFamily="2" charset="-78"/>
              <a:cs typeface="Graphik Arabic Regular" pitchFamily="2" charset="-78"/>
            </a:rPr>
            <a:t>)</a:t>
          </a:r>
          <a:r>
            <a:rPr lang="ar-EG" sz="1600" b="1" kern="1200" dirty="0">
              <a:latin typeface="Graphik Arabic Regular" pitchFamily="2" charset="-78"/>
              <a:cs typeface="Graphik Arabic Regular" pitchFamily="2" charset="-78"/>
            </a:rPr>
            <a:t>:</a:t>
          </a:r>
          <a:endParaRPr lang="ar-BH"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r>
            <a:rPr lang="ar-EG" sz="1600" b="1" kern="1200" dirty="0">
              <a:latin typeface="Graphik Arabic Regular" pitchFamily="2" charset="-78"/>
              <a:cs typeface="Graphik Arabic Regular" pitchFamily="2" charset="-78"/>
            </a:rPr>
            <a:t>نمو الأطفال</a:t>
          </a:r>
          <a:r>
            <a:rPr lang="ar-BH" sz="1600" b="1" kern="1200" dirty="0">
              <a:latin typeface="Graphik Arabic Regular" pitchFamily="2" charset="-78"/>
              <a:cs typeface="Graphik Arabic Regular" pitchFamily="2" charset="-78"/>
            </a:rPr>
            <a:t> وتطورهم</a:t>
          </a:r>
          <a:endParaRPr lang="en-US" sz="1600" b="0" kern="1200" dirty="0">
            <a:latin typeface="Graphik Arabic Regular" pitchFamily="2" charset="-78"/>
            <a:cs typeface="Graphik Arabic Regular" pitchFamily="2" charset="-78"/>
          </a:endParaRPr>
        </a:p>
      </dsp:txBody>
      <dsp:txXfrm>
        <a:off x="6149524" y="732530"/>
        <a:ext cx="2622870" cy="963149"/>
      </dsp:txXfrm>
    </dsp:sp>
    <dsp:sp modelId="{5C8416F2-2D75-45AC-904B-06DB4134228C}">
      <dsp:nvSpPr>
        <dsp:cNvPr id="0" name=""/>
        <dsp:cNvSpPr/>
      </dsp:nvSpPr>
      <dsp:spPr>
        <a:xfrm rot="5400000">
          <a:off x="7402273" y="1784331"/>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03F40AFB-0FC7-4313-BAAA-329BA36BA5E6}">
      <dsp:nvSpPr>
        <dsp:cNvPr id="0" name=""/>
        <dsp:cNvSpPr/>
      </dsp:nvSpPr>
      <dsp:spPr>
        <a:xfrm>
          <a:off x="6119559" y="1960389"/>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1.1 نمو الأطفال الاجتماعي والعاطفي</a:t>
          </a:r>
          <a:endParaRPr lang="en-US" sz="1600" kern="1200" dirty="0">
            <a:latin typeface="Graphik Arabic Regular" pitchFamily="2" charset="-78"/>
            <a:cs typeface="Graphik Arabic Regular" pitchFamily="2" charset="-78"/>
          </a:endParaRPr>
        </a:p>
      </dsp:txBody>
      <dsp:txXfrm>
        <a:off x="6139203" y="1980033"/>
        <a:ext cx="2643512" cy="631412"/>
      </dsp:txXfrm>
    </dsp:sp>
    <dsp:sp modelId="{A47A0641-2AE1-4794-BC9E-5DE262659077}">
      <dsp:nvSpPr>
        <dsp:cNvPr id="0" name=""/>
        <dsp:cNvSpPr/>
      </dsp:nvSpPr>
      <dsp:spPr>
        <a:xfrm rot="5400000">
          <a:off x="7402273" y="2689776"/>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AB5FA3EC-C2DB-4210-A415-72F39FEA4F03}">
      <dsp:nvSpPr>
        <dsp:cNvPr id="0" name=""/>
        <dsp:cNvSpPr/>
      </dsp:nvSpPr>
      <dsp:spPr>
        <a:xfrm>
          <a:off x="6119559" y="2865835"/>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2.1 نمو الأطفال البدني</a:t>
          </a:r>
          <a:endParaRPr lang="en-US" sz="1600" kern="1200" dirty="0">
            <a:latin typeface="Graphik Arabic Regular" pitchFamily="2" charset="-78"/>
            <a:cs typeface="Graphik Arabic Regular" pitchFamily="2" charset="-78"/>
          </a:endParaRPr>
        </a:p>
      </dsp:txBody>
      <dsp:txXfrm>
        <a:off x="6139203" y="2885479"/>
        <a:ext cx="2643512" cy="631412"/>
      </dsp:txXfrm>
    </dsp:sp>
    <dsp:sp modelId="{31D097C4-950F-4EFC-9752-B37339F3EA07}">
      <dsp:nvSpPr>
        <dsp:cNvPr id="0" name=""/>
        <dsp:cNvSpPr/>
      </dsp:nvSpPr>
      <dsp:spPr>
        <a:xfrm rot="5400000">
          <a:off x="7402273" y="3595221"/>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2901F566-93B4-4631-B7FE-4EE2D80A6C54}">
      <dsp:nvSpPr>
        <dsp:cNvPr id="0" name=""/>
        <dsp:cNvSpPr/>
      </dsp:nvSpPr>
      <dsp:spPr>
        <a:xfrm>
          <a:off x="6119559" y="3771280"/>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3.1</a:t>
          </a:r>
          <a:r>
            <a:rPr lang="ar-BH" sz="1600" kern="1200" baseline="0" dirty="0">
              <a:solidFill>
                <a:srgbClr val="4A4A4A"/>
              </a:solidFill>
              <a:latin typeface="Graphik Arabic Regular" pitchFamily="2" charset="-78"/>
              <a:cs typeface="Graphik Arabic Regular" pitchFamily="2" charset="-78"/>
            </a:rPr>
            <a:t> تلبية الاحتياجات الخاصة </a:t>
          </a:r>
          <a:r>
            <a:rPr lang="ar-BH" sz="1600" kern="1200" baseline="0" dirty="0">
              <a:solidFill>
                <a:srgbClr val="FF0000"/>
              </a:solidFill>
              <a:latin typeface="Graphik Arabic Regular" pitchFamily="2" charset="-78"/>
              <a:cs typeface="Graphik Arabic Regular" pitchFamily="2" charset="-78"/>
            </a:rPr>
            <a:t>*</a:t>
          </a:r>
          <a:endParaRPr lang="en-US" sz="1800" kern="1200" dirty="0">
            <a:solidFill>
              <a:srgbClr val="FF0000"/>
            </a:solidFill>
            <a:latin typeface="Graphik" panose="020B0503030202060203" pitchFamily="34" charset="0"/>
          </a:endParaRPr>
        </a:p>
      </dsp:txBody>
      <dsp:txXfrm>
        <a:off x="6139203" y="3790924"/>
        <a:ext cx="2643512" cy="631412"/>
      </dsp:txXfrm>
    </dsp:sp>
    <dsp:sp modelId="{E0ADD309-136A-4B61-A360-634222F3E3A8}">
      <dsp:nvSpPr>
        <dsp:cNvPr id="0" name=""/>
        <dsp:cNvSpPr/>
      </dsp:nvSpPr>
      <dsp:spPr>
        <a:xfrm>
          <a:off x="3061166" y="702565"/>
          <a:ext cx="2682800" cy="1024554"/>
        </a:xfrm>
        <a:prstGeom prst="roundRect">
          <a:avLst>
            <a:gd name="adj" fmla="val 10000"/>
          </a:avLst>
        </a:prstGeom>
        <a:solidFill>
          <a:srgbClr val="203864"/>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endParaRPr lang="en-US"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المجال (2):</a:t>
          </a: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التعلم الذي يبادر به الطفل</a:t>
          </a:r>
          <a:endParaRPr lang="en-US"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endParaRPr lang="en-US" sz="1600" b="0" kern="1200" dirty="0">
            <a:latin typeface="Graphik Arabic Regular" pitchFamily="2" charset="-78"/>
            <a:cs typeface="Graphik Arabic Regular" pitchFamily="2" charset="-78"/>
          </a:endParaRPr>
        </a:p>
      </dsp:txBody>
      <dsp:txXfrm>
        <a:off x="3091174" y="732573"/>
        <a:ext cx="2622784" cy="964538"/>
      </dsp:txXfrm>
    </dsp:sp>
    <dsp:sp modelId="{7BA90CC7-912B-4EE2-9251-E9B7E044B624}">
      <dsp:nvSpPr>
        <dsp:cNvPr id="0" name=""/>
        <dsp:cNvSpPr/>
      </dsp:nvSpPr>
      <dsp:spPr>
        <a:xfrm rot="5400000">
          <a:off x="4343880" y="1785806"/>
          <a:ext cx="117372" cy="117372"/>
        </a:xfrm>
        <a:prstGeom prst="rightArrow">
          <a:avLst>
            <a:gd name="adj1" fmla="val 66700"/>
            <a:gd name="adj2" fmla="val 50000"/>
          </a:avLst>
        </a:prstGeom>
        <a:solidFill>
          <a:srgbClr val="203864"/>
        </a:solidFill>
        <a:ln>
          <a:solidFill>
            <a:srgbClr val="203864"/>
          </a:solidFill>
        </a:ln>
        <a:effectLst/>
      </dsp:spPr>
      <dsp:style>
        <a:lnRef idx="0">
          <a:scrgbClr r="0" g="0" b="0"/>
        </a:lnRef>
        <a:fillRef idx="1">
          <a:scrgbClr r="0" g="0" b="0"/>
        </a:fillRef>
        <a:effectRef idx="0">
          <a:scrgbClr r="0" g="0" b="0"/>
        </a:effectRef>
        <a:fontRef idx="minor">
          <a:schemeClr val="lt1"/>
        </a:fontRef>
      </dsp:style>
    </dsp:sp>
    <dsp:sp modelId="{1CAC5807-6768-4825-8675-F5FCFC41D57E}">
      <dsp:nvSpPr>
        <dsp:cNvPr id="0" name=""/>
        <dsp:cNvSpPr/>
      </dsp:nvSpPr>
      <dsp:spPr>
        <a:xfrm>
          <a:off x="3061166" y="1961865"/>
          <a:ext cx="2682800" cy="670700"/>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1.2 مجالات التعلم </a:t>
          </a:r>
          <a:endParaRPr lang="en-US" sz="1600" kern="1200" dirty="0">
            <a:latin typeface="Graphik Arabic Regular" pitchFamily="2" charset="-78"/>
            <a:cs typeface="Graphik Arabic Regular" pitchFamily="2" charset="-78"/>
          </a:endParaRPr>
        </a:p>
      </dsp:txBody>
      <dsp:txXfrm>
        <a:off x="3080810" y="1981509"/>
        <a:ext cx="2643512" cy="631412"/>
      </dsp:txXfrm>
    </dsp:sp>
    <dsp:sp modelId="{589F3546-2844-42E1-9113-63FC10E7C88D}">
      <dsp:nvSpPr>
        <dsp:cNvPr id="0" name=""/>
        <dsp:cNvSpPr/>
      </dsp:nvSpPr>
      <dsp:spPr>
        <a:xfrm rot="5400000">
          <a:off x="4343880" y="2691251"/>
          <a:ext cx="117372" cy="117372"/>
        </a:xfrm>
        <a:prstGeom prst="rightArrow">
          <a:avLst>
            <a:gd name="adj1" fmla="val 66700"/>
            <a:gd name="adj2" fmla="val 50000"/>
          </a:avLst>
        </a:prstGeom>
        <a:solidFill>
          <a:srgbClr val="203864"/>
        </a:solidFill>
        <a:ln>
          <a:solidFill>
            <a:srgbClr val="203864"/>
          </a:solidFill>
        </a:ln>
        <a:effectLst/>
      </dsp:spPr>
      <dsp:style>
        <a:lnRef idx="0">
          <a:scrgbClr r="0" g="0" b="0"/>
        </a:lnRef>
        <a:fillRef idx="1">
          <a:scrgbClr r="0" g="0" b="0"/>
        </a:fillRef>
        <a:effectRef idx="0">
          <a:scrgbClr r="0" g="0" b="0"/>
        </a:effectRef>
        <a:fontRef idx="minor">
          <a:schemeClr val="lt1"/>
        </a:fontRef>
      </dsp:style>
    </dsp:sp>
    <dsp:sp modelId="{30DF7232-4FA4-4E23-84AB-F57B9D6E47BA}">
      <dsp:nvSpPr>
        <dsp:cNvPr id="0" name=""/>
        <dsp:cNvSpPr/>
      </dsp:nvSpPr>
      <dsp:spPr>
        <a:xfrm>
          <a:off x="3061166" y="2867310"/>
          <a:ext cx="2682800" cy="670700"/>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a:solidFill>
                <a:srgbClr val="4A4A4A"/>
              </a:solidFill>
              <a:latin typeface="Graphik Arabic Regular" pitchFamily="2" charset="-78"/>
              <a:cs typeface="Graphik Arabic Regular" pitchFamily="2" charset="-78"/>
            </a:rPr>
            <a:t>2.2 خبرات المنهج </a:t>
          </a:r>
          <a:endParaRPr lang="en-US" sz="1600" kern="1200">
            <a:latin typeface="Graphik Arabic Regular" pitchFamily="2" charset="-78"/>
            <a:cs typeface="Graphik Arabic Regular" pitchFamily="2" charset="-78"/>
          </a:endParaRPr>
        </a:p>
      </dsp:txBody>
      <dsp:txXfrm>
        <a:off x="3080810" y="2886954"/>
        <a:ext cx="2643512" cy="631412"/>
      </dsp:txXfrm>
    </dsp:sp>
    <dsp:sp modelId="{6C9FF8D4-A74E-478D-8464-A80995177DC0}">
      <dsp:nvSpPr>
        <dsp:cNvPr id="0" name=""/>
        <dsp:cNvSpPr/>
      </dsp:nvSpPr>
      <dsp:spPr>
        <a:xfrm>
          <a:off x="2774" y="702565"/>
          <a:ext cx="2682800" cy="1008457"/>
        </a:xfrm>
        <a:prstGeom prst="roundRect">
          <a:avLst>
            <a:gd name="adj" fmla="val 10000"/>
          </a:avLst>
        </a:prstGeom>
        <a:solidFill>
          <a:srgbClr val="D9990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المجال (3): </a:t>
          </a: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القيادة والإدارة</a:t>
          </a:r>
          <a:endParaRPr lang="en-US" sz="1600" b="0" kern="1200" dirty="0">
            <a:latin typeface="Graphik Arabic Regular" pitchFamily="2" charset="-78"/>
            <a:cs typeface="Graphik Arabic Regular" pitchFamily="2" charset="-78"/>
          </a:endParaRPr>
        </a:p>
      </dsp:txBody>
      <dsp:txXfrm>
        <a:off x="32311" y="732102"/>
        <a:ext cx="2623726" cy="949383"/>
      </dsp:txXfrm>
    </dsp:sp>
    <dsp:sp modelId="{6494391B-E9FE-4994-851D-3CC4754D7939}">
      <dsp:nvSpPr>
        <dsp:cNvPr id="0" name=""/>
        <dsp:cNvSpPr/>
      </dsp:nvSpPr>
      <dsp:spPr>
        <a:xfrm rot="5400000">
          <a:off x="1285488" y="1769709"/>
          <a:ext cx="117372" cy="117372"/>
        </a:xfrm>
        <a:prstGeom prst="rightArrow">
          <a:avLst>
            <a:gd name="adj1" fmla="val 66700"/>
            <a:gd name="adj2" fmla="val 50000"/>
          </a:avLst>
        </a:prstGeom>
        <a:solidFill>
          <a:srgbClr val="D9990E"/>
        </a:solidFill>
        <a:ln>
          <a:noFill/>
        </a:ln>
        <a:effectLst/>
      </dsp:spPr>
      <dsp:style>
        <a:lnRef idx="0">
          <a:scrgbClr r="0" g="0" b="0"/>
        </a:lnRef>
        <a:fillRef idx="1">
          <a:scrgbClr r="0" g="0" b="0"/>
        </a:fillRef>
        <a:effectRef idx="0">
          <a:scrgbClr r="0" g="0" b="0"/>
        </a:effectRef>
        <a:fontRef idx="minor">
          <a:schemeClr val="lt1"/>
        </a:fontRef>
      </dsp:style>
    </dsp:sp>
    <dsp:sp modelId="{CB0D7EF2-8BD0-4B6F-B58D-03AA2088A186}">
      <dsp:nvSpPr>
        <dsp:cNvPr id="0" name=""/>
        <dsp:cNvSpPr/>
      </dsp:nvSpPr>
      <dsp:spPr>
        <a:xfrm>
          <a:off x="2774" y="1945768"/>
          <a:ext cx="2682800" cy="670700"/>
        </a:xfrm>
        <a:prstGeom prst="roundRect">
          <a:avLst>
            <a:gd name="adj" fmla="val 10000"/>
          </a:avLst>
        </a:prstGeom>
        <a:noFill/>
        <a:ln w="19050" cap="flat" cmpd="sng" algn="ctr">
          <a:solidFill>
            <a:srgbClr val="D9990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a:solidFill>
                <a:srgbClr val="4A4A4A"/>
              </a:solidFill>
              <a:latin typeface="Graphik Arabic Regular" pitchFamily="2" charset="-78"/>
              <a:cs typeface="Graphik Arabic Regular" pitchFamily="2" charset="-78"/>
            </a:rPr>
            <a:t>1.3 فاعلية القيادة </a:t>
          </a:r>
          <a:endParaRPr lang="en-US" sz="1600" kern="1200">
            <a:latin typeface="Graphik Arabic Regular" pitchFamily="2" charset="-78"/>
            <a:cs typeface="Graphik Arabic Regular" pitchFamily="2" charset="-78"/>
          </a:endParaRPr>
        </a:p>
      </dsp:txBody>
      <dsp:txXfrm>
        <a:off x="22418" y="1965412"/>
        <a:ext cx="2643512" cy="631412"/>
      </dsp:txXfrm>
    </dsp:sp>
    <dsp:sp modelId="{86E30E1D-57E9-47D9-B73E-1CA30E3B5B63}">
      <dsp:nvSpPr>
        <dsp:cNvPr id="0" name=""/>
        <dsp:cNvSpPr/>
      </dsp:nvSpPr>
      <dsp:spPr>
        <a:xfrm rot="5400000">
          <a:off x="1285488" y="2675155"/>
          <a:ext cx="117372" cy="117372"/>
        </a:xfrm>
        <a:prstGeom prst="rightArrow">
          <a:avLst>
            <a:gd name="adj1" fmla="val 66700"/>
            <a:gd name="adj2" fmla="val 50000"/>
          </a:avLst>
        </a:prstGeom>
        <a:solidFill>
          <a:srgbClr val="D9990E"/>
        </a:solidFill>
        <a:ln>
          <a:noFill/>
        </a:ln>
        <a:effectLst/>
      </dsp:spPr>
      <dsp:style>
        <a:lnRef idx="0">
          <a:scrgbClr r="0" g="0" b="0"/>
        </a:lnRef>
        <a:fillRef idx="1">
          <a:scrgbClr r="0" g="0" b="0"/>
        </a:fillRef>
        <a:effectRef idx="0">
          <a:scrgbClr r="0" g="0" b="0"/>
        </a:effectRef>
        <a:fontRef idx="minor">
          <a:schemeClr val="lt1"/>
        </a:fontRef>
      </dsp:style>
    </dsp:sp>
    <dsp:sp modelId="{3DDE2C1A-F896-44D3-9510-B8252C02E909}">
      <dsp:nvSpPr>
        <dsp:cNvPr id="0" name=""/>
        <dsp:cNvSpPr/>
      </dsp:nvSpPr>
      <dsp:spPr>
        <a:xfrm>
          <a:off x="2774" y="2851213"/>
          <a:ext cx="2682800" cy="670700"/>
        </a:xfrm>
        <a:prstGeom prst="roundRect">
          <a:avLst>
            <a:gd name="adj" fmla="val 10000"/>
          </a:avLst>
        </a:prstGeom>
        <a:noFill/>
        <a:ln w="19050" cap="flat" cmpd="sng" algn="ctr">
          <a:solidFill>
            <a:srgbClr val="D9990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2.3 مشاركة العائلة والمجتمع</a:t>
          </a:r>
          <a:endParaRPr lang="en-US" sz="1600" kern="1200" dirty="0">
            <a:latin typeface="Graphik Arabic Regular" pitchFamily="2" charset="-78"/>
            <a:cs typeface="Graphik Arabic Regular" pitchFamily="2" charset="-78"/>
          </a:endParaRPr>
        </a:p>
      </dsp:txBody>
      <dsp:txXfrm>
        <a:off x="22418" y="2870857"/>
        <a:ext cx="2643512" cy="631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257077" y="0"/>
          <a:ext cx="3957714" cy="7863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ar-BH" sz="2000" b="1" kern="1200" dirty="0"/>
            <a:t>2.1.3 </a:t>
          </a:r>
        </a:p>
        <a:p>
          <a:pPr marL="0" lvl="0" indent="0" algn="ctr" defTabSz="889000">
            <a:lnSpc>
              <a:spcPct val="90000"/>
            </a:lnSpc>
            <a:spcBef>
              <a:spcPct val="0"/>
            </a:spcBef>
            <a:spcAft>
              <a:spcPct val="35000"/>
            </a:spcAft>
            <a:buNone/>
          </a:pPr>
          <a:r>
            <a:rPr lang="ar-BH" sz="2000" b="1" kern="1200" dirty="0"/>
            <a:t>إدارة الموارد</a:t>
          </a:r>
          <a:endParaRPr lang="en-GB" sz="2000" b="1" kern="1200" dirty="0">
            <a:latin typeface="Graphik Semibold" panose="020B0703030202060203" pitchFamily="34" charset="0"/>
          </a:endParaRPr>
        </a:p>
      </dsp:txBody>
      <dsp:txXfrm>
        <a:off x="1280109" y="23032"/>
        <a:ext cx="3911650" cy="740312"/>
      </dsp:txXfrm>
    </dsp:sp>
    <dsp:sp modelId="{64A7637E-7F5E-4A6E-96D0-4CC6C1A32E61}">
      <dsp:nvSpPr>
        <dsp:cNvPr id="0" name=""/>
        <dsp:cNvSpPr/>
      </dsp:nvSpPr>
      <dsp:spPr>
        <a:xfrm>
          <a:off x="840926" y="928531"/>
          <a:ext cx="781445" cy="781445"/>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1669258" y="928531"/>
          <a:ext cx="3511551" cy="781445"/>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ملائمة العاملين في الروضة</a:t>
          </a:r>
          <a:endParaRPr lang="en-GB" sz="1800" b="1" kern="1200" dirty="0">
            <a:solidFill>
              <a:schemeClr val="tx1"/>
            </a:solidFill>
          </a:endParaRPr>
        </a:p>
      </dsp:txBody>
      <dsp:txXfrm>
        <a:off x="1707412" y="966685"/>
        <a:ext cx="3435243" cy="705137"/>
      </dsp:txXfrm>
    </dsp:sp>
    <dsp:sp modelId="{A2ABAFD8-A575-44CB-97C3-6E2D698F3666}">
      <dsp:nvSpPr>
        <dsp:cNvPr id="0" name=""/>
        <dsp:cNvSpPr/>
      </dsp:nvSpPr>
      <dsp:spPr>
        <a:xfrm>
          <a:off x="840926" y="1803751"/>
          <a:ext cx="781445" cy="781445"/>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1669258" y="1803751"/>
          <a:ext cx="3511551" cy="781445"/>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التطوير المهني للعاملين في الروضة</a:t>
          </a:r>
          <a:endParaRPr lang="en-GB" sz="1800" b="1" kern="1200" dirty="0">
            <a:solidFill>
              <a:schemeClr val="tx1"/>
            </a:solidFill>
          </a:endParaRPr>
        </a:p>
      </dsp:txBody>
      <dsp:txXfrm>
        <a:off x="1707412" y="1841905"/>
        <a:ext cx="3435243" cy="705137"/>
      </dsp:txXfrm>
    </dsp:sp>
    <dsp:sp modelId="{1749EBCC-7408-43FA-9E8E-C32D83F864F6}">
      <dsp:nvSpPr>
        <dsp:cNvPr id="0" name=""/>
        <dsp:cNvSpPr/>
      </dsp:nvSpPr>
      <dsp:spPr>
        <a:xfrm>
          <a:off x="840926" y="2678970"/>
          <a:ext cx="781445" cy="781445"/>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1669258" y="2678970"/>
          <a:ext cx="3511551" cy="781445"/>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فاعلية الموارد التعليمية</a:t>
          </a:r>
          <a:endParaRPr lang="en-GB" sz="1800" b="1" kern="1200" dirty="0">
            <a:solidFill>
              <a:schemeClr val="tx1"/>
            </a:solidFill>
          </a:endParaRPr>
        </a:p>
      </dsp:txBody>
      <dsp:txXfrm>
        <a:off x="1707412" y="2717124"/>
        <a:ext cx="3435243" cy="705137"/>
      </dsp:txXfrm>
    </dsp:sp>
    <dsp:sp modelId="{31570886-1D7E-4291-93FC-88793DA249B4}">
      <dsp:nvSpPr>
        <dsp:cNvPr id="0" name=""/>
        <dsp:cNvSpPr/>
      </dsp:nvSpPr>
      <dsp:spPr>
        <a:xfrm>
          <a:off x="840926" y="3554190"/>
          <a:ext cx="781445" cy="781445"/>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1669258" y="3554190"/>
          <a:ext cx="3511551" cy="781445"/>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مرافق التعلم</a:t>
          </a:r>
          <a:endParaRPr lang="en-GB" sz="1800" b="1" kern="1200" dirty="0">
            <a:solidFill>
              <a:schemeClr val="tx1"/>
            </a:solidFill>
          </a:endParaRPr>
        </a:p>
      </dsp:txBody>
      <dsp:txXfrm>
        <a:off x="1707412" y="3592344"/>
        <a:ext cx="3435243" cy="705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466388" y="3292"/>
          <a:ext cx="3971047" cy="8338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ar-BH" sz="2100" b="1" kern="1200" dirty="0"/>
            <a:t>1.1.3 </a:t>
          </a:r>
        </a:p>
        <a:p>
          <a:pPr marL="0" lvl="0" indent="0" algn="ctr" defTabSz="933450">
            <a:lnSpc>
              <a:spcPct val="90000"/>
            </a:lnSpc>
            <a:spcBef>
              <a:spcPct val="0"/>
            </a:spcBef>
            <a:spcAft>
              <a:spcPct val="35000"/>
            </a:spcAft>
            <a:buNone/>
          </a:pPr>
          <a:r>
            <a:rPr lang="ar-BH" sz="2100" b="1" kern="1200" dirty="0"/>
            <a:t>التخطيط للتطوير </a:t>
          </a:r>
          <a:endParaRPr lang="en-GB" sz="2100" b="1" kern="1200" dirty="0">
            <a:latin typeface="Graphik Semibold" panose="020B0703030202060203" pitchFamily="34" charset="0"/>
          </a:endParaRPr>
        </a:p>
      </dsp:txBody>
      <dsp:txXfrm>
        <a:off x="1490811" y="27715"/>
        <a:ext cx="3922201" cy="785006"/>
      </dsp:txXfrm>
    </dsp:sp>
    <dsp:sp modelId="{64A7637E-7F5E-4A6E-96D0-4CC6C1A32E61}">
      <dsp:nvSpPr>
        <dsp:cNvPr id="0" name=""/>
        <dsp:cNvSpPr/>
      </dsp:nvSpPr>
      <dsp:spPr>
        <a:xfrm>
          <a:off x="1466388" y="954038"/>
          <a:ext cx="649408" cy="649408"/>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54760" y="954038"/>
          <a:ext cx="3282674" cy="649408"/>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الرؤية الواضحة</a:t>
          </a:r>
          <a:endParaRPr lang="en-GB" sz="1800" b="1" kern="1200" dirty="0">
            <a:solidFill>
              <a:schemeClr val="tx1"/>
            </a:solidFill>
          </a:endParaRPr>
        </a:p>
      </dsp:txBody>
      <dsp:txXfrm>
        <a:off x="2186467" y="985745"/>
        <a:ext cx="3219260" cy="585994"/>
      </dsp:txXfrm>
    </dsp:sp>
    <dsp:sp modelId="{A2ABAFD8-A575-44CB-97C3-6E2D698F3666}">
      <dsp:nvSpPr>
        <dsp:cNvPr id="0" name=""/>
        <dsp:cNvSpPr/>
      </dsp:nvSpPr>
      <dsp:spPr>
        <a:xfrm>
          <a:off x="1466388" y="1681375"/>
          <a:ext cx="649408" cy="649408"/>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54760" y="1681375"/>
          <a:ext cx="3282674" cy="649408"/>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التقييم الذاتي لتحديد الأولويات</a:t>
          </a:r>
          <a:endParaRPr lang="en-GB" sz="1800" b="1" kern="1200" dirty="0">
            <a:solidFill>
              <a:schemeClr val="tx1"/>
            </a:solidFill>
          </a:endParaRPr>
        </a:p>
      </dsp:txBody>
      <dsp:txXfrm>
        <a:off x="2186467" y="1713082"/>
        <a:ext cx="3219260" cy="585994"/>
      </dsp:txXfrm>
    </dsp:sp>
    <dsp:sp modelId="{1749EBCC-7408-43FA-9E8E-C32D83F864F6}">
      <dsp:nvSpPr>
        <dsp:cNvPr id="0" name=""/>
        <dsp:cNvSpPr/>
      </dsp:nvSpPr>
      <dsp:spPr>
        <a:xfrm>
          <a:off x="1466388" y="2408712"/>
          <a:ext cx="649408" cy="649408"/>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54760" y="2408712"/>
          <a:ext cx="3282674" cy="649408"/>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التخطيط لتطوير الأداء</a:t>
          </a:r>
          <a:endParaRPr lang="en-GB" sz="1800" b="1" kern="1200" dirty="0">
            <a:solidFill>
              <a:schemeClr val="tx1"/>
            </a:solidFill>
          </a:endParaRPr>
        </a:p>
      </dsp:txBody>
      <dsp:txXfrm>
        <a:off x="2186467" y="2440419"/>
        <a:ext cx="3219260" cy="585994"/>
      </dsp:txXfrm>
    </dsp:sp>
    <dsp:sp modelId="{31570886-1D7E-4291-93FC-88793DA249B4}">
      <dsp:nvSpPr>
        <dsp:cNvPr id="0" name=""/>
        <dsp:cNvSpPr/>
      </dsp:nvSpPr>
      <dsp:spPr>
        <a:xfrm>
          <a:off x="1466388" y="3136049"/>
          <a:ext cx="649408" cy="649408"/>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54760" y="3136049"/>
          <a:ext cx="3282674" cy="649408"/>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تطبيق المنهج </a:t>
          </a:r>
          <a:endParaRPr lang="en-GB" sz="1800" b="1" kern="1200" dirty="0">
            <a:solidFill>
              <a:schemeClr val="tx1"/>
            </a:solidFill>
          </a:endParaRPr>
        </a:p>
      </dsp:txBody>
      <dsp:txXfrm>
        <a:off x="2186467" y="3167756"/>
        <a:ext cx="3219260" cy="585994"/>
      </dsp:txXfrm>
    </dsp:sp>
    <dsp:sp modelId="{6BDCB3FC-AE09-48BA-B45F-F0AB653EE875}">
      <dsp:nvSpPr>
        <dsp:cNvPr id="0" name=""/>
        <dsp:cNvSpPr/>
      </dsp:nvSpPr>
      <dsp:spPr>
        <a:xfrm>
          <a:off x="1466388" y="3863386"/>
          <a:ext cx="649408" cy="649408"/>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54760" y="3863386"/>
          <a:ext cx="3282674" cy="649408"/>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1">
            <a:lnSpc>
              <a:spcPct val="90000"/>
            </a:lnSpc>
            <a:spcBef>
              <a:spcPct val="0"/>
            </a:spcBef>
            <a:spcAft>
              <a:spcPct val="35000"/>
            </a:spcAft>
            <a:buNone/>
          </a:pPr>
          <a:r>
            <a:rPr lang="ar-BH" sz="1800" b="1" kern="1200" dirty="0">
              <a:solidFill>
                <a:schemeClr val="tx1"/>
              </a:solidFill>
            </a:rPr>
            <a:t>أثر الحوكمة </a:t>
          </a:r>
          <a:r>
            <a:rPr lang="en-GB" sz="1800" b="1" kern="1200" dirty="0">
              <a:solidFill>
                <a:schemeClr val="tx1"/>
              </a:solidFill>
            </a:rPr>
            <a:t> </a:t>
          </a:r>
          <a:r>
            <a:rPr lang="en-GB" sz="1800" b="1" kern="1200" dirty="0">
              <a:solidFill>
                <a:srgbClr val="C00000"/>
              </a:solidFill>
            </a:rPr>
            <a:t>*</a:t>
          </a:r>
        </a:p>
      </dsp:txBody>
      <dsp:txXfrm>
        <a:off x="2186467" y="3895093"/>
        <a:ext cx="3219260" cy="5859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49683" y="147269"/>
          <a:ext cx="3534637" cy="8006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ar-BH" sz="1800" b="1" kern="1200" dirty="0">
              <a:latin typeface="Graphik Semibold" panose="020B0703030202060203" pitchFamily="34" charset="0"/>
            </a:rPr>
            <a:t>1.2.3</a:t>
          </a:r>
          <a:endParaRPr lang="en-GB" sz="1800" b="1" kern="1200" dirty="0">
            <a:latin typeface="Graphik Semibold" panose="020B0703030202060203" pitchFamily="34" charset="0"/>
          </a:endParaRPr>
        </a:p>
        <a:p>
          <a:pPr marL="0" lvl="0" indent="0" algn="ctr" defTabSz="800100">
            <a:lnSpc>
              <a:spcPct val="90000"/>
            </a:lnSpc>
            <a:spcBef>
              <a:spcPct val="0"/>
            </a:spcBef>
            <a:spcAft>
              <a:spcPct val="35000"/>
            </a:spcAft>
            <a:buNone/>
          </a:pPr>
          <a:r>
            <a:rPr lang="ar-BH" sz="1800" b="1" kern="1200" dirty="0">
              <a:latin typeface="Graphik Semibold" panose="020B0703030202060203" pitchFamily="34" charset="0"/>
            </a:rPr>
            <a:t>مشاركة العائلة</a:t>
          </a:r>
          <a:endParaRPr lang="en-GB" sz="1800" b="1" kern="1200" dirty="0">
            <a:latin typeface="Graphik Semibold" panose="020B0703030202060203" pitchFamily="34" charset="0"/>
          </a:endParaRPr>
        </a:p>
      </dsp:txBody>
      <dsp:txXfrm>
        <a:off x="73133" y="170719"/>
        <a:ext cx="3487737" cy="753747"/>
      </dsp:txXfrm>
    </dsp:sp>
    <dsp:sp modelId="{64A7637E-7F5E-4A6E-96D0-4CC6C1A32E61}">
      <dsp:nvSpPr>
        <dsp:cNvPr id="0" name=""/>
        <dsp:cNvSpPr/>
      </dsp:nvSpPr>
      <dsp:spPr>
        <a:xfrm>
          <a:off x="89909" y="1199159"/>
          <a:ext cx="857598" cy="823078"/>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1098170" y="1249363"/>
          <a:ext cx="2535490" cy="891917"/>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التواصل مع أولياء الأمور</a:t>
          </a:r>
          <a:endParaRPr lang="en-GB" sz="1800" b="1" kern="1200" dirty="0">
            <a:solidFill>
              <a:schemeClr val="tx1"/>
            </a:solidFill>
          </a:endParaRPr>
        </a:p>
      </dsp:txBody>
      <dsp:txXfrm>
        <a:off x="1141718" y="1292911"/>
        <a:ext cx="2448394" cy="804821"/>
      </dsp:txXfrm>
    </dsp:sp>
    <dsp:sp modelId="{A2ABAFD8-A575-44CB-97C3-6E2D698F3666}">
      <dsp:nvSpPr>
        <dsp:cNvPr id="0" name=""/>
        <dsp:cNvSpPr/>
      </dsp:nvSpPr>
      <dsp:spPr>
        <a:xfrm>
          <a:off x="343" y="2282948"/>
          <a:ext cx="1191521" cy="1126731"/>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1164019" y="2385521"/>
          <a:ext cx="2469641" cy="921584"/>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مشاركة تقدم الطفل</a:t>
          </a:r>
          <a:endParaRPr lang="en-GB" sz="1800" b="1" kern="1200" dirty="0">
            <a:solidFill>
              <a:schemeClr val="tx1"/>
            </a:solidFill>
          </a:endParaRPr>
        </a:p>
      </dsp:txBody>
      <dsp:txXfrm>
        <a:off x="1209015" y="2430517"/>
        <a:ext cx="2379649" cy="831592"/>
      </dsp:txXfrm>
    </dsp:sp>
    <dsp:sp modelId="{05ACD226-805E-4D84-80C9-46E62A69CDF0}">
      <dsp:nvSpPr>
        <dsp:cNvPr id="0" name=""/>
        <dsp:cNvSpPr/>
      </dsp:nvSpPr>
      <dsp:spPr>
        <a:xfrm>
          <a:off x="88416" y="3551347"/>
          <a:ext cx="933544" cy="1067455"/>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38421-2D1F-4CCD-A818-FEAF83EDC0EB}">
      <dsp:nvSpPr>
        <dsp:cNvPr id="0" name=""/>
        <dsp:cNvSpPr/>
      </dsp:nvSpPr>
      <dsp:spPr>
        <a:xfrm>
          <a:off x="1082188" y="3596829"/>
          <a:ext cx="2551472" cy="976493"/>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مشاركة العائلة في أنشطة الروضة</a:t>
          </a:r>
          <a:endParaRPr lang="en-GB" sz="1800" b="1" kern="1200" dirty="0">
            <a:solidFill>
              <a:schemeClr val="tx1"/>
            </a:solidFill>
          </a:endParaRPr>
        </a:p>
      </dsp:txBody>
      <dsp:txXfrm>
        <a:off x="1129865" y="3644506"/>
        <a:ext cx="2456118" cy="8811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2470" y="172358"/>
          <a:ext cx="4241664" cy="8064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ar-BH" sz="1800" b="1" kern="1200" dirty="0">
              <a:latin typeface="Graphik Semibold" panose="020B0703030202060203" pitchFamily="34" charset="0"/>
            </a:rPr>
            <a:t>2.2.3</a:t>
          </a:r>
          <a:endParaRPr lang="en-GB" sz="1800" b="1" kern="1200" dirty="0">
            <a:latin typeface="Graphik Semibold" panose="020B0703030202060203" pitchFamily="34" charset="0"/>
          </a:endParaRPr>
        </a:p>
        <a:p>
          <a:pPr marL="0" lvl="0" indent="0" algn="ctr" defTabSz="800100">
            <a:lnSpc>
              <a:spcPct val="90000"/>
            </a:lnSpc>
            <a:spcBef>
              <a:spcPct val="0"/>
            </a:spcBef>
            <a:spcAft>
              <a:spcPct val="35000"/>
            </a:spcAft>
            <a:buNone/>
          </a:pPr>
          <a:r>
            <a:rPr lang="ar-BH" sz="1800" b="1" kern="1200" dirty="0">
              <a:latin typeface="Graphik Semibold" panose="020B0703030202060203" pitchFamily="34" charset="0"/>
            </a:rPr>
            <a:t>الشراكة المجتمعية</a:t>
          </a:r>
          <a:endParaRPr lang="en-GB" sz="1800" b="1" kern="1200" dirty="0">
            <a:latin typeface="Graphik Semibold" panose="020B0703030202060203" pitchFamily="34" charset="0"/>
          </a:endParaRPr>
        </a:p>
      </dsp:txBody>
      <dsp:txXfrm>
        <a:off x="26090" y="195978"/>
        <a:ext cx="4194424" cy="759218"/>
      </dsp:txXfrm>
    </dsp:sp>
    <dsp:sp modelId="{64A7637E-7F5E-4A6E-96D0-4CC6C1A32E61}">
      <dsp:nvSpPr>
        <dsp:cNvPr id="0" name=""/>
        <dsp:cNvSpPr/>
      </dsp:nvSpPr>
      <dsp:spPr>
        <a:xfrm>
          <a:off x="121443" y="1231240"/>
          <a:ext cx="1004632" cy="100463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1143264" y="1269747"/>
          <a:ext cx="2844986" cy="100463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المرحلة التالية من التعليم</a:t>
          </a:r>
          <a:endParaRPr lang="en-GB" sz="1800" b="1" kern="1200" dirty="0">
            <a:solidFill>
              <a:schemeClr val="tx1"/>
            </a:solidFill>
          </a:endParaRPr>
        </a:p>
      </dsp:txBody>
      <dsp:txXfrm>
        <a:off x="1192315" y="1318798"/>
        <a:ext cx="2746884" cy="906530"/>
      </dsp:txXfrm>
    </dsp:sp>
    <dsp:sp modelId="{A2ABAFD8-A575-44CB-97C3-6E2D698F3666}">
      <dsp:nvSpPr>
        <dsp:cNvPr id="0" name=""/>
        <dsp:cNvSpPr/>
      </dsp:nvSpPr>
      <dsp:spPr>
        <a:xfrm>
          <a:off x="137158" y="2394936"/>
          <a:ext cx="1004632" cy="100463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1172786" y="2394936"/>
          <a:ext cx="2815464" cy="100463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إثراء خبرات الطفل</a:t>
          </a:r>
          <a:endParaRPr lang="en-GB" sz="1800" b="1" kern="1200" dirty="0">
            <a:solidFill>
              <a:schemeClr val="tx1"/>
            </a:solidFill>
          </a:endParaRPr>
        </a:p>
      </dsp:txBody>
      <dsp:txXfrm>
        <a:off x="1221837" y="2443987"/>
        <a:ext cx="2717362" cy="906530"/>
      </dsp:txXfrm>
    </dsp:sp>
    <dsp:sp modelId="{05ACD226-805E-4D84-80C9-46E62A69CDF0}">
      <dsp:nvSpPr>
        <dsp:cNvPr id="0" name=""/>
        <dsp:cNvSpPr/>
      </dsp:nvSpPr>
      <dsp:spPr>
        <a:xfrm>
          <a:off x="79076" y="3520124"/>
          <a:ext cx="1004632" cy="100463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38421-2D1F-4CCD-A818-FEAF83EDC0EB}">
      <dsp:nvSpPr>
        <dsp:cNvPr id="0" name=""/>
        <dsp:cNvSpPr/>
      </dsp:nvSpPr>
      <dsp:spPr>
        <a:xfrm>
          <a:off x="1169804" y="3520124"/>
          <a:ext cx="2818446" cy="100463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ar-BH" sz="1800" b="1" kern="1200" dirty="0">
              <a:solidFill>
                <a:schemeClr val="tx1"/>
              </a:solidFill>
            </a:rPr>
            <a:t>فهم البيئة المواتية والدمج</a:t>
          </a:r>
          <a:endParaRPr lang="en-GB" sz="1800" b="1" kern="1200" dirty="0">
            <a:solidFill>
              <a:schemeClr val="tx1"/>
            </a:solidFill>
          </a:endParaRPr>
        </a:p>
      </dsp:txBody>
      <dsp:txXfrm>
        <a:off x="1218855" y="3569175"/>
        <a:ext cx="2720344" cy="906530"/>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1411E-7CA6-451C-AC80-BD13A1DD90E0}" type="datetimeFigureOut">
              <a:rPr lang="en-GB" smtClean="0"/>
              <a:t>12/05/2025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FAB96-2154-4136-BD1E-E10D20042534}" type="slidenum">
              <a:rPr lang="en-GB" smtClean="0"/>
              <a:t>‹#›</a:t>
            </a:fld>
            <a:endParaRPr lang="en-GB"/>
          </a:p>
        </p:txBody>
      </p:sp>
    </p:spTree>
    <p:extLst>
      <p:ext uri="{BB962C8B-B14F-4D97-AF65-F5344CB8AC3E}">
        <p14:creationId xmlns:p14="http://schemas.microsoft.com/office/powerpoint/2010/main" val="374909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C7D41-AB4A-4FCA-8306-4FA4225DC821}" type="slidenum">
              <a:rPr lang="en-GB" smtClean="0"/>
              <a:t>1</a:t>
            </a:fld>
            <a:endParaRPr lang="en-GB"/>
          </a:p>
        </p:txBody>
      </p:sp>
    </p:spTree>
    <p:extLst>
      <p:ext uri="{BB962C8B-B14F-4D97-AF65-F5344CB8AC3E}">
        <p14:creationId xmlns:p14="http://schemas.microsoft.com/office/powerpoint/2010/main" val="116662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7CDEE-AB31-ED96-5857-E74244B38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664E6-8128-449F-C5A1-E3F01B7FC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DEF50-ED24-3BF8-DCAD-71ACF2A6586F}"/>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اعط المدراء بعض الدقائق للتأمل والتفكير في مصطلح “النمو الشامل والمتكامل" </a:t>
            </a:r>
          </a:p>
          <a:p>
            <a:pPr marL="171450" indent="-171450" algn="r" rtl="1">
              <a:buFont typeface="Arial" panose="020B0604020202020204" pitchFamily="34" charset="0"/>
              <a:buChar char="•"/>
            </a:pPr>
            <a:r>
              <a:rPr lang="ar-BH" b="1" dirty="0"/>
              <a:t>ومن ثم اعرض وناقش الإجابة </a:t>
            </a:r>
            <a:endParaRPr lang="en-GB" b="1" dirty="0"/>
          </a:p>
        </p:txBody>
      </p:sp>
      <p:sp>
        <p:nvSpPr>
          <p:cNvPr id="4" name="Slide Number Placeholder 3">
            <a:extLst>
              <a:ext uri="{FF2B5EF4-FFF2-40B4-BE49-F238E27FC236}">
                <a16:creationId xmlns:a16="http://schemas.microsoft.com/office/drawing/2014/main" id="{8BC41867-0443-6881-0D22-99A4D3D35558}"/>
              </a:ext>
            </a:extLst>
          </p:cNvPr>
          <p:cNvSpPr>
            <a:spLocks noGrp="1"/>
          </p:cNvSpPr>
          <p:nvPr>
            <p:ph type="sldNum" sz="quarter" idx="5"/>
          </p:nvPr>
        </p:nvSpPr>
        <p:spPr/>
        <p:txBody>
          <a:bodyPr/>
          <a:lstStyle/>
          <a:p>
            <a:fld id="{828C7D41-AB4A-4FCA-8306-4FA4225DC821}" type="slidenum">
              <a:rPr lang="en-GB" smtClean="0"/>
              <a:t>10</a:t>
            </a:fld>
            <a:endParaRPr lang="en-GB"/>
          </a:p>
        </p:txBody>
      </p:sp>
    </p:spTree>
    <p:extLst>
      <p:ext uri="{BB962C8B-B14F-4D97-AF65-F5344CB8AC3E}">
        <p14:creationId xmlns:p14="http://schemas.microsoft.com/office/powerpoint/2010/main" val="12976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8654-F9B6-44BC-C963-D726D7FE6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E034E-0163-2726-2C9E-F3E75B4D6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3861A-319B-AA80-41DE-A085ACE1FE0A}"/>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أمثلة من الإجابة  - يرجى ملاحظة أن العديد من الأمثلة الأخرى للأنشطة (التي تشمل مشاركة أفراد الأسرة والمجتمع - الرحلات) صحيحة.</a:t>
            </a:r>
          </a:p>
          <a:p>
            <a:pPr marL="171450" indent="-171450" algn="r" rtl="1">
              <a:buFont typeface="Arial" panose="020B0604020202020204" pitchFamily="34" charset="0"/>
              <a:buChar char="•"/>
            </a:pPr>
            <a:r>
              <a:rPr lang="ar-BH" b="1" dirty="0"/>
              <a:t> يرجى إتاحة الفرصة للمدراء لعرض أمثلتهم قبل عرض الإجابة.</a:t>
            </a:r>
          </a:p>
          <a:p>
            <a:pPr marL="171450" indent="-171450" algn="r" rtl="1">
              <a:buFont typeface="Arial" panose="020B0604020202020204" pitchFamily="34" charset="0"/>
              <a:buChar char="•"/>
            </a:pPr>
            <a:r>
              <a:rPr lang="ar-BH" b="1" dirty="0"/>
              <a:t> ناقش الأمثلة – كيف تغطي هذه الأنشطة ركائز التعليم المبكر؟</a:t>
            </a:r>
            <a:endParaRPr lang="en-US" b="1" dirty="0"/>
          </a:p>
        </p:txBody>
      </p:sp>
      <p:sp>
        <p:nvSpPr>
          <p:cNvPr id="4" name="Slide Number Placeholder 3">
            <a:extLst>
              <a:ext uri="{FF2B5EF4-FFF2-40B4-BE49-F238E27FC236}">
                <a16:creationId xmlns:a16="http://schemas.microsoft.com/office/drawing/2014/main" id="{2DA315BA-1E8C-3082-A88E-F8D94F169F0D}"/>
              </a:ext>
            </a:extLst>
          </p:cNvPr>
          <p:cNvSpPr>
            <a:spLocks noGrp="1"/>
          </p:cNvSpPr>
          <p:nvPr>
            <p:ph type="sldNum" sz="quarter" idx="5"/>
          </p:nvPr>
        </p:nvSpPr>
        <p:spPr/>
        <p:txBody>
          <a:bodyPr/>
          <a:lstStyle/>
          <a:p>
            <a:fld id="{828C7D41-AB4A-4FCA-8306-4FA4225DC821}" type="slidenum">
              <a:rPr lang="en-GB" smtClean="0"/>
              <a:t>11</a:t>
            </a:fld>
            <a:endParaRPr lang="en-GB"/>
          </a:p>
        </p:txBody>
      </p:sp>
    </p:spTree>
    <p:extLst>
      <p:ext uri="{BB962C8B-B14F-4D97-AF65-F5344CB8AC3E}">
        <p14:creationId xmlns:p14="http://schemas.microsoft.com/office/powerpoint/2010/main" val="337522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1" eaLnBrk="1" fontAlgn="auto" latinLnBrk="0" hangingPunct="1">
              <a:lnSpc>
                <a:spcPct val="107000"/>
              </a:lnSpc>
              <a:spcBef>
                <a:spcPts val="0"/>
              </a:spcBef>
              <a:spcAft>
                <a:spcPts val="800"/>
              </a:spcAft>
              <a:buClrTx/>
              <a:buSzTx/>
              <a:buFontTx/>
              <a:buNone/>
              <a:tabLst>
                <a:tab pos="588645" algn="l"/>
              </a:tabLst>
              <a:defRPr/>
            </a:pPr>
            <a:r>
              <a:rPr lang="ar-BH" sz="1200" b="1"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اشرح: </a:t>
            </a:r>
          </a:p>
          <a:p>
            <a:pPr marL="0" marR="0" lvl="0" indent="0" algn="just" defTabSz="914400" rtl="1" eaLnBrk="1" fontAlgn="auto" latinLnBrk="0" hangingPunct="1">
              <a:lnSpc>
                <a:spcPct val="107000"/>
              </a:lnSpc>
              <a:spcBef>
                <a:spcPts val="0"/>
              </a:spcBef>
              <a:spcAft>
                <a:spcPts val="800"/>
              </a:spcAft>
              <a:buClrTx/>
              <a:buSzTx/>
              <a:buFontTx/>
              <a:buNone/>
              <a:tabLst>
                <a:tab pos="588645" algn="l"/>
              </a:tabLst>
              <a:defRPr/>
            </a:pPr>
            <a:r>
              <a:rPr lang="ar-BH"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مجال: </a:t>
            </a:r>
            <a:r>
              <a:rPr lang="ar-SA"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تمثل جوانب العمل الأساسية لرياض الأطفال.</a:t>
            </a:r>
            <a:endParaRPr lang="en-US" sz="12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algn="just" rtl="1">
              <a:lnSpc>
                <a:spcPct val="107000"/>
              </a:lnSpc>
              <a:spcBef>
                <a:spcPts val="0"/>
              </a:spcBef>
              <a:spcAft>
                <a:spcPts val="800"/>
              </a:spcAft>
              <a:tabLst>
                <a:tab pos="588645" algn="l"/>
              </a:tabLst>
            </a:pPr>
            <a:r>
              <a:rPr lang="ar-BH"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معيار: ت</a:t>
            </a:r>
            <a:r>
              <a:rPr lang="ar-SA"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عنى بتفصيل نقاط التركيز في كل مجال، والتي يبنى عليها تقييمه.</a:t>
            </a:r>
            <a:endParaRPr lang="en-US" sz="12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0" algn="just" defTabSz="914400" rtl="1" eaLnBrk="1" fontAlgn="auto" latinLnBrk="0" hangingPunct="1">
              <a:lnSpc>
                <a:spcPct val="107000"/>
              </a:lnSpc>
              <a:spcBef>
                <a:spcPts val="0"/>
              </a:spcBef>
              <a:spcAft>
                <a:spcPts val="0"/>
              </a:spcAft>
              <a:buClrTx/>
              <a:buSzTx/>
              <a:buFontTx/>
              <a:buNone/>
              <a:tabLst>
                <a:tab pos="588645" algn="l"/>
              </a:tabLst>
              <a:defRPr/>
            </a:pPr>
            <a:r>
              <a:rPr lang="ar-BH" sz="12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مؤشر:</a:t>
            </a:r>
            <a:r>
              <a:rPr lang="ar-SA" sz="1000" b="0" dirty="0">
                <a:solidFill>
                  <a:srgbClr val="4A4A4A"/>
                </a:solidFill>
                <a:effectLst/>
                <a:latin typeface="Palatino Linotype" panose="02040502050505030304" pitchFamily="18" charset="0"/>
                <a:ea typeface="Times New Roman" panose="02020603050405020304" pitchFamily="18" charset="0"/>
                <a:cs typeface="Graphik Arabic Regular" pitchFamily="2" charset="-78"/>
              </a:rPr>
              <a:t>توضح العناصر الأساسية التي تركز عليها المعايير.</a:t>
            </a:r>
            <a:endParaRPr lang="en-US" sz="10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algn="just" rtl="1">
              <a:lnSpc>
                <a:spcPct val="107000"/>
              </a:lnSpc>
              <a:spcBef>
                <a:spcPts val="0"/>
              </a:spcBef>
              <a:spcAft>
                <a:spcPts val="0"/>
              </a:spcAft>
              <a:tabLst>
                <a:tab pos="588645" algn="l"/>
              </a:tabLst>
            </a:pPr>
            <a:endParaRPr lang="en-GB" dirty="0"/>
          </a:p>
          <a:p>
            <a:pPr marL="0" marR="0" algn="just" rtl="1">
              <a:lnSpc>
                <a:spcPct val="107000"/>
              </a:lnSpc>
              <a:spcBef>
                <a:spcPts val="0"/>
              </a:spcBef>
              <a:spcAft>
                <a:spcPts val="0"/>
              </a:spcAft>
              <a:tabLst>
                <a:tab pos="588645" algn="l"/>
              </a:tabLst>
            </a:pP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12</a:t>
            </a:fld>
            <a:endParaRPr lang="en-GB"/>
          </a:p>
        </p:txBody>
      </p:sp>
    </p:spTree>
    <p:extLst>
      <p:ext uri="{BB962C8B-B14F-4D97-AF65-F5344CB8AC3E}">
        <p14:creationId xmlns:p14="http://schemas.microsoft.com/office/powerpoint/2010/main" val="115805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553E-22D7-9643-C371-88E05DCE6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B7925-732A-996D-2FE7-332054A76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AE161-3214-8BCE-5E72-BAB29C890DAA}"/>
              </a:ext>
            </a:extLst>
          </p:cNvPr>
          <p:cNvSpPr>
            <a:spLocks noGrp="1"/>
          </p:cNvSpPr>
          <p:nvPr>
            <p:ph type="body" idx="1"/>
          </p:nvPr>
        </p:nvSpPr>
        <p:spPr/>
        <p:txBody>
          <a:bodyPr/>
          <a:lstStyle/>
          <a:p>
            <a:pPr algn="r" rtl="1"/>
            <a:r>
              <a:rPr lang="ar-BH" b="1" dirty="0"/>
              <a:t>شارك، اشرح وناقش</a:t>
            </a:r>
            <a:endParaRPr lang="en-GB" dirty="0"/>
          </a:p>
        </p:txBody>
      </p:sp>
      <p:sp>
        <p:nvSpPr>
          <p:cNvPr id="4" name="Slide Number Placeholder 3">
            <a:extLst>
              <a:ext uri="{FF2B5EF4-FFF2-40B4-BE49-F238E27FC236}">
                <a16:creationId xmlns:a16="http://schemas.microsoft.com/office/drawing/2014/main" id="{5EE99706-C109-48DA-B747-B575B4CAC531}"/>
              </a:ext>
            </a:extLst>
          </p:cNvPr>
          <p:cNvSpPr>
            <a:spLocks noGrp="1"/>
          </p:cNvSpPr>
          <p:nvPr>
            <p:ph type="sldNum" sz="quarter" idx="5"/>
          </p:nvPr>
        </p:nvSpPr>
        <p:spPr/>
        <p:txBody>
          <a:bodyPr/>
          <a:lstStyle/>
          <a:p>
            <a:fld id="{21DFAB96-2154-4136-BD1E-E10D20042534}" type="slidenum">
              <a:rPr lang="en-GB" smtClean="0"/>
              <a:t>13</a:t>
            </a:fld>
            <a:endParaRPr lang="en-GB"/>
          </a:p>
        </p:txBody>
      </p:sp>
    </p:spTree>
    <p:extLst>
      <p:ext uri="{BB962C8B-B14F-4D97-AF65-F5344CB8AC3E}">
        <p14:creationId xmlns:p14="http://schemas.microsoft.com/office/powerpoint/2010/main" val="518987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شارك، اشرح وناقش:</a:t>
            </a:r>
          </a:p>
          <a:p>
            <a:pPr algn="r" rtl="1"/>
            <a:endParaRPr lang="ar-BH" b="1" dirty="0"/>
          </a:p>
          <a:p>
            <a:pPr algn="r" rtl="1"/>
            <a:r>
              <a:rPr lang="ar-BH" dirty="0"/>
              <a:t> 1.1.1 المهارات الاجتماعية (المشاركة في الأنشطة، والتفاعل مع الأطفال الآخرين، وإظهار الثقة والتعاون وتكوين الصداقات).</a:t>
            </a:r>
            <a:endParaRPr lang="en-US" dirty="0"/>
          </a:p>
          <a:p>
            <a:pPr algn="r" rtl="1"/>
            <a:r>
              <a:rPr lang="ar-BH" dirty="0"/>
              <a:t>2.1.1 السلوك والرعاية (الشعور بالذات والهوية، تنظيم العواطف وضبط النفس، حل النزاعات البسيطة وإظهار القيم الإيجابية، والشعور بالأمان).</a:t>
            </a:r>
            <a:endParaRPr lang="en-US" dirty="0"/>
          </a:p>
          <a:p>
            <a:pPr algn="r" rtl="1"/>
            <a:r>
              <a:rPr lang="ar-BH" dirty="0"/>
              <a:t>3.1.1 مهارات التواصل (التعبير عن الأفكار والمشاعر، والاستماع بانتباه، واتباع التعليمات ، والمشاركة في الأحاديث خلال التفاعل مع الأطفال).</a:t>
            </a:r>
          </a:p>
          <a:p>
            <a:pPr algn="r" rtl="1"/>
            <a:r>
              <a:rPr lang="ar-BH" dirty="0"/>
              <a:t>1.2.1 المهارات الحركية (تنمية المهارات الحركية الكبرى والدقيقة، والتي تشمل تطوير التنسيق بين اليدين -القدمين والعين).</a:t>
            </a:r>
            <a:endParaRPr lang="en-US" dirty="0"/>
          </a:p>
          <a:p>
            <a:pPr algn="r" rtl="1"/>
            <a:r>
              <a:rPr lang="ar-BH" dirty="0"/>
              <a:t>2.2.1 الصحة والرعاية الشخصية (كيف يعتني الأطفال بأنفسهم ويتخذون خيارات صحية، مثل ممارسات النظافة اليومية وعادات الأكل الصحية والنشاط البدني).</a:t>
            </a:r>
          </a:p>
          <a:p>
            <a:pPr algn="r" rtl="1"/>
            <a:r>
              <a:rPr lang="ar-BH" dirty="0"/>
              <a:t>1.3.1 الدعم الشخصي الخاص (تحديد الاحتياجات الخاصة المحتملة للأطفال، ودعم الأطفال ذوي الاحتياجات الخاصة والأطفال الذين يعانون من ظروف صحية وإعاقات، وتوفير ما يلبي احتياجاتهم من موارد ومرافق تعليمية، ومشاركتهم في أنشطة الروضة).</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14</a:t>
            </a:fld>
            <a:endParaRPr lang="en-GB"/>
          </a:p>
        </p:txBody>
      </p:sp>
    </p:spTree>
    <p:extLst>
      <p:ext uri="{BB962C8B-B14F-4D97-AF65-F5344CB8AC3E}">
        <p14:creationId xmlns:p14="http://schemas.microsoft.com/office/powerpoint/2010/main" val="293523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4396-81DA-9D31-293B-4D43F029B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EAC24-6256-8A0B-5546-791715844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C0941-0F83-1EED-EC68-8DC41C2CC200}"/>
              </a:ext>
            </a:extLst>
          </p:cNvPr>
          <p:cNvSpPr>
            <a:spLocks noGrp="1"/>
          </p:cNvSpPr>
          <p:nvPr>
            <p:ph type="body" idx="1"/>
          </p:nvPr>
        </p:nvSpPr>
        <p:spPr/>
        <p:txBody>
          <a:bodyPr/>
          <a:lstStyle/>
          <a:p>
            <a:pPr marL="0" indent="0" algn="r" rtl="1">
              <a:buFont typeface="Arial" panose="020B0604020202020204" pitchFamily="34" charset="0"/>
              <a:buNone/>
            </a:pPr>
            <a:r>
              <a:rPr lang="ar-BH" b="1" dirty="0"/>
              <a:t>شارك، اشرح وناقش في ما يقدم في الروضة لدعم كل مجال من مجالات نمو الطفل</a:t>
            </a:r>
          </a:p>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CAC9B58C-7774-438B-1FAA-C5E117CEA04B}"/>
              </a:ext>
            </a:extLst>
          </p:cNvPr>
          <p:cNvSpPr>
            <a:spLocks noGrp="1"/>
          </p:cNvSpPr>
          <p:nvPr>
            <p:ph type="sldNum" sz="quarter" idx="5"/>
          </p:nvPr>
        </p:nvSpPr>
        <p:spPr/>
        <p:txBody>
          <a:bodyPr/>
          <a:lstStyle/>
          <a:p>
            <a:fld id="{828C7D41-AB4A-4FCA-8306-4FA4225DC821}" type="slidenum">
              <a:rPr lang="en-GB" smtClean="0"/>
              <a:t>15</a:t>
            </a:fld>
            <a:endParaRPr lang="en-GB"/>
          </a:p>
        </p:txBody>
      </p:sp>
    </p:spTree>
    <p:extLst>
      <p:ext uri="{BB962C8B-B14F-4D97-AF65-F5344CB8AC3E}">
        <p14:creationId xmlns:p14="http://schemas.microsoft.com/office/powerpoint/2010/main" val="102031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فيديو تعليمي يوضح نمو الأطفال الشامل والمتكامل من خلال اللعب </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16</a:t>
            </a:fld>
            <a:endParaRPr lang="en-GB"/>
          </a:p>
        </p:txBody>
      </p:sp>
    </p:spTree>
    <p:extLst>
      <p:ext uri="{BB962C8B-B14F-4D97-AF65-F5344CB8AC3E}">
        <p14:creationId xmlns:p14="http://schemas.microsoft.com/office/powerpoint/2010/main" val="408106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فيديو يُوضح مشاركة الأطفال وتفاعلهم وتواصلهم بصورة فاعلة ذات جودة</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17</a:t>
            </a:fld>
            <a:endParaRPr lang="en-GB"/>
          </a:p>
        </p:txBody>
      </p:sp>
    </p:spTree>
    <p:extLst>
      <p:ext uri="{BB962C8B-B14F-4D97-AF65-F5344CB8AC3E}">
        <p14:creationId xmlns:p14="http://schemas.microsoft.com/office/powerpoint/2010/main" val="238550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18</a:t>
            </a:fld>
            <a:endParaRPr lang="en-GB"/>
          </a:p>
        </p:txBody>
      </p:sp>
    </p:spTree>
    <p:extLst>
      <p:ext uri="{BB962C8B-B14F-4D97-AF65-F5344CB8AC3E}">
        <p14:creationId xmlns:p14="http://schemas.microsoft.com/office/powerpoint/2010/main" val="4118129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p>
          <a:p>
            <a:pPr algn="r" rtl="1"/>
            <a:endParaRPr lang="ar-BH" dirty="0"/>
          </a:p>
          <a:p>
            <a:pPr marL="171450" indent="-171450" algn="r" rtl="1">
              <a:buFont typeface="Arial" panose="020B0604020202020204" pitchFamily="34" charset="0"/>
              <a:buChar char="•"/>
            </a:pPr>
            <a:r>
              <a:rPr lang="ar-BH" dirty="0"/>
              <a:t>1.1.2 خبرات ملائمة للمرحلة العمرية (التعلم القائم على اللعب النشط - التعلم الحسي - التعلم الاستقصائي - التعلم التعاوني - تعزيز الإبداع وحل المشكلات والخيال من خلال الأنشطة المفتوحة، والوقت المخصص للتعلم في الهواء الطلق).</a:t>
            </a:r>
          </a:p>
          <a:p>
            <a:pPr marL="171450" indent="-171450" algn="r" rtl="1">
              <a:buFont typeface="Arial" panose="020B0604020202020204" pitchFamily="34" charset="0"/>
              <a:buChar char="•"/>
            </a:pPr>
            <a:r>
              <a:rPr lang="ar-BH" dirty="0"/>
              <a:t>2.1.2 إدارة بيئة التعلم (إدارة مشاركة وانخراط الأطفال في الانشطة - الاستفادة من وقت التعلم والموارد بفاعلية - وضوح التعليمات - تحفيز الأطفال وتعزيز حبهم للتعلم - العلاقة الإيجابية بين المعلم والطفل).</a:t>
            </a:r>
          </a:p>
          <a:p>
            <a:pPr marL="171450" indent="-171450" algn="r" rtl="1">
              <a:buFont typeface="Arial" panose="020B0604020202020204" pitchFamily="34" charset="0"/>
              <a:buChar char="•"/>
            </a:pPr>
            <a:r>
              <a:rPr lang="ar-BH" dirty="0"/>
              <a:t>1.2.2 اكتساب المهارات (التقدم في اكتساب اللغة، ومهارات الحساب، والمعارف العامة، مهارات تكنولوجيا المعلومات وفهم العالم (مهارات الحياة – المواطنة) وغيرها، بناءً على خبرات المنهج المطبق).</a:t>
            </a:r>
          </a:p>
          <a:p>
            <a:pPr marL="171450" indent="-171450" algn="r" rtl="1">
              <a:buFont typeface="Arial" panose="020B0604020202020204" pitchFamily="34" charset="0"/>
              <a:buChar char="•"/>
            </a:pPr>
            <a:r>
              <a:rPr lang="ar-BH" dirty="0"/>
              <a:t>2.2.2 متابعة التقدم (منهج يدعم النمو الشامل - التقييم المستمر – ملاحظة تقدم الأطفال وتوثيقها بالصور أو الاستمارات وغيرها - ملفات التقدم والإعمال - تقديم الدعم والملاحظات).</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19</a:t>
            </a:fld>
            <a:endParaRPr lang="en-GB"/>
          </a:p>
        </p:txBody>
      </p:sp>
    </p:spTree>
    <p:extLst>
      <p:ext uri="{BB962C8B-B14F-4D97-AF65-F5344CB8AC3E}">
        <p14:creationId xmlns:p14="http://schemas.microsoft.com/office/powerpoint/2010/main" val="134186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فيديو عن التعليم في مرحلة الطفولة المبكرة </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a:t>
            </a:fld>
            <a:endParaRPr lang="en-GB"/>
          </a:p>
        </p:txBody>
      </p:sp>
    </p:spTree>
    <p:extLst>
      <p:ext uri="{BB962C8B-B14F-4D97-AF65-F5344CB8AC3E}">
        <p14:creationId xmlns:p14="http://schemas.microsoft.com/office/powerpoint/2010/main" val="1449241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خصص بضع دقائق لمناقشة مصطلح "التعلم باللعب" </a:t>
            </a:r>
            <a:endParaRPr lang="en-GB" b="1" dirty="0"/>
          </a:p>
        </p:txBody>
      </p:sp>
      <p:sp>
        <p:nvSpPr>
          <p:cNvPr id="4" name="Slide Number Placeholder 3"/>
          <p:cNvSpPr>
            <a:spLocks noGrp="1"/>
          </p:cNvSpPr>
          <p:nvPr>
            <p:ph type="sldNum" sz="quarter" idx="5"/>
          </p:nvPr>
        </p:nvSpPr>
        <p:spPr/>
        <p:txBody>
          <a:bodyPr/>
          <a:lstStyle/>
          <a:p>
            <a:fld id="{21DFAB96-2154-4136-BD1E-E10D20042534}" type="slidenum">
              <a:rPr lang="en-GB" smtClean="0"/>
              <a:t>20</a:t>
            </a:fld>
            <a:endParaRPr lang="en-GB"/>
          </a:p>
        </p:txBody>
      </p:sp>
    </p:spTree>
    <p:extLst>
      <p:ext uri="{BB962C8B-B14F-4D97-AF65-F5344CB8AC3E}">
        <p14:creationId xmlns:p14="http://schemas.microsoft.com/office/powerpoint/2010/main" val="3476190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dirty="0"/>
              <a:t>فيدو يوضح ما هو التعلم باللعب </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21</a:t>
            </a:fld>
            <a:endParaRPr lang="en-GB"/>
          </a:p>
        </p:txBody>
      </p:sp>
    </p:spTree>
    <p:extLst>
      <p:ext uri="{BB962C8B-B14F-4D97-AF65-F5344CB8AC3E}">
        <p14:creationId xmlns:p14="http://schemas.microsoft.com/office/powerpoint/2010/main" val="3475282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شارك، اشرح وناقش</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22</a:t>
            </a:fld>
            <a:endParaRPr lang="en-GB"/>
          </a:p>
        </p:txBody>
      </p:sp>
    </p:spTree>
    <p:extLst>
      <p:ext uri="{BB962C8B-B14F-4D97-AF65-F5344CB8AC3E}">
        <p14:creationId xmlns:p14="http://schemas.microsoft.com/office/powerpoint/2010/main" val="3099419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969C-9340-C956-986C-A994EFAC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70B23-5461-0BCC-B13B-7FF51237A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B5FF9-414A-8AB4-A229-1B75F40760B4}"/>
              </a:ext>
            </a:extLst>
          </p:cNvPr>
          <p:cNvSpPr>
            <a:spLocks noGrp="1"/>
          </p:cNvSpPr>
          <p:nvPr>
            <p:ph type="body" idx="1"/>
          </p:nvPr>
        </p:nvSpPr>
        <p:spPr/>
        <p:txBody>
          <a:bodyPr/>
          <a:lstStyle/>
          <a:p>
            <a:pPr algn="r" rtl="1"/>
            <a:r>
              <a:rPr lang="ar-BH" b="0" dirty="0"/>
              <a:t>المراجع: </a:t>
            </a:r>
          </a:p>
          <a:p>
            <a:pPr algn="r" rtl="1"/>
            <a:r>
              <a:rPr lang="en-GB" b="0" dirty="0"/>
              <a:t>(</a:t>
            </a:r>
            <a:r>
              <a:rPr lang="en-GB" b="0" dirty="0" err="1"/>
              <a:t>Pediatrics</a:t>
            </a:r>
            <a:r>
              <a:rPr lang="en-GB" b="0" dirty="0"/>
              <a:t> Journal, 2018)</a:t>
            </a:r>
            <a:endParaRPr lang="ar-BH" b="0" dirty="0"/>
          </a:p>
          <a:p>
            <a:pPr algn="r" rtl="1"/>
            <a:r>
              <a:rPr lang="en-US" b="0" dirty="0"/>
              <a:t>(Journal of Child Psychology and Psychiatry, 2020)</a:t>
            </a:r>
            <a:endParaRPr lang="ar-BH" b="0" dirty="0"/>
          </a:p>
          <a:p>
            <a:pPr algn="r" rtl="1"/>
            <a:r>
              <a:rPr lang="en-GB" b="0" dirty="0"/>
              <a:t> (NAEYC Research, 2019)</a:t>
            </a:r>
          </a:p>
          <a:p>
            <a:pPr algn="r" rtl="1"/>
            <a:r>
              <a:rPr lang="en-US" b="0" dirty="0"/>
              <a:t>(Early Childhood Research Quarterly, 2017)</a:t>
            </a:r>
            <a:endParaRPr lang="ar-BH" b="0" dirty="0"/>
          </a:p>
          <a:p>
            <a:pPr algn="r" rtl="1"/>
            <a:r>
              <a:rPr lang="en-GB" b="0" dirty="0"/>
              <a:t>(Journal of </a:t>
            </a:r>
            <a:r>
              <a:rPr lang="en-GB" b="0" dirty="0" err="1"/>
              <a:t>Pediatrics</a:t>
            </a:r>
            <a:r>
              <a:rPr lang="en-GB" b="0" dirty="0"/>
              <a:t>, 2021).</a:t>
            </a:r>
          </a:p>
        </p:txBody>
      </p:sp>
      <p:sp>
        <p:nvSpPr>
          <p:cNvPr id="4" name="Slide Number Placeholder 3">
            <a:extLst>
              <a:ext uri="{FF2B5EF4-FFF2-40B4-BE49-F238E27FC236}">
                <a16:creationId xmlns:a16="http://schemas.microsoft.com/office/drawing/2014/main" id="{69AE3741-09F7-11D1-5D72-192ADC1C40F0}"/>
              </a:ext>
            </a:extLst>
          </p:cNvPr>
          <p:cNvSpPr>
            <a:spLocks noGrp="1"/>
          </p:cNvSpPr>
          <p:nvPr>
            <p:ph type="sldNum" sz="quarter" idx="5"/>
          </p:nvPr>
        </p:nvSpPr>
        <p:spPr/>
        <p:txBody>
          <a:bodyPr/>
          <a:lstStyle/>
          <a:p>
            <a:fld id="{828C7D41-AB4A-4FCA-8306-4FA4225DC821}" type="slidenum">
              <a:rPr lang="en-GB" smtClean="0"/>
              <a:t>23</a:t>
            </a:fld>
            <a:endParaRPr lang="en-GB"/>
          </a:p>
        </p:txBody>
      </p:sp>
    </p:spTree>
    <p:extLst>
      <p:ext uri="{BB962C8B-B14F-4D97-AF65-F5344CB8AC3E}">
        <p14:creationId xmlns:p14="http://schemas.microsoft.com/office/powerpoint/2010/main" val="2824434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p>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((لمزيد من المعلومات حول المجال 2 ، يمكنك الرجوع إلى العرض التدريبي لمعلمات رياض الأطفال))</a:t>
            </a:r>
            <a:endParaRPr lang="en-GB" dirty="0"/>
          </a:p>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24</a:t>
            </a:fld>
            <a:endParaRPr lang="en-GB"/>
          </a:p>
        </p:txBody>
      </p:sp>
    </p:spTree>
    <p:extLst>
      <p:ext uri="{BB962C8B-B14F-4D97-AF65-F5344CB8AC3E}">
        <p14:creationId xmlns:p14="http://schemas.microsoft.com/office/powerpoint/2010/main" val="657313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endParaRPr lang="en-GB" dirty="0"/>
          </a:p>
          <a:p>
            <a:pPr algn="r" rtl="1"/>
            <a:endParaRPr lang="ar-BH" dirty="0"/>
          </a:p>
          <a:p>
            <a:pPr algn="r" rtl="1"/>
            <a:r>
              <a:rPr lang="ar-BH" dirty="0"/>
              <a:t>1.1.3 التخطيط للتطوير (العمل برؤية واضحة - التقييم الذاتي لتحديد الأولويات - التخطيط للتطوير – تطبيق المنهج المناسب وبدقة – أثر الحوكمة - إن وجدت-).</a:t>
            </a:r>
          </a:p>
          <a:p>
            <a:pPr algn="r" rtl="1"/>
            <a:r>
              <a:rPr lang="ar-BH" dirty="0"/>
              <a:t>2.1.3 إدارة الموارد (ملاءمة الموارد البشرية - التطوير المهني للعاملين - توافر وملاءمة مصادر التعلم والمرافق).</a:t>
            </a:r>
          </a:p>
          <a:p>
            <a:pPr algn="r" rtl="1"/>
            <a:r>
              <a:rPr lang="ar-BH" dirty="0"/>
              <a:t>3.2.1 مشاركة العائلة (التواصل مع أولياء الأمور – إعلامهم بتقدم أطفالهم – مشاركة العائلة في أنشطة رياض الأطفال).</a:t>
            </a:r>
          </a:p>
          <a:p>
            <a:pPr algn="r" rtl="1"/>
            <a:r>
              <a:rPr lang="ar-BH" dirty="0"/>
              <a:t>3.2.2 الشراكة المجتمعية (التحضير للمرحلة التالية من التعليم وإثراء تجارب الأطفال وشعورهم بالاندماج في العالم المحيط بهم).</a:t>
            </a:r>
          </a:p>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25</a:t>
            </a:fld>
            <a:endParaRPr lang="en-GB"/>
          </a:p>
        </p:txBody>
      </p:sp>
    </p:spTree>
    <p:extLst>
      <p:ext uri="{BB962C8B-B14F-4D97-AF65-F5344CB8AC3E}">
        <p14:creationId xmlns:p14="http://schemas.microsoft.com/office/powerpoint/2010/main" val="258652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endParaRPr lang="en-GB" dirty="0"/>
          </a:p>
          <a:p>
            <a:pPr algn="r" rtl="1"/>
            <a:endParaRPr lang="ar-BH" dirty="0"/>
          </a:p>
          <a:p>
            <a:pPr algn="r" rtl="1"/>
            <a:r>
              <a:rPr lang="ar-BH" dirty="0"/>
              <a:t>3.1.1 تخطيط التحسين</a:t>
            </a:r>
          </a:p>
          <a:p>
            <a:pPr algn="r" rtl="1"/>
            <a:r>
              <a:rPr lang="ar-BH" dirty="0"/>
              <a:t>تقييم عمل قيادة الروضة برؤية واضحة تعزز التوجيه واتخاذ القرار</a:t>
            </a:r>
          </a:p>
          <a:p>
            <a:pPr algn="r" rtl="1"/>
            <a:r>
              <a:rPr lang="ar-BH" dirty="0"/>
              <a:t>تقييم عملية التقييم الذاتي لتحديد نقاط القوة والمجالات التي تحتاج إلى تحسين</a:t>
            </a:r>
          </a:p>
          <a:p>
            <a:pPr algn="r" rtl="1"/>
            <a:r>
              <a:rPr lang="ar-BH" dirty="0"/>
              <a:t>تحديد أولويات العمل وترجمتها في خطة لتطوير أداء الروضة</a:t>
            </a:r>
          </a:p>
          <a:p>
            <a:pPr algn="r" rtl="1"/>
            <a:r>
              <a:rPr lang="ar-BH" dirty="0"/>
              <a:t>التركيز على تطبيق المناهج بالصورة الصحيحة والفاعلة</a:t>
            </a:r>
          </a:p>
          <a:p>
            <a:pPr algn="r" rtl="1"/>
            <a:r>
              <a:rPr lang="ar-BH" dirty="0"/>
              <a:t>تأثير الحوكمة على دعم الروضة وضمان جودة الأداء العام</a:t>
            </a:r>
          </a:p>
          <a:p>
            <a:pPr algn="r" rtl="1"/>
            <a:endParaRPr lang="ar-BH" dirty="0"/>
          </a:p>
          <a:p>
            <a:pPr algn="r" rtl="1"/>
            <a:r>
              <a:rPr lang="ar-BH" dirty="0"/>
              <a:t>3.1.2 إدارة الموارد</a:t>
            </a:r>
          </a:p>
          <a:p>
            <a:pPr algn="r" rtl="1"/>
            <a:r>
              <a:rPr lang="ar-BH" dirty="0"/>
              <a:t>تقييم مدى ملاءمة الموارد البشرية والتعليمية</a:t>
            </a:r>
          </a:p>
          <a:p>
            <a:pPr algn="r" rtl="1"/>
            <a:r>
              <a:rPr lang="ar-BH" dirty="0"/>
              <a:t>التأكد من أن مؤهلات ومهارات العاملين في الروضة تلبي احتياجات الأطفال</a:t>
            </a:r>
          </a:p>
          <a:p>
            <a:pPr algn="r" rtl="1"/>
            <a:r>
              <a:rPr lang="ar-BH" dirty="0"/>
              <a:t>فرص التطوير المهني للعاملين في الروضة ومتابعة أثرها على أداءهم</a:t>
            </a:r>
          </a:p>
          <a:p>
            <a:pPr algn="r" rtl="1"/>
            <a:r>
              <a:rPr lang="ar-BH" dirty="0"/>
              <a:t>تقييم موارد التعلم والمرافق من حيث السلامة والملاءمة لخلق بيئة تعليمية فاعلة</a:t>
            </a:r>
            <a:endParaRPr lang="en-US" dirty="0"/>
          </a:p>
        </p:txBody>
      </p:sp>
      <p:sp>
        <p:nvSpPr>
          <p:cNvPr id="4" name="Slide Number Placeholder 3"/>
          <p:cNvSpPr>
            <a:spLocks noGrp="1"/>
          </p:cNvSpPr>
          <p:nvPr>
            <p:ph type="sldNum" sz="quarter" idx="5"/>
          </p:nvPr>
        </p:nvSpPr>
        <p:spPr/>
        <p:txBody>
          <a:bodyPr/>
          <a:lstStyle/>
          <a:p>
            <a:fld id="{21DFAB96-2154-4136-BD1E-E10D20042534}" type="slidenum">
              <a:rPr lang="en-GB" smtClean="0"/>
              <a:t>26</a:t>
            </a:fld>
            <a:endParaRPr lang="en-GB"/>
          </a:p>
        </p:txBody>
      </p:sp>
    </p:spTree>
    <p:extLst>
      <p:ext uri="{BB962C8B-B14F-4D97-AF65-F5344CB8AC3E}">
        <p14:creationId xmlns:p14="http://schemas.microsoft.com/office/powerpoint/2010/main" val="680226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اشرح وناقش</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GB" dirty="0"/>
          </a:p>
          <a:p>
            <a:pPr algn="r" rtl="1"/>
            <a:r>
              <a:rPr lang="ar-BH" dirty="0"/>
              <a:t>3.2.1 مشاركة العائلة</a:t>
            </a:r>
          </a:p>
          <a:p>
            <a:pPr marL="171450" indent="-171450" algn="r" rtl="1">
              <a:buFont typeface="Arial" panose="020B0604020202020204" pitchFamily="34" charset="0"/>
              <a:buChar char="•"/>
            </a:pPr>
            <a:r>
              <a:rPr lang="ar-BH" dirty="0"/>
              <a:t>التواصل الفاعل مع أولياء الأمور واستماع آراءهم ومقترحاتهم.</a:t>
            </a:r>
          </a:p>
          <a:p>
            <a:pPr marL="171450" indent="-171450" algn="r" rtl="1">
              <a:buFont typeface="Arial" panose="020B0604020202020204" pitchFamily="34" charset="0"/>
              <a:buChar char="•"/>
            </a:pPr>
            <a:r>
              <a:rPr lang="ar-BH" dirty="0"/>
              <a:t>إبقاء ولي الأمر على إطلاع بتقدم الطفل ونموه في الروضة.</a:t>
            </a:r>
          </a:p>
          <a:p>
            <a:pPr marL="171450" indent="-171450" algn="r" rtl="1">
              <a:buFont typeface="Arial" panose="020B0604020202020204" pitchFamily="34" charset="0"/>
              <a:buChar char="•"/>
            </a:pPr>
            <a:r>
              <a:rPr lang="ar-BH" dirty="0"/>
              <a:t>إشراك العائلة في أنشطة وفعاليات التعلم بالروضة.</a:t>
            </a:r>
          </a:p>
          <a:p>
            <a:pPr marL="171450" indent="-171450" algn="r" rtl="1">
              <a:buFont typeface="Arial" panose="020B0604020202020204" pitchFamily="34" charset="0"/>
              <a:buChar char="•"/>
            </a:pPr>
            <a:r>
              <a:rPr lang="ar-BH" dirty="0"/>
              <a:t>سد الفجوة بين المنزل وروضة الأطفال، وخلق بيئة تعليمية متسقة.</a:t>
            </a:r>
          </a:p>
          <a:p>
            <a:pPr marL="171450" indent="-171450" algn="r" rtl="1">
              <a:buFont typeface="Arial" panose="020B0604020202020204" pitchFamily="34" charset="0"/>
              <a:buChar char="•"/>
            </a:pPr>
            <a:r>
              <a:rPr lang="ar-BH" dirty="0"/>
              <a:t>تعزيز المواقف الإيجابية ودعم التطور الاجتماعي والعاطفي والشامل للأطفال.</a:t>
            </a:r>
          </a:p>
          <a:p>
            <a:pPr algn="r" rtl="1"/>
            <a:endParaRPr lang="ar-BH" dirty="0"/>
          </a:p>
          <a:p>
            <a:pPr algn="r" rtl="1"/>
            <a:r>
              <a:rPr lang="ar-BH" dirty="0"/>
              <a:t>3.2.2 الشراكة المجتمعية</a:t>
            </a:r>
          </a:p>
          <a:p>
            <a:pPr marL="171450" indent="-171450" algn="r" rtl="1">
              <a:buFont typeface="Arial" panose="020B0604020202020204" pitchFamily="34" charset="0"/>
              <a:buChar char="•"/>
            </a:pPr>
            <a:r>
              <a:rPr lang="ar-BH" dirty="0"/>
              <a:t>تقييم التعاون مع المنظمات والمؤسسات المجتمعية. خاصة تلك التي تثري خبرات الأطفال وتجهزهم للمرحلة التالية من التعلم.</a:t>
            </a:r>
          </a:p>
          <a:p>
            <a:pPr marL="171450" indent="-171450" algn="r" rtl="1">
              <a:buFont typeface="Arial" panose="020B0604020202020204" pitchFamily="34" charset="0"/>
              <a:buChar char="•"/>
            </a:pPr>
            <a:r>
              <a:rPr lang="ar-BH" dirty="0"/>
              <a:t>إثراء تجارب الأطفال من خلال الشراكة المجتمعية (على سبيل المثال، الزيارات إلى الحدائق والمتاحف).</a:t>
            </a:r>
          </a:p>
          <a:p>
            <a:pPr marL="171450" indent="-171450" algn="r" rtl="1">
              <a:buFont typeface="Arial" panose="020B0604020202020204" pitchFamily="34" charset="0"/>
              <a:buChar char="•"/>
            </a:pPr>
            <a:r>
              <a:rPr lang="ar-BH" dirty="0"/>
              <a:t>توفير تجارب تعليمية من العالم الخارجي، من خلال دعوة المحترفين (على سبيل المثال، الفنانين والشرطة).</a:t>
            </a:r>
          </a:p>
          <a:p>
            <a:pPr marL="171450" indent="-171450" algn="r" rtl="1">
              <a:buFont typeface="Arial" panose="020B0604020202020204" pitchFamily="34" charset="0"/>
              <a:buChar char="•"/>
            </a:pPr>
            <a:r>
              <a:rPr lang="ar-BH" dirty="0"/>
              <a:t>توسيع آفاق الأطفال، ودعم وعيهم بالدمج والبيئة المواتية، وتعزيز التنمية الشاملة.</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27</a:t>
            </a:fld>
            <a:endParaRPr lang="en-GB"/>
          </a:p>
        </p:txBody>
      </p:sp>
    </p:spTree>
    <p:extLst>
      <p:ext uri="{BB962C8B-B14F-4D97-AF65-F5344CB8AC3E}">
        <p14:creationId xmlns:p14="http://schemas.microsoft.com/office/powerpoint/2010/main" val="2909320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95446-D776-55BF-0BBE-21890B81F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78283-6CA9-4FC4-F499-EAB03E629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874BF-6B08-4FC1-C317-C1EB58A5FBAC}"/>
              </a:ext>
            </a:extLst>
          </p:cNvPr>
          <p:cNvSpPr>
            <a:spLocks noGrp="1"/>
          </p:cNvSpPr>
          <p:nvPr>
            <p:ph type="body" idx="1"/>
          </p:nvPr>
        </p:nvSpPr>
        <p:spPr/>
        <p:txBody>
          <a:bodyPr/>
          <a:lstStyle/>
          <a:p>
            <a:pPr marL="0" indent="0" algn="r" rtl="1">
              <a:buFont typeface="Arial" panose="020B0604020202020204" pitchFamily="34" charset="0"/>
              <a:buNone/>
            </a:pPr>
            <a:r>
              <a:rPr lang="ar-BH" dirty="0"/>
              <a:t>مقطع فيديو عن أهمية مشاركة العائلة في خبرات الطفل</a:t>
            </a:r>
            <a:endParaRPr lang="en-GB" dirty="0"/>
          </a:p>
        </p:txBody>
      </p:sp>
      <p:sp>
        <p:nvSpPr>
          <p:cNvPr id="4" name="Slide Number Placeholder 3">
            <a:extLst>
              <a:ext uri="{FF2B5EF4-FFF2-40B4-BE49-F238E27FC236}">
                <a16:creationId xmlns:a16="http://schemas.microsoft.com/office/drawing/2014/main" id="{E9691174-1B0D-DDD2-CCDB-E8834E6C87FE}"/>
              </a:ext>
            </a:extLst>
          </p:cNvPr>
          <p:cNvSpPr>
            <a:spLocks noGrp="1"/>
          </p:cNvSpPr>
          <p:nvPr>
            <p:ph type="sldNum" sz="quarter" idx="5"/>
          </p:nvPr>
        </p:nvSpPr>
        <p:spPr/>
        <p:txBody>
          <a:bodyPr/>
          <a:lstStyle/>
          <a:p>
            <a:fld id="{828C7D41-AB4A-4FCA-8306-4FA4225DC821}" type="slidenum">
              <a:rPr lang="en-GB" smtClean="0"/>
              <a:t>28</a:t>
            </a:fld>
            <a:endParaRPr lang="en-GB"/>
          </a:p>
        </p:txBody>
      </p:sp>
    </p:spTree>
    <p:extLst>
      <p:ext uri="{BB962C8B-B14F-4D97-AF65-F5344CB8AC3E}">
        <p14:creationId xmlns:p14="http://schemas.microsoft.com/office/powerpoint/2010/main" val="2269707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شارك واشرح وناقش
</a:t>
            </a:r>
            <a:endParaRPr lang="en-GB" b="1" dirty="0"/>
          </a:p>
        </p:txBody>
      </p:sp>
      <p:sp>
        <p:nvSpPr>
          <p:cNvPr id="4" name="Slide Number Placeholder 3"/>
          <p:cNvSpPr>
            <a:spLocks noGrp="1"/>
          </p:cNvSpPr>
          <p:nvPr>
            <p:ph type="sldNum" sz="quarter" idx="5"/>
          </p:nvPr>
        </p:nvSpPr>
        <p:spPr/>
        <p:txBody>
          <a:bodyPr/>
          <a:lstStyle/>
          <a:p>
            <a:fld id="{21DFAB96-2154-4136-BD1E-E10D20042534}" type="slidenum">
              <a:rPr lang="en-GB" smtClean="0"/>
              <a:t>29</a:t>
            </a:fld>
            <a:endParaRPr lang="en-GB"/>
          </a:p>
        </p:txBody>
      </p:sp>
    </p:spTree>
    <p:extLst>
      <p:ext uri="{BB962C8B-B14F-4D97-AF65-F5344CB8AC3E}">
        <p14:creationId xmlns:p14="http://schemas.microsoft.com/office/powerpoint/2010/main" val="308400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اشرح: </a:t>
            </a:r>
          </a:p>
          <a:p>
            <a:pPr algn="r" rtl="1"/>
            <a:r>
              <a:rPr lang="ar-BH" dirty="0"/>
              <a:t>تشترك الدول المتقدمة في التعليم في</a:t>
            </a:r>
            <a:r>
              <a:rPr lang="en-US" dirty="0"/>
              <a:t> </a:t>
            </a:r>
            <a:r>
              <a:rPr lang="ar-BH" dirty="0"/>
              <a:t> أساسيات النهج المتبع لمرحلة الطفولة المبكرة، وجميعها تركز على الأطفال ونموهم الشامل. وتعطي هذه الأساليب الأولوية للتعلم من خلال اللعب والاستكشاف، والتركيز بدرجة كبيرة على النمو الاجتماعي والعاطفي للأطفال، مدعومًا بالشراكة المجتمعية (الاسرة، المجتمع). </a:t>
            </a:r>
          </a:p>
          <a:p>
            <a:pPr algn="r" rtl="1"/>
            <a:r>
              <a:rPr lang="ar-BH" dirty="0"/>
              <a:t>تضمن هذه الممارسات دعم نمو وتعلم جميع الأطفال، بغض النظر عن احتياجاتهم وخلفياتهم المتنوعة.</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a:t>
            </a:fld>
            <a:endParaRPr lang="en-GB"/>
          </a:p>
        </p:txBody>
      </p:sp>
    </p:spTree>
    <p:extLst>
      <p:ext uri="{BB962C8B-B14F-4D97-AF65-F5344CB8AC3E}">
        <p14:creationId xmlns:p14="http://schemas.microsoft.com/office/powerpoint/2010/main" val="2754666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20A76-50C9-04C0-7F0B-E9D346838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ACE90-744E-358F-77D8-2C977C4C3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DFD9D-D4F7-56FF-17BD-6B843AF52269}"/>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في مجموعات، تتناقش كل مجموعة حول المجال، وتجيب عن الأسئلة المرتبطة به</a:t>
            </a:r>
          </a:p>
          <a:p>
            <a:pPr marL="171450" indent="-171450" algn="r" rtl="1">
              <a:buFont typeface="Arial" panose="020B0604020202020204" pitchFamily="34" charset="0"/>
              <a:buChar char="•"/>
            </a:pPr>
            <a:r>
              <a:rPr lang="ar-BH" b="1" dirty="0"/>
              <a:t>الموارد: أوراق </a:t>
            </a:r>
            <a:r>
              <a:rPr lang="en-US" b="1" dirty="0"/>
              <a:t>A3 ، </a:t>
            </a:r>
            <a:r>
              <a:rPr lang="ar-BH" b="1" dirty="0"/>
              <a:t>أقلام </a:t>
            </a:r>
          </a:p>
          <a:p>
            <a:pPr marL="171450" indent="-171450" algn="r" rtl="1">
              <a:buFont typeface="Arial" panose="020B0604020202020204" pitchFamily="34" charset="0"/>
              <a:buChar char="•"/>
            </a:pPr>
            <a:r>
              <a:rPr lang="ar-BH" b="1" dirty="0"/>
              <a:t>خصص 10 دقائق لحل النشاط</a:t>
            </a:r>
          </a:p>
          <a:p>
            <a:pPr marL="171450" indent="-171450" algn="r" rtl="1">
              <a:buFont typeface="Arial" panose="020B0604020202020204" pitchFamily="34" charset="0"/>
              <a:buChar char="•"/>
            </a:pPr>
            <a:r>
              <a:rPr lang="ar-BH" b="1" dirty="0"/>
              <a:t>خصص وقت كافٍ لمشاركة المدراء إجاباتهم ومناقشتها،  قبل عرض الإجابة النموذجية</a:t>
            </a:r>
          </a:p>
          <a:p>
            <a:pPr marL="0" indent="0" algn="r" rtl="1">
              <a:buFont typeface="Arial" panose="020B0604020202020204" pitchFamily="34" charset="0"/>
              <a:buNone/>
            </a:pPr>
            <a:endParaRPr lang="en-US" b="1" dirty="0"/>
          </a:p>
        </p:txBody>
      </p:sp>
      <p:sp>
        <p:nvSpPr>
          <p:cNvPr id="4" name="Slide Number Placeholder 3">
            <a:extLst>
              <a:ext uri="{FF2B5EF4-FFF2-40B4-BE49-F238E27FC236}">
                <a16:creationId xmlns:a16="http://schemas.microsoft.com/office/drawing/2014/main" id="{80C58F83-CCF5-7DB7-8891-68055E87F2AC}"/>
              </a:ext>
            </a:extLst>
          </p:cNvPr>
          <p:cNvSpPr>
            <a:spLocks noGrp="1"/>
          </p:cNvSpPr>
          <p:nvPr>
            <p:ph type="sldNum" sz="quarter" idx="5"/>
          </p:nvPr>
        </p:nvSpPr>
        <p:spPr/>
        <p:txBody>
          <a:bodyPr/>
          <a:lstStyle/>
          <a:p>
            <a:fld id="{40660DCB-CF33-4CBD-97E7-0E65C4F314B3}" type="slidenum">
              <a:rPr lang="en-US" smtClean="0"/>
              <a:t>30</a:t>
            </a:fld>
            <a:endParaRPr lang="en-US"/>
          </a:p>
        </p:txBody>
      </p:sp>
    </p:spTree>
    <p:extLst>
      <p:ext uri="{BB962C8B-B14F-4D97-AF65-F5344CB8AC3E}">
        <p14:creationId xmlns:p14="http://schemas.microsoft.com/office/powerpoint/2010/main" val="1729495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E4D9-B7EF-E74D-9424-9DC8E13B2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BD521-ADF4-B0CD-3D1D-35E24F977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CD290-4B5E-FCCE-E09F-CDAB4ECEB5D2}"/>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اعرض وناقش الإجابة النموذجية</a:t>
            </a:r>
          </a:p>
          <a:p>
            <a:pPr marL="171450" indent="-171450" algn="r" rtl="1">
              <a:buFont typeface="Arial" panose="020B0604020202020204" pitchFamily="34" charset="0"/>
              <a:buChar char="•"/>
            </a:pPr>
            <a:r>
              <a:rPr lang="ar-BH" b="1" dirty="0"/>
              <a:t>الرجاء ملاحظة س3 وس4 (أمثلة فقط) – ممكن كتابة أمثلة أخرى صحيحة</a:t>
            </a:r>
          </a:p>
          <a:p>
            <a:pPr marL="0" indent="0" algn="r" rtl="1">
              <a:buFont typeface="Arial" panose="020B0604020202020204" pitchFamily="34" charset="0"/>
              <a:buNone/>
            </a:pPr>
            <a:endParaRPr lang="en-US" b="1" dirty="0"/>
          </a:p>
        </p:txBody>
      </p:sp>
      <p:sp>
        <p:nvSpPr>
          <p:cNvPr id="4" name="Slide Number Placeholder 3">
            <a:extLst>
              <a:ext uri="{FF2B5EF4-FFF2-40B4-BE49-F238E27FC236}">
                <a16:creationId xmlns:a16="http://schemas.microsoft.com/office/drawing/2014/main" id="{537C28F6-3EB3-278C-2C52-7A0416F3D232}"/>
              </a:ext>
            </a:extLst>
          </p:cNvPr>
          <p:cNvSpPr>
            <a:spLocks noGrp="1"/>
          </p:cNvSpPr>
          <p:nvPr>
            <p:ph type="sldNum" sz="quarter" idx="5"/>
          </p:nvPr>
        </p:nvSpPr>
        <p:spPr/>
        <p:txBody>
          <a:bodyPr/>
          <a:lstStyle/>
          <a:p>
            <a:fld id="{40660DCB-CF33-4CBD-97E7-0E65C4F314B3}" type="slidenum">
              <a:rPr lang="en-US" smtClean="0"/>
              <a:t>31</a:t>
            </a:fld>
            <a:endParaRPr lang="en-US"/>
          </a:p>
        </p:txBody>
      </p:sp>
    </p:spTree>
    <p:extLst>
      <p:ext uri="{BB962C8B-B14F-4D97-AF65-F5344CB8AC3E}">
        <p14:creationId xmlns:p14="http://schemas.microsoft.com/office/powerpoint/2010/main" val="2977769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واشرح وناقش
</a:t>
            </a:r>
            <a:endParaRPr lang="en-GB" b="1" dirty="0"/>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33</a:t>
            </a:fld>
            <a:endParaRPr lang="en-GB"/>
          </a:p>
        </p:txBody>
      </p:sp>
    </p:spTree>
    <p:extLst>
      <p:ext uri="{BB962C8B-B14F-4D97-AF65-F5344CB8AC3E}">
        <p14:creationId xmlns:p14="http://schemas.microsoft.com/office/powerpoint/2010/main" val="3012899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واشرح وناقش
</a:t>
            </a:r>
            <a:endParaRPr lang="en-GB" b="1" dirty="0"/>
          </a:p>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34</a:t>
            </a:fld>
            <a:endParaRPr lang="en-GB"/>
          </a:p>
        </p:txBody>
      </p:sp>
    </p:spTree>
    <p:extLst>
      <p:ext uri="{BB962C8B-B14F-4D97-AF65-F5344CB8AC3E}">
        <p14:creationId xmlns:p14="http://schemas.microsoft.com/office/powerpoint/2010/main" val="27511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واشرح وناقش
</a:t>
            </a:r>
            <a:endParaRPr lang="en-GB" b="1" dirty="0"/>
          </a:p>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35</a:t>
            </a:fld>
            <a:endParaRPr lang="en-GB"/>
          </a:p>
        </p:txBody>
      </p:sp>
    </p:spTree>
    <p:extLst>
      <p:ext uri="{BB962C8B-B14F-4D97-AF65-F5344CB8AC3E}">
        <p14:creationId xmlns:p14="http://schemas.microsoft.com/office/powerpoint/2010/main" val="4056262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BH" b="1" dirty="0"/>
              <a:t>خصص بضع دقائق للتفكير ومناقشة ماهي الخطوات اللازمة لكتابة استمارة التقييم الذاتي 
اعرض وناقش الإجابة </a:t>
            </a:r>
            <a:endParaRPr lang="en-GB" b="1" dirty="0"/>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36</a:t>
            </a:fld>
            <a:endParaRPr lang="en-GB"/>
          </a:p>
        </p:txBody>
      </p:sp>
    </p:spTree>
    <p:extLst>
      <p:ext uri="{BB962C8B-B14F-4D97-AF65-F5344CB8AC3E}">
        <p14:creationId xmlns:p14="http://schemas.microsoft.com/office/powerpoint/2010/main" val="1014038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BH" b="1" dirty="0"/>
              <a:t>شارك واشرح وناقش
</a:t>
            </a:r>
            <a:endParaRPr lang="en-GB" b="1" dirty="0"/>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37</a:t>
            </a:fld>
            <a:endParaRPr lang="en-GB"/>
          </a:p>
        </p:txBody>
      </p:sp>
    </p:spTree>
    <p:extLst>
      <p:ext uri="{BB962C8B-B14F-4D97-AF65-F5344CB8AC3E}">
        <p14:creationId xmlns:p14="http://schemas.microsoft.com/office/powerpoint/2010/main" val="2545607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b="1" dirty="0"/>
              <a:t>خصص 15 دقيقة ليتأمل المدراء في ممارساتهم التعليمية بالروضة في المجال الأول – المعيار الأول (نمو الأطفال الاجتماعي والعاطفي)</a:t>
            </a:r>
          </a:p>
          <a:p>
            <a:pPr marL="171450" indent="-171450" algn="r" rtl="1">
              <a:buFont typeface="Arial" panose="020B0604020202020204" pitchFamily="34" charset="0"/>
              <a:buChar char="•"/>
            </a:pPr>
            <a:r>
              <a:rPr lang="ar-BH" b="1" dirty="0"/>
              <a:t>ذكر المدراء بأنه يجب عليهم تغطية جميع مؤشرات المعيار (1.1.1 – 2.1.1 – 3.1.1) من جوانب إيجابية وجوانب بحاجة إلى تطوير</a:t>
            </a:r>
          </a:p>
          <a:p>
            <a:pPr marL="171450" indent="-171450" algn="r" rtl="1">
              <a:buFont typeface="Arial" panose="020B0604020202020204" pitchFamily="34" charset="0"/>
              <a:buChar char="•"/>
            </a:pPr>
            <a:r>
              <a:rPr lang="ar-BH" b="1" dirty="0"/>
              <a:t>ذكر المدراء بأن هذه العملية يجب أن تكون تشاركية في الروضة لملء استمارة التقييم الذاتي</a:t>
            </a:r>
          </a:p>
          <a:p>
            <a:pPr marL="171450" indent="-171450" algn="r" rtl="1">
              <a:buFont typeface="Arial" panose="020B0604020202020204" pitchFamily="34" charset="0"/>
              <a:buChar char="•"/>
            </a:pPr>
            <a:r>
              <a:rPr lang="ar-BH" b="1" dirty="0"/>
              <a:t>ملاحظة: لا يوجد إجابة نموذجية لهذا النشاط، حيث لكل روضة خصوصية في تقييمها الذاتي – ساند المدراء خلال محاولتهم في كتابة النقاط الإيجابية والتي بحاجة الى تطوير </a:t>
            </a:r>
          </a:p>
        </p:txBody>
      </p:sp>
      <p:sp>
        <p:nvSpPr>
          <p:cNvPr id="4" name="Slide Number Placeholder 3"/>
          <p:cNvSpPr>
            <a:spLocks noGrp="1"/>
          </p:cNvSpPr>
          <p:nvPr>
            <p:ph type="sldNum" sz="quarter" idx="5"/>
          </p:nvPr>
        </p:nvSpPr>
        <p:spPr/>
        <p:txBody>
          <a:bodyPr/>
          <a:lstStyle/>
          <a:p>
            <a:fld id="{21DFAB96-2154-4136-BD1E-E10D20042534}" type="slidenum">
              <a:rPr lang="en-GB" smtClean="0"/>
              <a:t>38</a:t>
            </a:fld>
            <a:endParaRPr lang="en-GB"/>
          </a:p>
        </p:txBody>
      </p:sp>
    </p:spTree>
    <p:extLst>
      <p:ext uri="{BB962C8B-B14F-4D97-AF65-F5344CB8AC3E}">
        <p14:creationId xmlns:p14="http://schemas.microsoft.com/office/powerpoint/2010/main" val="1493869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39</a:t>
            </a:fld>
            <a:endParaRPr lang="en-GB"/>
          </a:p>
        </p:txBody>
      </p:sp>
    </p:spTree>
    <p:extLst>
      <p:ext uri="{BB962C8B-B14F-4D97-AF65-F5344CB8AC3E}">
        <p14:creationId xmlns:p14="http://schemas.microsoft.com/office/powerpoint/2010/main" val="76467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BH" b="1" dirty="0"/>
              <a:t>شارك، اشرح وناقش: </a:t>
            </a:r>
          </a:p>
          <a:p>
            <a:pPr marL="0" indent="0" algn="r" rtl="1">
              <a:buFont typeface="Arial" panose="020B0604020202020204" pitchFamily="34" charset="0"/>
              <a:buNone/>
            </a:pPr>
            <a:r>
              <a:rPr lang="ar-BH" b="1" dirty="0"/>
              <a:t>من مقطع الفيديو، ما مفهومنا لركائز وأساسيات التعليم المبكر؟</a:t>
            </a:r>
          </a:p>
          <a:p>
            <a:pPr marL="0" indent="0" algn="r" rtl="1">
              <a:buFont typeface="Arial" panose="020B0604020202020204" pitchFamily="34" charset="0"/>
              <a:buNone/>
            </a:pPr>
            <a:endParaRPr lang="ar-BH" b="1" dirty="0"/>
          </a:p>
          <a:p>
            <a:pPr marL="0" indent="0" algn="r" rtl="1">
              <a:buFont typeface="Arial" panose="020B0604020202020204" pitchFamily="34" charset="0"/>
              <a:buNone/>
            </a:pPr>
            <a:r>
              <a:rPr lang="ar-BH" b="0" dirty="0"/>
              <a:t>مركزية وأهمية اللعب</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BH"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يدعم النمو المعرفي، والبدني، والاجتماعي، والعاطفي.
يسمح للأطفال باستكشاف عالمهم وتعلم حل المشكلات.
يعزز مهارات التفكير الناقد.
يشجع الإبداع والخيال.
ركن أساسي للتعليم في مرحلة الطفولة المبكرة.</a:t>
            </a: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fld id="{828C7D41-AB4A-4FCA-8306-4FA4225DC821}" type="slidenum">
              <a:rPr lang="en-GB" smtClean="0"/>
              <a:t>4</a:t>
            </a:fld>
            <a:endParaRPr lang="en-GB"/>
          </a:p>
        </p:txBody>
      </p:sp>
    </p:spTree>
    <p:extLst>
      <p:ext uri="{BB962C8B-B14F-4D97-AF65-F5344CB8AC3E}">
        <p14:creationId xmlns:p14="http://schemas.microsoft.com/office/powerpoint/2010/main" val="187015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BH" b="1" dirty="0"/>
              <a:t>شارك، اشرح وناقش: </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BH" b="1" dirty="0"/>
          </a:p>
          <a:p>
            <a:pPr marL="0" indent="0" algn="r" rtl="1">
              <a:buFont typeface="Arial" panose="020B0604020202020204" pitchFamily="34" charset="0"/>
              <a:buNone/>
            </a:pPr>
            <a:r>
              <a:rPr lang="ar-BH" b="0" dirty="0"/>
              <a:t> النمو الشامل والمتكامل</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BH"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التركيز على رعاية النمو الشامل والمتكامل للأطفال.
يتم التعامل مع كل طفل على أنه فريد، ويتم تلبية احتياجاته واهتماماته الخاصة.
خبرات تعليمية شخصية، مصممة خصيصا لدعم نمو الطفل.
بيئة داعمة تسمح للأطفال بالازدهار والتقدم.
يشجع النمو بالسرعة التي تناسب كل طفل، بناء على قدراته واهتماماته. </a:t>
            </a: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fld id="{828C7D41-AB4A-4FCA-8306-4FA4225DC821}" type="slidenum">
              <a:rPr lang="en-GB" smtClean="0"/>
              <a:t>5</a:t>
            </a:fld>
            <a:endParaRPr lang="en-GB"/>
          </a:p>
        </p:txBody>
      </p:sp>
    </p:spTree>
    <p:extLst>
      <p:ext uri="{BB962C8B-B14F-4D97-AF65-F5344CB8AC3E}">
        <p14:creationId xmlns:p14="http://schemas.microsoft.com/office/powerpoint/2010/main" val="352363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BH" b="1" dirty="0"/>
              <a:t>شارك، اشرح وناقش: </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BH" b="1" dirty="0"/>
          </a:p>
          <a:p>
            <a:pPr marL="0" indent="0" algn="r" rtl="1">
              <a:buFont typeface="Arial" panose="020B0604020202020204" pitchFamily="34" charset="0"/>
              <a:buNone/>
            </a:pPr>
            <a:r>
              <a:rPr lang="ar-BH" dirty="0"/>
              <a:t>بيئة شاملة وحاضنة </a:t>
            </a:r>
          </a:p>
          <a:p>
            <a:pPr marL="171450" indent="-171450" algn="r" rtl="1">
              <a:buFont typeface="Arial" panose="020B0604020202020204" pitchFamily="34" charset="0"/>
              <a:buChar char="•"/>
            </a:pPr>
            <a:r>
              <a:rPr lang="ar-BH" dirty="0"/>
              <a:t>إثرائها من خلال مشاركة العائلة والمجتمع في الأنشطة وخبرات التعلم.</a:t>
            </a:r>
            <a:endParaRPr lang="en-US" dirty="0"/>
          </a:p>
          <a:p>
            <a:pPr marL="171450" indent="-171450" algn="r" rtl="1">
              <a:buFont typeface="Arial" panose="020B0604020202020204" pitchFamily="34" charset="0"/>
              <a:buChar char="•"/>
            </a:pPr>
            <a:r>
              <a:rPr lang="ar-BH" dirty="0"/>
              <a:t>ضمان جميع الأطفال مدمجين في الخبرات، بغض النظر عن خلفياتهم الاجتماعية، احتياجاتهم المختلفة و حالاتهم الصحية. </a:t>
            </a:r>
          </a:p>
          <a:p>
            <a:pPr marL="171450" indent="-171450" algn="r" rtl="1">
              <a:buFont typeface="Arial" panose="020B0604020202020204" pitchFamily="34" charset="0"/>
              <a:buChar char="•"/>
            </a:pPr>
            <a:r>
              <a:rPr lang="ar-BH" dirty="0"/>
              <a:t>أساسي لدعم النمو الشامل والمتكامل.
يساعد في خلق جو تعلم داعم وآمن للأطفال، ويساعد في عورهم بالرعاية والاهتمام.
يعزز النمو المعرفي والعاطفي والاجتماعي من خلال اللعب والاستكشاف والتعلم.</a:t>
            </a:r>
            <a:endParaRPr lang="en-GB" dirty="0"/>
          </a:p>
        </p:txBody>
      </p:sp>
      <p:sp>
        <p:nvSpPr>
          <p:cNvPr id="4" name="Slide Number Placeholder 3"/>
          <p:cNvSpPr>
            <a:spLocks noGrp="1"/>
          </p:cNvSpPr>
          <p:nvPr>
            <p:ph type="sldNum" sz="quarter" idx="5"/>
          </p:nvPr>
        </p:nvSpPr>
        <p:spPr/>
        <p:txBody>
          <a:bodyPr/>
          <a:lstStyle/>
          <a:p>
            <a:fld id="{828C7D41-AB4A-4FCA-8306-4FA4225DC821}" type="slidenum">
              <a:rPr lang="en-GB" smtClean="0"/>
              <a:t>6</a:t>
            </a:fld>
            <a:endParaRPr lang="en-GB"/>
          </a:p>
        </p:txBody>
      </p:sp>
    </p:spTree>
    <p:extLst>
      <p:ext uri="{BB962C8B-B14F-4D97-AF65-F5344CB8AC3E}">
        <p14:creationId xmlns:p14="http://schemas.microsoft.com/office/powerpoint/2010/main" val="217054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8761-B717-DCF5-F0E9-A22F7B8C5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0EB1B-6ACB-A33E-1F29-1C131F550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EA64D-BFC9-E4C7-33FF-C5B8D9AAF0C4}"/>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اعط المدراء 10 دقائق للتأمل في ممارساتهم، والتفكير في نوعية الأنشطة التي تعزز الركائز الثلاث للتعليم المبكر. </a:t>
            </a:r>
            <a:endParaRPr lang="en-US" b="1" dirty="0"/>
          </a:p>
          <a:p>
            <a:pPr marL="171450" indent="-171450" algn="r" rtl="1">
              <a:buFont typeface="Arial" panose="020B0604020202020204" pitchFamily="34" charset="0"/>
              <a:buChar char="•"/>
            </a:pPr>
            <a:r>
              <a:rPr lang="ar-BH" b="1" dirty="0"/>
              <a:t>الموارد: أوراق </a:t>
            </a:r>
            <a:r>
              <a:rPr lang="en-US" b="1" dirty="0"/>
              <a:t>A3</a:t>
            </a:r>
            <a:r>
              <a:rPr lang="ar-BH" b="1" dirty="0"/>
              <a:t>  ,</a:t>
            </a:r>
            <a:r>
              <a:rPr lang="en-US" b="1" dirty="0"/>
              <a:t>, flipcharts</a:t>
            </a:r>
            <a:r>
              <a:rPr lang="ar-BH" b="1" dirty="0"/>
              <a:t> أقلام. </a:t>
            </a:r>
          </a:p>
          <a:p>
            <a:pPr marL="171450" indent="-171450" algn="r" rtl="1">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3F2EC9C1-30A2-62E4-24D8-934BEA9403C2}"/>
              </a:ext>
            </a:extLst>
          </p:cNvPr>
          <p:cNvSpPr>
            <a:spLocks noGrp="1"/>
          </p:cNvSpPr>
          <p:nvPr>
            <p:ph type="sldNum" sz="quarter" idx="5"/>
          </p:nvPr>
        </p:nvSpPr>
        <p:spPr/>
        <p:txBody>
          <a:bodyPr/>
          <a:lstStyle/>
          <a:p>
            <a:fld id="{828C7D41-AB4A-4FCA-8306-4FA4225DC821}" type="slidenum">
              <a:rPr lang="en-GB" smtClean="0"/>
              <a:t>7</a:t>
            </a:fld>
            <a:endParaRPr lang="en-GB"/>
          </a:p>
        </p:txBody>
      </p:sp>
    </p:spTree>
    <p:extLst>
      <p:ext uri="{BB962C8B-B14F-4D97-AF65-F5344CB8AC3E}">
        <p14:creationId xmlns:p14="http://schemas.microsoft.com/office/powerpoint/2010/main" val="221552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209D-71AA-DA10-80B6-371563D58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D0DE6-35CC-BBFA-67F5-71A2E7B6D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7205C-7283-0D9C-6E31-565D2759D4E5}"/>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امثلة من الإجابة  -  يرجى ملاحظة أن العديد من الأمثلة الأخرى للأنشطة (التي تشمل نمو الأطفال وتقدمهم من خلال اللعب) تعتبر صحيحة </a:t>
            </a:r>
            <a:endParaRPr lang="en-US" b="1" dirty="0"/>
          </a:p>
          <a:p>
            <a:pPr marL="171450" indent="-171450" algn="r" rtl="1">
              <a:buFont typeface="Arial" panose="020B0604020202020204" pitchFamily="34" charset="0"/>
              <a:buChar char="•"/>
            </a:pPr>
            <a:r>
              <a:rPr lang="ar-BH" b="1" dirty="0"/>
              <a:t>يرجى إتاحة الفرصة للمدراء لعرض اجاباتهم قبل عرض الإجابة</a:t>
            </a:r>
          </a:p>
          <a:p>
            <a:pPr marL="171450" indent="-171450" algn="r" rtl="1">
              <a:buFont typeface="Arial" panose="020B0604020202020204" pitchFamily="34" charset="0"/>
              <a:buChar char="•"/>
            </a:pPr>
            <a:r>
              <a:rPr lang="ar-BH" b="1" dirty="0"/>
              <a:t> ناقش، كيف لتلك الأنشطة ان تدعم ركائز التعليم المبكر؟ </a:t>
            </a:r>
            <a:endParaRPr lang="en-GB" b="1" dirty="0"/>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333E2159-A0A0-4F6B-193E-9D0854C17F53}"/>
              </a:ext>
            </a:extLst>
          </p:cNvPr>
          <p:cNvSpPr>
            <a:spLocks noGrp="1"/>
          </p:cNvSpPr>
          <p:nvPr>
            <p:ph type="sldNum" sz="quarter" idx="5"/>
          </p:nvPr>
        </p:nvSpPr>
        <p:spPr/>
        <p:txBody>
          <a:bodyPr/>
          <a:lstStyle/>
          <a:p>
            <a:fld id="{828C7D41-AB4A-4FCA-8306-4FA4225DC821}" type="slidenum">
              <a:rPr lang="en-GB" smtClean="0"/>
              <a:t>8</a:t>
            </a:fld>
            <a:endParaRPr lang="en-GB"/>
          </a:p>
        </p:txBody>
      </p:sp>
    </p:spTree>
    <p:extLst>
      <p:ext uri="{BB962C8B-B14F-4D97-AF65-F5344CB8AC3E}">
        <p14:creationId xmlns:p14="http://schemas.microsoft.com/office/powerpoint/2010/main" val="281290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F885-25BE-3FB0-7F28-4156B3DBA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324FD-BA2E-BC98-BA29-0D7EB43C4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1684C-5130-1B26-E8C0-342A4343C156}"/>
              </a:ext>
            </a:extLst>
          </p:cNvPr>
          <p:cNvSpPr>
            <a:spLocks noGrp="1"/>
          </p:cNvSpPr>
          <p:nvPr>
            <p:ph type="body" idx="1"/>
          </p:nvPr>
        </p:nvSpPr>
        <p:spPr/>
        <p:txBody>
          <a:bodyPr/>
          <a:lstStyle/>
          <a:p>
            <a:pPr marL="171450" indent="-171450" algn="r" rtl="1">
              <a:buFont typeface="Arial" panose="020B0604020202020204" pitchFamily="34" charset="0"/>
              <a:buChar char="•"/>
            </a:pPr>
            <a:r>
              <a:rPr lang="ar-BH" b="1" dirty="0"/>
              <a:t>امثلة من الإجابة -  يرجى ملاحظة أن العديد من الأمثلة الأخرى للأنشطة (التي تشمل نمو الأطفال وتقدمهم في المهارات والمفاهيم) تعتبر صحيحة </a:t>
            </a:r>
            <a:endParaRPr lang="en-US" b="1" dirty="0"/>
          </a:p>
          <a:p>
            <a:pPr marL="171450" indent="-171450" algn="r" rtl="1">
              <a:buFont typeface="Arial" panose="020B0604020202020204" pitchFamily="34" charset="0"/>
              <a:buChar char="•"/>
            </a:pPr>
            <a:r>
              <a:rPr lang="ar-BH" b="1" dirty="0"/>
              <a:t>يرجى إتاحة الفرصة للمدراء لعرض اجاباتهم قبل عرض الإجابة</a:t>
            </a:r>
          </a:p>
          <a:p>
            <a:pPr marL="171450" indent="-171450" algn="r" rtl="1">
              <a:buFont typeface="Arial" panose="020B0604020202020204" pitchFamily="34" charset="0"/>
              <a:buChar char="•"/>
            </a:pPr>
            <a:r>
              <a:rPr lang="ar-BH" b="1" dirty="0"/>
              <a:t> بعد عرض الإجابة، انتقل للشريحة التالية </a:t>
            </a:r>
            <a:endParaRPr lang="en-GB" b="1" dirty="0"/>
          </a:p>
        </p:txBody>
      </p:sp>
      <p:sp>
        <p:nvSpPr>
          <p:cNvPr id="4" name="Slide Number Placeholder 3">
            <a:extLst>
              <a:ext uri="{FF2B5EF4-FFF2-40B4-BE49-F238E27FC236}">
                <a16:creationId xmlns:a16="http://schemas.microsoft.com/office/drawing/2014/main" id="{2D4C109F-EB61-00A2-0CA1-8F7D0FDA2BF7}"/>
              </a:ext>
            </a:extLst>
          </p:cNvPr>
          <p:cNvSpPr>
            <a:spLocks noGrp="1"/>
          </p:cNvSpPr>
          <p:nvPr>
            <p:ph type="sldNum" sz="quarter" idx="5"/>
          </p:nvPr>
        </p:nvSpPr>
        <p:spPr/>
        <p:txBody>
          <a:bodyPr/>
          <a:lstStyle/>
          <a:p>
            <a:fld id="{828C7D41-AB4A-4FCA-8306-4FA4225DC821}" type="slidenum">
              <a:rPr lang="en-GB" smtClean="0"/>
              <a:t>9</a:t>
            </a:fld>
            <a:endParaRPr lang="en-GB"/>
          </a:p>
        </p:txBody>
      </p:sp>
    </p:spTree>
    <p:extLst>
      <p:ext uri="{BB962C8B-B14F-4D97-AF65-F5344CB8AC3E}">
        <p14:creationId xmlns:p14="http://schemas.microsoft.com/office/powerpoint/2010/main" val="3200137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841150E-2181-8DD4-EDC0-31D8FE8C05F8}"/>
              </a:ext>
            </a:extLst>
          </p:cNvPr>
          <p:cNvSpPr>
            <a:spLocks noGrp="1"/>
          </p:cNvSpPr>
          <p:nvPr>
            <p:ph type="title" hasCustomPrompt="1"/>
          </p:nvPr>
        </p:nvSpPr>
        <p:spPr>
          <a:xfrm>
            <a:off x="1580224" y="5384281"/>
            <a:ext cx="9516122" cy="682442"/>
          </a:xfrm>
        </p:spPr>
        <p:txBody>
          <a:bodyPr>
            <a:noAutofit/>
          </a:bodyPr>
          <a:lstStyle>
            <a:lvl1pPr>
              <a:defRPr sz="4000"/>
            </a:lvl1pPr>
          </a:lstStyle>
          <a:p>
            <a:r>
              <a:rPr lang="en-US" dirty="0"/>
              <a:t>Title</a:t>
            </a:r>
          </a:p>
        </p:txBody>
      </p:sp>
      <p:pic>
        <p:nvPicPr>
          <p:cNvPr id="3" name="Picture 2">
            <a:extLst>
              <a:ext uri="{FF2B5EF4-FFF2-40B4-BE49-F238E27FC236}">
                <a16:creationId xmlns:a16="http://schemas.microsoft.com/office/drawing/2014/main" id="{F5E6AF28-EA10-780B-BCA1-13B14053C68D}"/>
              </a:ext>
            </a:extLst>
          </p:cNvPr>
          <p:cNvPicPr>
            <a:picLocks noChangeAspect="1"/>
          </p:cNvPicPr>
          <p:nvPr/>
        </p:nvPicPr>
        <p:blipFill>
          <a:blip r:embed="rId2"/>
          <a:stretch>
            <a:fillRect/>
          </a:stretch>
        </p:blipFill>
        <p:spPr>
          <a:xfrm>
            <a:off x="669525" y="5384281"/>
            <a:ext cx="827758" cy="827758"/>
          </a:xfrm>
          <a:prstGeom prst="rect">
            <a:avLst/>
          </a:prstGeom>
        </p:spPr>
      </p:pic>
      <p:pic>
        <p:nvPicPr>
          <p:cNvPr id="6" name="Picture 5">
            <a:extLst>
              <a:ext uri="{FF2B5EF4-FFF2-40B4-BE49-F238E27FC236}">
                <a16:creationId xmlns:a16="http://schemas.microsoft.com/office/drawing/2014/main" id="{971BBD40-AEBC-B40E-521E-6F415D56ACE3}"/>
              </a:ext>
            </a:extLst>
          </p:cNvPr>
          <p:cNvPicPr>
            <a:picLocks noChangeAspect="1"/>
          </p:cNvPicPr>
          <p:nvPr/>
        </p:nvPicPr>
        <p:blipFill>
          <a:blip r:embed="rId3"/>
          <a:stretch>
            <a:fillRect/>
          </a:stretch>
        </p:blipFill>
        <p:spPr>
          <a:xfrm>
            <a:off x="7622219" y="573747"/>
            <a:ext cx="3900256" cy="716651"/>
          </a:xfrm>
          <a:prstGeom prst="rect">
            <a:avLst/>
          </a:prstGeom>
        </p:spPr>
      </p:pic>
    </p:spTree>
    <p:extLst>
      <p:ext uri="{BB962C8B-B14F-4D97-AF65-F5344CB8AC3E}">
        <p14:creationId xmlns:p14="http://schemas.microsoft.com/office/powerpoint/2010/main" val="1702693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10B7-312F-188C-B467-D21507AD8C1D}"/>
              </a:ext>
            </a:extLst>
          </p:cNvPr>
          <p:cNvSpPr>
            <a:spLocks noGrp="1"/>
          </p:cNvSpPr>
          <p:nvPr>
            <p:ph type="title"/>
          </p:nvPr>
        </p:nvSpPr>
        <p:spPr>
          <a:xfrm>
            <a:off x="838200" y="365126"/>
            <a:ext cx="10196744" cy="744584"/>
          </a:xfrm>
        </p:spPr>
        <p:txBody>
          <a:bodyPr/>
          <a:lstStyle/>
          <a:p>
            <a:r>
              <a:rPr lang="en-US"/>
              <a:t>Click to edit Master title style</a:t>
            </a:r>
          </a:p>
        </p:txBody>
      </p:sp>
      <p:pic>
        <p:nvPicPr>
          <p:cNvPr id="4" name="Picture 3">
            <a:extLst>
              <a:ext uri="{FF2B5EF4-FFF2-40B4-BE49-F238E27FC236}">
                <a16:creationId xmlns:a16="http://schemas.microsoft.com/office/drawing/2014/main" id="{26F6E610-C51B-3281-18CC-36AABA348DD0}"/>
              </a:ext>
            </a:extLst>
          </p:cNvPr>
          <p:cNvPicPr>
            <a:picLocks noChangeAspect="1"/>
          </p:cNvPicPr>
          <p:nvPr/>
        </p:nvPicPr>
        <p:blipFill>
          <a:blip r:embed="rId2"/>
          <a:stretch>
            <a:fillRect/>
          </a:stretch>
        </p:blipFill>
        <p:spPr>
          <a:xfrm>
            <a:off x="11453889" y="240838"/>
            <a:ext cx="407232" cy="407232"/>
          </a:xfrm>
          <a:prstGeom prst="rect">
            <a:avLst/>
          </a:prstGeom>
        </p:spPr>
      </p:pic>
    </p:spTree>
    <p:extLst>
      <p:ext uri="{BB962C8B-B14F-4D97-AF65-F5344CB8AC3E}">
        <p14:creationId xmlns:p14="http://schemas.microsoft.com/office/powerpoint/2010/main" val="119545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E6947-0A36-0F75-7633-D720E3615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0C3CA-8D11-E096-F43D-9BD146ABC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236174488"/>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bqa-material.s3.me-south-1.amazonaws.com/DSR/KG/High+quality+interactions+in+the+Early+Years.mp4" TargetMode="Externa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bqa-material.s3.me-south-1.amazonaws.com/DSR/KG/Play+and+child+development.mp4" TargetMode="Externa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bqa-material.s3.me-south-1.amazonaws.com/DSR/KG/Whole+Child+Development.mp4" TargetMode="Externa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bqa-material.s3.me-south-1.amazonaws.com/DSR/KG/The+importance+of+play.mp4" TargetMode="Externa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bqa-material.s3.me-south-1.amazonaws.com/DSR/KG/Family+Engagement.mp4" TargetMode="External"/><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goodfreephotos.com/sweden/other-sweden/the-flag-of-sweden.png.php" TargetMode="External"/><Relationship Id="rId18" Type="http://schemas.openxmlformats.org/officeDocument/2006/relationships/image" Target="../media/image15.png"/><Relationship Id="rId3" Type="http://schemas.openxmlformats.org/officeDocument/2006/relationships/image" Target="../media/image6.jpeg"/><Relationship Id="rId21" Type="http://schemas.openxmlformats.org/officeDocument/2006/relationships/image" Target="../media/image18.png"/><Relationship Id="rId7" Type="http://schemas.openxmlformats.org/officeDocument/2006/relationships/hyperlink" Target="https://openclipart.org/detail/76507/key-west---mallory---square-by-nkinkade-177732" TargetMode="External"/><Relationship Id="rId12" Type="http://schemas.microsoft.com/office/2007/relationships/hdphoto" Target="../media/hdphoto1.wdp"/><Relationship Id="rId17" Type="http://schemas.openxmlformats.org/officeDocument/2006/relationships/image" Target="../media/image14.jpeg"/><Relationship Id="rId2" Type="http://schemas.openxmlformats.org/officeDocument/2006/relationships/notesSlide" Target="../notesSlides/notesSlide3.xml"/><Relationship Id="rId16" Type="http://schemas.microsoft.com/office/2007/relationships/hdphoto" Target="../media/hdphoto2.wdp"/><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hyperlink" Target="https://www.iconfinder.com/icons/1292468/circle_country_finland_flag_national_icon" TargetMode="External"/><Relationship Id="rId15" Type="http://schemas.openxmlformats.org/officeDocument/2006/relationships/image" Target="../media/image13.png"/><Relationship Id="rId10" Type="http://schemas.openxmlformats.org/officeDocument/2006/relationships/hyperlink" Target="https://www.plc-city.com/shop/es/contactenos" TargetMode="External"/><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34.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svg"/></Relationships>
</file>

<file path=ppt/slides/_rels/slide35.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4.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45274E-8CE7-B02D-94EC-4898B101C4CC}"/>
              </a:ext>
            </a:extLst>
          </p:cNvPr>
          <p:cNvSpPr>
            <a:spLocks noGrp="1"/>
          </p:cNvSpPr>
          <p:nvPr>
            <p:ph type="title"/>
          </p:nvPr>
        </p:nvSpPr>
        <p:spPr>
          <a:xfrm>
            <a:off x="2206073" y="4998935"/>
            <a:ext cx="9516122" cy="682442"/>
          </a:xfrm>
        </p:spPr>
        <p:txBody>
          <a:bodyPr/>
          <a:lstStyle/>
          <a:p>
            <a:pPr algn="r" rtl="1">
              <a:lnSpc>
                <a:spcPct val="100000"/>
              </a:lnSpc>
            </a:pPr>
            <a:r>
              <a:rPr lang="ar-BH" dirty="0">
                <a:latin typeface="Rubik" pitchFamily="2" charset="-79"/>
                <a:cs typeface="Rubik" pitchFamily="2" charset="-79"/>
              </a:rPr>
              <a:t>العرض التدريبي "لمراجعات رياض الأطفال"</a:t>
            </a:r>
            <a:br>
              <a:rPr lang="ar-BH" dirty="0">
                <a:latin typeface="Rubik" pitchFamily="2" charset="-79"/>
                <a:cs typeface="Rubik" pitchFamily="2" charset="-79"/>
              </a:rPr>
            </a:br>
            <a:br>
              <a:rPr lang="en-GB" dirty="0">
                <a:latin typeface="Rubik" pitchFamily="2" charset="-79"/>
                <a:cs typeface="Rubik" pitchFamily="2" charset="-79"/>
              </a:rPr>
            </a:br>
            <a:r>
              <a:rPr lang="ar-BH" sz="2800" dirty="0">
                <a:latin typeface="Rubik" pitchFamily="2" charset="-79"/>
                <a:cs typeface="Rubik" pitchFamily="2" charset="-79"/>
              </a:rPr>
              <a:t>لمدراء رياض الأطفال</a:t>
            </a:r>
            <a:endParaRPr lang="en-GB" dirty="0">
              <a:latin typeface="Rubik" pitchFamily="2" charset="-79"/>
              <a:cs typeface="Rubik" pitchFamily="2" charset="-79"/>
            </a:endParaRPr>
          </a:p>
        </p:txBody>
      </p:sp>
    </p:spTree>
    <p:extLst>
      <p:ext uri="{BB962C8B-B14F-4D97-AF65-F5344CB8AC3E}">
        <p14:creationId xmlns:p14="http://schemas.microsoft.com/office/powerpoint/2010/main" val="2310410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40D2-277A-0A2F-2352-364B217D735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94999C7-8842-F1A8-D029-28D042CDFF63}"/>
              </a:ext>
            </a:extLst>
          </p:cNvPr>
          <p:cNvSpPr>
            <a:spLocks noGrp="1"/>
          </p:cNvSpPr>
          <p:nvPr>
            <p:ph type="title"/>
          </p:nvPr>
        </p:nvSpPr>
        <p:spPr>
          <a:xfrm>
            <a:off x="997628" y="136566"/>
            <a:ext cx="10196744" cy="744584"/>
          </a:xfrm>
        </p:spPr>
        <p:txBody>
          <a:bodyPr>
            <a:normAutofit/>
          </a:bodyPr>
          <a:lstStyle/>
          <a:p>
            <a:pPr algn="r" rtl="1"/>
            <a:r>
              <a:rPr lang="ar-BH" sz="2800" b="1" dirty="0">
                <a:solidFill>
                  <a:schemeClr val="accent1">
                    <a:lumMod val="75000"/>
                  </a:schemeClr>
                </a:solidFill>
                <a:latin typeface="Rubik" pitchFamily="2" charset="-79"/>
                <a:cs typeface="Rubik" pitchFamily="2" charset="-79"/>
              </a:rPr>
              <a:t>نشاط تدريبي (1)</a:t>
            </a:r>
            <a:endParaRPr lang="en-US" sz="2800" b="1" dirty="0">
              <a:solidFill>
                <a:schemeClr val="accent1">
                  <a:lumMod val="75000"/>
                </a:schemeClr>
              </a:solidFill>
              <a:latin typeface="Rubik" pitchFamily="2" charset="-79"/>
              <a:cs typeface="Rubik" pitchFamily="2" charset="-79"/>
            </a:endParaRPr>
          </a:p>
        </p:txBody>
      </p:sp>
      <p:sp>
        <p:nvSpPr>
          <p:cNvPr id="22" name="TextBox 21">
            <a:extLst>
              <a:ext uri="{FF2B5EF4-FFF2-40B4-BE49-F238E27FC236}">
                <a16:creationId xmlns:a16="http://schemas.microsoft.com/office/drawing/2014/main" id="{D49F7309-A41F-DA8D-BA16-B4317334BE4D}"/>
              </a:ext>
            </a:extLst>
          </p:cNvPr>
          <p:cNvSpPr txBox="1"/>
          <p:nvPr/>
        </p:nvSpPr>
        <p:spPr>
          <a:xfrm>
            <a:off x="2755982" y="348371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اللعب الثُنائي </a:t>
            </a:r>
            <a:endParaRPr lang="en-GB" b="1" kern="1200" dirty="0">
              <a:solidFill>
                <a:srgbClr val="397B26"/>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5EB5424D-B296-20AB-7E6E-F2FACFBF3B50}"/>
              </a:ext>
            </a:extLst>
          </p:cNvPr>
          <p:cNvSpPr txBox="1"/>
          <p:nvPr/>
        </p:nvSpPr>
        <p:spPr>
          <a:xfrm>
            <a:off x="5414192" y="3583998"/>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تركيب القطع لتكوين الأشكال</a:t>
            </a:r>
            <a:endParaRPr lang="en-GB" b="1" kern="1200" dirty="0">
              <a:solidFill>
                <a:srgbClr val="397B26"/>
              </a:solidFill>
              <a:latin typeface="Rubik" pitchFamily="2" charset="-79"/>
              <a:cs typeface="Rubik" pitchFamily="2" charset="-79"/>
            </a:endParaRPr>
          </a:p>
        </p:txBody>
      </p:sp>
      <p:sp>
        <p:nvSpPr>
          <p:cNvPr id="24" name="TextBox 23">
            <a:extLst>
              <a:ext uri="{FF2B5EF4-FFF2-40B4-BE49-F238E27FC236}">
                <a16:creationId xmlns:a16="http://schemas.microsoft.com/office/drawing/2014/main" id="{064434F7-35C6-6F4F-7B1F-FF01E06A10B0}"/>
              </a:ext>
            </a:extLst>
          </p:cNvPr>
          <p:cNvSpPr txBox="1"/>
          <p:nvPr/>
        </p:nvSpPr>
        <p:spPr>
          <a:xfrm>
            <a:off x="-52038" y="3465288"/>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اللعب الجماعي خارج الفصول</a:t>
            </a:r>
            <a:endParaRPr lang="en-GB" b="1" kern="1200" dirty="0">
              <a:solidFill>
                <a:srgbClr val="397B26"/>
              </a:solidFill>
              <a:latin typeface="Rubik" pitchFamily="2" charset="-79"/>
              <a:cs typeface="Rubik" pitchFamily="2" charset="-79"/>
            </a:endParaRPr>
          </a:p>
        </p:txBody>
      </p:sp>
      <p:sp>
        <p:nvSpPr>
          <p:cNvPr id="25" name="TextBox 24">
            <a:extLst>
              <a:ext uri="{FF2B5EF4-FFF2-40B4-BE49-F238E27FC236}">
                <a16:creationId xmlns:a16="http://schemas.microsoft.com/office/drawing/2014/main" id="{4395668A-FFF5-C379-4CE1-34F1CB2BF316}"/>
              </a:ext>
            </a:extLst>
          </p:cNvPr>
          <p:cNvSpPr txBox="1"/>
          <p:nvPr/>
        </p:nvSpPr>
        <p:spPr>
          <a:xfrm>
            <a:off x="8555815" y="358846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التعبير عن الرأي والمشاعر</a:t>
            </a:r>
            <a:endParaRPr lang="en-GB" b="1" kern="1200" dirty="0">
              <a:solidFill>
                <a:srgbClr val="397B26"/>
              </a:solidFill>
              <a:latin typeface="Rubik" pitchFamily="2" charset="-79"/>
              <a:cs typeface="Rubik" pitchFamily="2" charset="-79"/>
            </a:endParaRPr>
          </a:p>
        </p:txBody>
      </p:sp>
      <p:pic>
        <p:nvPicPr>
          <p:cNvPr id="29" name="Picture 28" descr="A couple of girls playing with toys&#10;&#10;Description automatically generated">
            <a:extLst>
              <a:ext uri="{FF2B5EF4-FFF2-40B4-BE49-F238E27FC236}">
                <a16:creationId xmlns:a16="http://schemas.microsoft.com/office/drawing/2014/main" id="{F0FFAFBA-495B-6710-86C8-9636D01AFA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2956" y="1795599"/>
            <a:ext cx="2503850" cy="1665921"/>
          </a:xfrm>
          <a:prstGeom prst="rect">
            <a:avLst/>
          </a:prstGeom>
        </p:spPr>
      </p:pic>
      <p:pic>
        <p:nvPicPr>
          <p:cNvPr id="31" name="Picture 30" descr="A group of children playing in the sand&#10;&#10;Description automatically generated">
            <a:extLst>
              <a:ext uri="{FF2B5EF4-FFF2-40B4-BE49-F238E27FC236}">
                <a16:creationId xmlns:a16="http://schemas.microsoft.com/office/drawing/2014/main" id="{5BDFDA9A-4FE2-AC03-B914-CDB61CB35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972" y="1795599"/>
            <a:ext cx="2486848" cy="1654609"/>
          </a:xfrm>
          <a:prstGeom prst="rect">
            <a:avLst/>
          </a:prstGeom>
        </p:spPr>
      </p:pic>
      <p:pic>
        <p:nvPicPr>
          <p:cNvPr id="33" name="Picture 32" descr="A young child playing with plastic toys&#10;&#10;Description automatically generated">
            <a:extLst>
              <a:ext uri="{FF2B5EF4-FFF2-40B4-BE49-F238E27FC236}">
                <a16:creationId xmlns:a16="http://schemas.microsoft.com/office/drawing/2014/main" id="{53C897B4-6D1D-1509-3D2F-C45D360BE6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0942" y="1795599"/>
            <a:ext cx="2503850" cy="1665921"/>
          </a:xfrm>
          <a:prstGeom prst="rect">
            <a:avLst/>
          </a:prstGeom>
        </p:spPr>
      </p:pic>
      <p:pic>
        <p:nvPicPr>
          <p:cNvPr id="35" name="Picture 34" descr="A child sitting at a table with his thumb up&#10;&#10;Description automatically generated">
            <a:extLst>
              <a:ext uri="{FF2B5EF4-FFF2-40B4-BE49-F238E27FC236}">
                <a16:creationId xmlns:a16="http://schemas.microsoft.com/office/drawing/2014/main" id="{17CA5260-2F20-8EC5-9AF9-A1CE40828D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28928" y="1800068"/>
            <a:ext cx="2503850" cy="1665921"/>
          </a:xfrm>
          <a:prstGeom prst="rect">
            <a:avLst/>
          </a:prstGeom>
        </p:spPr>
      </p:pic>
      <p:sp>
        <p:nvSpPr>
          <p:cNvPr id="2" name="TextBox 1">
            <a:extLst>
              <a:ext uri="{FF2B5EF4-FFF2-40B4-BE49-F238E27FC236}">
                <a16:creationId xmlns:a16="http://schemas.microsoft.com/office/drawing/2014/main" id="{1FC95E08-97D6-0E1D-B8A5-5367A28EBB3D}"/>
              </a:ext>
            </a:extLst>
          </p:cNvPr>
          <p:cNvSpPr txBox="1"/>
          <p:nvPr/>
        </p:nvSpPr>
        <p:spPr>
          <a:xfrm>
            <a:off x="953016" y="1023983"/>
            <a:ext cx="8161325" cy="369332"/>
          </a:xfrm>
          <a:prstGeom prst="rect">
            <a:avLst/>
          </a:prstGeom>
          <a:noFill/>
        </p:spPr>
        <p:txBody>
          <a:bodyPr wrap="square" rtlCol="0">
            <a:spAutoFit/>
          </a:bodyPr>
          <a:lstStyle/>
          <a:p>
            <a:pPr algn="r" rtl="1"/>
            <a:r>
              <a:rPr lang="ar-BH" b="1" dirty="0">
                <a:solidFill>
                  <a:srgbClr val="397B26"/>
                </a:solidFill>
                <a:latin typeface="Rubik" pitchFamily="2" charset="-79"/>
                <a:cs typeface="Rubik" pitchFamily="2" charset="-79"/>
              </a:rPr>
              <a:t>تأمل: </a:t>
            </a:r>
            <a:r>
              <a:rPr lang="ar-BH" b="1" dirty="0">
                <a:latin typeface="Rubik" pitchFamily="2" charset="-79"/>
                <a:cs typeface="Rubik" pitchFamily="2" charset="-79"/>
              </a:rPr>
              <a:t>كيف لهذهِ الأنشطة أن تعزز </a:t>
            </a:r>
            <a:r>
              <a:rPr lang="ar-BH" b="1" dirty="0">
                <a:solidFill>
                  <a:srgbClr val="203864"/>
                </a:solidFill>
                <a:latin typeface="Rubik" pitchFamily="2" charset="-79"/>
                <a:cs typeface="Rubik" pitchFamily="2" charset="-79"/>
              </a:rPr>
              <a:t>"النمو الشامل والمتكامل"</a:t>
            </a:r>
            <a:r>
              <a:rPr lang="ar-BH" b="1" dirty="0">
                <a:latin typeface="Rubik" pitchFamily="2" charset="-79"/>
                <a:cs typeface="Rubik" pitchFamily="2" charset="-79"/>
              </a:rPr>
              <a:t>؟</a:t>
            </a:r>
            <a:r>
              <a:rPr lang="ar-BH" b="1" dirty="0">
                <a:solidFill>
                  <a:srgbClr val="397B26"/>
                </a:solidFill>
                <a:latin typeface="Rubik" pitchFamily="2" charset="-79"/>
                <a:cs typeface="Rubik" pitchFamily="2" charset="-79"/>
              </a:rPr>
              <a:t> </a:t>
            </a:r>
            <a:r>
              <a:rPr lang="en-US" dirty="0">
                <a:latin typeface="Rubik" pitchFamily="2" charset="-79"/>
                <a:cs typeface="Rubik" pitchFamily="2" charset="-79"/>
              </a:rPr>
              <a:t> </a:t>
            </a:r>
            <a:endParaRPr lang="en-GB" dirty="0">
              <a:latin typeface="Rubik" pitchFamily="2" charset="-79"/>
              <a:cs typeface="Rubik" pitchFamily="2" charset="-79"/>
            </a:endParaRPr>
          </a:p>
        </p:txBody>
      </p:sp>
      <p:pic>
        <p:nvPicPr>
          <p:cNvPr id="6" name="Graphic 5" descr="Lightbulb and gear outline">
            <a:extLst>
              <a:ext uri="{FF2B5EF4-FFF2-40B4-BE49-F238E27FC236}">
                <a16:creationId xmlns:a16="http://schemas.microsoft.com/office/drawing/2014/main" id="{A833797F-5BBF-5C62-B1F8-475FD552E5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4341" y="952232"/>
            <a:ext cx="457200" cy="457200"/>
          </a:xfrm>
          <a:prstGeom prst="rect">
            <a:avLst/>
          </a:prstGeom>
        </p:spPr>
      </p:pic>
      <p:sp>
        <p:nvSpPr>
          <p:cNvPr id="7" name="TextBox 6">
            <a:extLst>
              <a:ext uri="{FF2B5EF4-FFF2-40B4-BE49-F238E27FC236}">
                <a16:creationId xmlns:a16="http://schemas.microsoft.com/office/drawing/2014/main" id="{CD90EEBD-8A81-B79F-9047-32E257327321}"/>
              </a:ext>
            </a:extLst>
          </p:cNvPr>
          <p:cNvSpPr txBox="1"/>
          <p:nvPr/>
        </p:nvSpPr>
        <p:spPr>
          <a:xfrm>
            <a:off x="604563" y="4428530"/>
            <a:ext cx="10704485" cy="2154436"/>
          </a:xfrm>
          <a:prstGeom prst="rect">
            <a:avLst/>
          </a:prstGeom>
          <a:noFill/>
          <a:ln>
            <a:solidFill>
              <a:schemeClr val="accent1"/>
            </a:solidFill>
          </a:ln>
        </p:spPr>
        <p:txBody>
          <a:bodyPr wrap="square" rtlCol="0">
            <a:spAutoFit/>
          </a:bodyPr>
          <a:lstStyle/>
          <a:p>
            <a:pPr algn="ctr" rtl="1"/>
            <a:r>
              <a:rPr lang="ar-BH" sz="1600" dirty="0">
                <a:latin typeface="Rubik" pitchFamily="2" charset="-79"/>
                <a:cs typeface="Rubik" pitchFamily="2" charset="-79"/>
              </a:rPr>
              <a:t>جميع هذه الأنشطة تعزز نمو الأطفال في مختلف المجالات، كتنمية مهاراتهم الحركية الكبرى والدقيقة، إلى جانب تنمية مهاراتهم الاجتماعية ومهارات التواصل من خلال التحدث والتفاعل مع الآخرين، كما تعزز قدراتهم في تنظيم عواطفهم وضبط النفس، وتنمية خيالهم من خلال استكشاف قدراتهم الإبداعية وتطويرها، الخ .. </a:t>
            </a:r>
          </a:p>
          <a:p>
            <a:pPr algn="ctr" rtl="1"/>
            <a:endParaRPr lang="en-GB" sz="1600" dirty="0">
              <a:latin typeface="Rubik" pitchFamily="2" charset="-79"/>
              <a:cs typeface="Rubik" pitchFamily="2" charset="-79"/>
            </a:endParaRPr>
          </a:p>
          <a:p>
            <a:pPr algn="ctr" rtl="1"/>
            <a:r>
              <a:rPr lang="ar-BH" sz="1600" dirty="0">
                <a:latin typeface="Rubik" pitchFamily="2" charset="-79"/>
                <a:cs typeface="Rubik" pitchFamily="2" charset="-79"/>
              </a:rPr>
              <a:t>بهذه الطريقة تعزز هذه الأنشطة </a:t>
            </a:r>
          </a:p>
          <a:p>
            <a:pPr algn="ctr" rtl="1"/>
            <a:endParaRPr lang="ar-BH" sz="1600" dirty="0">
              <a:latin typeface="Rubik" pitchFamily="2" charset="-79"/>
              <a:cs typeface="Rubik" pitchFamily="2" charset="-79"/>
            </a:endParaRPr>
          </a:p>
          <a:p>
            <a:pPr algn="ctr" rtl="1"/>
            <a:r>
              <a:rPr lang="ar-BH" sz="1600" dirty="0">
                <a:latin typeface="Rubik" pitchFamily="2" charset="-79"/>
                <a:cs typeface="Rubik" pitchFamily="2" charset="-79"/>
              </a:rPr>
              <a:t> </a:t>
            </a:r>
            <a:r>
              <a:rPr lang="ar-BH" sz="2400" b="1" dirty="0">
                <a:solidFill>
                  <a:srgbClr val="203864"/>
                </a:solidFill>
                <a:latin typeface="Rubik" pitchFamily="2" charset="-79"/>
                <a:cs typeface="Rubik" pitchFamily="2" charset="-79"/>
              </a:rPr>
              <a:t>"النمو الشامل والمتكامل"</a:t>
            </a:r>
          </a:p>
          <a:p>
            <a:pPr algn="ctr" rtl="1"/>
            <a:r>
              <a:rPr lang="ar-BH" sz="1000" b="1" dirty="0">
                <a:solidFill>
                  <a:srgbClr val="203864"/>
                </a:solidFill>
                <a:latin typeface="Rubik" pitchFamily="2" charset="-79"/>
                <a:cs typeface="Rubik" pitchFamily="2" charset="-79"/>
              </a:rPr>
              <a:t> </a:t>
            </a:r>
            <a:endParaRPr lang="en-GB" sz="1000" b="1" dirty="0">
              <a:solidFill>
                <a:srgbClr val="203864"/>
              </a:solidFill>
              <a:latin typeface="Rubik" pitchFamily="2" charset="-79"/>
              <a:cs typeface="Rubik" pitchFamily="2" charset="-79"/>
            </a:endParaRPr>
          </a:p>
        </p:txBody>
      </p:sp>
    </p:spTree>
    <p:extLst>
      <p:ext uri="{BB962C8B-B14F-4D97-AF65-F5344CB8AC3E}">
        <p14:creationId xmlns:p14="http://schemas.microsoft.com/office/powerpoint/2010/main" val="142073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C9181-E747-A9DC-1E74-89CAEB0EC0A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13074CE0-B557-AB94-B302-82EDC2BD8AA9}"/>
              </a:ext>
            </a:extLst>
          </p:cNvPr>
          <p:cNvSpPr txBox="1"/>
          <p:nvPr/>
        </p:nvSpPr>
        <p:spPr>
          <a:xfrm>
            <a:off x="-363333" y="3484579"/>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قراءة القصص مع الأم </a:t>
            </a:r>
            <a:endParaRPr lang="en-GB" b="1" kern="1200" dirty="0">
              <a:solidFill>
                <a:srgbClr val="397B26"/>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9B082B89-5A3C-74CC-3F62-911900B21866}"/>
              </a:ext>
            </a:extLst>
          </p:cNvPr>
          <p:cNvSpPr txBox="1"/>
          <p:nvPr/>
        </p:nvSpPr>
        <p:spPr>
          <a:xfrm>
            <a:off x="3109645" y="3484579"/>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مغامرات الجد</a:t>
            </a:r>
            <a:endParaRPr lang="en-GB" b="1" kern="1200" dirty="0">
              <a:solidFill>
                <a:srgbClr val="397B26"/>
              </a:solidFill>
              <a:latin typeface="Rubik" pitchFamily="2" charset="-79"/>
              <a:cs typeface="Rubik" pitchFamily="2" charset="-79"/>
            </a:endParaRPr>
          </a:p>
        </p:txBody>
      </p:sp>
      <p:sp>
        <p:nvSpPr>
          <p:cNvPr id="24" name="TextBox 23">
            <a:extLst>
              <a:ext uri="{FF2B5EF4-FFF2-40B4-BE49-F238E27FC236}">
                <a16:creationId xmlns:a16="http://schemas.microsoft.com/office/drawing/2014/main" id="{85026CC6-FD2B-81C9-E4A2-E7BFBF981804}"/>
              </a:ext>
            </a:extLst>
          </p:cNvPr>
          <p:cNvSpPr txBox="1"/>
          <p:nvPr/>
        </p:nvSpPr>
        <p:spPr>
          <a:xfrm>
            <a:off x="-363333" y="6054976"/>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dirty="0">
                <a:solidFill>
                  <a:srgbClr val="397B26"/>
                </a:solidFill>
                <a:latin typeface="Rubik" pitchFamily="2" charset="-79"/>
                <a:cs typeface="Rubik" pitchFamily="2" charset="-79"/>
              </a:rPr>
              <a:t>زيارة طبيب الأسنان</a:t>
            </a:r>
            <a:endParaRPr lang="en-GB" b="1" kern="1200" dirty="0">
              <a:solidFill>
                <a:srgbClr val="397B26"/>
              </a:solidFill>
              <a:latin typeface="Rubik" pitchFamily="2" charset="-79"/>
              <a:cs typeface="Rubik" pitchFamily="2" charset="-79"/>
            </a:endParaRPr>
          </a:p>
        </p:txBody>
      </p:sp>
      <p:sp>
        <p:nvSpPr>
          <p:cNvPr id="25" name="TextBox 24">
            <a:extLst>
              <a:ext uri="{FF2B5EF4-FFF2-40B4-BE49-F238E27FC236}">
                <a16:creationId xmlns:a16="http://schemas.microsoft.com/office/drawing/2014/main" id="{B614DA9C-A4CA-6CD3-AC52-1FF3286CA254}"/>
              </a:ext>
            </a:extLst>
          </p:cNvPr>
          <p:cNvSpPr txBox="1"/>
          <p:nvPr/>
        </p:nvSpPr>
        <p:spPr>
          <a:xfrm>
            <a:off x="3369196" y="6054976"/>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رحلة إلى حوض الأسماك</a:t>
            </a:r>
            <a:endParaRPr lang="en-GB" b="1" kern="1200" dirty="0">
              <a:solidFill>
                <a:srgbClr val="397B26"/>
              </a:solidFill>
              <a:latin typeface="Rubik" pitchFamily="2" charset="-79"/>
              <a:cs typeface="Rubik" pitchFamily="2" charset="-79"/>
            </a:endParaRPr>
          </a:p>
        </p:txBody>
      </p:sp>
      <p:sp>
        <p:nvSpPr>
          <p:cNvPr id="2" name="Rectangle 1">
            <a:extLst>
              <a:ext uri="{FF2B5EF4-FFF2-40B4-BE49-F238E27FC236}">
                <a16:creationId xmlns:a16="http://schemas.microsoft.com/office/drawing/2014/main" id="{6698CF83-8F5E-9B3A-D170-43346EB1C6DA}"/>
              </a:ext>
            </a:extLst>
          </p:cNvPr>
          <p:cNvSpPr/>
          <p:nvPr/>
        </p:nvSpPr>
        <p:spPr>
          <a:xfrm>
            <a:off x="8155236" y="1869592"/>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 name="Rectangle 2">
            <a:extLst>
              <a:ext uri="{FF2B5EF4-FFF2-40B4-BE49-F238E27FC236}">
                <a16:creationId xmlns:a16="http://schemas.microsoft.com/office/drawing/2014/main" id="{6DA4A4BF-CCA3-44F8-7A86-A784051A413D}"/>
              </a:ext>
            </a:extLst>
          </p:cNvPr>
          <p:cNvSpPr/>
          <p:nvPr/>
        </p:nvSpPr>
        <p:spPr>
          <a:xfrm>
            <a:off x="8309793" y="2015058"/>
            <a:ext cx="2782019" cy="2363807"/>
          </a:xfrm>
          <a:prstGeom prst="rect">
            <a:avLst/>
          </a:prstGeom>
          <a:blipFill rotWithShape="1">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latin typeface="Rubik" pitchFamily="2" charset="-79"/>
              <a:cs typeface="Rubik" pitchFamily="2" charset="-79"/>
            </a:endParaRPr>
          </a:p>
        </p:txBody>
      </p:sp>
      <p:grpSp>
        <p:nvGrpSpPr>
          <p:cNvPr id="6" name="Group 5">
            <a:extLst>
              <a:ext uri="{FF2B5EF4-FFF2-40B4-BE49-F238E27FC236}">
                <a16:creationId xmlns:a16="http://schemas.microsoft.com/office/drawing/2014/main" id="{71384AF2-A1A0-8EF0-3742-F0473C0CC603}"/>
              </a:ext>
            </a:extLst>
          </p:cNvPr>
          <p:cNvGrpSpPr/>
          <p:nvPr/>
        </p:nvGrpSpPr>
        <p:grpSpPr>
          <a:xfrm>
            <a:off x="8300139" y="4651846"/>
            <a:ext cx="2782019" cy="789945"/>
            <a:chOff x="7492292" y="4224803"/>
            <a:chExt cx="2782019" cy="789945"/>
          </a:xfrm>
        </p:grpSpPr>
        <p:sp>
          <p:nvSpPr>
            <p:cNvPr id="7" name="Rectangle 6">
              <a:extLst>
                <a:ext uri="{FF2B5EF4-FFF2-40B4-BE49-F238E27FC236}">
                  <a16:creationId xmlns:a16="http://schemas.microsoft.com/office/drawing/2014/main" id="{534EF18B-FD32-0598-1BFD-87EC8332B756}"/>
                </a:ext>
              </a:extLst>
            </p:cNvPr>
            <p:cNvSpPr/>
            <p:nvPr/>
          </p:nvSpPr>
          <p:spPr>
            <a:xfrm>
              <a:off x="7492292" y="4224803"/>
              <a:ext cx="2782019" cy="78994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latin typeface="Rubik" pitchFamily="2" charset="-79"/>
                <a:cs typeface="Rubik" pitchFamily="2" charset="-79"/>
              </a:endParaRPr>
            </a:p>
          </p:txBody>
        </p:sp>
        <p:sp>
          <p:nvSpPr>
            <p:cNvPr id="9" name="TextBox 8">
              <a:extLst>
                <a:ext uri="{FF2B5EF4-FFF2-40B4-BE49-F238E27FC236}">
                  <a16:creationId xmlns:a16="http://schemas.microsoft.com/office/drawing/2014/main" id="{B78C4035-AC26-9A7A-B582-DF64BEDB345E}"/>
                </a:ext>
              </a:extLst>
            </p:cNvPr>
            <p:cNvSpPr txBox="1"/>
            <p:nvPr/>
          </p:nvSpPr>
          <p:spPr>
            <a:xfrm>
              <a:off x="7492292" y="4224803"/>
              <a:ext cx="2782019" cy="789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b="1" kern="1200" dirty="0">
                <a:latin typeface="Rubik" pitchFamily="2" charset="-79"/>
                <a:cs typeface="Rubik" pitchFamily="2" charset="-79"/>
              </a:endParaRPr>
            </a:p>
            <a:p>
              <a:pPr marL="0" lvl="0" indent="0" algn="ctr" defTabSz="711200">
                <a:lnSpc>
                  <a:spcPct val="90000"/>
                </a:lnSpc>
                <a:spcBef>
                  <a:spcPct val="0"/>
                </a:spcBef>
                <a:spcAft>
                  <a:spcPct val="35000"/>
                </a:spcAft>
                <a:buNone/>
              </a:pPr>
              <a:r>
                <a:rPr lang="ar-BH" sz="2000" b="1" kern="1200" dirty="0">
                  <a:latin typeface="Rubik" pitchFamily="2" charset="-79"/>
                  <a:cs typeface="Rubik" pitchFamily="2" charset="-79"/>
                </a:rPr>
                <a:t>بيئة </a:t>
              </a:r>
              <a:r>
                <a:rPr lang="ar-BH" sz="2000" b="1" dirty="0">
                  <a:latin typeface="Rubik" pitchFamily="2" charset="-79"/>
                  <a:cs typeface="Rubik" pitchFamily="2" charset="-79"/>
                </a:rPr>
                <a:t>شاملة </a:t>
              </a:r>
              <a:r>
                <a:rPr lang="ar-BH" sz="2000" b="1" kern="1200" dirty="0">
                  <a:latin typeface="Rubik" pitchFamily="2" charset="-79"/>
                  <a:cs typeface="Rubik" pitchFamily="2" charset="-79"/>
                </a:rPr>
                <a:t>وحاضنة</a:t>
              </a:r>
              <a:endParaRPr lang="en-GB" sz="2000" b="1" kern="1200" dirty="0">
                <a:latin typeface="Rubik" pitchFamily="2" charset="-79"/>
                <a:cs typeface="Rubik" pitchFamily="2" charset="-79"/>
              </a:endParaRPr>
            </a:p>
            <a:p>
              <a:pPr marL="0" lvl="0" indent="0" algn="l" defTabSz="400050">
                <a:lnSpc>
                  <a:spcPct val="90000"/>
                </a:lnSpc>
                <a:spcBef>
                  <a:spcPct val="0"/>
                </a:spcBef>
                <a:spcAft>
                  <a:spcPct val="35000"/>
                </a:spcAft>
                <a:buNone/>
              </a:pPr>
              <a:endParaRPr lang="en-GB" sz="900" kern="1200" dirty="0">
                <a:latin typeface="Rubik" pitchFamily="2" charset="-79"/>
                <a:cs typeface="Rubik" pitchFamily="2" charset="-79"/>
              </a:endParaRPr>
            </a:p>
          </p:txBody>
        </p:sp>
      </p:grpSp>
      <p:grpSp>
        <p:nvGrpSpPr>
          <p:cNvPr id="10" name="Group 9">
            <a:extLst>
              <a:ext uri="{FF2B5EF4-FFF2-40B4-BE49-F238E27FC236}">
                <a16:creationId xmlns:a16="http://schemas.microsoft.com/office/drawing/2014/main" id="{53E3A26E-24C1-D970-9DFE-BF27565BB584}"/>
              </a:ext>
            </a:extLst>
          </p:cNvPr>
          <p:cNvGrpSpPr/>
          <p:nvPr/>
        </p:nvGrpSpPr>
        <p:grpSpPr>
          <a:xfrm>
            <a:off x="8300138" y="4333510"/>
            <a:ext cx="2782019" cy="363691"/>
            <a:chOff x="7501946" y="3908885"/>
            <a:chExt cx="2782019" cy="363691"/>
          </a:xfrm>
        </p:grpSpPr>
        <p:sp>
          <p:nvSpPr>
            <p:cNvPr id="11" name="Rectangle 10">
              <a:extLst>
                <a:ext uri="{FF2B5EF4-FFF2-40B4-BE49-F238E27FC236}">
                  <a16:creationId xmlns:a16="http://schemas.microsoft.com/office/drawing/2014/main" id="{36AEB11D-B919-75BA-BDD6-1BE2120DE77C}"/>
                </a:ext>
              </a:extLst>
            </p:cNvPr>
            <p:cNvSpPr/>
            <p:nvPr/>
          </p:nvSpPr>
          <p:spPr>
            <a:xfrm>
              <a:off x="7501946" y="3908885"/>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Rubik" pitchFamily="2" charset="-79"/>
                <a:cs typeface="Rubik" pitchFamily="2" charset="-79"/>
              </a:endParaRPr>
            </a:p>
          </p:txBody>
        </p:sp>
        <p:sp>
          <p:nvSpPr>
            <p:cNvPr id="12" name="TextBox 11">
              <a:extLst>
                <a:ext uri="{FF2B5EF4-FFF2-40B4-BE49-F238E27FC236}">
                  <a16:creationId xmlns:a16="http://schemas.microsoft.com/office/drawing/2014/main" id="{2E1D299F-8BD2-C1D7-1009-ECA6EEAB3EEE}"/>
                </a:ext>
              </a:extLst>
            </p:cNvPr>
            <p:cNvSpPr txBox="1"/>
            <p:nvPr/>
          </p:nvSpPr>
          <p:spPr>
            <a:xfrm>
              <a:off x="7501946" y="3908885"/>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ubik" pitchFamily="2" charset="-79"/>
                  <a:cs typeface="Rubik" pitchFamily="2" charset="-79"/>
                </a:rPr>
                <a:t>3</a:t>
              </a:r>
              <a:endParaRPr lang="en-GB" sz="1500" kern="1200" dirty="0">
                <a:latin typeface="Rubik" pitchFamily="2" charset="-79"/>
                <a:cs typeface="Rubik" pitchFamily="2" charset="-79"/>
              </a:endParaRPr>
            </a:p>
          </p:txBody>
        </p:sp>
      </p:grpSp>
      <p:pic>
        <p:nvPicPr>
          <p:cNvPr id="13" name="Picture 12">
            <a:extLst>
              <a:ext uri="{FF2B5EF4-FFF2-40B4-BE49-F238E27FC236}">
                <a16:creationId xmlns:a16="http://schemas.microsoft.com/office/drawing/2014/main" id="{4F35471A-5951-9D2C-94D2-8314059D71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383" y="4186541"/>
            <a:ext cx="1952741" cy="1952741"/>
          </a:xfrm>
          <a:prstGeom prst="rect">
            <a:avLst/>
          </a:prstGeom>
        </p:spPr>
      </p:pic>
      <p:pic>
        <p:nvPicPr>
          <p:cNvPr id="15" name="Picture 14">
            <a:extLst>
              <a:ext uri="{FF2B5EF4-FFF2-40B4-BE49-F238E27FC236}">
                <a16:creationId xmlns:a16="http://schemas.microsoft.com/office/drawing/2014/main" id="{F8261104-5090-01C4-A7A7-CDB32210FB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384" y="1489955"/>
            <a:ext cx="1952741" cy="1952741"/>
          </a:xfrm>
          <a:prstGeom prst="rect">
            <a:avLst/>
          </a:prstGeom>
        </p:spPr>
      </p:pic>
      <p:pic>
        <p:nvPicPr>
          <p:cNvPr id="19" name="Picture 18">
            <a:extLst>
              <a:ext uri="{FF2B5EF4-FFF2-40B4-BE49-F238E27FC236}">
                <a16:creationId xmlns:a16="http://schemas.microsoft.com/office/drawing/2014/main" id="{9B17C58C-F185-3F25-58BD-939556D822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00093" y="1489955"/>
            <a:ext cx="1952742" cy="1952742"/>
          </a:xfrm>
          <a:prstGeom prst="rect">
            <a:avLst/>
          </a:prstGeom>
        </p:spPr>
      </p:pic>
      <p:pic>
        <p:nvPicPr>
          <p:cNvPr id="21" name="Picture 20">
            <a:extLst>
              <a:ext uri="{FF2B5EF4-FFF2-40B4-BE49-F238E27FC236}">
                <a16:creationId xmlns:a16="http://schemas.microsoft.com/office/drawing/2014/main" id="{79B8A7FF-2068-B235-7B6B-19D11975A0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00094" y="4186541"/>
            <a:ext cx="1952741" cy="1952741"/>
          </a:xfrm>
          <a:prstGeom prst="rect">
            <a:avLst/>
          </a:prstGeom>
        </p:spPr>
      </p:pic>
      <p:sp>
        <p:nvSpPr>
          <p:cNvPr id="16" name="Title 1">
            <a:extLst>
              <a:ext uri="{FF2B5EF4-FFF2-40B4-BE49-F238E27FC236}">
                <a16:creationId xmlns:a16="http://schemas.microsoft.com/office/drawing/2014/main" id="{F89D10EE-9803-A858-F863-590E45251E7E}"/>
              </a:ext>
            </a:extLst>
          </p:cNvPr>
          <p:cNvSpPr>
            <a:spLocks noGrp="1"/>
          </p:cNvSpPr>
          <p:nvPr>
            <p:ph type="title"/>
          </p:nvPr>
        </p:nvSpPr>
        <p:spPr>
          <a:xfrm>
            <a:off x="997628" y="136566"/>
            <a:ext cx="10196744" cy="744584"/>
          </a:xfrm>
        </p:spPr>
        <p:txBody>
          <a:bodyPr>
            <a:normAutofit/>
          </a:bodyPr>
          <a:lstStyle/>
          <a:p>
            <a:pPr algn="r" rtl="1"/>
            <a:r>
              <a:rPr lang="ar-BH" sz="2800" b="1" dirty="0">
                <a:solidFill>
                  <a:schemeClr val="accent1">
                    <a:lumMod val="75000"/>
                  </a:schemeClr>
                </a:solidFill>
                <a:latin typeface="Rubik" pitchFamily="2" charset="-79"/>
                <a:cs typeface="Rubik" pitchFamily="2" charset="-79"/>
              </a:rPr>
              <a:t>نشاط تدريبي (1)</a:t>
            </a:r>
            <a:endParaRPr lang="en-US" sz="2800" b="1" dirty="0">
              <a:solidFill>
                <a:schemeClr val="accent1">
                  <a:lumMod val="75000"/>
                </a:schemeClr>
              </a:solidFill>
              <a:latin typeface="Rubik" pitchFamily="2" charset="-79"/>
              <a:cs typeface="Rubik" pitchFamily="2" charset="-79"/>
            </a:endParaRPr>
          </a:p>
        </p:txBody>
      </p:sp>
      <p:sp>
        <p:nvSpPr>
          <p:cNvPr id="17" name="TextBox 16">
            <a:extLst>
              <a:ext uri="{FF2B5EF4-FFF2-40B4-BE49-F238E27FC236}">
                <a16:creationId xmlns:a16="http://schemas.microsoft.com/office/drawing/2014/main" id="{0B6390FB-14D7-6C73-74F7-4F6E102A80E6}"/>
              </a:ext>
            </a:extLst>
          </p:cNvPr>
          <p:cNvSpPr txBox="1"/>
          <p:nvPr/>
        </p:nvSpPr>
        <p:spPr>
          <a:xfrm>
            <a:off x="15563" y="803024"/>
            <a:ext cx="10964337" cy="400110"/>
          </a:xfrm>
          <a:prstGeom prst="rect">
            <a:avLst/>
          </a:prstGeom>
          <a:noFill/>
        </p:spPr>
        <p:txBody>
          <a:bodyPr wrap="square" rtlCol="0">
            <a:spAutoFit/>
          </a:bodyPr>
          <a:lstStyle/>
          <a:p>
            <a:pPr algn="r" rtl="1"/>
            <a:r>
              <a:rPr lang="ar-BH" sz="2000" dirty="0">
                <a:latin typeface="Rubik" pitchFamily="2" charset="-79"/>
                <a:cs typeface="Rubik" pitchFamily="2" charset="-79"/>
              </a:rPr>
              <a:t>أمثلة لأنشطة تعزز ركائز التعليم في مرحلة التعليم المبكر </a:t>
            </a:r>
            <a:endParaRPr lang="en-GB" sz="2000" dirty="0">
              <a:latin typeface="Rubik" pitchFamily="2" charset="-79"/>
              <a:cs typeface="Rubik" pitchFamily="2" charset="-79"/>
            </a:endParaRPr>
          </a:p>
        </p:txBody>
      </p:sp>
    </p:spTree>
    <p:extLst>
      <p:ext uri="{BB962C8B-B14F-4D97-AF65-F5344CB8AC3E}">
        <p14:creationId xmlns:p14="http://schemas.microsoft.com/office/powerpoint/2010/main" val="2480460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Down 15">
            <a:extLst>
              <a:ext uri="{FF2B5EF4-FFF2-40B4-BE49-F238E27FC236}">
                <a16:creationId xmlns:a16="http://schemas.microsoft.com/office/drawing/2014/main" id="{9309A602-5102-9679-9E26-08B88928B6C9}"/>
              </a:ext>
            </a:extLst>
          </p:cNvPr>
          <p:cNvSpPr/>
          <p:nvPr/>
        </p:nvSpPr>
        <p:spPr>
          <a:xfrm>
            <a:off x="4696698" y="1439874"/>
            <a:ext cx="875212" cy="4917902"/>
          </a:xfrm>
          <a:prstGeom prst="downArrow">
            <a:avLst/>
          </a:prstGeom>
          <a:solidFill>
            <a:schemeClr val="accent2"/>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4197538" y="95267"/>
            <a:ext cx="7178396" cy="744584"/>
          </a:xfrm>
        </p:spPr>
        <p:txBody>
          <a:bodyPr>
            <a:normAutofit/>
          </a:bodyPr>
          <a:lstStyle/>
          <a:p>
            <a:pPr algn="r" rtl="1"/>
            <a:r>
              <a:rPr lang="ar-BH" sz="3200" b="1" dirty="0">
                <a:solidFill>
                  <a:srgbClr val="1C4679"/>
                </a:solidFill>
                <a:latin typeface="Rubik" pitchFamily="2" charset="-79"/>
                <a:cs typeface="Rubik" pitchFamily="2" charset="-79"/>
              </a:rPr>
              <a:t>هيكل إطار مراجعة رياض الأطفال</a:t>
            </a:r>
            <a:endParaRPr lang="en-US" sz="3200" b="1" dirty="0">
              <a:solidFill>
                <a:srgbClr val="1C4679"/>
              </a:solidFill>
              <a:latin typeface="Rubik" pitchFamily="2" charset="-79"/>
              <a:cs typeface="Rubik" pitchFamily="2" charset="-79"/>
            </a:endParaRPr>
          </a:p>
        </p:txBody>
      </p:sp>
      <p:sp>
        <p:nvSpPr>
          <p:cNvPr id="8" name="Freeform: Shape 7">
            <a:extLst>
              <a:ext uri="{FF2B5EF4-FFF2-40B4-BE49-F238E27FC236}">
                <a16:creationId xmlns:a16="http://schemas.microsoft.com/office/drawing/2014/main" id="{6F3C9549-B6F2-C7E6-B020-8F513BE81351}"/>
              </a:ext>
            </a:extLst>
          </p:cNvPr>
          <p:cNvSpPr/>
          <p:nvPr/>
        </p:nvSpPr>
        <p:spPr>
          <a:xfrm>
            <a:off x="494941" y="2780017"/>
            <a:ext cx="2393325" cy="129796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ar-BH" sz="3000" dirty="0">
                <a:solidFill>
                  <a:srgbClr val="203864"/>
                </a:solidFill>
                <a:latin typeface="Rubik" pitchFamily="2" charset="-79"/>
                <a:cs typeface="Rubik" pitchFamily="2" charset="-79"/>
              </a:rPr>
              <a:t>عملية التقييم</a:t>
            </a:r>
            <a:endParaRPr lang="en-GB" sz="3000" kern="1200" dirty="0">
              <a:solidFill>
                <a:srgbClr val="203864"/>
              </a:solidFill>
              <a:latin typeface="Rubik" pitchFamily="2" charset="-79"/>
              <a:cs typeface="Rubik" pitchFamily="2" charset="-79"/>
            </a:endParaRPr>
          </a:p>
        </p:txBody>
      </p:sp>
      <p:grpSp>
        <p:nvGrpSpPr>
          <p:cNvPr id="6" name="Group 5">
            <a:extLst>
              <a:ext uri="{FF2B5EF4-FFF2-40B4-BE49-F238E27FC236}">
                <a16:creationId xmlns:a16="http://schemas.microsoft.com/office/drawing/2014/main" id="{71DCE17D-ACFB-FD6D-C916-B059709FEE82}"/>
              </a:ext>
            </a:extLst>
          </p:cNvPr>
          <p:cNvGrpSpPr/>
          <p:nvPr/>
        </p:nvGrpSpPr>
        <p:grpSpPr>
          <a:xfrm>
            <a:off x="3755256" y="4198229"/>
            <a:ext cx="2758100" cy="996425"/>
            <a:chOff x="8848164" y="2800614"/>
            <a:chExt cx="2906038" cy="1457995"/>
          </a:xfrm>
        </p:grpSpPr>
        <p:pic>
          <p:nvPicPr>
            <p:cNvPr id="9" name="Picture 8" descr="A rectangular object with a black background&#10;&#10;Description automatically generated">
              <a:extLst>
                <a:ext uri="{FF2B5EF4-FFF2-40B4-BE49-F238E27FC236}">
                  <a16:creationId xmlns:a16="http://schemas.microsoft.com/office/drawing/2014/main" id="{BF7667BC-2076-F734-2979-6537A12ACAE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8848164" y="2800614"/>
              <a:ext cx="2906038" cy="1457995"/>
            </a:xfrm>
            <a:prstGeom prst="rect">
              <a:avLst/>
            </a:prstGeom>
          </p:spPr>
        </p:pic>
        <p:sp>
          <p:nvSpPr>
            <p:cNvPr id="10" name="Freeform: Shape 9">
              <a:extLst>
                <a:ext uri="{FF2B5EF4-FFF2-40B4-BE49-F238E27FC236}">
                  <a16:creationId xmlns:a16="http://schemas.microsoft.com/office/drawing/2014/main" id="{8F0EC7F2-B55F-CE7E-DA84-1A3841B65E87}"/>
                </a:ext>
              </a:extLst>
            </p:cNvPr>
            <p:cNvSpPr/>
            <p:nvPr/>
          </p:nvSpPr>
          <p:spPr>
            <a:xfrm>
              <a:off x="8978371" y="3009750"/>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ar-BH" sz="3000" b="1" dirty="0">
                  <a:solidFill>
                    <a:srgbClr val="203864"/>
                  </a:solidFill>
                  <a:latin typeface="Rubik" pitchFamily="2" charset="-79"/>
                  <a:cs typeface="Rubik" pitchFamily="2" charset="-79"/>
                </a:rPr>
                <a:t>المؤشرات</a:t>
              </a:r>
              <a:endParaRPr lang="en-GB" sz="3000" kern="1200" dirty="0">
                <a:solidFill>
                  <a:srgbClr val="203864"/>
                </a:solidFill>
                <a:latin typeface="Rubik" pitchFamily="2" charset="-79"/>
                <a:cs typeface="Rubik" pitchFamily="2" charset="-79"/>
              </a:endParaRPr>
            </a:p>
          </p:txBody>
        </p:sp>
      </p:grpSp>
      <p:grpSp>
        <p:nvGrpSpPr>
          <p:cNvPr id="5" name="Group 4">
            <a:extLst>
              <a:ext uri="{FF2B5EF4-FFF2-40B4-BE49-F238E27FC236}">
                <a16:creationId xmlns:a16="http://schemas.microsoft.com/office/drawing/2014/main" id="{39AC797A-B24F-59BA-16EE-7B11BFF0C472}"/>
              </a:ext>
            </a:extLst>
          </p:cNvPr>
          <p:cNvGrpSpPr/>
          <p:nvPr/>
        </p:nvGrpSpPr>
        <p:grpSpPr>
          <a:xfrm>
            <a:off x="3755255" y="2995666"/>
            <a:ext cx="2758100" cy="996425"/>
            <a:chOff x="6968755" y="4424644"/>
            <a:chExt cx="2906038" cy="1457995"/>
          </a:xfrm>
        </p:grpSpPr>
        <p:pic>
          <p:nvPicPr>
            <p:cNvPr id="12" name="Picture 11" descr="A rectangular object with a black background&#10;&#10;Description automatically generated">
              <a:extLst>
                <a:ext uri="{FF2B5EF4-FFF2-40B4-BE49-F238E27FC236}">
                  <a16:creationId xmlns:a16="http://schemas.microsoft.com/office/drawing/2014/main" id="{1CBFE96D-E276-18DF-2A54-BB7638F32BC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6968755" y="4424644"/>
              <a:ext cx="2906038" cy="1457995"/>
            </a:xfrm>
            <a:prstGeom prst="rect">
              <a:avLst/>
            </a:prstGeom>
          </p:spPr>
        </p:pic>
        <p:sp>
          <p:nvSpPr>
            <p:cNvPr id="13" name="Freeform: Shape 12">
              <a:extLst>
                <a:ext uri="{FF2B5EF4-FFF2-40B4-BE49-F238E27FC236}">
                  <a16:creationId xmlns:a16="http://schemas.microsoft.com/office/drawing/2014/main" id="{12188B42-CBA9-9D66-AC50-A879F057E2A7}"/>
                </a:ext>
              </a:extLst>
            </p:cNvPr>
            <p:cNvSpPr/>
            <p:nvPr/>
          </p:nvSpPr>
          <p:spPr>
            <a:xfrm>
              <a:off x="7080838" y="4694924"/>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ar-BH" sz="3000" b="1" dirty="0">
                  <a:solidFill>
                    <a:srgbClr val="203864"/>
                  </a:solidFill>
                  <a:latin typeface="Rubik" pitchFamily="2" charset="-79"/>
                  <a:cs typeface="Rubik" pitchFamily="2" charset="-79"/>
                </a:rPr>
                <a:t>المعايير</a:t>
              </a:r>
              <a:endParaRPr lang="en-GB" sz="3000" kern="1200" dirty="0">
                <a:solidFill>
                  <a:srgbClr val="203864"/>
                </a:solidFill>
                <a:latin typeface="Rubik" pitchFamily="2" charset="-79"/>
                <a:cs typeface="Rubik" pitchFamily="2" charset="-79"/>
              </a:endParaRPr>
            </a:p>
          </p:txBody>
        </p:sp>
      </p:grpSp>
      <p:grpSp>
        <p:nvGrpSpPr>
          <p:cNvPr id="3" name="Group 2">
            <a:extLst>
              <a:ext uri="{FF2B5EF4-FFF2-40B4-BE49-F238E27FC236}">
                <a16:creationId xmlns:a16="http://schemas.microsoft.com/office/drawing/2014/main" id="{4040954A-731A-DCE7-9A14-F406653DD61D}"/>
              </a:ext>
            </a:extLst>
          </p:cNvPr>
          <p:cNvGrpSpPr/>
          <p:nvPr/>
        </p:nvGrpSpPr>
        <p:grpSpPr>
          <a:xfrm>
            <a:off x="3772457" y="1793103"/>
            <a:ext cx="2758100" cy="996425"/>
            <a:chOff x="12995706" y="883766"/>
            <a:chExt cx="2906038" cy="1457995"/>
          </a:xfrm>
        </p:grpSpPr>
        <p:pic>
          <p:nvPicPr>
            <p:cNvPr id="14" name="Picture 13" descr="A rectangular object with a black background&#10;&#10;Description automatically generated">
              <a:extLst>
                <a:ext uri="{FF2B5EF4-FFF2-40B4-BE49-F238E27FC236}">
                  <a16:creationId xmlns:a16="http://schemas.microsoft.com/office/drawing/2014/main" id="{16DC68CA-9F8D-BC1D-0534-00783295F9F5}"/>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12995706" y="883766"/>
              <a:ext cx="2906038" cy="1457995"/>
            </a:xfrm>
            <a:prstGeom prst="rect">
              <a:avLst/>
            </a:prstGeom>
          </p:spPr>
        </p:pic>
        <p:sp>
          <p:nvSpPr>
            <p:cNvPr id="15" name="Freeform: Shape 14">
              <a:extLst>
                <a:ext uri="{FF2B5EF4-FFF2-40B4-BE49-F238E27FC236}">
                  <a16:creationId xmlns:a16="http://schemas.microsoft.com/office/drawing/2014/main" id="{CA47675E-39D3-246B-3B20-19780DC08364}"/>
                </a:ext>
              </a:extLst>
            </p:cNvPr>
            <p:cNvSpPr/>
            <p:nvPr/>
          </p:nvSpPr>
          <p:spPr>
            <a:xfrm>
              <a:off x="13107790" y="1123651"/>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ar-BH" sz="3000" b="1" dirty="0">
                  <a:solidFill>
                    <a:srgbClr val="203864"/>
                  </a:solidFill>
                  <a:latin typeface="Rubik" pitchFamily="2" charset="-79"/>
                  <a:cs typeface="Rubik" pitchFamily="2" charset="-79"/>
                </a:rPr>
                <a:t>المجالات</a:t>
              </a:r>
              <a:endParaRPr lang="en-GB" sz="3000" kern="1200" dirty="0">
                <a:solidFill>
                  <a:srgbClr val="203864"/>
                </a:solidFill>
                <a:latin typeface="Rubik" pitchFamily="2" charset="-79"/>
                <a:cs typeface="Rubik" pitchFamily="2" charset="-79"/>
              </a:endParaRPr>
            </a:p>
          </p:txBody>
        </p:sp>
      </p:grpSp>
      <p:sp>
        <p:nvSpPr>
          <p:cNvPr id="19" name="TextBox 18">
            <a:extLst>
              <a:ext uri="{FF2B5EF4-FFF2-40B4-BE49-F238E27FC236}">
                <a16:creationId xmlns:a16="http://schemas.microsoft.com/office/drawing/2014/main" id="{0DC654B5-590C-9D92-AD61-1B272D931EF2}"/>
              </a:ext>
            </a:extLst>
          </p:cNvPr>
          <p:cNvSpPr txBox="1"/>
          <p:nvPr/>
        </p:nvSpPr>
        <p:spPr>
          <a:xfrm>
            <a:off x="2543874" y="3013501"/>
            <a:ext cx="1162594" cy="830997"/>
          </a:xfrm>
          <a:prstGeom prst="rect">
            <a:avLst/>
          </a:prstGeom>
          <a:noFill/>
        </p:spPr>
        <p:txBody>
          <a:bodyPr wrap="square" rtlCol="0">
            <a:spAutoFit/>
          </a:bodyPr>
          <a:lstStyle/>
          <a:p>
            <a:pPr algn="r" rtl="1"/>
            <a:r>
              <a:rPr lang="en-GB" sz="4800" dirty="0">
                <a:solidFill>
                  <a:srgbClr val="203864"/>
                </a:solidFill>
                <a:latin typeface="Rubik" pitchFamily="2" charset="-79"/>
                <a:cs typeface="Rubik" pitchFamily="2" charset="-79"/>
              </a:rPr>
              <a:t>=</a:t>
            </a:r>
          </a:p>
        </p:txBody>
      </p:sp>
      <p:sp>
        <p:nvSpPr>
          <p:cNvPr id="4" name="Rectangle 3">
            <a:extLst>
              <a:ext uri="{FF2B5EF4-FFF2-40B4-BE49-F238E27FC236}">
                <a16:creationId xmlns:a16="http://schemas.microsoft.com/office/drawing/2014/main" id="{F8D9D730-D71F-E8AB-B6F6-D2DE1F2FECD2}"/>
              </a:ext>
            </a:extLst>
          </p:cNvPr>
          <p:cNvSpPr/>
          <p:nvPr/>
        </p:nvSpPr>
        <p:spPr>
          <a:xfrm>
            <a:off x="0" y="1439874"/>
            <a:ext cx="12192000" cy="211185"/>
          </a:xfrm>
          <a:prstGeom prst="rect">
            <a:avLst/>
          </a:prstGeom>
          <a:solidFill>
            <a:srgbClr val="397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pic>
        <p:nvPicPr>
          <p:cNvPr id="11" name="Picture 10" descr="A young child leaning on a blue toy&#10;&#10;Description automatically generated">
            <a:extLst>
              <a:ext uri="{FF2B5EF4-FFF2-40B4-BE49-F238E27FC236}">
                <a16:creationId xmlns:a16="http://schemas.microsoft.com/office/drawing/2014/main" id="{4EBBEA19-5486-8159-B088-9F4F6AAF07C6}"/>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l="22676" r="9832"/>
          <a:stretch/>
        </p:blipFill>
        <p:spPr>
          <a:xfrm>
            <a:off x="6886208" y="1647580"/>
            <a:ext cx="5300805" cy="5225640"/>
          </a:xfrm>
          <a:prstGeom prst="rect">
            <a:avLst/>
          </a:prstGeom>
        </p:spPr>
      </p:pic>
    </p:spTree>
    <p:extLst>
      <p:ext uri="{BB962C8B-B14F-4D97-AF65-F5344CB8AC3E}">
        <p14:creationId xmlns:p14="http://schemas.microsoft.com/office/powerpoint/2010/main" val="1856617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7C54-9D8E-4599-77E4-1E4E02080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07FE8-D83A-9A94-9DE7-C988F905509D}"/>
              </a:ext>
            </a:extLst>
          </p:cNvPr>
          <p:cNvSpPr>
            <a:spLocks noGrp="1"/>
          </p:cNvSpPr>
          <p:nvPr>
            <p:ph type="title"/>
          </p:nvPr>
        </p:nvSpPr>
        <p:spPr>
          <a:xfrm>
            <a:off x="1139517" y="153798"/>
            <a:ext cx="10196744" cy="744584"/>
          </a:xfrm>
        </p:spPr>
        <p:txBody>
          <a:bodyPr>
            <a:normAutofit/>
          </a:bodyPr>
          <a:lstStyle/>
          <a:p>
            <a:pPr algn="r" rtl="1"/>
            <a:r>
              <a:rPr lang="ar-BH" sz="3200" dirty="0">
                <a:solidFill>
                  <a:srgbClr val="1C4679"/>
                </a:solidFill>
                <a:latin typeface="Rubik" pitchFamily="2" charset="-79"/>
                <a:cs typeface="Rubik" pitchFamily="2" charset="-79"/>
              </a:rPr>
              <a:t>إطار مراجعة رياض الأطفال </a:t>
            </a:r>
          </a:p>
        </p:txBody>
      </p:sp>
      <p:graphicFrame>
        <p:nvGraphicFramePr>
          <p:cNvPr id="3" name="Diagram 2">
            <a:extLst>
              <a:ext uri="{FF2B5EF4-FFF2-40B4-BE49-F238E27FC236}">
                <a16:creationId xmlns:a16="http://schemas.microsoft.com/office/drawing/2014/main" id="{0312A65C-E7B8-5260-4528-C98418EC8072}"/>
              </a:ext>
            </a:extLst>
          </p:cNvPr>
          <p:cNvGraphicFramePr/>
          <p:nvPr>
            <p:extLst>
              <p:ext uri="{D42A27DB-BD31-4B8C-83A1-F6EECF244321}">
                <p14:modId xmlns:p14="http://schemas.microsoft.com/office/powerpoint/2010/main" val="2699669372"/>
              </p:ext>
            </p:extLst>
          </p:nvPr>
        </p:nvGraphicFramePr>
        <p:xfrm>
          <a:off x="1693433" y="914148"/>
          <a:ext cx="8805134" cy="514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933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1130708" y="88145"/>
            <a:ext cx="10196744" cy="744584"/>
          </a:xfrm>
        </p:spPr>
        <p:txBody>
          <a:bodyPr>
            <a:normAutofit/>
          </a:bodyPr>
          <a:lstStyle/>
          <a:p>
            <a:pPr algn="r" rtl="1"/>
            <a:r>
              <a:rPr lang="ar-BH" sz="3200" b="1" dirty="0">
                <a:solidFill>
                  <a:schemeClr val="accent2"/>
                </a:solidFill>
                <a:latin typeface="Rubik" pitchFamily="2" charset="-79"/>
                <a:cs typeface="Rubik" pitchFamily="2" charset="-79"/>
              </a:rPr>
              <a:t>المجال 1: </a:t>
            </a:r>
            <a:r>
              <a:rPr lang="ar-BH" sz="3200" b="1" dirty="0">
                <a:solidFill>
                  <a:schemeClr val="accent1">
                    <a:lumMod val="75000"/>
                  </a:schemeClr>
                </a:solidFill>
                <a:latin typeface="Rubik" pitchFamily="2" charset="-79"/>
                <a:cs typeface="Rubik" pitchFamily="2" charset="-79"/>
              </a:rPr>
              <a:t>نمو الأطفال وتَطورهم</a:t>
            </a:r>
            <a:endParaRPr lang="en-US" sz="3200" b="1" dirty="0">
              <a:solidFill>
                <a:schemeClr val="accent1">
                  <a:lumMod val="75000"/>
                </a:schemeClr>
              </a:solidFill>
              <a:latin typeface="Rubik" pitchFamily="2" charset="-79"/>
              <a:cs typeface="Rubik" pitchFamily="2" charset="-79"/>
            </a:endParaRP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pic>
        <p:nvPicPr>
          <p:cNvPr id="21" name="Picture 20" descr="A couple of young boys playing in sand&#10;&#10;Description automatically generated">
            <a:extLst>
              <a:ext uri="{FF2B5EF4-FFF2-40B4-BE49-F238E27FC236}">
                <a16:creationId xmlns:a16="http://schemas.microsoft.com/office/drawing/2014/main" id="{72FB5BB2-7293-F523-E15F-C249E02C4338}"/>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26678" y="919105"/>
            <a:ext cx="5065322" cy="5927878"/>
          </a:xfrm>
          <a:prstGeom prst="rect">
            <a:avLst/>
          </a:prstGeom>
        </p:spPr>
      </p:pic>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32" name="TextBox 31">
            <a:extLst>
              <a:ext uri="{FF2B5EF4-FFF2-40B4-BE49-F238E27FC236}">
                <a16:creationId xmlns:a16="http://schemas.microsoft.com/office/drawing/2014/main" id="{6F31E06C-BA72-D401-CEFB-2B82A2463C1B}"/>
              </a:ext>
            </a:extLst>
          </p:cNvPr>
          <p:cNvSpPr txBox="1"/>
          <p:nvPr/>
        </p:nvSpPr>
        <p:spPr>
          <a:xfrm>
            <a:off x="340487" y="1192947"/>
            <a:ext cx="6399984"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1.1 نمو الأطفال الاجتماعي والعاطفي</a:t>
            </a:r>
          </a:p>
        </p:txBody>
      </p:sp>
      <p:grpSp>
        <p:nvGrpSpPr>
          <p:cNvPr id="25" name="Group 24">
            <a:extLst>
              <a:ext uri="{FF2B5EF4-FFF2-40B4-BE49-F238E27FC236}">
                <a16:creationId xmlns:a16="http://schemas.microsoft.com/office/drawing/2014/main" id="{F61506E6-AF63-7EAD-DC2A-EEEFB09E49E2}"/>
              </a:ext>
            </a:extLst>
          </p:cNvPr>
          <p:cNvGrpSpPr/>
          <p:nvPr/>
        </p:nvGrpSpPr>
        <p:grpSpPr>
          <a:xfrm>
            <a:off x="209946" y="1797246"/>
            <a:ext cx="1945361" cy="1058875"/>
            <a:chOff x="1271759" y="2894136"/>
            <a:chExt cx="1587520" cy="1058875"/>
          </a:xfrm>
          <a:noFill/>
        </p:grpSpPr>
        <p:sp>
          <p:nvSpPr>
            <p:cNvPr id="29" name="Rectangle 28">
              <a:extLst>
                <a:ext uri="{FF2B5EF4-FFF2-40B4-BE49-F238E27FC236}">
                  <a16:creationId xmlns:a16="http://schemas.microsoft.com/office/drawing/2014/main" id="{7EAAA19F-A3A5-084C-7E02-1694CAF43B99}"/>
                </a:ext>
              </a:extLst>
            </p:cNvPr>
            <p:cNvSpPr/>
            <p:nvPr/>
          </p:nvSpPr>
          <p:spPr>
            <a:xfrm>
              <a:off x="1271759" y="2894136"/>
              <a:ext cx="1587520"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0" name="TextBox 29">
              <a:extLst>
                <a:ext uri="{FF2B5EF4-FFF2-40B4-BE49-F238E27FC236}">
                  <a16:creationId xmlns:a16="http://schemas.microsoft.com/office/drawing/2014/main" id="{6F80BE79-CC4C-30F9-9AE6-FEC2AE67206D}"/>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grpSp>
        <p:nvGrpSpPr>
          <p:cNvPr id="26" name="Group 25">
            <a:extLst>
              <a:ext uri="{FF2B5EF4-FFF2-40B4-BE49-F238E27FC236}">
                <a16:creationId xmlns:a16="http://schemas.microsoft.com/office/drawing/2014/main" id="{8F154F50-A0E1-7EEA-C64E-2A2BEE190D79}"/>
              </a:ext>
            </a:extLst>
          </p:cNvPr>
          <p:cNvGrpSpPr/>
          <p:nvPr/>
        </p:nvGrpSpPr>
        <p:grpSpPr>
          <a:xfrm>
            <a:off x="2266920" y="1783702"/>
            <a:ext cx="2332599" cy="1058875"/>
            <a:chOff x="1271759" y="3953012"/>
            <a:chExt cx="1587520" cy="1058875"/>
          </a:xfrm>
          <a:noFill/>
        </p:grpSpPr>
        <p:sp>
          <p:nvSpPr>
            <p:cNvPr id="27" name="Rectangle 26">
              <a:extLst>
                <a:ext uri="{FF2B5EF4-FFF2-40B4-BE49-F238E27FC236}">
                  <a16:creationId xmlns:a16="http://schemas.microsoft.com/office/drawing/2014/main" id="{278F52A7-57C1-69DD-A373-C39C30AE4595}"/>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28" name="TextBox 27">
              <a:extLst>
                <a:ext uri="{FF2B5EF4-FFF2-40B4-BE49-F238E27FC236}">
                  <a16:creationId xmlns:a16="http://schemas.microsoft.com/office/drawing/2014/main" id="{F7D15209-0D30-06A2-B8B6-A062F8305B7F}"/>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grpSp>
        <p:nvGrpSpPr>
          <p:cNvPr id="37" name="Group 36">
            <a:extLst>
              <a:ext uri="{FF2B5EF4-FFF2-40B4-BE49-F238E27FC236}">
                <a16:creationId xmlns:a16="http://schemas.microsoft.com/office/drawing/2014/main" id="{A7B3A407-0282-D2DA-9694-C1FF5C2C130A}"/>
              </a:ext>
            </a:extLst>
          </p:cNvPr>
          <p:cNvGrpSpPr/>
          <p:nvPr/>
        </p:nvGrpSpPr>
        <p:grpSpPr>
          <a:xfrm>
            <a:off x="4758765" y="1797246"/>
            <a:ext cx="2159668" cy="1058875"/>
            <a:chOff x="1271759" y="3953012"/>
            <a:chExt cx="1587520" cy="1058875"/>
          </a:xfrm>
          <a:noFill/>
        </p:grpSpPr>
        <p:sp>
          <p:nvSpPr>
            <p:cNvPr id="38" name="Rectangle 37">
              <a:extLst>
                <a:ext uri="{FF2B5EF4-FFF2-40B4-BE49-F238E27FC236}">
                  <a16:creationId xmlns:a16="http://schemas.microsoft.com/office/drawing/2014/main" id="{BC4743F6-8370-CA56-1007-04C489B3E531}"/>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9" name="TextBox 38">
              <a:extLst>
                <a:ext uri="{FF2B5EF4-FFF2-40B4-BE49-F238E27FC236}">
                  <a16:creationId xmlns:a16="http://schemas.microsoft.com/office/drawing/2014/main" id="{27149D86-BC2A-3684-49C8-4F48B9075714}"/>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42" name="TextBox 41">
            <a:extLst>
              <a:ext uri="{FF2B5EF4-FFF2-40B4-BE49-F238E27FC236}">
                <a16:creationId xmlns:a16="http://schemas.microsoft.com/office/drawing/2014/main" id="{BC1F5673-DAB9-7A98-3627-A19ED28CAC0A}"/>
              </a:ext>
            </a:extLst>
          </p:cNvPr>
          <p:cNvSpPr txBox="1"/>
          <p:nvPr/>
        </p:nvSpPr>
        <p:spPr>
          <a:xfrm>
            <a:off x="568417" y="3051782"/>
            <a:ext cx="5859971"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2.1 نمو الأطفال البدني</a:t>
            </a:r>
          </a:p>
        </p:txBody>
      </p:sp>
      <p:grpSp>
        <p:nvGrpSpPr>
          <p:cNvPr id="47" name="Group 46">
            <a:extLst>
              <a:ext uri="{FF2B5EF4-FFF2-40B4-BE49-F238E27FC236}">
                <a16:creationId xmlns:a16="http://schemas.microsoft.com/office/drawing/2014/main" id="{D6575EBA-5248-0C80-E367-71D88AB47337}"/>
              </a:ext>
            </a:extLst>
          </p:cNvPr>
          <p:cNvGrpSpPr/>
          <p:nvPr/>
        </p:nvGrpSpPr>
        <p:grpSpPr>
          <a:xfrm>
            <a:off x="771924" y="3647553"/>
            <a:ext cx="2205535" cy="1058875"/>
            <a:chOff x="1271759" y="2894136"/>
            <a:chExt cx="1587520" cy="1058875"/>
          </a:xfrm>
          <a:noFill/>
        </p:grpSpPr>
        <p:sp>
          <p:nvSpPr>
            <p:cNvPr id="49" name="Rectangle 48">
              <a:extLst>
                <a:ext uri="{FF2B5EF4-FFF2-40B4-BE49-F238E27FC236}">
                  <a16:creationId xmlns:a16="http://schemas.microsoft.com/office/drawing/2014/main" id="{359B5FF4-35B6-3CF1-FACD-6F082CE6220E}"/>
                </a:ext>
              </a:extLst>
            </p:cNvPr>
            <p:cNvSpPr/>
            <p:nvPr/>
          </p:nvSpPr>
          <p:spPr>
            <a:xfrm>
              <a:off x="1271759" y="2894136"/>
              <a:ext cx="1587520"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50" name="TextBox 49">
              <a:extLst>
                <a:ext uri="{FF2B5EF4-FFF2-40B4-BE49-F238E27FC236}">
                  <a16:creationId xmlns:a16="http://schemas.microsoft.com/office/drawing/2014/main" id="{535DC134-F76F-E433-D478-CD73F8BD1DC6}"/>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grpSp>
        <p:nvGrpSpPr>
          <p:cNvPr id="52" name="Group 51">
            <a:extLst>
              <a:ext uri="{FF2B5EF4-FFF2-40B4-BE49-F238E27FC236}">
                <a16:creationId xmlns:a16="http://schemas.microsoft.com/office/drawing/2014/main" id="{9AE3941A-EB08-10AF-F565-BDC408C90FE5}"/>
              </a:ext>
            </a:extLst>
          </p:cNvPr>
          <p:cNvGrpSpPr/>
          <p:nvPr/>
        </p:nvGrpSpPr>
        <p:grpSpPr>
          <a:xfrm>
            <a:off x="3271426" y="3643763"/>
            <a:ext cx="2625639" cy="1058875"/>
            <a:chOff x="1271759" y="3953012"/>
            <a:chExt cx="1587520" cy="1058875"/>
          </a:xfrm>
          <a:noFill/>
        </p:grpSpPr>
        <p:sp>
          <p:nvSpPr>
            <p:cNvPr id="54" name="Rectangle 53">
              <a:extLst>
                <a:ext uri="{FF2B5EF4-FFF2-40B4-BE49-F238E27FC236}">
                  <a16:creationId xmlns:a16="http://schemas.microsoft.com/office/drawing/2014/main" id="{0954E0B9-51F6-650D-86E5-9F7108DCF920}"/>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55" name="TextBox 54">
              <a:extLst>
                <a:ext uri="{FF2B5EF4-FFF2-40B4-BE49-F238E27FC236}">
                  <a16:creationId xmlns:a16="http://schemas.microsoft.com/office/drawing/2014/main" id="{E1F69EEC-9E09-FF06-D40F-DC2975655DC1}"/>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56" name="TextBox 55">
            <a:extLst>
              <a:ext uri="{FF2B5EF4-FFF2-40B4-BE49-F238E27FC236}">
                <a16:creationId xmlns:a16="http://schemas.microsoft.com/office/drawing/2014/main" id="{B1276BA2-A15C-FDD4-1DCF-64EAF48DE1D7}"/>
              </a:ext>
            </a:extLst>
          </p:cNvPr>
          <p:cNvSpPr txBox="1"/>
          <p:nvPr/>
        </p:nvSpPr>
        <p:spPr>
          <a:xfrm>
            <a:off x="1022494" y="4929177"/>
            <a:ext cx="5859971"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3.1 تلبية الاحتياجات الخاصة *</a:t>
            </a:r>
          </a:p>
        </p:txBody>
      </p:sp>
      <p:grpSp>
        <p:nvGrpSpPr>
          <p:cNvPr id="58" name="Group 57">
            <a:extLst>
              <a:ext uri="{FF2B5EF4-FFF2-40B4-BE49-F238E27FC236}">
                <a16:creationId xmlns:a16="http://schemas.microsoft.com/office/drawing/2014/main" id="{30026FB9-E3A0-1798-BA02-75C3E9C779FE}"/>
              </a:ext>
            </a:extLst>
          </p:cNvPr>
          <p:cNvGrpSpPr/>
          <p:nvPr/>
        </p:nvGrpSpPr>
        <p:grpSpPr>
          <a:xfrm>
            <a:off x="2429611" y="5479668"/>
            <a:ext cx="2625639" cy="1058875"/>
            <a:chOff x="1271759" y="3953012"/>
            <a:chExt cx="1587520" cy="1058875"/>
          </a:xfrm>
          <a:noFill/>
        </p:grpSpPr>
        <p:sp>
          <p:nvSpPr>
            <p:cNvPr id="60" name="Rectangle 59">
              <a:extLst>
                <a:ext uri="{FF2B5EF4-FFF2-40B4-BE49-F238E27FC236}">
                  <a16:creationId xmlns:a16="http://schemas.microsoft.com/office/drawing/2014/main" id="{6543AA53-542E-5771-1D82-65FDBB608E4B}"/>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61" name="TextBox 60">
              <a:extLst>
                <a:ext uri="{FF2B5EF4-FFF2-40B4-BE49-F238E27FC236}">
                  <a16:creationId xmlns:a16="http://schemas.microsoft.com/office/drawing/2014/main" id="{B1E9770A-A992-F556-5C22-5D153B8AACFA}"/>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62" name="Rectangle 61">
            <a:extLst>
              <a:ext uri="{FF2B5EF4-FFF2-40B4-BE49-F238E27FC236}">
                <a16:creationId xmlns:a16="http://schemas.microsoft.com/office/drawing/2014/main" id="{5591D1CA-33C4-6094-8160-A5FFB085DB27}"/>
              </a:ext>
            </a:extLst>
          </p:cNvPr>
          <p:cNvSpPr/>
          <p:nvPr/>
        </p:nvSpPr>
        <p:spPr>
          <a:xfrm>
            <a:off x="10816821" y="4390896"/>
            <a:ext cx="363733" cy="318797"/>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
        <p:nvSpPr>
          <p:cNvPr id="63" name="Rectangle 62">
            <a:extLst>
              <a:ext uri="{FF2B5EF4-FFF2-40B4-BE49-F238E27FC236}">
                <a16:creationId xmlns:a16="http://schemas.microsoft.com/office/drawing/2014/main" id="{9D568260-F07B-03EE-6475-9888D23BCE33}"/>
              </a:ext>
            </a:extLst>
          </p:cNvPr>
          <p:cNvSpPr/>
          <p:nvPr/>
        </p:nvSpPr>
        <p:spPr>
          <a:xfrm rot="336904">
            <a:off x="9407082" y="4397438"/>
            <a:ext cx="148706"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
        <p:nvSpPr>
          <p:cNvPr id="3" name="TextBox 2">
            <a:extLst>
              <a:ext uri="{FF2B5EF4-FFF2-40B4-BE49-F238E27FC236}">
                <a16:creationId xmlns:a16="http://schemas.microsoft.com/office/drawing/2014/main" id="{37F9BDB8-97BE-FE09-516F-F00AA8F6B63F}"/>
              </a:ext>
            </a:extLst>
          </p:cNvPr>
          <p:cNvSpPr txBox="1"/>
          <p:nvPr/>
        </p:nvSpPr>
        <p:spPr>
          <a:xfrm>
            <a:off x="4661604" y="1999254"/>
            <a:ext cx="2338091" cy="646331"/>
          </a:xfrm>
          <a:prstGeom prst="rect">
            <a:avLst/>
          </a:prstGeom>
          <a:noFill/>
        </p:spPr>
        <p:txBody>
          <a:bodyPr wrap="square">
            <a:spAutoFit/>
          </a:bodyPr>
          <a:lstStyle/>
          <a:p>
            <a:pPr algn="ctr" rtl="1"/>
            <a:r>
              <a:rPr lang="ar-BH" b="1" dirty="0">
                <a:latin typeface="Rubik" pitchFamily="2" charset="-79"/>
                <a:cs typeface="Rubik" pitchFamily="2" charset="-79"/>
              </a:rPr>
              <a:t>1.1.1 </a:t>
            </a:r>
          </a:p>
          <a:p>
            <a:pPr algn="ctr" rtl="1"/>
            <a:r>
              <a:rPr lang="ar-BH" b="1" dirty="0">
                <a:latin typeface="Rubik" pitchFamily="2" charset="-79"/>
                <a:cs typeface="Rubik" pitchFamily="2" charset="-79"/>
              </a:rPr>
              <a:t>المهارات الاجتماعية </a:t>
            </a:r>
            <a:endParaRPr lang="en-GB" b="1" dirty="0">
              <a:latin typeface="Rubik" pitchFamily="2" charset="-79"/>
              <a:cs typeface="Rubik" pitchFamily="2" charset="-79"/>
            </a:endParaRPr>
          </a:p>
        </p:txBody>
      </p:sp>
      <p:grpSp>
        <p:nvGrpSpPr>
          <p:cNvPr id="4" name="Group 3">
            <a:extLst>
              <a:ext uri="{FF2B5EF4-FFF2-40B4-BE49-F238E27FC236}">
                <a16:creationId xmlns:a16="http://schemas.microsoft.com/office/drawing/2014/main" id="{1A82C7A3-10B7-0023-BDBD-18F5ECF61E44}"/>
              </a:ext>
            </a:extLst>
          </p:cNvPr>
          <p:cNvGrpSpPr/>
          <p:nvPr/>
        </p:nvGrpSpPr>
        <p:grpSpPr>
          <a:xfrm>
            <a:off x="219731" y="1654680"/>
            <a:ext cx="1945360" cy="1058875"/>
            <a:chOff x="-183775" y="1797246"/>
            <a:chExt cx="2430777" cy="1058875"/>
          </a:xfrm>
        </p:grpSpPr>
        <p:sp>
          <p:nvSpPr>
            <p:cNvPr id="9" name="TextBox 8">
              <a:extLst>
                <a:ext uri="{FF2B5EF4-FFF2-40B4-BE49-F238E27FC236}">
                  <a16:creationId xmlns:a16="http://schemas.microsoft.com/office/drawing/2014/main" id="{A70F21B3-2373-6EED-07A5-DFD5C8B391DE}"/>
                </a:ext>
              </a:extLst>
            </p:cNvPr>
            <p:cNvSpPr txBox="1"/>
            <p:nvPr/>
          </p:nvSpPr>
          <p:spPr>
            <a:xfrm>
              <a:off x="463950" y="1797246"/>
              <a:ext cx="1333516" cy="10588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kern="1200">
                <a:latin typeface="Rubik" pitchFamily="2" charset="-79"/>
                <a:cs typeface="Rubik" pitchFamily="2" charset="-79"/>
              </a:endParaRPr>
            </a:p>
          </p:txBody>
        </p:sp>
        <p:sp>
          <p:nvSpPr>
            <p:cNvPr id="7" name="TextBox 6">
              <a:extLst>
                <a:ext uri="{FF2B5EF4-FFF2-40B4-BE49-F238E27FC236}">
                  <a16:creationId xmlns:a16="http://schemas.microsoft.com/office/drawing/2014/main" id="{47027DD1-03FD-00BD-18FA-AE627FC9C302}"/>
                </a:ext>
              </a:extLst>
            </p:cNvPr>
            <p:cNvSpPr txBox="1"/>
            <p:nvPr/>
          </p:nvSpPr>
          <p:spPr>
            <a:xfrm>
              <a:off x="-183775" y="2125372"/>
              <a:ext cx="2430777" cy="646331"/>
            </a:xfrm>
            <a:prstGeom prst="rect">
              <a:avLst/>
            </a:prstGeom>
            <a:noFill/>
          </p:spPr>
          <p:txBody>
            <a:bodyPr wrap="square">
              <a:spAutoFit/>
            </a:bodyPr>
            <a:lstStyle/>
            <a:p>
              <a:pPr algn="ctr"/>
              <a:r>
                <a:rPr lang="ar-BH" b="1" dirty="0">
                  <a:latin typeface="Rubik" pitchFamily="2" charset="-79"/>
                  <a:cs typeface="Rubik" pitchFamily="2" charset="-79"/>
                </a:rPr>
                <a:t>3.1.1</a:t>
              </a:r>
            </a:p>
            <a:p>
              <a:pPr algn="ctr"/>
              <a:r>
                <a:rPr lang="ar-BH" b="1" dirty="0">
                  <a:latin typeface="Rubik" pitchFamily="2" charset="-79"/>
                  <a:cs typeface="Rubik" pitchFamily="2" charset="-79"/>
                </a:rPr>
                <a:t>مهارات التواصل</a:t>
              </a:r>
              <a:endParaRPr lang="en-GB" b="1" dirty="0">
                <a:latin typeface="Rubik" pitchFamily="2" charset="-79"/>
                <a:cs typeface="Rubik" pitchFamily="2" charset="-79"/>
              </a:endParaRPr>
            </a:p>
          </p:txBody>
        </p:sp>
      </p:grpSp>
      <p:grpSp>
        <p:nvGrpSpPr>
          <p:cNvPr id="10" name="Group 9">
            <a:extLst>
              <a:ext uri="{FF2B5EF4-FFF2-40B4-BE49-F238E27FC236}">
                <a16:creationId xmlns:a16="http://schemas.microsoft.com/office/drawing/2014/main" id="{7D2CEF03-8A3F-19C5-6578-1E590AD2C9C5}"/>
              </a:ext>
            </a:extLst>
          </p:cNvPr>
          <p:cNvGrpSpPr/>
          <p:nvPr/>
        </p:nvGrpSpPr>
        <p:grpSpPr>
          <a:xfrm>
            <a:off x="1715492" y="1797246"/>
            <a:ext cx="2864458" cy="1058875"/>
            <a:chOff x="2298661" y="1797246"/>
            <a:chExt cx="3315640" cy="1058875"/>
          </a:xfrm>
        </p:grpSpPr>
        <p:sp>
          <p:nvSpPr>
            <p:cNvPr id="14" name="TextBox 13">
              <a:extLst>
                <a:ext uri="{FF2B5EF4-FFF2-40B4-BE49-F238E27FC236}">
                  <a16:creationId xmlns:a16="http://schemas.microsoft.com/office/drawing/2014/main" id="{D3EBDB28-4D13-8AAA-5F86-043EA272041B}"/>
                </a:ext>
              </a:extLst>
            </p:cNvPr>
            <p:cNvSpPr txBox="1"/>
            <p:nvPr/>
          </p:nvSpPr>
          <p:spPr>
            <a:xfrm>
              <a:off x="2298661" y="1797246"/>
              <a:ext cx="2205535" cy="10588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kern="1200">
                <a:latin typeface="Rubik" pitchFamily="2" charset="-79"/>
                <a:cs typeface="Rubik" pitchFamily="2" charset="-79"/>
              </a:endParaRPr>
            </a:p>
          </p:txBody>
        </p:sp>
        <p:sp>
          <p:nvSpPr>
            <p:cNvPr id="12" name="TextBox 11">
              <a:extLst>
                <a:ext uri="{FF2B5EF4-FFF2-40B4-BE49-F238E27FC236}">
                  <a16:creationId xmlns:a16="http://schemas.microsoft.com/office/drawing/2014/main" id="{FD0895AF-266C-B1F2-A6BD-C76BD1017135}"/>
                </a:ext>
              </a:extLst>
            </p:cNvPr>
            <p:cNvSpPr txBox="1"/>
            <p:nvPr/>
          </p:nvSpPr>
          <p:spPr>
            <a:xfrm>
              <a:off x="2807754" y="1982807"/>
              <a:ext cx="2806547" cy="646331"/>
            </a:xfrm>
            <a:prstGeom prst="rect">
              <a:avLst/>
            </a:prstGeom>
            <a:noFill/>
          </p:spPr>
          <p:txBody>
            <a:bodyPr wrap="square">
              <a:spAutoFit/>
            </a:bodyPr>
            <a:lstStyle/>
            <a:p>
              <a:pPr algn="ctr"/>
              <a:r>
                <a:rPr lang="ar-BH" b="1" dirty="0">
                  <a:latin typeface="Rubik" pitchFamily="2" charset="-79"/>
                  <a:cs typeface="Rubik" pitchFamily="2" charset="-79"/>
                </a:rPr>
                <a:t>2.1.1 </a:t>
              </a:r>
              <a:endParaRPr lang="en-US" b="1" dirty="0">
                <a:latin typeface="Rubik" pitchFamily="2" charset="-79"/>
                <a:cs typeface="Rubik" pitchFamily="2" charset="-79"/>
              </a:endParaRPr>
            </a:p>
            <a:p>
              <a:pPr algn="ctr"/>
              <a:r>
                <a:rPr lang="ar-BH" b="1" dirty="0">
                  <a:latin typeface="Rubik" pitchFamily="2" charset="-79"/>
                  <a:cs typeface="Rubik" pitchFamily="2" charset="-79"/>
                </a:rPr>
                <a:t>السلوك والرعاية </a:t>
              </a:r>
              <a:endParaRPr lang="en-GB" dirty="0">
                <a:latin typeface="Rubik" pitchFamily="2" charset="-79"/>
                <a:cs typeface="Rubik" pitchFamily="2" charset="-79"/>
              </a:endParaRPr>
            </a:p>
          </p:txBody>
        </p:sp>
      </p:grpSp>
      <p:sp>
        <p:nvSpPr>
          <p:cNvPr id="15" name="TextBox 14">
            <a:extLst>
              <a:ext uri="{FF2B5EF4-FFF2-40B4-BE49-F238E27FC236}">
                <a16:creationId xmlns:a16="http://schemas.microsoft.com/office/drawing/2014/main" id="{C04E2434-0672-61B0-440F-85BCE844DEDA}"/>
              </a:ext>
            </a:extLst>
          </p:cNvPr>
          <p:cNvSpPr txBox="1"/>
          <p:nvPr/>
        </p:nvSpPr>
        <p:spPr>
          <a:xfrm>
            <a:off x="3601820" y="3821856"/>
            <a:ext cx="1884753" cy="646331"/>
          </a:xfrm>
          <a:prstGeom prst="rect">
            <a:avLst/>
          </a:prstGeom>
          <a:noFill/>
        </p:spPr>
        <p:txBody>
          <a:bodyPr wrap="square">
            <a:spAutoFit/>
          </a:bodyPr>
          <a:lstStyle/>
          <a:p>
            <a:pPr algn="ctr"/>
            <a:r>
              <a:rPr lang="ar-BH" b="1" dirty="0">
                <a:latin typeface="Rubik" pitchFamily="2" charset="-79"/>
                <a:cs typeface="Rubik" pitchFamily="2" charset="-79"/>
              </a:rPr>
              <a:t>1.2.1</a:t>
            </a:r>
          </a:p>
          <a:p>
            <a:pPr algn="ctr"/>
            <a:r>
              <a:rPr lang="ar-BH" b="1" dirty="0">
                <a:latin typeface="Rubik" pitchFamily="2" charset="-79"/>
                <a:cs typeface="Rubik" pitchFamily="2" charset="-79"/>
              </a:rPr>
              <a:t>المهارات الحركية</a:t>
            </a:r>
            <a:endParaRPr lang="en-GB" b="1" dirty="0">
              <a:latin typeface="Rubik" pitchFamily="2" charset="-79"/>
              <a:cs typeface="Rubik" pitchFamily="2" charset="-79"/>
            </a:endParaRPr>
          </a:p>
        </p:txBody>
      </p:sp>
      <p:sp>
        <p:nvSpPr>
          <p:cNvPr id="16" name="TextBox 15">
            <a:extLst>
              <a:ext uri="{FF2B5EF4-FFF2-40B4-BE49-F238E27FC236}">
                <a16:creationId xmlns:a16="http://schemas.microsoft.com/office/drawing/2014/main" id="{92C5D6A6-4FF4-F647-AA52-BA196D02B715}"/>
              </a:ext>
            </a:extLst>
          </p:cNvPr>
          <p:cNvSpPr txBox="1"/>
          <p:nvPr/>
        </p:nvSpPr>
        <p:spPr>
          <a:xfrm>
            <a:off x="468988" y="3701408"/>
            <a:ext cx="2806547" cy="923330"/>
          </a:xfrm>
          <a:prstGeom prst="rect">
            <a:avLst/>
          </a:prstGeom>
          <a:noFill/>
        </p:spPr>
        <p:txBody>
          <a:bodyPr wrap="square">
            <a:spAutoFit/>
          </a:bodyPr>
          <a:lstStyle/>
          <a:p>
            <a:pPr algn="ctr"/>
            <a:r>
              <a:rPr lang="ar-BH" b="1" dirty="0">
                <a:latin typeface="Rubik" pitchFamily="2" charset="-79"/>
                <a:cs typeface="Rubik" pitchFamily="2" charset="-79"/>
              </a:rPr>
              <a:t>2.2.1</a:t>
            </a:r>
          </a:p>
          <a:p>
            <a:pPr algn="ctr"/>
            <a:r>
              <a:rPr lang="ar-BH" b="1" dirty="0">
                <a:latin typeface="Rubik" pitchFamily="2" charset="-79"/>
                <a:cs typeface="Rubik" pitchFamily="2" charset="-79"/>
              </a:rPr>
              <a:t>الصحة والرعاية</a:t>
            </a:r>
          </a:p>
          <a:p>
            <a:pPr algn="ctr"/>
            <a:r>
              <a:rPr lang="ar-BH" b="1" dirty="0">
                <a:latin typeface="Rubik" pitchFamily="2" charset="-79"/>
                <a:cs typeface="Rubik" pitchFamily="2" charset="-79"/>
              </a:rPr>
              <a:t> الشخصية</a:t>
            </a:r>
            <a:endParaRPr lang="en-US" b="1" dirty="0">
              <a:latin typeface="Rubik" pitchFamily="2" charset="-79"/>
              <a:cs typeface="Rubik" pitchFamily="2" charset="-79"/>
            </a:endParaRPr>
          </a:p>
        </p:txBody>
      </p:sp>
      <p:sp>
        <p:nvSpPr>
          <p:cNvPr id="17" name="TextBox 16">
            <a:extLst>
              <a:ext uri="{FF2B5EF4-FFF2-40B4-BE49-F238E27FC236}">
                <a16:creationId xmlns:a16="http://schemas.microsoft.com/office/drawing/2014/main" id="{F671D61C-70AB-8553-FFF7-C3DF2E2F0E80}"/>
              </a:ext>
            </a:extLst>
          </p:cNvPr>
          <p:cNvSpPr txBox="1"/>
          <p:nvPr/>
        </p:nvSpPr>
        <p:spPr>
          <a:xfrm>
            <a:off x="2339156" y="5600638"/>
            <a:ext cx="2806547" cy="646331"/>
          </a:xfrm>
          <a:prstGeom prst="rect">
            <a:avLst/>
          </a:prstGeom>
          <a:noFill/>
        </p:spPr>
        <p:txBody>
          <a:bodyPr wrap="square">
            <a:spAutoFit/>
          </a:bodyPr>
          <a:lstStyle/>
          <a:p>
            <a:pPr algn="ctr"/>
            <a:r>
              <a:rPr lang="ar-BH" b="1" dirty="0">
                <a:latin typeface="Rubik" pitchFamily="2" charset="-79"/>
                <a:cs typeface="Rubik" pitchFamily="2" charset="-79"/>
              </a:rPr>
              <a:t>1.3.1</a:t>
            </a:r>
          </a:p>
          <a:p>
            <a:pPr algn="ctr"/>
            <a:r>
              <a:rPr lang="ar-BH" b="1" dirty="0">
                <a:latin typeface="Rubik" pitchFamily="2" charset="-79"/>
                <a:cs typeface="Rubik" pitchFamily="2" charset="-79"/>
              </a:rPr>
              <a:t>الدعم الشخصي الخاص</a:t>
            </a:r>
            <a:endParaRPr lang="en-US" b="1" dirty="0">
              <a:latin typeface="Rubik" pitchFamily="2" charset="-79"/>
              <a:cs typeface="Rubik" pitchFamily="2" charset="-79"/>
            </a:endParaRPr>
          </a:p>
        </p:txBody>
      </p:sp>
    </p:spTree>
    <p:extLst>
      <p:ext uri="{BB962C8B-B14F-4D97-AF65-F5344CB8AC3E}">
        <p14:creationId xmlns:p14="http://schemas.microsoft.com/office/powerpoint/2010/main" val="37658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6" grpId="0"/>
      <p:bldP spid="3"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BC34-447B-F927-7850-F0EA2C4049FC}"/>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734FF49C-C95E-73D8-E96D-43EA7A750F62}"/>
              </a:ext>
            </a:extLst>
          </p:cNvPr>
          <p:cNvGrpSpPr/>
          <p:nvPr/>
        </p:nvGrpSpPr>
        <p:grpSpPr>
          <a:xfrm>
            <a:off x="6096000" y="1475252"/>
            <a:ext cx="3368831" cy="1498534"/>
            <a:chOff x="5769490" y="1529507"/>
            <a:chExt cx="3368831" cy="1498534"/>
          </a:xfrm>
        </p:grpSpPr>
        <p:sp>
          <p:nvSpPr>
            <p:cNvPr id="8" name="TextBox 7">
              <a:extLst>
                <a:ext uri="{FF2B5EF4-FFF2-40B4-BE49-F238E27FC236}">
                  <a16:creationId xmlns:a16="http://schemas.microsoft.com/office/drawing/2014/main" id="{FA67EFDA-B117-8BBE-B013-91336253B10B}"/>
                </a:ext>
              </a:extLst>
            </p:cNvPr>
            <p:cNvSpPr txBox="1"/>
            <p:nvPr/>
          </p:nvSpPr>
          <p:spPr>
            <a:xfrm>
              <a:off x="5955701" y="1529507"/>
              <a:ext cx="2762461" cy="477054"/>
            </a:xfrm>
            <a:prstGeom prst="rect">
              <a:avLst/>
            </a:prstGeom>
            <a:solidFill>
              <a:schemeClr val="accent2"/>
            </a:solidFill>
          </p:spPr>
          <p:txBody>
            <a:bodyPr wrap="square">
              <a:spAutoFit/>
            </a:bodyPr>
            <a:lstStyle/>
            <a:p>
              <a:pPr algn="ctr"/>
              <a:r>
                <a:rPr lang="ar-BH" b="1" dirty="0">
                  <a:solidFill>
                    <a:schemeClr val="bg1"/>
                  </a:solidFill>
                  <a:latin typeface="Rubik" pitchFamily="2" charset="-79"/>
                  <a:cs typeface="Rubik" pitchFamily="2" charset="-79"/>
                </a:rPr>
                <a:t>النمو الاجتماعي والعاطفي </a:t>
              </a:r>
            </a:p>
            <a:p>
              <a:pPr algn="ctr"/>
              <a:endParaRPr lang="ar-BH" sz="600" b="1" dirty="0">
                <a:solidFill>
                  <a:schemeClr val="bg1"/>
                </a:solidFill>
                <a:latin typeface="Rubik" pitchFamily="2" charset="-79"/>
                <a:cs typeface="Rubik" pitchFamily="2" charset="-79"/>
              </a:endParaRPr>
            </a:p>
          </p:txBody>
        </p:sp>
        <p:sp>
          <p:nvSpPr>
            <p:cNvPr id="22" name="TextBox 21">
              <a:extLst>
                <a:ext uri="{FF2B5EF4-FFF2-40B4-BE49-F238E27FC236}">
                  <a16:creationId xmlns:a16="http://schemas.microsoft.com/office/drawing/2014/main" id="{893526CA-0349-2441-18D8-74B719BEC4EA}"/>
                </a:ext>
              </a:extLst>
            </p:cNvPr>
            <p:cNvSpPr txBox="1"/>
            <p:nvPr/>
          </p:nvSpPr>
          <p:spPr>
            <a:xfrm>
              <a:off x="5769490" y="2131512"/>
              <a:ext cx="3055573" cy="307777"/>
            </a:xfrm>
            <a:prstGeom prst="rect">
              <a:avLst/>
            </a:prstGeom>
            <a:noFill/>
            <a:ln>
              <a:noFill/>
            </a:ln>
          </p:spPr>
          <p:txBody>
            <a:bodyPr wrap="square">
              <a:spAutoFit/>
            </a:bodyPr>
            <a:lstStyle/>
            <a:p>
              <a:pPr marL="285750" indent="-285750" algn="ct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ضبط النفس وإظهار السلوك الإيجابي</a:t>
              </a:r>
              <a:endParaRPr lang="en-GB" sz="1400" dirty="0">
                <a:solidFill>
                  <a:schemeClr val="tx1">
                    <a:lumMod val="75000"/>
                    <a:lumOff val="25000"/>
                  </a:schemeClr>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2AFE2DFC-478C-9426-8468-F24A8A938CC7}"/>
                </a:ext>
              </a:extLst>
            </p:cNvPr>
            <p:cNvSpPr txBox="1"/>
            <p:nvPr/>
          </p:nvSpPr>
          <p:spPr>
            <a:xfrm>
              <a:off x="6009796" y="2410351"/>
              <a:ext cx="3055573" cy="307777"/>
            </a:xfrm>
            <a:prstGeom prst="rect">
              <a:avLst/>
            </a:prstGeom>
            <a:noFill/>
            <a:ln>
              <a:noFill/>
            </a:ln>
          </p:spPr>
          <p:txBody>
            <a:bodyPr wrap="square">
              <a:spAutoFit/>
            </a:bodyPr>
            <a:lstStyle/>
            <a:p>
              <a:pPr marL="285750" indent="-285750" algn="ct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تكوين الصداقات واللعب معًا </a:t>
              </a:r>
            </a:p>
          </p:txBody>
        </p:sp>
        <p:sp>
          <p:nvSpPr>
            <p:cNvPr id="24" name="TextBox 23">
              <a:extLst>
                <a:ext uri="{FF2B5EF4-FFF2-40B4-BE49-F238E27FC236}">
                  <a16:creationId xmlns:a16="http://schemas.microsoft.com/office/drawing/2014/main" id="{9772AA92-E87D-13E3-78A2-439BF578135E}"/>
                </a:ext>
              </a:extLst>
            </p:cNvPr>
            <p:cNvSpPr txBox="1"/>
            <p:nvPr/>
          </p:nvSpPr>
          <p:spPr>
            <a:xfrm>
              <a:off x="6082748" y="2720264"/>
              <a:ext cx="3055573" cy="307777"/>
            </a:xfrm>
            <a:prstGeom prst="rect">
              <a:avLst/>
            </a:prstGeom>
            <a:noFill/>
            <a:ln>
              <a:noFill/>
            </a:ln>
          </p:spPr>
          <p:txBody>
            <a:bodyPr wrap="square">
              <a:spAutoFit/>
            </a:bodyPr>
            <a:lstStyle/>
            <a:p>
              <a:pPr marL="285750" indent="-285750" algn="ct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الوعي الذاتي والثقة بالنفس</a:t>
              </a:r>
            </a:p>
          </p:txBody>
        </p:sp>
      </p:grpSp>
      <p:grpSp>
        <p:nvGrpSpPr>
          <p:cNvPr id="2" name="Group 1">
            <a:extLst>
              <a:ext uri="{FF2B5EF4-FFF2-40B4-BE49-F238E27FC236}">
                <a16:creationId xmlns:a16="http://schemas.microsoft.com/office/drawing/2014/main" id="{8D69E36E-030E-3568-BEB3-C9E694FA5FC5}"/>
              </a:ext>
            </a:extLst>
          </p:cNvPr>
          <p:cNvGrpSpPr/>
          <p:nvPr/>
        </p:nvGrpSpPr>
        <p:grpSpPr>
          <a:xfrm>
            <a:off x="9228348" y="1489542"/>
            <a:ext cx="2762461" cy="1899493"/>
            <a:chOff x="415926" y="1530617"/>
            <a:chExt cx="3459904" cy="2399763"/>
          </a:xfrm>
        </p:grpSpPr>
        <p:pic>
          <p:nvPicPr>
            <p:cNvPr id="13" name="Picture 12" descr="A child playing a game&#10;&#10;Description automatically generated">
              <a:extLst>
                <a:ext uri="{FF2B5EF4-FFF2-40B4-BE49-F238E27FC236}">
                  <a16:creationId xmlns:a16="http://schemas.microsoft.com/office/drawing/2014/main" id="{4075D59B-7B3C-A089-2985-4411698003CA}"/>
                </a:ext>
              </a:extLst>
            </p:cNvPr>
            <p:cNvPicPr>
              <a:picLocks noChangeAspect="1"/>
            </p:cNvPicPr>
            <p:nvPr/>
          </p:nvPicPr>
          <p:blipFill>
            <a:blip r:embed="rId3">
              <a:extLst>
                <a:ext uri="{28A0092B-C50C-407E-A947-70E740481C1C}">
                  <a14:useLocalDpi xmlns:a14="http://schemas.microsoft.com/office/drawing/2010/main" val="0"/>
                </a:ext>
              </a:extLst>
            </a:blip>
            <a:srcRect l="9574" t="22319" r="27919" b="12520"/>
            <a:stretch/>
          </p:blipFill>
          <p:spPr>
            <a:xfrm>
              <a:off x="415926" y="1530617"/>
              <a:ext cx="3459904" cy="2399763"/>
            </a:xfrm>
            <a:prstGeom prst="rect">
              <a:avLst/>
            </a:prstGeom>
            <a:ln w="28575">
              <a:solidFill>
                <a:srgbClr val="397B26"/>
              </a:solidFill>
            </a:ln>
          </p:spPr>
        </p:pic>
        <p:sp>
          <p:nvSpPr>
            <p:cNvPr id="14" name="Rectangle 13">
              <a:extLst>
                <a:ext uri="{FF2B5EF4-FFF2-40B4-BE49-F238E27FC236}">
                  <a16:creationId xmlns:a16="http://schemas.microsoft.com/office/drawing/2014/main" id="{CB8FF832-04F0-B22F-15DD-970E0F355EDE}"/>
                </a:ext>
              </a:extLst>
            </p:cNvPr>
            <p:cNvSpPr>
              <a:spLocks noGrp="1" noRot="1" noMove="1" noResize="1" noEditPoints="1" noAdjustHandles="1" noChangeArrowheads="1" noChangeShapeType="1"/>
            </p:cNvSpPr>
            <p:nvPr/>
          </p:nvSpPr>
          <p:spPr>
            <a:xfrm rot="490127">
              <a:off x="2246638" y="2799996"/>
              <a:ext cx="175613" cy="215707"/>
            </a:xfrm>
            <a:prstGeom prst="rect">
              <a:avLst/>
            </a:prstGeom>
            <a:solidFill>
              <a:srgbClr val="B99D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sp>
        <p:nvSpPr>
          <p:cNvPr id="7" name="Title 1">
            <a:extLst>
              <a:ext uri="{FF2B5EF4-FFF2-40B4-BE49-F238E27FC236}">
                <a16:creationId xmlns:a16="http://schemas.microsoft.com/office/drawing/2014/main" id="{42B729DE-7156-38CD-223A-BD8173F18238}"/>
              </a:ext>
            </a:extLst>
          </p:cNvPr>
          <p:cNvSpPr>
            <a:spLocks noGrp="1"/>
          </p:cNvSpPr>
          <p:nvPr>
            <p:ph type="title"/>
          </p:nvPr>
        </p:nvSpPr>
        <p:spPr>
          <a:xfrm>
            <a:off x="1016677" y="183521"/>
            <a:ext cx="10196744" cy="744584"/>
          </a:xfrm>
        </p:spPr>
        <p:txBody>
          <a:bodyPr>
            <a:normAutofit/>
          </a:bodyPr>
          <a:lstStyle/>
          <a:p>
            <a:pPr algn="r" rtl="1"/>
            <a:r>
              <a:rPr lang="ar-BH" sz="3200" b="1" dirty="0">
                <a:solidFill>
                  <a:schemeClr val="accent1"/>
                </a:solidFill>
                <a:latin typeface="Rubik" pitchFamily="2" charset="-79"/>
                <a:cs typeface="Rubik" pitchFamily="2" charset="-79"/>
              </a:rPr>
              <a:t>كيف ينمو الأطفال؟</a:t>
            </a:r>
            <a:endParaRPr lang="en-GB" sz="3200" b="1" dirty="0">
              <a:solidFill>
                <a:schemeClr val="accent1"/>
              </a:solidFill>
              <a:latin typeface="Rubik" pitchFamily="2" charset="-79"/>
              <a:cs typeface="Rubik" pitchFamily="2" charset="-79"/>
            </a:endParaRPr>
          </a:p>
        </p:txBody>
      </p:sp>
      <p:pic>
        <p:nvPicPr>
          <p:cNvPr id="3" name="Picture 2" descr="A child sitting at a desk and giving a thumbs up&#10;&#10;Description automatically generated">
            <a:extLst>
              <a:ext uri="{FF2B5EF4-FFF2-40B4-BE49-F238E27FC236}">
                <a16:creationId xmlns:a16="http://schemas.microsoft.com/office/drawing/2014/main" id="{EF42E6F6-EB60-3B86-3446-1E6C5062D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8347" y="4208079"/>
            <a:ext cx="2762462" cy="1899493"/>
          </a:xfrm>
          <a:prstGeom prst="rect">
            <a:avLst/>
          </a:prstGeom>
          <a:ln w="28575">
            <a:solidFill>
              <a:srgbClr val="397B26"/>
            </a:solidFill>
          </a:ln>
        </p:spPr>
      </p:pic>
      <p:grpSp>
        <p:nvGrpSpPr>
          <p:cNvPr id="27" name="Group 26">
            <a:extLst>
              <a:ext uri="{FF2B5EF4-FFF2-40B4-BE49-F238E27FC236}">
                <a16:creationId xmlns:a16="http://schemas.microsoft.com/office/drawing/2014/main" id="{C8A3EEBD-5985-2C37-A1C3-EE3586DE341F}"/>
              </a:ext>
            </a:extLst>
          </p:cNvPr>
          <p:cNvGrpSpPr/>
          <p:nvPr/>
        </p:nvGrpSpPr>
        <p:grpSpPr>
          <a:xfrm>
            <a:off x="6135654" y="4208079"/>
            <a:ext cx="3329177" cy="1628450"/>
            <a:chOff x="5809144" y="4208079"/>
            <a:chExt cx="3329177" cy="1628450"/>
          </a:xfrm>
        </p:grpSpPr>
        <p:sp>
          <p:nvSpPr>
            <p:cNvPr id="4" name="TextBox 3">
              <a:extLst>
                <a:ext uri="{FF2B5EF4-FFF2-40B4-BE49-F238E27FC236}">
                  <a16:creationId xmlns:a16="http://schemas.microsoft.com/office/drawing/2014/main" id="{8D2658A9-BF35-1DF5-CB76-5ED1FD1E5F63}"/>
                </a:ext>
              </a:extLst>
            </p:cNvPr>
            <p:cNvSpPr txBox="1"/>
            <p:nvPr/>
          </p:nvSpPr>
          <p:spPr>
            <a:xfrm>
              <a:off x="5955701" y="4208079"/>
              <a:ext cx="2762462" cy="507831"/>
            </a:xfrm>
            <a:prstGeom prst="rect">
              <a:avLst/>
            </a:prstGeom>
            <a:solidFill>
              <a:schemeClr val="accent2"/>
            </a:solidFill>
          </p:spPr>
          <p:txBody>
            <a:bodyPr wrap="square">
              <a:spAutoFit/>
            </a:bodyPr>
            <a:lstStyle/>
            <a:p>
              <a:pPr algn="ctr"/>
              <a:r>
                <a:rPr lang="ar-BH" b="1" dirty="0">
                  <a:solidFill>
                    <a:schemeClr val="bg1"/>
                  </a:solidFill>
                  <a:latin typeface="Rubik" pitchFamily="2" charset="-79"/>
                  <a:cs typeface="Rubik" pitchFamily="2" charset="-79"/>
                </a:rPr>
                <a:t>اللغة والتواصل </a:t>
              </a:r>
            </a:p>
            <a:p>
              <a:pPr algn="ctr"/>
              <a:endParaRPr lang="ar-BH" sz="900" b="1" dirty="0">
                <a:solidFill>
                  <a:schemeClr val="bg1"/>
                </a:solidFill>
                <a:latin typeface="Rubik" pitchFamily="2" charset="-79"/>
                <a:cs typeface="Rubik" pitchFamily="2" charset="-79"/>
              </a:endParaRPr>
            </a:p>
          </p:txBody>
        </p:sp>
        <p:sp>
          <p:nvSpPr>
            <p:cNvPr id="9" name="TextBox 8">
              <a:extLst>
                <a:ext uri="{FF2B5EF4-FFF2-40B4-BE49-F238E27FC236}">
                  <a16:creationId xmlns:a16="http://schemas.microsoft.com/office/drawing/2014/main" id="{3BE3815E-6D28-FAA4-62B3-32267F3A2257}"/>
                </a:ext>
              </a:extLst>
            </p:cNvPr>
            <p:cNvSpPr txBox="1"/>
            <p:nvPr/>
          </p:nvSpPr>
          <p:spPr>
            <a:xfrm>
              <a:off x="6082748" y="4796831"/>
              <a:ext cx="3055573" cy="307777"/>
            </a:xfrm>
            <a:prstGeom prst="rect">
              <a:avLst/>
            </a:prstGeom>
            <a:noFill/>
            <a:ln>
              <a:noFill/>
            </a:ln>
          </p:spPr>
          <p:txBody>
            <a:bodyPr wrap="square">
              <a:spAutoFit/>
            </a:bodyPr>
            <a:lstStyle/>
            <a:p>
              <a:pPr marL="285750" indent="-285750" algn="ct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التعبير عن المشاعر والأفكار</a:t>
              </a:r>
              <a:endParaRPr lang="en-GB" sz="1400" dirty="0">
                <a:solidFill>
                  <a:schemeClr val="tx1">
                    <a:lumMod val="75000"/>
                    <a:lumOff val="25000"/>
                  </a:schemeClr>
                </a:solidFill>
                <a:latin typeface="Rubik" pitchFamily="2" charset="-79"/>
                <a:cs typeface="Rubik" pitchFamily="2" charset="-79"/>
              </a:endParaRPr>
            </a:p>
          </p:txBody>
        </p:sp>
        <p:sp>
          <p:nvSpPr>
            <p:cNvPr id="10" name="TextBox 9">
              <a:extLst>
                <a:ext uri="{FF2B5EF4-FFF2-40B4-BE49-F238E27FC236}">
                  <a16:creationId xmlns:a16="http://schemas.microsoft.com/office/drawing/2014/main" id="{C0986171-1FCD-45B5-5922-BEA09F232163}"/>
                </a:ext>
              </a:extLst>
            </p:cNvPr>
            <p:cNvSpPr txBox="1"/>
            <p:nvPr/>
          </p:nvSpPr>
          <p:spPr>
            <a:xfrm>
              <a:off x="5809144" y="5170158"/>
              <a:ext cx="3055573" cy="307777"/>
            </a:xfrm>
            <a:prstGeom prst="rect">
              <a:avLst/>
            </a:prstGeom>
            <a:noFill/>
            <a:ln>
              <a:noFill/>
            </a:ln>
          </p:spPr>
          <p:txBody>
            <a:bodyPr wrap="square">
              <a:spAutoFit/>
            </a:bodyPr>
            <a:lstStyle/>
            <a:p>
              <a:pPr marL="285750" indent="-285750" algn="ct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التعبير عن الرأي والاصغاء للآخرين</a:t>
              </a:r>
            </a:p>
          </p:txBody>
        </p:sp>
        <p:sp>
          <p:nvSpPr>
            <p:cNvPr id="11" name="TextBox 10">
              <a:extLst>
                <a:ext uri="{FF2B5EF4-FFF2-40B4-BE49-F238E27FC236}">
                  <a16:creationId xmlns:a16="http://schemas.microsoft.com/office/drawing/2014/main" id="{D07896B6-DDE8-86F0-6901-9470DD5D566C}"/>
                </a:ext>
              </a:extLst>
            </p:cNvPr>
            <p:cNvSpPr txBox="1"/>
            <p:nvPr/>
          </p:nvSpPr>
          <p:spPr>
            <a:xfrm>
              <a:off x="5979569" y="5528752"/>
              <a:ext cx="3055573" cy="307777"/>
            </a:xfrm>
            <a:prstGeom prst="rect">
              <a:avLst/>
            </a:prstGeom>
            <a:noFill/>
            <a:ln>
              <a:noFill/>
            </a:ln>
          </p:spPr>
          <p:txBody>
            <a:bodyPr wrap="square">
              <a:spAutoFit/>
            </a:bodyPr>
            <a:lstStyle/>
            <a:p>
              <a:pPr marL="285750" indent="-285750" algn="ct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المشاركة والتفاعل مع الآخرين</a:t>
              </a:r>
            </a:p>
          </p:txBody>
        </p:sp>
      </p:grpSp>
      <p:grpSp>
        <p:nvGrpSpPr>
          <p:cNvPr id="28" name="Group 27">
            <a:extLst>
              <a:ext uri="{FF2B5EF4-FFF2-40B4-BE49-F238E27FC236}">
                <a16:creationId xmlns:a16="http://schemas.microsoft.com/office/drawing/2014/main" id="{D665D7D3-EA16-E157-4E20-16850E240462}"/>
              </a:ext>
            </a:extLst>
          </p:cNvPr>
          <p:cNvGrpSpPr/>
          <p:nvPr/>
        </p:nvGrpSpPr>
        <p:grpSpPr>
          <a:xfrm>
            <a:off x="2727169" y="1430268"/>
            <a:ext cx="3182620" cy="1602998"/>
            <a:chOff x="2727169" y="1430268"/>
            <a:chExt cx="3182620" cy="1602998"/>
          </a:xfrm>
        </p:grpSpPr>
        <p:sp>
          <p:nvSpPr>
            <p:cNvPr id="12" name="TextBox 11">
              <a:extLst>
                <a:ext uri="{FF2B5EF4-FFF2-40B4-BE49-F238E27FC236}">
                  <a16:creationId xmlns:a16="http://schemas.microsoft.com/office/drawing/2014/main" id="{CA0C8832-909A-AA97-22FD-F46E9CEF0B9F}"/>
                </a:ext>
              </a:extLst>
            </p:cNvPr>
            <p:cNvSpPr txBox="1"/>
            <p:nvPr/>
          </p:nvSpPr>
          <p:spPr>
            <a:xfrm>
              <a:off x="3147328" y="1430268"/>
              <a:ext cx="2762461" cy="523220"/>
            </a:xfrm>
            <a:prstGeom prst="rect">
              <a:avLst/>
            </a:prstGeom>
            <a:solidFill>
              <a:schemeClr val="accent2"/>
            </a:solidFill>
          </p:spPr>
          <p:txBody>
            <a:bodyPr wrap="square">
              <a:spAutoFit/>
            </a:bodyPr>
            <a:lstStyle/>
            <a:p>
              <a:pPr algn="ctr"/>
              <a:r>
                <a:rPr lang="ar-BH" b="1" dirty="0">
                  <a:solidFill>
                    <a:schemeClr val="bg1"/>
                  </a:solidFill>
                  <a:latin typeface="Rubik" pitchFamily="2" charset="-79"/>
                  <a:cs typeface="Rubik" pitchFamily="2" charset="-79"/>
                </a:rPr>
                <a:t>النمو البدني</a:t>
              </a:r>
            </a:p>
            <a:p>
              <a:pPr algn="ctr"/>
              <a:endParaRPr lang="ar-BH" sz="1000" b="1" dirty="0">
                <a:solidFill>
                  <a:schemeClr val="bg1"/>
                </a:solidFill>
                <a:latin typeface="Rubik" pitchFamily="2" charset="-79"/>
                <a:cs typeface="Rubik" pitchFamily="2" charset="-79"/>
              </a:endParaRPr>
            </a:p>
          </p:txBody>
        </p:sp>
        <p:sp>
          <p:nvSpPr>
            <p:cNvPr id="16" name="TextBox 15">
              <a:extLst>
                <a:ext uri="{FF2B5EF4-FFF2-40B4-BE49-F238E27FC236}">
                  <a16:creationId xmlns:a16="http://schemas.microsoft.com/office/drawing/2014/main" id="{667763D5-D2D4-B9F0-2DC6-7EB0303EFE2F}"/>
                </a:ext>
              </a:extLst>
            </p:cNvPr>
            <p:cNvSpPr txBox="1"/>
            <p:nvPr/>
          </p:nvSpPr>
          <p:spPr>
            <a:xfrm>
              <a:off x="2727169" y="2102573"/>
              <a:ext cx="3055573" cy="307777"/>
            </a:xfrm>
            <a:prstGeom prst="rect">
              <a:avLst/>
            </a:prstGeom>
            <a:noFill/>
            <a:ln>
              <a:noFill/>
            </a:ln>
          </p:spPr>
          <p:txBody>
            <a:bodyPr wrap="square">
              <a:spAutoFit/>
            </a:bodyPr>
            <a:lstStyle/>
            <a:p>
              <a:pPr marL="285750" indent="-285750" algn="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تنمية المهارات الحركية الدقيقة</a:t>
              </a:r>
            </a:p>
          </p:txBody>
        </p:sp>
        <p:sp>
          <p:nvSpPr>
            <p:cNvPr id="17" name="TextBox 16">
              <a:extLst>
                <a:ext uri="{FF2B5EF4-FFF2-40B4-BE49-F238E27FC236}">
                  <a16:creationId xmlns:a16="http://schemas.microsoft.com/office/drawing/2014/main" id="{CE035545-C356-8354-FB93-187F74036FEC}"/>
                </a:ext>
              </a:extLst>
            </p:cNvPr>
            <p:cNvSpPr txBox="1"/>
            <p:nvPr/>
          </p:nvSpPr>
          <p:spPr>
            <a:xfrm>
              <a:off x="2746796" y="2398660"/>
              <a:ext cx="3055573" cy="307777"/>
            </a:xfrm>
            <a:prstGeom prst="rect">
              <a:avLst/>
            </a:prstGeom>
            <a:noFill/>
            <a:ln>
              <a:noFill/>
            </a:ln>
          </p:spPr>
          <p:txBody>
            <a:bodyPr wrap="square">
              <a:spAutoFit/>
            </a:bodyPr>
            <a:lstStyle/>
            <a:p>
              <a:pPr marL="285750" indent="-285750" algn="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تنمية المهارات الحركية الكبرى</a:t>
              </a:r>
            </a:p>
          </p:txBody>
        </p:sp>
        <p:sp>
          <p:nvSpPr>
            <p:cNvPr id="18" name="TextBox 17">
              <a:extLst>
                <a:ext uri="{FF2B5EF4-FFF2-40B4-BE49-F238E27FC236}">
                  <a16:creationId xmlns:a16="http://schemas.microsoft.com/office/drawing/2014/main" id="{68A90BEA-56B5-4D84-1E62-6FDCE2B71ECE}"/>
                </a:ext>
              </a:extLst>
            </p:cNvPr>
            <p:cNvSpPr txBox="1"/>
            <p:nvPr/>
          </p:nvSpPr>
          <p:spPr>
            <a:xfrm>
              <a:off x="2746795" y="2725489"/>
              <a:ext cx="3055573" cy="307777"/>
            </a:xfrm>
            <a:prstGeom prst="rect">
              <a:avLst/>
            </a:prstGeom>
            <a:noFill/>
            <a:ln>
              <a:noFill/>
            </a:ln>
          </p:spPr>
          <p:txBody>
            <a:bodyPr wrap="square">
              <a:spAutoFit/>
            </a:bodyPr>
            <a:lstStyle/>
            <a:p>
              <a:pPr marL="285750" indent="-285750" algn="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التوازن والتآزر الحركي </a:t>
              </a:r>
            </a:p>
          </p:txBody>
        </p:sp>
      </p:grpSp>
      <p:grpSp>
        <p:nvGrpSpPr>
          <p:cNvPr id="19" name="Group 18">
            <a:extLst>
              <a:ext uri="{FF2B5EF4-FFF2-40B4-BE49-F238E27FC236}">
                <a16:creationId xmlns:a16="http://schemas.microsoft.com/office/drawing/2014/main" id="{E4FF5B19-9A01-BB2A-8B01-E90BD7851FC5}"/>
              </a:ext>
            </a:extLst>
          </p:cNvPr>
          <p:cNvGrpSpPr/>
          <p:nvPr/>
        </p:nvGrpSpPr>
        <p:grpSpPr>
          <a:xfrm>
            <a:off x="201191" y="1460604"/>
            <a:ext cx="2762461" cy="1899493"/>
            <a:chOff x="4292598" y="1522041"/>
            <a:chExt cx="3606801" cy="2399763"/>
          </a:xfrm>
        </p:grpSpPr>
        <p:pic>
          <p:nvPicPr>
            <p:cNvPr id="20" name="Picture 19" descr="A child riding a tricycle&#10;&#10;Description automatically generated">
              <a:extLst>
                <a:ext uri="{FF2B5EF4-FFF2-40B4-BE49-F238E27FC236}">
                  <a16:creationId xmlns:a16="http://schemas.microsoft.com/office/drawing/2014/main" id="{E6E8F229-4648-B61A-409B-167D676B9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598" y="1522041"/>
              <a:ext cx="3606801" cy="2399763"/>
            </a:xfrm>
            <a:prstGeom prst="rect">
              <a:avLst/>
            </a:prstGeom>
            <a:ln w="38100">
              <a:solidFill>
                <a:srgbClr val="397B26"/>
              </a:solidFill>
            </a:ln>
          </p:spPr>
        </p:pic>
        <p:sp>
          <p:nvSpPr>
            <p:cNvPr id="25" name="Rectangle 24">
              <a:extLst>
                <a:ext uri="{FF2B5EF4-FFF2-40B4-BE49-F238E27FC236}">
                  <a16:creationId xmlns:a16="http://schemas.microsoft.com/office/drawing/2014/main" id="{8FDBD100-C589-3314-E63E-50AB1B3BE9F1}"/>
                </a:ext>
              </a:extLst>
            </p:cNvPr>
            <p:cNvSpPr/>
            <p:nvPr/>
          </p:nvSpPr>
          <p:spPr>
            <a:xfrm>
              <a:off x="6475956" y="2605414"/>
              <a:ext cx="56367" cy="81419"/>
            </a:xfrm>
            <a:prstGeom prst="rect">
              <a:avLst/>
            </a:prstGeom>
            <a:solidFill>
              <a:srgbClr val="7972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grpSp>
        <p:nvGrpSpPr>
          <p:cNvPr id="32" name="Group 31">
            <a:extLst>
              <a:ext uri="{FF2B5EF4-FFF2-40B4-BE49-F238E27FC236}">
                <a16:creationId xmlns:a16="http://schemas.microsoft.com/office/drawing/2014/main" id="{CC151671-2528-495D-D747-BA7013580922}"/>
              </a:ext>
            </a:extLst>
          </p:cNvPr>
          <p:cNvGrpSpPr/>
          <p:nvPr/>
        </p:nvGrpSpPr>
        <p:grpSpPr>
          <a:xfrm>
            <a:off x="179812" y="4227010"/>
            <a:ext cx="2762461" cy="2023415"/>
            <a:chOff x="232199" y="1623056"/>
            <a:chExt cx="3606799" cy="2399762"/>
          </a:xfrm>
        </p:grpSpPr>
        <p:pic>
          <p:nvPicPr>
            <p:cNvPr id="33" name="Picture 32" descr="A young child playing with a game&#10;&#10;Description automatically generated">
              <a:extLst>
                <a:ext uri="{FF2B5EF4-FFF2-40B4-BE49-F238E27FC236}">
                  <a16:creationId xmlns:a16="http://schemas.microsoft.com/office/drawing/2014/main" id="{FC76D39B-6B90-22E7-6496-753E3B9EDB87}"/>
                </a:ext>
              </a:extLst>
            </p:cNvPr>
            <p:cNvPicPr/>
            <p:nvPr/>
          </p:nvPicPr>
          <p:blipFill>
            <a:blip r:embed="rId6">
              <a:extLst>
                <a:ext uri="{28A0092B-C50C-407E-A947-70E740481C1C}">
                  <a14:useLocalDpi xmlns:a14="http://schemas.microsoft.com/office/drawing/2010/main" val="0"/>
                </a:ext>
              </a:extLst>
            </a:blip>
            <a:stretch>
              <a:fillRect/>
            </a:stretch>
          </p:blipFill>
          <p:spPr>
            <a:xfrm>
              <a:off x="232199" y="1623056"/>
              <a:ext cx="3606799" cy="2399762"/>
            </a:xfrm>
            <a:prstGeom prst="rect">
              <a:avLst/>
            </a:prstGeom>
            <a:ln w="28575">
              <a:solidFill>
                <a:srgbClr val="397B26"/>
              </a:solidFill>
            </a:ln>
          </p:spPr>
        </p:pic>
        <p:sp>
          <p:nvSpPr>
            <p:cNvPr id="34" name="Rectangle 33">
              <a:extLst>
                <a:ext uri="{FF2B5EF4-FFF2-40B4-BE49-F238E27FC236}">
                  <a16:creationId xmlns:a16="http://schemas.microsoft.com/office/drawing/2014/main" id="{E2D37167-3963-556B-9591-40E1C6E01986}"/>
                </a:ext>
              </a:extLst>
            </p:cNvPr>
            <p:cNvSpPr/>
            <p:nvPr/>
          </p:nvSpPr>
          <p:spPr>
            <a:xfrm rot="829532">
              <a:off x="2154264" y="3345697"/>
              <a:ext cx="147234" cy="197603"/>
            </a:xfrm>
            <a:prstGeom prst="rect">
              <a:avLst/>
            </a:prstGeom>
            <a:solidFill>
              <a:srgbClr val="969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grpSp>
        <p:nvGrpSpPr>
          <p:cNvPr id="36" name="Group 35">
            <a:extLst>
              <a:ext uri="{FF2B5EF4-FFF2-40B4-BE49-F238E27FC236}">
                <a16:creationId xmlns:a16="http://schemas.microsoft.com/office/drawing/2014/main" id="{4ED3F606-68DB-E6BE-C6EA-1A9EA69A52E8}"/>
              </a:ext>
            </a:extLst>
          </p:cNvPr>
          <p:cNvGrpSpPr/>
          <p:nvPr/>
        </p:nvGrpSpPr>
        <p:grpSpPr>
          <a:xfrm>
            <a:off x="2854216" y="4205441"/>
            <a:ext cx="3069685" cy="1580271"/>
            <a:chOff x="2854216" y="4205441"/>
            <a:chExt cx="3069685" cy="1580271"/>
          </a:xfrm>
        </p:grpSpPr>
        <p:sp>
          <p:nvSpPr>
            <p:cNvPr id="29" name="TextBox 28">
              <a:extLst>
                <a:ext uri="{FF2B5EF4-FFF2-40B4-BE49-F238E27FC236}">
                  <a16:creationId xmlns:a16="http://schemas.microsoft.com/office/drawing/2014/main" id="{4D8E34B9-CD03-2225-40F9-F75930A8AF3B}"/>
                </a:ext>
              </a:extLst>
            </p:cNvPr>
            <p:cNvSpPr txBox="1"/>
            <p:nvPr/>
          </p:nvSpPr>
          <p:spPr>
            <a:xfrm>
              <a:off x="3123459" y="4205441"/>
              <a:ext cx="2762461" cy="507831"/>
            </a:xfrm>
            <a:prstGeom prst="rect">
              <a:avLst/>
            </a:prstGeom>
            <a:solidFill>
              <a:schemeClr val="accent2"/>
            </a:solidFill>
          </p:spPr>
          <p:txBody>
            <a:bodyPr wrap="square">
              <a:spAutoFit/>
            </a:bodyPr>
            <a:lstStyle/>
            <a:p>
              <a:pPr algn="ctr"/>
              <a:r>
                <a:rPr lang="ar-BH" b="1" dirty="0">
                  <a:solidFill>
                    <a:schemeClr val="bg1"/>
                  </a:solidFill>
                  <a:latin typeface="Rubik" pitchFamily="2" charset="-79"/>
                  <a:cs typeface="Rubik" pitchFamily="2" charset="-79"/>
                </a:rPr>
                <a:t>النمو المعرفي </a:t>
              </a:r>
            </a:p>
            <a:p>
              <a:pPr algn="ctr"/>
              <a:endParaRPr lang="ar-BH" sz="900" b="1" dirty="0">
                <a:solidFill>
                  <a:schemeClr val="bg1"/>
                </a:solidFill>
                <a:latin typeface="Rubik" pitchFamily="2" charset="-79"/>
                <a:cs typeface="Rubik" pitchFamily="2" charset="-79"/>
              </a:endParaRPr>
            </a:p>
          </p:txBody>
        </p:sp>
        <p:sp>
          <p:nvSpPr>
            <p:cNvPr id="30" name="TextBox 29">
              <a:extLst>
                <a:ext uri="{FF2B5EF4-FFF2-40B4-BE49-F238E27FC236}">
                  <a16:creationId xmlns:a16="http://schemas.microsoft.com/office/drawing/2014/main" id="{B48C8E8A-CBBA-5712-696B-F186D6DB28DD}"/>
                </a:ext>
              </a:extLst>
            </p:cNvPr>
            <p:cNvSpPr txBox="1"/>
            <p:nvPr/>
          </p:nvSpPr>
          <p:spPr>
            <a:xfrm>
              <a:off x="2854216" y="4796830"/>
              <a:ext cx="3055573" cy="307777"/>
            </a:xfrm>
            <a:prstGeom prst="rect">
              <a:avLst/>
            </a:prstGeom>
            <a:noFill/>
            <a:ln>
              <a:noFill/>
            </a:ln>
          </p:spPr>
          <p:txBody>
            <a:bodyPr wrap="square">
              <a:spAutoFit/>
            </a:bodyPr>
            <a:lstStyle/>
            <a:p>
              <a:pPr marL="285750" indent="-285750" algn="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تعلم المهارات والمعارف الجديدة</a:t>
              </a:r>
              <a:endParaRPr lang="en-GB" sz="1400" dirty="0">
                <a:solidFill>
                  <a:schemeClr val="tx1">
                    <a:lumMod val="75000"/>
                    <a:lumOff val="25000"/>
                  </a:schemeClr>
                </a:solidFill>
                <a:latin typeface="Rubik" pitchFamily="2" charset="-79"/>
                <a:cs typeface="Rubik" pitchFamily="2" charset="-79"/>
              </a:endParaRPr>
            </a:p>
          </p:txBody>
        </p:sp>
        <p:sp>
          <p:nvSpPr>
            <p:cNvPr id="31" name="TextBox 30">
              <a:extLst>
                <a:ext uri="{FF2B5EF4-FFF2-40B4-BE49-F238E27FC236}">
                  <a16:creationId xmlns:a16="http://schemas.microsoft.com/office/drawing/2014/main" id="{4439A179-C727-4978-3D2C-B19B8F6400E4}"/>
                </a:ext>
              </a:extLst>
            </p:cNvPr>
            <p:cNvSpPr txBox="1"/>
            <p:nvPr/>
          </p:nvSpPr>
          <p:spPr>
            <a:xfrm>
              <a:off x="2868328" y="5477935"/>
              <a:ext cx="3055573" cy="307777"/>
            </a:xfrm>
            <a:prstGeom prst="rect">
              <a:avLst/>
            </a:prstGeom>
            <a:noFill/>
            <a:ln>
              <a:noFill/>
            </a:ln>
          </p:spPr>
          <p:txBody>
            <a:bodyPr wrap="square">
              <a:spAutoFit/>
            </a:bodyPr>
            <a:lstStyle/>
            <a:p>
              <a:pPr marL="285750" indent="-285750" algn="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الاستكشاف وحل المشكلات </a:t>
              </a:r>
            </a:p>
          </p:txBody>
        </p:sp>
        <p:sp>
          <p:nvSpPr>
            <p:cNvPr id="35" name="TextBox 34">
              <a:extLst>
                <a:ext uri="{FF2B5EF4-FFF2-40B4-BE49-F238E27FC236}">
                  <a16:creationId xmlns:a16="http://schemas.microsoft.com/office/drawing/2014/main" id="{CF2DB2F9-E989-5BCD-8C87-C8434E27C5E9}"/>
                </a:ext>
              </a:extLst>
            </p:cNvPr>
            <p:cNvSpPr txBox="1"/>
            <p:nvPr/>
          </p:nvSpPr>
          <p:spPr>
            <a:xfrm>
              <a:off x="2854216" y="5157825"/>
              <a:ext cx="3055573" cy="307777"/>
            </a:xfrm>
            <a:prstGeom prst="rect">
              <a:avLst/>
            </a:prstGeom>
            <a:noFill/>
            <a:ln>
              <a:noFill/>
            </a:ln>
          </p:spPr>
          <p:txBody>
            <a:bodyPr wrap="square">
              <a:spAutoFit/>
            </a:bodyPr>
            <a:lstStyle/>
            <a:p>
              <a:pPr marL="285750" indent="-285750" algn="r" rtl="1">
                <a:buFont typeface="Arial" panose="020B0604020202020204" pitchFamily="34" charset="0"/>
                <a:buChar char="•"/>
              </a:pPr>
              <a:r>
                <a:rPr lang="ar-BH" sz="1400" b="1" dirty="0">
                  <a:solidFill>
                    <a:schemeClr val="tx1">
                      <a:lumMod val="75000"/>
                      <a:lumOff val="25000"/>
                    </a:schemeClr>
                  </a:solidFill>
                  <a:latin typeface="Rubik" pitchFamily="2" charset="-79"/>
                  <a:cs typeface="Rubik" pitchFamily="2" charset="-79"/>
                </a:rPr>
                <a:t>الخيال والإبداع </a:t>
              </a:r>
            </a:p>
          </p:txBody>
        </p:sp>
      </p:grpSp>
    </p:spTree>
    <p:extLst>
      <p:ext uri="{BB962C8B-B14F-4D97-AF65-F5344CB8AC3E}">
        <p14:creationId xmlns:p14="http://schemas.microsoft.com/office/powerpoint/2010/main" val="110979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721203" y="84908"/>
            <a:ext cx="9704833" cy="744584"/>
          </a:xfrm>
        </p:spPr>
        <p:txBody>
          <a:bodyPr>
            <a:normAutofit/>
          </a:bodyPr>
          <a:lstStyle/>
          <a:p>
            <a:pPr algn="r"/>
            <a:r>
              <a:rPr lang="ar-BH" sz="3200" b="1" dirty="0">
                <a:solidFill>
                  <a:schemeClr val="accent1">
                    <a:lumMod val="75000"/>
                  </a:schemeClr>
                </a:solidFill>
                <a:latin typeface="Rubik" pitchFamily="2" charset="-79"/>
                <a:cs typeface="Rubik" pitchFamily="2" charset="-79"/>
              </a:rPr>
              <a:t> نمو الأطفال من خلال اللعب </a:t>
            </a:r>
            <a:endParaRPr lang="en-US" sz="3200" b="1" dirty="0">
              <a:solidFill>
                <a:schemeClr val="accent1">
                  <a:lumMod val="75000"/>
                </a:schemeClr>
              </a:solidFill>
              <a:latin typeface="Rubik" pitchFamily="2" charset="-79"/>
              <a:cs typeface="Rubik" pitchFamily="2" charset="-79"/>
            </a:endParaRP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414" y="73107"/>
            <a:ext cx="914400" cy="914400"/>
          </a:xfrm>
          <a:prstGeom prst="rect">
            <a:avLst/>
          </a:prstGeom>
        </p:spPr>
      </p:pic>
      <p:sp>
        <p:nvSpPr>
          <p:cNvPr id="3" name="TextBox 2">
            <a:extLst>
              <a:ext uri="{FF2B5EF4-FFF2-40B4-BE49-F238E27FC236}">
                <a16:creationId xmlns:a16="http://schemas.microsoft.com/office/drawing/2014/main" id="{2F138A86-5D14-81A8-BC36-7DEFA03112E1}"/>
              </a:ext>
            </a:extLst>
          </p:cNvPr>
          <p:cNvSpPr txBox="1"/>
          <p:nvPr/>
        </p:nvSpPr>
        <p:spPr>
          <a:xfrm>
            <a:off x="2050054" y="2656800"/>
            <a:ext cx="8091892" cy="584775"/>
          </a:xfrm>
          <a:prstGeom prst="rect">
            <a:avLst/>
          </a:prstGeom>
          <a:noFill/>
        </p:spPr>
        <p:txBody>
          <a:bodyPr wrap="square" rtlCol="0">
            <a:spAutoFit/>
          </a:bodyPr>
          <a:lstStyle/>
          <a:p>
            <a:pPr algn="ctr"/>
            <a:r>
              <a:rPr lang="ar-BH" sz="3200" dirty="0">
                <a:solidFill>
                  <a:srgbClr val="0070C0"/>
                </a:solidFill>
                <a:hlinkClick r:id="rId5"/>
              </a:rPr>
              <a:t>اضغط هنا </a:t>
            </a:r>
            <a:r>
              <a:rPr lang="ar-BH" sz="3200" dirty="0">
                <a:solidFill>
                  <a:srgbClr val="0070C0"/>
                </a:solidFill>
              </a:rPr>
              <a:t>لمشاهدة الفيديو</a:t>
            </a:r>
            <a:endParaRPr lang="en-US" sz="3200" dirty="0">
              <a:solidFill>
                <a:srgbClr val="0070C0"/>
              </a:solidFill>
            </a:endParaRPr>
          </a:p>
        </p:txBody>
      </p:sp>
    </p:spTree>
    <p:extLst>
      <p:ext uri="{BB962C8B-B14F-4D97-AF65-F5344CB8AC3E}">
        <p14:creationId xmlns:p14="http://schemas.microsoft.com/office/powerpoint/2010/main" val="211680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175446" y="169816"/>
            <a:ext cx="10196744" cy="744584"/>
          </a:xfrm>
        </p:spPr>
        <p:txBody>
          <a:bodyPr>
            <a:normAutofit/>
          </a:bodyPr>
          <a:lstStyle/>
          <a:p>
            <a:pPr algn="r" rtl="1"/>
            <a:r>
              <a:rPr lang="ar-BH" sz="3200" b="1" dirty="0">
                <a:solidFill>
                  <a:schemeClr val="accent1">
                    <a:lumMod val="75000"/>
                  </a:schemeClr>
                </a:solidFill>
                <a:latin typeface="Rubik" pitchFamily="2" charset="-79"/>
                <a:cs typeface="Rubik" pitchFamily="2" charset="-79"/>
              </a:rPr>
              <a:t>التواصل والتفاعل ذو جودة</a:t>
            </a:r>
            <a:endParaRPr lang="en-US" sz="3200" b="1" dirty="0">
              <a:solidFill>
                <a:schemeClr val="accent1">
                  <a:lumMod val="75000"/>
                </a:schemeClr>
              </a:solidFill>
              <a:latin typeface="Rubik" pitchFamily="2" charset="-79"/>
              <a:cs typeface="Rubik" pitchFamily="2" charset="-79"/>
            </a:endParaRP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246" y="0"/>
            <a:ext cx="914400" cy="914400"/>
          </a:xfrm>
          <a:prstGeom prst="rect">
            <a:avLst/>
          </a:prstGeom>
        </p:spPr>
      </p:pic>
      <p:sp>
        <p:nvSpPr>
          <p:cNvPr id="2" name="TextBox 1">
            <a:extLst>
              <a:ext uri="{FF2B5EF4-FFF2-40B4-BE49-F238E27FC236}">
                <a16:creationId xmlns:a16="http://schemas.microsoft.com/office/drawing/2014/main" id="{2C2E806B-2935-524E-7B54-BA3C257ACDCD}"/>
              </a:ext>
            </a:extLst>
          </p:cNvPr>
          <p:cNvSpPr txBox="1"/>
          <p:nvPr/>
        </p:nvSpPr>
        <p:spPr>
          <a:xfrm>
            <a:off x="2050054" y="2656800"/>
            <a:ext cx="8091892" cy="584775"/>
          </a:xfrm>
          <a:prstGeom prst="rect">
            <a:avLst/>
          </a:prstGeom>
          <a:noFill/>
        </p:spPr>
        <p:txBody>
          <a:bodyPr wrap="square" rtlCol="0">
            <a:spAutoFit/>
          </a:bodyPr>
          <a:lstStyle/>
          <a:p>
            <a:pPr algn="ctr"/>
            <a:r>
              <a:rPr lang="ar-BH" sz="3200" dirty="0">
                <a:solidFill>
                  <a:srgbClr val="0070C0"/>
                </a:solidFill>
                <a:hlinkClick r:id="rId5"/>
              </a:rPr>
              <a:t>اضغط هنا </a:t>
            </a:r>
            <a:r>
              <a:rPr lang="ar-BH" sz="3200" dirty="0">
                <a:solidFill>
                  <a:srgbClr val="0070C0"/>
                </a:solidFill>
              </a:rPr>
              <a:t>لمشاهدة الفيديو</a:t>
            </a:r>
            <a:endParaRPr lang="en-US" sz="3200" dirty="0">
              <a:solidFill>
                <a:srgbClr val="0070C0"/>
              </a:solidFill>
            </a:endParaRPr>
          </a:p>
        </p:txBody>
      </p:sp>
    </p:spTree>
    <p:extLst>
      <p:ext uri="{BB962C8B-B14F-4D97-AF65-F5344CB8AC3E}">
        <p14:creationId xmlns:p14="http://schemas.microsoft.com/office/powerpoint/2010/main" val="2235216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pic>
        <p:nvPicPr>
          <p:cNvPr id="21" name="Picture 20" descr="A couple of young boys playing in sand&#10;&#10;Description automatically generated">
            <a:extLst>
              <a:ext uri="{FF2B5EF4-FFF2-40B4-BE49-F238E27FC236}">
                <a16:creationId xmlns:a16="http://schemas.microsoft.com/office/drawing/2014/main" id="{72FB5BB2-7293-F523-E15F-C249E02C4338}"/>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26678" y="930122"/>
            <a:ext cx="5065322" cy="5927878"/>
          </a:xfrm>
          <a:prstGeom prst="rect">
            <a:avLst/>
          </a:prstGeom>
        </p:spPr>
      </p:pic>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4" name="TextBox 3">
            <a:extLst>
              <a:ext uri="{FF2B5EF4-FFF2-40B4-BE49-F238E27FC236}">
                <a16:creationId xmlns:a16="http://schemas.microsoft.com/office/drawing/2014/main" id="{0AD74DD4-406E-9875-CB84-C3D11C2DEFED}"/>
              </a:ext>
            </a:extLst>
          </p:cNvPr>
          <p:cNvSpPr txBox="1"/>
          <p:nvPr/>
        </p:nvSpPr>
        <p:spPr>
          <a:xfrm>
            <a:off x="174733" y="1580298"/>
            <a:ext cx="6441072" cy="461665"/>
          </a:xfrm>
          <a:prstGeom prst="rect">
            <a:avLst/>
          </a:prstGeom>
          <a:solidFill>
            <a:srgbClr val="002060"/>
          </a:solidFill>
        </p:spPr>
        <p:txBody>
          <a:bodyPr wrap="square">
            <a:spAutoFit/>
          </a:bodyPr>
          <a:lstStyle/>
          <a:p>
            <a:pPr algn="ctr" rtl="1"/>
            <a:r>
              <a:rPr lang="ar-BH" sz="2400" b="1" dirty="0">
                <a:solidFill>
                  <a:schemeClr val="bg1"/>
                </a:solidFill>
                <a:latin typeface="Rubik" pitchFamily="2" charset="-79"/>
                <a:cs typeface="Rubik" pitchFamily="2" charset="-79"/>
              </a:rPr>
              <a:t>من أين نحصل على الأدلة؟</a:t>
            </a:r>
            <a:endParaRPr lang="en-US" sz="2400" b="1" dirty="0">
              <a:solidFill>
                <a:schemeClr val="bg1"/>
              </a:solidFill>
              <a:latin typeface="Rubik" pitchFamily="2" charset="-79"/>
              <a:cs typeface="Rubik" pitchFamily="2" charset="-79"/>
            </a:endParaRPr>
          </a:p>
        </p:txBody>
      </p:sp>
      <p:sp>
        <p:nvSpPr>
          <p:cNvPr id="8" name="Rectangle 7">
            <a:extLst>
              <a:ext uri="{FF2B5EF4-FFF2-40B4-BE49-F238E27FC236}">
                <a16:creationId xmlns:a16="http://schemas.microsoft.com/office/drawing/2014/main" id="{8DA3A829-2AF7-90D9-1649-C69151001EE7}"/>
              </a:ext>
            </a:extLst>
          </p:cNvPr>
          <p:cNvSpPr/>
          <p:nvPr/>
        </p:nvSpPr>
        <p:spPr>
          <a:xfrm>
            <a:off x="10812367" y="4390897"/>
            <a:ext cx="441670"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
        <p:nvSpPr>
          <p:cNvPr id="9" name="Rectangle 8">
            <a:extLst>
              <a:ext uri="{FF2B5EF4-FFF2-40B4-BE49-F238E27FC236}">
                <a16:creationId xmlns:a16="http://schemas.microsoft.com/office/drawing/2014/main" id="{AB91D7CA-28A0-9036-A855-F74C775C4CF6}"/>
              </a:ext>
            </a:extLst>
          </p:cNvPr>
          <p:cNvSpPr/>
          <p:nvPr/>
        </p:nvSpPr>
        <p:spPr>
          <a:xfrm rot="336904">
            <a:off x="9407082" y="4397438"/>
            <a:ext cx="148706"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nvGrpSpPr>
          <p:cNvPr id="2" name="Group 1">
            <a:extLst>
              <a:ext uri="{FF2B5EF4-FFF2-40B4-BE49-F238E27FC236}">
                <a16:creationId xmlns:a16="http://schemas.microsoft.com/office/drawing/2014/main" id="{FDB96D2C-EE54-BE24-1F5E-54935FB2FBE5}"/>
              </a:ext>
            </a:extLst>
          </p:cNvPr>
          <p:cNvGrpSpPr/>
          <p:nvPr/>
        </p:nvGrpSpPr>
        <p:grpSpPr>
          <a:xfrm>
            <a:off x="441396" y="2466316"/>
            <a:ext cx="5180099" cy="2536002"/>
            <a:chOff x="890435" y="1834749"/>
            <a:chExt cx="7525846" cy="1263090"/>
          </a:xfrm>
        </p:grpSpPr>
        <p:sp>
          <p:nvSpPr>
            <p:cNvPr id="3" name="TextBox 2">
              <a:extLst>
                <a:ext uri="{FF2B5EF4-FFF2-40B4-BE49-F238E27FC236}">
                  <a16:creationId xmlns:a16="http://schemas.microsoft.com/office/drawing/2014/main" id="{50AEA2DA-2007-43D7-86B0-EF503F32889A}"/>
                </a:ext>
              </a:extLst>
            </p:cNvPr>
            <p:cNvSpPr txBox="1"/>
            <p:nvPr/>
          </p:nvSpPr>
          <p:spPr>
            <a:xfrm>
              <a:off x="890435" y="1834749"/>
              <a:ext cx="7525845" cy="194074"/>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Rubik" pitchFamily="2" charset="-79"/>
                  <a:cs typeface="Rubik" pitchFamily="2" charset="-79"/>
                </a:rPr>
                <a:t>تحليل الوثائق والإجراءات</a:t>
              </a:r>
            </a:p>
          </p:txBody>
        </p:sp>
        <p:sp>
          <p:nvSpPr>
            <p:cNvPr id="5" name="TextBox 4">
              <a:extLst>
                <a:ext uri="{FF2B5EF4-FFF2-40B4-BE49-F238E27FC236}">
                  <a16:creationId xmlns:a16="http://schemas.microsoft.com/office/drawing/2014/main" id="{D9B1A3C3-0AED-5555-D595-1FD2C2E56E90}"/>
                </a:ext>
              </a:extLst>
            </p:cNvPr>
            <p:cNvSpPr txBox="1"/>
            <p:nvPr/>
          </p:nvSpPr>
          <p:spPr>
            <a:xfrm>
              <a:off x="890436" y="2227810"/>
              <a:ext cx="7525845" cy="194074"/>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Rubik" pitchFamily="2" charset="-79"/>
                  <a:cs typeface="Rubik" pitchFamily="2" charset="-79"/>
                </a:rPr>
                <a:t>ملاحظة وتقييم مشاركات الأطفال وتفاعلهم</a:t>
              </a:r>
            </a:p>
          </p:txBody>
        </p:sp>
        <p:sp>
          <p:nvSpPr>
            <p:cNvPr id="11" name="TextBox 10">
              <a:extLst>
                <a:ext uri="{FF2B5EF4-FFF2-40B4-BE49-F238E27FC236}">
                  <a16:creationId xmlns:a16="http://schemas.microsoft.com/office/drawing/2014/main" id="{7C40EBC2-60C7-090E-1774-A82302014DED}"/>
                </a:ext>
              </a:extLst>
            </p:cNvPr>
            <p:cNvSpPr txBox="1"/>
            <p:nvPr/>
          </p:nvSpPr>
          <p:spPr>
            <a:xfrm>
              <a:off x="890435" y="2562134"/>
              <a:ext cx="7525845" cy="194074"/>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Rubik" pitchFamily="2" charset="-79"/>
                  <a:cs typeface="Rubik" pitchFamily="2" charset="-79"/>
                </a:rPr>
                <a:t>تحليل المقابلات والاستطلاعات</a:t>
              </a:r>
            </a:p>
          </p:txBody>
        </p:sp>
        <p:sp>
          <p:nvSpPr>
            <p:cNvPr id="12" name="TextBox 11">
              <a:extLst>
                <a:ext uri="{FF2B5EF4-FFF2-40B4-BE49-F238E27FC236}">
                  <a16:creationId xmlns:a16="http://schemas.microsoft.com/office/drawing/2014/main" id="{49DAA678-E2B8-DBED-EDC4-5CFD6BF12008}"/>
                </a:ext>
              </a:extLst>
            </p:cNvPr>
            <p:cNvSpPr txBox="1"/>
            <p:nvPr/>
          </p:nvSpPr>
          <p:spPr>
            <a:xfrm>
              <a:off x="890435" y="2903765"/>
              <a:ext cx="7525845" cy="194074"/>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Rubik" pitchFamily="2" charset="-79"/>
                  <a:cs typeface="Rubik" pitchFamily="2" charset="-79"/>
                </a:rPr>
                <a:t>مراجعة عينة من إنجازات الأطفال.</a:t>
              </a:r>
            </a:p>
          </p:txBody>
        </p:sp>
      </p:grpSp>
      <p:grpSp>
        <p:nvGrpSpPr>
          <p:cNvPr id="13" name="Group 12">
            <a:extLst>
              <a:ext uri="{FF2B5EF4-FFF2-40B4-BE49-F238E27FC236}">
                <a16:creationId xmlns:a16="http://schemas.microsoft.com/office/drawing/2014/main" id="{5BE76C56-0BE3-74C0-FD1F-3A3C7BA33149}"/>
              </a:ext>
            </a:extLst>
          </p:cNvPr>
          <p:cNvGrpSpPr/>
          <p:nvPr/>
        </p:nvGrpSpPr>
        <p:grpSpPr>
          <a:xfrm>
            <a:off x="5871245" y="2466315"/>
            <a:ext cx="710215" cy="2491067"/>
            <a:chOff x="3993307" y="4511747"/>
            <a:chExt cx="306707" cy="1220026"/>
          </a:xfrm>
        </p:grpSpPr>
        <p:sp>
          <p:nvSpPr>
            <p:cNvPr id="14" name="TextBox 13">
              <a:extLst>
                <a:ext uri="{FF2B5EF4-FFF2-40B4-BE49-F238E27FC236}">
                  <a16:creationId xmlns:a16="http://schemas.microsoft.com/office/drawing/2014/main" id="{AE27E150-801B-77BB-7F9D-03CD568CB6D9}"/>
                </a:ext>
              </a:extLst>
            </p:cNvPr>
            <p:cNvSpPr txBox="1"/>
            <p:nvPr/>
          </p:nvSpPr>
          <p:spPr>
            <a:xfrm>
              <a:off x="3993308" y="4511747"/>
              <a:ext cx="306705" cy="174666"/>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Rubik" pitchFamily="2" charset="-79"/>
                  <a:cs typeface="Rubik" pitchFamily="2" charset="-79"/>
                </a:rPr>
                <a:t>1</a:t>
              </a:r>
            </a:p>
          </p:txBody>
        </p:sp>
        <p:sp>
          <p:nvSpPr>
            <p:cNvPr id="15" name="TextBox 14">
              <a:extLst>
                <a:ext uri="{FF2B5EF4-FFF2-40B4-BE49-F238E27FC236}">
                  <a16:creationId xmlns:a16="http://schemas.microsoft.com/office/drawing/2014/main" id="{8595BBA3-FB84-5533-D7E7-8E43FDDE3664}"/>
                </a:ext>
              </a:extLst>
            </p:cNvPr>
            <p:cNvSpPr txBox="1"/>
            <p:nvPr/>
          </p:nvSpPr>
          <p:spPr>
            <a:xfrm>
              <a:off x="3993308" y="4862555"/>
              <a:ext cx="306706" cy="174666"/>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Rubik" pitchFamily="2" charset="-79"/>
                  <a:cs typeface="Rubik" pitchFamily="2" charset="-79"/>
                </a:rPr>
                <a:t>2</a:t>
              </a:r>
            </a:p>
          </p:txBody>
        </p:sp>
        <p:sp>
          <p:nvSpPr>
            <p:cNvPr id="16" name="TextBox 15">
              <a:extLst>
                <a:ext uri="{FF2B5EF4-FFF2-40B4-BE49-F238E27FC236}">
                  <a16:creationId xmlns:a16="http://schemas.microsoft.com/office/drawing/2014/main" id="{E5967671-F7E9-1AA9-9901-A96E61EA6016}"/>
                </a:ext>
              </a:extLst>
            </p:cNvPr>
            <p:cNvSpPr txBox="1"/>
            <p:nvPr/>
          </p:nvSpPr>
          <p:spPr>
            <a:xfrm>
              <a:off x="3993307" y="5222928"/>
              <a:ext cx="306706" cy="174666"/>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Rubik" pitchFamily="2" charset="-79"/>
                  <a:cs typeface="Rubik" pitchFamily="2" charset="-79"/>
                </a:rPr>
                <a:t>3</a:t>
              </a:r>
            </a:p>
          </p:txBody>
        </p:sp>
        <p:sp>
          <p:nvSpPr>
            <p:cNvPr id="17" name="TextBox 16">
              <a:extLst>
                <a:ext uri="{FF2B5EF4-FFF2-40B4-BE49-F238E27FC236}">
                  <a16:creationId xmlns:a16="http://schemas.microsoft.com/office/drawing/2014/main" id="{F95223C4-EAE5-1FB5-F0AE-C4B29E9FA7AE}"/>
                </a:ext>
              </a:extLst>
            </p:cNvPr>
            <p:cNvSpPr txBox="1"/>
            <p:nvPr/>
          </p:nvSpPr>
          <p:spPr>
            <a:xfrm>
              <a:off x="3993307" y="5557107"/>
              <a:ext cx="306706" cy="174666"/>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Rubik" pitchFamily="2" charset="-79"/>
                  <a:cs typeface="Rubik" pitchFamily="2" charset="-79"/>
                </a:rPr>
                <a:t>4</a:t>
              </a:r>
            </a:p>
          </p:txBody>
        </p:sp>
      </p:grpSp>
      <p:sp>
        <p:nvSpPr>
          <p:cNvPr id="19" name="Title 1">
            <a:extLst>
              <a:ext uri="{FF2B5EF4-FFF2-40B4-BE49-F238E27FC236}">
                <a16:creationId xmlns:a16="http://schemas.microsoft.com/office/drawing/2014/main" id="{D0A6A350-8DF6-72D9-3661-0EFD670FD39B}"/>
              </a:ext>
            </a:extLst>
          </p:cNvPr>
          <p:cNvSpPr>
            <a:spLocks noGrp="1"/>
          </p:cNvSpPr>
          <p:nvPr>
            <p:ph type="title"/>
          </p:nvPr>
        </p:nvSpPr>
        <p:spPr>
          <a:xfrm>
            <a:off x="1130708" y="88145"/>
            <a:ext cx="10196744" cy="744584"/>
          </a:xfrm>
        </p:spPr>
        <p:txBody>
          <a:bodyPr>
            <a:normAutofit/>
          </a:bodyPr>
          <a:lstStyle/>
          <a:p>
            <a:pPr algn="r" rtl="1"/>
            <a:r>
              <a:rPr lang="ar-BH" sz="3200" b="1" dirty="0">
                <a:solidFill>
                  <a:schemeClr val="accent2"/>
                </a:solidFill>
                <a:latin typeface="Rubik" pitchFamily="2" charset="-79"/>
                <a:cs typeface="Rubik" pitchFamily="2" charset="-79"/>
              </a:rPr>
              <a:t>المجال 1: </a:t>
            </a:r>
            <a:r>
              <a:rPr lang="ar-BH" sz="3200" b="1" dirty="0">
                <a:solidFill>
                  <a:schemeClr val="accent1">
                    <a:lumMod val="75000"/>
                  </a:schemeClr>
                </a:solidFill>
                <a:latin typeface="Rubik" pitchFamily="2" charset="-79"/>
                <a:cs typeface="Rubik" pitchFamily="2" charset="-79"/>
              </a:rPr>
              <a:t>نمو الأطفال وتطورهم</a:t>
            </a:r>
            <a:endParaRPr lang="en-US" sz="3200" b="1" dirty="0">
              <a:solidFill>
                <a:schemeClr val="accent1">
                  <a:lumMod val="75000"/>
                </a:schemeClr>
              </a:solidFill>
              <a:latin typeface="Rubik" pitchFamily="2" charset="-79"/>
              <a:cs typeface="Rubik" pitchFamily="2" charset="-79"/>
            </a:endParaRPr>
          </a:p>
        </p:txBody>
      </p:sp>
    </p:spTree>
    <p:extLst>
      <p:ext uri="{BB962C8B-B14F-4D97-AF65-F5344CB8AC3E}">
        <p14:creationId xmlns:p14="http://schemas.microsoft.com/office/powerpoint/2010/main" val="2302602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32" name="TextBox 31">
            <a:extLst>
              <a:ext uri="{FF2B5EF4-FFF2-40B4-BE49-F238E27FC236}">
                <a16:creationId xmlns:a16="http://schemas.microsoft.com/office/drawing/2014/main" id="{6F31E06C-BA72-D401-CEFB-2B82A2463C1B}"/>
              </a:ext>
            </a:extLst>
          </p:cNvPr>
          <p:cNvSpPr txBox="1"/>
          <p:nvPr/>
        </p:nvSpPr>
        <p:spPr>
          <a:xfrm>
            <a:off x="473711" y="1507734"/>
            <a:ext cx="5859971"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1.2 مجالات التعلم </a:t>
            </a:r>
          </a:p>
        </p:txBody>
      </p:sp>
      <p:sp>
        <p:nvSpPr>
          <p:cNvPr id="42" name="TextBox 41">
            <a:extLst>
              <a:ext uri="{FF2B5EF4-FFF2-40B4-BE49-F238E27FC236}">
                <a16:creationId xmlns:a16="http://schemas.microsoft.com/office/drawing/2014/main" id="{BC1F5673-DAB9-7A98-3627-A19ED28CAC0A}"/>
              </a:ext>
            </a:extLst>
          </p:cNvPr>
          <p:cNvSpPr txBox="1"/>
          <p:nvPr/>
        </p:nvSpPr>
        <p:spPr>
          <a:xfrm>
            <a:off x="473711" y="3896579"/>
            <a:ext cx="5859971"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2.2 خبرات المنهج</a:t>
            </a:r>
          </a:p>
        </p:txBody>
      </p:sp>
      <p:pic>
        <p:nvPicPr>
          <p:cNvPr id="4" name="Picture 3" descr="A child playing in a sandbox&#10;&#10;Description automatically generated">
            <a:extLst>
              <a:ext uri="{FF2B5EF4-FFF2-40B4-BE49-F238E27FC236}">
                <a16:creationId xmlns:a16="http://schemas.microsoft.com/office/drawing/2014/main" id="{4D2E369F-0D96-2248-F552-4D49BAC28F63}"/>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36468" y="897071"/>
            <a:ext cx="5055532" cy="5960929"/>
          </a:xfrm>
          <a:prstGeom prst="rect">
            <a:avLst/>
          </a:prstGeom>
        </p:spPr>
      </p:pic>
      <p:grpSp>
        <p:nvGrpSpPr>
          <p:cNvPr id="7" name="Group 6">
            <a:extLst>
              <a:ext uri="{FF2B5EF4-FFF2-40B4-BE49-F238E27FC236}">
                <a16:creationId xmlns:a16="http://schemas.microsoft.com/office/drawing/2014/main" id="{2ABCC224-B4C7-9F5E-ADD4-8CD702441A36}"/>
              </a:ext>
            </a:extLst>
          </p:cNvPr>
          <p:cNvGrpSpPr/>
          <p:nvPr/>
        </p:nvGrpSpPr>
        <p:grpSpPr>
          <a:xfrm>
            <a:off x="708891" y="2117907"/>
            <a:ext cx="2625639" cy="1058875"/>
            <a:chOff x="233640" y="2894136"/>
            <a:chExt cx="2625639" cy="1058875"/>
          </a:xfrm>
          <a:noFill/>
        </p:grpSpPr>
        <p:sp>
          <p:nvSpPr>
            <p:cNvPr id="9" name="Rectangle 8">
              <a:extLst>
                <a:ext uri="{FF2B5EF4-FFF2-40B4-BE49-F238E27FC236}">
                  <a16:creationId xmlns:a16="http://schemas.microsoft.com/office/drawing/2014/main" id="{30307FDE-AF38-8276-3FC3-B715BDC2D87B}"/>
                </a:ext>
              </a:extLst>
            </p:cNvPr>
            <p:cNvSpPr/>
            <p:nvPr/>
          </p:nvSpPr>
          <p:spPr>
            <a:xfrm>
              <a:off x="233640" y="289413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0" name="TextBox 9">
              <a:extLst>
                <a:ext uri="{FF2B5EF4-FFF2-40B4-BE49-F238E27FC236}">
                  <a16:creationId xmlns:a16="http://schemas.microsoft.com/office/drawing/2014/main" id="{D49E3511-A745-680D-59B9-DC3CBB780604}"/>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14" name="Rectangle 13">
            <a:extLst>
              <a:ext uri="{FF2B5EF4-FFF2-40B4-BE49-F238E27FC236}">
                <a16:creationId xmlns:a16="http://schemas.microsoft.com/office/drawing/2014/main" id="{4B00A6FE-5AF6-4555-11D7-3D9EC01878EE}"/>
              </a:ext>
            </a:extLst>
          </p:cNvPr>
          <p:cNvSpPr/>
          <p:nvPr/>
        </p:nvSpPr>
        <p:spPr>
          <a:xfrm>
            <a:off x="3628497" y="2114117"/>
            <a:ext cx="2625639" cy="1058875"/>
          </a:xfrm>
          <a:prstGeom prst="rect">
            <a:avLst/>
          </a:prstGeom>
          <a:no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9" name="Rectangle 18">
            <a:extLst>
              <a:ext uri="{FF2B5EF4-FFF2-40B4-BE49-F238E27FC236}">
                <a16:creationId xmlns:a16="http://schemas.microsoft.com/office/drawing/2014/main" id="{CCAC38BB-1702-4983-D119-2C7272AE887F}"/>
              </a:ext>
            </a:extLst>
          </p:cNvPr>
          <p:cNvSpPr/>
          <p:nvPr/>
        </p:nvSpPr>
        <p:spPr>
          <a:xfrm>
            <a:off x="708891" y="4490838"/>
            <a:ext cx="2625639" cy="1058875"/>
          </a:xfrm>
          <a:prstGeom prst="rect">
            <a:avLst/>
          </a:prstGeom>
          <a:no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23" name="Rectangle 22">
            <a:extLst>
              <a:ext uri="{FF2B5EF4-FFF2-40B4-BE49-F238E27FC236}">
                <a16:creationId xmlns:a16="http://schemas.microsoft.com/office/drawing/2014/main" id="{A41AB4B3-7C08-E100-AE37-521A7F80498E}"/>
              </a:ext>
            </a:extLst>
          </p:cNvPr>
          <p:cNvSpPr/>
          <p:nvPr/>
        </p:nvSpPr>
        <p:spPr>
          <a:xfrm>
            <a:off x="3628497" y="4487048"/>
            <a:ext cx="2625639" cy="1058875"/>
          </a:xfrm>
          <a:prstGeom prst="rect">
            <a:avLst/>
          </a:prstGeom>
          <a:no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3" name="Rectangle 32">
            <a:extLst>
              <a:ext uri="{FF2B5EF4-FFF2-40B4-BE49-F238E27FC236}">
                <a16:creationId xmlns:a16="http://schemas.microsoft.com/office/drawing/2014/main" id="{0DB45353-7F25-FA87-49EE-FBF92998C65C}"/>
              </a:ext>
            </a:extLst>
          </p:cNvPr>
          <p:cNvSpPr/>
          <p:nvPr/>
        </p:nvSpPr>
        <p:spPr>
          <a:xfrm rot="20785598">
            <a:off x="9966684" y="4482386"/>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
        <p:nvSpPr>
          <p:cNvPr id="15" name="Title 1">
            <a:extLst>
              <a:ext uri="{FF2B5EF4-FFF2-40B4-BE49-F238E27FC236}">
                <a16:creationId xmlns:a16="http://schemas.microsoft.com/office/drawing/2014/main" id="{5E365E93-6BC7-0CD8-1D95-92EE82F25DC1}"/>
              </a:ext>
            </a:extLst>
          </p:cNvPr>
          <p:cNvSpPr>
            <a:spLocks noGrp="1"/>
          </p:cNvSpPr>
          <p:nvPr>
            <p:ph type="title"/>
          </p:nvPr>
        </p:nvSpPr>
        <p:spPr>
          <a:xfrm>
            <a:off x="1130708" y="88145"/>
            <a:ext cx="10196744" cy="744584"/>
          </a:xfrm>
        </p:spPr>
        <p:txBody>
          <a:bodyPr>
            <a:normAutofit/>
          </a:bodyPr>
          <a:lstStyle/>
          <a:p>
            <a:pPr algn="r" rtl="1"/>
            <a:r>
              <a:rPr lang="ar-BH" sz="3200" b="1" dirty="0">
                <a:solidFill>
                  <a:schemeClr val="accent2"/>
                </a:solidFill>
                <a:latin typeface="Rubik" pitchFamily="2" charset="-79"/>
                <a:cs typeface="Rubik" pitchFamily="2" charset="-79"/>
              </a:rPr>
              <a:t>المجال 2: </a:t>
            </a:r>
            <a:r>
              <a:rPr lang="ar-BH" sz="3200" b="1" dirty="0">
                <a:solidFill>
                  <a:schemeClr val="accent1">
                    <a:lumMod val="75000"/>
                  </a:schemeClr>
                </a:solidFill>
                <a:latin typeface="Rubik" pitchFamily="2" charset="-79"/>
                <a:cs typeface="Rubik" pitchFamily="2" charset="-79"/>
              </a:rPr>
              <a:t>التعلم الذي يبادر به الطفل</a:t>
            </a:r>
            <a:endParaRPr lang="en-US" sz="3200" b="1" dirty="0">
              <a:solidFill>
                <a:schemeClr val="accent1">
                  <a:lumMod val="75000"/>
                </a:schemeClr>
              </a:solidFill>
              <a:latin typeface="Rubik" pitchFamily="2" charset="-79"/>
              <a:cs typeface="Rubik" pitchFamily="2" charset="-79"/>
            </a:endParaRPr>
          </a:p>
        </p:txBody>
      </p:sp>
      <p:sp>
        <p:nvSpPr>
          <p:cNvPr id="21" name="TextBox 20">
            <a:extLst>
              <a:ext uri="{FF2B5EF4-FFF2-40B4-BE49-F238E27FC236}">
                <a16:creationId xmlns:a16="http://schemas.microsoft.com/office/drawing/2014/main" id="{6586776D-44AE-0AFA-568E-0E7A1C41F0F1}"/>
              </a:ext>
            </a:extLst>
          </p:cNvPr>
          <p:cNvSpPr txBox="1"/>
          <p:nvPr/>
        </p:nvSpPr>
        <p:spPr>
          <a:xfrm>
            <a:off x="541059" y="2284243"/>
            <a:ext cx="2862637" cy="646331"/>
          </a:xfrm>
          <a:prstGeom prst="rect">
            <a:avLst/>
          </a:prstGeom>
          <a:noFill/>
        </p:spPr>
        <p:txBody>
          <a:bodyPr wrap="square">
            <a:spAutoFit/>
          </a:bodyPr>
          <a:lstStyle/>
          <a:p>
            <a:pPr algn="ctr"/>
            <a:r>
              <a:rPr lang="ar-BH" b="1" dirty="0">
                <a:latin typeface="Rubik" pitchFamily="2" charset="-79"/>
                <a:cs typeface="Rubik" pitchFamily="2" charset="-79"/>
              </a:rPr>
              <a:t>2.1.2 </a:t>
            </a:r>
          </a:p>
          <a:p>
            <a:pPr algn="ctr"/>
            <a:r>
              <a:rPr lang="ar-BH" b="1" dirty="0">
                <a:latin typeface="Rubik" pitchFamily="2" charset="-79"/>
                <a:cs typeface="Rubik" pitchFamily="2" charset="-79"/>
              </a:rPr>
              <a:t>إدارة بيئة التعلم </a:t>
            </a:r>
            <a:endParaRPr lang="en-GB" b="1" dirty="0">
              <a:latin typeface="Rubik" pitchFamily="2" charset="-79"/>
              <a:cs typeface="Rubik" pitchFamily="2" charset="-79"/>
            </a:endParaRPr>
          </a:p>
        </p:txBody>
      </p:sp>
      <p:sp>
        <p:nvSpPr>
          <p:cNvPr id="27" name="TextBox 26">
            <a:extLst>
              <a:ext uri="{FF2B5EF4-FFF2-40B4-BE49-F238E27FC236}">
                <a16:creationId xmlns:a16="http://schemas.microsoft.com/office/drawing/2014/main" id="{4F7DBBB0-956B-CF5A-AB23-CD5FD22F39AF}"/>
              </a:ext>
            </a:extLst>
          </p:cNvPr>
          <p:cNvSpPr txBox="1"/>
          <p:nvPr/>
        </p:nvSpPr>
        <p:spPr>
          <a:xfrm>
            <a:off x="3557746" y="2353882"/>
            <a:ext cx="2806547" cy="646331"/>
          </a:xfrm>
          <a:prstGeom prst="rect">
            <a:avLst/>
          </a:prstGeom>
          <a:noFill/>
        </p:spPr>
        <p:txBody>
          <a:bodyPr wrap="square">
            <a:spAutoFit/>
          </a:bodyPr>
          <a:lstStyle/>
          <a:p>
            <a:pPr algn="ctr"/>
            <a:r>
              <a:rPr lang="ar-BH" b="1" dirty="0">
                <a:latin typeface="Rubik" pitchFamily="2" charset="-79"/>
                <a:cs typeface="Rubik" pitchFamily="2" charset="-79"/>
              </a:rPr>
              <a:t>1.1.2 خبرات ملائمة للمرحلة العمرية </a:t>
            </a:r>
            <a:endParaRPr lang="en-US" b="1" dirty="0">
              <a:latin typeface="Rubik" pitchFamily="2" charset="-79"/>
              <a:cs typeface="Rubik" pitchFamily="2" charset="-79"/>
            </a:endParaRPr>
          </a:p>
        </p:txBody>
      </p:sp>
      <p:sp>
        <p:nvSpPr>
          <p:cNvPr id="28" name="TextBox 27">
            <a:extLst>
              <a:ext uri="{FF2B5EF4-FFF2-40B4-BE49-F238E27FC236}">
                <a16:creationId xmlns:a16="http://schemas.microsoft.com/office/drawing/2014/main" id="{AF0A55AB-9667-D0B2-DB77-661FBE938DAD}"/>
              </a:ext>
            </a:extLst>
          </p:cNvPr>
          <p:cNvSpPr txBox="1"/>
          <p:nvPr/>
        </p:nvSpPr>
        <p:spPr>
          <a:xfrm>
            <a:off x="569694" y="4693316"/>
            <a:ext cx="2862637" cy="646331"/>
          </a:xfrm>
          <a:prstGeom prst="rect">
            <a:avLst/>
          </a:prstGeom>
          <a:noFill/>
        </p:spPr>
        <p:txBody>
          <a:bodyPr wrap="square">
            <a:spAutoFit/>
          </a:bodyPr>
          <a:lstStyle/>
          <a:p>
            <a:pPr algn="ctr"/>
            <a:r>
              <a:rPr lang="ar-BH" b="1" dirty="0">
                <a:latin typeface="Rubik" pitchFamily="2" charset="-79"/>
                <a:cs typeface="Rubik" pitchFamily="2" charset="-79"/>
              </a:rPr>
              <a:t>2.2.2 </a:t>
            </a:r>
          </a:p>
          <a:p>
            <a:pPr algn="ctr"/>
            <a:r>
              <a:rPr lang="ar-BH" b="1" dirty="0">
                <a:latin typeface="Rubik" pitchFamily="2" charset="-79"/>
                <a:cs typeface="Rubik" pitchFamily="2" charset="-79"/>
              </a:rPr>
              <a:t>متابعة التقدم</a:t>
            </a:r>
            <a:endParaRPr lang="en-GB" b="1" dirty="0">
              <a:latin typeface="Rubik" pitchFamily="2" charset="-79"/>
              <a:cs typeface="Rubik" pitchFamily="2" charset="-79"/>
            </a:endParaRPr>
          </a:p>
        </p:txBody>
      </p:sp>
      <p:sp>
        <p:nvSpPr>
          <p:cNvPr id="34" name="TextBox 33">
            <a:extLst>
              <a:ext uri="{FF2B5EF4-FFF2-40B4-BE49-F238E27FC236}">
                <a16:creationId xmlns:a16="http://schemas.microsoft.com/office/drawing/2014/main" id="{6B3EE679-CFC1-2D8C-5D25-8D8C37830BA2}"/>
              </a:ext>
            </a:extLst>
          </p:cNvPr>
          <p:cNvSpPr txBox="1"/>
          <p:nvPr/>
        </p:nvSpPr>
        <p:spPr>
          <a:xfrm>
            <a:off x="3492992" y="4693315"/>
            <a:ext cx="2806547" cy="646331"/>
          </a:xfrm>
          <a:prstGeom prst="rect">
            <a:avLst/>
          </a:prstGeom>
          <a:noFill/>
        </p:spPr>
        <p:txBody>
          <a:bodyPr wrap="square">
            <a:spAutoFit/>
          </a:bodyPr>
          <a:lstStyle/>
          <a:p>
            <a:pPr algn="ctr"/>
            <a:r>
              <a:rPr lang="ar-BH" b="1" dirty="0">
                <a:latin typeface="Rubik" pitchFamily="2" charset="-79"/>
                <a:cs typeface="Rubik" pitchFamily="2" charset="-79"/>
              </a:rPr>
              <a:t>1.2.2</a:t>
            </a:r>
          </a:p>
          <a:p>
            <a:pPr algn="ctr"/>
            <a:r>
              <a:rPr lang="ar-BH" b="1" dirty="0">
                <a:latin typeface="Rubik" pitchFamily="2" charset="-79"/>
                <a:cs typeface="Rubik" pitchFamily="2" charset="-79"/>
              </a:rPr>
              <a:t> اكتساب المهارات </a:t>
            </a:r>
            <a:endParaRPr lang="en-US" b="1" dirty="0">
              <a:latin typeface="Rubik" pitchFamily="2" charset="-79"/>
              <a:cs typeface="Rubik" pitchFamily="2" charset="-79"/>
            </a:endParaRPr>
          </a:p>
        </p:txBody>
      </p:sp>
    </p:spTree>
    <p:extLst>
      <p:ext uri="{BB962C8B-B14F-4D97-AF65-F5344CB8AC3E}">
        <p14:creationId xmlns:p14="http://schemas.microsoft.com/office/powerpoint/2010/main" val="95717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4" grpId="0" animBg="1"/>
      <p:bldP spid="19" grpId="0" animBg="1"/>
      <p:bldP spid="23" grpId="0" animBg="1"/>
      <p:bldP spid="21" grpId="0"/>
      <p:bldP spid="27" grpId="0"/>
      <p:bldP spid="28"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860B3A-0BE1-9722-AF01-E2DC30D31857}"/>
              </a:ext>
            </a:extLst>
          </p:cNvPr>
          <p:cNvSpPr>
            <a:spLocks noGrp="1"/>
          </p:cNvSpPr>
          <p:nvPr>
            <p:ph type="title"/>
          </p:nvPr>
        </p:nvSpPr>
        <p:spPr>
          <a:xfrm>
            <a:off x="1155183" y="170969"/>
            <a:ext cx="10196744" cy="744584"/>
          </a:xfrm>
        </p:spPr>
        <p:txBody>
          <a:bodyPr>
            <a:normAutofit/>
          </a:bodyPr>
          <a:lstStyle/>
          <a:p>
            <a:pPr algn="r"/>
            <a:r>
              <a:rPr lang="ar-BH" sz="3200" b="1" dirty="0">
                <a:solidFill>
                  <a:schemeClr val="accent1">
                    <a:lumMod val="75000"/>
                  </a:schemeClr>
                </a:solidFill>
                <a:latin typeface="Rubik" pitchFamily="2" charset="-79"/>
                <a:cs typeface="Rubik" pitchFamily="2" charset="-79"/>
              </a:rPr>
              <a:t>ما هو التعليم في مرحلة الطفولة المبكرة؟ </a:t>
            </a:r>
            <a:endParaRPr lang="en-GB" sz="3200" b="1" dirty="0">
              <a:solidFill>
                <a:schemeClr val="accent1"/>
              </a:solidFill>
              <a:latin typeface="Rubik" pitchFamily="2" charset="-79"/>
              <a:cs typeface="Rubik" pitchFamily="2" charset="-79"/>
            </a:endParaRPr>
          </a:p>
        </p:txBody>
      </p:sp>
      <p:pic>
        <p:nvPicPr>
          <p:cNvPr id="3" name="Graphic 2" descr="Video camera outline">
            <a:extLst>
              <a:ext uri="{FF2B5EF4-FFF2-40B4-BE49-F238E27FC236}">
                <a16:creationId xmlns:a16="http://schemas.microsoft.com/office/drawing/2014/main" id="{ED40D65E-A341-7FC4-96DC-9F9DE3C856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873" y="170969"/>
            <a:ext cx="914400" cy="914400"/>
          </a:xfrm>
          <a:prstGeom prst="rect">
            <a:avLst/>
          </a:prstGeom>
        </p:spPr>
      </p:pic>
      <p:sp>
        <p:nvSpPr>
          <p:cNvPr id="6" name="TextBox 5">
            <a:extLst>
              <a:ext uri="{FF2B5EF4-FFF2-40B4-BE49-F238E27FC236}">
                <a16:creationId xmlns:a16="http://schemas.microsoft.com/office/drawing/2014/main" id="{37801F0A-2FA1-76E0-33AD-5929E07BA70C}"/>
              </a:ext>
            </a:extLst>
          </p:cNvPr>
          <p:cNvSpPr txBox="1"/>
          <p:nvPr/>
        </p:nvSpPr>
        <p:spPr>
          <a:xfrm>
            <a:off x="2050054" y="2656800"/>
            <a:ext cx="8091892" cy="584775"/>
          </a:xfrm>
          <a:prstGeom prst="rect">
            <a:avLst/>
          </a:prstGeom>
          <a:noFill/>
        </p:spPr>
        <p:txBody>
          <a:bodyPr wrap="square" rtlCol="0">
            <a:spAutoFit/>
          </a:bodyPr>
          <a:lstStyle/>
          <a:p>
            <a:pPr algn="ctr"/>
            <a:r>
              <a:rPr lang="ar-BH" sz="3200" dirty="0">
                <a:solidFill>
                  <a:srgbClr val="0070C0"/>
                </a:solidFill>
                <a:hlinkClick r:id="rId5"/>
              </a:rPr>
              <a:t>اضغط هنا </a:t>
            </a:r>
            <a:r>
              <a:rPr lang="ar-BH" sz="3200" dirty="0">
                <a:solidFill>
                  <a:srgbClr val="0070C0"/>
                </a:solidFill>
              </a:rPr>
              <a:t>لمشاهدة الفيديو</a:t>
            </a:r>
            <a:endParaRPr lang="en-US" sz="3200" dirty="0">
              <a:solidFill>
                <a:srgbClr val="0070C0"/>
              </a:solidFill>
            </a:endParaRPr>
          </a:p>
        </p:txBody>
      </p:sp>
    </p:spTree>
    <p:extLst>
      <p:ext uri="{BB962C8B-B14F-4D97-AF65-F5344CB8AC3E}">
        <p14:creationId xmlns:p14="http://schemas.microsoft.com/office/powerpoint/2010/main" val="391056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playing with a building set&#10;&#10;Description automatically generated">
            <a:extLst>
              <a:ext uri="{FF2B5EF4-FFF2-40B4-BE49-F238E27FC236}">
                <a16:creationId xmlns:a16="http://schemas.microsoft.com/office/drawing/2014/main" id="{D4EB7FFA-B8E8-CEAB-E303-1CBF7D7FEC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6478" y="3111563"/>
            <a:ext cx="4803431" cy="3195934"/>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38D98402-3344-AF65-DF16-BB3A71B66CCF}"/>
              </a:ext>
            </a:extLst>
          </p:cNvPr>
          <p:cNvSpPr txBox="1"/>
          <p:nvPr/>
        </p:nvSpPr>
        <p:spPr>
          <a:xfrm>
            <a:off x="2847806" y="1127739"/>
            <a:ext cx="6496385" cy="523220"/>
          </a:xfrm>
          <a:prstGeom prst="rect">
            <a:avLst/>
          </a:prstGeom>
          <a:solidFill>
            <a:schemeClr val="tx2"/>
          </a:solidFill>
        </p:spPr>
        <p:txBody>
          <a:bodyPr wrap="square">
            <a:spAutoFit/>
          </a:bodyPr>
          <a:lstStyle/>
          <a:p>
            <a:pPr lvl="0" algn="ctr" rtl="0">
              <a:spcAft>
                <a:spcPts val="750"/>
              </a:spcAft>
              <a:buSzPts val="1000"/>
              <a:tabLst>
                <a:tab pos="457200" algn="l"/>
              </a:tabLst>
            </a:pPr>
            <a:r>
              <a:rPr lang="ar-BH" sz="2800" b="1" dirty="0">
                <a:solidFill>
                  <a:schemeClr val="bg1"/>
                </a:solidFill>
                <a:latin typeface="Rubik" pitchFamily="2" charset="-79"/>
                <a:ea typeface="Calibri" panose="020F0502020204030204" pitchFamily="34" charset="0"/>
                <a:cs typeface="Rubik" pitchFamily="2" charset="-79"/>
              </a:rPr>
              <a:t>ماذا نعني بمفهوم ...</a:t>
            </a:r>
            <a:endParaRPr lang="en-US" sz="2800" b="1" dirty="0">
              <a:solidFill>
                <a:schemeClr val="bg1"/>
              </a:solidFill>
              <a:latin typeface="Rubik" pitchFamily="2" charset="-79"/>
              <a:ea typeface="Calibri" panose="020F0502020204030204" pitchFamily="34" charset="0"/>
              <a:cs typeface="Rubik" pitchFamily="2" charset="-79"/>
            </a:endParaRPr>
          </a:p>
        </p:txBody>
      </p:sp>
      <p:sp>
        <p:nvSpPr>
          <p:cNvPr id="4" name="Rectangle 3">
            <a:extLst>
              <a:ext uri="{FF2B5EF4-FFF2-40B4-BE49-F238E27FC236}">
                <a16:creationId xmlns:a16="http://schemas.microsoft.com/office/drawing/2014/main" id="{27C395A9-CEE7-6FBC-A84A-DB2468620AE2}"/>
              </a:ext>
            </a:extLst>
          </p:cNvPr>
          <p:cNvSpPr/>
          <p:nvPr/>
        </p:nvSpPr>
        <p:spPr>
          <a:xfrm>
            <a:off x="3810186" y="2096790"/>
            <a:ext cx="4571627" cy="646331"/>
          </a:xfrm>
          <a:prstGeom prst="rect">
            <a:avLst/>
          </a:prstGeom>
          <a:solidFill>
            <a:schemeClr val="accent2"/>
          </a:solidFill>
        </p:spPr>
        <p:txBody>
          <a:bodyPr wrap="square" lIns="91440" tIns="45720" rIns="91440" bIns="45720">
            <a:spAutoFit/>
          </a:bodyPr>
          <a:lstStyle/>
          <a:p>
            <a:pPr algn="ctr"/>
            <a:r>
              <a:rPr lang="ar-BH" sz="3600" cap="none" spc="0" dirty="0">
                <a:ln w="13462">
                  <a:solidFill>
                    <a:schemeClr val="bg1"/>
                  </a:solidFill>
                  <a:prstDash val="solid"/>
                </a:ln>
                <a:solidFill>
                  <a:schemeClr val="bg1"/>
                </a:solidFill>
                <a:latin typeface="Rubik" pitchFamily="2" charset="-79"/>
                <a:cs typeface="Rubik" pitchFamily="2" charset="-79"/>
              </a:rPr>
              <a:t>التعلم باللعب؟  </a:t>
            </a:r>
            <a:endParaRPr lang="en-US" sz="3600" cap="none" spc="0" dirty="0">
              <a:ln w="13462">
                <a:solidFill>
                  <a:schemeClr val="bg1"/>
                </a:solidFill>
                <a:prstDash val="solid"/>
              </a:ln>
              <a:solidFill>
                <a:schemeClr val="bg1"/>
              </a:solidFill>
              <a:latin typeface="Rubik" pitchFamily="2" charset="-79"/>
              <a:cs typeface="Rubik" pitchFamily="2" charset="-79"/>
            </a:endParaRPr>
          </a:p>
        </p:txBody>
      </p:sp>
    </p:spTree>
    <p:extLst>
      <p:ext uri="{BB962C8B-B14F-4D97-AF65-F5344CB8AC3E}">
        <p14:creationId xmlns:p14="http://schemas.microsoft.com/office/powerpoint/2010/main" val="1455200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059845" y="170969"/>
            <a:ext cx="10072308" cy="744584"/>
          </a:xfrm>
        </p:spPr>
        <p:txBody>
          <a:bodyPr>
            <a:normAutofit/>
          </a:bodyPr>
          <a:lstStyle/>
          <a:p>
            <a:pPr algn="r" rtl="1"/>
            <a:r>
              <a:rPr lang="ar-BH" sz="3200" b="1" dirty="0">
                <a:solidFill>
                  <a:schemeClr val="accent1">
                    <a:lumMod val="75000"/>
                  </a:schemeClr>
                </a:solidFill>
                <a:latin typeface="Rubik" pitchFamily="2" charset="-79"/>
                <a:cs typeface="Rubik" pitchFamily="2" charset="-79"/>
              </a:rPr>
              <a:t>التعلم باللعب </a:t>
            </a:r>
            <a:endParaRPr lang="en-US" sz="3200" b="1" dirty="0">
              <a:solidFill>
                <a:schemeClr val="accent1">
                  <a:lumMod val="75000"/>
                </a:schemeClr>
              </a:solidFill>
              <a:latin typeface="Rubik" pitchFamily="2" charset="-79"/>
              <a:cs typeface="Rubik" pitchFamily="2" charset="-79"/>
            </a:endParaRP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39" y="1153"/>
            <a:ext cx="914400" cy="914400"/>
          </a:xfrm>
          <a:prstGeom prst="rect">
            <a:avLst/>
          </a:prstGeom>
        </p:spPr>
      </p:pic>
      <p:sp>
        <p:nvSpPr>
          <p:cNvPr id="3" name="TextBox 2">
            <a:extLst>
              <a:ext uri="{FF2B5EF4-FFF2-40B4-BE49-F238E27FC236}">
                <a16:creationId xmlns:a16="http://schemas.microsoft.com/office/drawing/2014/main" id="{8A909E36-D88F-F880-1C2D-5A70D60D7DBE}"/>
              </a:ext>
            </a:extLst>
          </p:cNvPr>
          <p:cNvSpPr txBox="1"/>
          <p:nvPr/>
        </p:nvSpPr>
        <p:spPr>
          <a:xfrm>
            <a:off x="1940723" y="2915217"/>
            <a:ext cx="8091892" cy="584775"/>
          </a:xfrm>
          <a:prstGeom prst="rect">
            <a:avLst/>
          </a:prstGeom>
          <a:noFill/>
        </p:spPr>
        <p:txBody>
          <a:bodyPr wrap="square" rtlCol="0">
            <a:spAutoFit/>
          </a:bodyPr>
          <a:lstStyle/>
          <a:p>
            <a:pPr algn="ctr"/>
            <a:r>
              <a:rPr lang="ar-BH" sz="3200" dirty="0">
                <a:solidFill>
                  <a:srgbClr val="0070C0"/>
                </a:solidFill>
                <a:hlinkClick r:id="rId5" action="ppaction://hlinkfile"/>
              </a:rPr>
              <a:t>اضغط هنا </a:t>
            </a:r>
            <a:r>
              <a:rPr lang="ar-BH" sz="3200" dirty="0">
                <a:solidFill>
                  <a:srgbClr val="0070C0"/>
                </a:solidFill>
              </a:rPr>
              <a:t>لمشاهدة الفيديو</a:t>
            </a:r>
            <a:endParaRPr lang="en-US" sz="3200" dirty="0">
              <a:solidFill>
                <a:srgbClr val="0070C0"/>
              </a:solidFill>
            </a:endParaRPr>
          </a:p>
        </p:txBody>
      </p:sp>
    </p:spTree>
    <p:extLst>
      <p:ext uri="{BB962C8B-B14F-4D97-AF65-F5344CB8AC3E}">
        <p14:creationId xmlns:p14="http://schemas.microsoft.com/office/powerpoint/2010/main" val="2231396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2DB33-194A-0379-5828-C19B85A57953}"/>
              </a:ext>
            </a:extLst>
          </p:cNvPr>
          <p:cNvSpPr>
            <a:spLocks noGrp="1"/>
          </p:cNvSpPr>
          <p:nvPr>
            <p:ph type="title"/>
          </p:nvPr>
        </p:nvSpPr>
        <p:spPr>
          <a:xfrm>
            <a:off x="1044618" y="116549"/>
            <a:ext cx="10196744" cy="744584"/>
          </a:xfrm>
        </p:spPr>
        <p:txBody>
          <a:bodyPr>
            <a:normAutofit/>
          </a:bodyPr>
          <a:lstStyle/>
          <a:p>
            <a:pPr algn="r" rtl="1"/>
            <a:r>
              <a:rPr lang="ar-BH" sz="3200" b="1" dirty="0">
                <a:solidFill>
                  <a:schemeClr val="tx2"/>
                </a:solidFill>
                <a:latin typeface="Rubik" pitchFamily="2" charset="-79"/>
                <a:cs typeface="Rubik" pitchFamily="2" charset="-79"/>
              </a:rPr>
              <a:t>ما هو التعلم باللعب؟ </a:t>
            </a:r>
            <a:endParaRPr lang="en-US" sz="3200" b="1" dirty="0">
              <a:solidFill>
                <a:schemeClr val="tx2"/>
              </a:solidFill>
              <a:latin typeface="Rubik" pitchFamily="2" charset="-79"/>
              <a:cs typeface="Rubik" pitchFamily="2" charset="-79"/>
            </a:endParaRPr>
          </a:p>
        </p:txBody>
      </p:sp>
      <p:sp>
        <p:nvSpPr>
          <p:cNvPr id="6" name="TextBox 5">
            <a:extLst>
              <a:ext uri="{FF2B5EF4-FFF2-40B4-BE49-F238E27FC236}">
                <a16:creationId xmlns:a16="http://schemas.microsoft.com/office/drawing/2014/main" id="{C18CDA14-D523-C99A-0E46-28A9ABF97E0D}"/>
              </a:ext>
            </a:extLst>
          </p:cNvPr>
          <p:cNvSpPr txBox="1"/>
          <p:nvPr/>
        </p:nvSpPr>
        <p:spPr>
          <a:xfrm>
            <a:off x="8439168" y="4254691"/>
            <a:ext cx="3291552" cy="1280863"/>
          </a:xfrm>
          <a:prstGeom prst="rect">
            <a:avLst/>
          </a:prstGeom>
          <a:solidFill>
            <a:schemeClr val="bg1"/>
          </a:solidFill>
          <a:ln>
            <a:noFill/>
          </a:ln>
        </p:spPr>
        <p:txBody>
          <a:bodyPr wrap="square">
            <a:spAutoFit/>
          </a:bodyPr>
          <a:lstStyle/>
          <a:p>
            <a:pPr algn="ctr" rtl="1">
              <a:lnSpc>
                <a:spcPct val="150000"/>
              </a:lnSpc>
            </a:pPr>
            <a:r>
              <a:rPr lang="ar-BH" dirty="0">
                <a:solidFill>
                  <a:srgbClr val="203864"/>
                </a:solidFill>
                <a:latin typeface="Rubik" pitchFamily="2" charset="-79"/>
                <a:cs typeface="Rubik" pitchFamily="2" charset="-79"/>
              </a:rPr>
              <a:t>التعلم باللعب يعني أن يتعلم الطفل أشياء جديدة – من معلومات ومهارات- وهو يلعب. </a:t>
            </a:r>
          </a:p>
        </p:txBody>
      </p:sp>
      <p:sp>
        <p:nvSpPr>
          <p:cNvPr id="7" name="TextBox 6">
            <a:extLst>
              <a:ext uri="{FF2B5EF4-FFF2-40B4-BE49-F238E27FC236}">
                <a16:creationId xmlns:a16="http://schemas.microsoft.com/office/drawing/2014/main" id="{79216283-D539-7C22-6CF0-5A0B34887BBA}"/>
              </a:ext>
            </a:extLst>
          </p:cNvPr>
          <p:cNvSpPr txBox="1"/>
          <p:nvPr/>
        </p:nvSpPr>
        <p:spPr>
          <a:xfrm>
            <a:off x="4332857" y="4254691"/>
            <a:ext cx="3584944" cy="2111860"/>
          </a:xfrm>
          <a:prstGeom prst="rect">
            <a:avLst/>
          </a:prstGeom>
          <a:solidFill>
            <a:schemeClr val="bg1"/>
          </a:solidFill>
          <a:ln>
            <a:noFill/>
          </a:ln>
        </p:spPr>
        <p:txBody>
          <a:bodyPr wrap="square">
            <a:spAutoFit/>
          </a:bodyPr>
          <a:lstStyle/>
          <a:p>
            <a:pPr algn="ctr" rtl="1">
              <a:lnSpc>
                <a:spcPct val="150000"/>
              </a:lnSpc>
            </a:pPr>
            <a:r>
              <a:rPr lang="ar-BH" dirty="0">
                <a:solidFill>
                  <a:srgbClr val="203864"/>
                </a:solidFill>
                <a:latin typeface="Rubik" pitchFamily="2" charset="-79"/>
                <a:cs typeface="Rubik" pitchFamily="2" charset="-79"/>
              </a:rPr>
              <a:t>من خلال اللعب، يكتشف الأطفال العالم من حولهم، ويتعلمون مهارات مهمة لحياتهم بطريقة ممتعة ومريحة، منها مهارة حل المشكلات ومهارة التواصل مع الآخرين. </a:t>
            </a:r>
          </a:p>
        </p:txBody>
      </p:sp>
      <p:sp>
        <p:nvSpPr>
          <p:cNvPr id="8" name="TextBox 7">
            <a:extLst>
              <a:ext uri="{FF2B5EF4-FFF2-40B4-BE49-F238E27FC236}">
                <a16:creationId xmlns:a16="http://schemas.microsoft.com/office/drawing/2014/main" id="{1356E7CB-871A-C297-64BB-C3B01EDA825D}"/>
              </a:ext>
            </a:extLst>
          </p:cNvPr>
          <p:cNvSpPr txBox="1"/>
          <p:nvPr/>
        </p:nvSpPr>
        <p:spPr>
          <a:xfrm>
            <a:off x="248607" y="3877122"/>
            <a:ext cx="3504226" cy="2955361"/>
          </a:xfrm>
          <a:prstGeom prst="rect">
            <a:avLst/>
          </a:prstGeom>
          <a:solidFill>
            <a:schemeClr val="bg1"/>
          </a:solidFill>
          <a:ln>
            <a:noFill/>
          </a:ln>
        </p:spPr>
        <p:txBody>
          <a:bodyPr wrap="square">
            <a:spAutoFit/>
          </a:bodyPr>
          <a:lstStyle/>
          <a:p>
            <a:pPr algn="r" rtl="1">
              <a:lnSpc>
                <a:spcPct val="150000"/>
              </a:lnSpc>
            </a:pPr>
            <a:r>
              <a:rPr lang="ar-BH" dirty="0">
                <a:solidFill>
                  <a:srgbClr val="203864"/>
                </a:solidFill>
                <a:latin typeface="Rubik" pitchFamily="2" charset="-79"/>
                <a:cs typeface="Rubik" pitchFamily="2" charset="-79"/>
              </a:rPr>
              <a:t>التعلم باللعب في التعليم المبكر لا يعني مجرد اللعب الحر دون هدف أو تخطيط، بل يشير إلى أنشطة لعب تعليمية يخطط لها المعلم بعناية لدعم نمو الطفل وتطوير مهاراته من خلال تجارب متنوعة، تتناسب مع قدراته واهتماماته.</a:t>
            </a:r>
          </a:p>
        </p:txBody>
      </p:sp>
      <p:pic>
        <p:nvPicPr>
          <p:cNvPr id="10" name="Picture 9" descr="A group of children sitting at a table&#10;&#10;Description automatically generated">
            <a:extLst>
              <a:ext uri="{FF2B5EF4-FFF2-40B4-BE49-F238E27FC236}">
                <a16:creationId xmlns:a16="http://schemas.microsoft.com/office/drawing/2014/main" id="{5CA73B43-470F-827F-5171-D94EF6E0B4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249" y="1327494"/>
            <a:ext cx="3628929" cy="2414486"/>
          </a:xfrm>
          <a:prstGeom prst="rect">
            <a:avLst/>
          </a:prstGeom>
          <a:ln>
            <a:solidFill>
              <a:srgbClr val="118210"/>
            </a:solidFill>
          </a:ln>
        </p:spPr>
      </p:pic>
      <p:pic>
        <p:nvPicPr>
          <p:cNvPr id="12" name="Picture 11" descr="A child playing on a playground&#10;&#10;Description automatically generated">
            <a:extLst>
              <a:ext uri="{FF2B5EF4-FFF2-40B4-BE49-F238E27FC236}">
                <a16:creationId xmlns:a16="http://schemas.microsoft.com/office/drawing/2014/main" id="{607871CB-C3A8-2DF8-4422-097E2A1BF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8872" y="1327494"/>
            <a:ext cx="3628929" cy="2414486"/>
          </a:xfrm>
          <a:prstGeom prst="rect">
            <a:avLst/>
          </a:prstGeom>
          <a:ln>
            <a:solidFill>
              <a:srgbClr val="118210"/>
            </a:solidFill>
          </a:ln>
        </p:spPr>
      </p:pic>
      <p:pic>
        <p:nvPicPr>
          <p:cNvPr id="14" name="Picture 13" descr="A young girls playing with toys&#10;&#10;Description automatically generated">
            <a:extLst>
              <a:ext uri="{FF2B5EF4-FFF2-40B4-BE49-F238E27FC236}">
                <a16:creationId xmlns:a16="http://schemas.microsoft.com/office/drawing/2014/main" id="{227840B2-983D-5702-9366-75268ED380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6495" y="1327494"/>
            <a:ext cx="3628928" cy="2414486"/>
          </a:xfrm>
          <a:prstGeom prst="rect">
            <a:avLst/>
          </a:prstGeom>
          <a:ln w="28575">
            <a:solidFill>
              <a:srgbClr val="118210"/>
            </a:solidFill>
          </a:ln>
        </p:spPr>
      </p:pic>
    </p:spTree>
    <p:extLst>
      <p:ext uri="{BB962C8B-B14F-4D97-AF65-F5344CB8AC3E}">
        <p14:creationId xmlns:p14="http://schemas.microsoft.com/office/powerpoint/2010/main" val="4292301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03F9-E9A2-8906-093C-5D953636A31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9DA3E54-37F1-72A5-6A44-67D120A2A6B9}"/>
              </a:ext>
            </a:extLst>
          </p:cNvPr>
          <p:cNvSpPr>
            <a:spLocks noGrp="1"/>
          </p:cNvSpPr>
          <p:nvPr>
            <p:ph type="title"/>
          </p:nvPr>
        </p:nvSpPr>
        <p:spPr>
          <a:xfrm>
            <a:off x="1151199" y="122314"/>
            <a:ext cx="10196744" cy="744584"/>
          </a:xfrm>
        </p:spPr>
        <p:txBody>
          <a:bodyPr>
            <a:normAutofit/>
          </a:bodyPr>
          <a:lstStyle/>
          <a:p>
            <a:pPr algn="r" rtl="1"/>
            <a:r>
              <a:rPr lang="ar-BH" sz="3200" b="1" dirty="0">
                <a:solidFill>
                  <a:srgbClr val="203864"/>
                </a:solidFill>
                <a:latin typeface="Rubik" pitchFamily="2" charset="-79"/>
                <a:cs typeface="Rubik" pitchFamily="2" charset="-79"/>
              </a:rPr>
              <a:t>التعلم باللعب في البحث العلمي </a:t>
            </a:r>
            <a:endParaRPr lang="en-US" sz="3200" b="1" dirty="0">
              <a:solidFill>
                <a:srgbClr val="203864"/>
              </a:solidFill>
              <a:latin typeface="Rubik" pitchFamily="2" charset="-79"/>
              <a:cs typeface="Rubik" pitchFamily="2" charset="-79"/>
            </a:endParaRPr>
          </a:p>
        </p:txBody>
      </p:sp>
      <p:sp>
        <p:nvSpPr>
          <p:cNvPr id="4" name="TextBox 3">
            <a:extLst>
              <a:ext uri="{FF2B5EF4-FFF2-40B4-BE49-F238E27FC236}">
                <a16:creationId xmlns:a16="http://schemas.microsoft.com/office/drawing/2014/main" id="{C3FDEC8C-D86A-8B6F-BCCB-938C5D285D34}"/>
              </a:ext>
            </a:extLst>
          </p:cNvPr>
          <p:cNvSpPr txBox="1"/>
          <p:nvPr/>
        </p:nvSpPr>
        <p:spPr>
          <a:xfrm>
            <a:off x="8445087" y="2616199"/>
            <a:ext cx="3074801" cy="1616533"/>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latin typeface="Rubik" pitchFamily="2" charset="-79"/>
                <a:cs typeface="Rubik" pitchFamily="2" charset="-79"/>
              </a:rPr>
              <a:t>34% </a:t>
            </a:r>
            <a:r>
              <a:rPr lang="ar-BH" dirty="0">
                <a:solidFill>
                  <a:srgbClr val="203864"/>
                </a:solidFill>
                <a:latin typeface="Rubik" pitchFamily="2" charset="-79"/>
                <a:cs typeface="Rubik" pitchFamily="2" charset="-79"/>
              </a:rPr>
              <a:t>تطور في مهارات النمو المعرفي مثل التذكر والتفكير الناقد</a:t>
            </a:r>
          </a:p>
        </p:txBody>
      </p:sp>
      <p:sp>
        <p:nvSpPr>
          <p:cNvPr id="5" name="TextBox 4">
            <a:extLst>
              <a:ext uri="{FF2B5EF4-FFF2-40B4-BE49-F238E27FC236}">
                <a16:creationId xmlns:a16="http://schemas.microsoft.com/office/drawing/2014/main" id="{25842163-CFDE-1179-A41A-BEEA506AD69A}"/>
              </a:ext>
            </a:extLst>
          </p:cNvPr>
          <p:cNvSpPr txBox="1"/>
          <p:nvPr/>
        </p:nvSpPr>
        <p:spPr>
          <a:xfrm>
            <a:off x="4489656" y="2616199"/>
            <a:ext cx="3212687" cy="1203535"/>
          </a:xfrm>
          <a:prstGeom prst="rect">
            <a:avLst/>
          </a:prstGeom>
          <a:solidFill>
            <a:schemeClr val="bg1"/>
          </a:solidFill>
          <a:ln>
            <a:noFill/>
          </a:ln>
        </p:spPr>
        <p:txBody>
          <a:bodyPr wrap="square">
            <a:spAutoFit/>
          </a:bodyPr>
          <a:lstStyle/>
          <a:p>
            <a:pPr algn="ctr" rtl="1">
              <a:lnSpc>
                <a:spcPct val="150000"/>
              </a:lnSpc>
            </a:pPr>
            <a:r>
              <a:rPr lang="ar-BH" sz="3200" b="1" dirty="0">
                <a:solidFill>
                  <a:srgbClr val="F68520"/>
                </a:solidFill>
                <a:latin typeface="Rubik" pitchFamily="2" charset="-79"/>
                <a:cs typeface="Rubik" pitchFamily="2" charset="-79"/>
              </a:rPr>
              <a:t>75%</a:t>
            </a:r>
            <a:r>
              <a:rPr lang="ar-BH" dirty="0">
                <a:solidFill>
                  <a:srgbClr val="203864"/>
                </a:solidFill>
                <a:latin typeface="Rubik" pitchFamily="2" charset="-79"/>
                <a:cs typeface="Rubik" pitchFamily="2" charset="-79"/>
              </a:rPr>
              <a:t> يظهرون تعاطفًا أعلى والقدرة على حل النزاعات</a:t>
            </a:r>
          </a:p>
        </p:txBody>
      </p:sp>
      <p:sp>
        <p:nvSpPr>
          <p:cNvPr id="7" name="TextBox 6">
            <a:extLst>
              <a:ext uri="{FF2B5EF4-FFF2-40B4-BE49-F238E27FC236}">
                <a16:creationId xmlns:a16="http://schemas.microsoft.com/office/drawing/2014/main" id="{5999E40F-6EDF-C273-9F0D-08520D26B93B}"/>
              </a:ext>
            </a:extLst>
          </p:cNvPr>
          <p:cNvSpPr txBox="1"/>
          <p:nvPr/>
        </p:nvSpPr>
        <p:spPr>
          <a:xfrm>
            <a:off x="-631928" y="1057095"/>
            <a:ext cx="12336029" cy="369332"/>
          </a:xfrm>
          <a:prstGeom prst="rect">
            <a:avLst/>
          </a:prstGeom>
          <a:noFill/>
        </p:spPr>
        <p:txBody>
          <a:bodyPr wrap="square">
            <a:spAutoFit/>
          </a:bodyPr>
          <a:lstStyle/>
          <a:p>
            <a:pPr algn="r" rtl="1"/>
            <a:r>
              <a:rPr lang="ar-BH" dirty="0">
                <a:solidFill>
                  <a:srgbClr val="203864"/>
                </a:solidFill>
                <a:latin typeface="Rubik" pitchFamily="2" charset="-79"/>
                <a:cs typeface="Rubik" pitchFamily="2" charset="-79"/>
              </a:rPr>
              <a:t>نتائج بعض الدراسات التي تقارن بين أثر تعلم الأطفال عن طريق اللعب مقارنة بالأطفال اللذين يتعلمون بالطريقة التقليدية:</a:t>
            </a:r>
            <a:endParaRPr lang="en-GB" dirty="0">
              <a:solidFill>
                <a:srgbClr val="203864"/>
              </a:solidFill>
              <a:latin typeface="Rubik" pitchFamily="2" charset="-79"/>
              <a:cs typeface="Rubik" pitchFamily="2" charset="-79"/>
            </a:endParaRPr>
          </a:p>
        </p:txBody>
      </p:sp>
      <p:sp>
        <p:nvSpPr>
          <p:cNvPr id="8" name="TextBox 7">
            <a:extLst>
              <a:ext uri="{FF2B5EF4-FFF2-40B4-BE49-F238E27FC236}">
                <a16:creationId xmlns:a16="http://schemas.microsoft.com/office/drawing/2014/main" id="{B8E02782-2D01-1124-8985-9EADCBAC944B}"/>
              </a:ext>
            </a:extLst>
          </p:cNvPr>
          <p:cNvSpPr txBox="1"/>
          <p:nvPr/>
        </p:nvSpPr>
        <p:spPr>
          <a:xfrm>
            <a:off x="672112" y="2603671"/>
            <a:ext cx="3212687" cy="1203535"/>
          </a:xfrm>
          <a:prstGeom prst="rect">
            <a:avLst/>
          </a:prstGeom>
          <a:solidFill>
            <a:schemeClr val="bg1"/>
          </a:solidFill>
          <a:ln>
            <a:noFill/>
          </a:ln>
        </p:spPr>
        <p:txBody>
          <a:bodyPr wrap="square">
            <a:spAutoFit/>
          </a:bodyPr>
          <a:lstStyle/>
          <a:p>
            <a:pPr algn="ctr" rtl="1">
              <a:lnSpc>
                <a:spcPct val="150000"/>
              </a:lnSpc>
            </a:pPr>
            <a:r>
              <a:rPr lang="ar-BH" sz="3200" b="1" dirty="0">
                <a:solidFill>
                  <a:srgbClr val="F68520"/>
                </a:solidFill>
                <a:latin typeface="Rubik" pitchFamily="2" charset="-79"/>
                <a:cs typeface="Rubik" pitchFamily="2" charset="-79"/>
              </a:rPr>
              <a:t>30%</a:t>
            </a:r>
            <a:r>
              <a:rPr lang="ar-BH" dirty="0">
                <a:solidFill>
                  <a:srgbClr val="203864"/>
                </a:solidFill>
                <a:latin typeface="Rubik" pitchFamily="2" charset="-79"/>
                <a:cs typeface="Rubik" pitchFamily="2" charset="-79"/>
              </a:rPr>
              <a:t> نمو في المخزون اللغوي وتعلم مفردات أكثر</a:t>
            </a:r>
          </a:p>
        </p:txBody>
      </p:sp>
      <p:sp>
        <p:nvSpPr>
          <p:cNvPr id="9" name="TextBox 8">
            <a:extLst>
              <a:ext uri="{FF2B5EF4-FFF2-40B4-BE49-F238E27FC236}">
                <a16:creationId xmlns:a16="http://schemas.microsoft.com/office/drawing/2014/main" id="{9F2FE228-6FED-EFCA-BA09-3BEE76758D2A}"/>
              </a:ext>
            </a:extLst>
          </p:cNvPr>
          <p:cNvSpPr txBox="1"/>
          <p:nvPr/>
        </p:nvSpPr>
        <p:spPr>
          <a:xfrm>
            <a:off x="6283235" y="5206640"/>
            <a:ext cx="3768196" cy="1201034"/>
          </a:xfrm>
          <a:prstGeom prst="rect">
            <a:avLst/>
          </a:prstGeom>
          <a:solidFill>
            <a:schemeClr val="bg1"/>
          </a:solidFill>
          <a:ln>
            <a:noFill/>
          </a:ln>
        </p:spPr>
        <p:txBody>
          <a:bodyPr wrap="square">
            <a:spAutoFit/>
          </a:bodyPr>
          <a:lstStyle/>
          <a:p>
            <a:pPr algn="r" rtl="1">
              <a:lnSpc>
                <a:spcPct val="150000"/>
              </a:lnSpc>
            </a:pPr>
            <a:r>
              <a:rPr lang="ar-BH" sz="3200" b="1" dirty="0">
                <a:solidFill>
                  <a:srgbClr val="F68520"/>
                </a:solidFill>
                <a:latin typeface="Rubik" pitchFamily="2" charset="-79"/>
                <a:cs typeface="Rubik" pitchFamily="2" charset="-79"/>
              </a:rPr>
              <a:t>45%</a:t>
            </a:r>
            <a:r>
              <a:rPr lang="ar-BH" dirty="0">
                <a:solidFill>
                  <a:srgbClr val="203864"/>
                </a:solidFill>
                <a:latin typeface="Rubik" pitchFamily="2" charset="-79"/>
                <a:cs typeface="Rubik" pitchFamily="2" charset="-79"/>
              </a:rPr>
              <a:t>  أكثر احتمالاً للتفوق في القراءة والكتابة والرياضيات بالمدرسة</a:t>
            </a:r>
          </a:p>
        </p:txBody>
      </p:sp>
      <p:sp>
        <p:nvSpPr>
          <p:cNvPr id="11" name="TextBox 10">
            <a:extLst>
              <a:ext uri="{FF2B5EF4-FFF2-40B4-BE49-F238E27FC236}">
                <a16:creationId xmlns:a16="http://schemas.microsoft.com/office/drawing/2014/main" id="{27A069CC-9AEF-C787-EFB5-2513657E2B0E}"/>
              </a:ext>
            </a:extLst>
          </p:cNvPr>
          <p:cNvSpPr txBox="1"/>
          <p:nvPr/>
        </p:nvSpPr>
        <p:spPr>
          <a:xfrm>
            <a:off x="1358537" y="5206640"/>
            <a:ext cx="4132605" cy="1201034"/>
          </a:xfrm>
          <a:prstGeom prst="rect">
            <a:avLst/>
          </a:prstGeom>
          <a:solidFill>
            <a:schemeClr val="bg1"/>
          </a:solidFill>
          <a:ln>
            <a:noFill/>
          </a:ln>
        </p:spPr>
        <p:txBody>
          <a:bodyPr wrap="square">
            <a:spAutoFit/>
          </a:bodyPr>
          <a:lstStyle/>
          <a:p>
            <a:pPr algn="ctr" rtl="1">
              <a:lnSpc>
                <a:spcPct val="150000"/>
              </a:lnSpc>
            </a:pPr>
            <a:r>
              <a:rPr lang="ar-BH" sz="3200" b="1" dirty="0">
                <a:solidFill>
                  <a:srgbClr val="F68520"/>
                </a:solidFill>
                <a:latin typeface="Rubik" pitchFamily="2" charset="-79"/>
                <a:cs typeface="Rubik" pitchFamily="2" charset="-79"/>
              </a:rPr>
              <a:t>40% </a:t>
            </a:r>
            <a:r>
              <a:rPr lang="ar-BH" dirty="0">
                <a:solidFill>
                  <a:srgbClr val="203864"/>
                </a:solidFill>
                <a:latin typeface="Rubik" pitchFamily="2" charset="-79"/>
                <a:cs typeface="Rubik" pitchFamily="2" charset="-79"/>
              </a:rPr>
              <a:t>تحسن في نمو المهارات الحركية الكبرى والصغيرة</a:t>
            </a:r>
          </a:p>
        </p:txBody>
      </p:sp>
      <p:pic>
        <p:nvPicPr>
          <p:cNvPr id="14" name="Graphic 13" descr="Head with gears outline">
            <a:extLst>
              <a:ext uri="{FF2B5EF4-FFF2-40B4-BE49-F238E27FC236}">
                <a16:creationId xmlns:a16="http://schemas.microsoft.com/office/drawing/2014/main" id="{CCEFC067-0CF0-C76D-5600-714DDD00D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2002" y="1944111"/>
            <a:ext cx="914400" cy="914400"/>
          </a:xfrm>
          <a:prstGeom prst="rect">
            <a:avLst/>
          </a:prstGeom>
        </p:spPr>
      </p:pic>
      <p:pic>
        <p:nvPicPr>
          <p:cNvPr id="16" name="Graphic 15" descr="Run outline">
            <a:extLst>
              <a:ext uri="{FF2B5EF4-FFF2-40B4-BE49-F238E27FC236}">
                <a16:creationId xmlns:a16="http://schemas.microsoft.com/office/drawing/2014/main" id="{BC49F3AA-334F-DA40-E63D-972937836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9715" y="4512245"/>
            <a:ext cx="914400" cy="914400"/>
          </a:xfrm>
          <a:prstGeom prst="rect">
            <a:avLst/>
          </a:prstGeom>
        </p:spPr>
      </p:pic>
      <p:pic>
        <p:nvPicPr>
          <p:cNvPr id="18" name="Graphic 17" descr="Group success outline">
            <a:extLst>
              <a:ext uri="{FF2B5EF4-FFF2-40B4-BE49-F238E27FC236}">
                <a16:creationId xmlns:a16="http://schemas.microsoft.com/office/drawing/2014/main" id="{43CE35BA-ABBF-DAA5-7325-403904E8A0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7886" y="4537301"/>
            <a:ext cx="914400" cy="914400"/>
          </a:xfrm>
          <a:prstGeom prst="rect">
            <a:avLst/>
          </a:prstGeom>
        </p:spPr>
      </p:pic>
      <p:pic>
        <p:nvPicPr>
          <p:cNvPr id="20" name="Graphic 19" descr="Chat outline">
            <a:extLst>
              <a:ext uri="{FF2B5EF4-FFF2-40B4-BE49-F238E27FC236}">
                <a16:creationId xmlns:a16="http://schemas.microsoft.com/office/drawing/2014/main" id="{708A7BC3-8ABC-91D8-ACED-3B600177A8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3968" y="2011484"/>
            <a:ext cx="914400" cy="914400"/>
          </a:xfrm>
          <a:prstGeom prst="rect">
            <a:avLst/>
          </a:prstGeom>
        </p:spPr>
      </p:pic>
      <p:pic>
        <p:nvPicPr>
          <p:cNvPr id="22" name="Graphic 21" descr="Badge Heart outline">
            <a:extLst>
              <a:ext uri="{FF2B5EF4-FFF2-40B4-BE49-F238E27FC236}">
                <a16:creationId xmlns:a16="http://schemas.microsoft.com/office/drawing/2014/main" id="{3CE4447B-BD0D-CA5A-71AA-79E95AB034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07743" y="1944933"/>
            <a:ext cx="914400" cy="914400"/>
          </a:xfrm>
          <a:prstGeom prst="rect">
            <a:avLst/>
          </a:prstGeom>
        </p:spPr>
      </p:pic>
    </p:spTree>
    <p:extLst>
      <p:ext uri="{BB962C8B-B14F-4D97-AF65-F5344CB8AC3E}">
        <p14:creationId xmlns:p14="http://schemas.microsoft.com/office/powerpoint/2010/main" val="302516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pic>
        <p:nvPicPr>
          <p:cNvPr id="4" name="Picture 3" descr="A child playing in a sandbox&#10;&#10;Description automatically generated">
            <a:extLst>
              <a:ext uri="{FF2B5EF4-FFF2-40B4-BE49-F238E27FC236}">
                <a16:creationId xmlns:a16="http://schemas.microsoft.com/office/drawing/2014/main" id="{4D2E369F-0D96-2248-F552-4D49BAC28F63}"/>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36468" y="897071"/>
            <a:ext cx="5055532" cy="5960929"/>
          </a:xfrm>
          <a:prstGeom prst="rect">
            <a:avLst/>
          </a:prstGeom>
        </p:spPr>
      </p:pic>
      <p:sp>
        <p:nvSpPr>
          <p:cNvPr id="3" name="TextBox 2">
            <a:extLst>
              <a:ext uri="{FF2B5EF4-FFF2-40B4-BE49-F238E27FC236}">
                <a16:creationId xmlns:a16="http://schemas.microsoft.com/office/drawing/2014/main" id="{C5EB6A85-D9B4-8B31-AE2B-57CA8C6CF001}"/>
              </a:ext>
            </a:extLst>
          </p:cNvPr>
          <p:cNvSpPr txBox="1"/>
          <p:nvPr/>
        </p:nvSpPr>
        <p:spPr>
          <a:xfrm>
            <a:off x="319943" y="1606953"/>
            <a:ext cx="6441072" cy="461665"/>
          </a:xfrm>
          <a:prstGeom prst="rect">
            <a:avLst/>
          </a:prstGeom>
          <a:solidFill>
            <a:schemeClr val="accent1">
              <a:lumMod val="75000"/>
            </a:schemeClr>
          </a:solidFill>
        </p:spPr>
        <p:txBody>
          <a:bodyPr wrap="square">
            <a:spAutoFit/>
          </a:bodyPr>
          <a:lstStyle/>
          <a:p>
            <a:pPr algn="r" rtl="1"/>
            <a:r>
              <a:rPr lang="ar-BH" sz="2400" b="1" dirty="0">
                <a:solidFill>
                  <a:schemeClr val="bg1"/>
                </a:solidFill>
                <a:latin typeface="Rubik" pitchFamily="2" charset="-79"/>
                <a:cs typeface="Rubik" pitchFamily="2" charset="-79"/>
              </a:rPr>
              <a:t>من أين نحصل على الأدلة؟</a:t>
            </a:r>
          </a:p>
        </p:txBody>
      </p:sp>
      <p:sp>
        <p:nvSpPr>
          <p:cNvPr id="15" name="Rectangle 14">
            <a:extLst>
              <a:ext uri="{FF2B5EF4-FFF2-40B4-BE49-F238E27FC236}">
                <a16:creationId xmlns:a16="http://schemas.microsoft.com/office/drawing/2014/main" id="{9F27A5FE-ACC7-5586-7AB1-41B1B3348997}"/>
              </a:ext>
            </a:extLst>
          </p:cNvPr>
          <p:cNvSpPr/>
          <p:nvPr/>
        </p:nvSpPr>
        <p:spPr>
          <a:xfrm rot="20988546">
            <a:off x="9990665" y="4468099"/>
            <a:ext cx="326543" cy="421498"/>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nvGrpSpPr>
          <p:cNvPr id="10" name="Group 9">
            <a:extLst>
              <a:ext uri="{FF2B5EF4-FFF2-40B4-BE49-F238E27FC236}">
                <a16:creationId xmlns:a16="http://schemas.microsoft.com/office/drawing/2014/main" id="{923DAFCC-E559-1E04-EDF1-52D985BCEACF}"/>
              </a:ext>
            </a:extLst>
          </p:cNvPr>
          <p:cNvGrpSpPr/>
          <p:nvPr/>
        </p:nvGrpSpPr>
        <p:grpSpPr>
          <a:xfrm>
            <a:off x="190102" y="2466316"/>
            <a:ext cx="5521171" cy="2431359"/>
            <a:chOff x="943672" y="1834741"/>
            <a:chExt cx="10138458" cy="2655240"/>
          </a:xfrm>
        </p:grpSpPr>
        <p:sp>
          <p:nvSpPr>
            <p:cNvPr id="2" name="TextBox 1">
              <a:extLst>
                <a:ext uri="{FF2B5EF4-FFF2-40B4-BE49-F238E27FC236}">
                  <a16:creationId xmlns:a16="http://schemas.microsoft.com/office/drawing/2014/main" id="{0C4D1873-600E-252D-8F1E-636A3B06793C}"/>
                </a:ext>
              </a:extLst>
            </p:cNvPr>
            <p:cNvSpPr txBox="1"/>
            <p:nvPr/>
          </p:nvSpPr>
          <p:spPr>
            <a:xfrm>
              <a:off x="1017230" y="1834741"/>
              <a:ext cx="10064900" cy="425538"/>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Rubik" pitchFamily="2" charset="-79"/>
                  <a:cs typeface="Rubik" pitchFamily="2" charset="-79"/>
                </a:rPr>
                <a:t>ملاحظة خبرات التعلّم</a:t>
              </a:r>
            </a:p>
          </p:txBody>
        </p:sp>
        <p:sp>
          <p:nvSpPr>
            <p:cNvPr id="5" name="TextBox 4">
              <a:extLst>
                <a:ext uri="{FF2B5EF4-FFF2-40B4-BE49-F238E27FC236}">
                  <a16:creationId xmlns:a16="http://schemas.microsoft.com/office/drawing/2014/main" id="{F4BA0E0B-1E86-D6B3-1D77-5C8D7881DA1A}"/>
                </a:ext>
              </a:extLst>
            </p:cNvPr>
            <p:cNvSpPr txBox="1"/>
            <p:nvPr/>
          </p:nvSpPr>
          <p:spPr>
            <a:xfrm>
              <a:off x="943672" y="2622073"/>
              <a:ext cx="10064900" cy="425538"/>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Rubik" pitchFamily="2" charset="-79"/>
                  <a:cs typeface="Rubik" pitchFamily="2" charset="-79"/>
                </a:rPr>
                <a:t>التفاعل مع الأطفال</a:t>
              </a:r>
            </a:p>
          </p:txBody>
        </p:sp>
        <p:sp>
          <p:nvSpPr>
            <p:cNvPr id="7" name="TextBox 6">
              <a:extLst>
                <a:ext uri="{FF2B5EF4-FFF2-40B4-BE49-F238E27FC236}">
                  <a16:creationId xmlns:a16="http://schemas.microsoft.com/office/drawing/2014/main" id="{5EA621E7-C26B-9D3D-DA9D-404E6E52FF2D}"/>
                </a:ext>
              </a:extLst>
            </p:cNvPr>
            <p:cNvSpPr txBox="1"/>
            <p:nvPr/>
          </p:nvSpPr>
          <p:spPr>
            <a:xfrm>
              <a:off x="1017230" y="3385660"/>
              <a:ext cx="10064900" cy="425538"/>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Rubik" pitchFamily="2" charset="-79"/>
                  <a:cs typeface="Rubik" pitchFamily="2" charset="-79"/>
                </a:rPr>
                <a:t>تحليل خطط التعلم</a:t>
              </a:r>
            </a:p>
          </p:txBody>
        </p:sp>
        <p:sp>
          <p:nvSpPr>
            <p:cNvPr id="9" name="TextBox 8">
              <a:extLst>
                <a:ext uri="{FF2B5EF4-FFF2-40B4-BE49-F238E27FC236}">
                  <a16:creationId xmlns:a16="http://schemas.microsoft.com/office/drawing/2014/main" id="{DC75D4D2-61B6-B2C2-A3F2-C5CB9ABC1514}"/>
                </a:ext>
              </a:extLst>
            </p:cNvPr>
            <p:cNvSpPr txBox="1"/>
            <p:nvPr/>
          </p:nvSpPr>
          <p:spPr>
            <a:xfrm>
              <a:off x="943672" y="4064443"/>
              <a:ext cx="10064900" cy="425538"/>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algn="r" rtl="1"/>
              <a:r>
                <a:rPr lang="ar-BH" sz="1800" dirty="0">
                  <a:solidFill>
                    <a:srgbClr val="203864"/>
                  </a:solidFill>
                  <a:latin typeface="Rubik" pitchFamily="2" charset="-79"/>
                  <a:cs typeface="Rubik" pitchFamily="2" charset="-79"/>
                </a:rPr>
                <a:t>تقييم إنجازات الأطفال</a:t>
              </a:r>
            </a:p>
          </p:txBody>
        </p:sp>
      </p:grpSp>
      <p:grpSp>
        <p:nvGrpSpPr>
          <p:cNvPr id="14" name="Group 13">
            <a:extLst>
              <a:ext uri="{FF2B5EF4-FFF2-40B4-BE49-F238E27FC236}">
                <a16:creationId xmlns:a16="http://schemas.microsoft.com/office/drawing/2014/main" id="{5D704D74-3564-710F-ECE2-7E21F4C18F53}"/>
              </a:ext>
            </a:extLst>
          </p:cNvPr>
          <p:cNvGrpSpPr/>
          <p:nvPr/>
        </p:nvGrpSpPr>
        <p:grpSpPr>
          <a:xfrm>
            <a:off x="5991162" y="2511515"/>
            <a:ext cx="710218" cy="2351197"/>
            <a:chOff x="3993305" y="4511747"/>
            <a:chExt cx="306708" cy="1151523"/>
          </a:xfrm>
        </p:grpSpPr>
        <p:sp>
          <p:nvSpPr>
            <p:cNvPr id="16" name="TextBox 15">
              <a:extLst>
                <a:ext uri="{FF2B5EF4-FFF2-40B4-BE49-F238E27FC236}">
                  <a16:creationId xmlns:a16="http://schemas.microsoft.com/office/drawing/2014/main" id="{DC885B4D-DEC5-C8BF-22BE-00EC76C6F593}"/>
                </a:ext>
              </a:extLst>
            </p:cNvPr>
            <p:cNvSpPr txBox="1"/>
            <p:nvPr/>
          </p:nvSpPr>
          <p:spPr>
            <a:xfrm>
              <a:off x="3993308" y="4511747"/>
              <a:ext cx="306705" cy="174666"/>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Rubik" pitchFamily="2" charset="-79"/>
                  <a:cs typeface="Rubik" pitchFamily="2" charset="-79"/>
                </a:rPr>
                <a:t>1</a:t>
              </a:r>
            </a:p>
          </p:txBody>
        </p:sp>
        <p:sp>
          <p:nvSpPr>
            <p:cNvPr id="17" name="TextBox 16">
              <a:extLst>
                <a:ext uri="{FF2B5EF4-FFF2-40B4-BE49-F238E27FC236}">
                  <a16:creationId xmlns:a16="http://schemas.microsoft.com/office/drawing/2014/main" id="{EFA445C2-C663-8AC1-9FED-D08038655A0D}"/>
                </a:ext>
              </a:extLst>
            </p:cNvPr>
            <p:cNvSpPr txBox="1"/>
            <p:nvPr/>
          </p:nvSpPr>
          <p:spPr>
            <a:xfrm>
              <a:off x="3993307" y="4876478"/>
              <a:ext cx="306706" cy="174666"/>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Rubik" pitchFamily="2" charset="-79"/>
                  <a:cs typeface="Rubik" pitchFamily="2" charset="-79"/>
                </a:rPr>
                <a:t>2</a:t>
              </a:r>
            </a:p>
          </p:txBody>
        </p:sp>
        <p:sp>
          <p:nvSpPr>
            <p:cNvPr id="18" name="TextBox 17">
              <a:extLst>
                <a:ext uri="{FF2B5EF4-FFF2-40B4-BE49-F238E27FC236}">
                  <a16:creationId xmlns:a16="http://schemas.microsoft.com/office/drawing/2014/main" id="{CEFF1636-7016-7EE6-C983-BC66A7448CF0}"/>
                </a:ext>
              </a:extLst>
            </p:cNvPr>
            <p:cNvSpPr txBox="1"/>
            <p:nvPr/>
          </p:nvSpPr>
          <p:spPr>
            <a:xfrm>
              <a:off x="3993307" y="5185145"/>
              <a:ext cx="306706" cy="174666"/>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Rubik" pitchFamily="2" charset="-79"/>
                  <a:cs typeface="Rubik" pitchFamily="2" charset="-79"/>
                </a:rPr>
                <a:t>3</a:t>
              </a:r>
            </a:p>
          </p:txBody>
        </p:sp>
        <p:sp>
          <p:nvSpPr>
            <p:cNvPr id="19" name="TextBox 18">
              <a:extLst>
                <a:ext uri="{FF2B5EF4-FFF2-40B4-BE49-F238E27FC236}">
                  <a16:creationId xmlns:a16="http://schemas.microsoft.com/office/drawing/2014/main" id="{057F0683-6759-46A6-8C6D-ECAAB2E6C786}"/>
                </a:ext>
              </a:extLst>
            </p:cNvPr>
            <p:cNvSpPr txBox="1"/>
            <p:nvPr/>
          </p:nvSpPr>
          <p:spPr>
            <a:xfrm>
              <a:off x="3993305" y="5488604"/>
              <a:ext cx="306706" cy="174666"/>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b="0" kern="100" dirty="0">
                  <a:solidFill>
                    <a:schemeClr val="bg1"/>
                  </a:solidFill>
                  <a:latin typeface="Rubik" pitchFamily="2" charset="-79"/>
                  <a:cs typeface="Rubik" pitchFamily="2" charset="-79"/>
                </a:rPr>
                <a:t>4</a:t>
              </a:r>
            </a:p>
          </p:txBody>
        </p:sp>
      </p:grpSp>
      <p:sp>
        <p:nvSpPr>
          <p:cNvPr id="12" name="Title 1">
            <a:extLst>
              <a:ext uri="{FF2B5EF4-FFF2-40B4-BE49-F238E27FC236}">
                <a16:creationId xmlns:a16="http://schemas.microsoft.com/office/drawing/2014/main" id="{0765CFAF-C068-D85B-C36D-6078D097F1E7}"/>
              </a:ext>
            </a:extLst>
          </p:cNvPr>
          <p:cNvSpPr txBox="1">
            <a:spLocks/>
          </p:cNvSpPr>
          <p:nvPr/>
        </p:nvSpPr>
        <p:spPr>
          <a:xfrm>
            <a:off x="1130708" y="88145"/>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2"/>
                </a:solidFill>
                <a:latin typeface="Rubik" pitchFamily="2" charset="-79"/>
                <a:cs typeface="Rubik" pitchFamily="2" charset="-79"/>
              </a:rPr>
              <a:t>المجال 2: </a:t>
            </a:r>
            <a:r>
              <a:rPr lang="ar-BH" sz="3200" b="1">
                <a:solidFill>
                  <a:schemeClr val="accent1">
                    <a:lumMod val="75000"/>
                  </a:schemeClr>
                </a:solidFill>
                <a:latin typeface="Rubik" pitchFamily="2" charset="-79"/>
                <a:cs typeface="Rubik" pitchFamily="2" charset="-79"/>
              </a:rPr>
              <a:t>التعلم الذي يبادر به الطفل</a:t>
            </a:r>
            <a:endParaRPr lang="en-US" sz="3200" b="1" dirty="0">
              <a:solidFill>
                <a:schemeClr val="accent1">
                  <a:lumMod val="75000"/>
                </a:schemeClr>
              </a:solidFill>
              <a:latin typeface="Rubik" pitchFamily="2" charset="-79"/>
              <a:cs typeface="Rubik" pitchFamily="2" charset="-79"/>
            </a:endParaRPr>
          </a:p>
        </p:txBody>
      </p:sp>
    </p:spTree>
    <p:extLst>
      <p:ext uri="{BB962C8B-B14F-4D97-AF65-F5344CB8AC3E}">
        <p14:creationId xmlns:p14="http://schemas.microsoft.com/office/powerpoint/2010/main" val="4167026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1155764" y="39563"/>
            <a:ext cx="10196744" cy="744584"/>
          </a:xfrm>
        </p:spPr>
        <p:txBody>
          <a:bodyPr>
            <a:normAutofit/>
          </a:bodyPr>
          <a:lstStyle/>
          <a:p>
            <a:pPr algn="r" rtl="1"/>
            <a:r>
              <a:rPr lang="ar-BH" sz="3200" b="1" dirty="0">
                <a:solidFill>
                  <a:schemeClr val="accent2"/>
                </a:solidFill>
                <a:latin typeface="Rubik" pitchFamily="2" charset="-79"/>
                <a:cs typeface="Rubik" pitchFamily="2" charset="-79"/>
              </a:rPr>
              <a:t>المجال 3: </a:t>
            </a:r>
            <a:r>
              <a:rPr lang="ar-BH" sz="3200" b="1" dirty="0">
                <a:solidFill>
                  <a:schemeClr val="accent1"/>
                </a:solidFill>
                <a:latin typeface="Rubik" pitchFamily="2" charset="-79"/>
                <a:cs typeface="Rubik" pitchFamily="2" charset="-79"/>
              </a:rPr>
              <a:t>القيادة والإدارة</a:t>
            </a:r>
            <a:endParaRPr lang="en-US" sz="3200" b="1" dirty="0">
              <a:solidFill>
                <a:schemeClr val="accent1"/>
              </a:solidFill>
              <a:latin typeface="Rubik" pitchFamily="2" charset="-79"/>
              <a:cs typeface="Rubik" pitchFamily="2" charset="-79"/>
            </a:endParaRP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32" name="TextBox 31">
            <a:extLst>
              <a:ext uri="{FF2B5EF4-FFF2-40B4-BE49-F238E27FC236}">
                <a16:creationId xmlns:a16="http://schemas.microsoft.com/office/drawing/2014/main" id="{6F31E06C-BA72-D401-CEFB-2B82A2463C1B}"/>
              </a:ext>
            </a:extLst>
          </p:cNvPr>
          <p:cNvSpPr txBox="1"/>
          <p:nvPr/>
        </p:nvSpPr>
        <p:spPr>
          <a:xfrm>
            <a:off x="473711" y="1507734"/>
            <a:ext cx="5859971"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1.3 فاعلية القيادة </a:t>
            </a:r>
          </a:p>
        </p:txBody>
      </p:sp>
      <p:sp>
        <p:nvSpPr>
          <p:cNvPr id="42" name="TextBox 41">
            <a:extLst>
              <a:ext uri="{FF2B5EF4-FFF2-40B4-BE49-F238E27FC236}">
                <a16:creationId xmlns:a16="http://schemas.microsoft.com/office/drawing/2014/main" id="{BC1F5673-DAB9-7A98-3627-A19ED28CAC0A}"/>
              </a:ext>
            </a:extLst>
          </p:cNvPr>
          <p:cNvSpPr txBox="1"/>
          <p:nvPr/>
        </p:nvSpPr>
        <p:spPr>
          <a:xfrm>
            <a:off x="473711" y="3896579"/>
            <a:ext cx="5859971"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2.3 مشاركة العائلة والمجتمع </a:t>
            </a:r>
            <a:endParaRPr lang="en-US" sz="2000" b="1" dirty="0">
              <a:solidFill>
                <a:schemeClr val="accent5"/>
              </a:solidFill>
              <a:latin typeface="Rubik" pitchFamily="2" charset="-79"/>
              <a:cs typeface="Rubik" pitchFamily="2" charset="-79"/>
            </a:endParaRPr>
          </a:p>
        </p:txBody>
      </p:sp>
      <p:sp>
        <p:nvSpPr>
          <p:cNvPr id="9" name="Rectangle 8">
            <a:extLst>
              <a:ext uri="{FF2B5EF4-FFF2-40B4-BE49-F238E27FC236}">
                <a16:creationId xmlns:a16="http://schemas.microsoft.com/office/drawing/2014/main" id="{30307FDE-AF38-8276-3FC3-B715BDC2D87B}"/>
              </a:ext>
            </a:extLst>
          </p:cNvPr>
          <p:cNvSpPr/>
          <p:nvPr/>
        </p:nvSpPr>
        <p:spPr>
          <a:xfrm>
            <a:off x="708891" y="2117907"/>
            <a:ext cx="2625639" cy="1058875"/>
          </a:xfrm>
          <a:prstGeom prst="rect">
            <a:avLst/>
          </a:prstGeom>
          <a:no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4" name="Rectangle 13">
            <a:extLst>
              <a:ext uri="{FF2B5EF4-FFF2-40B4-BE49-F238E27FC236}">
                <a16:creationId xmlns:a16="http://schemas.microsoft.com/office/drawing/2014/main" id="{4B00A6FE-5AF6-4555-11D7-3D9EC01878EE}"/>
              </a:ext>
            </a:extLst>
          </p:cNvPr>
          <p:cNvSpPr/>
          <p:nvPr/>
        </p:nvSpPr>
        <p:spPr>
          <a:xfrm>
            <a:off x="3628497" y="2114117"/>
            <a:ext cx="2625639" cy="1058875"/>
          </a:xfrm>
          <a:prstGeom prst="rect">
            <a:avLst/>
          </a:prstGeom>
          <a:no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9" name="Rectangle 18">
            <a:extLst>
              <a:ext uri="{FF2B5EF4-FFF2-40B4-BE49-F238E27FC236}">
                <a16:creationId xmlns:a16="http://schemas.microsoft.com/office/drawing/2014/main" id="{CCAC38BB-1702-4983-D119-2C7272AE887F}"/>
              </a:ext>
            </a:extLst>
          </p:cNvPr>
          <p:cNvSpPr/>
          <p:nvPr/>
        </p:nvSpPr>
        <p:spPr>
          <a:xfrm>
            <a:off x="708891" y="4490838"/>
            <a:ext cx="2625639" cy="1058875"/>
          </a:xfrm>
          <a:prstGeom prst="rect">
            <a:avLst/>
          </a:prstGeom>
          <a:no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23" name="Rectangle 22">
            <a:extLst>
              <a:ext uri="{FF2B5EF4-FFF2-40B4-BE49-F238E27FC236}">
                <a16:creationId xmlns:a16="http://schemas.microsoft.com/office/drawing/2014/main" id="{A41AB4B3-7C08-E100-AE37-521A7F80498E}"/>
              </a:ext>
            </a:extLst>
          </p:cNvPr>
          <p:cNvSpPr/>
          <p:nvPr/>
        </p:nvSpPr>
        <p:spPr>
          <a:xfrm>
            <a:off x="3628497" y="4487048"/>
            <a:ext cx="2625639" cy="1058875"/>
          </a:xfrm>
          <a:prstGeom prst="rect">
            <a:avLst/>
          </a:prstGeom>
          <a:no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grpSp>
        <p:nvGrpSpPr>
          <p:cNvPr id="17" name="Group 16">
            <a:extLst>
              <a:ext uri="{FF2B5EF4-FFF2-40B4-BE49-F238E27FC236}">
                <a16:creationId xmlns:a16="http://schemas.microsoft.com/office/drawing/2014/main" id="{0127298A-5E6E-6A34-7DFB-17C31479566E}"/>
              </a:ext>
            </a:extLst>
          </p:cNvPr>
          <p:cNvGrpSpPr/>
          <p:nvPr/>
        </p:nvGrpSpPr>
        <p:grpSpPr>
          <a:xfrm>
            <a:off x="7132575" y="894445"/>
            <a:ext cx="5046725" cy="5941521"/>
            <a:chOff x="7132575" y="894445"/>
            <a:chExt cx="5046725" cy="5941521"/>
          </a:xfrm>
        </p:grpSpPr>
        <p:pic>
          <p:nvPicPr>
            <p:cNvPr id="12" name="Picture 11" descr="A person and children playing with toys&#10;&#10;Description automatically generated">
              <a:extLst>
                <a:ext uri="{FF2B5EF4-FFF2-40B4-BE49-F238E27FC236}">
                  <a16:creationId xmlns:a16="http://schemas.microsoft.com/office/drawing/2014/main" id="{085E88A3-8680-A45F-B2FC-95948591BB2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32575" y="894445"/>
              <a:ext cx="5046725" cy="5941521"/>
            </a:xfrm>
            <a:prstGeom prst="rect">
              <a:avLst/>
            </a:prstGeom>
          </p:spPr>
        </p:pic>
        <p:sp>
          <p:nvSpPr>
            <p:cNvPr id="15" name="Rectangle 14">
              <a:extLst>
                <a:ext uri="{FF2B5EF4-FFF2-40B4-BE49-F238E27FC236}">
                  <a16:creationId xmlns:a16="http://schemas.microsoft.com/office/drawing/2014/main" id="{30450B7B-004C-260F-EDE0-B01960E1E571}"/>
                </a:ext>
              </a:extLst>
            </p:cNvPr>
            <p:cNvSpPr/>
            <p:nvPr/>
          </p:nvSpPr>
          <p:spPr>
            <a:xfrm rot="20988546">
              <a:off x="11645323" y="3427369"/>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sp>
        <p:nvSpPr>
          <p:cNvPr id="3" name="TextBox 2">
            <a:extLst>
              <a:ext uri="{FF2B5EF4-FFF2-40B4-BE49-F238E27FC236}">
                <a16:creationId xmlns:a16="http://schemas.microsoft.com/office/drawing/2014/main" id="{6586776D-44AE-0AFA-568E-0E7A1C41F0F1}"/>
              </a:ext>
            </a:extLst>
          </p:cNvPr>
          <p:cNvSpPr txBox="1"/>
          <p:nvPr/>
        </p:nvSpPr>
        <p:spPr>
          <a:xfrm>
            <a:off x="541059" y="2244018"/>
            <a:ext cx="2862637" cy="707886"/>
          </a:xfrm>
          <a:prstGeom prst="rect">
            <a:avLst/>
          </a:prstGeom>
          <a:noFill/>
        </p:spPr>
        <p:txBody>
          <a:bodyPr wrap="square">
            <a:spAutoFit/>
          </a:bodyPr>
          <a:lstStyle/>
          <a:p>
            <a:pPr algn="ctr"/>
            <a:r>
              <a:rPr lang="ar-BH" sz="2000" b="1" dirty="0">
                <a:latin typeface="Rubik" pitchFamily="2" charset="-79"/>
                <a:cs typeface="Rubik" pitchFamily="2" charset="-79"/>
              </a:rPr>
              <a:t>2.1.3 </a:t>
            </a:r>
          </a:p>
          <a:p>
            <a:pPr algn="ctr"/>
            <a:r>
              <a:rPr lang="ar-BH" sz="2000" b="1" dirty="0">
                <a:latin typeface="Rubik" pitchFamily="2" charset="-79"/>
                <a:cs typeface="Rubik" pitchFamily="2" charset="-79"/>
              </a:rPr>
              <a:t>إدارة الموارد </a:t>
            </a:r>
            <a:endParaRPr lang="en-GB" sz="2000" b="1" dirty="0">
              <a:latin typeface="Rubik" pitchFamily="2" charset="-79"/>
              <a:cs typeface="Rubik" pitchFamily="2" charset="-79"/>
            </a:endParaRPr>
          </a:p>
        </p:txBody>
      </p:sp>
      <p:sp>
        <p:nvSpPr>
          <p:cNvPr id="4" name="TextBox 3">
            <a:extLst>
              <a:ext uri="{FF2B5EF4-FFF2-40B4-BE49-F238E27FC236}">
                <a16:creationId xmlns:a16="http://schemas.microsoft.com/office/drawing/2014/main" id="{4F7DBBB0-956B-CF5A-AB23-CD5FD22F39AF}"/>
              </a:ext>
            </a:extLst>
          </p:cNvPr>
          <p:cNvSpPr txBox="1"/>
          <p:nvPr/>
        </p:nvSpPr>
        <p:spPr>
          <a:xfrm>
            <a:off x="3527135" y="2253535"/>
            <a:ext cx="2806547" cy="707886"/>
          </a:xfrm>
          <a:prstGeom prst="rect">
            <a:avLst/>
          </a:prstGeom>
          <a:noFill/>
        </p:spPr>
        <p:txBody>
          <a:bodyPr wrap="square">
            <a:spAutoFit/>
          </a:bodyPr>
          <a:lstStyle/>
          <a:p>
            <a:pPr algn="ctr"/>
            <a:r>
              <a:rPr lang="ar-BH" sz="2000" b="1" dirty="0">
                <a:latin typeface="Rubik" pitchFamily="2" charset="-79"/>
                <a:cs typeface="Rubik" pitchFamily="2" charset="-79"/>
              </a:rPr>
              <a:t>1.1.3 </a:t>
            </a:r>
          </a:p>
          <a:p>
            <a:pPr algn="ctr"/>
            <a:r>
              <a:rPr lang="ar-BH" sz="2000" b="1" dirty="0">
                <a:latin typeface="Rubik" pitchFamily="2" charset="-79"/>
                <a:cs typeface="Rubik" pitchFamily="2" charset="-79"/>
              </a:rPr>
              <a:t>التخطيط للتطوير </a:t>
            </a:r>
            <a:endParaRPr lang="en-US" sz="2000" b="1" dirty="0">
              <a:latin typeface="Rubik" pitchFamily="2" charset="-79"/>
              <a:cs typeface="Rubik" pitchFamily="2" charset="-79"/>
            </a:endParaRPr>
          </a:p>
        </p:txBody>
      </p:sp>
      <p:sp>
        <p:nvSpPr>
          <p:cNvPr id="7" name="TextBox 6">
            <a:extLst>
              <a:ext uri="{FF2B5EF4-FFF2-40B4-BE49-F238E27FC236}">
                <a16:creationId xmlns:a16="http://schemas.microsoft.com/office/drawing/2014/main" id="{AF0A55AB-9667-D0B2-DB77-661FBE938DAD}"/>
              </a:ext>
            </a:extLst>
          </p:cNvPr>
          <p:cNvSpPr txBox="1"/>
          <p:nvPr/>
        </p:nvSpPr>
        <p:spPr>
          <a:xfrm>
            <a:off x="541641" y="4596213"/>
            <a:ext cx="2862637" cy="707886"/>
          </a:xfrm>
          <a:prstGeom prst="rect">
            <a:avLst/>
          </a:prstGeom>
          <a:noFill/>
        </p:spPr>
        <p:txBody>
          <a:bodyPr wrap="square">
            <a:spAutoFit/>
          </a:bodyPr>
          <a:lstStyle/>
          <a:p>
            <a:pPr algn="ctr"/>
            <a:r>
              <a:rPr lang="ar-BH" sz="2000" b="1" dirty="0">
                <a:latin typeface="Rubik" pitchFamily="2" charset="-79"/>
                <a:cs typeface="Rubik" pitchFamily="2" charset="-79"/>
              </a:rPr>
              <a:t>2.2.3</a:t>
            </a:r>
          </a:p>
          <a:p>
            <a:pPr algn="ctr"/>
            <a:r>
              <a:rPr lang="ar-BH" sz="2000" b="1" dirty="0">
                <a:latin typeface="Rubik" pitchFamily="2" charset="-79"/>
                <a:cs typeface="Rubik" pitchFamily="2" charset="-79"/>
              </a:rPr>
              <a:t>الشراكة المجتمعية </a:t>
            </a:r>
            <a:endParaRPr lang="en-GB" sz="2000" b="1" dirty="0">
              <a:latin typeface="Rubik" pitchFamily="2" charset="-79"/>
              <a:cs typeface="Rubik" pitchFamily="2" charset="-79"/>
            </a:endParaRPr>
          </a:p>
        </p:txBody>
      </p:sp>
      <p:sp>
        <p:nvSpPr>
          <p:cNvPr id="10" name="TextBox 9">
            <a:extLst>
              <a:ext uri="{FF2B5EF4-FFF2-40B4-BE49-F238E27FC236}">
                <a16:creationId xmlns:a16="http://schemas.microsoft.com/office/drawing/2014/main" id="{6B3EE679-CFC1-2D8C-5D25-8D8C37830BA2}"/>
              </a:ext>
            </a:extLst>
          </p:cNvPr>
          <p:cNvSpPr txBox="1"/>
          <p:nvPr/>
        </p:nvSpPr>
        <p:spPr>
          <a:xfrm>
            <a:off x="3538042" y="4596213"/>
            <a:ext cx="2806547" cy="707886"/>
          </a:xfrm>
          <a:prstGeom prst="rect">
            <a:avLst/>
          </a:prstGeom>
          <a:noFill/>
        </p:spPr>
        <p:txBody>
          <a:bodyPr wrap="square">
            <a:spAutoFit/>
          </a:bodyPr>
          <a:lstStyle/>
          <a:p>
            <a:pPr algn="ctr"/>
            <a:r>
              <a:rPr lang="ar-BH" sz="2000" b="1" dirty="0">
                <a:latin typeface="Rubik" pitchFamily="2" charset="-79"/>
                <a:cs typeface="Rubik" pitchFamily="2" charset="-79"/>
              </a:rPr>
              <a:t>1.2.3</a:t>
            </a:r>
          </a:p>
          <a:p>
            <a:pPr algn="ctr"/>
            <a:r>
              <a:rPr lang="ar-BH" sz="2000" b="1" dirty="0">
                <a:latin typeface="Rubik" pitchFamily="2" charset="-79"/>
                <a:cs typeface="Rubik" pitchFamily="2" charset="-79"/>
              </a:rPr>
              <a:t>مشاركة العائلة</a:t>
            </a:r>
            <a:endParaRPr lang="en-US" sz="2000" b="1" dirty="0">
              <a:latin typeface="Rubik" pitchFamily="2" charset="-79"/>
              <a:cs typeface="Rubik" pitchFamily="2" charset="-79"/>
            </a:endParaRPr>
          </a:p>
        </p:txBody>
      </p:sp>
    </p:spTree>
    <p:extLst>
      <p:ext uri="{BB962C8B-B14F-4D97-AF65-F5344CB8AC3E}">
        <p14:creationId xmlns:p14="http://schemas.microsoft.com/office/powerpoint/2010/main" val="1926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 grpId="0" animBg="1"/>
      <p:bldP spid="14" grpId="0" animBg="1"/>
      <p:bldP spid="19" grpId="0" animBg="1"/>
      <p:bldP spid="23" grpId="0" animBg="1"/>
      <p:bldP spid="3" grpId="0"/>
      <p:bldP spid="4" grpId="0"/>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5D3D5D8-F431-C189-502C-2869C8E1C1BB}"/>
              </a:ext>
            </a:extLst>
          </p:cNvPr>
          <p:cNvGraphicFramePr/>
          <p:nvPr>
            <p:extLst>
              <p:ext uri="{D42A27DB-BD31-4B8C-83A1-F6EECF244321}">
                <p14:modId xmlns:p14="http://schemas.microsoft.com/office/powerpoint/2010/main" val="1032799231"/>
              </p:ext>
            </p:extLst>
          </p:nvPr>
        </p:nvGraphicFramePr>
        <p:xfrm>
          <a:off x="-325849" y="1307868"/>
          <a:ext cx="6021737" cy="4337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871CCDD5-A483-C714-3342-8D0E237C7DB2}"/>
              </a:ext>
            </a:extLst>
          </p:cNvPr>
          <p:cNvGraphicFramePr/>
          <p:nvPr>
            <p:extLst>
              <p:ext uri="{D42A27DB-BD31-4B8C-83A1-F6EECF244321}">
                <p14:modId xmlns:p14="http://schemas.microsoft.com/office/powerpoint/2010/main" val="4126169742"/>
              </p:ext>
            </p:extLst>
          </p:nvPr>
        </p:nvGraphicFramePr>
        <p:xfrm>
          <a:off x="5895943" y="1307868"/>
          <a:ext cx="6903824" cy="4516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8A94F312-2E7C-180F-0F0A-446ABCC250B9}"/>
              </a:ext>
            </a:extLst>
          </p:cNvPr>
          <p:cNvSpPr txBox="1"/>
          <p:nvPr/>
        </p:nvSpPr>
        <p:spPr>
          <a:xfrm rot="5400000">
            <a:off x="3311450" y="3199126"/>
            <a:ext cx="5859971"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1.3 فاعلية القيادة </a:t>
            </a:r>
          </a:p>
        </p:txBody>
      </p:sp>
      <p:sp>
        <p:nvSpPr>
          <p:cNvPr id="11" name="Title 1">
            <a:extLst>
              <a:ext uri="{FF2B5EF4-FFF2-40B4-BE49-F238E27FC236}">
                <a16:creationId xmlns:a16="http://schemas.microsoft.com/office/drawing/2014/main" id="{F26E973C-CEFF-1333-8D73-206405BF2691}"/>
              </a:ext>
            </a:extLst>
          </p:cNvPr>
          <p:cNvSpPr txBox="1">
            <a:spLocks/>
          </p:cNvSpPr>
          <p:nvPr/>
        </p:nvSpPr>
        <p:spPr>
          <a:xfrm>
            <a:off x="1155764" y="39563"/>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2"/>
                </a:solidFill>
                <a:latin typeface="Rubik" pitchFamily="2" charset="-79"/>
                <a:cs typeface="Rubik" pitchFamily="2" charset="-79"/>
              </a:rPr>
              <a:t>المجال 3: </a:t>
            </a:r>
            <a:r>
              <a:rPr lang="ar-BH" sz="3200" b="1">
                <a:solidFill>
                  <a:schemeClr val="accent1"/>
                </a:solidFill>
                <a:latin typeface="Rubik" pitchFamily="2" charset="-79"/>
                <a:cs typeface="Rubik" pitchFamily="2" charset="-79"/>
              </a:rPr>
              <a:t>القيادة والإدارة</a:t>
            </a:r>
            <a:endParaRPr lang="en-US" sz="3200" b="1" dirty="0">
              <a:solidFill>
                <a:schemeClr val="accent1"/>
              </a:solidFill>
              <a:latin typeface="Rubik" pitchFamily="2" charset="-79"/>
              <a:cs typeface="Rubik" pitchFamily="2" charset="-79"/>
            </a:endParaRPr>
          </a:p>
        </p:txBody>
      </p:sp>
    </p:spTree>
    <p:extLst>
      <p:ext uri="{BB962C8B-B14F-4D97-AF65-F5344CB8AC3E}">
        <p14:creationId xmlns:p14="http://schemas.microsoft.com/office/powerpoint/2010/main" val="4214567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4F3293C2-7F3E-4A36-8DE0-14A1A44DF6F2}"/>
                                            </p:graphicEl>
                                          </p:spTgt>
                                        </p:tgtEl>
                                        <p:attrNameLst>
                                          <p:attrName>style.visibility</p:attrName>
                                        </p:attrNameLst>
                                      </p:cBhvr>
                                      <p:to>
                                        <p:strVal val="visible"/>
                                      </p:to>
                                    </p:set>
                                    <p:animEffect transition="in" filter="wipe(up)">
                                      <p:cBhvr>
                                        <p:cTn id="7" dur="500"/>
                                        <p:tgtEl>
                                          <p:spTgt spid="3">
                                            <p:graphicEl>
                                              <a:dgm id="{4F3293C2-7F3E-4A36-8DE0-14A1A44DF6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64A7637E-7F5E-4A6E-96D0-4CC6C1A32E61}"/>
                                            </p:graphicEl>
                                          </p:spTgt>
                                        </p:tgtEl>
                                        <p:attrNameLst>
                                          <p:attrName>style.visibility</p:attrName>
                                        </p:attrNameLst>
                                      </p:cBhvr>
                                      <p:to>
                                        <p:strVal val="visible"/>
                                      </p:to>
                                    </p:set>
                                    <p:animEffect transition="in" filter="wipe(up)">
                                      <p:cBhvr>
                                        <p:cTn id="12" dur="500"/>
                                        <p:tgtEl>
                                          <p:spTgt spid="3">
                                            <p:graphicEl>
                                              <a:dgm id="{64A7637E-7F5E-4A6E-96D0-4CC6C1A32E61}"/>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graphicEl>
                                              <a:dgm id="{521D1F8D-5C4E-4FAD-BC96-8405E9638A90}"/>
                                            </p:graphicEl>
                                          </p:spTgt>
                                        </p:tgtEl>
                                        <p:attrNameLst>
                                          <p:attrName>style.visibility</p:attrName>
                                        </p:attrNameLst>
                                      </p:cBhvr>
                                      <p:to>
                                        <p:strVal val="visible"/>
                                      </p:to>
                                    </p:set>
                                    <p:animEffect transition="in" filter="wipe(up)">
                                      <p:cBhvr>
                                        <p:cTn id="15" dur="500"/>
                                        <p:tgtEl>
                                          <p:spTgt spid="3">
                                            <p:graphicEl>
                                              <a:dgm id="{521D1F8D-5C4E-4FAD-BC96-8405E9638A9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graphicEl>
                                              <a:dgm id="{A2ABAFD8-A575-44CB-97C3-6E2D698F3666}"/>
                                            </p:graphicEl>
                                          </p:spTgt>
                                        </p:tgtEl>
                                        <p:attrNameLst>
                                          <p:attrName>style.visibility</p:attrName>
                                        </p:attrNameLst>
                                      </p:cBhvr>
                                      <p:to>
                                        <p:strVal val="visible"/>
                                      </p:to>
                                    </p:set>
                                    <p:animEffect transition="in" filter="wipe(up)">
                                      <p:cBhvr>
                                        <p:cTn id="20" dur="500"/>
                                        <p:tgtEl>
                                          <p:spTgt spid="3">
                                            <p:graphicEl>
                                              <a:dgm id="{A2ABAFD8-A575-44CB-97C3-6E2D698F3666}"/>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graphicEl>
                                              <a:dgm id="{1417B49D-981E-486E-AA2B-35A827ACF390}"/>
                                            </p:graphicEl>
                                          </p:spTgt>
                                        </p:tgtEl>
                                        <p:attrNameLst>
                                          <p:attrName>style.visibility</p:attrName>
                                        </p:attrNameLst>
                                      </p:cBhvr>
                                      <p:to>
                                        <p:strVal val="visible"/>
                                      </p:to>
                                    </p:set>
                                    <p:animEffect transition="in" filter="wipe(up)">
                                      <p:cBhvr>
                                        <p:cTn id="23" dur="500"/>
                                        <p:tgtEl>
                                          <p:spTgt spid="3">
                                            <p:graphicEl>
                                              <a:dgm id="{1417B49D-981E-486E-AA2B-35A827ACF39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1749EBCC-7408-43FA-9E8E-C32D83F864F6}"/>
                                            </p:graphicEl>
                                          </p:spTgt>
                                        </p:tgtEl>
                                        <p:attrNameLst>
                                          <p:attrName>style.visibility</p:attrName>
                                        </p:attrNameLst>
                                      </p:cBhvr>
                                      <p:to>
                                        <p:strVal val="visible"/>
                                      </p:to>
                                    </p:set>
                                    <p:animEffect transition="in" filter="wipe(up)">
                                      <p:cBhvr>
                                        <p:cTn id="28" dur="500"/>
                                        <p:tgtEl>
                                          <p:spTgt spid="3">
                                            <p:graphicEl>
                                              <a:dgm id="{1749EBCC-7408-43FA-9E8E-C32D83F864F6}"/>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98F31203-4243-4D61-989D-C5CDF8FE394E}"/>
                                            </p:graphicEl>
                                          </p:spTgt>
                                        </p:tgtEl>
                                        <p:attrNameLst>
                                          <p:attrName>style.visibility</p:attrName>
                                        </p:attrNameLst>
                                      </p:cBhvr>
                                      <p:to>
                                        <p:strVal val="visible"/>
                                      </p:to>
                                    </p:set>
                                    <p:animEffect transition="in" filter="wipe(up)">
                                      <p:cBhvr>
                                        <p:cTn id="31" dur="500"/>
                                        <p:tgtEl>
                                          <p:spTgt spid="3">
                                            <p:graphicEl>
                                              <a:dgm id="{98F31203-4243-4D61-989D-C5CDF8FE394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31570886-1D7E-4291-93FC-88793DA249B4}"/>
                                            </p:graphicEl>
                                          </p:spTgt>
                                        </p:tgtEl>
                                        <p:attrNameLst>
                                          <p:attrName>style.visibility</p:attrName>
                                        </p:attrNameLst>
                                      </p:cBhvr>
                                      <p:to>
                                        <p:strVal val="visible"/>
                                      </p:to>
                                    </p:set>
                                    <p:animEffect transition="in" filter="wipe(up)">
                                      <p:cBhvr>
                                        <p:cTn id="36" dur="500"/>
                                        <p:tgtEl>
                                          <p:spTgt spid="3">
                                            <p:graphicEl>
                                              <a:dgm id="{31570886-1D7E-4291-93FC-88793DA249B4}"/>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graphicEl>
                                              <a:dgm id="{320E6112-D36B-4D95-9B97-C2CDED47AEF0}"/>
                                            </p:graphicEl>
                                          </p:spTgt>
                                        </p:tgtEl>
                                        <p:attrNameLst>
                                          <p:attrName>style.visibility</p:attrName>
                                        </p:attrNameLst>
                                      </p:cBhvr>
                                      <p:to>
                                        <p:strVal val="visible"/>
                                      </p:to>
                                    </p:set>
                                    <p:animEffect transition="in" filter="wipe(up)">
                                      <p:cBhvr>
                                        <p:cTn id="39" dur="500"/>
                                        <p:tgtEl>
                                          <p:spTgt spid="3">
                                            <p:graphicEl>
                                              <a:dgm id="{320E6112-D36B-4D95-9B97-C2CDED47AEF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graphicEl>
                                              <a:dgm id="{6BDCB3FC-AE09-48BA-B45F-F0AB653EE875}"/>
                                            </p:graphicEl>
                                          </p:spTgt>
                                        </p:tgtEl>
                                        <p:attrNameLst>
                                          <p:attrName>style.visibility</p:attrName>
                                        </p:attrNameLst>
                                      </p:cBhvr>
                                      <p:to>
                                        <p:strVal val="visible"/>
                                      </p:to>
                                    </p:set>
                                    <p:animEffect transition="in" filter="wipe(up)">
                                      <p:cBhvr>
                                        <p:cTn id="44" dur="500"/>
                                        <p:tgtEl>
                                          <p:spTgt spid="3">
                                            <p:graphicEl>
                                              <a:dgm id="{6BDCB3FC-AE09-48BA-B45F-F0AB653EE875}"/>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
                                            <p:graphicEl>
                                              <a:dgm id="{B5DA0137-3829-4E16-907A-FE4A338DCCD7}"/>
                                            </p:graphicEl>
                                          </p:spTgt>
                                        </p:tgtEl>
                                        <p:attrNameLst>
                                          <p:attrName>style.visibility</p:attrName>
                                        </p:attrNameLst>
                                      </p:cBhvr>
                                      <p:to>
                                        <p:strVal val="visible"/>
                                      </p:to>
                                    </p:set>
                                    <p:animEffect transition="in" filter="wipe(up)">
                                      <p:cBhvr>
                                        <p:cTn id="47" dur="500"/>
                                        <p:tgtEl>
                                          <p:spTgt spid="3">
                                            <p:graphicEl>
                                              <a:dgm id="{B5DA0137-3829-4E16-907A-FE4A338DCCD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graphicEl>
                                              <a:dgm id="{4F3293C2-7F3E-4A36-8DE0-14A1A44DF6F2}"/>
                                            </p:graphicEl>
                                          </p:spTgt>
                                        </p:tgtEl>
                                        <p:attrNameLst>
                                          <p:attrName>style.visibility</p:attrName>
                                        </p:attrNameLst>
                                      </p:cBhvr>
                                      <p:to>
                                        <p:strVal val="visible"/>
                                      </p:to>
                                    </p:set>
                                    <p:animEffect transition="in" filter="wipe(up)">
                                      <p:cBhvr>
                                        <p:cTn id="52" dur="500"/>
                                        <p:tgtEl>
                                          <p:spTgt spid="10">
                                            <p:graphicEl>
                                              <a:dgm id="{4F3293C2-7F3E-4A36-8DE0-14A1A44DF6F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0">
                                            <p:graphicEl>
                                              <a:dgm id="{64A7637E-7F5E-4A6E-96D0-4CC6C1A32E61}"/>
                                            </p:graphicEl>
                                          </p:spTgt>
                                        </p:tgtEl>
                                        <p:attrNameLst>
                                          <p:attrName>style.visibility</p:attrName>
                                        </p:attrNameLst>
                                      </p:cBhvr>
                                      <p:to>
                                        <p:strVal val="visible"/>
                                      </p:to>
                                    </p:set>
                                    <p:animEffect transition="in" filter="wipe(up)">
                                      <p:cBhvr>
                                        <p:cTn id="57" dur="500"/>
                                        <p:tgtEl>
                                          <p:spTgt spid="10">
                                            <p:graphicEl>
                                              <a:dgm id="{64A7637E-7F5E-4A6E-96D0-4CC6C1A32E61}"/>
                                            </p:graphicEl>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0">
                                            <p:graphicEl>
                                              <a:dgm id="{521D1F8D-5C4E-4FAD-BC96-8405E9638A90}"/>
                                            </p:graphicEl>
                                          </p:spTgt>
                                        </p:tgtEl>
                                        <p:attrNameLst>
                                          <p:attrName>style.visibility</p:attrName>
                                        </p:attrNameLst>
                                      </p:cBhvr>
                                      <p:to>
                                        <p:strVal val="visible"/>
                                      </p:to>
                                    </p:set>
                                    <p:animEffect transition="in" filter="wipe(up)">
                                      <p:cBhvr>
                                        <p:cTn id="60" dur="500"/>
                                        <p:tgtEl>
                                          <p:spTgt spid="10">
                                            <p:graphicEl>
                                              <a:dgm id="{521D1F8D-5C4E-4FAD-BC96-8405E9638A9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0">
                                            <p:graphicEl>
                                              <a:dgm id="{A2ABAFD8-A575-44CB-97C3-6E2D698F3666}"/>
                                            </p:graphicEl>
                                          </p:spTgt>
                                        </p:tgtEl>
                                        <p:attrNameLst>
                                          <p:attrName>style.visibility</p:attrName>
                                        </p:attrNameLst>
                                      </p:cBhvr>
                                      <p:to>
                                        <p:strVal val="visible"/>
                                      </p:to>
                                    </p:set>
                                    <p:animEffect transition="in" filter="wipe(up)">
                                      <p:cBhvr>
                                        <p:cTn id="65" dur="500"/>
                                        <p:tgtEl>
                                          <p:spTgt spid="10">
                                            <p:graphicEl>
                                              <a:dgm id="{A2ABAFD8-A575-44CB-97C3-6E2D698F3666}"/>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0">
                                            <p:graphicEl>
                                              <a:dgm id="{1417B49D-981E-486E-AA2B-35A827ACF390}"/>
                                            </p:graphicEl>
                                          </p:spTgt>
                                        </p:tgtEl>
                                        <p:attrNameLst>
                                          <p:attrName>style.visibility</p:attrName>
                                        </p:attrNameLst>
                                      </p:cBhvr>
                                      <p:to>
                                        <p:strVal val="visible"/>
                                      </p:to>
                                    </p:set>
                                    <p:animEffect transition="in" filter="wipe(up)">
                                      <p:cBhvr>
                                        <p:cTn id="68" dur="500"/>
                                        <p:tgtEl>
                                          <p:spTgt spid="10">
                                            <p:graphicEl>
                                              <a:dgm id="{1417B49D-981E-486E-AA2B-35A827ACF39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0">
                                            <p:graphicEl>
                                              <a:dgm id="{1749EBCC-7408-43FA-9E8E-C32D83F864F6}"/>
                                            </p:graphicEl>
                                          </p:spTgt>
                                        </p:tgtEl>
                                        <p:attrNameLst>
                                          <p:attrName>style.visibility</p:attrName>
                                        </p:attrNameLst>
                                      </p:cBhvr>
                                      <p:to>
                                        <p:strVal val="visible"/>
                                      </p:to>
                                    </p:set>
                                    <p:animEffect transition="in" filter="wipe(up)">
                                      <p:cBhvr>
                                        <p:cTn id="73" dur="500"/>
                                        <p:tgtEl>
                                          <p:spTgt spid="10">
                                            <p:graphicEl>
                                              <a:dgm id="{1749EBCC-7408-43FA-9E8E-C32D83F864F6}"/>
                                            </p:graphicEl>
                                          </p:spTgt>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10">
                                            <p:graphicEl>
                                              <a:dgm id="{98F31203-4243-4D61-989D-C5CDF8FE394E}"/>
                                            </p:graphicEl>
                                          </p:spTgt>
                                        </p:tgtEl>
                                        <p:attrNameLst>
                                          <p:attrName>style.visibility</p:attrName>
                                        </p:attrNameLst>
                                      </p:cBhvr>
                                      <p:to>
                                        <p:strVal val="visible"/>
                                      </p:to>
                                    </p:set>
                                    <p:animEffect transition="in" filter="wipe(up)">
                                      <p:cBhvr>
                                        <p:cTn id="76" dur="500"/>
                                        <p:tgtEl>
                                          <p:spTgt spid="10">
                                            <p:graphicEl>
                                              <a:dgm id="{98F31203-4243-4D61-989D-C5CDF8FE394E}"/>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0">
                                            <p:graphicEl>
                                              <a:dgm id="{31570886-1D7E-4291-93FC-88793DA249B4}"/>
                                            </p:graphicEl>
                                          </p:spTgt>
                                        </p:tgtEl>
                                        <p:attrNameLst>
                                          <p:attrName>style.visibility</p:attrName>
                                        </p:attrNameLst>
                                      </p:cBhvr>
                                      <p:to>
                                        <p:strVal val="visible"/>
                                      </p:to>
                                    </p:set>
                                    <p:animEffect transition="in" filter="wipe(up)">
                                      <p:cBhvr>
                                        <p:cTn id="81" dur="500"/>
                                        <p:tgtEl>
                                          <p:spTgt spid="10">
                                            <p:graphicEl>
                                              <a:dgm id="{31570886-1D7E-4291-93FC-88793DA249B4}"/>
                                            </p:graphicEl>
                                          </p:spTgt>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0">
                                            <p:graphicEl>
                                              <a:dgm id="{320E6112-D36B-4D95-9B97-C2CDED47AEF0}"/>
                                            </p:graphicEl>
                                          </p:spTgt>
                                        </p:tgtEl>
                                        <p:attrNameLst>
                                          <p:attrName>style.visibility</p:attrName>
                                        </p:attrNameLst>
                                      </p:cBhvr>
                                      <p:to>
                                        <p:strVal val="visible"/>
                                      </p:to>
                                    </p:set>
                                    <p:animEffect transition="in" filter="wipe(up)">
                                      <p:cBhvr>
                                        <p:cTn id="84" dur="500"/>
                                        <p:tgtEl>
                                          <p:spTgt spid="10">
                                            <p:graphicEl>
                                              <a:dgm id="{320E6112-D36B-4D95-9B97-C2CDED47AEF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Graphic spid="3"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F31E06C-BA72-D401-CEFB-2B82A2463C1B}"/>
              </a:ext>
            </a:extLst>
          </p:cNvPr>
          <p:cNvSpPr txBox="1"/>
          <p:nvPr/>
        </p:nvSpPr>
        <p:spPr>
          <a:xfrm rot="5400000">
            <a:off x="3166014" y="3097847"/>
            <a:ext cx="5859971" cy="400110"/>
          </a:xfrm>
          <a:prstGeom prst="rect">
            <a:avLst/>
          </a:prstGeom>
          <a:noFill/>
        </p:spPr>
        <p:txBody>
          <a:bodyPr wrap="square">
            <a:spAutoFit/>
          </a:bodyPr>
          <a:lstStyle/>
          <a:p>
            <a:pPr algn="ctr"/>
            <a:r>
              <a:rPr lang="ar-BH" sz="2000" b="1" dirty="0">
                <a:solidFill>
                  <a:schemeClr val="accent5"/>
                </a:solidFill>
                <a:latin typeface="Rubik" pitchFamily="2" charset="-79"/>
                <a:cs typeface="Rubik" pitchFamily="2" charset="-79"/>
              </a:rPr>
              <a:t>2.3 مشاركة العائلة والمجتمع </a:t>
            </a:r>
          </a:p>
        </p:txBody>
      </p:sp>
      <p:graphicFrame>
        <p:nvGraphicFramePr>
          <p:cNvPr id="3" name="Diagram 2">
            <a:extLst>
              <a:ext uri="{FF2B5EF4-FFF2-40B4-BE49-F238E27FC236}">
                <a16:creationId xmlns:a16="http://schemas.microsoft.com/office/drawing/2014/main" id="{871CCDD5-A483-C714-3342-8D0E237C7DB2}"/>
              </a:ext>
            </a:extLst>
          </p:cNvPr>
          <p:cNvGraphicFramePr/>
          <p:nvPr>
            <p:extLst>
              <p:ext uri="{D42A27DB-BD31-4B8C-83A1-F6EECF244321}">
                <p14:modId xmlns:p14="http://schemas.microsoft.com/office/powerpoint/2010/main" val="81360892"/>
              </p:ext>
            </p:extLst>
          </p:nvPr>
        </p:nvGraphicFramePr>
        <p:xfrm>
          <a:off x="7682288" y="1372871"/>
          <a:ext cx="3634005" cy="4855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5F451E0A-C3E7-09E8-2A64-0453B5206E39}"/>
              </a:ext>
            </a:extLst>
          </p:cNvPr>
          <p:cNvGraphicFramePr/>
          <p:nvPr>
            <p:extLst>
              <p:ext uri="{D42A27DB-BD31-4B8C-83A1-F6EECF244321}">
                <p14:modId xmlns:p14="http://schemas.microsoft.com/office/powerpoint/2010/main" val="1516080310"/>
              </p:ext>
            </p:extLst>
          </p:nvPr>
        </p:nvGraphicFramePr>
        <p:xfrm>
          <a:off x="875707" y="1193125"/>
          <a:ext cx="4246605" cy="48072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itle 1">
            <a:extLst>
              <a:ext uri="{FF2B5EF4-FFF2-40B4-BE49-F238E27FC236}">
                <a16:creationId xmlns:a16="http://schemas.microsoft.com/office/drawing/2014/main" id="{560ACDA6-05E6-720F-BCB4-06A1EC038B61}"/>
              </a:ext>
            </a:extLst>
          </p:cNvPr>
          <p:cNvSpPr>
            <a:spLocks noGrp="1"/>
          </p:cNvSpPr>
          <p:nvPr>
            <p:ph type="title"/>
          </p:nvPr>
        </p:nvSpPr>
        <p:spPr>
          <a:xfrm>
            <a:off x="1155764" y="39563"/>
            <a:ext cx="10196744" cy="744584"/>
          </a:xfrm>
        </p:spPr>
        <p:txBody>
          <a:bodyPr>
            <a:normAutofit/>
          </a:bodyPr>
          <a:lstStyle/>
          <a:p>
            <a:pPr algn="r" rtl="1"/>
            <a:r>
              <a:rPr lang="ar-BH" sz="3200" b="1" dirty="0">
                <a:solidFill>
                  <a:schemeClr val="accent2"/>
                </a:solidFill>
                <a:latin typeface="Rubik" pitchFamily="2" charset="-79"/>
                <a:cs typeface="Rubik" pitchFamily="2" charset="-79"/>
              </a:rPr>
              <a:t>المجال 3: </a:t>
            </a:r>
            <a:r>
              <a:rPr lang="ar-BH" sz="3200" b="1" dirty="0">
                <a:solidFill>
                  <a:schemeClr val="accent1"/>
                </a:solidFill>
                <a:latin typeface="Rubik" pitchFamily="2" charset="-79"/>
                <a:cs typeface="Rubik" pitchFamily="2" charset="-79"/>
              </a:rPr>
              <a:t>القيادة والإدارة</a:t>
            </a:r>
            <a:endParaRPr lang="en-US" sz="3200" b="1" dirty="0">
              <a:solidFill>
                <a:schemeClr val="accent1"/>
              </a:solidFill>
              <a:latin typeface="Rubik" pitchFamily="2" charset="-79"/>
              <a:cs typeface="Rubik" pitchFamily="2" charset="-79"/>
            </a:endParaRPr>
          </a:p>
        </p:txBody>
      </p:sp>
    </p:spTree>
    <p:extLst>
      <p:ext uri="{BB962C8B-B14F-4D97-AF65-F5344CB8AC3E}">
        <p14:creationId xmlns:p14="http://schemas.microsoft.com/office/powerpoint/2010/main" val="1901716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4F3293C2-7F3E-4A36-8DE0-14A1A44DF6F2}"/>
                                            </p:graphicEl>
                                          </p:spTgt>
                                        </p:tgtEl>
                                        <p:attrNameLst>
                                          <p:attrName>style.visibility</p:attrName>
                                        </p:attrNameLst>
                                      </p:cBhvr>
                                      <p:to>
                                        <p:strVal val="visible"/>
                                      </p:to>
                                    </p:set>
                                    <p:animEffect transition="in" filter="wipe(up)">
                                      <p:cBhvr>
                                        <p:cTn id="12" dur="500"/>
                                        <p:tgtEl>
                                          <p:spTgt spid="3">
                                            <p:graphicEl>
                                              <a:dgm id="{4F3293C2-7F3E-4A36-8DE0-14A1A44DF6F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64A7637E-7F5E-4A6E-96D0-4CC6C1A32E61}"/>
                                            </p:graphicEl>
                                          </p:spTgt>
                                        </p:tgtEl>
                                        <p:attrNameLst>
                                          <p:attrName>style.visibility</p:attrName>
                                        </p:attrNameLst>
                                      </p:cBhvr>
                                      <p:to>
                                        <p:strVal val="visible"/>
                                      </p:to>
                                    </p:set>
                                    <p:animEffect transition="in" filter="wipe(up)">
                                      <p:cBhvr>
                                        <p:cTn id="17" dur="500"/>
                                        <p:tgtEl>
                                          <p:spTgt spid="3">
                                            <p:graphicEl>
                                              <a:dgm id="{64A7637E-7F5E-4A6E-96D0-4CC6C1A32E61}"/>
                                            </p:graphic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graphicEl>
                                              <a:dgm id="{521D1F8D-5C4E-4FAD-BC96-8405E9638A90}"/>
                                            </p:graphicEl>
                                          </p:spTgt>
                                        </p:tgtEl>
                                        <p:attrNameLst>
                                          <p:attrName>style.visibility</p:attrName>
                                        </p:attrNameLst>
                                      </p:cBhvr>
                                      <p:to>
                                        <p:strVal val="visible"/>
                                      </p:to>
                                    </p:set>
                                    <p:animEffect transition="in" filter="wipe(up)">
                                      <p:cBhvr>
                                        <p:cTn id="20" dur="500"/>
                                        <p:tgtEl>
                                          <p:spTgt spid="3">
                                            <p:graphicEl>
                                              <a:dgm id="{521D1F8D-5C4E-4FAD-BC96-8405E9638A9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graphicEl>
                                              <a:dgm id="{A2ABAFD8-A575-44CB-97C3-6E2D698F3666}"/>
                                            </p:graphicEl>
                                          </p:spTgt>
                                        </p:tgtEl>
                                        <p:attrNameLst>
                                          <p:attrName>style.visibility</p:attrName>
                                        </p:attrNameLst>
                                      </p:cBhvr>
                                      <p:to>
                                        <p:strVal val="visible"/>
                                      </p:to>
                                    </p:set>
                                    <p:animEffect transition="in" filter="wipe(up)">
                                      <p:cBhvr>
                                        <p:cTn id="25" dur="500"/>
                                        <p:tgtEl>
                                          <p:spTgt spid="3">
                                            <p:graphicEl>
                                              <a:dgm id="{A2ABAFD8-A575-44CB-97C3-6E2D698F3666}"/>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
                                            <p:graphicEl>
                                              <a:dgm id="{1417B49D-981E-486E-AA2B-35A827ACF390}"/>
                                            </p:graphicEl>
                                          </p:spTgt>
                                        </p:tgtEl>
                                        <p:attrNameLst>
                                          <p:attrName>style.visibility</p:attrName>
                                        </p:attrNameLst>
                                      </p:cBhvr>
                                      <p:to>
                                        <p:strVal val="visible"/>
                                      </p:to>
                                    </p:set>
                                    <p:animEffect transition="in" filter="wipe(up)">
                                      <p:cBhvr>
                                        <p:cTn id="28" dur="500"/>
                                        <p:tgtEl>
                                          <p:spTgt spid="3">
                                            <p:graphicEl>
                                              <a:dgm id="{1417B49D-981E-486E-AA2B-35A827ACF39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graphicEl>
                                              <a:dgm id="{05ACD226-805E-4D84-80C9-46E62A69CDF0}"/>
                                            </p:graphicEl>
                                          </p:spTgt>
                                        </p:tgtEl>
                                        <p:attrNameLst>
                                          <p:attrName>style.visibility</p:attrName>
                                        </p:attrNameLst>
                                      </p:cBhvr>
                                      <p:to>
                                        <p:strVal val="visible"/>
                                      </p:to>
                                    </p:set>
                                    <p:animEffect transition="in" filter="wipe(up)">
                                      <p:cBhvr>
                                        <p:cTn id="33" dur="500"/>
                                        <p:tgtEl>
                                          <p:spTgt spid="3">
                                            <p:graphicEl>
                                              <a:dgm id="{05ACD226-805E-4D84-80C9-46E62A69CDF0}"/>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
                                            <p:graphicEl>
                                              <a:dgm id="{6DF38421-2D1F-4CCD-A818-FEAF83EDC0EB}"/>
                                            </p:graphicEl>
                                          </p:spTgt>
                                        </p:tgtEl>
                                        <p:attrNameLst>
                                          <p:attrName>style.visibility</p:attrName>
                                        </p:attrNameLst>
                                      </p:cBhvr>
                                      <p:to>
                                        <p:strVal val="visible"/>
                                      </p:to>
                                    </p:set>
                                    <p:animEffect transition="in" filter="wipe(up)">
                                      <p:cBhvr>
                                        <p:cTn id="36" dur="500"/>
                                        <p:tgtEl>
                                          <p:spTgt spid="3">
                                            <p:graphicEl>
                                              <a:dgm id="{6DF38421-2D1F-4CCD-A818-FEAF83EDC0EB}"/>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graphicEl>
                                              <a:dgm id="{4F3293C2-7F3E-4A36-8DE0-14A1A44DF6F2}"/>
                                            </p:graphicEl>
                                          </p:spTgt>
                                        </p:tgtEl>
                                        <p:attrNameLst>
                                          <p:attrName>style.visibility</p:attrName>
                                        </p:attrNameLst>
                                      </p:cBhvr>
                                      <p:to>
                                        <p:strVal val="visible"/>
                                      </p:to>
                                    </p:set>
                                    <p:animEffect transition="in" filter="wipe(up)">
                                      <p:cBhvr>
                                        <p:cTn id="41" dur="500"/>
                                        <p:tgtEl>
                                          <p:spTgt spid="7">
                                            <p:graphicEl>
                                              <a:dgm id="{4F3293C2-7F3E-4A36-8DE0-14A1A44DF6F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graphicEl>
                                              <a:dgm id="{64A7637E-7F5E-4A6E-96D0-4CC6C1A32E61}"/>
                                            </p:graphicEl>
                                          </p:spTgt>
                                        </p:tgtEl>
                                        <p:attrNameLst>
                                          <p:attrName>style.visibility</p:attrName>
                                        </p:attrNameLst>
                                      </p:cBhvr>
                                      <p:to>
                                        <p:strVal val="visible"/>
                                      </p:to>
                                    </p:set>
                                    <p:animEffect transition="in" filter="wipe(up)">
                                      <p:cBhvr>
                                        <p:cTn id="46" dur="500"/>
                                        <p:tgtEl>
                                          <p:spTgt spid="7">
                                            <p:graphicEl>
                                              <a:dgm id="{64A7637E-7F5E-4A6E-96D0-4CC6C1A32E61}"/>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7">
                                            <p:graphicEl>
                                              <a:dgm id="{521D1F8D-5C4E-4FAD-BC96-8405E9638A90}"/>
                                            </p:graphicEl>
                                          </p:spTgt>
                                        </p:tgtEl>
                                        <p:attrNameLst>
                                          <p:attrName>style.visibility</p:attrName>
                                        </p:attrNameLst>
                                      </p:cBhvr>
                                      <p:to>
                                        <p:strVal val="visible"/>
                                      </p:to>
                                    </p:set>
                                    <p:animEffect transition="in" filter="wipe(up)">
                                      <p:cBhvr>
                                        <p:cTn id="49" dur="500"/>
                                        <p:tgtEl>
                                          <p:spTgt spid="7">
                                            <p:graphicEl>
                                              <a:dgm id="{521D1F8D-5C4E-4FAD-BC96-8405E9638A9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
                                            <p:graphicEl>
                                              <a:dgm id="{A2ABAFD8-A575-44CB-97C3-6E2D698F3666}"/>
                                            </p:graphicEl>
                                          </p:spTgt>
                                        </p:tgtEl>
                                        <p:attrNameLst>
                                          <p:attrName>style.visibility</p:attrName>
                                        </p:attrNameLst>
                                      </p:cBhvr>
                                      <p:to>
                                        <p:strVal val="visible"/>
                                      </p:to>
                                    </p:set>
                                    <p:animEffect transition="in" filter="wipe(up)">
                                      <p:cBhvr>
                                        <p:cTn id="54" dur="500"/>
                                        <p:tgtEl>
                                          <p:spTgt spid="7">
                                            <p:graphicEl>
                                              <a:dgm id="{A2ABAFD8-A575-44CB-97C3-6E2D698F3666}"/>
                                            </p:graphic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7">
                                            <p:graphicEl>
                                              <a:dgm id="{1417B49D-981E-486E-AA2B-35A827ACF390}"/>
                                            </p:graphicEl>
                                          </p:spTgt>
                                        </p:tgtEl>
                                        <p:attrNameLst>
                                          <p:attrName>style.visibility</p:attrName>
                                        </p:attrNameLst>
                                      </p:cBhvr>
                                      <p:to>
                                        <p:strVal val="visible"/>
                                      </p:to>
                                    </p:set>
                                    <p:animEffect transition="in" filter="wipe(up)">
                                      <p:cBhvr>
                                        <p:cTn id="57" dur="500"/>
                                        <p:tgtEl>
                                          <p:spTgt spid="7">
                                            <p:graphicEl>
                                              <a:dgm id="{1417B49D-981E-486E-AA2B-35A827ACF39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
                                            <p:graphicEl>
                                              <a:dgm id="{05ACD226-805E-4D84-80C9-46E62A69CDF0}"/>
                                            </p:graphicEl>
                                          </p:spTgt>
                                        </p:tgtEl>
                                        <p:attrNameLst>
                                          <p:attrName>style.visibility</p:attrName>
                                        </p:attrNameLst>
                                      </p:cBhvr>
                                      <p:to>
                                        <p:strVal val="visible"/>
                                      </p:to>
                                    </p:set>
                                    <p:animEffect transition="in" filter="wipe(up)">
                                      <p:cBhvr>
                                        <p:cTn id="62" dur="500"/>
                                        <p:tgtEl>
                                          <p:spTgt spid="7">
                                            <p:graphicEl>
                                              <a:dgm id="{05ACD226-805E-4D84-80C9-46E62A69CDF0}"/>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7">
                                            <p:graphicEl>
                                              <a:dgm id="{6DF38421-2D1F-4CCD-A818-FEAF83EDC0EB}"/>
                                            </p:graphicEl>
                                          </p:spTgt>
                                        </p:tgtEl>
                                        <p:attrNameLst>
                                          <p:attrName>style.visibility</p:attrName>
                                        </p:attrNameLst>
                                      </p:cBhvr>
                                      <p:to>
                                        <p:strVal val="visible"/>
                                      </p:to>
                                    </p:set>
                                    <p:animEffect transition="in" filter="wipe(up)">
                                      <p:cBhvr>
                                        <p:cTn id="65" dur="500"/>
                                        <p:tgtEl>
                                          <p:spTgt spid="7">
                                            <p:graphicEl>
                                              <a:dgm id="{6DF38421-2D1F-4CCD-A818-FEAF83EDC0E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Graphic spid="3" grpId="0">
        <p:bldSub>
          <a:bldDgm bld="one"/>
        </p:bldSub>
      </p:bldGraphic>
      <p:bldGraphic spid="7"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807E2-35F0-34CD-AD36-90B5A63440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6CDD93-6EBE-B1DB-97C2-FD78D03F3654}"/>
              </a:ext>
            </a:extLst>
          </p:cNvPr>
          <p:cNvSpPr/>
          <p:nvPr/>
        </p:nvSpPr>
        <p:spPr>
          <a:xfrm>
            <a:off x="135018" y="62089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3" name="Rectangle 2">
            <a:extLst>
              <a:ext uri="{FF2B5EF4-FFF2-40B4-BE49-F238E27FC236}">
                <a16:creationId xmlns:a16="http://schemas.microsoft.com/office/drawing/2014/main" id="{8821AEF9-E06D-F261-58EE-A539383C184E}"/>
              </a:ext>
            </a:extLst>
          </p:cNvPr>
          <p:cNvSpPr/>
          <p:nvPr/>
        </p:nvSpPr>
        <p:spPr>
          <a:xfrm>
            <a:off x="6259043" y="6203520"/>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6" name="Title 1">
            <a:extLst>
              <a:ext uri="{FF2B5EF4-FFF2-40B4-BE49-F238E27FC236}">
                <a16:creationId xmlns:a16="http://schemas.microsoft.com/office/drawing/2014/main" id="{556E2CC0-9C92-2139-A3DE-41FC16D62D52}"/>
              </a:ext>
            </a:extLst>
          </p:cNvPr>
          <p:cNvSpPr txBox="1">
            <a:spLocks/>
          </p:cNvSpPr>
          <p:nvPr/>
        </p:nvSpPr>
        <p:spPr>
          <a:xfrm>
            <a:off x="1151199" y="122314"/>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dirty="0">
                <a:solidFill>
                  <a:srgbClr val="203864"/>
                </a:solidFill>
                <a:latin typeface="Rubik" pitchFamily="2" charset="-79"/>
                <a:cs typeface="Rubik" pitchFamily="2" charset="-79"/>
              </a:rPr>
              <a:t>مشاركة العائلة في خبرات الطفل </a:t>
            </a:r>
            <a:endParaRPr lang="en-US" sz="3200" b="1" dirty="0">
              <a:solidFill>
                <a:srgbClr val="203864"/>
              </a:solidFill>
              <a:latin typeface="Rubik" pitchFamily="2" charset="-79"/>
              <a:cs typeface="Rubik" pitchFamily="2" charset="-79"/>
            </a:endParaRPr>
          </a:p>
        </p:txBody>
      </p:sp>
      <p:pic>
        <p:nvPicPr>
          <p:cNvPr id="9" name="Graphic 8" descr="Video camera outline">
            <a:extLst>
              <a:ext uri="{FF2B5EF4-FFF2-40B4-BE49-F238E27FC236}">
                <a16:creationId xmlns:a16="http://schemas.microsoft.com/office/drawing/2014/main" id="{FB80C3E3-98EE-177E-B36D-284A38661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152" y="31641"/>
            <a:ext cx="914400" cy="914400"/>
          </a:xfrm>
          <a:prstGeom prst="rect">
            <a:avLst/>
          </a:prstGeom>
        </p:spPr>
      </p:pic>
      <p:sp>
        <p:nvSpPr>
          <p:cNvPr id="4" name="TextBox 3">
            <a:extLst>
              <a:ext uri="{FF2B5EF4-FFF2-40B4-BE49-F238E27FC236}">
                <a16:creationId xmlns:a16="http://schemas.microsoft.com/office/drawing/2014/main" id="{625BB6CD-2EC6-8117-3A2C-276F8A71A67F}"/>
              </a:ext>
            </a:extLst>
          </p:cNvPr>
          <p:cNvSpPr txBox="1"/>
          <p:nvPr/>
        </p:nvSpPr>
        <p:spPr>
          <a:xfrm>
            <a:off x="1940723" y="2915217"/>
            <a:ext cx="8091892" cy="584775"/>
          </a:xfrm>
          <a:prstGeom prst="rect">
            <a:avLst/>
          </a:prstGeom>
          <a:noFill/>
        </p:spPr>
        <p:txBody>
          <a:bodyPr wrap="square" rtlCol="0">
            <a:spAutoFit/>
          </a:bodyPr>
          <a:lstStyle/>
          <a:p>
            <a:pPr algn="ctr"/>
            <a:r>
              <a:rPr lang="ar-BH" sz="3200" dirty="0">
                <a:solidFill>
                  <a:srgbClr val="0070C0"/>
                </a:solidFill>
                <a:hlinkClick r:id="rId5"/>
              </a:rPr>
              <a:t>اضغط هنا </a:t>
            </a:r>
            <a:r>
              <a:rPr lang="ar-BH" sz="3200" dirty="0">
                <a:solidFill>
                  <a:srgbClr val="0070C0"/>
                </a:solidFill>
              </a:rPr>
              <a:t>لمشاهدة الفيديو</a:t>
            </a:r>
            <a:endParaRPr lang="en-US" sz="3200" dirty="0">
              <a:solidFill>
                <a:srgbClr val="0070C0"/>
              </a:solidFill>
            </a:endParaRPr>
          </a:p>
        </p:txBody>
      </p:sp>
    </p:spTree>
    <p:extLst>
      <p:ext uri="{BB962C8B-B14F-4D97-AF65-F5344CB8AC3E}">
        <p14:creationId xmlns:p14="http://schemas.microsoft.com/office/powerpoint/2010/main" val="344117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nvGrpSpPr>
          <p:cNvPr id="17" name="Group 16">
            <a:extLst>
              <a:ext uri="{FF2B5EF4-FFF2-40B4-BE49-F238E27FC236}">
                <a16:creationId xmlns:a16="http://schemas.microsoft.com/office/drawing/2014/main" id="{0127298A-5E6E-6A34-7DFB-17C31479566E}"/>
              </a:ext>
            </a:extLst>
          </p:cNvPr>
          <p:cNvGrpSpPr/>
          <p:nvPr/>
        </p:nvGrpSpPr>
        <p:grpSpPr>
          <a:xfrm>
            <a:off x="7132575" y="894445"/>
            <a:ext cx="5046725" cy="5963555"/>
            <a:chOff x="7132575" y="894445"/>
            <a:chExt cx="5046725" cy="5941521"/>
          </a:xfrm>
        </p:grpSpPr>
        <p:pic>
          <p:nvPicPr>
            <p:cNvPr id="12" name="Picture 11" descr="A person and children playing with toys&#10;&#10;Description automatically generated">
              <a:extLst>
                <a:ext uri="{FF2B5EF4-FFF2-40B4-BE49-F238E27FC236}">
                  <a16:creationId xmlns:a16="http://schemas.microsoft.com/office/drawing/2014/main" id="{085E88A3-8680-A45F-B2FC-95948591BB2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32575" y="894445"/>
              <a:ext cx="5046725" cy="5941521"/>
            </a:xfrm>
            <a:prstGeom prst="rect">
              <a:avLst/>
            </a:prstGeom>
          </p:spPr>
        </p:pic>
        <p:sp>
          <p:nvSpPr>
            <p:cNvPr id="15" name="Rectangle 14">
              <a:extLst>
                <a:ext uri="{FF2B5EF4-FFF2-40B4-BE49-F238E27FC236}">
                  <a16:creationId xmlns:a16="http://schemas.microsoft.com/office/drawing/2014/main" id="{30450B7B-004C-260F-EDE0-B01960E1E571}"/>
                </a:ext>
              </a:extLst>
            </p:cNvPr>
            <p:cNvSpPr/>
            <p:nvPr/>
          </p:nvSpPr>
          <p:spPr>
            <a:xfrm rot="20988546">
              <a:off x="11645323" y="3427369"/>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sp>
        <p:nvSpPr>
          <p:cNvPr id="3" name="TextBox 2">
            <a:extLst>
              <a:ext uri="{FF2B5EF4-FFF2-40B4-BE49-F238E27FC236}">
                <a16:creationId xmlns:a16="http://schemas.microsoft.com/office/drawing/2014/main" id="{FF12052D-EDAE-4E0E-739C-17E941B78EB7}"/>
              </a:ext>
            </a:extLst>
          </p:cNvPr>
          <p:cNvSpPr txBox="1"/>
          <p:nvPr/>
        </p:nvSpPr>
        <p:spPr>
          <a:xfrm>
            <a:off x="319943" y="1606953"/>
            <a:ext cx="6441072" cy="461665"/>
          </a:xfrm>
          <a:prstGeom prst="rect">
            <a:avLst/>
          </a:prstGeom>
          <a:solidFill>
            <a:schemeClr val="accent1"/>
          </a:solidFill>
        </p:spPr>
        <p:txBody>
          <a:bodyPr wrap="square">
            <a:spAutoFit/>
          </a:bodyPr>
          <a:lstStyle/>
          <a:p>
            <a:pPr algn="r" rtl="1"/>
            <a:r>
              <a:rPr lang="ar-BH" sz="2400" b="1" dirty="0">
                <a:solidFill>
                  <a:schemeClr val="bg1"/>
                </a:solidFill>
                <a:latin typeface="Rubik" pitchFamily="2" charset="-79"/>
                <a:cs typeface="Rubik" pitchFamily="2" charset="-79"/>
              </a:rPr>
              <a:t>من أين نحصل على الأدلة؟</a:t>
            </a:r>
            <a:endParaRPr lang="en-US" sz="2400" b="1" dirty="0">
              <a:solidFill>
                <a:schemeClr val="bg1"/>
              </a:solidFill>
              <a:latin typeface="Rubik" pitchFamily="2" charset="-79"/>
              <a:cs typeface="Rubik" pitchFamily="2" charset="-79"/>
            </a:endParaRPr>
          </a:p>
        </p:txBody>
      </p:sp>
      <p:grpSp>
        <p:nvGrpSpPr>
          <p:cNvPr id="2" name="Group 1">
            <a:extLst>
              <a:ext uri="{FF2B5EF4-FFF2-40B4-BE49-F238E27FC236}">
                <a16:creationId xmlns:a16="http://schemas.microsoft.com/office/drawing/2014/main" id="{25C7BD60-63DC-1E6B-B58F-1BD987FB14DF}"/>
              </a:ext>
            </a:extLst>
          </p:cNvPr>
          <p:cNvGrpSpPr/>
          <p:nvPr/>
        </p:nvGrpSpPr>
        <p:grpSpPr>
          <a:xfrm>
            <a:off x="316996" y="2690001"/>
            <a:ext cx="6395350" cy="2070775"/>
            <a:chOff x="1017230" y="1834741"/>
            <a:chExt cx="10064900" cy="2660987"/>
          </a:xfrm>
        </p:grpSpPr>
        <p:sp>
          <p:nvSpPr>
            <p:cNvPr id="5" name="TextBox 4">
              <a:extLst>
                <a:ext uri="{FF2B5EF4-FFF2-40B4-BE49-F238E27FC236}">
                  <a16:creationId xmlns:a16="http://schemas.microsoft.com/office/drawing/2014/main" id="{46AED73F-8613-767C-466A-E7CE1A935FF6}"/>
                </a:ext>
              </a:extLst>
            </p:cNvPr>
            <p:cNvSpPr txBox="1"/>
            <p:nvPr/>
          </p:nvSpPr>
          <p:spPr>
            <a:xfrm>
              <a:off x="1017230" y="1834741"/>
              <a:ext cx="10064900" cy="51464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lgn="r" rtl="1">
                <a:buFont typeface="Arial" panose="020B0604020202020204" pitchFamily="34" charset="0"/>
                <a:buChar char="•"/>
              </a:pPr>
              <a:r>
                <a:rPr lang="ar-BH" sz="1800" dirty="0">
                  <a:solidFill>
                    <a:srgbClr val="203864"/>
                  </a:solidFill>
                  <a:latin typeface="Rubik" pitchFamily="2" charset="-79"/>
                  <a:cs typeface="Rubik" pitchFamily="2" charset="-79"/>
                </a:rPr>
                <a:t>تقييم وعي الإدارة</a:t>
              </a:r>
              <a:endParaRPr lang="en-GB" sz="1800" dirty="0">
                <a:solidFill>
                  <a:srgbClr val="203864"/>
                </a:solidFill>
                <a:latin typeface="Rubik" pitchFamily="2" charset="-79"/>
                <a:cs typeface="Rubik" pitchFamily="2" charset="-79"/>
              </a:endParaRPr>
            </a:p>
          </p:txBody>
        </p:sp>
        <p:sp>
          <p:nvSpPr>
            <p:cNvPr id="7" name="TextBox 6">
              <a:extLst>
                <a:ext uri="{FF2B5EF4-FFF2-40B4-BE49-F238E27FC236}">
                  <a16:creationId xmlns:a16="http://schemas.microsoft.com/office/drawing/2014/main" id="{6BFCE376-7E50-AF18-6ED7-DECA4D0A7131}"/>
                </a:ext>
              </a:extLst>
            </p:cNvPr>
            <p:cNvSpPr txBox="1"/>
            <p:nvPr/>
          </p:nvSpPr>
          <p:spPr>
            <a:xfrm>
              <a:off x="1017230" y="2551594"/>
              <a:ext cx="10064900" cy="51464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285750" indent="-285750" algn="r" rtl="1">
                <a:buFont typeface="Arial" panose="020B0604020202020204" pitchFamily="34" charset="0"/>
                <a:buChar char="•"/>
              </a:pPr>
              <a:r>
                <a:rPr lang="ar-BH" sz="1800" dirty="0">
                  <a:solidFill>
                    <a:srgbClr val="203864"/>
                  </a:solidFill>
                  <a:latin typeface="Rubik" pitchFamily="2" charset="-79"/>
                  <a:cs typeface="Rubik" pitchFamily="2" charset="-79"/>
                </a:rPr>
                <a:t>تحليل خطط العمل</a:t>
              </a:r>
              <a:endParaRPr lang="en-GB" sz="1800" dirty="0">
                <a:solidFill>
                  <a:srgbClr val="203864"/>
                </a:solidFill>
                <a:latin typeface="Rubik" pitchFamily="2" charset="-79"/>
                <a:cs typeface="Rubik" pitchFamily="2" charset="-79"/>
              </a:endParaRPr>
            </a:p>
          </p:txBody>
        </p:sp>
        <p:sp>
          <p:nvSpPr>
            <p:cNvPr id="9" name="TextBox 8">
              <a:extLst>
                <a:ext uri="{FF2B5EF4-FFF2-40B4-BE49-F238E27FC236}">
                  <a16:creationId xmlns:a16="http://schemas.microsoft.com/office/drawing/2014/main" id="{1575B27A-BAD5-241E-BCB4-4AAAC183EE51}"/>
                </a:ext>
              </a:extLst>
            </p:cNvPr>
            <p:cNvSpPr txBox="1"/>
            <p:nvPr/>
          </p:nvSpPr>
          <p:spPr>
            <a:xfrm>
              <a:off x="1017230" y="3295166"/>
              <a:ext cx="10064900" cy="51464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285750" indent="-285750" algn="r" rtl="1">
                <a:buFont typeface="Arial" panose="020B0604020202020204" pitchFamily="34" charset="0"/>
                <a:buChar char="•"/>
              </a:pPr>
              <a:r>
                <a:rPr lang="ar-BH" sz="1800" dirty="0">
                  <a:solidFill>
                    <a:srgbClr val="203864"/>
                  </a:solidFill>
                  <a:latin typeface="Rubik" pitchFamily="2" charset="-79"/>
                  <a:cs typeface="Rubik" pitchFamily="2" charset="-79"/>
                </a:rPr>
                <a:t>تقييم فاعلية الموارد والمرافق التعليمية</a:t>
              </a:r>
              <a:endParaRPr lang="en-GB" sz="1800" dirty="0">
                <a:solidFill>
                  <a:srgbClr val="203864"/>
                </a:solidFill>
                <a:latin typeface="Rubik" pitchFamily="2" charset="-79"/>
                <a:cs typeface="Rubik" pitchFamily="2" charset="-79"/>
              </a:endParaRPr>
            </a:p>
          </p:txBody>
        </p:sp>
        <p:sp>
          <p:nvSpPr>
            <p:cNvPr id="10" name="TextBox 9">
              <a:extLst>
                <a:ext uri="{FF2B5EF4-FFF2-40B4-BE49-F238E27FC236}">
                  <a16:creationId xmlns:a16="http://schemas.microsoft.com/office/drawing/2014/main" id="{7082CDCF-F208-AEFA-1738-25AEEBEB6FA6}"/>
                </a:ext>
              </a:extLst>
            </p:cNvPr>
            <p:cNvSpPr txBox="1"/>
            <p:nvPr/>
          </p:nvSpPr>
          <p:spPr>
            <a:xfrm>
              <a:off x="1017230" y="3981085"/>
              <a:ext cx="10064900" cy="51464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285750" indent="-285750" algn="r" rtl="1">
                <a:buFont typeface="Arial" panose="020B0604020202020204" pitchFamily="34" charset="0"/>
                <a:buChar char="•"/>
              </a:pPr>
              <a:r>
                <a:rPr lang="ar-BH" sz="1800" dirty="0">
                  <a:solidFill>
                    <a:srgbClr val="203864"/>
                  </a:solidFill>
                  <a:latin typeface="Rubik" pitchFamily="2" charset="-79"/>
                  <a:cs typeface="Rubik" pitchFamily="2" charset="-79"/>
                </a:rPr>
                <a:t>المقابلات وتحليل المستندات</a:t>
              </a:r>
              <a:endParaRPr lang="en-GB" sz="1800" dirty="0">
                <a:solidFill>
                  <a:srgbClr val="203864"/>
                </a:solidFill>
                <a:latin typeface="Rubik" pitchFamily="2" charset="-79"/>
                <a:cs typeface="Rubik" pitchFamily="2" charset="-79"/>
              </a:endParaRPr>
            </a:p>
          </p:txBody>
        </p:sp>
      </p:grpSp>
      <p:sp>
        <p:nvSpPr>
          <p:cNvPr id="18" name="Title 1">
            <a:extLst>
              <a:ext uri="{FF2B5EF4-FFF2-40B4-BE49-F238E27FC236}">
                <a16:creationId xmlns:a16="http://schemas.microsoft.com/office/drawing/2014/main" id="{2230D53C-B50C-A9FA-7B2C-86F5975472FE}"/>
              </a:ext>
            </a:extLst>
          </p:cNvPr>
          <p:cNvSpPr>
            <a:spLocks noGrp="1"/>
          </p:cNvSpPr>
          <p:nvPr>
            <p:ph type="title"/>
          </p:nvPr>
        </p:nvSpPr>
        <p:spPr>
          <a:xfrm>
            <a:off x="1155764" y="39563"/>
            <a:ext cx="10196744" cy="744584"/>
          </a:xfrm>
        </p:spPr>
        <p:txBody>
          <a:bodyPr>
            <a:normAutofit/>
          </a:bodyPr>
          <a:lstStyle/>
          <a:p>
            <a:pPr algn="r" rtl="1"/>
            <a:r>
              <a:rPr lang="ar-BH" sz="3200" b="1" dirty="0">
                <a:solidFill>
                  <a:schemeClr val="accent2"/>
                </a:solidFill>
                <a:latin typeface="Rubik" pitchFamily="2" charset="-79"/>
                <a:cs typeface="Rubik" pitchFamily="2" charset="-79"/>
              </a:rPr>
              <a:t>المجال 3: </a:t>
            </a:r>
            <a:r>
              <a:rPr lang="ar-BH" sz="3200" b="1" dirty="0">
                <a:solidFill>
                  <a:schemeClr val="accent1"/>
                </a:solidFill>
                <a:latin typeface="Rubik" pitchFamily="2" charset="-79"/>
                <a:cs typeface="Rubik" pitchFamily="2" charset="-79"/>
              </a:rPr>
              <a:t>القيادة والإدارة</a:t>
            </a:r>
            <a:endParaRPr lang="en-US" sz="3200" b="1" dirty="0">
              <a:solidFill>
                <a:schemeClr val="accent1"/>
              </a:solidFill>
              <a:latin typeface="Rubik" pitchFamily="2" charset="-79"/>
              <a:cs typeface="Rubik" pitchFamily="2" charset="-79"/>
            </a:endParaRPr>
          </a:p>
        </p:txBody>
      </p:sp>
    </p:spTree>
    <p:extLst>
      <p:ext uri="{BB962C8B-B14F-4D97-AF65-F5344CB8AC3E}">
        <p14:creationId xmlns:p14="http://schemas.microsoft.com/office/powerpoint/2010/main" val="163361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7916-1E7B-1CDE-D33E-AFD4D9889B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527" y="1445863"/>
            <a:ext cx="2011932" cy="2011932"/>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19899BB2-EDCF-656B-AE32-3C12BAA50DD7}"/>
              </a:ext>
            </a:extLst>
          </p:cNvPr>
          <p:cNvSpPr>
            <a:spLocks noGrp="1"/>
          </p:cNvSpPr>
          <p:nvPr>
            <p:ph type="title"/>
          </p:nvPr>
        </p:nvSpPr>
        <p:spPr>
          <a:xfrm>
            <a:off x="1044618" y="116549"/>
            <a:ext cx="10196744" cy="744584"/>
          </a:xfrm>
        </p:spPr>
        <p:txBody>
          <a:bodyPr>
            <a:normAutofit/>
          </a:bodyPr>
          <a:lstStyle/>
          <a:p>
            <a:pPr algn="r" rtl="1"/>
            <a:r>
              <a:rPr lang="ar-BH" sz="3200" b="1" dirty="0">
                <a:solidFill>
                  <a:schemeClr val="tx2"/>
                </a:solidFill>
                <a:latin typeface="Rubik" pitchFamily="2" charset="-79"/>
                <a:cs typeface="Rubik" pitchFamily="2" charset="-79"/>
              </a:rPr>
              <a:t>الممارسات العالمية في التعليم المبكر</a:t>
            </a:r>
            <a:endParaRPr lang="en-US" sz="3200" b="1" dirty="0">
              <a:solidFill>
                <a:schemeClr val="tx2"/>
              </a:solidFill>
              <a:latin typeface="Rubik" pitchFamily="2" charset="-79"/>
              <a:cs typeface="Rubik" pitchFamily="2" charset="-79"/>
            </a:endParaRPr>
          </a:p>
        </p:txBody>
      </p:sp>
      <p:pic>
        <p:nvPicPr>
          <p:cNvPr id="18" name="Picture 17" descr="A blue and white flag&#10;&#10;Description automatically generated">
            <a:extLst>
              <a:ext uri="{FF2B5EF4-FFF2-40B4-BE49-F238E27FC236}">
                <a16:creationId xmlns:a16="http://schemas.microsoft.com/office/drawing/2014/main" id="{2917D1CD-4789-B343-9EF8-6D2C94C3EC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74292" y="2793851"/>
            <a:ext cx="904217" cy="904217"/>
          </a:xfrm>
          <a:prstGeom prst="rect">
            <a:avLst/>
          </a:prstGeom>
        </p:spPr>
      </p:pic>
      <p:pic>
        <p:nvPicPr>
          <p:cNvPr id="24" name="Picture 23" descr="A red white and blue flag&#10;&#10;Description automatically generated">
            <a:extLst>
              <a:ext uri="{FF2B5EF4-FFF2-40B4-BE49-F238E27FC236}">
                <a16:creationId xmlns:a16="http://schemas.microsoft.com/office/drawing/2014/main" id="{304E1E2D-9089-2297-143F-9154A58B615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031097" y="2796984"/>
            <a:ext cx="904217" cy="923065"/>
          </a:xfrm>
          <a:prstGeom prst="rect">
            <a:avLst/>
          </a:prstGeom>
        </p:spPr>
      </p:pic>
      <p:pic>
        <p:nvPicPr>
          <p:cNvPr id="25" name="Graphic 24">
            <a:extLst>
              <a:ext uri="{FF2B5EF4-FFF2-40B4-BE49-F238E27FC236}">
                <a16:creationId xmlns:a16="http://schemas.microsoft.com/office/drawing/2014/main" id="{FAFFBB69-2499-C8C4-7CA1-DF23CFFEC788}"/>
              </a:ext>
            </a:extLst>
          </p:cNvPr>
          <p:cNvPicPr>
            <a:picLocks noChangeAspect="1"/>
          </p:cNvPicPr>
          <p:nvPr/>
        </p:nvPicPr>
        <p:blipFill>
          <a:blip r:embed="rId8">
            <a:extLs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4963839" y="1761313"/>
            <a:ext cx="904216" cy="904216"/>
          </a:xfrm>
          <a:prstGeom prst="rect">
            <a:avLst/>
          </a:prstGeom>
        </p:spPr>
      </p:pic>
      <p:pic>
        <p:nvPicPr>
          <p:cNvPr id="27" name="Picture 26" descr="A blue and yellow flag&#10;&#10;Description automatically generated">
            <a:extLst>
              <a:ext uri="{FF2B5EF4-FFF2-40B4-BE49-F238E27FC236}">
                <a16:creationId xmlns:a16="http://schemas.microsoft.com/office/drawing/2014/main" id="{009D3F54-EBA5-46BA-F4A5-DEBF6B17BB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3174" r="76048">
                        <a14:foregroundMark x1="61078" y1="27333" x2="65269" y2="69333"/>
                        <a14:foregroundMark x1="65269" y1="69333" x2="28743" y2="67333"/>
                        <a14:foregroundMark x1="28743" y1="67333" x2="29341" y2="40000"/>
                        <a14:foregroundMark x1="76048" y1="34000" x2="76048" y2="55333"/>
                        <a14:foregroundMark x1="13174" y1="44667" x2="13174" y2="56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rcRect l="8526" r="17452"/>
          <a:stretch/>
        </p:blipFill>
        <p:spPr>
          <a:xfrm>
            <a:off x="6020643" y="1664819"/>
            <a:ext cx="904217" cy="1097204"/>
          </a:xfrm>
          <a:prstGeom prst="rect">
            <a:avLst/>
          </a:prstGeom>
        </p:spPr>
      </p:pic>
      <p:pic>
        <p:nvPicPr>
          <p:cNvPr id="3" name="Picture 2" descr="A child playing with a building set&#10;&#10;Description automatically generated">
            <a:extLst>
              <a:ext uri="{FF2B5EF4-FFF2-40B4-BE49-F238E27FC236}">
                <a16:creationId xmlns:a16="http://schemas.microsoft.com/office/drawing/2014/main" id="{B4366835-703D-8710-7ED4-4DF17D2401C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314016" y="1499145"/>
            <a:ext cx="3052087" cy="2030687"/>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449077F9-D956-6496-A482-306A281BAB25}"/>
              </a:ext>
            </a:extLst>
          </p:cNvPr>
          <p:cNvSpPr txBox="1"/>
          <p:nvPr/>
        </p:nvSpPr>
        <p:spPr>
          <a:xfrm>
            <a:off x="8188202" y="898271"/>
            <a:ext cx="3177901" cy="461665"/>
          </a:xfrm>
          <a:prstGeom prst="rect">
            <a:avLst/>
          </a:prstGeom>
          <a:noFill/>
        </p:spPr>
        <p:txBody>
          <a:bodyPr wrap="square">
            <a:spAutoFit/>
          </a:bodyPr>
          <a:lstStyle/>
          <a:p>
            <a:pPr algn="ctr"/>
            <a:r>
              <a:rPr lang="ar-BH" sz="2400" b="1" dirty="0">
                <a:solidFill>
                  <a:schemeClr val="accent2"/>
                </a:solidFill>
                <a:latin typeface="Rubik" pitchFamily="2" charset="-79"/>
                <a:cs typeface="Rubik" pitchFamily="2" charset="-79"/>
              </a:rPr>
              <a:t>التعلم من خلال اللعب</a:t>
            </a:r>
            <a:endParaRPr lang="en-GB" sz="2400" b="1" dirty="0">
              <a:solidFill>
                <a:schemeClr val="accent2"/>
              </a:solidFill>
              <a:latin typeface="Rubik" pitchFamily="2" charset="-79"/>
              <a:cs typeface="Rubik" pitchFamily="2" charset="-79"/>
            </a:endParaRPr>
          </a:p>
        </p:txBody>
      </p:sp>
      <p:pic>
        <p:nvPicPr>
          <p:cNvPr id="7" name="Picture 6" descr="A child painting on a plate&#10;&#10;Description automatically generated">
            <a:extLst>
              <a:ext uri="{FF2B5EF4-FFF2-40B4-BE49-F238E27FC236}">
                <a16:creationId xmlns:a16="http://schemas.microsoft.com/office/drawing/2014/main" id="{44B26928-A9EF-EA17-0CC7-6E1D7BD4687E}"/>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tretch>
            <a:fillRect/>
          </a:stretch>
        </p:blipFill>
        <p:spPr>
          <a:xfrm>
            <a:off x="8314016" y="4380645"/>
            <a:ext cx="3052087" cy="2030688"/>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797D8CEF-0158-841B-86BE-1BA88B208902}"/>
              </a:ext>
            </a:extLst>
          </p:cNvPr>
          <p:cNvSpPr txBox="1"/>
          <p:nvPr/>
        </p:nvSpPr>
        <p:spPr>
          <a:xfrm>
            <a:off x="8488518" y="3808249"/>
            <a:ext cx="2703085" cy="461665"/>
          </a:xfrm>
          <a:prstGeom prst="rect">
            <a:avLst/>
          </a:prstGeom>
          <a:noFill/>
        </p:spPr>
        <p:txBody>
          <a:bodyPr wrap="square">
            <a:spAutoFit/>
          </a:bodyPr>
          <a:lstStyle/>
          <a:p>
            <a:pPr algn="ctr"/>
            <a:r>
              <a:rPr lang="ar-BH" sz="2400" b="1" dirty="0">
                <a:solidFill>
                  <a:schemeClr val="accent2"/>
                </a:solidFill>
                <a:latin typeface="Rubik" pitchFamily="2" charset="-79"/>
                <a:cs typeface="Rubik" pitchFamily="2" charset="-79"/>
              </a:rPr>
              <a:t>الطفل أولاً </a:t>
            </a:r>
            <a:endParaRPr lang="en-GB" sz="2400" b="1" dirty="0">
              <a:solidFill>
                <a:schemeClr val="accent2"/>
              </a:solidFill>
              <a:latin typeface="Rubik" pitchFamily="2" charset="-79"/>
              <a:cs typeface="Rubik" pitchFamily="2" charset="-79"/>
            </a:endParaRPr>
          </a:p>
        </p:txBody>
      </p:sp>
      <p:sp>
        <p:nvSpPr>
          <p:cNvPr id="9" name="TextBox 8">
            <a:extLst>
              <a:ext uri="{FF2B5EF4-FFF2-40B4-BE49-F238E27FC236}">
                <a16:creationId xmlns:a16="http://schemas.microsoft.com/office/drawing/2014/main" id="{09C3D1D8-3269-F570-0E04-59994F48A43D}"/>
              </a:ext>
            </a:extLst>
          </p:cNvPr>
          <p:cNvSpPr txBox="1"/>
          <p:nvPr/>
        </p:nvSpPr>
        <p:spPr>
          <a:xfrm>
            <a:off x="-292726" y="771345"/>
            <a:ext cx="5530042" cy="461665"/>
          </a:xfrm>
          <a:prstGeom prst="rect">
            <a:avLst/>
          </a:prstGeom>
          <a:noFill/>
        </p:spPr>
        <p:txBody>
          <a:bodyPr wrap="square">
            <a:spAutoFit/>
          </a:bodyPr>
          <a:lstStyle/>
          <a:p>
            <a:pPr algn="ctr"/>
            <a:r>
              <a:rPr lang="ar-BH" sz="2400" b="1" dirty="0">
                <a:solidFill>
                  <a:schemeClr val="accent2"/>
                </a:solidFill>
                <a:latin typeface="Rubik" pitchFamily="2" charset="-79"/>
                <a:cs typeface="Rubik" pitchFamily="2" charset="-79"/>
              </a:rPr>
              <a:t>التركيز على النمو الاجتماعي والعاطفي</a:t>
            </a:r>
            <a:endParaRPr lang="en-GB" sz="2400" b="1" dirty="0">
              <a:solidFill>
                <a:schemeClr val="accent2"/>
              </a:solidFill>
              <a:latin typeface="Rubik" pitchFamily="2" charset="-79"/>
              <a:cs typeface="Rubik" pitchFamily="2" charset="-79"/>
            </a:endParaRPr>
          </a:p>
        </p:txBody>
      </p:sp>
      <p:sp>
        <p:nvSpPr>
          <p:cNvPr id="10" name="TextBox 9">
            <a:extLst>
              <a:ext uri="{FF2B5EF4-FFF2-40B4-BE49-F238E27FC236}">
                <a16:creationId xmlns:a16="http://schemas.microsoft.com/office/drawing/2014/main" id="{3C60BF99-08FB-8D24-D869-A4B0FDFF2708}"/>
              </a:ext>
            </a:extLst>
          </p:cNvPr>
          <p:cNvSpPr txBox="1"/>
          <p:nvPr/>
        </p:nvSpPr>
        <p:spPr>
          <a:xfrm>
            <a:off x="193348" y="3805560"/>
            <a:ext cx="3566290" cy="461665"/>
          </a:xfrm>
          <a:prstGeom prst="rect">
            <a:avLst/>
          </a:prstGeom>
          <a:noFill/>
        </p:spPr>
        <p:txBody>
          <a:bodyPr wrap="square">
            <a:spAutoFit/>
          </a:bodyPr>
          <a:lstStyle/>
          <a:p>
            <a:pPr algn="ctr"/>
            <a:r>
              <a:rPr lang="ar-BH" sz="2400" b="1" dirty="0">
                <a:solidFill>
                  <a:schemeClr val="accent2"/>
                </a:solidFill>
                <a:latin typeface="Rubik" pitchFamily="2" charset="-79"/>
                <a:cs typeface="Rubik" pitchFamily="2" charset="-79"/>
              </a:rPr>
              <a:t>الدمج والشراكة </a:t>
            </a:r>
            <a:endParaRPr lang="en-GB" sz="2400" b="1" dirty="0">
              <a:solidFill>
                <a:schemeClr val="accent2"/>
              </a:solidFill>
              <a:latin typeface="Rubik" pitchFamily="2" charset="-79"/>
              <a:cs typeface="Rubik" pitchFamily="2" charset="-79"/>
            </a:endParaRPr>
          </a:p>
        </p:txBody>
      </p:sp>
      <p:pic>
        <p:nvPicPr>
          <p:cNvPr id="11" name="Picture 10">
            <a:extLst>
              <a:ext uri="{FF2B5EF4-FFF2-40B4-BE49-F238E27FC236}">
                <a16:creationId xmlns:a16="http://schemas.microsoft.com/office/drawing/2014/main" id="{7A8287E2-7F31-7582-E67C-17185B934B2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70527" y="4380645"/>
            <a:ext cx="2011932" cy="2011932"/>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8F8F4777-8D9D-8F0B-07AA-DCD9BE2740DE}"/>
              </a:ext>
            </a:extLst>
          </p:cNvPr>
          <p:cNvPicPr>
            <a:picLocks noChangeAspect="1"/>
          </p:cNvPicPr>
          <p:nvPr/>
        </p:nvPicPr>
        <p:blipFill>
          <a:blip r:embed="rId18"/>
          <a:stretch>
            <a:fillRect/>
          </a:stretch>
        </p:blipFill>
        <p:spPr>
          <a:xfrm>
            <a:off x="4944664" y="3771103"/>
            <a:ext cx="997589" cy="997589"/>
          </a:xfrm>
          <a:prstGeom prst="rect">
            <a:avLst/>
          </a:prstGeom>
        </p:spPr>
      </p:pic>
      <p:pic>
        <p:nvPicPr>
          <p:cNvPr id="5" name="Picture 4">
            <a:extLst>
              <a:ext uri="{FF2B5EF4-FFF2-40B4-BE49-F238E27FC236}">
                <a16:creationId xmlns:a16="http://schemas.microsoft.com/office/drawing/2014/main" id="{BF97E514-E4CC-8B6E-65E9-8ADF26FF794D}"/>
              </a:ext>
            </a:extLst>
          </p:cNvPr>
          <p:cNvPicPr>
            <a:picLocks noChangeAspect="1"/>
          </p:cNvPicPr>
          <p:nvPr/>
        </p:nvPicPr>
        <p:blipFill>
          <a:blip r:embed="rId19"/>
          <a:srcRect b="7591"/>
          <a:stretch/>
        </p:blipFill>
        <p:spPr>
          <a:xfrm>
            <a:off x="5036242" y="4857462"/>
            <a:ext cx="906011" cy="904217"/>
          </a:xfrm>
          <a:prstGeom prst="rect">
            <a:avLst/>
          </a:prstGeom>
        </p:spPr>
      </p:pic>
      <p:pic>
        <p:nvPicPr>
          <p:cNvPr id="13" name="Picture 12">
            <a:extLst>
              <a:ext uri="{FF2B5EF4-FFF2-40B4-BE49-F238E27FC236}">
                <a16:creationId xmlns:a16="http://schemas.microsoft.com/office/drawing/2014/main" id="{E482FDFA-1C73-BFAA-3135-6477D65B7630}"/>
              </a:ext>
            </a:extLst>
          </p:cNvPr>
          <p:cNvPicPr>
            <a:picLocks noChangeAspect="1"/>
          </p:cNvPicPr>
          <p:nvPr/>
        </p:nvPicPr>
        <p:blipFill>
          <a:blip r:embed="rId20"/>
          <a:stretch>
            <a:fillRect/>
          </a:stretch>
        </p:blipFill>
        <p:spPr>
          <a:xfrm>
            <a:off x="6031098" y="4857463"/>
            <a:ext cx="904216" cy="904216"/>
          </a:xfrm>
          <a:prstGeom prst="rect">
            <a:avLst/>
          </a:prstGeom>
        </p:spPr>
      </p:pic>
      <p:pic>
        <p:nvPicPr>
          <p:cNvPr id="14" name="Picture 13">
            <a:extLst>
              <a:ext uri="{FF2B5EF4-FFF2-40B4-BE49-F238E27FC236}">
                <a16:creationId xmlns:a16="http://schemas.microsoft.com/office/drawing/2014/main" id="{981DC354-5AC6-A531-E1CC-E627F6C9AD7A}"/>
              </a:ext>
            </a:extLst>
          </p:cNvPr>
          <p:cNvPicPr>
            <a:picLocks noChangeAspect="1"/>
          </p:cNvPicPr>
          <p:nvPr/>
        </p:nvPicPr>
        <p:blipFill>
          <a:blip r:embed="rId21"/>
          <a:srcRect l="12239" t="6576" r="10461" b="13929"/>
          <a:stretch/>
        </p:blipFill>
        <p:spPr>
          <a:xfrm>
            <a:off x="5988552" y="3755010"/>
            <a:ext cx="985701" cy="1013682"/>
          </a:xfrm>
          <a:prstGeom prst="rect">
            <a:avLst/>
          </a:prstGeom>
        </p:spPr>
      </p:pic>
    </p:spTree>
    <p:extLst>
      <p:ext uri="{BB962C8B-B14F-4D97-AF65-F5344CB8AC3E}">
        <p14:creationId xmlns:p14="http://schemas.microsoft.com/office/powerpoint/2010/main" val="156027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27085-A01D-8ADF-28DB-4848BF02B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D84C0-CF2E-66BA-0BA2-368D224378B2}"/>
              </a:ext>
            </a:extLst>
          </p:cNvPr>
          <p:cNvSpPr>
            <a:spLocks noGrp="1"/>
          </p:cNvSpPr>
          <p:nvPr>
            <p:ph type="title"/>
          </p:nvPr>
        </p:nvSpPr>
        <p:spPr>
          <a:xfrm>
            <a:off x="4020436" y="350773"/>
            <a:ext cx="7338237" cy="744584"/>
          </a:xfrm>
        </p:spPr>
        <p:txBody>
          <a:bodyPr>
            <a:normAutofit fontScale="90000"/>
          </a:bodyPr>
          <a:lstStyle/>
          <a:p>
            <a:pPr algn="r" rtl="1"/>
            <a:r>
              <a:rPr lang="ar-BH" sz="3200" b="1" dirty="0">
                <a:solidFill>
                  <a:schemeClr val="accent2"/>
                </a:solidFill>
                <a:latin typeface="Rubik" pitchFamily="2" charset="-79"/>
                <a:cs typeface="Rubik" pitchFamily="2" charset="-79"/>
              </a:rPr>
              <a:t>نشاط تدريبي (2) </a:t>
            </a:r>
            <a:br>
              <a:rPr lang="ar-BH" sz="3200" b="1" dirty="0">
                <a:solidFill>
                  <a:schemeClr val="accent2"/>
                </a:solidFill>
                <a:latin typeface="Rubik" pitchFamily="2" charset="-79"/>
                <a:cs typeface="Rubik" pitchFamily="2" charset="-79"/>
              </a:rPr>
            </a:br>
            <a:endParaRPr lang="en-US" sz="3200" b="1" dirty="0">
              <a:solidFill>
                <a:srgbClr val="1C4679"/>
              </a:solidFill>
              <a:latin typeface="Rubik" pitchFamily="2" charset="-79"/>
              <a:cs typeface="Rubik" pitchFamily="2" charset="-79"/>
            </a:endParaRPr>
          </a:p>
        </p:txBody>
      </p:sp>
      <p:grpSp>
        <p:nvGrpSpPr>
          <p:cNvPr id="15" name="Group 14">
            <a:extLst>
              <a:ext uri="{FF2B5EF4-FFF2-40B4-BE49-F238E27FC236}">
                <a16:creationId xmlns:a16="http://schemas.microsoft.com/office/drawing/2014/main" id="{F925DE81-4F14-0914-A376-AF450A422523}"/>
              </a:ext>
            </a:extLst>
          </p:cNvPr>
          <p:cNvGrpSpPr/>
          <p:nvPr/>
        </p:nvGrpSpPr>
        <p:grpSpPr>
          <a:xfrm>
            <a:off x="1367469" y="2175289"/>
            <a:ext cx="6162356" cy="3226014"/>
            <a:chOff x="97068" y="1574655"/>
            <a:chExt cx="6162356" cy="2906479"/>
          </a:xfrm>
        </p:grpSpPr>
        <p:grpSp>
          <p:nvGrpSpPr>
            <p:cNvPr id="16" name="Group 15">
              <a:extLst>
                <a:ext uri="{FF2B5EF4-FFF2-40B4-BE49-F238E27FC236}">
                  <a16:creationId xmlns:a16="http://schemas.microsoft.com/office/drawing/2014/main" id="{FD9CE86C-F201-16FF-34CE-5A9B7491455D}"/>
                </a:ext>
              </a:extLst>
            </p:cNvPr>
            <p:cNvGrpSpPr/>
            <p:nvPr/>
          </p:nvGrpSpPr>
          <p:grpSpPr>
            <a:xfrm>
              <a:off x="99391" y="1574655"/>
              <a:ext cx="6160033" cy="658666"/>
              <a:chOff x="1028300" y="1589801"/>
              <a:chExt cx="5055764" cy="658666"/>
            </a:xfrm>
          </p:grpSpPr>
          <p:sp>
            <p:nvSpPr>
              <p:cNvPr id="29" name="Hexagon 28">
                <a:extLst>
                  <a:ext uri="{FF2B5EF4-FFF2-40B4-BE49-F238E27FC236}">
                    <a16:creationId xmlns:a16="http://schemas.microsoft.com/office/drawing/2014/main" id="{965F72B7-053A-7697-25E1-3349CF3481EF}"/>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algn="just" rtl="1"/>
                <a:r>
                  <a:rPr lang="ar-BH" sz="1400" b="1" dirty="0">
                    <a:solidFill>
                      <a:srgbClr val="4A4A4A"/>
                    </a:solidFill>
                    <a:latin typeface="Rubik" pitchFamily="2" charset="-79"/>
                    <a:cs typeface="Rubik" pitchFamily="2" charset="-79"/>
                  </a:rPr>
                  <a:t>ما اسم مجال المراجعة (أ) الذي يوضحه المخطط </a:t>
                </a:r>
                <a:r>
                  <a:rPr lang="ar-BH" sz="1400" b="1" dirty="0" err="1">
                    <a:solidFill>
                      <a:srgbClr val="4A4A4A"/>
                    </a:solidFill>
                    <a:latin typeface="Rubik" pitchFamily="2" charset="-79"/>
                    <a:cs typeface="Rubik" pitchFamily="2" charset="-79"/>
                  </a:rPr>
                  <a:t>المفاهيمي</a:t>
                </a:r>
                <a:r>
                  <a:rPr lang="ar-BH" sz="1400" b="1" dirty="0">
                    <a:solidFill>
                      <a:srgbClr val="4A4A4A"/>
                    </a:solidFill>
                    <a:latin typeface="Rubik" pitchFamily="2" charset="-79"/>
                    <a:cs typeface="Rubik" pitchFamily="2" charset="-79"/>
                  </a:rPr>
                  <a:t>؟</a:t>
                </a:r>
              </a:p>
            </p:txBody>
          </p:sp>
          <p:sp>
            <p:nvSpPr>
              <p:cNvPr id="30" name="Hexagon 29">
                <a:extLst>
                  <a:ext uri="{FF2B5EF4-FFF2-40B4-BE49-F238E27FC236}">
                    <a16:creationId xmlns:a16="http://schemas.microsoft.com/office/drawing/2014/main" id="{847D12FD-C38F-B228-605C-9586D5A51259}"/>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1</a:t>
                </a:r>
                <a:endParaRPr lang="en-US" sz="3200" b="1" dirty="0">
                  <a:solidFill>
                    <a:srgbClr val="EFF4FB"/>
                  </a:solidFill>
                  <a:latin typeface="Rubik" pitchFamily="2" charset="-79"/>
                  <a:cs typeface="Rubik" pitchFamily="2" charset="-79"/>
                </a:endParaRPr>
              </a:p>
            </p:txBody>
          </p:sp>
        </p:grpSp>
        <p:grpSp>
          <p:nvGrpSpPr>
            <p:cNvPr id="17" name="Group 16">
              <a:extLst>
                <a:ext uri="{FF2B5EF4-FFF2-40B4-BE49-F238E27FC236}">
                  <a16:creationId xmlns:a16="http://schemas.microsoft.com/office/drawing/2014/main" id="{D3E28AF1-4E80-BF35-1939-3AFF617B809C}"/>
                </a:ext>
              </a:extLst>
            </p:cNvPr>
            <p:cNvGrpSpPr/>
            <p:nvPr/>
          </p:nvGrpSpPr>
          <p:grpSpPr>
            <a:xfrm>
              <a:off x="99391" y="2326730"/>
              <a:ext cx="6160033" cy="658666"/>
              <a:chOff x="1028300" y="1589801"/>
              <a:chExt cx="5055764" cy="658666"/>
            </a:xfrm>
          </p:grpSpPr>
          <p:sp>
            <p:nvSpPr>
              <p:cNvPr id="27" name="Hexagon 26">
                <a:extLst>
                  <a:ext uri="{FF2B5EF4-FFF2-40B4-BE49-F238E27FC236}">
                    <a16:creationId xmlns:a16="http://schemas.microsoft.com/office/drawing/2014/main" id="{8882DC07-4AAC-F87D-AECE-99FDD8BA264F}"/>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algn="just" rtl="1"/>
                <a:r>
                  <a:rPr lang="ar-BH" sz="1400" b="1" dirty="0">
                    <a:solidFill>
                      <a:srgbClr val="4A4A4A"/>
                    </a:solidFill>
                    <a:latin typeface="Rubik" pitchFamily="2" charset="-79"/>
                    <a:cs typeface="Rubik" pitchFamily="2" charset="-79"/>
                  </a:rPr>
                  <a:t>ما المعيار (س) الذي ينتمي إلى مجال المراجعة (أ)؟</a:t>
                </a:r>
              </a:p>
            </p:txBody>
          </p:sp>
          <p:sp>
            <p:nvSpPr>
              <p:cNvPr id="28" name="Hexagon 27">
                <a:extLst>
                  <a:ext uri="{FF2B5EF4-FFF2-40B4-BE49-F238E27FC236}">
                    <a16:creationId xmlns:a16="http://schemas.microsoft.com/office/drawing/2014/main" id="{47425188-706D-232B-A55E-E698416EEFD6}"/>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2</a:t>
                </a:r>
                <a:endParaRPr lang="en-US" sz="3200" b="1" dirty="0">
                  <a:solidFill>
                    <a:srgbClr val="EFF4FB"/>
                  </a:solidFill>
                  <a:latin typeface="Rubik" pitchFamily="2" charset="-79"/>
                  <a:cs typeface="Rubik" pitchFamily="2" charset="-79"/>
                </a:endParaRPr>
              </a:p>
            </p:txBody>
          </p:sp>
        </p:grpSp>
        <p:grpSp>
          <p:nvGrpSpPr>
            <p:cNvPr id="18" name="Group 17">
              <a:extLst>
                <a:ext uri="{FF2B5EF4-FFF2-40B4-BE49-F238E27FC236}">
                  <a16:creationId xmlns:a16="http://schemas.microsoft.com/office/drawing/2014/main" id="{6E68274B-5879-9E3A-A7F8-DF5FA326F0E2}"/>
                </a:ext>
              </a:extLst>
            </p:cNvPr>
            <p:cNvGrpSpPr/>
            <p:nvPr/>
          </p:nvGrpSpPr>
          <p:grpSpPr>
            <a:xfrm>
              <a:off x="97068" y="3822468"/>
              <a:ext cx="6160033" cy="658666"/>
              <a:chOff x="1028300" y="1589801"/>
              <a:chExt cx="5055764" cy="658666"/>
            </a:xfrm>
          </p:grpSpPr>
          <p:sp>
            <p:nvSpPr>
              <p:cNvPr id="25" name="Hexagon 24">
                <a:extLst>
                  <a:ext uri="{FF2B5EF4-FFF2-40B4-BE49-F238E27FC236}">
                    <a16:creationId xmlns:a16="http://schemas.microsoft.com/office/drawing/2014/main" id="{F0B22651-84DC-92A0-A521-751CE7F84021}"/>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algn="just" rtl="1">
                  <a:lnSpc>
                    <a:spcPct val="150000"/>
                  </a:lnSpc>
                </a:pPr>
                <a:r>
                  <a:rPr lang="ar-BH" sz="1400" b="1" dirty="0">
                    <a:solidFill>
                      <a:srgbClr val="4A4A4A"/>
                    </a:solidFill>
                    <a:latin typeface="Rubik" pitchFamily="2" charset="-79"/>
                    <a:cs typeface="Rubik" pitchFamily="2" charset="-79"/>
                  </a:rPr>
                  <a:t>اقترح مجموعة من الورش التدريبية الضرورية لمعلمات رياض الأطفال بشكلٍ عام.</a:t>
                </a:r>
              </a:p>
            </p:txBody>
          </p:sp>
          <p:sp>
            <p:nvSpPr>
              <p:cNvPr id="26" name="Hexagon 25">
                <a:extLst>
                  <a:ext uri="{FF2B5EF4-FFF2-40B4-BE49-F238E27FC236}">
                    <a16:creationId xmlns:a16="http://schemas.microsoft.com/office/drawing/2014/main" id="{E8E6D91E-4961-BF83-3B41-10EA9ED4FAD7}"/>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4</a:t>
                </a:r>
                <a:endParaRPr lang="en-US" sz="3200" b="1" dirty="0">
                  <a:solidFill>
                    <a:srgbClr val="EFF4FB"/>
                  </a:solidFill>
                  <a:latin typeface="Rubik" pitchFamily="2" charset="-79"/>
                  <a:cs typeface="Rubik" pitchFamily="2" charset="-79"/>
                </a:endParaRPr>
              </a:p>
            </p:txBody>
          </p:sp>
        </p:grpSp>
        <p:grpSp>
          <p:nvGrpSpPr>
            <p:cNvPr id="19" name="Group 18">
              <a:extLst>
                <a:ext uri="{FF2B5EF4-FFF2-40B4-BE49-F238E27FC236}">
                  <a16:creationId xmlns:a16="http://schemas.microsoft.com/office/drawing/2014/main" id="{F6A52C52-097D-4EB0-D5E6-125B63BBA529}"/>
                </a:ext>
              </a:extLst>
            </p:cNvPr>
            <p:cNvGrpSpPr/>
            <p:nvPr/>
          </p:nvGrpSpPr>
          <p:grpSpPr>
            <a:xfrm>
              <a:off x="99391" y="3076567"/>
              <a:ext cx="6160033" cy="658666"/>
              <a:chOff x="1028300" y="1589801"/>
              <a:chExt cx="5055764" cy="658666"/>
            </a:xfrm>
          </p:grpSpPr>
          <p:sp>
            <p:nvSpPr>
              <p:cNvPr id="23" name="Hexagon 22">
                <a:extLst>
                  <a:ext uri="{FF2B5EF4-FFF2-40B4-BE49-F238E27FC236}">
                    <a16:creationId xmlns:a16="http://schemas.microsoft.com/office/drawing/2014/main" id="{066A2746-540C-F064-D6F4-9348F7C9790E}"/>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algn="just" rtl="1">
                  <a:lnSpc>
                    <a:spcPct val="150000"/>
                  </a:lnSpc>
                </a:pPr>
                <a:r>
                  <a:rPr lang="ar-BH" sz="1400" b="1" dirty="0">
                    <a:solidFill>
                      <a:srgbClr val="4A4A4A"/>
                    </a:solidFill>
                    <a:latin typeface="Rubik" pitchFamily="2" charset="-79"/>
                    <a:cs typeface="Rubik" pitchFamily="2" charset="-79"/>
                  </a:rPr>
                  <a:t>اقترح مجموعة من الأنشطة التي ستنفذها كمدير روضة لتعزيز التواصل وإشراك العائلة في خبرات تعلم الأطفال. </a:t>
                </a:r>
              </a:p>
            </p:txBody>
          </p:sp>
          <p:sp>
            <p:nvSpPr>
              <p:cNvPr id="24" name="Hexagon 23">
                <a:extLst>
                  <a:ext uri="{FF2B5EF4-FFF2-40B4-BE49-F238E27FC236}">
                    <a16:creationId xmlns:a16="http://schemas.microsoft.com/office/drawing/2014/main" id="{7E8B045E-2A0A-9DAD-2DF8-97DFDEF38247}"/>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3</a:t>
                </a:r>
                <a:endParaRPr lang="en-US" sz="3200" b="1" dirty="0">
                  <a:solidFill>
                    <a:srgbClr val="EFF4FB"/>
                  </a:solidFill>
                  <a:latin typeface="Rubik" pitchFamily="2" charset="-79"/>
                  <a:cs typeface="Rubik" pitchFamily="2" charset="-79"/>
                </a:endParaRPr>
              </a:p>
            </p:txBody>
          </p:sp>
        </p:grpSp>
      </p:grpSp>
      <p:sp>
        <p:nvSpPr>
          <p:cNvPr id="32" name="TextBox 31">
            <a:extLst>
              <a:ext uri="{FF2B5EF4-FFF2-40B4-BE49-F238E27FC236}">
                <a16:creationId xmlns:a16="http://schemas.microsoft.com/office/drawing/2014/main" id="{0C2D3A32-372F-69B2-67D7-A2200005230D}"/>
              </a:ext>
            </a:extLst>
          </p:cNvPr>
          <p:cNvSpPr txBox="1"/>
          <p:nvPr/>
        </p:nvSpPr>
        <p:spPr>
          <a:xfrm>
            <a:off x="1000125" y="981356"/>
            <a:ext cx="10358548" cy="404278"/>
          </a:xfrm>
          <a:prstGeom prst="rect">
            <a:avLst/>
          </a:prstGeom>
          <a:noFill/>
        </p:spPr>
        <p:txBody>
          <a:bodyPr wrap="square" lIns="91440" tIns="45720" rIns="91440" bIns="45720" anchor="t">
            <a:spAutoFit/>
          </a:bodyPr>
          <a:lstStyle/>
          <a:p>
            <a:pPr algn="r" rtl="1">
              <a:lnSpc>
                <a:spcPct val="107000"/>
              </a:lnSpc>
              <a:spcAft>
                <a:spcPts val="800"/>
              </a:spcAft>
            </a:pPr>
            <a:r>
              <a:rPr lang="ar-SA" sz="2000" b="1" dirty="0">
                <a:effectLst/>
                <a:latin typeface="Rubik" pitchFamily="2" charset="-79"/>
                <a:ea typeface="Calibri"/>
                <a:cs typeface="Rubik" pitchFamily="2" charset="-79"/>
              </a:rPr>
              <a:t>ناقش مع زملائك في المجموعة</a:t>
            </a:r>
            <a:r>
              <a:rPr lang="ar-BH" sz="2000" b="1" dirty="0">
                <a:latin typeface="Rubik" pitchFamily="2" charset="-79"/>
                <a:ea typeface="Calibri"/>
                <a:cs typeface="Rubik" pitchFamily="2" charset="-79"/>
              </a:rPr>
              <a:t> </a:t>
            </a:r>
            <a:r>
              <a:rPr lang="ar-SA" sz="2000" b="1" dirty="0">
                <a:latin typeface="Rubik" pitchFamily="2" charset="-79"/>
                <a:ea typeface="Calibri"/>
                <a:cs typeface="Rubik" pitchFamily="2" charset="-79"/>
              </a:rPr>
              <a:t>المخطط</a:t>
            </a:r>
            <a:r>
              <a:rPr lang="ar-SA" sz="2000" b="1" dirty="0">
                <a:effectLst/>
                <a:latin typeface="Rubik" pitchFamily="2" charset="-79"/>
                <a:ea typeface="Calibri"/>
                <a:cs typeface="Rubik" pitchFamily="2" charset="-79"/>
              </a:rPr>
              <a:t> </a:t>
            </a:r>
            <a:r>
              <a:rPr lang="ar-SA" sz="2000" b="1" dirty="0">
                <a:latin typeface="Rubik" pitchFamily="2" charset="-79"/>
                <a:ea typeface="Calibri"/>
                <a:cs typeface="Rubik" pitchFamily="2" charset="-79"/>
              </a:rPr>
              <a:t>المفاهيمي </a:t>
            </a:r>
            <a:r>
              <a:rPr lang="ar-SA" sz="2000" b="1" dirty="0">
                <a:effectLst/>
                <a:latin typeface="Rubik" pitchFamily="2" charset="-79"/>
                <a:ea typeface="Calibri"/>
                <a:cs typeface="Rubik" pitchFamily="2" charset="-79"/>
              </a:rPr>
              <a:t>أدناه، </a:t>
            </a:r>
            <a:r>
              <a:rPr lang="ar-BH" sz="2000" b="1" dirty="0">
                <a:effectLst/>
                <a:latin typeface="Rubik" pitchFamily="2" charset="-79"/>
                <a:ea typeface="Calibri"/>
                <a:cs typeface="Rubik" pitchFamily="2" charset="-79"/>
              </a:rPr>
              <a:t>ثم أجب عن </a:t>
            </a:r>
            <a:r>
              <a:rPr lang="ar-SA" sz="2000" b="1" dirty="0">
                <a:effectLst/>
                <a:latin typeface="Rubik" pitchFamily="2" charset="-79"/>
                <a:ea typeface="Calibri"/>
                <a:cs typeface="Rubik" pitchFamily="2" charset="-79"/>
              </a:rPr>
              <a:t>الأسئلة الآتية:</a:t>
            </a:r>
            <a:endParaRPr lang="en-US" sz="2000" b="1" dirty="0">
              <a:effectLst/>
              <a:latin typeface="Rubik" pitchFamily="2" charset="-79"/>
              <a:ea typeface="Calibri"/>
              <a:cs typeface="Rubik" pitchFamily="2" charset="-79"/>
            </a:endParaRPr>
          </a:p>
        </p:txBody>
      </p:sp>
      <p:grpSp>
        <p:nvGrpSpPr>
          <p:cNvPr id="9" name="Group 8">
            <a:extLst>
              <a:ext uri="{FF2B5EF4-FFF2-40B4-BE49-F238E27FC236}">
                <a16:creationId xmlns:a16="http://schemas.microsoft.com/office/drawing/2014/main" id="{22989723-6FD1-3BC5-F28F-943F277AEAE9}"/>
              </a:ext>
            </a:extLst>
          </p:cNvPr>
          <p:cNvGrpSpPr/>
          <p:nvPr/>
        </p:nvGrpSpPr>
        <p:grpSpPr>
          <a:xfrm>
            <a:off x="8785506" y="1731238"/>
            <a:ext cx="2362757" cy="4145406"/>
            <a:chOff x="8334193" y="1961053"/>
            <a:chExt cx="2362757" cy="4145406"/>
          </a:xfrm>
        </p:grpSpPr>
        <p:sp>
          <p:nvSpPr>
            <p:cNvPr id="4" name="Freeform: Shape 3">
              <a:extLst>
                <a:ext uri="{FF2B5EF4-FFF2-40B4-BE49-F238E27FC236}">
                  <a16:creationId xmlns:a16="http://schemas.microsoft.com/office/drawing/2014/main" id="{4D6CBDE2-2F9A-AAA1-DFED-DE5415F01F61}"/>
                </a:ext>
              </a:extLst>
            </p:cNvPr>
            <p:cNvSpPr/>
            <p:nvPr/>
          </p:nvSpPr>
          <p:spPr>
            <a:xfrm>
              <a:off x="8347154" y="4489203"/>
              <a:ext cx="2349796" cy="1617256"/>
            </a:xfrm>
            <a:custGeom>
              <a:avLst/>
              <a:gdLst>
                <a:gd name="connsiteX0" fmla="*/ 0 w 1356881"/>
                <a:gd name="connsiteY0" fmla="*/ 0 h 1943533"/>
                <a:gd name="connsiteX1" fmla="*/ 1130730 w 1356881"/>
                <a:gd name="connsiteY1" fmla="*/ 0 h 1943533"/>
                <a:gd name="connsiteX2" fmla="*/ 1356881 w 1356881"/>
                <a:gd name="connsiteY2" fmla="*/ 226151 h 1943533"/>
                <a:gd name="connsiteX3" fmla="*/ 1356881 w 1356881"/>
                <a:gd name="connsiteY3" fmla="*/ 1943533 h 1943533"/>
                <a:gd name="connsiteX4" fmla="*/ 0 w 1356881"/>
                <a:gd name="connsiteY4" fmla="*/ 1943533 h 1943533"/>
                <a:gd name="connsiteX5" fmla="*/ 0 w 1356881"/>
                <a:gd name="connsiteY5" fmla="*/ 0 h 194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881" h="1943533">
                  <a:moveTo>
                    <a:pt x="0" y="1943532"/>
                  </a:moveTo>
                  <a:lnTo>
                    <a:pt x="0" y="323929"/>
                  </a:lnTo>
                  <a:cubicBezTo>
                    <a:pt x="0" y="145028"/>
                    <a:pt x="70689" y="1"/>
                    <a:pt x="157888" y="1"/>
                  </a:cubicBezTo>
                  <a:lnTo>
                    <a:pt x="1356881" y="1"/>
                  </a:lnTo>
                  <a:lnTo>
                    <a:pt x="1356881" y="1943532"/>
                  </a:lnTo>
                  <a:lnTo>
                    <a:pt x="0" y="1943532"/>
                  </a:lnTo>
                  <a:close/>
                </a:path>
              </a:pathLst>
            </a:custGeom>
            <a:solidFill>
              <a:srgbClr val="1C4679"/>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92457" tIns="92456" rIns="92456" bIns="431676" numCol="1" spcCol="1270" anchor="ctr" anchorCtr="0">
              <a:noAutofit/>
            </a:bodyPr>
            <a:lstStyle/>
            <a:p>
              <a:pPr algn="ctr">
                <a:lnSpc>
                  <a:spcPct val="90000"/>
                </a:lnSpc>
                <a:spcAft>
                  <a:spcPts val="505"/>
                </a:spcAft>
              </a:pPr>
              <a:r>
                <a:rPr lang="ar-BH" b="1" dirty="0">
                  <a:solidFill>
                    <a:srgbClr val="FFFFFF"/>
                  </a:solidFill>
                  <a:latin typeface="Rubik" pitchFamily="2" charset="-79"/>
                  <a:ea typeface="Calibri" panose="020F0502020204030204" pitchFamily="34" charset="0"/>
                  <a:cs typeface="Rubik" pitchFamily="2" charset="-79"/>
                </a:rPr>
                <a:t>مشاركة العائلة</a:t>
              </a:r>
            </a:p>
            <a:p>
              <a:pPr algn="ctr">
                <a:lnSpc>
                  <a:spcPct val="90000"/>
                </a:lnSpc>
                <a:spcAft>
                  <a:spcPts val="505"/>
                </a:spcAft>
              </a:pPr>
              <a:r>
                <a:rPr lang="ar-BH" b="1" dirty="0">
                  <a:solidFill>
                    <a:srgbClr val="FFFFFF"/>
                  </a:solidFill>
                  <a:latin typeface="Rubik" pitchFamily="2" charset="-79"/>
                  <a:ea typeface="Calibri" panose="020F0502020204030204" pitchFamily="34" charset="0"/>
                  <a:cs typeface="Rubik" pitchFamily="2" charset="-79"/>
                </a:rPr>
                <a:t> والمجتمع</a:t>
              </a:r>
              <a:endParaRPr lang="en-US" sz="1400" dirty="0">
                <a:latin typeface="Rubik" pitchFamily="2" charset="-79"/>
                <a:ea typeface="Calibri" panose="020F0502020204030204" pitchFamily="34" charset="0"/>
                <a:cs typeface="Rubik" pitchFamily="2" charset="-79"/>
              </a:endParaRPr>
            </a:p>
          </p:txBody>
        </p:sp>
        <p:sp>
          <p:nvSpPr>
            <p:cNvPr id="5" name="Freeform: Shape 4">
              <a:extLst>
                <a:ext uri="{FF2B5EF4-FFF2-40B4-BE49-F238E27FC236}">
                  <a16:creationId xmlns:a16="http://schemas.microsoft.com/office/drawing/2014/main" id="{B9E7AE46-7393-C40F-1A8D-FE88F56DEBCD}"/>
                </a:ext>
              </a:extLst>
            </p:cNvPr>
            <p:cNvSpPr/>
            <p:nvPr/>
          </p:nvSpPr>
          <p:spPr>
            <a:xfrm>
              <a:off x="8334193" y="1961053"/>
              <a:ext cx="2349795" cy="1617256"/>
            </a:xfrm>
            <a:custGeom>
              <a:avLst/>
              <a:gdLst>
                <a:gd name="connsiteX0" fmla="*/ 0 w 1943533"/>
                <a:gd name="connsiteY0" fmla="*/ 0 h 1356881"/>
                <a:gd name="connsiteX1" fmla="*/ 1717382 w 1943533"/>
                <a:gd name="connsiteY1" fmla="*/ 0 h 1356881"/>
                <a:gd name="connsiteX2" fmla="*/ 1943533 w 1943533"/>
                <a:gd name="connsiteY2" fmla="*/ 226151 h 1356881"/>
                <a:gd name="connsiteX3" fmla="*/ 1943533 w 1943533"/>
                <a:gd name="connsiteY3" fmla="*/ 1356881 h 1356881"/>
                <a:gd name="connsiteX4" fmla="*/ 0 w 1943533"/>
                <a:gd name="connsiteY4" fmla="*/ 1356881 h 1356881"/>
                <a:gd name="connsiteX5" fmla="*/ 0 w 1943533"/>
                <a:gd name="connsiteY5" fmla="*/ 0 h 135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533" h="1356881">
                  <a:moveTo>
                    <a:pt x="0" y="0"/>
                  </a:moveTo>
                  <a:lnTo>
                    <a:pt x="1717382" y="0"/>
                  </a:lnTo>
                  <a:cubicBezTo>
                    <a:pt x="1842282" y="0"/>
                    <a:pt x="1943533" y="101251"/>
                    <a:pt x="1943533" y="226151"/>
                  </a:cubicBezTo>
                  <a:lnTo>
                    <a:pt x="1943533" y="1356881"/>
                  </a:lnTo>
                  <a:lnTo>
                    <a:pt x="0" y="1356881"/>
                  </a:lnTo>
                  <a:lnTo>
                    <a:pt x="0" y="0"/>
                  </a:lnTo>
                  <a:close/>
                </a:path>
              </a:pathLst>
            </a:custGeom>
            <a:solidFill>
              <a:srgbClr val="3376CC"/>
            </a:solidFill>
          </p:spPr>
          <p:style>
            <a:lnRef idx="2">
              <a:schemeClr val="lt1">
                <a:hueOff val="0"/>
                <a:satOff val="0"/>
                <a:lumOff val="0"/>
                <a:alphaOff val="0"/>
              </a:schemeClr>
            </a:lnRef>
            <a:fillRef idx="1">
              <a:scrgbClr r="0" g="0" b="0"/>
            </a:fillRef>
            <a:effectRef idx="0">
              <a:schemeClr val="accent1">
                <a:shade val="80000"/>
                <a:hueOff val="181866"/>
                <a:satOff val="-18964"/>
                <a:lumOff val="12740"/>
                <a:alphaOff val="0"/>
              </a:schemeClr>
            </a:effectRef>
            <a:fontRef idx="minor">
              <a:schemeClr val="lt1"/>
            </a:fontRef>
          </p:style>
          <p:txBody>
            <a:bodyPr spcFirstLastPara="0" vert="horz" wrap="square" lIns="92456" tIns="92456" rIns="92456" bIns="431676" numCol="1" spcCol="1270" anchor="ctr" anchorCtr="0">
              <a:noAutofit/>
            </a:bodyPr>
            <a:lstStyle/>
            <a:p>
              <a:pPr marL="0" marR="0" algn="ctr" rtl="1">
                <a:lnSpc>
                  <a:spcPct val="90000"/>
                </a:lnSpc>
                <a:spcBef>
                  <a:spcPts val="0"/>
                </a:spcBef>
                <a:spcAft>
                  <a:spcPts val="505"/>
                </a:spcAft>
              </a:pPr>
              <a:r>
                <a:rPr lang="en-US" sz="1100" b="1" kern="1200" dirty="0">
                  <a:solidFill>
                    <a:srgbClr val="FFFFFF"/>
                  </a:solidFill>
                  <a:effectLst/>
                  <a:latin typeface="Rubik" pitchFamily="2" charset="-79"/>
                  <a:ea typeface="Calibri" panose="020F0502020204030204" pitchFamily="34" charset="0"/>
                  <a:cs typeface="Rubik" pitchFamily="2" charset="-79"/>
                </a:rPr>
                <a:t> </a:t>
              </a:r>
              <a:endParaRPr lang="en-US" sz="1100" dirty="0">
                <a:effectLst/>
                <a:latin typeface="Rubik" pitchFamily="2" charset="-79"/>
                <a:ea typeface="Calibri" panose="020F0502020204030204" pitchFamily="34" charset="0"/>
                <a:cs typeface="Rubik" pitchFamily="2" charset="-79"/>
              </a:endParaRPr>
            </a:p>
            <a:p>
              <a:pPr marL="0" marR="0" algn="ctr" rtl="1">
                <a:lnSpc>
                  <a:spcPct val="90000"/>
                </a:lnSpc>
                <a:spcBef>
                  <a:spcPts val="0"/>
                </a:spcBef>
                <a:spcAft>
                  <a:spcPts val="505"/>
                </a:spcAft>
              </a:pPr>
              <a:r>
                <a:rPr lang="ar-BH" b="1" kern="1200" dirty="0">
                  <a:solidFill>
                    <a:srgbClr val="FFFFFF"/>
                  </a:solidFill>
                  <a:effectLst/>
                  <a:latin typeface="Rubik" pitchFamily="2" charset="-79"/>
                  <a:ea typeface="Calibri" panose="020F0502020204030204" pitchFamily="34" charset="0"/>
                  <a:cs typeface="Rubik" pitchFamily="2" charset="-79"/>
                </a:rPr>
                <a:t>المعيار</a:t>
              </a:r>
            </a:p>
            <a:p>
              <a:pPr marL="0" marR="0" algn="ctr" rtl="1">
                <a:lnSpc>
                  <a:spcPct val="90000"/>
                </a:lnSpc>
                <a:spcBef>
                  <a:spcPts val="0"/>
                </a:spcBef>
                <a:spcAft>
                  <a:spcPts val="505"/>
                </a:spcAft>
              </a:pPr>
              <a:r>
                <a:rPr lang="ar-BH" b="1" kern="1200" dirty="0">
                  <a:solidFill>
                    <a:srgbClr val="FFFFFF"/>
                  </a:solidFill>
                  <a:effectLst/>
                  <a:latin typeface="Rubik" pitchFamily="2" charset="-79"/>
                  <a:ea typeface="Calibri" panose="020F0502020204030204" pitchFamily="34" charset="0"/>
                  <a:cs typeface="Rubik" pitchFamily="2" charset="-79"/>
                </a:rPr>
                <a:t> (س)</a:t>
              </a:r>
              <a:endParaRPr lang="en-US" dirty="0">
                <a:effectLst/>
                <a:latin typeface="Rubik" pitchFamily="2" charset="-79"/>
                <a:ea typeface="Calibri" panose="020F0502020204030204" pitchFamily="34" charset="0"/>
                <a:cs typeface="Rubik" pitchFamily="2" charset="-79"/>
              </a:endParaRPr>
            </a:p>
          </p:txBody>
        </p:sp>
        <p:sp>
          <p:nvSpPr>
            <p:cNvPr id="8" name="Freeform: Shape 7">
              <a:extLst>
                <a:ext uri="{FF2B5EF4-FFF2-40B4-BE49-F238E27FC236}">
                  <a16:creationId xmlns:a16="http://schemas.microsoft.com/office/drawing/2014/main" id="{6C6AE34A-9B11-3ECA-BCAB-8C770A61A1AD}"/>
                </a:ext>
              </a:extLst>
            </p:cNvPr>
            <p:cNvSpPr/>
            <p:nvPr/>
          </p:nvSpPr>
          <p:spPr>
            <a:xfrm>
              <a:off x="8770386" y="3455504"/>
              <a:ext cx="1503332" cy="1125215"/>
            </a:xfrm>
            <a:custGeom>
              <a:avLst/>
              <a:gdLst>
                <a:gd name="connsiteX0" fmla="*/ 0 w 1166119"/>
                <a:gd name="connsiteY0" fmla="*/ 113076 h 678440"/>
                <a:gd name="connsiteX1" fmla="*/ 113076 w 1166119"/>
                <a:gd name="connsiteY1" fmla="*/ 0 h 678440"/>
                <a:gd name="connsiteX2" fmla="*/ 1053043 w 1166119"/>
                <a:gd name="connsiteY2" fmla="*/ 0 h 678440"/>
                <a:gd name="connsiteX3" fmla="*/ 1166119 w 1166119"/>
                <a:gd name="connsiteY3" fmla="*/ 113076 h 678440"/>
                <a:gd name="connsiteX4" fmla="*/ 1166119 w 1166119"/>
                <a:gd name="connsiteY4" fmla="*/ 565364 h 678440"/>
                <a:gd name="connsiteX5" fmla="*/ 1053043 w 1166119"/>
                <a:gd name="connsiteY5" fmla="*/ 678440 h 678440"/>
                <a:gd name="connsiteX6" fmla="*/ 113076 w 1166119"/>
                <a:gd name="connsiteY6" fmla="*/ 678440 h 678440"/>
                <a:gd name="connsiteX7" fmla="*/ 0 w 1166119"/>
                <a:gd name="connsiteY7" fmla="*/ 565364 h 678440"/>
                <a:gd name="connsiteX8" fmla="*/ 0 w 1166119"/>
                <a:gd name="connsiteY8" fmla="*/ 113076 h 6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119" h="678440">
                  <a:moveTo>
                    <a:pt x="0" y="113076"/>
                  </a:moveTo>
                  <a:cubicBezTo>
                    <a:pt x="0" y="50626"/>
                    <a:pt x="50626" y="0"/>
                    <a:pt x="113076" y="0"/>
                  </a:cubicBezTo>
                  <a:lnTo>
                    <a:pt x="1053043" y="0"/>
                  </a:lnTo>
                  <a:cubicBezTo>
                    <a:pt x="1115493" y="0"/>
                    <a:pt x="1166119" y="50626"/>
                    <a:pt x="1166119" y="113076"/>
                  </a:cubicBezTo>
                  <a:lnTo>
                    <a:pt x="1166119" y="565364"/>
                  </a:lnTo>
                  <a:cubicBezTo>
                    <a:pt x="1166119" y="627814"/>
                    <a:pt x="1115493" y="678440"/>
                    <a:pt x="1053043" y="678440"/>
                  </a:cubicBezTo>
                  <a:lnTo>
                    <a:pt x="113076" y="678440"/>
                  </a:lnTo>
                  <a:cubicBezTo>
                    <a:pt x="50626" y="678440"/>
                    <a:pt x="0" y="627814"/>
                    <a:pt x="0" y="565364"/>
                  </a:cubicBezTo>
                  <a:lnTo>
                    <a:pt x="0" y="113076"/>
                  </a:lnTo>
                  <a:close/>
                </a:path>
              </a:pathLst>
            </a:custGeom>
            <a:solidFill>
              <a:srgbClr val="EFF4FB"/>
            </a:solidFill>
          </p:spPr>
          <p:style>
            <a:lnRef idx="2">
              <a:schemeClr val="l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2649" tIns="82649" rIns="82649" bIns="82649" numCol="1" spcCol="1270" anchor="ctr" anchorCtr="0">
              <a:noAutofit/>
            </a:bodyPr>
            <a:lstStyle/>
            <a:p>
              <a:pPr marL="0" marR="0" algn="ctr">
                <a:lnSpc>
                  <a:spcPct val="90000"/>
                </a:lnSpc>
                <a:spcBef>
                  <a:spcPts val="0"/>
                </a:spcBef>
                <a:spcAft>
                  <a:spcPts val="590"/>
                </a:spcAft>
              </a:pPr>
              <a:r>
                <a:rPr lang="ar-BH" sz="2800" b="1" kern="1200" dirty="0">
                  <a:solidFill>
                    <a:srgbClr val="1C4679"/>
                  </a:solidFill>
                  <a:effectLst/>
                  <a:latin typeface="Rubik" pitchFamily="2" charset="-79"/>
                  <a:ea typeface="Calibri" panose="020F0502020204030204" pitchFamily="34" charset="0"/>
                  <a:cs typeface="Rubik" pitchFamily="2" charset="-79"/>
                </a:rPr>
                <a:t>المجال أ</a:t>
              </a:r>
              <a:endParaRPr lang="en-US" sz="2000" b="1" dirty="0">
                <a:solidFill>
                  <a:srgbClr val="1C4679"/>
                </a:solidFill>
                <a:effectLst/>
                <a:latin typeface="Rubik" pitchFamily="2" charset="-79"/>
                <a:ea typeface="Calibri" panose="020F0502020204030204" pitchFamily="34" charset="0"/>
                <a:cs typeface="Rubik" pitchFamily="2" charset="-79"/>
              </a:endParaRPr>
            </a:p>
          </p:txBody>
        </p:sp>
      </p:grpSp>
    </p:spTree>
    <p:extLst>
      <p:ext uri="{BB962C8B-B14F-4D97-AF65-F5344CB8AC3E}">
        <p14:creationId xmlns:p14="http://schemas.microsoft.com/office/powerpoint/2010/main" val="804762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9E23-64EF-EDAC-F6FE-9EE9139DB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E9D68-EBDB-BD0E-5AD7-DAA59B39F2A2}"/>
              </a:ext>
            </a:extLst>
          </p:cNvPr>
          <p:cNvSpPr>
            <a:spLocks noGrp="1"/>
          </p:cNvSpPr>
          <p:nvPr>
            <p:ph type="title"/>
          </p:nvPr>
        </p:nvSpPr>
        <p:spPr>
          <a:xfrm>
            <a:off x="4020436" y="350773"/>
            <a:ext cx="7338237" cy="744584"/>
          </a:xfrm>
        </p:spPr>
        <p:txBody>
          <a:bodyPr>
            <a:normAutofit fontScale="90000"/>
          </a:bodyPr>
          <a:lstStyle/>
          <a:p>
            <a:pPr algn="r" rtl="1"/>
            <a:r>
              <a:rPr lang="ar-BH" sz="3200" b="1" dirty="0">
                <a:solidFill>
                  <a:schemeClr val="accent2"/>
                </a:solidFill>
                <a:latin typeface="Rubik" pitchFamily="2" charset="-79"/>
                <a:cs typeface="Rubik" pitchFamily="2" charset="-79"/>
              </a:rPr>
              <a:t>نشاط تدريبي (2) </a:t>
            </a:r>
            <a:br>
              <a:rPr lang="ar-BH" sz="3200" b="1" dirty="0">
                <a:solidFill>
                  <a:schemeClr val="accent2"/>
                </a:solidFill>
                <a:latin typeface="Rubik" pitchFamily="2" charset="-79"/>
                <a:cs typeface="Rubik" pitchFamily="2" charset="-79"/>
              </a:rPr>
            </a:br>
            <a:endParaRPr lang="en-US" sz="3200" b="1" dirty="0">
              <a:solidFill>
                <a:srgbClr val="1C4679"/>
              </a:solidFill>
              <a:latin typeface="Rubik" pitchFamily="2" charset="-79"/>
              <a:cs typeface="Rubik" pitchFamily="2" charset="-79"/>
            </a:endParaRPr>
          </a:p>
        </p:txBody>
      </p:sp>
      <p:grpSp>
        <p:nvGrpSpPr>
          <p:cNvPr id="15" name="Group 14">
            <a:extLst>
              <a:ext uri="{FF2B5EF4-FFF2-40B4-BE49-F238E27FC236}">
                <a16:creationId xmlns:a16="http://schemas.microsoft.com/office/drawing/2014/main" id="{F6F3294F-C077-0EC6-EB81-C4A38B6FF640}"/>
              </a:ext>
            </a:extLst>
          </p:cNvPr>
          <p:cNvGrpSpPr/>
          <p:nvPr/>
        </p:nvGrpSpPr>
        <p:grpSpPr>
          <a:xfrm>
            <a:off x="1367469" y="2175289"/>
            <a:ext cx="6162356" cy="3226013"/>
            <a:chOff x="97068" y="1574655"/>
            <a:chExt cx="6162356" cy="2906479"/>
          </a:xfrm>
        </p:grpSpPr>
        <p:grpSp>
          <p:nvGrpSpPr>
            <p:cNvPr id="16" name="Group 15">
              <a:extLst>
                <a:ext uri="{FF2B5EF4-FFF2-40B4-BE49-F238E27FC236}">
                  <a16:creationId xmlns:a16="http://schemas.microsoft.com/office/drawing/2014/main" id="{617532D2-E39E-FABE-2A15-F977BE70BDC4}"/>
                </a:ext>
              </a:extLst>
            </p:cNvPr>
            <p:cNvGrpSpPr/>
            <p:nvPr/>
          </p:nvGrpSpPr>
          <p:grpSpPr>
            <a:xfrm>
              <a:off x="99391" y="1574655"/>
              <a:ext cx="6160033" cy="658666"/>
              <a:chOff x="1028300" y="1589801"/>
              <a:chExt cx="5055764" cy="658666"/>
            </a:xfrm>
          </p:grpSpPr>
          <p:sp>
            <p:nvSpPr>
              <p:cNvPr id="29" name="Hexagon 28">
                <a:extLst>
                  <a:ext uri="{FF2B5EF4-FFF2-40B4-BE49-F238E27FC236}">
                    <a16:creationId xmlns:a16="http://schemas.microsoft.com/office/drawing/2014/main" id="{5C5F83FB-45AA-13F3-9AB9-CD2D2F25E3A3}"/>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algn="just" rtl="1"/>
                <a:r>
                  <a:rPr lang="ar-BH" sz="1400" b="1" dirty="0">
                    <a:solidFill>
                      <a:srgbClr val="4A4A4A"/>
                    </a:solidFill>
                    <a:latin typeface="Rubik" pitchFamily="2" charset="-79"/>
                    <a:cs typeface="Rubik" pitchFamily="2" charset="-79"/>
                  </a:rPr>
                  <a:t>مجال القيادة والإدارة </a:t>
                </a:r>
              </a:p>
            </p:txBody>
          </p:sp>
          <p:sp>
            <p:nvSpPr>
              <p:cNvPr id="30" name="Hexagon 29">
                <a:extLst>
                  <a:ext uri="{FF2B5EF4-FFF2-40B4-BE49-F238E27FC236}">
                    <a16:creationId xmlns:a16="http://schemas.microsoft.com/office/drawing/2014/main" id="{7FE04573-3703-E593-12B6-14C69411C8BE}"/>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1</a:t>
                </a:r>
                <a:endParaRPr lang="en-US" sz="3200" b="1" dirty="0">
                  <a:solidFill>
                    <a:srgbClr val="EFF4FB"/>
                  </a:solidFill>
                  <a:latin typeface="Rubik" pitchFamily="2" charset="-79"/>
                  <a:cs typeface="Rubik" pitchFamily="2" charset="-79"/>
                </a:endParaRPr>
              </a:p>
            </p:txBody>
          </p:sp>
        </p:grpSp>
        <p:grpSp>
          <p:nvGrpSpPr>
            <p:cNvPr id="17" name="Group 16">
              <a:extLst>
                <a:ext uri="{FF2B5EF4-FFF2-40B4-BE49-F238E27FC236}">
                  <a16:creationId xmlns:a16="http://schemas.microsoft.com/office/drawing/2014/main" id="{39C6E332-601C-D001-A9DA-123741FD5A24}"/>
                </a:ext>
              </a:extLst>
            </p:cNvPr>
            <p:cNvGrpSpPr/>
            <p:nvPr/>
          </p:nvGrpSpPr>
          <p:grpSpPr>
            <a:xfrm>
              <a:off x="99391" y="2326730"/>
              <a:ext cx="6160033" cy="658666"/>
              <a:chOff x="1028300" y="1589801"/>
              <a:chExt cx="5055764" cy="658666"/>
            </a:xfrm>
          </p:grpSpPr>
          <p:sp>
            <p:nvSpPr>
              <p:cNvPr id="27" name="Hexagon 26">
                <a:extLst>
                  <a:ext uri="{FF2B5EF4-FFF2-40B4-BE49-F238E27FC236}">
                    <a16:creationId xmlns:a16="http://schemas.microsoft.com/office/drawing/2014/main" id="{69615561-36C0-07CB-E89C-B74EC59FB7CE}"/>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algn="just" rtl="1"/>
                <a:r>
                  <a:rPr lang="ar-BH" sz="1400" b="1" dirty="0">
                    <a:solidFill>
                      <a:srgbClr val="4A4A4A"/>
                    </a:solidFill>
                    <a:latin typeface="Rubik" pitchFamily="2" charset="-79"/>
                    <a:cs typeface="Rubik" pitchFamily="2" charset="-79"/>
                  </a:rPr>
                  <a:t>التخطيط للتطوير </a:t>
                </a:r>
              </a:p>
            </p:txBody>
          </p:sp>
          <p:sp>
            <p:nvSpPr>
              <p:cNvPr id="28" name="Hexagon 27">
                <a:extLst>
                  <a:ext uri="{FF2B5EF4-FFF2-40B4-BE49-F238E27FC236}">
                    <a16:creationId xmlns:a16="http://schemas.microsoft.com/office/drawing/2014/main" id="{17FD92D2-17DB-D269-9D59-C61761E58816}"/>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2</a:t>
                </a:r>
                <a:endParaRPr lang="en-US" sz="3200" b="1" dirty="0">
                  <a:solidFill>
                    <a:srgbClr val="EFF4FB"/>
                  </a:solidFill>
                  <a:latin typeface="Rubik" pitchFamily="2" charset="-79"/>
                  <a:cs typeface="Rubik" pitchFamily="2" charset="-79"/>
                </a:endParaRPr>
              </a:p>
            </p:txBody>
          </p:sp>
        </p:grpSp>
        <p:grpSp>
          <p:nvGrpSpPr>
            <p:cNvPr id="18" name="Group 17">
              <a:extLst>
                <a:ext uri="{FF2B5EF4-FFF2-40B4-BE49-F238E27FC236}">
                  <a16:creationId xmlns:a16="http://schemas.microsoft.com/office/drawing/2014/main" id="{B538A2DC-6847-C548-3519-68FA02F56A63}"/>
                </a:ext>
              </a:extLst>
            </p:cNvPr>
            <p:cNvGrpSpPr/>
            <p:nvPr/>
          </p:nvGrpSpPr>
          <p:grpSpPr>
            <a:xfrm>
              <a:off x="97068" y="3822468"/>
              <a:ext cx="6160033" cy="658666"/>
              <a:chOff x="1028300" y="1589801"/>
              <a:chExt cx="5055764" cy="658666"/>
            </a:xfrm>
          </p:grpSpPr>
          <p:sp>
            <p:nvSpPr>
              <p:cNvPr id="25" name="Hexagon 24">
                <a:extLst>
                  <a:ext uri="{FF2B5EF4-FFF2-40B4-BE49-F238E27FC236}">
                    <a16:creationId xmlns:a16="http://schemas.microsoft.com/office/drawing/2014/main" id="{AE9AC7B4-2CB7-D700-FE07-B1087D9C1E72}"/>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algn="just" rtl="1">
                  <a:lnSpc>
                    <a:spcPct val="150000"/>
                  </a:lnSpc>
                </a:pPr>
                <a:r>
                  <a:rPr lang="ar-BH" sz="1400" b="1" dirty="0">
                    <a:solidFill>
                      <a:srgbClr val="4A4A4A"/>
                    </a:solidFill>
                    <a:latin typeface="Rubik" pitchFamily="2" charset="-79"/>
                    <a:cs typeface="Rubik" pitchFamily="2" charset="-79"/>
                  </a:rPr>
                  <a:t>تطبيق التعلم باللعب – تنمية مهارات التواصل لدى الطفل – خصائص نمو الطفل – البيئة التعليمية التفاعلية – الخ. </a:t>
                </a:r>
              </a:p>
            </p:txBody>
          </p:sp>
          <p:sp>
            <p:nvSpPr>
              <p:cNvPr id="26" name="Hexagon 25">
                <a:extLst>
                  <a:ext uri="{FF2B5EF4-FFF2-40B4-BE49-F238E27FC236}">
                    <a16:creationId xmlns:a16="http://schemas.microsoft.com/office/drawing/2014/main" id="{A43C6F65-C544-E09B-547C-A63F359A3450}"/>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4</a:t>
                </a:r>
                <a:endParaRPr lang="en-US" sz="3200" b="1" dirty="0">
                  <a:solidFill>
                    <a:srgbClr val="EFF4FB"/>
                  </a:solidFill>
                  <a:latin typeface="Rubik" pitchFamily="2" charset="-79"/>
                  <a:cs typeface="Rubik" pitchFamily="2" charset="-79"/>
                </a:endParaRPr>
              </a:p>
            </p:txBody>
          </p:sp>
        </p:grpSp>
        <p:grpSp>
          <p:nvGrpSpPr>
            <p:cNvPr id="19" name="Group 18">
              <a:extLst>
                <a:ext uri="{FF2B5EF4-FFF2-40B4-BE49-F238E27FC236}">
                  <a16:creationId xmlns:a16="http://schemas.microsoft.com/office/drawing/2014/main" id="{E03DE634-D40A-E5EB-D7F1-BA06E832F19A}"/>
                </a:ext>
              </a:extLst>
            </p:cNvPr>
            <p:cNvGrpSpPr/>
            <p:nvPr/>
          </p:nvGrpSpPr>
          <p:grpSpPr>
            <a:xfrm>
              <a:off x="99391" y="3076567"/>
              <a:ext cx="6160033" cy="658666"/>
              <a:chOff x="1028300" y="1589801"/>
              <a:chExt cx="5055764" cy="658666"/>
            </a:xfrm>
          </p:grpSpPr>
          <p:sp>
            <p:nvSpPr>
              <p:cNvPr id="23" name="Hexagon 22">
                <a:extLst>
                  <a:ext uri="{FF2B5EF4-FFF2-40B4-BE49-F238E27FC236}">
                    <a16:creationId xmlns:a16="http://schemas.microsoft.com/office/drawing/2014/main" id="{DD07C8FE-D71D-862F-C661-0FC58403EAA3}"/>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algn="just" rtl="1">
                  <a:lnSpc>
                    <a:spcPct val="150000"/>
                  </a:lnSpc>
                </a:pPr>
                <a:r>
                  <a:rPr lang="ar-BH" sz="1400" b="1" dirty="0">
                    <a:solidFill>
                      <a:srgbClr val="4A4A4A"/>
                    </a:solidFill>
                    <a:latin typeface="Rubik" pitchFamily="2" charset="-79"/>
                    <a:cs typeface="Rubik" pitchFamily="2" charset="-79"/>
                  </a:rPr>
                  <a:t>يوم اللعب مع أمي، قراءة قصة مع الجد، كرة القدم مع أبي، رحلة إلى القلعة مع جدتي، طبقي المفضل مع أختي ... الخ.  </a:t>
                </a:r>
              </a:p>
            </p:txBody>
          </p:sp>
          <p:sp>
            <p:nvSpPr>
              <p:cNvPr id="24" name="Hexagon 23">
                <a:extLst>
                  <a:ext uri="{FF2B5EF4-FFF2-40B4-BE49-F238E27FC236}">
                    <a16:creationId xmlns:a16="http://schemas.microsoft.com/office/drawing/2014/main" id="{C8C21B58-3F1A-5D7B-8361-9567F415F1C9}"/>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3</a:t>
                </a:r>
                <a:endParaRPr lang="en-US" sz="3200" b="1" dirty="0">
                  <a:solidFill>
                    <a:srgbClr val="EFF4FB"/>
                  </a:solidFill>
                  <a:latin typeface="Rubik" pitchFamily="2" charset="-79"/>
                  <a:cs typeface="Rubik" pitchFamily="2" charset="-79"/>
                </a:endParaRPr>
              </a:p>
            </p:txBody>
          </p:sp>
        </p:grpSp>
      </p:grpSp>
      <p:sp>
        <p:nvSpPr>
          <p:cNvPr id="32" name="TextBox 31">
            <a:extLst>
              <a:ext uri="{FF2B5EF4-FFF2-40B4-BE49-F238E27FC236}">
                <a16:creationId xmlns:a16="http://schemas.microsoft.com/office/drawing/2014/main" id="{6803DB09-0817-4FDC-430C-08E026DED5C9}"/>
              </a:ext>
            </a:extLst>
          </p:cNvPr>
          <p:cNvSpPr txBox="1"/>
          <p:nvPr/>
        </p:nvSpPr>
        <p:spPr>
          <a:xfrm>
            <a:off x="1000125" y="981356"/>
            <a:ext cx="10358548" cy="404278"/>
          </a:xfrm>
          <a:prstGeom prst="rect">
            <a:avLst/>
          </a:prstGeom>
          <a:noFill/>
        </p:spPr>
        <p:txBody>
          <a:bodyPr wrap="square" lIns="91440" tIns="45720" rIns="91440" bIns="45720" anchor="t">
            <a:spAutoFit/>
          </a:bodyPr>
          <a:lstStyle/>
          <a:p>
            <a:pPr algn="r" rtl="1">
              <a:lnSpc>
                <a:spcPct val="107000"/>
              </a:lnSpc>
              <a:spcAft>
                <a:spcPts val="800"/>
              </a:spcAft>
            </a:pPr>
            <a:r>
              <a:rPr lang="ar-SA" sz="2000" b="1" dirty="0">
                <a:effectLst/>
                <a:latin typeface="Rubik" pitchFamily="2" charset="-79"/>
                <a:ea typeface="Calibri"/>
                <a:cs typeface="Rubik" pitchFamily="2" charset="-79"/>
              </a:rPr>
              <a:t>ناقش مع زملائك في المجموعة</a:t>
            </a:r>
            <a:r>
              <a:rPr lang="ar-BH" sz="2000" b="1" dirty="0">
                <a:latin typeface="Rubik" pitchFamily="2" charset="-79"/>
                <a:ea typeface="Calibri"/>
                <a:cs typeface="Rubik" pitchFamily="2" charset="-79"/>
              </a:rPr>
              <a:t> </a:t>
            </a:r>
            <a:r>
              <a:rPr lang="ar-SA" sz="2000" b="1" dirty="0">
                <a:latin typeface="Rubik" pitchFamily="2" charset="-79"/>
                <a:ea typeface="Calibri"/>
                <a:cs typeface="Rubik" pitchFamily="2" charset="-79"/>
              </a:rPr>
              <a:t>المخطط</a:t>
            </a:r>
            <a:r>
              <a:rPr lang="ar-SA" sz="2000" b="1" dirty="0">
                <a:effectLst/>
                <a:latin typeface="Rubik" pitchFamily="2" charset="-79"/>
                <a:ea typeface="Calibri"/>
                <a:cs typeface="Rubik" pitchFamily="2" charset="-79"/>
              </a:rPr>
              <a:t> </a:t>
            </a:r>
            <a:r>
              <a:rPr lang="ar-SA" sz="2000" b="1" dirty="0">
                <a:latin typeface="Rubik" pitchFamily="2" charset="-79"/>
                <a:ea typeface="Calibri"/>
                <a:cs typeface="Rubik" pitchFamily="2" charset="-79"/>
              </a:rPr>
              <a:t>المفاهيمي </a:t>
            </a:r>
            <a:r>
              <a:rPr lang="ar-SA" sz="2000" b="1" dirty="0">
                <a:effectLst/>
                <a:latin typeface="Rubik" pitchFamily="2" charset="-79"/>
                <a:ea typeface="Calibri"/>
                <a:cs typeface="Rubik" pitchFamily="2" charset="-79"/>
              </a:rPr>
              <a:t>أدناه، </a:t>
            </a:r>
            <a:r>
              <a:rPr lang="ar-BH" sz="2000" b="1" dirty="0">
                <a:effectLst/>
                <a:latin typeface="Rubik" pitchFamily="2" charset="-79"/>
                <a:ea typeface="Calibri"/>
                <a:cs typeface="Rubik" pitchFamily="2" charset="-79"/>
              </a:rPr>
              <a:t>ثم أجب عن </a:t>
            </a:r>
            <a:r>
              <a:rPr lang="ar-SA" sz="2000" b="1" dirty="0">
                <a:effectLst/>
                <a:latin typeface="Rubik" pitchFamily="2" charset="-79"/>
                <a:ea typeface="Calibri"/>
                <a:cs typeface="Rubik" pitchFamily="2" charset="-79"/>
              </a:rPr>
              <a:t>الأسئلة الآتية:</a:t>
            </a:r>
            <a:endParaRPr lang="en-US" sz="2000" b="1" dirty="0">
              <a:effectLst/>
              <a:latin typeface="Rubik" pitchFamily="2" charset="-79"/>
              <a:ea typeface="Calibri"/>
              <a:cs typeface="Rubik" pitchFamily="2" charset="-79"/>
            </a:endParaRPr>
          </a:p>
        </p:txBody>
      </p:sp>
      <p:grpSp>
        <p:nvGrpSpPr>
          <p:cNvPr id="9" name="Group 8">
            <a:extLst>
              <a:ext uri="{FF2B5EF4-FFF2-40B4-BE49-F238E27FC236}">
                <a16:creationId xmlns:a16="http://schemas.microsoft.com/office/drawing/2014/main" id="{F85B6595-4A70-1BFE-E686-017887BF7BBB}"/>
              </a:ext>
            </a:extLst>
          </p:cNvPr>
          <p:cNvGrpSpPr/>
          <p:nvPr/>
        </p:nvGrpSpPr>
        <p:grpSpPr>
          <a:xfrm>
            <a:off x="8785506" y="1731238"/>
            <a:ext cx="2362757" cy="4145406"/>
            <a:chOff x="8334193" y="1961053"/>
            <a:chExt cx="2362757" cy="4145406"/>
          </a:xfrm>
        </p:grpSpPr>
        <p:sp>
          <p:nvSpPr>
            <p:cNvPr id="4" name="Freeform: Shape 3">
              <a:extLst>
                <a:ext uri="{FF2B5EF4-FFF2-40B4-BE49-F238E27FC236}">
                  <a16:creationId xmlns:a16="http://schemas.microsoft.com/office/drawing/2014/main" id="{8EFDA7AD-37B1-33AD-D4D7-06FCBD8B51D3}"/>
                </a:ext>
              </a:extLst>
            </p:cNvPr>
            <p:cNvSpPr/>
            <p:nvPr/>
          </p:nvSpPr>
          <p:spPr>
            <a:xfrm>
              <a:off x="8347154" y="4489203"/>
              <a:ext cx="2349796" cy="1617256"/>
            </a:xfrm>
            <a:custGeom>
              <a:avLst/>
              <a:gdLst>
                <a:gd name="connsiteX0" fmla="*/ 0 w 1356881"/>
                <a:gd name="connsiteY0" fmla="*/ 0 h 1943533"/>
                <a:gd name="connsiteX1" fmla="*/ 1130730 w 1356881"/>
                <a:gd name="connsiteY1" fmla="*/ 0 h 1943533"/>
                <a:gd name="connsiteX2" fmla="*/ 1356881 w 1356881"/>
                <a:gd name="connsiteY2" fmla="*/ 226151 h 1943533"/>
                <a:gd name="connsiteX3" fmla="*/ 1356881 w 1356881"/>
                <a:gd name="connsiteY3" fmla="*/ 1943533 h 1943533"/>
                <a:gd name="connsiteX4" fmla="*/ 0 w 1356881"/>
                <a:gd name="connsiteY4" fmla="*/ 1943533 h 1943533"/>
                <a:gd name="connsiteX5" fmla="*/ 0 w 1356881"/>
                <a:gd name="connsiteY5" fmla="*/ 0 h 194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881" h="1943533">
                  <a:moveTo>
                    <a:pt x="0" y="1943532"/>
                  </a:moveTo>
                  <a:lnTo>
                    <a:pt x="0" y="323929"/>
                  </a:lnTo>
                  <a:cubicBezTo>
                    <a:pt x="0" y="145028"/>
                    <a:pt x="70689" y="1"/>
                    <a:pt x="157888" y="1"/>
                  </a:cubicBezTo>
                  <a:lnTo>
                    <a:pt x="1356881" y="1"/>
                  </a:lnTo>
                  <a:lnTo>
                    <a:pt x="1356881" y="1943532"/>
                  </a:lnTo>
                  <a:lnTo>
                    <a:pt x="0" y="1943532"/>
                  </a:lnTo>
                  <a:close/>
                </a:path>
              </a:pathLst>
            </a:custGeom>
            <a:solidFill>
              <a:srgbClr val="1C4679"/>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92457" tIns="92456" rIns="92456" bIns="431676" numCol="1" spcCol="1270" anchor="ctr" anchorCtr="0">
              <a:noAutofit/>
            </a:bodyPr>
            <a:lstStyle/>
            <a:p>
              <a:pPr algn="ctr">
                <a:lnSpc>
                  <a:spcPct val="90000"/>
                </a:lnSpc>
                <a:spcAft>
                  <a:spcPts val="505"/>
                </a:spcAft>
              </a:pPr>
              <a:r>
                <a:rPr lang="ar-BH" b="1" dirty="0">
                  <a:solidFill>
                    <a:srgbClr val="FFFFFF"/>
                  </a:solidFill>
                  <a:latin typeface="Rubik" pitchFamily="2" charset="-79"/>
                  <a:ea typeface="Calibri" panose="020F0502020204030204" pitchFamily="34" charset="0"/>
                  <a:cs typeface="Rubik" pitchFamily="2" charset="-79"/>
                </a:rPr>
                <a:t>مشاركة العائلة</a:t>
              </a:r>
            </a:p>
            <a:p>
              <a:pPr algn="ctr">
                <a:lnSpc>
                  <a:spcPct val="90000"/>
                </a:lnSpc>
                <a:spcAft>
                  <a:spcPts val="505"/>
                </a:spcAft>
              </a:pPr>
              <a:r>
                <a:rPr lang="ar-BH" b="1" dirty="0">
                  <a:solidFill>
                    <a:srgbClr val="FFFFFF"/>
                  </a:solidFill>
                  <a:latin typeface="Rubik" pitchFamily="2" charset="-79"/>
                  <a:ea typeface="Calibri" panose="020F0502020204030204" pitchFamily="34" charset="0"/>
                  <a:cs typeface="Rubik" pitchFamily="2" charset="-79"/>
                </a:rPr>
                <a:t> والمجتمع</a:t>
              </a:r>
              <a:endParaRPr lang="en-US" sz="1400" dirty="0">
                <a:latin typeface="Rubik" pitchFamily="2" charset="-79"/>
                <a:ea typeface="Calibri" panose="020F0502020204030204" pitchFamily="34" charset="0"/>
                <a:cs typeface="Rubik" pitchFamily="2" charset="-79"/>
              </a:endParaRPr>
            </a:p>
          </p:txBody>
        </p:sp>
        <p:sp>
          <p:nvSpPr>
            <p:cNvPr id="5" name="Freeform: Shape 4">
              <a:extLst>
                <a:ext uri="{FF2B5EF4-FFF2-40B4-BE49-F238E27FC236}">
                  <a16:creationId xmlns:a16="http://schemas.microsoft.com/office/drawing/2014/main" id="{10B6D0F2-A0C1-2FCF-C387-D7081378499D}"/>
                </a:ext>
              </a:extLst>
            </p:cNvPr>
            <p:cNvSpPr/>
            <p:nvPr/>
          </p:nvSpPr>
          <p:spPr>
            <a:xfrm>
              <a:off x="8334193" y="1961053"/>
              <a:ext cx="2349795" cy="1617256"/>
            </a:xfrm>
            <a:custGeom>
              <a:avLst/>
              <a:gdLst>
                <a:gd name="connsiteX0" fmla="*/ 0 w 1943533"/>
                <a:gd name="connsiteY0" fmla="*/ 0 h 1356881"/>
                <a:gd name="connsiteX1" fmla="*/ 1717382 w 1943533"/>
                <a:gd name="connsiteY1" fmla="*/ 0 h 1356881"/>
                <a:gd name="connsiteX2" fmla="*/ 1943533 w 1943533"/>
                <a:gd name="connsiteY2" fmla="*/ 226151 h 1356881"/>
                <a:gd name="connsiteX3" fmla="*/ 1943533 w 1943533"/>
                <a:gd name="connsiteY3" fmla="*/ 1356881 h 1356881"/>
                <a:gd name="connsiteX4" fmla="*/ 0 w 1943533"/>
                <a:gd name="connsiteY4" fmla="*/ 1356881 h 1356881"/>
                <a:gd name="connsiteX5" fmla="*/ 0 w 1943533"/>
                <a:gd name="connsiteY5" fmla="*/ 0 h 135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533" h="1356881">
                  <a:moveTo>
                    <a:pt x="0" y="0"/>
                  </a:moveTo>
                  <a:lnTo>
                    <a:pt x="1717382" y="0"/>
                  </a:lnTo>
                  <a:cubicBezTo>
                    <a:pt x="1842282" y="0"/>
                    <a:pt x="1943533" y="101251"/>
                    <a:pt x="1943533" y="226151"/>
                  </a:cubicBezTo>
                  <a:lnTo>
                    <a:pt x="1943533" y="1356881"/>
                  </a:lnTo>
                  <a:lnTo>
                    <a:pt x="0" y="1356881"/>
                  </a:lnTo>
                  <a:lnTo>
                    <a:pt x="0" y="0"/>
                  </a:lnTo>
                  <a:close/>
                </a:path>
              </a:pathLst>
            </a:custGeom>
            <a:solidFill>
              <a:srgbClr val="3376CC"/>
            </a:solidFill>
          </p:spPr>
          <p:style>
            <a:lnRef idx="2">
              <a:schemeClr val="lt1">
                <a:hueOff val="0"/>
                <a:satOff val="0"/>
                <a:lumOff val="0"/>
                <a:alphaOff val="0"/>
              </a:schemeClr>
            </a:lnRef>
            <a:fillRef idx="1">
              <a:scrgbClr r="0" g="0" b="0"/>
            </a:fillRef>
            <a:effectRef idx="0">
              <a:schemeClr val="accent1">
                <a:shade val="80000"/>
                <a:hueOff val="181866"/>
                <a:satOff val="-18964"/>
                <a:lumOff val="12740"/>
                <a:alphaOff val="0"/>
              </a:schemeClr>
            </a:effectRef>
            <a:fontRef idx="minor">
              <a:schemeClr val="lt1"/>
            </a:fontRef>
          </p:style>
          <p:txBody>
            <a:bodyPr spcFirstLastPara="0" vert="horz" wrap="square" lIns="92456" tIns="92456" rIns="92456" bIns="431676" numCol="1" spcCol="1270" anchor="ctr" anchorCtr="0">
              <a:noAutofit/>
            </a:bodyPr>
            <a:lstStyle/>
            <a:p>
              <a:pPr marL="0" marR="0" algn="ctr" rtl="1">
                <a:lnSpc>
                  <a:spcPct val="90000"/>
                </a:lnSpc>
                <a:spcBef>
                  <a:spcPts val="0"/>
                </a:spcBef>
                <a:spcAft>
                  <a:spcPts val="505"/>
                </a:spcAft>
              </a:pPr>
              <a:r>
                <a:rPr lang="en-US" sz="1100" b="1" kern="1200" dirty="0">
                  <a:solidFill>
                    <a:srgbClr val="FFFFFF"/>
                  </a:solidFill>
                  <a:effectLst/>
                  <a:latin typeface="Rubik" pitchFamily="2" charset="-79"/>
                  <a:ea typeface="Calibri" panose="020F0502020204030204" pitchFamily="34" charset="0"/>
                  <a:cs typeface="Rubik" pitchFamily="2" charset="-79"/>
                </a:rPr>
                <a:t> </a:t>
              </a:r>
              <a:endParaRPr lang="en-US" sz="1100" dirty="0">
                <a:effectLst/>
                <a:latin typeface="Rubik" pitchFamily="2" charset="-79"/>
                <a:ea typeface="Calibri" panose="020F0502020204030204" pitchFamily="34" charset="0"/>
                <a:cs typeface="Rubik" pitchFamily="2" charset="-79"/>
              </a:endParaRPr>
            </a:p>
            <a:p>
              <a:pPr marL="0" marR="0" algn="ctr" rtl="1">
                <a:lnSpc>
                  <a:spcPct val="90000"/>
                </a:lnSpc>
                <a:spcBef>
                  <a:spcPts val="0"/>
                </a:spcBef>
                <a:spcAft>
                  <a:spcPts val="505"/>
                </a:spcAft>
              </a:pPr>
              <a:r>
                <a:rPr lang="ar-BH" b="1" kern="1200" dirty="0">
                  <a:solidFill>
                    <a:srgbClr val="FFFFFF"/>
                  </a:solidFill>
                  <a:effectLst/>
                  <a:latin typeface="Rubik" pitchFamily="2" charset="-79"/>
                  <a:ea typeface="Calibri" panose="020F0502020204030204" pitchFamily="34" charset="0"/>
                  <a:cs typeface="Rubik" pitchFamily="2" charset="-79"/>
                </a:rPr>
                <a:t>التخطيط للتطوير</a:t>
              </a:r>
            </a:p>
          </p:txBody>
        </p:sp>
        <p:sp>
          <p:nvSpPr>
            <p:cNvPr id="8" name="Freeform: Shape 7">
              <a:extLst>
                <a:ext uri="{FF2B5EF4-FFF2-40B4-BE49-F238E27FC236}">
                  <a16:creationId xmlns:a16="http://schemas.microsoft.com/office/drawing/2014/main" id="{5A0CDA02-E57D-1763-C380-89E7427E380F}"/>
                </a:ext>
              </a:extLst>
            </p:cNvPr>
            <p:cNvSpPr/>
            <p:nvPr/>
          </p:nvSpPr>
          <p:spPr>
            <a:xfrm>
              <a:off x="8770386" y="3455504"/>
              <a:ext cx="1503332" cy="1125215"/>
            </a:xfrm>
            <a:custGeom>
              <a:avLst/>
              <a:gdLst>
                <a:gd name="connsiteX0" fmla="*/ 0 w 1166119"/>
                <a:gd name="connsiteY0" fmla="*/ 113076 h 678440"/>
                <a:gd name="connsiteX1" fmla="*/ 113076 w 1166119"/>
                <a:gd name="connsiteY1" fmla="*/ 0 h 678440"/>
                <a:gd name="connsiteX2" fmla="*/ 1053043 w 1166119"/>
                <a:gd name="connsiteY2" fmla="*/ 0 h 678440"/>
                <a:gd name="connsiteX3" fmla="*/ 1166119 w 1166119"/>
                <a:gd name="connsiteY3" fmla="*/ 113076 h 678440"/>
                <a:gd name="connsiteX4" fmla="*/ 1166119 w 1166119"/>
                <a:gd name="connsiteY4" fmla="*/ 565364 h 678440"/>
                <a:gd name="connsiteX5" fmla="*/ 1053043 w 1166119"/>
                <a:gd name="connsiteY5" fmla="*/ 678440 h 678440"/>
                <a:gd name="connsiteX6" fmla="*/ 113076 w 1166119"/>
                <a:gd name="connsiteY6" fmla="*/ 678440 h 678440"/>
                <a:gd name="connsiteX7" fmla="*/ 0 w 1166119"/>
                <a:gd name="connsiteY7" fmla="*/ 565364 h 678440"/>
                <a:gd name="connsiteX8" fmla="*/ 0 w 1166119"/>
                <a:gd name="connsiteY8" fmla="*/ 113076 h 6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119" h="678440">
                  <a:moveTo>
                    <a:pt x="0" y="113076"/>
                  </a:moveTo>
                  <a:cubicBezTo>
                    <a:pt x="0" y="50626"/>
                    <a:pt x="50626" y="0"/>
                    <a:pt x="113076" y="0"/>
                  </a:cubicBezTo>
                  <a:lnTo>
                    <a:pt x="1053043" y="0"/>
                  </a:lnTo>
                  <a:cubicBezTo>
                    <a:pt x="1115493" y="0"/>
                    <a:pt x="1166119" y="50626"/>
                    <a:pt x="1166119" y="113076"/>
                  </a:cubicBezTo>
                  <a:lnTo>
                    <a:pt x="1166119" y="565364"/>
                  </a:lnTo>
                  <a:cubicBezTo>
                    <a:pt x="1166119" y="627814"/>
                    <a:pt x="1115493" y="678440"/>
                    <a:pt x="1053043" y="678440"/>
                  </a:cubicBezTo>
                  <a:lnTo>
                    <a:pt x="113076" y="678440"/>
                  </a:lnTo>
                  <a:cubicBezTo>
                    <a:pt x="50626" y="678440"/>
                    <a:pt x="0" y="627814"/>
                    <a:pt x="0" y="565364"/>
                  </a:cubicBezTo>
                  <a:lnTo>
                    <a:pt x="0" y="113076"/>
                  </a:lnTo>
                  <a:close/>
                </a:path>
              </a:pathLst>
            </a:custGeom>
            <a:solidFill>
              <a:srgbClr val="EFF4FB"/>
            </a:solidFill>
          </p:spPr>
          <p:style>
            <a:lnRef idx="2">
              <a:schemeClr val="l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2649" tIns="82649" rIns="82649" bIns="82649" numCol="1" spcCol="1270" anchor="ctr" anchorCtr="0">
              <a:noAutofit/>
            </a:bodyPr>
            <a:lstStyle/>
            <a:p>
              <a:pPr marL="0" marR="0" algn="ctr">
                <a:lnSpc>
                  <a:spcPct val="90000"/>
                </a:lnSpc>
                <a:spcBef>
                  <a:spcPts val="0"/>
                </a:spcBef>
                <a:spcAft>
                  <a:spcPts val="590"/>
                </a:spcAft>
              </a:pPr>
              <a:r>
                <a:rPr lang="ar-BH" sz="2800" b="1" kern="1200" dirty="0">
                  <a:solidFill>
                    <a:srgbClr val="1C4679"/>
                  </a:solidFill>
                  <a:effectLst/>
                  <a:latin typeface="Rubik" pitchFamily="2" charset="-79"/>
                  <a:ea typeface="Calibri" panose="020F0502020204030204" pitchFamily="34" charset="0"/>
                  <a:cs typeface="Rubik" pitchFamily="2" charset="-79"/>
                </a:rPr>
                <a:t>القيادة والإدارة</a:t>
              </a:r>
              <a:endParaRPr lang="en-US" sz="2000" b="1" dirty="0">
                <a:solidFill>
                  <a:srgbClr val="1C4679"/>
                </a:solidFill>
                <a:effectLst/>
                <a:latin typeface="Rubik" pitchFamily="2" charset="-79"/>
                <a:ea typeface="Calibri" panose="020F0502020204030204" pitchFamily="34" charset="0"/>
                <a:cs typeface="Rubik" pitchFamily="2" charset="-79"/>
              </a:endParaRPr>
            </a:p>
          </p:txBody>
        </p:sp>
      </p:grpSp>
    </p:spTree>
    <p:extLst>
      <p:ext uri="{BB962C8B-B14F-4D97-AF65-F5344CB8AC3E}">
        <p14:creationId xmlns:p14="http://schemas.microsoft.com/office/powerpoint/2010/main" val="1089020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86AE6-E437-1242-33FE-87339C027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42929-EF93-32D8-5CDA-1458BB2D9D4B}"/>
              </a:ext>
            </a:extLst>
          </p:cNvPr>
          <p:cNvSpPr>
            <a:spLocks noGrp="1"/>
          </p:cNvSpPr>
          <p:nvPr>
            <p:ph type="title"/>
          </p:nvPr>
        </p:nvSpPr>
        <p:spPr>
          <a:xfrm>
            <a:off x="1650173" y="5271307"/>
            <a:ext cx="9516122" cy="906318"/>
          </a:xfrm>
        </p:spPr>
        <p:txBody>
          <a:bodyPr/>
          <a:lstStyle/>
          <a:p>
            <a:pPr algn="ctr" rtl="1">
              <a:lnSpc>
                <a:spcPct val="150000"/>
              </a:lnSpc>
            </a:pPr>
            <a:r>
              <a:rPr lang="ar-BH" sz="2400" dirty="0">
                <a:latin typeface="Rubik" pitchFamily="2" charset="-79"/>
                <a:cs typeface="Rubik" pitchFamily="2" charset="-79"/>
              </a:rPr>
              <a:t>مراحل عملية مراجعة رياض الأطفال وإجراءاتها</a:t>
            </a:r>
            <a:endParaRPr lang="en-GB" sz="4800" dirty="0">
              <a:latin typeface="Rubik" pitchFamily="2" charset="-79"/>
              <a:cs typeface="Rubik" pitchFamily="2" charset="-79"/>
            </a:endParaRPr>
          </a:p>
        </p:txBody>
      </p:sp>
    </p:spTree>
    <p:extLst>
      <p:ext uri="{BB962C8B-B14F-4D97-AF65-F5344CB8AC3E}">
        <p14:creationId xmlns:p14="http://schemas.microsoft.com/office/powerpoint/2010/main" val="945385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749849" y="128764"/>
            <a:ext cx="10692301" cy="744584"/>
          </a:xfrm>
        </p:spPr>
        <p:txBody>
          <a:bodyPr>
            <a:normAutofit/>
          </a:bodyPr>
          <a:lstStyle/>
          <a:p>
            <a:pPr algn="r"/>
            <a:r>
              <a:rPr lang="ar-BH" sz="2800" dirty="0">
                <a:solidFill>
                  <a:srgbClr val="1C4679"/>
                </a:solidFill>
                <a:latin typeface="Rubik" pitchFamily="2" charset="-79"/>
                <a:cs typeface="Rubik" pitchFamily="2" charset="-79"/>
              </a:rPr>
              <a:t>مراحل عملية مراجعة رياض الأطفال وإجراءاتها</a:t>
            </a:r>
          </a:p>
        </p:txBody>
      </p:sp>
      <p:sp>
        <p:nvSpPr>
          <p:cNvPr id="3" name="Rectangle: Rounded Corners 2">
            <a:extLst>
              <a:ext uri="{FF2B5EF4-FFF2-40B4-BE49-F238E27FC236}">
                <a16:creationId xmlns:a16="http://schemas.microsoft.com/office/drawing/2014/main" id="{7E38DF47-77A1-3B88-D2F5-E6161327DD3E}"/>
              </a:ext>
            </a:extLst>
          </p:cNvPr>
          <p:cNvSpPr/>
          <p:nvPr/>
        </p:nvSpPr>
        <p:spPr>
          <a:xfrm flipH="1">
            <a:off x="9808993" y="1237017"/>
            <a:ext cx="1817482" cy="1190613"/>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BH" sz="2000" b="1" dirty="0">
                <a:solidFill>
                  <a:prstClr val="white"/>
                </a:solidFill>
                <a:latin typeface="Rubik" pitchFamily="2" charset="-79"/>
                <a:cs typeface="Rubik" pitchFamily="2" charset="-79"/>
              </a:rPr>
              <a:t>المرحلة 1</a:t>
            </a:r>
            <a:endParaRPr lang="en-US" sz="2000" b="1" dirty="0">
              <a:solidFill>
                <a:prstClr val="white"/>
              </a:solidFill>
              <a:latin typeface="Rubik" pitchFamily="2" charset="-79"/>
              <a:cs typeface="Rubik" pitchFamily="2" charset="-79"/>
            </a:endParaRPr>
          </a:p>
          <a:p>
            <a:pPr algn="ctr" defTabSz="685800" rtl="1">
              <a:defRPr/>
            </a:pPr>
            <a:r>
              <a:rPr lang="ar-BH" sz="2000" b="1" dirty="0">
                <a:solidFill>
                  <a:prstClr val="white"/>
                </a:solidFill>
                <a:latin typeface="Rubik" pitchFamily="2" charset="-79"/>
                <a:cs typeface="Rubik" pitchFamily="2" charset="-79"/>
              </a:rPr>
              <a:t>قبل المراجعة</a:t>
            </a:r>
            <a:endParaRPr lang="en-US" sz="2000" b="1" dirty="0">
              <a:solidFill>
                <a:prstClr val="white"/>
              </a:solidFill>
              <a:latin typeface="Rubik" pitchFamily="2" charset="-79"/>
              <a:cs typeface="Rubik" pitchFamily="2" charset="-79"/>
            </a:endParaRPr>
          </a:p>
        </p:txBody>
      </p:sp>
      <p:sp>
        <p:nvSpPr>
          <p:cNvPr id="4" name="Rectangle: Rounded Corners 3">
            <a:extLst>
              <a:ext uri="{FF2B5EF4-FFF2-40B4-BE49-F238E27FC236}">
                <a16:creationId xmlns:a16="http://schemas.microsoft.com/office/drawing/2014/main" id="{8B08CFEF-6021-07B2-FA6D-B2CB5B5A8C0E}"/>
              </a:ext>
            </a:extLst>
          </p:cNvPr>
          <p:cNvSpPr/>
          <p:nvPr/>
        </p:nvSpPr>
        <p:spPr>
          <a:xfrm flipH="1">
            <a:off x="9808992" y="2909526"/>
            <a:ext cx="1817483" cy="1731137"/>
          </a:xfrm>
          <a:prstGeom prst="roundRect">
            <a:avLst>
              <a:gd name="adj" fmla="val 0"/>
            </a:avLst>
          </a:prstGeom>
          <a:solidFill>
            <a:schemeClr val="tx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ar-BH" sz="2000" b="1" dirty="0">
                <a:solidFill>
                  <a:schemeClr val="tx1"/>
                </a:solidFill>
                <a:latin typeface="Rubik" pitchFamily="2" charset="-79"/>
                <a:cs typeface="Rubik" pitchFamily="2" charset="-79"/>
              </a:rPr>
              <a:t>اسبوعين </a:t>
            </a:r>
            <a:endParaRPr lang="en-US" sz="2000" b="1" dirty="0">
              <a:solidFill>
                <a:schemeClr val="tx1"/>
              </a:solidFill>
              <a:latin typeface="Rubik" pitchFamily="2" charset="-79"/>
              <a:cs typeface="Rubik" pitchFamily="2" charset="-79"/>
            </a:endParaRPr>
          </a:p>
          <a:p>
            <a:pPr algn="ctr" defTabSz="685800">
              <a:defRPr/>
            </a:pPr>
            <a:r>
              <a:rPr lang="ar-BH" sz="2000" b="1" dirty="0">
                <a:solidFill>
                  <a:schemeClr val="tx1"/>
                </a:solidFill>
                <a:latin typeface="Rubik" pitchFamily="2" charset="-79"/>
                <a:cs typeface="Rubik" pitchFamily="2" charset="-79"/>
              </a:rPr>
              <a:t>قبل المراجعة</a:t>
            </a:r>
            <a:endParaRPr lang="en-US" sz="2000" b="1" dirty="0">
              <a:solidFill>
                <a:schemeClr val="tx1"/>
              </a:solidFill>
              <a:latin typeface="Rubik" pitchFamily="2" charset="-79"/>
              <a:cs typeface="Rubik" pitchFamily="2" charset="-79"/>
            </a:endParaRPr>
          </a:p>
        </p:txBody>
      </p:sp>
      <p:sp>
        <p:nvSpPr>
          <p:cNvPr id="15" name="TextBox 14">
            <a:extLst>
              <a:ext uri="{FF2B5EF4-FFF2-40B4-BE49-F238E27FC236}">
                <a16:creationId xmlns:a16="http://schemas.microsoft.com/office/drawing/2014/main" id="{855A5DC8-9443-13A6-D9F6-49C14BA84255}"/>
              </a:ext>
            </a:extLst>
          </p:cNvPr>
          <p:cNvSpPr txBox="1"/>
          <p:nvPr/>
        </p:nvSpPr>
        <p:spPr>
          <a:xfrm>
            <a:off x="457200" y="1493768"/>
            <a:ext cx="7646564" cy="1339534"/>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BH" sz="2000" b="1" dirty="0">
                <a:latin typeface="Rubik" pitchFamily="2" charset="-79"/>
                <a:cs typeface="Rubik" pitchFamily="2" charset="-79"/>
              </a:rPr>
              <a:t>تحمل الروضة المستندات المطلوبة على </a:t>
            </a:r>
            <a:r>
              <a:rPr lang="en-US" sz="2000" b="1" dirty="0">
                <a:latin typeface="Rubik" pitchFamily="2" charset="-79"/>
                <a:cs typeface="Rubik" pitchFamily="2" charset="-79"/>
              </a:rPr>
              <a:t>HUB</a:t>
            </a:r>
            <a:r>
              <a:rPr lang="ar-BH" sz="2000" b="1" dirty="0">
                <a:latin typeface="Rubik" pitchFamily="2" charset="-79"/>
                <a:cs typeface="Rubik" pitchFamily="2" charset="-79"/>
              </a:rPr>
              <a:t> في الوقت المحدد</a:t>
            </a:r>
            <a:endParaRPr lang="en-US" sz="2000" b="1" dirty="0">
              <a:latin typeface="Rubik" pitchFamily="2" charset="-79"/>
              <a:cs typeface="Rubik" pitchFamily="2" charset="-79"/>
            </a:endParaRPr>
          </a:p>
          <a:p>
            <a:pPr algn="r" rtl="1">
              <a:lnSpc>
                <a:spcPct val="150000"/>
              </a:lnSpc>
            </a:pPr>
            <a:r>
              <a:rPr lang="ar-BH" dirty="0">
                <a:solidFill>
                  <a:srgbClr val="127E11"/>
                </a:solidFill>
                <a:latin typeface="Rubik" pitchFamily="2" charset="-79"/>
                <a:cs typeface="Rubik" pitchFamily="2" charset="-79"/>
              </a:rPr>
              <a:t>استمارة التقييم الذاتي – خطة العمل – الجدول الزمني – معلومات العاملين في الروضة </a:t>
            </a:r>
            <a:endParaRPr lang="en-US" dirty="0">
              <a:solidFill>
                <a:srgbClr val="127E11"/>
              </a:solidFill>
              <a:latin typeface="Rubik" pitchFamily="2" charset="-79"/>
              <a:cs typeface="Rubik" pitchFamily="2" charset="-79"/>
            </a:endParaRPr>
          </a:p>
        </p:txBody>
      </p:sp>
      <p:pic>
        <p:nvPicPr>
          <p:cNvPr id="24" name="Graphic 23" descr="Download from cloud with solid fill">
            <a:extLst>
              <a:ext uri="{FF2B5EF4-FFF2-40B4-BE49-F238E27FC236}">
                <a16:creationId xmlns:a16="http://schemas.microsoft.com/office/drawing/2014/main" id="{F498055F-B068-E22C-8993-44810410AC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5203" y="1402254"/>
            <a:ext cx="860137" cy="860137"/>
          </a:xfrm>
          <a:prstGeom prst="rect">
            <a:avLst/>
          </a:prstGeom>
        </p:spPr>
      </p:pic>
      <p:sp>
        <p:nvSpPr>
          <p:cNvPr id="51" name="TextBox 50">
            <a:extLst>
              <a:ext uri="{FF2B5EF4-FFF2-40B4-BE49-F238E27FC236}">
                <a16:creationId xmlns:a16="http://schemas.microsoft.com/office/drawing/2014/main" id="{50177E1D-F07D-C8FD-35BA-6980C2481790}"/>
              </a:ext>
            </a:extLst>
          </p:cNvPr>
          <p:cNvSpPr txBox="1"/>
          <p:nvPr/>
        </p:nvSpPr>
        <p:spPr>
          <a:xfrm>
            <a:off x="981307" y="5256401"/>
            <a:ext cx="7122457" cy="977191"/>
          </a:xfrm>
          <a:prstGeom prst="rect">
            <a:avLst/>
          </a:prstGeom>
          <a:noFill/>
        </p:spPr>
        <p:txBody>
          <a:bodyPr wrap="square">
            <a:spAutoFit/>
          </a:bodyPr>
          <a:lstStyle/>
          <a:p>
            <a:pPr marL="285750" indent="-285750" algn="r" rtl="1">
              <a:lnSpc>
                <a:spcPct val="150000"/>
              </a:lnSpc>
              <a:buFont typeface="Arial" panose="020B0604020202020204" pitchFamily="34" charset="0"/>
              <a:buChar char="•"/>
            </a:pPr>
            <a:r>
              <a:rPr lang="ar-BH" sz="2000" b="1" dirty="0">
                <a:latin typeface="Rubik" pitchFamily="2" charset="-79"/>
                <a:cs typeface="Rubik" pitchFamily="2" charset="-79"/>
              </a:rPr>
              <a:t>اتصال قائد الفريق للروضة</a:t>
            </a:r>
            <a:endParaRPr lang="ar-BH" b="1" dirty="0">
              <a:solidFill>
                <a:srgbClr val="C00000"/>
              </a:solidFill>
              <a:latin typeface="Rubik" pitchFamily="2" charset="-79"/>
              <a:cs typeface="Rubik" pitchFamily="2" charset="-79"/>
            </a:endParaRPr>
          </a:p>
          <a:p>
            <a:pPr marL="285750" indent="-285750" algn="r" rtl="1">
              <a:lnSpc>
                <a:spcPct val="150000"/>
              </a:lnSpc>
              <a:buFont typeface="Arial" panose="020B0604020202020204" pitchFamily="34" charset="0"/>
              <a:buChar char="•"/>
            </a:pPr>
            <a:r>
              <a:rPr lang="ar-BH" sz="2000" b="1" dirty="0">
                <a:latin typeface="Rubik" pitchFamily="2" charset="-79"/>
                <a:cs typeface="Rubik" pitchFamily="2" charset="-79"/>
              </a:rPr>
              <a:t>فريق المراجعة يحلل مستندات الروضة ويعد للمراجعة </a:t>
            </a:r>
            <a:endParaRPr lang="en-US" sz="2000" b="1" dirty="0">
              <a:latin typeface="Rubik" pitchFamily="2" charset="-79"/>
              <a:cs typeface="Rubik" pitchFamily="2" charset="-79"/>
            </a:endParaRPr>
          </a:p>
        </p:txBody>
      </p:sp>
      <p:sp>
        <p:nvSpPr>
          <p:cNvPr id="68" name="TextBox 67">
            <a:extLst>
              <a:ext uri="{FF2B5EF4-FFF2-40B4-BE49-F238E27FC236}">
                <a16:creationId xmlns:a16="http://schemas.microsoft.com/office/drawing/2014/main" id="{A6491CC1-FB95-B851-46BB-90430C9C685A}"/>
              </a:ext>
            </a:extLst>
          </p:cNvPr>
          <p:cNvSpPr txBox="1"/>
          <p:nvPr/>
        </p:nvSpPr>
        <p:spPr>
          <a:xfrm>
            <a:off x="0" y="3286498"/>
            <a:ext cx="8192022" cy="977191"/>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BH" sz="2000" b="1" dirty="0">
                <a:latin typeface="Rubik" pitchFamily="2" charset="-79"/>
                <a:cs typeface="Rubik" pitchFamily="2" charset="-79"/>
              </a:rPr>
              <a:t>تصل الروضة رسالة إشعار المراجعة </a:t>
            </a:r>
            <a:r>
              <a:rPr lang="ar-BH" dirty="0">
                <a:solidFill>
                  <a:srgbClr val="127E11"/>
                </a:solidFill>
                <a:latin typeface="Rubik" pitchFamily="2" charset="-79"/>
                <a:cs typeface="Rubik" pitchFamily="2" charset="-79"/>
              </a:rPr>
              <a:t>(تاريخ المراجعة – اسم قائد المراجعة)</a:t>
            </a:r>
            <a:endParaRPr lang="en-US" dirty="0">
              <a:solidFill>
                <a:srgbClr val="127E11"/>
              </a:solidFill>
              <a:latin typeface="Rubik" pitchFamily="2" charset="-79"/>
              <a:cs typeface="Rubik" pitchFamily="2" charset="-79"/>
            </a:endParaRPr>
          </a:p>
          <a:p>
            <a:pPr marL="342900" indent="-342900" algn="r" rtl="1">
              <a:lnSpc>
                <a:spcPct val="150000"/>
              </a:lnSpc>
              <a:buFont typeface="Arial" panose="020B0604020202020204" pitchFamily="34" charset="0"/>
              <a:buChar char="•"/>
            </a:pPr>
            <a:r>
              <a:rPr lang="ar-BH" sz="2000" b="1" dirty="0">
                <a:latin typeface="Rubik" pitchFamily="2" charset="-79"/>
                <a:cs typeface="Rubik" pitchFamily="2" charset="-79"/>
              </a:rPr>
              <a:t>مع استبيان أولياء الأمور </a:t>
            </a:r>
            <a:r>
              <a:rPr lang="en-US" dirty="0">
                <a:solidFill>
                  <a:srgbClr val="127E11"/>
                </a:solidFill>
                <a:latin typeface="Rubik" pitchFamily="2" charset="-79"/>
                <a:cs typeface="Rubik" pitchFamily="2" charset="-79"/>
              </a:rPr>
              <a:t>(PQ)</a:t>
            </a:r>
          </a:p>
        </p:txBody>
      </p:sp>
      <p:sp>
        <p:nvSpPr>
          <p:cNvPr id="69" name="Rectangle: Rounded Corners 68">
            <a:extLst>
              <a:ext uri="{FF2B5EF4-FFF2-40B4-BE49-F238E27FC236}">
                <a16:creationId xmlns:a16="http://schemas.microsoft.com/office/drawing/2014/main" id="{20775EFE-6A7A-2032-A194-0585BCCD22E1}"/>
              </a:ext>
            </a:extLst>
          </p:cNvPr>
          <p:cNvSpPr/>
          <p:nvPr/>
        </p:nvSpPr>
        <p:spPr>
          <a:xfrm flipH="1">
            <a:off x="9808993" y="5122559"/>
            <a:ext cx="1817482" cy="1190613"/>
          </a:xfrm>
          <a:prstGeom prst="roundRect">
            <a:avLst>
              <a:gd name="adj"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BH" sz="2000" b="1" dirty="0">
                <a:solidFill>
                  <a:schemeClr val="tx1"/>
                </a:solidFill>
                <a:latin typeface="Rubik" pitchFamily="2" charset="-79"/>
                <a:cs typeface="Rubik" pitchFamily="2" charset="-79"/>
              </a:rPr>
              <a:t>اسبوع المراجعة</a:t>
            </a:r>
          </a:p>
          <a:p>
            <a:pPr algn="ctr" defTabSz="685800" rtl="1">
              <a:defRPr/>
            </a:pPr>
            <a:r>
              <a:rPr lang="ar-BH" sz="2000" b="1" dirty="0">
                <a:solidFill>
                  <a:schemeClr val="tx1"/>
                </a:solidFill>
                <a:latin typeface="Rubik" pitchFamily="2" charset="-79"/>
                <a:cs typeface="Rubik" pitchFamily="2" charset="-79"/>
              </a:rPr>
              <a:t>(يوم الأحد) </a:t>
            </a:r>
            <a:endParaRPr lang="en-US" sz="2000" b="1" dirty="0">
              <a:solidFill>
                <a:schemeClr val="tx1"/>
              </a:solidFill>
              <a:latin typeface="Rubik" pitchFamily="2" charset="-79"/>
              <a:cs typeface="Rubik" pitchFamily="2" charset="-79"/>
            </a:endParaRPr>
          </a:p>
        </p:txBody>
      </p:sp>
      <p:pic>
        <p:nvPicPr>
          <p:cNvPr id="71" name="Graphic 70" descr="Speaker phone with solid fill">
            <a:extLst>
              <a:ext uri="{FF2B5EF4-FFF2-40B4-BE49-F238E27FC236}">
                <a16:creationId xmlns:a16="http://schemas.microsoft.com/office/drawing/2014/main" id="{1DD37965-AE41-5591-7D94-7535EB2BB0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5203" y="5287797"/>
            <a:ext cx="914400" cy="914400"/>
          </a:xfrm>
          <a:prstGeom prst="rect">
            <a:avLst/>
          </a:prstGeom>
        </p:spPr>
      </p:pic>
      <p:pic>
        <p:nvPicPr>
          <p:cNvPr id="73" name="Graphic 72" descr="Email with solid fill">
            <a:extLst>
              <a:ext uri="{FF2B5EF4-FFF2-40B4-BE49-F238E27FC236}">
                <a16:creationId xmlns:a16="http://schemas.microsoft.com/office/drawing/2014/main" id="{CA4AC465-BB9B-CBCF-2BC3-14B7962011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64527" y="3414349"/>
            <a:ext cx="721490" cy="721490"/>
          </a:xfrm>
          <a:prstGeom prst="rect">
            <a:avLst/>
          </a:prstGeom>
        </p:spPr>
      </p:pic>
    </p:spTree>
    <p:extLst>
      <p:ext uri="{BB962C8B-B14F-4D97-AF65-F5344CB8AC3E}">
        <p14:creationId xmlns:p14="http://schemas.microsoft.com/office/powerpoint/2010/main" val="49971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par>
                                <p:cTn id="30" presetID="10" presetClass="entr" presetSubtype="0"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p:bldP spid="51" grpId="0"/>
      <p:bldP spid="68" grpId="0"/>
      <p:bldP spid="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F997349-8B6D-CB95-9161-82D4C8569C92}"/>
              </a:ext>
            </a:extLst>
          </p:cNvPr>
          <p:cNvSpPr/>
          <p:nvPr/>
        </p:nvSpPr>
        <p:spPr>
          <a:xfrm flipH="1">
            <a:off x="9075540" y="1460188"/>
            <a:ext cx="2725748" cy="2182295"/>
          </a:xfrm>
          <a:prstGeom prst="roundRect">
            <a:avLst>
              <a:gd name="adj" fmla="val 0"/>
            </a:avLst>
          </a:prstGeom>
          <a:solidFill>
            <a:srgbClr val="FB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ar-BH" sz="2000" b="1" dirty="0">
                <a:solidFill>
                  <a:schemeClr val="tx1"/>
                </a:solidFill>
                <a:latin typeface="Rubik" pitchFamily="2" charset="-79"/>
                <a:cs typeface="Rubik" pitchFamily="2" charset="-79"/>
              </a:rPr>
              <a:t>المرحلة الثانية</a:t>
            </a:r>
            <a:endParaRPr lang="en-US" sz="2000" b="1" dirty="0">
              <a:solidFill>
                <a:schemeClr val="tx1"/>
              </a:solidFill>
              <a:latin typeface="Rubik" pitchFamily="2" charset="-79"/>
              <a:cs typeface="Rubik" pitchFamily="2" charset="-79"/>
            </a:endParaRPr>
          </a:p>
          <a:p>
            <a:pPr algn="ctr" defTabSz="685800">
              <a:defRPr/>
            </a:pPr>
            <a:r>
              <a:rPr lang="ar-BH" sz="2000" b="1" dirty="0">
                <a:solidFill>
                  <a:schemeClr val="tx1"/>
                </a:solidFill>
                <a:latin typeface="Rubik" pitchFamily="2" charset="-79"/>
                <a:cs typeface="Rubik" pitchFamily="2" charset="-79"/>
              </a:rPr>
              <a:t>خلال المراجعة</a:t>
            </a:r>
            <a:endParaRPr lang="en-US" sz="2000" b="1" dirty="0">
              <a:solidFill>
                <a:schemeClr val="tx1"/>
              </a:solidFill>
              <a:latin typeface="Rubik" pitchFamily="2" charset="-79"/>
              <a:cs typeface="Rubik" pitchFamily="2" charset="-79"/>
            </a:endParaRPr>
          </a:p>
        </p:txBody>
      </p:sp>
      <p:pic>
        <p:nvPicPr>
          <p:cNvPr id="18" name="Graphic 17" descr="Handprint outline">
            <a:extLst>
              <a:ext uri="{FF2B5EF4-FFF2-40B4-BE49-F238E27FC236}">
                <a16:creationId xmlns:a16="http://schemas.microsoft.com/office/drawing/2014/main" id="{36EBC101-7BEC-537B-E6F0-8AF1D4A1C7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1284" y="1155128"/>
            <a:ext cx="714045" cy="714045"/>
          </a:xfrm>
          <a:prstGeom prst="rect">
            <a:avLst/>
          </a:prstGeom>
        </p:spPr>
      </p:pic>
      <p:sp>
        <p:nvSpPr>
          <p:cNvPr id="20" name="TextBox 19">
            <a:extLst>
              <a:ext uri="{FF2B5EF4-FFF2-40B4-BE49-F238E27FC236}">
                <a16:creationId xmlns:a16="http://schemas.microsoft.com/office/drawing/2014/main" id="{142AF1F2-508F-0D42-0A81-E1B011A171D5}"/>
              </a:ext>
            </a:extLst>
          </p:cNvPr>
          <p:cNvSpPr txBox="1"/>
          <p:nvPr/>
        </p:nvSpPr>
        <p:spPr>
          <a:xfrm>
            <a:off x="-125260" y="1411806"/>
            <a:ext cx="6420991" cy="400110"/>
          </a:xfrm>
          <a:prstGeom prst="rect">
            <a:avLst/>
          </a:prstGeom>
          <a:noFill/>
        </p:spPr>
        <p:txBody>
          <a:bodyPr wrap="square">
            <a:spAutoFit/>
          </a:bodyPr>
          <a:lstStyle/>
          <a:p>
            <a:pPr marL="285750" indent="-285750" algn="r" defTabSz="685800" rtl="1">
              <a:buFont typeface="Arial" panose="020B0604020202020204" pitchFamily="34" charset="0"/>
              <a:buChar char="•"/>
              <a:defRPr/>
            </a:pPr>
            <a:r>
              <a:rPr lang="ar-BH" sz="2000" b="1" dirty="0">
                <a:latin typeface="Rubik" pitchFamily="2" charset="-79"/>
                <a:cs typeface="Rubik" pitchFamily="2" charset="-79"/>
              </a:rPr>
              <a:t>ملاحظة أنشطة الروضة وخبرات الأطفال</a:t>
            </a:r>
            <a:endParaRPr lang="en-US" sz="2000" b="1" dirty="0">
              <a:latin typeface="Rubik" pitchFamily="2" charset="-79"/>
              <a:cs typeface="Rubik" pitchFamily="2" charset="-79"/>
            </a:endParaRPr>
          </a:p>
        </p:txBody>
      </p:sp>
      <p:pic>
        <p:nvPicPr>
          <p:cNvPr id="22" name="Graphic 21" descr="Chat outline">
            <a:extLst>
              <a:ext uri="{FF2B5EF4-FFF2-40B4-BE49-F238E27FC236}">
                <a16:creationId xmlns:a16="http://schemas.microsoft.com/office/drawing/2014/main" id="{9883F2EF-4338-2308-71A7-4A61FA9B4B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1283" y="3949805"/>
            <a:ext cx="714046" cy="714046"/>
          </a:xfrm>
          <a:prstGeom prst="rect">
            <a:avLst/>
          </a:prstGeom>
        </p:spPr>
      </p:pic>
      <p:pic>
        <p:nvPicPr>
          <p:cNvPr id="25" name="Graphic 24" descr="Meeting outline">
            <a:extLst>
              <a:ext uri="{FF2B5EF4-FFF2-40B4-BE49-F238E27FC236}">
                <a16:creationId xmlns:a16="http://schemas.microsoft.com/office/drawing/2014/main" id="{73DFE842-481D-C30E-D112-6B420FC73E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1283" y="3071977"/>
            <a:ext cx="714045" cy="714045"/>
          </a:xfrm>
          <a:prstGeom prst="rect">
            <a:avLst/>
          </a:prstGeom>
        </p:spPr>
      </p:pic>
      <p:pic>
        <p:nvPicPr>
          <p:cNvPr id="27" name="Graphic 26" descr="Playground outline">
            <a:extLst>
              <a:ext uri="{FF2B5EF4-FFF2-40B4-BE49-F238E27FC236}">
                <a16:creationId xmlns:a16="http://schemas.microsoft.com/office/drawing/2014/main" id="{C427C734-37E8-4FBA-4D78-43966405B8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21283" y="4730042"/>
            <a:ext cx="714046" cy="714046"/>
          </a:xfrm>
          <a:prstGeom prst="rect">
            <a:avLst/>
          </a:prstGeom>
        </p:spPr>
      </p:pic>
      <p:pic>
        <p:nvPicPr>
          <p:cNvPr id="29" name="Graphic 28" descr="Boardroom outline">
            <a:extLst>
              <a:ext uri="{FF2B5EF4-FFF2-40B4-BE49-F238E27FC236}">
                <a16:creationId xmlns:a16="http://schemas.microsoft.com/office/drawing/2014/main" id="{E9952F92-D2F9-186F-73A2-C448946F35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21284" y="5656807"/>
            <a:ext cx="714045" cy="714045"/>
          </a:xfrm>
          <a:prstGeom prst="rect">
            <a:avLst/>
          </a:prstGeom>
        </p:spPr>
      </p:pic>
      <p:pic>
        <p:nvPicPr>
          <p:cNvPr id="31" name="Graphic 30" descr="Zoom in outline">
            <a:extLst>
              <a:ext uri="{FF2B5EF4-FFF2-40B4-BE49-F238E27FC236}">
                <a16:creationId xmlns:a16="http://schemas.microsoft.com/office/drawing/2014/main" id="{6C39ABD6-CB95-3CB2-6B11-AC1F0BE7B0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1283" y="2110892"/>
            <a:ext cx="714045" cy="714045"/>
          </a:xfrm>
          <a:prstGeom prst="rect">
            <a:avLst/>
          </a:prstGeom>
        </p:spPr>
      </p:pic>
      <p:sp>
        <p:nvSpPr>
          <p:cNvPr id="33" name="TextBox 32">
            <a:extLst>
              <a:ext uri="{FF2B5EF4-FFF2-40B4-BE49-F238E27FC236}">
                <a16:creationId xmlns:a16="http://schemas.microsoft.com/office/drawing/2014/main" id="{89BF4715-A80D-84EF-FF73-4166A83255AD}"/>
              </a:ext>
            </a:extLst>
          </p:cNvPr>
          <p:cNvSpPr txBox="1"/>
          <p:nvPr/>
        </p:nvSpPr>
        <p:spPr>
          <a:xfrm>
            <a:off x="-611609" y="2304894"/>
            <a:ext cx="6907340" cy="400110"/>
          </a:xfrm>
          <a:prstGeom prst="rect">
            <a:avLst/>
          </a:prstGeom>
          <a:noFill/>
        </p:spPr>
        <p:txBody>
          <a:bodyPr wrap="square">
            <a:spAutoFit/>
          </a:bodyPr>
          <a:lstStyle/>
          <a:p>
            <a:pPr marL="285750" indent="-285750" algn="r" rtl="1">
              <a:buFont typeface="Arial" panose="020B0604020202020204" pitchFamily="34" charset="0"/>
              <a:buChar char="•"/>
            </a:pPr>
            <a:r>
              <a:rPr lang="ar-BH" sz="2000" b="1" dirty="0">
                <a:latin typeface="Rubik" pitchFamily="2" charset="-79"/>
                <a:cs typeface="Rubik" pitchFamily="2" charset="-79"/>
              </a:rPr>
              <a:t>التدقيق في انتاجات الأطفال ووثائق الروضة</a:t>
            </a:r>
            <a:endParaRPr lang="en-GB" sz="2000" b="1" dirty="0">
              <a:latin typeface="Rubik" pitchFamily="2" charset="-79"/>
              <a:cs typeface="Rubik" pitchFamily="2" charset="-79"/>
            </a:endParaRPr>
          </a:p>
        </p:txBody>
      </p:sp>
      <p:sp>
        <p:nvSpPr>
          <p:cNvPr id="35" name="TextBox 34">
            <a:extLst>
              <a:ext uri="{FF2B5EF4-FFF2-40B4-BE49-F238E27FC236}">
                <a16:creationId xmlns:a16="http://schemas.microsoft.com/office/drawing/2014/main" id="{043ED955-DAF0-97C3-D7BC-8F54FE896C36}"/>
              </a:ext>
            </a:extLst>
          </p:cNvPr>
          <p:cNvSpPr txBox="1"/>
          <p:nvPr/>
        </p:nvSpPr>
        <p:spPr>
          <a:xfrm>
            <a:off x="-748004" y="3311786"/>
            <a:ext cx="7043735" cy="400110"/>
          </a:xfrm>
          <a:prstGeom prst="rect">
            <a:avLst/>
          </a:prstGeom>
          <a:noFill/>
        </p:spPr>
        <p:txBody>
          <a:bodyPr wrap="square">
            <a:spAutoFit/>
          </a:bodyPr>
          <a:lstStyle/>
          <a:p>
            <a:pPr marL="214313" indent="-214313" algn="r" defTabSz="685800" rtl="1">
              <a:buFont typeface="Arial" panose="020B0604020202020204" pitchFamily="34" charset="0"/>
              <a:buChar char="•"/>
              <a:defRPr/>
            </a:pPr>
            <a:r>
              <a:rPr lang="ar-BH" sz="2000" b="1" dirty="0">
                <a:latin typeface="Rubik" pitchFamily="2" charset="-79"/>
                <a:cs typeface="Rubik" pitchFamily="2" charset="-79"/>
              </a:rPr>
              <a:t>المناقشة مع العاملين في الروضة وأولياء الأمور</a:t>
            </a:r>
            <a:endParaRPr lang="en-US" sz="2000" b="1" dirty="0">
              <a:latin typeface="Rubik" pitchFamily="2" charset="-79"/>
              <a:cs typeface="Rubik" pitchFamily="2" charset="-79"/>
            </a:endParaRPr>
          </a:p>
        </p:txBody>
      </p:sp>
      <p:sp>
        <p:nvSpPr>
          <p:cNvPr id="37" name="TextBox 36">
            <a:extLst>
              <a:ext uri="{FF2B5EF4-FFF2-40B4-BE49-F238E27FC236}">
                <a16:creationId xmlns:a16="http://schemas.microsoft.com/office/drawing/2014/main" id="{9F570433-5F89-D09C-45DE-D15229AF9709}"/>
              </a:ext>
            </a:extLst>
          </p:cNvPr>
          <p:cNvSpPr txBox="1"/>
          <p:nvPr/>
        </p:nvSpPr>
        <p:spPr>
          <a:xfrm>
            <a:off x="-3762669" y="4127820"/>
            <a:ext cx="10058400" cy="400110"/>
          </a:xfrm>
          <a:prstGeom prst="rect">
            <a:avLst/>
          </a:prstGeom>
          <a:noFill/>
        </p:spPr>
        <p:txBody>
          <a:bodyPr wrap="square">
            <a:spAutoFit/>
          </a:bodyPr>
          <a:lstStyle/>
          <a:p>
            <a:pPr marL="214313" indent="-214313" algn="r" defTabSz="685800" rtl="1">
              <a:buFont typeface="Arial" panose="020B0604020202020204" pitchFamily="34" charset="0"/>
              <a:buChar char="•"/>
              <a:defRPr/>
            </a:pPr>
            <a:r>
              <a:rPr lang="ar-BH" sz="2000" b="1" dirty="0">
                <a:latin typeface="Rubik" pitchFamily="2" charset="-79"/>
                <a:cs typeface="Rubik" pitchFamily="2" charset="-79"/>
              </a:rPr>
              <a:t>التحدث مع الأطفال</a:t>
            </a:r>
            <a:endParaRPr lang="en-US" sz="2000" b="1" dirty="0">
              <a:latin typeface="Rubik" pitchFamily="2" charset="-79"/>
              <a:cs typeface="Rubik" pitchFamily="2" charset="-79"/>
            </a:endParaRPr>
          </a:p>
        </p:txBody>
      </p:sp>
      <p:sp>
        <p:nvSpPr>
          <p:cNvPr id="38" name="TextBox 37">
            <a:extLst>
              <a:ext uri="{FF2B5EF4-FFF2-40B4-BE49-F238E27FC236}">
                <a16:creationId xmlns:a16="http://schemas.microsoft.com/office/drawing/2014/main" id="{458702F1-D019-5334-C5B1-F0AC7E8E74EC}"/>
              </a:ext>
            </a:extLst>
          </p:cNvPr>
          <p:cNvSpPr txBox="1"/>
          <p:nvPr/>
        </p:nvSpPr>
        <p:spPr>
          <a:xfrm>
            <a:off x="-1086759" y="5043978"/>
            <a:ext cx="7382490" cy="400110"/>
          </a:xfrm>
          <a:prstGeom prst="rect">
            <a:avLst/>
          </a:prstGeom>
          <a:noFill/>
        </p:spPr>
        <p:txBody>
          <a:bodyPr wrap="square">
            <a:spAutoFit/>
          </a:bodyPr>
          <a:lstStyle/>
          <a:p>
            <a:pPr marL="214313" indent="-214313" algn="r" defTabSz="685800" rtl="1">
              <a:buFont typeface="Arial" panose="020B0604020202020204" pitchFamily="34" charset="0"/>
              <a:buChar char="•"/>
              <a:defRPr/>
            </a:pPr>
            <a:r>
              <a:rPr lang="ar-BH" sz="2000" b="1" dirty="0">
                <a:latin typeface="Rubik" pitchFamily="2" charset="-79"/>
                <a:cs typeface="Rubik" pitchFamily="2" charset="-79"/>
              </a:rPr>
              <a:t>ضمان توافر الموارد وملاءمتها وفعاليتها</a:t>
            </a:r>
            <a:endParaRPr lang="en-US" sz="2000" b="1" dirty="0">
              <a:latin typeface="Rubik" pitchFamily="2" charset="-79"/>
              <a:cs typeface="Rubik" pitchFamily="2" charset="-79"/>
            </a:endParaRPr>
          </a:p>
        </p:txBody>
      </p:sp>
      <p:sp>
        <p:nvSpPr>
          <p:cNvPr id="39" name="TextBox 38">
            <a:extLst>
              <a:ext uri="{FF2B5EF4-FFF2-40B4-BE49-F238E27FC236}">
                <a16:creationId xmlns:a16="http://schemas.microsoft.com/office/drawing/2014/main" id="{13F8C48C-E54D-2BA2-D725-A104E6C03812}"/>
              </a:ext>
            </a:extLst>
          </p:cNvPr>
          <p:cNvSpPr txBox="1"/>
          <p:nvPr/>
        </p:nvSpPr>
        <p:spPr>
          <a:xfrm>
            <a:off x="-1086759" y="5960137"/>
            <a:ext cx="7382490" cy="400110"/>
          </a:xfrm>
          <a:prstGeom prst="rect">
            <a:avLst/>
          </a:prstGeom>
          <a:noFill/>
        </p:spPr>
        <p:txBody>
          <a:bodyPr wrap="square">
            <a:spAutoFit/>
          </a:bodyPr>
          <a:lstStyle/>
          <a:p>
            <a:pPr marL="214313" indent="-214313" algn="r" defTabSz="685800" rtl="1">
              <a:buFont typeface="Arial" panose="020B0604020202020204" pitchFamily="34" charset="0"/>
              <a:buChar char="•"/>
              <a:defRPr/>
            </a:pPr>
            <a:r>
              <a:rPr lang="ar-BH" sz="2000" b="1" dirty="0">
                <a:latin typeface="Rubik" pitchFamily="2" charset="-79"/>
                <a:cs typeface="Rubik" pitchFamily="2" charset="-79"/>
              </a:rPr>
              <a:t>تقديم التغذية الراجعة النهائية لقيادة الروضة</a:t>
            </a:r>
            <a:endParaRPr lang="en-US" sz="2000" b="1" dirty="0">
              <a:latin typeface="Rubik" pitchFamily="2" charset="-79"/>
              <a:cs typeface="Rubik" pitchFamily="2" charset="-79"/>
            </a:endParaRPr>
          </a:p>
        </p:txBody>
      </p:sp>
      <p:sp>
        <p:nvSpPr>
          <p:cNvPr id="40" name="Rectangle: Rounded Corners 39">
            <a:extLst>
              <a:ext uri="{FF2B5EF4-FFF2-40B4-BE49-F238E27FC236}">
                <a16:creationId xmlns:a16="http://schemas.microsoft.com/office/drawing/2014/main" id="{EDE05285-D0A1-B208-92FD-1FD0033B91B0}"/>
              </a:ext>
            </a:extLst>
          </p:cNvPr>
          <p:cNvSpPr/>
          <p:nvPr/>
        </p:nvSpPr>
        <p:spPr>
          <a:xfrm flipH="1">
            <a:off x="9075540" y="4084556"/>
            <a:ext cx="2725748" cy="2182295"/>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BH" b="1" dirty="0">
                <a:solidFill>
                  <a:schemeClr val="tx1"/>
                </a:solidFill>
                <a:latin typeface="Rubik" pitchFamily="2" charset="-79"/>
                <a:cs typeface="Rubik" pitchFamily="2" charset="-79"/>
              </a:rPr>
              <a:t>ضامن الجودة </a:t>
            </a:r>
            <a:r>
              <a:rPr lang="ar-BH" b="1" dirty="0">
                <a:solidFill>
                  <a:srgbClr val="118110"/>
                </a:solidFill>
                <a:latin typeface="Rubik" pitchFamily="2" charset="-79"/>
                <a:cs typeface="Rubik" pitchFamily="2" charset="-79"/>
              </a:rPr>
              <a:t>(</a:t>
            </a:r>
            <a:r>
              <a:rPr lang="en-US" b="1" dirty="0">
                <a:solidFill>
                  <a:srgbClr val="118110"/>
                </a:solidFill>
                <a:latin typeface="Rubik" pitchFamily="2" charset="-79"/>
                <a:cs typeface="Rubik" pitchFamily="2" charset="-79"/>
              </a:rPr>
              <a:t>(QAM</a:t>
            </a:r>
            <a:r>
              <a:rPr lang="ar-BH" b="1" dirty="0">
                <a:solidFill>
                  <a:srgbClr val="118110"/>
                </a:solidFill>
                <a:latin typeface="Rubik" pitchFamily="2" charset="-79"/>
                <a:cs typeface="Rubik" pitchFamily="2" charset="-79"/>
              </a:rPr>
              <a:t> </a:t>
            </a:r>
            <a:r>
              <a:rPr lang="ar-BH" b="1" dirty="0">
                <a:solidFill>
                  <a:schemeClr val="tx1"/>
                </a:solidFill>
                <a:latin typeface="Rubik" pitchFamily="2" charset="-79"/>
                <a:cs typeface="Rubik" pitchFamily="2" charset="-79"/>
              </a:rPr>
              <a:t>يزور الروضة للتأكد من جودة إجراءات المراجعة</a:t>
            </a:r>
            <a:endParaRPr lang="en-US" b="1" dirty="0">
              <a:solidFill>
                <a:schemeClr val="tx1"/>
              </a:solidFill>
              <a:latin typeface="Rubik" pitchFamily="2" charset="-79"/>
              <a:cs typeface="Rubik" pitchFamily="2" charset="-79"/>
            </a:endParaRPr>
          </a:p>
        </p:txBody>
      </p:sp>
      <p:sp>
        <p:nvSpPr>
          <p:cNvPr id="4" name="Title 1">
            <a:extLst>
              <a:ext uri="{FF2B5EF4-FFF2-40B4-BE49-F238E27FC236}">
                <a16:creationId xmlns:a16="http://schemas.microsoft.com/office/drawing/2014/main" id="{E0BDB805-AEAE-5725-1745-70A6B76726BB}"/>
              </a:ext>
            </a:extLst>
          </p:cNvPr>
          <p:cNvSpPr>
            <a:spLocks noGrp="1"/>
          </p:cNvSpPr>
          <p:nvPr>
            <p:ph type="title"/>
          </p:nvPr>
        </p:nvSpPr>
        <p:spPr>
          <a:xfrm>
            <a:off x="637554" y="125461"/>
            <a:ext cx="10692301" cy="744584"/>
          </a:xfrm>
        </p:spPr>
        <p:txBody>
          <a:bodyPr>
            <a:normAutofit/>
          </a:bodyPr>
          <a:lstStyle/>
          <a:p>
            <a:pPr algn="r"/>
            <a:r>
              <a:rPr lang="ar-BH" sz="2800" dirty="0">
                <a:solidFill>
                  <a:srgbClr val="1C4679"/>
                </a:solidFill>
                <a:latin typeface="Rubik" pitchFamily="2" charset="-79"/>
                <a:cs typeface="Rubik" pitchFamily="2" charset="-79"/>
              </a:rPr>
              <a:t>مراحل عملية مراجعة رياض الأطفال وإجراءاتها</a:t>
            </a:r>
          </a:p>
        </p:txBody>
      </p:sp>
    </p:spTree>
    <p:extLst>
      <p:ext uri="{BB962C8B-B14F-4D97-AF65-F5344CB8AC3E}">
        <p14:creationId xmlns:p14="http://schemas.microsoft.com/office/powerpoint/2010/main" val="293617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F997349-8B6D-CB95-9161-82D4C8569C92}"/>
              </a:ext>
            </a:extLst>
          </p:cNvPr>
          <p:cNvSpPr/>
          <p:nvPr/>
        </p:nvSpPr>
        <p:spPr>
          <a:xfrm flipH="1">
            <a:off x="9135901" y="1414345"/>
            <a:ext cx="2725748" cy="2182295"/>
          </a:xfrm>
          <a:prstGeom prst="roundRect">
            <a:avLst>
              <a:gd name="adj" fmla="val 0"/>
            </a:avLst>
          </a:prstGeom>
          <a:solidFill>
            <a:srgbClr val="E4F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ar-BH" sz="2000" b="1" dirty="0">
                <a:solidFill>
                  <a:schemeClr val="tx1"/>
                </a:solidFill>
                <a:latin typeface="Rubik" pitchFamily="2" charset="-79"/>
                <a:cs typeface="Rubik" pitchFamily="2" charset="-79"/>
              </a:rPr>
              <a:t>المرحلة الثالثة</a:t>
            </a:r>
          </a:p>
          <a:p>
            <a:pPr algn="ctr" defTabSz="685800">
              <a:defRPr/>
            </a:pPr>
            <a:endParaRPr lang="ar-BH" sz="2000" b="1" dirty="0">
              <a:solidFill>
                <a:schemeClr val="tx1"/>
              </a:solidFill>
              <a:latin typeface="Rubik" pitchFamily="2" charset="-79"/>
              <a:cs typeface="Rubik" pitchFamily="2" charset="-79"/>
            </a:endParaRPr>
          </a:p>
          <a:p>
            <a:pPr algn="ctr" defTabSz="685800">
              <a:defRPr/>
            </a:pPr>
            <a:r>
              <a:rPr lang="ar-BH" sz="2000" b="1" dirty="0">
                <a:solidFill>
                  <a:schemeClr val="tx1"/>
                </a:solidFill>
                <a:latin typeface="Rubik" pitchFamily="2" charset="-79"/>
                <a:cs typeface="Rubik" pitchFamily="2" charset="-79"/>
              </a:rPr>
              <a:t>عمليات ما بعد المراجعة </a:t>
            </a:r>
          </a:p>
        </p:txBody>
      </p:sp>
      <p:sp>
        <p:nvSpPr>
          <p:cNvPr id="8" name="TextBox 7">
            <a:extLst>
              <a:ext uri="{FF2B5EF4-FFF2-40B4-BE49-F238E27FC236}">
                <a16:creationId xmlns:a16="http://schemas.microsoft.com/office/drawing/2014/main" id="{514A47CB-0DF4-C54E-C644-699CFA3F42C4}"/>
              </a:ext>
            </a:extLst>
          </p:cNvPr>
          <p:cNvSpPr txBox="1"/>
          <p:nvPr/>
        </p:nvSpPr>
        <p:spPr>
          <a:xfrm>
            <a:off x="69099" y="1579399"/>
            <a:ext cx="7386180" cy="400110"/>
          </a:xfrm>
          <a:prstGeom prst="rect">
            <a:avLst/>
          </a:prstGeom>
          <a:noFill/>
        </p:spPr>
        <p:txBody>
          <a:bodyPr wrap="square">
            <a:spAutoFit/>
          </a:bodyPr>
          <a:lstStyle/>
          <a:p>
            <a:pPr marL="285750" indent="-285750" algn="r" rtl="1">
              <a:buFont typeface="Arial" panose="020B0604020202020204" pitchFamily="34" charset="0"/>
              <a:buChar char="•"/>
            </a:pPr>
            <a:r>
              <a:rPr lang="ar-BH" sz="2000" b="1" dirty="0">
                <a:latin typeface="Rubik" pitchFamily="2" charset="-79"/>
                <a:cs typeface="Rubik" pitchFamily="2" charset="-79"/>
              </a:rPr>
              <a:t>ترسل الهيئة مسودة التقرير للروضة </a:t>
            </a:r>
            <a:r>
              <a:rPr lang="ar-BH" sz="2000" dirty="0">
                <a:solidFill>
                  <a:srgbClr val="C00000"/>
                </a:solidFill>
                <a:latin typeface="Rubik" pitchFamily="2" charset="-79"/>
                <a:cs typeface="Rubik" pitchFamily="2" charset="-79"/>
              </a:rPr>
              <a:t>(خلال فترة أقصاها 4 أسابيع)</a:t>
            </a:r>
            <a:endParaRPr lang="en-GB" sz="2000" dirty="0">
              <a:solidFill>
                <a:srgbClr val="C00000"/>
              </a:solidFill>
              <a:latin typeface="Rubik" pitchFamily="2" charset="-79"/>
              <a:cs typeface="Rubik" pitchFamily="2" charset="-79"/>
            </a:endParaRPr>
          </a:p>
        </p:txBody>
      </p:sp>
      <p:sp>
        <p:nvSpPr>
          <p:cNvPr id="10" name="TextBox 9">
            <a:extLst>
              <a:ext uri="{FF2B5EF4-FFF2-40B4-BE49-F238E27FC236}">
                <a16:creationId xmlns:a16="http://schemas.microsoft.com/office/drawing/2014/main" id="{F6415CE1-CF55-0F93-7595-3645672B74C5}"/>
              </a:ext>
            </a:extLst>
          </p:cNvPr>
          <p:cNvSpPr txBox="1"/>
          <p:nvPr/>
        </p:nvSpPr>
        <p:spPr>
          <a:xfrm>
            <a:off x="-504484" y="2888754"/>
            <a:ext cx="7916448" cy="707886"/>
          </a:xfrm>
          <a:prstGeom prst="rect">
            <a:avLst/>
          </a:prstGeom>
          <a:noFill/>
        </p:spPr>
        <p:txBody>
          <a:bodyPr wrap="square">
            <a:spAutoFit/>
          </a:bodyPr>
          <a:lstStyle/>
          <a:p>
            <a:pPr marL="285750" indent="-285750" algn="r" rtl="1">
              <a:buFont typeface="Arial" panose="020B0604020202020204" pitchFamily="34" charset="0"/>
              <a:buChar char="•"/>
            </a:pPr>
            <a:r>
              <a:rPr lang="ar-BH" sz="2000" b="1" dirty="0">
                <a:latin typeface="Rubik" pitchFamily="2" charset="-79"/>
                <a:cs typeface="Rubik" pitchFamily="2" charset="-79"/>
              </a:rPr>
              <a:t>تعلق الروضة على المعلومات الواقعية في التقرير وتعيد إرساله للهيئة</a:t>
            </a:r>
          </a:p>
          <a:p>
            <a:pPr algn="r" rtl="1"/>
            <a:r>
              <a:rPr lang="ar-BH" sz="2000" dirty="0">
                <a:latin typeface="Rubik" pitchFamily="2" charset="-79"/>
                <a:cs typeface="Rubik" pitchFamily="2" charset="-79"/>
              </a:rPr>
              <a:t>  </a:t>
            </a:r>
            <a:r>
              <a:rPr lang="ar-BH" sz="2000" dirty="0">
                <a:solidFill>
                  <a:srgbClr val="C00000"/>
                </a:solidFill>
                <a:latin typeface="Rubik" pitchFamily="2" charset="-79"/>
                <a:cs typeface="Rubik" pitchFamily="2" charset="-79"/>
              </a:rPr>
              <a:t>(خلال 5 أيام)</a:t>
            </a:r>
            <a:endParaRPr lang="en-GB" sz="2000" dirty="0">
              <a:solidFill>
                <a:srgbClr val="C00000"/>
              </a:solidFill>
              <a:latin typeface="Rubik" pitchFamily="2" charset="-79"/>
              <a:cs typeface="Rubik" pitchFamily="2" charset="-79"/>
            </a:endParaRPr>
          </a:p>
        </p:txBody>
      </p:sp>
      <p:sp>
        <p:nvSpPr>
          <p:cNvPr id="12" name="TextBox 11">
            <a:extLst>
              <a:ext uri="{FF2B5EF4-FFF2-40B4-BE49-F238E27FC236}">
                <a16:creationId xmlns:a16="http://schemas.microsoft.com/office/drawing/2014/main" id="{713194C7-C2B0-A732-E665-E0C5ABA64A3B}"/>
              </a:ext>
            </a:extLst>
          </p:cNvPr>
          <p:cNvSpPr txBox="1"/>
          <p:nvPr/>
        </p:nvSpPr>
        <p:spPr>
          <a:xfrm>
            <a:off x="394775" y="4370660"/>
            <a:ext cx="7060503" cy="1015663"/>
          </a:xfrm>
          <a:prstGeom prst="rect">
            <a:avLst/>
          </a:prstGeom>
          <a:noFill/>
        </p:spPr>
        <p:txBody>
          <a:bodyPr wrap="square">
            <a:spAutoFit/>
          </a:bodyPr>
          <a:lstStyle/>
          <a:p>
            <a:pPr marL="285750" indent="-285750" algn="r" rtl="1">
              <a:buFont typeface="Arial" panose="020B0604020202020204" pitchFamily="34" charset="0"/>
              <a:buChar char="•"/>
            </a:pPr>
            <a:r>
              <a:rPr lang="ar-BH" sz="2000" b="1" dirty="0">
                <a:latin typeface="Rubik" pitchFamily="2" charset="-79"/>
                <a:cs typeface="Rubik" pitchFamily="2" charset="-79"/>
              </a:rPr>
              <a:t>تقدم الروضة خطة عمل لتنفيذ التوصيات المقدمة </a:t>
            </a:r>
            <a:r>
              <a:rPr lang="ar-BH" sz="2000" dirty="0">
                <a:solidFill>
                  <a:srgbClr val="C00000"/>
                </a:solidFill>
                <a:latin typeface="Rubik" pitchFamily="2" charset="-79"/>
                <a:cs typeface="Rubik" pitchFamily="2" charset="-79"/>
              </a:rPr>
              <a:t>(خلال 4 أسابيع)</a:t>
            </a:r>
            <a:r>
              <a:rPr lang="ar-BH" sz="2000" b="1" dirty="0">
                <a:solidFill>
                  <a:srgbClr val="C00000"/>
                </a:solidFill>
                <a:latin typeface="Rubik" pitchFamily="2" charset="-79"/>
                <a:cs typeface="Rubik" pitchFamily="2" charset="-79"/>
              </a:rPr>
              <a:t> </a:t>
            </a:r>
            <a:r>
              <a:rPr lang="ar-BH" sz="2000" b="1" dirty="0">
                <a:latin typeface="Rubik" pitchFamily="2" charset="-79"/>
                <a:cs typeface="Rubik" pitchFamily="2" charset="-79"/>
              </a:rPr>
              <a:t>ومشاركتها مع الهيئة</a:t>
            </a:r>
          </a:p>
          <a:p>
            <a:pPr algn="r" rtl="1"/>
            <a:endParaRPr lang="en-US" sz="2000" b="1" dirty="0">
              <a:latin typeface="Rubik" pitchFamily="2" charset="-79"/>
              <a:cs typeface="Rubik" pitchFamily="2" charset="-79"/>
            </a:endParaRPr>
          </a:p>
        </p:txBody>
      </p:sp>
      <p:pic>
        <p:nvPicPr>
          <p:cNvPr id="16" name="Graphic 15" descr="Gantt Chart outline">
            <a:extLst>
              <a:ext uri="{FF2B5EF4-FFF2-40B4-BE49-F238E27FC236}">
                <a16:creationId xmlns:a16="http://schemas.microsoft.com/office/drawing/2014/main" id="{18675729-C51C-EB60-0DFA-DBE998FF92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8741" y="4229278"/>
            <a:ext cx="747700" cy="747700"/>
          </a:xfrm>
          <a:prstGeom prst="rect">
            <a:avLst/>
          </a:prstGeom>
        </p:spPr>
      </p:pic>
      <p:pic>
        <p:nvPicPr>
          <p:cNvPr id="19" name="Graphic 18" descr="Badge Tick1 outline">
            <a:extLst>
              <a:ext uri="{FF2B5EF4-FFF2-40B4-BE49-F238E27FC236}">
                <a16:creationId xmlns:a16="http://schemas.microsoft.com/office/drawing/2014/main" id="{B6F10B20-AF5F-5231-18FD-9177B4D4F9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8741" y="2724071"/>
            <a:ext cx="747700" cy="747700"/>
          </a:xfrm>
          <a:prstGeom prst="rect">
            <a:avLst/>
          </a:prstGeom>
        </p:spPr>
      </p:pic>
      <p:pic>
        <p:nvPicPr>
          <p:cNvPr id="26" name="Graphic 25" descr="Document outline">
            <a:extLst>
              <a:ext uri="{FF2B5EF4-FFF2-40B4-BE49-F238E27FC236}">
                <a16:creationId xmlns:a16="http://schemas.microsoft.com/office/drawing/2014/main" id="{0A32EF33-DC97-C924-8C72-E0E82D6268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14646" y="1394555"/>
            <a:ext cx="747700" cy="747700"/>
          </a:xfrm>
          <a:prstGeom prst="rect">
            <a:avLst/>
          </a:prstGeom>
        </p:spPr>
      </p:pic>
      <p:sp>
        <p:nvSpPr>
          <p:cNvPr id="3" name="Rectangle: Rounded Corners 2">
            <a:extLst>
              <a:ext uri="{FF2B5EF4-FFF2-40B4-BE49-F238E27FC236}">
                <a16:creationId xmlns:a16="http://schemas.microsoft.com/office/drawing/2014/main" id="{4EBAD5D1-DC46-CF5C-B818-D1B2E4C6A586}"/>
              </a:ext>
            </a:extLst>
          </p:cNvPr>
          <p:cNvSpPr/>
          <p:nvPr/>
        </p:nvSpPr>
        <p:spPr>
          <a:xfrm flipH="1">
            <a:off x="9135901" y="3920093"/>
            <a:ext cx="2725748" cy="2182295"/>
          </a:xfrm>
          <a:prstGeom prst="roundRect">
            <a:avLst>
              <a:gd name="adj" fmla="val 0"/>
            </a:avLst>
          </a:prstGeom>
          <a:solidFill>
            <a:srgbClr val="FB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BH" sz="2000" b="1" dirty="0">
              <a:solidFill>
                <a:schemeClr val="tx1"/>
              </a:solidFill>
              <a:latin typeface="Rubik" pitchFamily="2" charset="-79"/>
              <a:cs typeface="Rubik" pitchFamily="2" charset="-79"/>
            </a:endParaRPr>
          </a:p>
          <a:p>
            <a:pPr algn="ctr" defTabSz="685800">
              <a:defRPr/>
            </a:pPr>
            <a:r>
              <a:rPr lang="ar-BH" sz="2000" b="1" dirty="0">
                <a:solidFill>
                  <a:schemeClr val="tx1"/>
                </a:solidFill>
                <a:latin typeface="Rubik" pitchFamily="2" charset="-79"/>
                <a:cs typeface="Rubik" pitchFamily="2" charset="-79"/>
              </a:rPr>
              <a:t>تقارير المراجعة</a:t>
            </a:r>
          </a:p>
          <a:p>
            <a:pPr algn="ctr" defTabSz="685800">
              <a:defRPr/>
            </a:pPr>
            <a:r>
              <a:rPr lang="ar-BH" sz="2000" b="1" dirty="0">
                <a:solidFill>
                  <a:schemeClr val="tx1"/>
                </a:solidFill>
                <a:latin typeface="Rubik" pitchFamily="2" charset="-79"/>
                <a:cs typeface="Rubik" pitchFamily="2" charset="-79"/>
              </a:rPr>
              <a:t> </a:t>
            </a:r>
          </a:p>
          <a:p>
            <a:pPr algn="ctr" defTabSz="685800">
              <a:defRPr/>
            </a:pPr>
            <a:r>
              <a:rPr lang="ar-BH" sz="2000" b="1" dirty="0">
                <a:solidFill>
                  <a:srgbClr val="FF0000"/>
                </a:solidFill>
                <a:latin typeface="Rubik" pitchFamily="2" charset="-79"/>
                <a:cs typeface="Rubik" pitchFamily="2" charset="-79"/>
              </a:rPr>
              <a:t>دون أحكام</a:t>
            </a:r>
            <a:endParaRPr lang="en-US" sz="2000" b="1" dirty="0">
              <a:solidFill>
                <a:srgbClr val="FF0000"/>
              </a:solidFill>
              <a:latin typeface="Rubik" pitchFamily="2" charset="-79"/>
              <a:cs typeface="Rubik" pitchFamily="2" charset="-79"/>
            </a:endParaRPr>
          </a:p>
          <a:p>
            <a:pPr algn="ctr" defTabSz="685800">
              <a:defRPr/>
            </a:pPr>
            <a:endParaRPr lang="en-US" sz="2000" b="1" dirty="0">
              <a:solidFill>
                <a:schemeClr val="tx1"/>
              </a:solidFill>
              <a:latin typeface="Rubik" pitchFamily="2" charset="-79"/>
              <a:cs typeface="Rubik" pitchFamily="2" charset="-79"/>
            </a:endParaRPr>
          </a:p>
        </p:txBody>
      </p:sp>
      <p:pic>
        <p:nvPicPr>
          <p:cNvPr id="5" name="Graphic 4" descr="Internet outline">
            <a:extLst>
              <a:ext uri="{FF2B5EF4-FFF2-40B4-BE49-F238E27FC236}">
                <a16:creationId xmlns:a16="http://schemas.microsoft.com/office/drawing/2014/main" id="{5480CF29-1FDA-5706-3A36-2E21EA4683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33763" y="5538431"/>
            <a:ext cx="914400" cy="914400"/>
          </a:xfrm>
          <a:prstGeom prst="rect">
            <a:avLst/>
          </a:prstGeom>
        </p:spPr>
      </p:pic>
      <p:sp>
        <p:nvSpPr>
          <p:cNvPr id="11" name="TextBox 10">
            <a:extLst>
              <a:ext uri="{FF2B5EF4-FFF2-40B4-BE49-F238E27FC236}">
                <a16:creationId xmlns:a16="http://schemas.microsoft.com/office/drawing/2014/main" id="{BE500A7F-836C-2946-C0D9-AB6762852F4D}"/>
              </a:ext>
            </a:extLst>
          </p:cNvPr>
          <p:cNvSpPr txBox="1"/>
          <p:nvPr/>
        </p:nvSpPr>
        <p:spPr>
          <a:xfrm>
            <a:off x="-461170" y="5748445"/>
            <a:ext cx="7916448" cy="400110"/>
          </a:xfrm>
          <a:prstGeom prst="rect">
            <a:avLst/>
          </a:prstGeom>
          <a:noFill/>
        </p:spPr>
        <p:txBody>
          <a:bodyPr wrap="square">
            <a:spAutoFit/>
          </a:bodyPr>
          <a:lstStyle/>
          <a:p>
            <a:pPr marL="285750" indent="-285750" algn="r" rtl="1">
              <a:buFont typeface="Arial" panose="020B0604020202020204" pitchFamily="34" charset="0"/>
              <a:buChar char="•"/>
            </a:pPr>
            <a:r>
              <a:rPr lang="ar-BH" sz="2000" b="1" dirty="0">
                <a:latin typeface="Rubik" pitchFamily="2" charset="-79"/>
                <a:cs typeface="Rubik" pitchFamily="2" charset="-79"/>
              </a:rPr>
              <a:t>يتم نشر التقرير على موقع الهيئة بعد اعتماده من مجلس الوزراء الموقر</a:t>
            </a:r>
          </a:p>
        </p:txBody>
      </p:sp>
      <p:sp>
        <p:nvSpPr>
          <p:cNvPr id="13" name="Title 1">
            <a:extLst>
              <a:ext uri="{FF2B5EF4-FFF2-40B4-BE49-F238E27FC236}">
                <a16:creationId xmlns:a16="http://schemas.microsoft.com/office/drawing/2014/main" id="{F370E061-05D9-937F-7424-FB2CA1518516}"/>
              </a:ext>
            </a:extLst>
          </p:cNvPr>
          <p:cNvSpPr>
            <a:spLocks noGrp="1"/>
          </p:cNvSpPr>
          <p:nvPr>
            <p:ph type="title"/>
          </p:nvPr>
        </p:nvSpPr>
        <p:spPr>
          <a:xfrm>
            <a:off x="749849" y="128764"/>
            <a:ext cx="10692301" cy="744584"/>
          </a:xfrm>
        </p:spPr>
        <p:txBody>
          <a:bodyPr>
            <a:normAutofit/>
          </a:bodyPr>
          <a:lstStyle/>
          <a:p>
            <a:pPr algn="r"/>
            <a:r>
              <a:rPr lang="ar-BH" sz="2800" dirty="0">
                <a:solidFill>
                  <a:srgbClr val="1C4679"/>
                </a:solidFill>
                <a:latin typeface="Rubik" pitchFamily="2" charset="-79"/>
                <a:cs typeface="Rubik" pitchFamily="2" charset="-79"/>
              </a:rPr>
              <a:t>مراحل عملية مراجعة رياض الأطفال وإجراءاتها</a:t>
            </a:r>
          </a:p>
        </p:txBody>
      </p:sp>
    </p:spTree>
    <p:extLst>
      <p:ext uri="{BB962C8B-B14F-4D97-AF65-F5344CB8AC3E}">
        <p14:creationId xmlns:p14="http://schemas.microsoft.com/office/powerpoint/2010/main" val="58263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011AFE-1449-D891-B424-B6FC8FB0F084}"/>
              </a:ext>
            </a:extLst>
          </p:cNvPr>
          <p:cNvSpPr txBox="1"/>
          <p:nvPr/>
        </p:nvSpPr>
        <p:spPr>
          <a:xfrm>
            <a:off x="3223698" y="166153"/>
            <a:ext cx="8354798" cy="571695"/>
          </a:xfrm>
          <a:prstGeom prst="rect">
            <a:avLst/>
          </a:prstGeom>
          <a:noFill/>
        </p:spPr>
        <p:txBody>
          <a:bodyPr wrap="square">
            <a:spAutoFit/>
          </a:bodyPr>
          <a:lstStyle/>
          <a:p>
            <a:pPr marL="0" marR="0" algn="ctr" rtl="1">
              <a:lnSpc>
                <a:spcPct val="115000"/>
              </a:lnSpc>
              <a:spcBef>
                <a:spcPts val="0"/>
              </a:spcBef>
              <a:spcAft>
                <a:spcPts val="0"/>
              </a:spcAft>
            </a:pPr>
            <a:r>
              <a:rPr lang="ar-BH" sz="2800" b="1" dirty="0">
                <a:solidFill>
                  <a:srgbClr val="1C4679"/>
                </a:solidFill>
                <a:latin typeface="Rubik" pitchFamily="2" charset="-79"/>
                <a:cs typeface="Rubik" pitchFamily="2" charset="-79"/>
              </a:rPr>
              <a:t>خطوات مقترحة لاستكمال استمارة التقييم الذاتي </a:t>
            </a:r>
            <a:r>
              <a:rPr lang="en-US" sz="2800" b="1" dirty="0">
                <a:solidFill>
                  <a:srgbClr val="1C4679"/>
                </a:solidFill>
                <a:latin typeface="Rubik" pitchFamily="2" charset="-79"/>
                <a:cs typeface="Rubik" pitchFamily="2" charset="-79"/>
              </a:rPr>
              <a:t>(SEF)</a:t>
            </a:r>
            <a:endParaRPr lang="en-US" sz="2800" dirty="0">
              <a:solidFill>
                <a:srgbClr val="1C4679"/>
              </a:solidFill>
              <a:effectLst/>
              <a:latin typeface="Rubik" pitchFamily="2" charset="-79"/>
              <a:ea typeface="Times New Roman" panose="02020603050405020304" pitchFamily="18" charset="0"/>
              <a:cs typeface="Rubik" pitchFamily="2" charset="-79"/>
            </a:endParaRPr>
          </a:p>
        </p:txBody>
      </p:sp>
      <p:grpSp>
        <p:nvGrpSpPr>
          <p:cNvPr id="3" name="Group 2">
            <a:extLst>
              <a:ext uri="{FF2B5EF4-FFF2-40B4-BE49-F238E27FC236}">
                <a16:creationId xmlns:a16="http://schemas.microsoft.com/office/drawing/2014/main" id="{0EFBD3D4-DA12-7804-8946-7775FA557681}"/>
              </a:ext>
            </a:extLst>
          </p:cNvPr>
          <p:cNvGrpSpPr/>
          <p:nvPr/>
        </p:nvGrpSpPr>
        <p:grpSpPr>
          <a:xfrm flipH="1">
            <a:off x="1342981" y="1202078"/>
            <a:ext cx="9786492" cy="5243953"/>
            <a:chOff x="-558025" y="1083810"/>
            <a:chExt cx="13254026" cy="5127861"/>
          </a:xfrm>
        </p:grpSpPr>
        <p:sp>
          <p:nvSpPr>
            <p:cNvPr id="4" name="Freeform: Shape 2">
              <a:extLst>
                <a:ext uri="{FF2B5EF4-FFF2-40B4-BE49-F238E27FC236}">
                  <a16:creationId xmlns:a16="http://schemas.microsoft.com/office/drawing/2014/main" id="{F059D0BF-C34A-FEA0-9075-3E3116617F2B}"/>
                </a:ext>
              </a:extLst>
            </p:cNvPr>
            <p:cNvSpPr>
              <a:spLocks/>
            </p:cNvSpPr>
            <p:nvPr/>
          </p:nvSpPr>
          <p:spPr bwMode="auto">
            <a:xfrm>
              <a:off x="4493628" y="5678270"/>
              <a:ext cx="1704975" cy="360363"/>
            </a:xfrm>
            <a:custGeom>
              <a:avLst/>
              <a:gdLst>
                <a:gd name="connsiteX0" fmla="*/ 526118 w 1704975"/>
                <a:gd name="connsiteY0" fmla="*/ 47625 h 360363"/>
                <a:gd name="connsiteX1" fmla="*/ 509508 w 1704975"/>
                <a:gd name="connsiteY1" fmla="*/ 49213 h 360363"/>
                <a:gd name="connsiteX2" fmla="*/ 499864 w 1704975"/>
                <a:gd name="connsiteY2" fmla="*/ 51329 h 360363"/>
                <a:gd name="connsiteX3" fmla="*/ 499329 w 1704975"/>
                <a:gd name="connsiteY3" fmla="*/ 52388 h 360363"/>
                <a:gd name="connsiteX4" fmla="*/ 497721 w 1704975"/>
                <a:gd name="connsiteY4" fmla="*/ 52917 h 360363"/>
                <a:gd name="connsiteX5" fmla="*/ 490756 w 1704975"/>
                <a:gd name="connsiteY5" fmla="*/ 57679 h 360363"/>
                <a:gd name="connsiteX6" fmla="*/ 480576 w 1704975"/>
                <a:gd name="connsiteY6" fmla="*/ 68792 h 360363"/>
                <a:gd name="connsiteX7" fmla="*/ 473075 w 1704975"/>
                <a:gd name="connsiteY7" fmla="*/ 91017 h 360363"/>
                <a:gd name="connsiteX8" fmla="*/ 475218 w 1704975"/>
                <a:gd name="connsiteY8" fmla="*/ 127529 h 360363"/>
                <a:gd name="connsiteX9" fmla="*/ 485934 w 1704975"/>
                <a:gd name="connsiteY9" fmla="*/ 164571 h 360363"/>
                <a:gd name="connsiteX10" fmla="*/ 492899 w 1704975"/>
                <a:gd name="connsiteY10" fmla="*/ 180975 h 360363"/>
                <a:gd name="connsiteX11" fmla="*/ 496114 w 1704975"/>
                <a:gd name="connsiteY11" fmla="*/ 179917 h 360363"/>
                <a:gd name="connsiteX12" fmla="*/ 499864 w 1704975"/>
                <a:gd name="connsiteY12" fmla="*/ 178329 h 360363"/>
                <a:gd name="connsiteX13" fmla="*/ 513795 w 1704975"/>
                <a:gd name="connsiteY13" fmla="*/ 174625 h 360363"/>
                <a:gd name="connsiteX14" fmla="*/ 540048 w 1704975"/>
                <a:gd name="connsiteY14" fmla="*/ 161925 h 360363"/>
                <a:gd name="connsiteX15" fmla="*/ 551835 w 1704975"/>
                <a:gd name="connsiteY15" fmla="*/ 152400 h 360363"/>
                <a:gd name="connsiteX16" fmla="*/ 557729 w 1704975"/>
                <a:gd name="connsiteY16" fmla="*/ 122767 h 360363"/>
                <a:gd name="connsiteX17" fmla="*/ 558800 w 1704975"/>
                <a:gd name="connsiteY17" fmla="*/ 89429 h 360363"/>
                <a:gd name="connsiteX18" fmla="*/ 555586 w 1704975"/>
                <a:gd name="connsiteY18" fmla="*/ 71967 h 360363"/>
                <a:gd name="connsiteX19" fmla="*/ 548620 w 1704975"/>
                <a:gd name="connsiteY19" fmla="*/ 59796 h 360363"/>
                <a:gd name="connsiteX20" fmla="*/ 539512 w 1704975"/>
                <a:gd name="connsiteY20" fmla="*/ 51329 h 360363"/>
                <a:gd name="connsiteX21" fmla="*/ 1054345 w 1704975"/>
                <a:gd name="connsiteY21" fmla="*/ 28575 h 360363"/>
                <a:gd name="connsiteX22" fmla="*/ 1040729 w 1704975"/>
                <a:gd name="connsiteY22" fmla="*/ 37103 h 360363"/>
                <a:gd name="connsiteX23" fmla="*/ 1033920 w 1704975"/>
                <a:gd name="connsiteY23" fmla="*/ 54159 h 360363"/>
                <a:gd name="connsiteX24" fmla="*/ 1033920 w 1704975"/>
                <a:gd name="connsiteY24" fmla="*/ 65352 h 360363"/>
                <a:gd name="connsiteX25" fmla="*/ 1030255 w 1704975"/>
                <a:gd name="connsiteY25" fmla="*/ 72280 h 360363"/>
                <a:gd name="connsiteX26" fmla="*/ 1027112 w 1704975"/>
                <a:gd name="connsiteY26" fmla="*/ 85605 h 360363"/>
                <a:gd name="connsiteX27" fmla="*/ 1028683 w 1704975"/>
                <a:gd name="connsiteY27" fmla="*/ 96798 h 360363"/>
                <a:gd name="connsiteX28" fmla="*/ 1034444 w 1704975"/>
                <a:gd name="connsiteY28" fmla="*/ 108524 h 360363"/>
                <a:gd name="connsiteX29" fmla="*/ 1039681 w 1704975"/>
                <a:gd name="connsiteY29" fmla="*/ 113321 h 360363"/>
                <a:gd name="connsiteX30" fmla="*/ 1049108 w 1704975"/>
                <a:gd name="connsiteY30" fmla="*/ 130909 h 360363"/>
                <a:gd name="connsiteX31" fmla="*/ 1075294 w 1704975"/>
                <a:gd name="connsiteY31" fmla="*/ 157026 h 360363"/>
                <a:gd name="connsiteX32" fmla="*/ 1091005 w 1704975"/>
                <a:gd name="connsiteY32" fmla="*/ 167685 h 360363"/>
                <a:gd name="connsiteX33" fmla="*/ 1097813 w 1704975"/>
                <a:gd name="connsiteY33" fmla="*/ 171949 h 360363"/>
                <a:gd name="connsiteX34" fmla="*/ 1105669 w 1704975"/>
                <a:gd name="connsiteY34" fmla="*/ 176213 h 360363"/>
                <a:gd name="connsiteX35" fmla="*/ 1107240 w 1704975"/>
                <a:gd name="connsiteY35" fmla="*/ 173548 h 360363"/>
                <a:gd name="connsiteX36" fmla="*/ 1109335 w 1704975"/>
                <a:gd name="connsiteY36" fmla="*/ 173015 h 360363"/>
                <a:gd name="connsiteX37" fmla="*/ 1114572 w 1704975"/>
                <a:gd name="connsiteY37" fmla="*/ 171416 h 360363"/>
                <a:gd name="connsiteX38" fmla="*/ 1122951 w 1704975"/>
                <a:gd name="connsiteY38" fmla="*/ 164487 h 360363"/>
                <a:gd name="connsiteX39" fmla="*/ 1128712 w 1704975"/>
                <a:gd name="connsiteY39" fmla="*/ 149031 h 360363"/>
                <a:gd name="connsiteX40" fmla="*/ 1127141 w 1704975"/>
                <a:gd name="connsiteY40" fmla="*/ 106925 h 360363"/>
                <a:gd name="connsiteX41" fmla="*/ 1122951 w 1704975"/>
                <a:gd name="connsiteY41" fmla="*/ 87737 h 360363"/>
                <a:gd name="connsiteX42" fmla="*/ 1117714 w 1704975"/>
                <a:gd name="connsiteY42" fmla="*/ 71214 h 360363"/>
                <a:gd name="connsiteX43" fmla="*/ 1101479 w 1704975"/>
                <a:gd name="connsiteY43" fmla="*/ 42433 h 360363"/>
                <a:gd name="connsiteX44" fmla="*/ 1088910 w 1704975"/>
                <a:gd name="connsiteY44" fmla="*/ 31773 h 360363"/>
                <a:gd name="connsiteX45" fmla="*/ 1075294 w 1704975"/>
                <a:gd name="connsiteY45" fmla="*/ 28575 h 360363"/>
                <a:gd name="connsiteX46" fmla="*/ 1700213 w 1704975"/>
                <a:gd name="connsiteY46" fmla="*/ 0 h 360363"/>
                <a:gd name="connsiteX47" fmla="*/ 1704975 w 1704975"/>
                <a:gd name="connsiteY47" fmla="*/ 4756 h 360363"/>
                <a:gd name="connsiteX48" fmla="*/ 1703388 w 1704975"/>
                <a:gd name="connsiteY48" fmla="*/ 6869 h 360363"/>
                <a:gd name="connsiteX49" fmla="*/ 1679046 w 1704975"/>
                <a:gd name="connsiteY49" fmla="*/ 33817 h 360363"/>
                <a:gd name="connsiteX50" fmla="*/ 1624542 w 1704975"/>
                <a:gd name="connsiteY50" fmla="*/ 82958 h 360363"/>
                <a:gd name="connsiteX51" fmla="*/ 1564746 w 1704975"/>
                <a:gd name="connsiteY51" fmla="*/ 127343 h 360363"/>
                <a:gd name="connsiteX52" fmla="*/ 1499659 w 1704975"/>
                <a:gd name="connsiteY52" fmla="*/ 164858 h 360363"/>
                <a:gd name="connsiteX53" fmla="*/ 1431396 w 1704975"/>
                <a:gd name="connsiteY53" fmla="*/ 195505 h 360363"/>
                <a:gd name="connsiteX54" fmla="*/ 1359429 w 1704975"/>
                <a:gd name="connsiteY54" fmla="*/ 216641 h 360363"/>
                <a:gd name="connsiteX55" fmla="*/ 1287463 w 1704975"/>
                <a:gd name="connsiteY55" fmla="*/ 227209 h 360363"/>
                <a:gd name="connsiteX56" fmla="*/ 1213379 w 1704975"/>
                <a:gd name="connsiteY56" fmla="*/ 226680 h 360363"/>
                <a:gd name="connsiteX57" fmla="*/ 1176867 w 1704975"/>
                <a:gd name="connsiteY57" fmla="*/ 220868 h 360363"/>
                <a:gd name="connsiteX58" fmla="*/ 1159934 w 1704975"/>
                <a:gd name="connsiteY58" fmla="*/ 216641 h 360363"/>
                <a:gd name="connsiteX59" fmla="*/ 1123421 w 1704975"/>
                <a:gd name="connsiteY59" fmla="*/ 204488 h 360363"/>
                <a:gd name="connsiteX60" fmla="*/ 1105429 w 1704975"/>
                <a:gd name="connsiteY60" fmla="*/ 197090 h 360363"/>
                <a:gd name="connsiteX61" fmla="*/ 1083734 w 1704975"/>
                <a:gd name="connsiteY61" fmla="*/ 220868 h 360363"/>
                <a:gd name="connsiteX62" fmla="*/ 1035050 w 1704975"/>
                <a:gd name="connsiteY62" fmla="*/ 264196 h 360363"/>
                <a:gd name="connsiteX63" fmla="*/ 980546 w 1704975"/>
                <a:gd name="connsiteY63" fmla="*/ 300655 h 360363"/>
                <a:gd name="connsiteX64" fmla="*/ 920750 w 1704975"/>
                <a:gd name="connsiteY64" fmla="*/ 329188 h 360363"/>
                <a:gd name="connsiteX65" fmla="*/ 857779 w 1704975"/>
                <a:gd name="connsiteY65" fmla="*/ 349795 h 360363"/>
                <a:gd name="connsiteX66" fmla="*/ 792692 w 1704975"/>
                <a:gd name="connsiteY66" fmla="*/ 360363 h 360363"/>
                <a:gd name="connsiteX67" fmla="*/ 728134 w 1704975"/>
                <a:gd name="connsiteY67" fmla="*/ 359835 h 360363"/>
                <a:gd name="connsiteX68" fmla="*/ 664104 w 1704975"/>
                <a:gd name="connsiteY68" fmla="*/ 348210 h 360363"/>
                <a:gd name="connsiteX69" fmla="*/ 633942 w 1704975"/>
                <a:gd name="connsiteY69" fmla="*/ 337114 h 360363"/>
                <a:gd name="connsiteX70" fmla="*/ 610659 w 1704975"/>
                <a:gd name="connsiteY70" fmla="*/ 327075 h 360363"/>
                <a:gd name="connsiteX71" fmla="*/ 567267 w 1704975"/>
                <a:gd name="connsiteY71" fmla="*/ 299598 h 360363"/>
                <a:gd name="connsiteX72" fmla="*/ 529167 w 1704975"/>
                <a:gd name="connsiteY72" fmla="*/ 266310 h 360363"/>
                <a:gd name="connsiteX73" fmla="*/ 499004 w 1704975"/>
                <a:gd name="connsiteY73" fmla="*/ 226152 h 360363"/>
                <a:gd name="connsiteX74" fmla="*/ 486834 w 1704975"/>
                <a:gd name="connsiteY74" fmla="*/ 202903 h 360363"/>
                <a:gd name="connsiteX75" fmla="*/ 480484 w 1704975"/>
                <a:gd name="connsiteY75" fmla="*/ 204488 h 360363"/>
                <a:gd name="connsiteX76" fmla="*/ 474663 w 1704975"/>
                <a:gd name="connsiteY76" fmla="*/ 206073 h 360363"/>
                <a:gd name="connsiteX77" fmla="*/ 442384 w 1704975"/>
                <a:gd name="connsiteY77" fmla="*/ 212942 h 360363"/>
                <a:gd name="connsiteX78" fmla="*/ 377296 w 1704975"/>
                <a:gd name="connsiteY78" fmla="*/ 221396 h 360363"/>
                <a:gd name="connsiteX79" fmla="*/ 310621 w 1704975"/>
                <a:gd name="connsiteY79" fmla="*/ 221396 h 360363"/>
                <a:gd name="connsiteX80" fmla="*/ 245004 w 1704975"/>
                <a:gd name="connsiteY80" fmla="*/ 213999 h 360363"/>
                <a:gd name="connsiteX81" fmla="*/ 182563 w 1704975"/>
                <a:gd name="connsiteY81" fmla="*/ 197619 h 360363"/>
                <a:gd name="connsiteX82" fmla="*/ 123296 w 1704975"/>
                <a:gd name="connsiteY82" fmla="*/ 171727 h 360363"/>
                <a:gd name="connsiteX83" fmla="*/ 69321 w 1704975"/>
                <a:gd name="connsiteY83" fmla="*/ 136854 h 360363"/>
                <a:gd name="connsiteX84" fmla="*/ 22225 w 1704975"/>
                <a:gd name="connsiteY84" fmla="*/ 91412 h 360363"/>
                <a:gd name="connsiteX85" fmla="*/ 1588 w 1704975"/>
                <a:gd name="connsiteY85" fmla="*/ 63936 h 360363"/>
                <a:gd name="connsiteX86" fmla="*/ 0 w 1704975"/>
                <a:gd name="connsiteY86" fmla="*/ 60237 h 360363"/>
                <a:gd name="connsiteX87" fmla="*/ 1588 w 1704975"/>
                <a:gd name="connsiteY87" fmla="*/ 54953 h 360363"/>
                <a:gd name="connsiteX88" fmla="*/ 6879 w 1704975"/>
                <a:gd name="connsiteY88" fmla="*/ 50197 h 360363"/>
                <a:gd name="connsiteX89" fmla="*/ 12700 w 1704975"/>
                <a:gd name="connsiteY89" fmla="*/ 50197 h 360363"/>
                <a:gd name="connsiteX90" fmla="*/ 15346 w 1704975"/>
                <a:gd name="connsiteY90" fmla="*/ 52839 h 360363"/>
                <a:gd name="connsiteX91" fmla="*/ 38629 w 1704975"/>
                <a:gd name="connsiteY91" fmla="*/ 80844 h 360363"/>
                <a:gd name="connsiteX92" fmla="*/ 91546 w 1704975"/>
                <a:gd name="connsiteY92" fmla="*/ 127871 h 360363"/>
                <a:gd name="connsiteX93" fmla="*/ 151342 w 1704975"/>
                <a:gd name="connsiteY93" fmla="*/ 163802 h 360363"/>
                <a:gd name="connsiteX94" fmla="*/ 218017 w 1704975"/>
                <a:gd name="connsiteY94" fmla="*/ 188636 h 360363"/>
                <a:gd name="connsiteX95" fmla="*/ 252942 w 1704975"/>
                <a:gd name="connsiteY95" fmla="*/ 195505 h 360363"/>
                <a:gd name="connsiteX96" fmla="*/ 275696 w 1704975"/>
                <a:gd name="connsiteY96" fmla="*/ 199204 h 360363"/>
                <a:gd name="connsiteX97" fmla="*/ 321204 w 1704975"/>
                <a:gd name="connsiteY97" fmla="*/ 202903 h 360363"/>
                <a:gd name="connsiteX98" fmla="*/ 390525 w 1704975"/>
                <a:gd name="connsiteY98" fmla="*/ 200261 h 360363"/>
                <a:gd name="connsiteX99" fmla="*/ 436563 w 1704975"/>
                <a:gd name="connsiteY99" fmla="*/ 193392 h 360363"/>
                <a:gd name="connsiteX100" fmla="*/ 457200 w 1704975"/>
                <a:gd name="connsiteY100" fmla="*/ 189693 h 360363"/>
                <a:gd name="connsiteX101" fmla="*/ 477838 w 1704975"/>
                <a:gd name="connsiteY101" fmla="*/ 184937 h 360363"/>
                <a:gd name="connsiteX102" fmla="*/ 470959 w 1704975"/>
                <a:gd name="connsiteY102" fmla="*/ 168029 h 360363"/>
                <a:gd name="connsiteX103" fmla="*/ 460904 w 1704975"/>
                <a:gd name="connsiteY103" fmla="*/ 127343 h 360363"/>
                <a:gd name="connsiteX104" fmla="*/ 459317 w 1704975"/>
                <a:gd name="connsiteY104" fmla="*/ 96167 h 360363"/>
                <a:gd name="connsiteX105" fmla="*/ 462492 w 1704975"/>
                <a:gd name="connsiteY105" fmla="*/ 77145 h 360363"/>
                <a:gd name="connsiteX106" fmla="*/ 470959 w 1704975"/>
                <a:gd name="connsiteY106" fmla="*/ 60237 h 360363"/>
                <a:gd name="connsiteX107" fmla="*/ 483659 w 1704975"/>
                <a:gd name="connsiteY107" fmla="*/ 47027 h 360363"/>
                <a:gd name="connsiteX108" fmla="*/ 492654 w 1704975"/>
                <a:gd name="connsiteY108" fmla="*/ 42800 h 360363"/>
                <a:gd name="connsiteX109" fmla="*/ 495300 w 1704975"/>
                <a:gd name="connsiteY109" fmla="*/ 42800 h 360363"/>
                <a:gd name="connsiteX110" fmla="*/ 496888 w 1704975"/>
                <a:gd name="connsiteY110" fmla="*/ 42800 h 360363"/>
                <a:gd name="connsiteX111" fmla="*/ 511175 w 1704975"/>
                <a:gd name="connsiteY111" fmla="*/ 38044 h 360363"/>
                <a:gd name="connsiteX112" fmla="*/ 540809 w 1704975"/>
                <a:gd name="connsiteY112" fmla="*/ 39630 h 360363"/>
                <a:gd name="connsiteX113" fmla="*/ 566738 w 1704975"/>
                <a:gd name="connsiteY113" fmla="*/ 53896 h 360363"/>
                <a:gd name="connsiteX114" fmla="*/ 584200 w 1704975"/>
                <a:gd name="connsiteY114" fmla="*/ 78202 h 360363"/>
                <a:gd name="connsiteX115" fmla="*/ 587904 w 1704975"/>
                <a:gd name="connsiteY115" fmla="*/ 94582 h 360363"/>
                <a:gd name="connsiteX116" fmla="*/ 589492 w 1704975"/>
                <a:gd name="connsiteY116" fmla="*/ 105150 h 360363"/>
                <a:gd name="connsiteX117" fmla="*/ 587904 w 1704975"/>
                <a:gd name="connsiteY117" fmla="*/ 124701 h 360363"/>
                <a:gd name="connsiteX118" fmla="*/ 582613 w 1704975"/>
                <a:gd name="connsiteY118" fmla="*/ 141609 h 360363"/>
                <a:gd name="connsiteX119" fmla="*/ 572559 w 1704975"/>
                <a:gd name="connsiteY119" fmla="*/ 156933 h 360363"/>
                <a:gd name="connsiteX120" fmla="*/ 552979 w 1704975"/>
                <a:gd name="connsiteY120" fmla="*/ 174898 h 360363"/>
                <a:gd name="connsiteX121" fmla="*/ 518584 w 1704975"/>
                <a:gd name="connsiteY121" fmla="*/ 192335 h 360363"/>
                <a:gd name="connsiteX122" fmla="*/ 501121 w 1704975"/>
                <a:gd name="connsiteY122" fmla="*/ 198675 h 360363"/>
                <a:gd name="connsiteX123" fmla="*/ 502179 w 1704975"/>
                <a:gd name="connsiteY123" fmla="*/ 200789 h 360363"/>
                <a:gd name="connsiteX124" fmla="*/ 503238 w 1704975"/>
                <a:gd name="connsiteY124" fmla="*/ 202903 h 360363"/>
                <a:gd name="connsiteX125" fmla="*/ 514879 w 1704975"/>
                <a:gd name="connsiteY125" fmla="*/ 221925 h 360363"/>
                <a:gd name="connsiteX126" fmla="*/ 543984 w 1704975"/>
                <a:gd name="connsiteY126" fmla="*/ 257855 h 360363"/>
                <a:gd name="connsiteX127" fmla="*/ 560388 w 1704975"/>
                <a:gd name="connsiteY127" fmla="*/ 273179 h 360363"/>
                <a:gd name="connsiteX128" fmla="*/ 582613 w 1704975"/>
                <a:gd name="connsiteY128" fmla="*/ 291144 h 360363"/>
                <a:gd name="connsiteX129" fmla="*/ 632884 w 1704975"/>
                <a:gd name="connsiteY129" fmla="*/ 318620 h 360363"/>
                <a:gd name="connsiteX130" fmla="*/ 686859 w 1704975"/>
                <a:gd name="connsiteY130" fmla="*/ 335529 h 360363"/>
                <a:gd name="connsiteX131" fmla="*/ 744009 w 1704975"/>
                <a:gd name="connsiteY131" fmla="*/ 342926 h 360363"/>
                <a:gd name="connsiteX132" fmla="*/ 772584 w 1704975"/>
                <a:gd name="connsiteY132" fmla="*/ 342398 h 360363"/>
                <a:gd name="connsiteX133" fmla="*/ 796925 w 1704975"/>
                <a:gd name="connsiteY133" fmla="*/ 340813 h 360363"/>
                <a:gd name="connsiteX134" fmla="*/ 842434 w 1704975"/>
                <a:gd name="connsiteY134" fmla="*/ 332887 h 360363"/>
                <a:gd name="connsiteX135" fmla="*/ 885296 w 1704975"/>
                <a:gd name="connsiteY135" fmla="*/ 320205 h 360363"/>
                <a:gd name="connsiteX136" fmla="*/ 926042 w 1704975"/>
                <a:gd name="connsiteY136" fmla="*/ 302769 h 360363"/>
                <a:gd name="connsiteX137" fmla="*/ 983192 w 1704975"/>
                <a:gd name="connsiteY137" fmla="*/ 270537 h 360363"/>
                <a:gd name="connsiteX138" fmla="*/ 1057275 w 1704975"/>
                <a:gd name="connsiteY138" fmla="*/ 218226 h 360363"/>
                <a:gd name="connsiteX139" fmla="*/ 1093788 w 1704975"/>
                <a:gd name="connsiteY139" fmla="*/ 190750 h 360363"/>
                <a:gd name="connsiteX140" fmla="*/ 1077913 w 1704975"/>
                <a:gd name="connsiteY140" fmla="*/ 181767 h 360363"/>
                <a:gd name="connsiteX141" fmla="*/ 1050396 w 1704975"/>
                <a:gd name="connsiteY141" fmla="*/ 160631 h 360363"/>
                <a:gd name="connsiteX142" fmla="*/ 1029229 w 1704975"/>
                <a:gd name="connsiteY142" fmla="*/ 134212 h 360363"/>
                <a:gd name="connsiteX143" fmla="*/ 1015471 w 1704975"/>
                <a:gd name="connsiteY143" fmla="*/ 103565 h 360363"/>
                <a:gd name="connsiteX144" fmla="*/ 1012825 w 1704975"/>
                <a:gd name="connsiteY144" fmla="*/ 86656 h 360363"/>
                <a:gd name="connsiteX145" fmla="*/ 1012296 w 1704975"/>
                <a:gd name="connsiteY145" fmla="*/ 71861 h 360363"/>
                <a:gd name="connsiteX146" fmla="*/ 1022350 w 1704975"/>
                <a:gd name="connsiteY146" fmla="*/ 45970 h 360363"/>
                <a:gd name="connsiteX147" fmla="*/ 1041400 w 1704975"/>
                <a:gd name="connsiteY147" fmla="*/ 26948 h 360363"/>
                <a:gd name="connsiteX148" fmla="*/ 1065742 w 1704975"/>
                <a:gd name="connsiteY148" fmla="*/ 18494 h 360363"/>
                <a:gd name="connsiteX149" fmla="*/ 1079500 w 1704975"/>
                <a:gd name="connsiteY149" fmla="*/ 20608 h 360363"/>
                <a:gd name="connsiteX150" fmla="*/ 1079500 w 1704975"/>
                <a:gd name="connsiteY150" fmla="*/ 20079 h 360363"/>
                <a:gd name="connsiteX151" fmla="*/ 1080029 w 1704975"/>
                <a:gd name="connsiteY151" fmla="*/ 20079 h 360363"/>
                <a:gd name="connsiteX152" fmla="*/ 1081617 w 1704975"/>
                <a:gd name="connsiteY152" fmla="*/ 20608 h 360363"/>
                <a:gd name="connsiteX153" fmla="*/ 1083204 w 1704975"/>
                <a:gd name="connsiteY153" fmla="*/ 21664 h 360363"/>
                <a:gd name="connsiteX154" fmla="*/ 1086909 w 1704975"/>
                <a:gd name="connsiteY154" fmla="*/ 22193 h 360363"/>
                <a:gd name="connsiteX155" fmla="*/ 1090613 w 1704975"/>
                <a:gd name="connsiteY155" fmla="*/ 24306 h 360363"/>
                <a:gd name="connsiteX156" fmla="*/ 1102254 w 1704975"/>
                <a:gd name="connsiteY156" fmla="*/ 30647 h 360363"/>
                <a:gd name="connsiteX157" fmla="*/ 1120246 w 1704975"/>
                <a:gd name="connsiteY157" fmla="*/ 48084 h 360363"/>
                <a:gd name="connsiteX158" fmla="*/ 1132946 w 1704975"/>
                <a:gd name="connsiteY158" fmla="*/ 70276 h 360363"/>
                <a:gd name="connsiteX159" fmla="*/ 1140354 w 1704975"/>
                <a:gd name="connsiteY159" fmla="*/ 95111 h 360363"/>
                <a:gd name="connsiteX160" fmla="*/ 1142471 w 1704975"/>
                <a:gd name="connsiteY160" fmla="*/ 108321 h 360363"/>
                <a:gd name="connsiteX161" fmla="*/ 1145117 w 1704975"/>
                <a:gd name="connsiteY161" fmla="*/ 128399 h 360363"/>
                <a:gd name="connsiteX162" fmla="*/ 1141942 w 1704975"/>
                <a:gd name="connsiteY162" fmla="*/ 161160 h 360363"/>
                <a:gd name="connsiteX163" fmla="*/ 1132946 w 1704975"/>
                <a:gd name="connsiteY163" fmla="*/ 178597 h 360363"/>
                <a:gd name="connsiteX164" fmla="*/ 1124479 w 1704975"/>
                <a:gd name="connsiteY164" fmla="*/ 184937 h 360363"/>
                <a:gd name="connsiteX165" fmla="*/ 1147763 w 1704975"/>
                <a:gd name="connsiteY165" fmla="*/ 193920 h 360363"/>
                <a:gd name="connsiteX166" fmla="*/ 1173163 w 1704975"/>
                <a:gd name="connsiteY166" fmla="*/ 200261 h 360363"/>
                <a:gd name="connsiteX167" fmla="*/ 1196446 w 1704975"/>
                <a:gd name="connsiteY167" fmla="*/ 204488 h 360363"/>
                <a:gd name="connsiteX168" fmla="*/ 1245659 w 1704975"/>
                <a:gd name="connsiteY168" fmla="*/ 208715 h 360363"/>
                <a:gd name="connsiteX169" fmla="*/ 1294342 w 1704975"/>
                <a:gd name="connsiteY169" fmla="*/ 205545 h 360363"/>
                <a:gd name="connsiteX170" fmla="*/ 1341967 w 1704975"/>
                <a:gd name="connsiteY170" fmla="*/ 197619 h 360363"/>
                <a:gd name="connsiteX171" fmla="*/ 1365779 w 1704975"/>
                <a:gd name="connsiteY171" fmla="*/ 192335 h 360363"/>
                <a:gd name="connsiteX172" fmla="*/ 1412875 w 1704975"/>
                <a:gd name="connsiteY172" fmla="*/ 179653 h 360363"/>
                <a:gd name="connsiteX173" fmla="*/ 1502304 w 1704975"/>
                <a:gd name="connsiteY173" fmla="*/ 143194 h 360363"/>
                <a:gd name="connsiteX174" fmla="*/ 1585913 w 1704975"/>
                <a:gd name="connsiteY174" fmla="*/ 95111 h 360363"/>
                <a:gd name="connsiteX175" fmla="*/ 1662642 w 1704975"/>
                <a:gd name="connsiteY175" fmla="*/ 35931 h 360363"/>
                <a:gd name="connsiteX176" fmla="*/ 1698096 w 1704975"/>
                <a:gd name="connsiteY176" fmla="*/ 1585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04975" h="360363">
                  <a:moveTo>
                    <a:pt x="526118" y="47625"/>
                  </a:moveTo>
                  <a:lnTo>
                    <a:pt x="509508" y="49213"/>
                  </a:lnTo>
                  <a:lnTo>
                    <a:pt x="499864" y="51329"/>
                  </a:lnTo>
                  <a:lnTo>
                    <a:pt x="499329" y="52388"/>
                  </a:lnTo>
                  <a:lnTo>
                    <a:pt x="497721" y="52917"/>
                  </a:lnTo>
                  <a:lnTo>
                    <a:pt x="490756" y="57679"/>
                  </a:lnTo>
                  <a:lnTo>
                    <a:pt x="480576" y="68792"/>
                  </a:lnTo>
                  <a:lnTo>
                    <a:pt x="473075" y="91017"/>
                  </a:lnTo>
                  <a:lnTo>
                    <a:pt x="475218" y="127529"/>
                  </a:lnTo>
                  <a:lnTo>
                    <a:pt x="485934" y="164571"/>
                  </a:lnTo>
                  <a:lnTo>
                    <a:pt x="492899" y="180975"/>
                  </a:lnTo>
                  <a:lnTo>
                    <a:pt x="496114" y="179917"/>
                  </a:lnTo>
                  <a:lnTo>
                    <a:pt x="499864" y="178329"/>
                  </a:lnTo>
                  <a:lnTo>
                    <a:pt x="513795" y="174625"/>
                  </a:lnTo>
                  <a:lnTo>
                    <a:pt x="540048" y="161925"/>
                  </a:lnTo>
                  <a:lnTo>
                    <a:pt x="551835" y="152400"/>
                  </a:lnTo>
                  <a:lnTo>
                    <a:pt x="557729" y="122767"/>
                  </a:lnTo>
                  <a:lnTo>
                    <a:pt x="558800" y="89429"/>
                  </a:lnTo>
                  <a:lnTo>
                    <a:pt x="555586" y="71967"/>
                  </a:lnTo>
                  <a:lnTo>
                    <a:pt x="548620" y="59796"/>
                  </a:lnTo>
                  <a:lnTo>
                    <a:pt x="539512" y="51329"/>
                  </a:lnTo>
                  <a:close/>
                  <a:moveTo>
                    <a:pt x="1054345" y="28575"/>
                  </a:moveTo>
                  <a:lnTo>
                    <a:pt x="1040729" y="37103"/>
                  </a:lnTo>
                  <a:lnTo>
                    <a:pt x="1033920" y="54159"/>
                  </a:lnTo>
                  <a:lnTo>
                    <a:pt x="1033920" y="65352"/>
                  </a:lnTo>
                  <a:lnTo>
                    <a:pt x="1030255" y="72280"/>
                  </a:lnTo>
                  <a:lnTo>
                    <a:pt x="1027112" y="85605"/>
                  </a:lnTo>
                  <a:lnTo>
                    <a:pt x="1028683" y="96798"/>
                  </a:lnTo>
                  <a:lnTo>
                    <a:pt x="1034444" y="108524"/>
                  </a:lnTo>
                  <a:lnTo>
                    <a:pt x="1039681" y="113321"/>
                  </a:lnTo>
                  <a:lnTo>
                    <a:pt x="1049108" y="130909"/>
                  </a:lnTo>
                  <a:lnTo>
                    <a:pt x="1075294" y="157026"/>
                  </a:lnTo>
                  <a:lnTo>
                    <a:pt x="1091005" y="167685"/>
                  </a:lnTo>
                  <a:lnTo>
                    <a:pt x="1097813" y="171949"/>
                  </a:lnTo>
                  <a:lnTo>
                    <a:pt x="1105669" y="176213"/>
                  </a:lnTo>
                  <a:lnTo>
                    <a:pt x="1107240" y="173548"/>
                  </a:lnTo>
                  <a:lnTo>
                    <a:pt x="1109335" y="173015"/>
                  </a:lnTo>
                  <a:lnTo>
                    <a:pt x="1114572" y="171416"/>
                  </a:lnTo>
                  <a:lnTo>
                    <a:pt x="1122951" y="164487"/>
                  </a:lnTo>
                  <a:lnTo>
                    <a:pt x="1128712" y="149031"/>
                  </a:lnTo>
                  <a:lnTo>
                    <a:pt x="1127141" y="106925"/>
                  </a:lnTo>
                  <a:lnTo>
                    <a:pt x="1122951" y="87737"/>
                  </a:lnTo>
                  <a:lnTo>
                    <a:pt x="1117714" y="71214"/>
                  </a:lnTo>
                  <a:lnTo>
                    <a:pt x="1101479" y="42433"/>
                  </a:lnTo>
                  <a:lnTo>
                    <a:pt x="1088910" y="31773"/>
                  </a:lnTo>
                  <a:lnTo>
                    <a:pt x="1075294" y="28575"/>
                  </a:lnTo>
                  <a:close/>
                  <a:moveTo>
                    <a:pt x="1700213" y="0"/>
                  </a:moveTo>
                  <a:lnTo>
                    <a:pt x="1704975" y="4756"/>
                  </a:lnTo>
                  <a:lnTo>
                    <a:pt x="1703388" y="6869"/>
                  </a:lnTo>
                  <a:lnTo>
                    <a:pt x="1679046" y="33817"/>
                  </a:lnTo>
                  <a:lnTo>
                    <a:pt x="1624542" y="82958"/>
                  </a:lnTo>
                  <a:lnTo>
                    <a:pt x="1564746" y="127343"/>
                  </a:lnTo>
                  <a:lnTo>
                    <a:pt x="1499659" y="164858"/>
                  </a:lnTo>
                  <a:lnTo>
                    <a:pt x="1431396" y="195505"/>
                  </a:lnTo>
                  <a:lnTo>
                    <a:pt x="1359429" y="216641"/>
                  </a:lnTo>
                  <a:lnTo>
                    <a:pt x="1287463" y="227209"/>
                  </a:lnTo>
                  <a:lnTo>
                    <a:pt x="1213379" y="226680"/>
                  </a:lnTo>
                  <a:lnTo>
                    <a:pt x="1176867" y="220868"/>
                  </a:lnTo>
                  <a:lnTo>
                    <a:pt x="1159934" y="216641"/>
                  </a:lnTo>
                  <a:lnTo>
                    <a:pt x="1123421" y="204488"/>
                  </a:lnTo>
                  <a:lnTo>
                    <a:pt x="1105429" y="197090"/>
                  </a:lnTo>
                  <a:lnTo>
                    <a:pt x="1083734" y="220868"/>
                  </a:lnTo>
                  <a:lnTo>
                    <a:pt x="1035050" y="264196"/>
                  </a:lnTo>
                  <a:lnTo>
                    <a:pt x="980546" y="300655"/>
                  </a:lnTo>
                  <a:lnTo>
                    <a:pt x="920750" y="329188"/>
                  </a:lnTo>
                  <a:lnTo>
                    <a:pt x="857779" y="349795"/>
                  </a:lnTo>
                  <a:lnTo>
                    <a:pt x="792692" y="360363"/>
                  </a:lnTo>
                  <a:lnTo>
                    <a:pt x="728134" y="359835"/>
                  </a:lnTo>
                  <a:lnTo>
                    <a:pt x="664104" y="348210"/>
                  </a:lnTo>
                  <a:lnTo>
                    <a:pt x="633942" y="337114"/>
                  </a:lnTo>
                  <a:lnTo>
                    <a:pt x="610659" y="327075"/>
                  </a:lnTo>
                  <a:lnTo>
                    <a:pt x="567267" y="299598"/>
                  </a:lnTo>
                  <a:lnTo>
                    <a:pt x="529167" y="266310"/>
                  </a:lnTo>
                  <a:lnTo>
                    <a:pt x="499004" y="226152"/>
                  </a:lnTo>
                  <a:lnTo>
                    <a:pt x="486834" y="202903"/>
                  </a:lnTo>
                  <a:lnTo>
                    <a:pt x="480484" y="204488"/>
                  </a:lnTo>
                  <a:lnTo>
                    <a:pt x="474663" y="206073"/>
                  </a:lnTo>
                  <a:lnTo>
                    <a:pt x="442384" y="212942"/>
                  </a:lnTo>
                  <a:lnTo>
                    <a:pt x="377296" y="221396"/>
                  </a:lnTo>
                  <a:lnTo>
                    <a:pt x="310621" y="221396"/>
                  </a:lnTo>
                  <a:lnTo>
                    <a:pt x="245004" y="213999"/>
                  </a:lnTo>
                  <a:lnTo>
                    <a:pt x="182563" y="197619"/>
                  </a:lnTo>
                  <a:lnTo>
                    <a:pt x="123296" y="171727"/>
                  </a:lnTo>
                  <a:lnTo>
                    <a:pt x="69321" y="136854"/>
                  </a:lnTo>
                  <a:lnTo>
                    <a:pt x="22225" y="91412"/>
                  </a:lnTo>
                  <a:lnTo>
                    <a:pt x="1588" y="63936"/>
                  </a:lnTo>
                  <a:lnTo>
                    <a:pt x="0" y="60237"/>
                  </a:lnTo>
                  <a:lnTo>
                    <a:pt x="1588" y="54953"/>
                  </a:lnTo>
                  <a:lnTo>
                    <a:pt x="6879" y="50197"/>
                  </a:lnTo>
                  <a:lnTo>
                    <a:pt x="12700" y="50197"/>
                  </a:lnTo>
                  <a:lnTo>
                    <a:pt x="15346" y="52839"/>
                  </a:lnTo>
                  <a:lnTo>
                    <a:pt x="38629" y="80844"/>
                  </a:lnTo>
                  <a:lnTo>
                    <a:pt x="91546" y="127871"/>
                  </a:lnTo>
                  <a:lnTo>
                    <a:pt x="151342" y="163802"/>
                  </a:lnTo>
                  <a:lnTo>
                    <a:pt x="218017" y="188636"/>
                  </a:lnTo>
                  <a:lnTo>
                    <a:pt x="252942" y="195505"/>
                  </a:lnTo>
                  <a:lnTo>
                    <a:pt x="275696" y="199204"/>
                  </a:lnTo>
                  <a:lnTo>
                    <a:pt x="321204" y="202903"/>
                  </a:lnTo>
                  <a:lnTo>
                    <a:pt x="390525" y="200261"/>
                  </a:lnTo>
                  <a:lnTo>
                    <a:pt x="436563" y="193392"/>
                  </a:lnTo>
                  <a:lnTo>
                    <a:pt x="457200" y="189693"/>
                  </a:lnTo>
                  <a:lnTo>
                    <a:pt x="477838" y="184937"/>
                  </a:lnTo>
                  <a:lnTo>
                    <a:pt x="470959" y="168029"/>
                  </a:lnTo>
                  <a:lnTo>
                    <a:pt x="460904" y="127343"/>
                  </a:lnTo>
                  <a:lnTo>
                    <a:pt x="459317" y="96167"/>
                  </a:lnTo>
                  <a:lnTo>
                    <a:pt x="462492" y="77145"/>
                  </a:lnTo>
                  <a:lnTo>
                    <a:pt x="470959" y="60237"/>
                  </a:lnTo>
                  <a:lnTo>
                    <a:pt x="483659" y="47027"/>
                  </a:lnTo>
                  <a:lnTo>
                    <a:pt x="492654" y="42800"/>
                  </a:lnTo>
                  <a:lnTo>
                    <a:pt x="495300" y="42800"/>
                  </a:lnTo>
                  <a:lnTo>
                    <a:pt x="496888" y="42800"/>
                  </a:lnTo>
                  <a:lnTo>
                    <a:pt x="511175" y="38044"/>
                  </a:lnTo>
                  <a:lnTo>
                    <a:pt x="540809" y="39630"/>
                  </a:lnTo>
                  <a:lnTo>
                    <a:pt x="566738" y="53896"/>
                  </a:lnTo>
                  <a:lnTo>
                    <a:pt x="584200" y="78202"/>
                  </a:lnTo>
                  <a:lnTo>
                    <a:pt x="587904" y="94582"/>
                  </a:lnTo>
                  <a:lnTo>
                    <a:pt x="589492" y="105150"/>
                  </a:lnTo>
                  <a:lnTo>
                    <a:pt x="587904" y="124701"/>
                  </a:lnTo>
                  <a:lnTo>
                    <a:pt x="582613" y="141609"/>
                  </a:lnTo>
                  <a:lnTo>
                    <a:pt x="572559" y="156933"/>
                  </a:lnTo>
                  <a:lnTo>
                    <a:pt x="552979" y="174898"/>
                  </a:lnTo>
                  <a:lnTo>
                    <a:pt x="518584" y="192335"/>
                  </a:lnTo>
                  <a:lnTo>
                    <a:pt x="501121" y="198675"/>
                  </a:lnTo>
                  <a:lnTo>
                    <a:pt x="502179" y="200789"/>
                  </a:lnTo>
                  <a:lnTo>
                    <a:pt x="503238" y="202903"/>
                  </a:lnTo>
                  <a:lnTo>
                    <a:pt x="514879" y="221925"/>
                  </a:lnTo>
                  <a:lnTo>
                    <a:pt x="543984" y="257855"/>
                  </a:lnTo>
                  <a:lnTo>
                    <a:pt x="560388" y="273179"/>
                  </a:lnTo>
                  <a:lnTo>
                    <a:pt x="582613" y="291144"/>
                  </a:lnTo>
                  <a:lnTo>
                    <a:pt x="632884" y="318620"/>
                  </a:lnTo>
                  <a:lnTo>
                    <a:pt x="686859" y="335529"/>
                  </a:lnTo>
                  <a:lnTo>
                    <a:pt x="744009" y="342926"/>
                  </a:lnTo>
                  <a:lnTo>
                    <a:pt x="772584" y="342398"/>
                  </a:lnTo>
                  <a:lnTo>
                    <a:pt x="796925" y="340813"/>
                  </a:lnTo>
                  <a:lnTo>
                    <a:pt x="842434" y="332887"/>
                  </a:lnTo>
                  <a:lnTo>
                    <a:pt x="885296" y="320205"/>
                  </a:lnTo>
                  <a:lnTo>
                    <a:pt x="926042" y="302769"/>
                  </a:lnTo>
                  <a:lnTo>
                    <a:pt x="983192" y="270537"/>
                  </a:lnTo>
                  <a:lnTo>
                    <a:pt x="1057275" y="218226"/>
                  </a:lnTo>
                  <a:lnTo>
                    <a:pt x="1093788" y="190750"/>
                  </a:lnTo>
                  <a:lnTo>
                    <a:pt x="1077913" y="181767"/>
                  </a:lnTo>
                  <a:lnTo>
                    <a:pt x="1050396" y="160631"/>
                  </a:lnTo>
                  <a:lnTo>
                    <a:pt x="1029229" y="134212"/>
                  </a:lnTo>
                  <a:lnTo>
                    <a:pt x="1015471" y="103565"/>
                  </a:lnTo>
                  <a:lnTo>
                    <a:pt x="1012825" y="86656"/>
                  </a:lnTo>
                  <a:lnTo>
                    <a:pt x="1012296" y="71861"/>
                  </a:lnTo>
                  <a:lnTo>
                    <a:pt x="1022350" y="45970"/>
                  </a:lnTo>
                  <a:lnTo>
                    <a:pt x="1041400" y="26948"/>
                  </a:lnTo>
                  <a:lnTo>
                    <a:pt x="1065742" y="18494"/>
                  </a:lnTo>
                  <a:lnTo>
                    <a:pt x="1079500" y="20608"/>
                  </a:lnTo>
                  <a:lnTo>
                    <a:pt x="1079500" y="20079"/>
                  </a:lnTo>
                  <a:lnTo>
                    <a:pt x="1080029" y="20079"/>
                  </a:lnTo>
                  <a:lnTo>
                    <a:pt x="1081617" y="20608"/>
                  </a:lnTo>
                  <a:lnTo>
                    <a:pt x="1083204" y="21664"/>
                  </a:lnTo>
                  <a:lnTo>
                    <a:pt x="1086909" y="22193"/>
                  </a:lnTo>
                  <a:lnTo>
                    <a:pt x="1090613" y="24306"/>
                  </a:lnTo>
                  <a:lnTo>
                    <a:pt x="1102254" y="30647"/>
                  </a:lnTo>
                  <a:lnTo>
                    <a:pt x="1120246" y="48084"/>
                  </a:lnTo>
                  <a:lnTo>
                    <a:pt x="1132946" y="70276"/>
                  </a:lnTo>
                  <a:lnTo>
                    <a:pt x="1140354" y="95111"/>
                  </a:lnTo>
                  <a:lnTo>
                    <a:pt x="1142471" y="108321"/>
                  </a:lnTo>
                  <a:lnTo>
                    <a:pt x="1145117" y="128399"/>
                  </a:lnTo>
                  <a:lnTo>
                    <a:pt x="1141942" y="161160"/>
                  </a:lnTo>
                  <a:lnTo>
                    <a:pt x="1132946" y="178597"/>
                  </a:lnTo>
                  <a:lnTo>
                    <a:pt x="1124479" y="184937"/>
                  </a:lnTo>
                  <a:lnTo>
                    <a:pt x="1147763" y="193920"/>
                  </a:lnTo>
                  <a:lnTo>
                    <a:pt x="1173163" y="200261"/>
                  </a:lnTo>
                  <a:lnTo>
                    <a:pt x="1196446" y="204488"/>
                  </a:lnTo>
                  <a:lnTo>
                    <a:pt x="1245659" y="208715"/>
                  </a:lnTo>
                  <a:lnTo>
                    <a:pt x="1294342" y="205545"/>
                  </a:lnTo>
                  <a:lnTo>
                    <a:pt x="1341967" y="197619"/>
                  </a:lnTo>
                  <a:lnTo>
                    <a:pt x="1365779" y="192335"/>
                  </a:lnTo>
                  <a:lnTo>
                    <a:pt x="1412875" y="179653"/>
                  </a:lnTo>
                  <a:lnTo>
                    <a:pt x="1502304" y="143194"/>
                  </a:lnTo>
                  <a:lnTo>
                    <a:pt x="1585913" y="95111"/>
                  </a:lnTo>
                  <a:lnTo>
                    <a:pt x="1662642" y="35931"/>
                  </a:lnTo>
                  <a:lnTo>
                    <a:pt x="1698096" y="1585"/>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5" name="Freeform: Shape 3">
              <a:extLst>
                <a:ext uri="{FF2B5EF4-FFF2-40B4-BE49-F238E27FC236}">
                  <a16:creationId xmlns:a16="http://schemas.microsoft.com/office/drawing/2014/main" id="{174D7098-651A-FE45-FE69-9FDCF5D41D68}"/>
                </a:ext>
              </a:extLst>
            </p:cNvPr>
            <p:cNvSpPr>
              <a:spLocks/>
            </p:cNvSpPr>
            <p:nvPr/>
          </p:nvSpPr>
          <p:spPr bwMode="auto">
            <a:xfrm rot="3009160">
              <a:off x="4944005" y="3605893"/>
              <a:ext cx="685444" cy="2339368"/>
            </a:xfrm>
            <a:custGeom>
              <a:avLst/>
              <a:gdLst>
                <a:gd name="connsiteX0" fmla="*/ 321181 w 803275"/>
                <a:gd name="connsiteY0" fmla="*/ 996950 h 1436688"/>
                <a:gd name="connsiteX1" fmla="*/ 292845 w 803275"/>
                <a:gd name="connsiteY1" fmla="*/ 1006412 h 1436688"/>
                <a:gd name="connsiteX2" fmla="*/ 267132 w 803275"/>
                <a:gd name="connsiteY2" fmla="*/ 1023759 h 1436688"/>
                <a:gd name="connsiteX3" fmla="*/ 255588 w 803275"/>
                <a:gd name="connsiteY3" fmla="*/ 1034798 h 1436688"/>
                <a:gd name="connsiteX4" fmla="*/ 256638 w 803275"/>
                <a:gd name="connsiteY4" fmla="*/ 1034798 h 1436688"/>
                <a:gd name="connsiteX5" fmla="*/ 257162 w 803275"/>
                <a:gd name="connsiteY5" fmla="*/ 1035849 h 1436688"/>
                <a:gd name="connsiteX6" fmla="*/ 275528 w 803275"/>
                <a:gd name="connsiteY6" fmla="*/ 1052145 h 1436688"/>
                <a:gd name="connsiteX7" fmla="*/ 307013 w 803275"/>
                <a:gd name="connsiteY7" fmla="*/ 1072120 h 1436688"/>
                <a:gd name="connsiteX8" fmla="*/ 331151 w 803275"/>
                <a:gd name="connsiteY8" fmla="*/ 1076325 h 1436688"/>
                <a:gd name="connsiteX9" fmla="*/ 344269 w 803275"/>
                <a:gd name="connsiteY9" fmla="*/ 1074223 h 1436688"/>
                <a:gd name="connsiteX10" fmla="*/ 356338 w 803275"/>
                <a:gd name="connsiteY10" fmla="*/ 1070543 h 1436688"/>
                <a:gd name="connsiteX11" fmla="*/ 373655 w 803275"/>
                <a:gd name="connsiteY11" fmla="*/ 1053722 h 1436688"/>
                <a:gd name="connsiteX12" fmla="*/ 381001 w 803275"/>
                <a:gd name="connsiteY12" fmla="*/ 1032695 h 1436688"/>
                <a:gd name="connsiteX13" fmla="*/ 377853 w 803275"/>
                <a:gd name="connsiteY13" fmla="*/ 1016925 h 1436688"/>
                <a:gd name="connsiteX14" fmla="*/ 372081 w 803275"/>
                <a:gd name="connsiteY14" fmla="*/ 1007463 h 1436688"/>
                <a:gd name="connsiteX15" fmla="*/ 367358 w 803275"/>
                <a:gd name="connsiteY15" fmla="*/ 1003784 h 1436688"/>
                <a:gd name="connsiteX16" fmla="*/ 352140 w 803275"/>
                <a:gd name="connsiteY16" fmla="*/ 998527 h 1436688"/>
                <a:gd name="connsiteX17" fmla="*/ 305330 w 803275"/>
                <a:gd name="connsiteY17" fmla="*/ 203200 h 1436688"/>
                <a:gd name="connsiteX18" fmla="*/ 277813 w 803275"/>
                <a:gd name="connsiteY18" fmla="*/ 204788 h 1436688"/>
                <a:gd name="connsiteX19" fmla="*/ 281517 w 803275"/>
                <a:gd name="connsiteY19" fmla="*/ 218546 h 1436688"/>
                <a:gd name="connsiteX20" fmla="*/ 292101 w 803275"/>
                <a:gd name="connsiteY20" fmla="*/ 246063 h 1436688"/>
                <a:gd name="connsiteX21" fmla="*/ 309034 w 803275"/>
                <a:gd name="connsiteY21" fmla="*/ 268817 h 1436688"/>
                <a:gd name="connsiteX22" fmla="*/ 326496 w 803275"/>
                <a:gd name="connsiteY22" fmla="*/ 279930 h 1436688"/>
                <a:gd name="connsiteX23" fmla="*/ 340255 w 803275"/>
                <a:gd name="connsiteY23" fmla="*/ 284163 h 1436688"/>
                <a:gd name="connsiteX24" fmla="*/ 348721 w 803275"/>
                <a:gd name="connsiteY24" fmla="*/ 284163 h 1436688"/>
                <a:gd name="connsiteX25" fmla="*/ 361421 w 803275"/>
                <a:gd name="connsiteY25" fmla="*/ 283105 h 1436688"/>
                <a:gd name="connsiteX26" fmla="*/ 380471 w 803275"/>
                <a:gd name="connsiteY26" fmla="*/ 270934 h 1436688"/>
                <a:gd name="connsiteX27" fmla="*/ 392113 w 803275"/>
                <a:gd name="connsiteY27" fmla="*/ 251884 h 1436688"/>
                <a:gd name="connsiteX28" fmla="*/ 392113 w 803275"/>
                <a:gd name="connsiteY28" fmla="*/ 231246 h 1436688"/>
                <a:gd name="connsiteX29" fmla="*/ 386821 w 803275"/>
                <a:gd name="connsiteY29" fmla="*/ 221721 h 1436688"/>
                <a:gd name="connsiteX30" fmla="*/ 359834 w 803275"/>
                <a:gd name="connsiteY30" fmla="*/ 211667 h 1436688"/>
                <a:gd name="connsiteX31" fmla="*/ 479954 w 803275"/>
                <a:gd name="connsiteY31" fmla="*/ 0 h 1436688"/>
                <a:gd name="connsiteX32" fmla="*/ 516467 w 803275"/>
                <a:gd name="connsiteY32" fmla="*/ 0 h 1436688"/>
                <a:gd name="connsiteX33" fmla="*/ 552979 w 803275"/>
                <a:gd name="connsiteY33" fmla="*/ 5296 h 1436688"/>
                <a:gd name="connsiteX34" fmla="*/ 588963 w 803275"/>
                <a:gd name="connsiteY34" fmla="*/ 16946 h 1436688"/>
                <a:gd name="connsiteX35" fmla="*/ 623358 w 803275"/>
                <a:gd name="connsiteY35" fmla="*/ 33362 h 1436688"/>
                <a:gd name="connsiteX36" fmla="*/ 639233 w 803275"/>
                <a:gd name="connsiteY36" fmla="*/ 43424 h 1436688"/>
                <a:gd name="connsiteX37" fmla="*/ 641350 w 803275"/>
                <a:gd name="connsiteY37" fmla="*/ 45542 h 1436688"/>
                <a:gd name="connsiteX38" fmla="*/ 642938 w 803275"/>
                <a:gd name="connsiteY38" fmla="*/ 51897 h 1436688"/>
                <a:gd name="connsiteX39" fmla="*/ 640292 w 803275"/>
                <a:gd name="connsiteY39" fmla="*/ 57192 h 1436688"/>
                <a:gd name="connsiteX40" fmla="*/ 634471 w 803275"/>
                <a:gd name="connsiteY40" fmla="*/ 58781 h 1436688"/>
                <a:gd name="connsiteX41" fmla="*/ 631825 w 803275"/>
                <a:gd name="connsiteY41" fmla="*/ 57192 h 1436688"/>
                <a:gd name="connsiteX42" fmla="*/ 604838 w 803275"/>
                <a:gd name="connsiteY42" fmla="*/ 42365 h 1436688"/>
                <a:gd name="connsiteX43" fmla="*/ 549275 w 803275"/>
                <a:gd name="connsiteY43" fmla="*/ 22771 h 1436688"/>
                <a:gd name="connsiteX44" fmla="*/ 492125 w 803275"/>
                <a:gd name="connsiteY44" fmla="*/ 15887 h 1436688"/>
                <a:gd name="connsiteX45" fmla="*/ 448733 w 803275"/>
                <a:gd name="connsiteY45" fmla="*/ 21182 h 1436688"/>
                <a:gd name="connsiteX46" fmla="*/ 419629 w 803275"/>
                <a:gd name="connsiteY46" fmla="*/ 29655 h 1436688"/>
                <a:gd name="connsiteX47" fmla="*/ 405342 w 803275"/>
                <a:gd name="connsiteY47" fmla="*/ 34951 h 1436688"/>
                <a:gd name="connsiteX48" fmla="*/ 382588 w 803275"/>
                <a:gd name="connsiteY48" fmla="*/ 45542 h 1436688"/>
                <a:gd name="connsiteX49" fmla="*/ 338138 w 803275"/>
                <a:gd name="connsiteY49" fmla="*/ 76786 h 1436688"/>
                <a:gd name="connsiteX50" fmla="*/ 301096 w 803275"/>
                <a:gd name="connsiteY50" fmla="*/ 116503 h 1436688"/>
                <a:gd name="connsiteX51" fmla="*/ 282046 w 803275"/>
                <a:gd name="connsiteY51" fmla="*/ 150924 h 1436688"/>
                <a:gd name="connsiteX52" fmla="*/ 274638 w 803275"/>
                <a:gd name="connsiteY52" fmla="*/ 175813 h 1436688"/>
                <a:gd name="connsiteX53" fmla="*/ 273050 w 803275"/>
                <a:gd name="connsiteY53" fmla="*/ 187993 h 1436688"/>
                <a:gd name="connsiteX54" fmla="*/ 296333 w 803275"/>
                <a:gd name="connsiteY54" fmla="*/ 187463 h 1436688"/>
                <a:gd name="connsiteX55" fmla="*/ 345017 w 803275"/>
                <a:gd name="connsiteY55" fmla="*/ 194877 h 1436688"/>
                <a:gd name="connsiteX56" fmla="*/ 370417 w 803275"/>
                <a:gd name="connsiteY56" fmla="*/ 203350 h 1436688"/>
                <a:gd name="connsiteX57" fmla="*/ 370946 w 803275"/>
                <a:gd name="connsiteY57" fmla="*/ 203350 h 1436688"/>
                <a:gd name="connsiteX58" fmla="*/ 381000 w 803275"/>
                <a:gd name="connsiteY58" fmla="*/ 205468 h 1436688"/>
                <a:gd name="connsiteX59" fmla="*/ 387879 w 803275"/>
                <a:gd name="connsiteY59" fmla="*/ 210764 h 1436688"/>
                <a:gd name="connsiteX60" fmla="*/ 392642 w 803275"/>
                <a:gd name="connsiteY60" fmla="*/ 212353 h 1436688"/>
                <a:gd name="connsiteX61" fmla="*/ 396346 w 803275"/>
                <a:gd name="connsiteY61" fmla="*/ 215000 h 1436688"/>
                <a:gd name="connsiteX62" fmla="*/ 399521 w 803275"/>
                <a:gd name="connsiteY62" fmla="*/ 217648 h 1436688"/>
                <a:gd name="connsiteX63" fmla="*/ 397933 w 803275"/>
                <a:gd name="connsiteY63" fmla="*/ 221885 h 1436688"/>
                <a:gd name="connsiteX64" fmla="*/ 402167 w 803275"/>
                <a:gd name="connsiteY64" fmla="*/ 231417 h 1436688"/>
                <a:gd name="connsiteX65" fmla="*/ 403754 w 803275"/>
                <a:gd name="connsiteY65" fmla="*/ 253128 h 1436688"/>
                <a:gd name="connsiteX66" fmla="*/ 396346 w 803275"/>
                <a:gd name="connsiteY66" fmla="*/ 274311 h 1436688"/>
                <a:gd name="connsiteX67" fmla="*/ 382058 w 803275"/>
                <a:gd name="connsiteY67" fmla="*/ 291257 h 1436688"/>
                <a:gd name="connsiteX68" fmla="*/ 370946 w 803275"/>
                <a:gd name="connsiteY68" fmla="*/ 295493 h 1436688"/>
                <a:gd name="connsiteX69" fmla="*/ 361950 w 803275"/>
                <a:gd name="connsiteY69" fmla="*/ 298670 h 1436688"/>
                <a:gd name="connsiteX70" fmla="*/ 344488 w 803275"/>
                <a:gd name="connsiteY70" fmla="*/ 300789 h 1436688"/>
                <a:gd name="connsiteX71" fmla="*/ 327554 w 803275"/>
                <a:gd name="connsiteY71" fmla="*/ 297611 h 1436688"/>
                <a:gd name="connsiteX72" fmla="*/ 312738 w 803275"/>
                <a:gd name="connsiteY72" fmla="*/ 291786 h 1436688"/>
                <a:gd name="connsiteX73" fmla="*/ 292629 w 803275"/>
                <a:gd name="connsiteY73" fmla="*/ 275899 h 1436688"/>
                <a:gd name="connsiteX74" fmla="*/ 273579 w 803275"/>
                <a:gd name="connsiteY74" fmla="*/ 246774 h 1436688"/>
                <a:gd name="connsiteX75" fmla="*/ 267758 w 803275"/>
                <a:gd name="connsiteY75" fmla="*/ 229828 h 1436688"/>
                <a:gd name="connsiteX76" fmla="*/ 262996 w 803275"/>
                <a:gd name="connsiteY76" fmla="*/ 218707 h 1436688"/>
                <a:gd name="connsiteX77" fmla="*/ 260879 w 803275"/>
                <a:gd name="connsiteY77" fmla="*/ 207057 h 1436688"/>
                <a:gd name="connsiteX78" fmla="*/ 238654 w 803275"/>
                <a:gd name="connsiteY78" fmla="*/ 210764 h 1436688"/>
                <a:gd name="connsiteX79" fmla="*/ 195792 w 803275"/>
                <a:gd name="connsiteY79" fmla="*/ 225592 h 1436688"/>
                <a:gd name="connsiteX80" fmla="*/ 155575 w 803275"/>
                <a:gd name="connsiteY80" fmla="*/ 246244 h 1436688"/>
                <a:gd name="connsiteX81" fmla="*/ 119063 w 803275"/>
                <a:gd name="connsiteY81" fmla="*/ 274311 h 1436688"/>
                <a:gd name="connsiteX82" fmla="*/ 103188 w 803275"/>
                <a:gd name="connsiteY82" fmla="*/ 290197 h 1436688"/>
                <a:gd name="connsiteX83" fmla="*/ 89958 w 803275"/>
                <a:gd name="connsiteY83" fmla="*/ 304495 h 1436688"/>
                <a:gd name="connsiteX84" fmla="*/ 67733 w 803275"/>
                <a:gd name="connsiteY84" fmla="*/ 335739 h 1436688"/>
                <a:gd name="connsiteX85" fmla="*/ 50271 w 803275"/>
                <a:gd name="connsiteY85" fmla="*/ 369631 h 1436688"/>
                <a:gd name="connsiteX86" fmla="*/ 36513 w 803275"/>
                <a:gd name="connsiteY86" fmla="*/ 404582 h 1436688"/>
                <a:gd name="connsiteX87" fmla="*/ 22225 w 803275"/>
                <a:gd name="connsiteY87" fmla="*/ 459126 h 1436688"/>
                <a:gd name="connsiteX88" fmla="*/ 16404 w 803275"/>
                <a:gd name="connsiteY88" fmla="*/ 535382 h 1436688"/>
                <a:gd name="connsiteX89" fmla="*/ 17463 w 803275"/>
                <a:gd name="connsiteY89" fmla="*/ 573510 h 1436688"/>
                <a:gd name="connsiteX90" fmla="*/ 20638 w 803275"/>
                <a:gd name="connsiteY90" fmla="*/ 607402 h 1436688"/>
                <a:gd name="connsiteX91" fmla="*/ 32808 w 803275"/>
                <a:gd name="connsiteY91" fmla="*/ 672008 h 1436688"/>
                <a:gd name="connsiteX92" fmla="*/ 51858 w 803275"/>
                <a:gd name="connsiteY92" fmla="*/ 733437 h 1436688"/>
                <a:gd name="connsiteX93" fmla="*/ 77258 w 803275"/>
                <a:gd name="connsiteY93" fmla="*/ 792217 h 1436688"/>
                <a:gd name="connsiteX94" fmla="*/ 107421 w 803275"/>
                <a:gd name="connsiteY94" fmla="*/ 848880 h 1436688"/>
                <a:gd name="connsiteX95" fmla="*/ 142875 w 803275"/>
                <a:gd name="connsiteY95" fmla="*/ 901836 h 1436688"/>
                <a:gd name="connsiteX96" fmla="*/ 202142 w 803275"/>
                <a:gd name="connsiteY96" fmla="*/ 978092 h 1436688"/>
                <a:gd name="connsiteX97" fmla="*/ 246063 w 803275"/>
                <a:gd name="connsiteY97" fmla="*/ 1026282 h 1436688"/>
                <a:gd name="connsiteX98" fmla="*/ 259821 w 803275"/>
                <a:gd name="connsiteY98" fmla="*/ 1011984 h 1436688"/>
                <a:gd name="connsiteX99" fmla="*/ 293688 w 803275"/>
                <a:gd name="connsiteY99" fmla="*/ 992919 h 1436688"/>
                <a:gd name="connsiteX100" fmla="*/ 330729 w 803275"/>
                <a:gd name="connsiteY100" fmla="*/ 986035 h 1436688"/>
                <a:gd name="connsiteX101" fmla="*/ 368300 w 803275"/>
                <a:gd name="connsiteY101" fmla="*/ 993449 h 1436688"/>
                <a:gd name="connsiteX102" fmla="*/ 385763 w 803275"/>
                <a:gd name="connsiteY102" fmla="*/ 1002452 h 1436688"/>
                <a:gd name="connsiteX103" fmla="*/ 387350 w 803275"/>
                <a:gd name="connsiteY103" fmla="*/ 1005099 h 1436688"/>
                <a:gd name="connsiteX104" fmla="*/ 387350 w 803275"/>
                <a:gd name="connsiteY104" fmla="*/ 1009336 h 1436688"/>
                <a:gd name="connsiteX105" fmla="*/ 385763 w 803275"/>
                <a:gd name="connsiteY105" fmla="*/ 1010924 h 1436688"/>
                <a:gd name="connsiteX106" fmla="*/ 389467 w 803275"/>
                <a:gd name="connsiteY106" fmla="*/ 1017809 h 1436688"/>
                <a:gd name="connsiteX107" fmla="*/ 393171 w 803275"/>
                <a:gd name="connsiteY107" fmla="*/ 1033695 h 1436688"/>
                <a:gd name="connsiteX108" fmla="*/ 391583 w 803275"/>
                <a:gd name="connsiteY108" fmla="*/ 1050641 h 1436688"/>
                <a:gd name="connsiteX109" fmla="*/ 384704 w 803275"/>
                <a:gd name="connsiteY109" fmla="*/ 1066528 h 1436688"/>
                <a:gd name="connsiteX110" fmla="*/ 379413 w 803275"/>
                <a:gd name="connsiteY110" fmla="*/ 1073412 h 1436688"/>
                <a:gd name="connsiteX111" fmla="*/ 372004 w 803275"/>
                <a:gd name="connsiteY111" fmla="*/ 1080296 h 1436688"/>
                <a:gd name="connsiteX112" fmla="*/ 355071 w 803275"/>
                <a:gd name="connsiteY112" fmla="*/ 1089299 h 1436688"/>
                <a:gd name="connsiteX113" fmla="*/ 337079 w 803275"/>
                <a:gd name="connsiteY113" fmla="*/ 1093535 h 1436688"/>
                <a:gd name="connsiteX114" fmla="*/ 318558 w 803275"/>
                <a:gd name="connsiteY114" fmla="*/ 1091947 h 1436688"/>
                <a:gd name="connsiteX115" fmla="*/ 291042 w 803275"/>
                <a:gd name="connsiteY115" fmla="*/ 1083474 h 1436688"/>
                <a:gd name="connsiteX116" fmla="*/ 258233 w 803275"/>
                <a:gd name="connsiteY116" fmla="*/ 1061232 h 1436688"/>
                <a:gd name="connsiteX117" fmla="*/ 246063 w 803275"/>
                <a:gd name="connsiteY117" fmla="*/ 1047464 h 1436688"/>
                <a:gd name="connsiteX118" fmla="*/ 238654 w 803275"/>
                <a:gd name="connsiteY118" fmla="*/ 1060703 h 1436688"/>
                <a:gd name="connsiteX119" fmla="*/ 233363 w 803275"/>
                <a:gd name="connsiteY119" fmla="*/ 1075001 h 1436688"/>
                <a:gd name="connsiteX120" fmla="*/ 230188 w 803275"/>
                <a:gd name="connsiteY120" fmla="*/ 1088769 h 1436688"/>
                <a:gd name="connsiteX121" fmla="*/ 228071 w 803275"/>
                <a:gd name="connsiteY121" fmla="*/ 1117895 h 1436688"/>
                <a:gd name="connsiteX122" fmla="*/ 232304 w 803275"/>
                <a:gd name="connsiteY122" fmla="*/ 1161319 h 1436688"/>
                <a:gd name="connsiteX123" fmla="*/ 240771 w 803275"/>
                <a:gd name="connsiteY123" fmla="*/ 1188326 h 1436688"/>
                <a:gd name="connsiteX124" fmla="*/ 249767 w 803275"/>
                <a:gd name="connsiteY124" fmla="*/ 1212686 h 1436688"/>
                <a:gd name="connsiteX125" fmla="*/ 275696 w 803275"/>
                <a:gd name="connsiteY125" fmla="*/ 1256109 h 1436688"/>
                <a:gd name="connsiteX126" fmla="*/ 308504 w 803275"/>
                <a:gd name="connsiteY126" fmla="*/ 1295826 h 1436688"/>
                <a:gd name="connsiteX127" fmla="*/ 346604 w 803275"/>
                <a:gd name="connsiteY127" fmla="*/ 1330247 h 1436688"/>
                <a:gd name="connsiteX128" fmla="*/ 368300 w 803275"/>
                <a:gd name="connsiteY128" fmla="*/ 1344545 h 1436688"/>
                <a:gd name="connsiteX129" fmla="*/ 391583 w 803275"/>
                <a:gd name="connsiteY129" fmla="*/ 1359902 h 1436688"/>
                <a:gd name="connsiteX130" fmla="*/ 441325 w 803275"/>
                <a:gd name="connsiteY130" fmla="*/ 1383732 h 1436688"/>
                <a:gd name="connsiteX131" fmla="*/ 493713 w 803275"/>
                <a:gd name="connsiteY131" fmla="*/ 1401208 h 1436688"/>
                <a:gd name="connsiteX132" fmla="*/ 547158 w 803275"/>
                <a:gd name="connsiteY132" fmla="*/ 1412329 h 1436688"/>
                <a:gd name="connsiteX133" fmla="*/ 602721 w 803275"/>
                <a:gd name="connsiteY133" fmla="*/ 1417624 h 1436688"/>
                <a:gd name="connsiteX134" fmla="*/ 658283 w 803275"/>
                <a:gd name="connsiteY134" fmla="*/ 1419213 h 1436688"/>
                <a:gd name="connsiteX135" fmla="*/ 741363 w 803275"/>
                <a:gd name="connsiteY135" fmla="*/ 1414976 h 1436688"/>
                <a:gd name="connsiteX136" fmla="*/ 796396 w 803275"/>
                <a:gd name="connsiteY136" fmla="*/ 1408092 h 1436688"/>
                <a:gd name="connsiteX137" fmla="*/ 800629 w 803275"/>
                <a:gd name="connsiteY137" fmla="*/ 1408622 h 1436688"/>
                <a:gd name="connsiteX138" fmla="*/ 803275 w 803275"/>
                <a:gd name="connsiteY138" fmla="*/ 1416565 h 1436688"/>
                <a:gd name="connsiteX139" fmla="*/ 798513 w 803275"/>
                <a:gd name="connsiteY139" fmla="*/ 1418683 h 1436688"/>
                <a:gd name="connsiteX140" fmla="*/ 764117 w 803275"/>
                <a:gd name="connsiteY140" fmla="*/ 1426097 h 1436688"/>
                <a:gd name="connsiteX141" fmla="*/ 691092 w 803275"/>
                <a:gd name="connsiteY141" fmla="*/ 1435629 h 1436688"/>
                <a:gd name="connsiteX142" fmla="*/ 616479 w 803275"/>
                <a:gd name="connsiteY142" fmla="*/ 1436688 h 1436688"/>
                <a:gd name="connsiteX143" fmla="*/ 541867 w 803275"/>
                <a:gd name="connsiteY143" fmla="*/ 1430334 h 1436688"/>
                <a:gd name="connsiteX144" fmla="*/ 469371 w 803275"/>
                <a:gd name="connsiteY144" fmla="*/ 1413388 h 1436688"/>
                <a:gd name="connsiteX145" fmla="*/ 401108 w 803275"/>
                <a:gd name="connsiteY145" fmla="*/ 1386380 h 1436688"/>
                <a:gd name="connsiteX146" fmla="*/ 338138 w 803275"/>
                <a:gd name="connsiteY146" fmla="*/ 1348782 h 1436688"/>
                <a:gd name="connsiteX147" fmla="*/ 297921 w 803275"/>
                <a:gd name="connsiteY147" fmla="*/ 1311713 h 1436688"/>
                <a:gd name="connsiteX148" fmla="*/ 273579 w 803275"/>
                <a:gd name="connsiteY148" fmla="*/ 1283646 h 1436688"/>
                <a:gd name="connsiteX149" fmla="*/ 262467 w 803275"/>
                <a:gd name="connsiteY149" fmla="*/ 1268289 h 1436688"/>
                <a:gd name="connsiteX150" fmla="*/ 246063 w 803275"/>
                <a:gd name="connsiteY150" fmla="*/ 1243400 h 1436688"/>
                <a:gd name="connsiteX151" fmla="*/ 222779 w 803275"/>
                <a:gd name="connsiteY151" fmla="*/ 1186208 h 1436688"/>
                <a:gd name="connsiteX152" fmla="*/ 214313 w 803275"/>
                <a:gd name="connsiteY152" fmla="*/ 1140666 h 1436688"/>
                <a:gd name="connsiteX153" fmla="*/ 213254 w 803275"/>
                <a:gd name="connsiteY153" fmla="*/ 1109952 h 1436688"/>
                <a:gd name="connsiteX154" fmla="*/ 218017 w 803275"/>
                <a:gd name="connsiteY154" fmla="*/ 1080296 h 1436688"/>
                <a:gd name="connsiteX155" fmla="*/ 229658 w 803275"/>
                <a:gd name="connsiteY155" fmla="*/ 1051171 h 1436688"/>
                <a:gd name="connsiteX156" fmla="*/ 237067 w 803275"/>
                <a:gd name="connsiteY156" fmla="*/ 1038461 h 1436688"/>
                <a:gd name="connsiteX157" fmla="*/ 207963 w 803275"/>
                <a:gd name="connsiteY157" fmla="*/ 1014102 h 1436688"/>
                <a:gd name="connsiteX158" fmla="*/ 155046 w 803275"/>
                <a:gd name="connsiteY158" fmla="*/ 956910 h 1436688"/>
                <a:gd name="connsiteX159" fmla="*/ 108479 w 803275"/>
                <a:gd name="connsiteY159" fmla="*/ 892833 h 1436688"/>
                <a:gd name="connsiteX160" fmla="*/ 69321 w 803275"/>
                <a:gd name="connsiteY160" fmla="*/ 822932 h 1436688"/>
                <a:gd name="connsiteX161" fmla="*/ 38100 w 803275"/>
                <a:gd name="connsiteY161" fmla="*/ 749853 h 1436688"/>
                <a:gd name="connsiteX162" fmla="*/ 15346 w 803275"/>
                <a:gd name="connsiteY162" fmla="*/ 673597 h 1436688"/>
                <a:gd name="connsiteX163" fmla="*/ 2646 w 803275"/>
                <a:gd name="connsiteY163" fmla="*/ 596281 h 1436688"/>
                <a:gd name="connsiteX164" fmla="*/ 0 w 803275"/>
                <a:gd name="connsiteY164" fmla="*/ 520555 h 1436688"/>
                <a:gd name="connsiteX165" fmla="*/ 3175 w 803275"/>
                <a:gd name="connsiteY165" fmla="*/ 482956 h 1436688"/>
                <a:gd name="connsiteX166" fmla="*/ 6879 w 803275"/>
                <a:gd name="connsiteY166" fmla="*/ 457008 h 1436688"/>
                <a:gd name="connsiteX167" fmla="*/ 20638 w 803275"/>
                <a:gd name="connsiteY167" fmla="*/ 406170 h 1436688"/>
                <a:gd name="connsiteX168" fmla="*/ 41804 w 803275"/>
                <a:gd name="connsiteY168" fmla="*/ 357451 h 1436688"/>
                <a:gd name="connsiteX169" fmla="*/ 70379 w 803275"/>
                <a:gd name="connsiteY169" fmla="*/ 311380 h 1436688"/>
                <a:gd name="connsiteX170" fmla="*/ 104775 w 803275"/>
                <a:gd name="connsiteY170" fmla="*/ 271133 h 1436688"/>
                <a:gd name="connsiteX171" fmla="*/ 143404 w 803275"/>
                <a:gd name="connsiteY171" fmla="*/ 237771 h 1436688"/>
                <a:gd name="connsiteX172" fmla="*/ 186796 w 803275"/>
                <a:gd name="connsiteY172" fmla="*/ 210764 h 1436688"/>
                <a:gd name="connsiteX173" fmla="*/ 233892 w 803275"/>
                <a:gd name="connsiteY173" fmla="*/ 194348 h 1436688"/>
                <a:gd name="connsiteX174" fmla="*/ 259292 w 803275"/>
                <a:gd name="connsiteY174" fmla="*/ 189582 h 1436688"/>
                <a:gd name="connsiteX175" fmla="*/ 259821 w 803275"/>
                <a:gd name="connsiteY175" fmla="*/ 178990 h 1436688"/>
                <a:gd name="connsiteX176" fmla="*/ 263525 w 803275"/>
                <a:gd name="connsiteY176" fmla="*/ 156749 h 1436688"/>
                <a:gd name="connsiteX177" fmla="*/ 277283 w 803275"/>
                <a:gd name="connsiteY177" fmla="*/ 125505 h 1436688"/>
                <a:gd name="connsiteX178" fmla="*/ 304800 w 803275"/>
                <a:gd name="connsiteY178" fmla="*/ 87377 h 1436688"/>
                <a:gd name="connsiteX179" fmla="*/ 339196 w 803275"/>
                <a:gd name="connsiteY179" fmla="*/ 55604 h 1436688"/>
                <a:gd name="connsiteX180" fmla="*/ 356658 w 803275"/>
                <a:gd name="connsiteY180" fmla="*/ 42365 h 1436688"/>
                <a:gd name="connsiteX181" fmla="*/ 373592 w 803275"/>
                <a:gd name="connsiteY181" fmla="*/ 31774 h 1436688"/>
                <a:gd name="connsiteX182" fmla="*/ 407458 w 803275"/>
                <a:gd name="connsiteY182" fmla="*/ 15887 h 1436688"/>
                <a:gd name="connsiteX183" fmla="*/ 443442 w 803275"/>
                <a:gd name="connsiteY183" fmla="*/ 5296 h 143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03275" h="1436688">
                  <a:moveTo>
                    <a:pt x="321181" y="996950"/>
                  </a:moveTo>
                  <a:lnTo>
                    <a:pt x="292845" y="1006412"/>
                  </a:lnTo>
                  <a:lnTo>
                    <a:pt x="267132" y="1023759"/>
                  </a:lnTo>
                  <a:lnTo>
                    <a:pt x="255588" y="1034798"/>
                  </a:lnTo>
                  <a:lnTo>
                    <a:pt x="256638" y="1034798"/>
                  </a:lnTo>
                  <a:lnTo>
                    <a:pt x="257162" y="1035849"/>
                  </a:lnTo>
                  <a:lnTo>
                    <a:pt x="275528" y="1052145"/>
                  </a:lnTo>
                  <a:lnTo>
                    <a:pt x="307013" y="1072120"/>
                  </a:lnTo>
                  <a:lnTo>
                    <a:pt x="331151" y="1076325"/>
                  </a:lnTo>
                  <a:lnTo>
                    <a:pt x="344269" y="1074223"/>
                  </a:lnTo>
                  <a:lnTo>
                    <a:pt x="356338" y="1070543"/>
                  </a:lnTo>
                  <a:lnTo>
                    <a:pt x="373655" y="1053722"/>
                  </a:lnTo>
                  <a:lnTo>
                    <a:pt x="381001" y="1032695"/>
                  </a:lnTo>
                  <a:lnTo>
                    <a:pt x="377853" y="1016925"/>
                  </a:lnTo>
                  <a:lnTo>
                    <a:pt x="372081" y="1007463"/>
                  </a:lnTo>
                  <a:lnTo>
                    <a:pt x="367358" y="1003784"/>
                  </a:lnTo>
                  <a:lnTo>
                    <a:pt x="352140" y="998527"/>
                  </a:lnTo>
                  <a:close/>
                  <a:moveTo>
                    <a:pt x="305330" y="203200"/>
                  </a:moveTo>
                  <a:lnTo>
                    <a:pt x="277813" y="204788"/>
                  </a:lnTo>
                  <a:lnTo>
                    <a:pt x="281517" y="218546"/>
                  </a:lnTo>
                  <a:lnTo>
                    <a:pt x="292101" y="246063"/>
                  </a:lnTo>
                  <a:lnTo>
                    <a:pt x="309034" y="268817"/>
                  </a:lnTo>
                  <a:lnTo>
                    <a:pt x="326496" y="279930"/>
                  </a:lnTo>
                  <a:lnTo>
                    <a:pt x="340255" y="284163"/>
                  </a:lnTo>
                  <a:lnTo>
                    <a:pt x="348721" y="284163"/>
                  </a:lnTo>
                  <a:lnTo>
                    <a:pt x="361421" y="283105"/>
                  </a:lnTo>
                  <a:lnTo>
                    <a:pt x="380471" y="270934"/>
                  </a:lnTo>
                  <a:lnTo>
                    <a:pt x="392113" y="251884"/>
                  </a:lnTo>
                  <a:lnTo>
                    <a:pt x="392113" y="231246"/>
                  </a:lnTo>
                  <a:lnTo>
                    <a:pt x="386821" y="221721"/>
                  </a:lnTo>
                  <a:lnTo>
                    <a:pt x="359834" y="211667"/>
                  </a:lnTo>
                  <a:close/>
                  <a:moveTo>
                    <a:pt x="479954" y="0"/>
                  </a:moveTo>
                  <a:lnTo>
                    <a:pt x="516467" y="0"/>
                  </a:lnTo>
                  <a:lnTo>
                    <a:pt x="552979" y="5296"/>
                  </a:lnTo>
                  <a:lnTo>
                    <a:pt x="588963" y="16946"/>
                  </a:lnTo>
                  <a:lnTo>
                    <a:pt x="623358" y="33362"/>
                  </a:lnTo>
                  <a:lnTo>
                    <a:pt x="639233" y="43424"/>
                  </a:lnTo>
                  <a:lnTo>
                    <a:pt x="641350" y="45542"/>
                  </a:lnTo>
                  <a:lnTo>
                    <a:pt x="642938" y="51897"/>
                  </a:lnTo>
                  <a:lnTo>
                    <a:pt x="640292" y="57192"/>
                  </a:lnTo>
                  <a:lnTo>
                    <a:pt x="634471" y="58781"/>
                  </a:lnTo>
                  <a:lnTo>
                    <a:pt x="631825" y="57192"/>
                  </a:lnTo>
                  <a:lnTo>
                    <a:pt x="604838" y="42365"/>
                  </a:lnTo>
                  <a:lnTo>
                    <a:pt x="549275" y="22771"/>
                  </a:lnTo>
                  <a:lnTo>
                    <a:pt x="492125" y="15887"/>
                  </a:lnTo>
                  <a:lnTo>
                    <a:pt x="448733" y="21182"/>
                  </a:lnTo>
                  <a:lnTo>
                    <a:pt x="419629" y="29655"/>
                  </a:lnTo>
                  <a:lnTo>
                    <a:pt x="405342" y="34951"/>
                  </a:lnTo>
                  <a:lnTo>
                    <a:pt x="382588" y="45542"/>
                  </a:lnTo>
                  <a:lnTo>
                    <a:pt x="338138" y="76786"/>
                  </a:lnTo>
                  <a:lnTo>
                    <a:pt x="301096" y="116503"/>
                  </a:lnTo>
                  <a:lnTo>
                    <a:pt x="282046" y="150924"/>
                  </a:lnTo>
                  <a:lnTo>
                    <a:pt x="274638" y="175813"/>
                  </a:lnTo>
                  <a:lnTo>
                    <a:pt x="273050" y="187993"/>
                  </a:lnTo>
                  <a:lnTo>
                    <a:pt x="296333" y="187463"/>
                  </a:lnTo>
                  <a:lnTo>
                    <a:pt x="345017" y="194877"/>
                  </a:lnTo>
                  <a:lnTo>
                    <a:pt x="370417" y="203350"/>
                  </a:lnTo>
                  <a:lnTo>
                    <a:pt x="370946" y="203350"/>
                  </a:lnTo>
                  <a:lnTo>
                    <a:pt x="381000" y="205468"/>
                  </a:lnTo>
                  <a:lnTo>
                    <a:pt x="387879" y="210764"/>
                  </a:lnTo>
                  <a:lnTo>
                    <a:pt x="392642" y="212353"/>
                  </a:lnTo>
                  <a:lnTo>
                    <a:pt x="396346" y="215000"/>
                  </a:lnTo>
                  <a:lnTo>
                    <a:pt x="399521" y="217648"/>
                  </a:lnTo>
                  <a:lnTo>
                    <a:pt x="397933" y="221885"/>
                  </a:lnTo>
                  <a:lnTo>
                    <a:pt x="402167" y="231417"/>
                  </a:lnTo>
                  <a:lnTo>
                    <a:pt x="403754" y="253128"/>
                  </a:lnTo>
                  <a:lnTo>
                    <a:pt x="396346" y="274311"/>
                  </a:lnTo>
                  <a:lnTo>
                    <a:pt x="382058" y="291257"/>
                  </a:lnTo>
                  <a:lnTo>
                    <a:pt x="370946" y="295493"/>
                  </a:lnTo>
                  <a:lnTo>
                    <a:pt x="361950" y="298670"/>
                  </a:lnTo>
                  <a:lnTo>
                    <a:pt x="344488" y="300789"/>
                  </a:lnTo>
                  <a:lnTo>
                    <a:pt x="327554" y="297611"/>
                  </a:lnTo>
                  <a:lnTo>
                    <a:pt x="312738" y="291786"/>
                  </a:lnTo>
                  <a:lnTo>
                    <a:pt x="292629" y="275899"/>
                  </a:lnTo>
                  <a:lnTo>
                    <a:pt x="273579" y="246774"/>
                  </a:lnTo>
                  <a:lnTo>
                    <a:pt x="267758" y="229828"/>
                  </a:lnTo>
                  <a:lnTo>
                    <a:pt x="262996" y="218707"/>
                  </a:lnTo>
                  <a:lnTo>
                    <a:pt x="260879" y="207057"/>
                  </a:lnTo>
                  <a:lnTo>
                    <a:pt x="238654" y="210764"/>
                  </a:lnTo>
                  <a:lnTo>
                    <a:pt x="195792" y="225592"/>
                  </a:lnTo>
                  <a:lnTo>
                    <a:pt x="155575" y="246244"/>
                  </a:lnTo>
                  <a:lnTo>
                    <a:pt x="119063" y="274311"/>
                  </a:lnTo>
                  <a:lnTo>
                    <a:pt x="103188" y="290197"/>
                  </a:lnTo>
                  <a:lnTo>
                    <a:pt x="89958" y="304495"/>
                  </a:lnTo>
                  <a:lnTo>
                    <a:pt x="67733" y="335739"/>
                  </a:lnTo>
                  <a:lnTo>
                    <a:pt x="50271" y="369631"/>
                  </a:lnTo>
                  <a:lnTo>
                    <a:pt x="36513" y="404582"/>
                  </a:lnTo>
                  <a:lnTo>
                    <a:pt x="22225" y="459126"/>
                  </a:lnTo>
                  <a:lnTo>
                    <a:pt x="16404" y="535382"/>
                  </a:lnTo>
                  <a:lnTo>
                    <a:pt x="17463" y="573510"/>
                  </a:lnTo>
                  <a:lnTo>
                    <a:pt x="20638" y="607402"/>
                  </a:lnTo>
                  <a:lnTo>
                    <a:pt x="32808" y="672008"/>
                  </a:lnTo>
                  <a:lnTo>
                    <a:pt x="51858" y="733437"/>
                  </a:lnTo>
                  <a:lnTo>
                    <a:pt x="77258" y="792217"/>
                  </a:lnTo>
                  <a:lnTo>
                    <a:pt x="107421" y="848880"/>
                  </a:lnTo>
                  <a:lnTo>
                    <a:pt x="142875" y="901836"/>
                  </a:lnTo>
                  <a:lnTo>
                    <a:pt x="202142" y="978092"/>
                  </a:lnTo>
                  <a:lnTo>
                    <a:pt x="246063" y="1026282"/>
                  </a:lnTo>
                  <a:lnTo>
                    <a:pt x="259821" y="1011984"/>
                  </a:lnTo>
                  <a:lnTo>
                    <a:pt x="293688" y="992919"/>
                  </a:lnTo>
                  <a:lnTo>
                    <a:pt x="330729" y="986035"/>
                  </a:lnTo>
                  <a:lnTo>
                    <a:pt x="368300" y="993449"/>
                  </a:lnTo>
                  <a:lnTo>
                    <a:pt x="385763" y="1002452"/>
                  </a:lnTo>
                  <a:lnTo>
                    <a:pt x="387350" y="1005099"/>
                  </a:lnTo>
                  <a:lnTo>
                    <a:pt x="387350" y="1009336"/>
                  </a:lnTo>
                  <a:lnTo>
                    <a:pt x="385763" y="1010924"/>
                  </a:lnTo>
                  <a:lnTo>
                    <a:pt x="389467" y="1017809"/>
                  </a:lnTo>
                  <a:lnTo>
                    <a:pt x="393171" y="1033695"/>
                  </a:lnTo>
                  <a:lnTo>
                    <a:pt x="391583" y="1050641"/>
                  </a:lnTo>
                  <a:lnTo>
                    <a:pt x="384704" y="1066528"/>
                  </a:lnTo>
                  <a:lnTo>
                    <a:pt x="379413" y="1073412"/>
                  </a:lnTo>
                  <a:lnTo>
                    <a:pt x="372004" y="1080296"/>
                  </a:lnTo>
                  <a:lnTo>
                    <a:pt x="355071" y="1089299"/>
                  </a:lnTo>
                  <a:lnTo>
                    <a:pt x="337079" y="1093535"/>
                  </a:lnTo>
                  <a:lnTo>
                    <a:pt x="318558" y="1091947"/>
                  </a:lnTo>
                  <a:lnTo>
                    <a:pt x="291042" y="1083474"/>
                  </a:lnTo>
                  <a:lnTo>
                    <a:pt x="258233" y="1061232"/>
                  </a:lnTo>
                  <a:lnTo>
                    <a:pt x="246063" y="1047464"/>
                  </a:lnTo>
                  <a:lnTo>
                    <a:pt x="238654" y="1060703"/>
                  </a:lnTo>
                  <a:lnTo>
                    <a:pt x="233363" y="1075001"/>
                  </a:lnTo>
                  <a:lnTo>
                    <a:pt x="230188" y="1088769"/>
                  </a:lnTo>
                  <a:lnTo>
                    <a:pt x="228071" y="1117895"/>
                  </a:lnTo>
                  <a:lnTo>
                    <a:pt x="232304" y="1161319"/>
                  </a:lnTo>
                  <a:lnTo>
                    <a:pt x="240771" y="1188326"/>
                  </a:lnTo>
                  <a:lnTo>
                    <a:pt x="249767" y="1212686"/>
                  </a:lnTo>
                  <a:lnTo>
                    <a:pt x="275696" y="1256109"/>
                  </a:lnTo>
                  <a:lnTo>
                    <a:pt x="308504" y="1295826"/>
                  </a:lnTo>
                  <a:lnTo>
                    <a:pt x="346604" y="1330247"/>
                  </a:lnTo>
                  <a:lnTo>
                    <a:pt x="368300" y="1344545"/>
                  </a:lnTo>
                  <a:lnTo>
                    <a:pt x="391583" y="1359902"/>
                  </a:lnTo>
                  <a:lnTo>
                    <a:pt x="441325" y="1383732"/>
                  </a:lnTo>
                  <a:lnTo>
                    <a:pt x="493713" y="1401208"/>
                  </a:lnTo>
                  <a:lnTo>
                    <a:pt x="547158" y="1412329"/>
                  </a:lnTo>
                  <a:lnTo>
                    <a:pt x="602721" y="1417624"/>
                  </a:lnTo>
                  <a:lnTo>
                    <a:pt x="658283" y="1419213"/>
                  </a:lnTo>
                  <a:lnTo>
                    <a:pt x="741363" y="1414976"/>
                  </a:lnTo>
                  <a:lnTo>
                    <a:pt x="796396" y="1408092"/>
                  </a:lnTo>
                  <a:lnTo>
                    <a:pt x="800629" y="1408622"/>
                  </a:lnTo>
                  <a:lnTo>
                    <a:pt x="803275" y="1416565"/>
                  </a:lnTo>
                  <a:lnTo>
                    <a:pt x="798513" y="1418683"/>
                  </a:lnTo>
                  <a:lnTo>
                    <a:pt x="764117" y="1426097"/>
                  </a:lnTo>
                  <a:lnTo>
                    <a:pt x="691092" y="1435629"/>
                  </a:lnTo>
                  <a:lnTo>
                    <a:pt x="616479" y="1436688"/>
                  </a:lnTo>
                  <a:lnTo>
                    <a:pt x="541867" y="1430334"/>
                  </a:lnTo>
                  <a:lnTo>
                    <a:pt x="469371" y="1413388"/>
                  </a:lnTo>
                  <a:lnTo>
                    <a:pt x="401108" y="1386380"/>
                  </a:lnTo>
                  <a:lnTo>
                    <a:pt x="338138" y="1348782"/>
                  </a:lnTo>
                  <a:lnTo>
                    <a:pt x="297921" y="1311713"/>
                  </a:lnTo>
                  <a:lnTo>
                    <a:pt x="273579" y="1283646"/>
                  </a:lnTo>
                  <a:lnTo>
                    <a:pt x="262467" y="1268289"/>
                  </a:lnTo>
                  <a:lnTo>
                    <a:pt x="246063" y="1243400"/>
                  </a:lnTo>
                  <a:lnTo>
                    <a:pt x="222779" y="1186208"/>
                  </a:lnTo>
                  <a:lnTo>
                    <a:pt x="214313" y="1140666"/>
                  </a:lnTo>
                  <a:lnTo>
                    <a:pt x="213254" y="1109952"/>
                  </a:lnTo>
                  <a:lnTo>
                    <a:pt x="218017" y="1080296"/>
                  </a:lnTo>
                  <a:lnTo>
                    <a:pt x="229658" y="1051171"/>
                  </a:lnTo>
                  <a:lnTo>
                    <a:pt x="237067" y="1038461"/>
                  </a:lnTo>
                  <a:lnTo>
                    <a:pt x="207963" y="1014102"/>
                  </a:lnTo>
                  <a:lnTo>
                    <a:pt x="155046" y="956910"/>
                  </a:lnTo>
                  <a:lnTo>
                    <a:pt x="108479" y="892833"/>
                  </a:lnTo>
                  <a:lnTo>
                    <a:pt x="69321" y="822932"/>
                  </a:lnTo>
                  <a:lnTo>
                    <a:pt x="38100" y="749853"/>
                  </a:lnTo>
                  <a:lnTo>
                    <a:pt x="15346" y="673597"/>
                  </a:lnTo>
                  <a:lnTo>
                    <a:pt x="2646" y="596281"/>
                  </a:lnTo>
                  <a:lnTo>
                    <a:pt x="0" y="520555"/>
                  </a:lnTo>
                  <a:lnTo>
                    <a:pt x="3175" y="482956"/>
                  </a:lnTo>
                  <a:lnTo>
                    <a:pt x="6879" y="457008"/>
                  </a:lnTo>
                  <a:lnTo>
                    <a:pt x="20638" y="406170"/>
                  </a:lnTo>
                  <a:lnTo>
                    <a:pt x="41804" y="357451"/>
                  </a:lnTo>
                  <a:lnTo>
                    <a:pt x="70379" y="311380"/>
                  </a:lnTo>
                  <a:lnTo>
                    <a:pt x="104775" y="271133"/>
                  </a:lnTo>
                  <a:lnTo>
                    <a:pt x="143404" y="237771"/>
                  </a:lnTo>
                  <a:lnTo>
                    <a:pt x="186796" y="210764"/>
                  </a:lnTo>
                  <a:lnTo>
                    <a:pt x="233892" y="194348"/>
                  </a:lnTo>
                  <a:lnTo>
                    <a:pt x="259292" y="189582"/>
                  </a:lnTo>
                  <a:lnTo>
                    <a:pt x="259821" y="178990"/>
                  </a:lnTo>
                  <a:lnTo>
                    <a:pt x="263525" y="156749"/>
                  </a:lnTo>
                  <a:lnTo>
                    <a:pt x="277283" y="125505"/>
                  </a:lnTo>
                  <a:lnTo>
                    <a:pt x="304800" y="87377"/>
                  </a:lnTo>
                  <a:lnTo>
                    <a:pt x="339196" y="55604"/>
                  </a:lnTo>
                  <a:lnTo>
                    <a:pt x="356658" y="42365"/>
                  </a:lnTo>
                  <a:lnTo>
                    <a:pt x="373592" y="31774"/>
                  </a:lnTo>
                  <a:lnTo>
                    <a:pt x="407458" y="15887"/>
                  </a:lnTo>
                  <a:lnTo>
                    <a:pt x="443442" y="5296"/>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11" name="Freeform: Shape 5">
              <a:extLst>
                <a:ext uri="{FF2B5EF4-FFF2-40B4-BE49-F238E27FC236}">
                  <a16:creationId xmlns:a16="http://schemas.microsoft.com/office/drawing/2014/main" id="{F0AC44DA-AF29-5202-12FF-8CF596A00BC8}"/>
                </a:ext>
              </a:extLst>
            </p:cNvPr>
            <p:cNvSpPr>
              <a:spLocks/>
            </p:cNvSpPr>
            <p:nvPr/>
          </p:nvSpPr>
          <p:spPr bwMode="auto">
            <a:xfrm>
              <a:off x="8006766" y="2783465"/>
              <a:ext cx="569913" cy="1376363"/>
            </a:xfrm>
            <a:custGeom>
              <a:avLst/>
              <a:gdLst>
                <a:gd name="connsiteX0" fmla="*/ 291888 w 569913"/>
                <a:gd name="connsiteY0" fmla="*/ 917575 h 1376363"/>
                <a:gd name="connsiteX1" fmla="*/ 274496 w 569913"/>
                <a:gd name="connsiteY1" fmla="*/ 921780 h 1376363"/>
                <a:gd name="connsiteX2" fmla="*/ 259212 w 569913"/>
                <a:gd name="connsiteY2" fmla="*/ 932819 h 1376363"/>
                <a:gd name="connsiteX3" fmla="*/ 245510 w 569913"/>
                <a:gd name="connsiteY3" fmla="*/ 952269 h 1376363"/>
                <a:gd name="connsiteX4" fmla="*/ 240239 w 569913"/>
                <a:gd name="connsiteY4" fmla="*/ 965936 h 1376363"/>
                <a:gd name="connsiteX5" fmla="*/ 240239 w 569913"/>
                <a:gd name="connsiteY5" fmla="*/ 966462 h 1376363"/>
                <a:gd name="connsiteX6" fmla="*/ 239712 w 569913"/>
                <a:gd name="connsiteY6" fmla="*/ 967513 h 1376363"/>
                <a:gd name="connsiteX7" fmla="*/ 244982 w 569913"/>
                <a:gd name="connsiteY7" fmla="*/ 975924 h 1376363"/>
                <a:gd name="connsiteX8" fmla="*/ 259212 w 569913"/>
                <a:gd name="connsiteY8" fmla="*/ 988014 h 1376363"/>
                <a:gd name="connsiteX9" fmla="*/ 276604 w 569913"/>
                <a:gd name="connsiteY9" fmla="*/ 994847 h 1376363"/>
                <a:gd name="connsiteX10" fmla="*/ 295577 w 569913"/>
                <a:gd name="connsiteY10" fmla="*/ 996950 h 1376363"/>
                <a:gd name="connsiteX11" fmla="*/ 305590 w 569913"/>
                <a:gd name="connsiteY11" fmla="*/ 995373 h 1376363"/>
                <a:gd name="connsiteX12" fmla="*/ 323509 w 569913"/>
                <a:gd name="connsiteY12" fmla="*/ 990117 h 1376363"/>
                <a:gd name="connsiteX13" fmla="*/ 354077 w 569913"/>
                <a:gd name="connsiteY13" fmla="*/ 970667 h 1376363"/>
                <a:gd name="connsiteX14" fmla="*/ 369360 w 569913"/>
                <a:gd name="connsiteY14" fmla="*/ 959102 h 1376363"/>
                <a:gd name="connsiteX15" fmla="*/ 369887 w 569913"/>
                <a:gd name="connsiteY15" fmla="*/ 959102 h 1376363"/>
                <a:gd name="connsiteX16" fmla="*/ 354604 w 569913"/>
                <a:gd name="connsiteY16" fmla="*/ 943858 h 1376363"/>
                <a:gd name="connsiteX17" fmla="*/ 328779 w 569913"/>
                <a:gd name="connsiteY17" fmla="*/ 926511 h 1376363"/>
                <a:gd name="connsiteX18" fmla="*/ 309806 w 569913"/>
                <a:gd name="connsiteY18" fmla="*/ 919678 h 1376363"/>
                <a:gd name="connsiteX19" fmla="*/ 306387 w 569913"/>
                <a:gd name="connsiteY19" fmla="*/ 360362 h 1376363"/>
                <a:gd name="connsiteX20" fmla="*/ 296333 w 569913"/>
                <a:gd name="connsiteY20" fmla="*/ 363008 h 1376363"/>
                <a:gd name="connsiteX21" fmla="*/ 283104 w 569913"/>
                <a:gd name="connsiteY21" fmla="*/ 370945 h 1376363"/>
                <a:gd name="connsiteX22" fmla="*/ 276754 w 569913"/>
                <a:gd name="connsiteY22" fmla="*/ 378354 h 1376363"/>
                <a:gd name="connsiteX23" fmla="*/ 275166 w 569913"/>
                <a:gd name="connsiteY23" fmla="*/ 383116 h 1376363"/>
                <a:gd name="connsiteX24" fmla="*/ 274637 w 569913"/>
                <a:gd name="connsiteY24" fmla="*/ 388937 h 1376363"/>
                <a:gd name="connsiteX25" fmla="*/ 278341 w 569913"/>
                <a:gd name="connsiteY25" fmla="*/ 399520 h 1376363"/>
                <a:gd name="connsiteX26" fmla="*/ 292100 w 569913"/>
                <a:gd name="connsiteY26" fmla="*/ 411691 h 1376363"/>
                <a:gd name="connsiteX27" fmla="*/ 304271 w 569913"/>
                <a:gd name="connsiteY27" fmla="*/ 414337 h 1376363"/>
                <a:gd name="connsiteX28" fmla="*/ 313266 w 569913"/>
                <a:gd name="connsiteY28" fmla="*/ 414337 h 1376363"/>
                <a:gd name="connsiteX29" fmla="*/ 330200 w 569913"/>
                <a:gd name="connsiteY29" fmla="*/ 407458 h 1376363"/>
                <a:gd name="connsiteX30" fmla="*/ 349779 w 569913"/>
                <a:gd name="connsiteY30" fmla="*/ 387350 h 1376363"/>
                <a:gd name="connsiteX31" fmla="*/ 360362 w 569913"/>
                <a:gd name="connsiteY31" fmla="*/ 371475 h 1376363"/>
                <a:gd name="connsiteX32" fmla="*/ 357716 w 569913"/>
                <a:gd name="connsiteY32" fmla="*/ 369887 h 1376363"/>
                <a:gd name="connsiteX33" fmla="*/ 356129 w 569913"/>
                <a:gd name="connsiteY33" fmla="*/ 366183 h 1376363"/>
                <a:gd name="connsiteX34" fmla="*/ 333375 w 569913"/>
                <a:gd name="connsiteY34" fmla="*/ 362479 h 1376363"/>
                <a:gd name="connsiteX35" fmla="*/ 307975 w 569913"/>
                <a:gd name="connsiteY35" fmla="*/ 360891 h 1376363"/>
                <a:gd name="connsiteX36" fmla="*/ 307446 w 569913"/>
                <a:gd name="connsiteY36" fmla="*/ 360891 h 1376363"/>
                <a:gd name="connsiteX37" fmla="*/ 77788 w 569913"/>
                <a:gd name="connsiteY37" fmla="*/ 0 h 1376363"/>
                <a:gd name="connsiteX38" fmla="*/ 110596 w 569913"/>
                <a:gd name="connsiteY38" fmla="*/ 2118 h 1376363"/>
                <a:gd name="connsiteX39" fmla="*/ 159280 w 569913"/>
                <a:gd name="connsiteY39" fmla="*/ 13234 h 1376363"/>
                <a:gd name="connsiteX40" fmla="*/ 222250 w 569913"/>
                <a:gd name="connsiteY40" fmla="*/ 41291 h 1376363"/>
                <a:gd name="connsiteX41" fmla="*/ 279400 w 569913"/>
                <a:gd name="connsiteY41" fmla="*/ 81523 h 1376363"/>
                <a:gd name="connsiteX42" fmla="*/ 327026 w 569913"/>
                <a:gd name="connsiteY42" fmla="*/ 131813 h 1376363"/>
                <a:gd name="connsiteX43" fmla="*/ 354013 w 569913"/>
                <a:gd name="connsiteY43" fmla="*/ 174692 h 1376363"/>
                <a:gd name="connsiteX44" fmla="*/ 368830 w 569913"/>
                <a:gd name="connsiteY44" fmla="*/ 204866 h 1376363"/>
                <a:gd name="connsiteX45" fmla="*/ 377826 w 569913"/>
                <a:gd name="connsiteY45" fmla="*/ 236099 h 1376363"/>
                <a:gd name="connsiteX46" fmla="*/ 383117 w 569913"/>
                <a:gd name="connsiteY46" fmla="*/ 268391 h 1376363"/>
                <a:gd name="connsiteX47" fmla="*/ 384176 w 569913"/>
                <a:gd name="connsiteY47" fmla="*/ 300683 h 1376363"/>
                <a:gd name="connsiteX48" fmla="*/ 378884 w 569913"/>
                <a:gd name="connsiteY48" fmla="*/ 334562 h 1376363"/>
                <a:gd name="connsiteX49" fmla="*/ 373063 w 569913"/>
                <a:gd name="connsiteY49" fmla="*/ 350443 h 1376363"/>
                <a:gd name="connsiteX50" fmla="*/ 391584 w 569913"/>
                <a:gd name="connsiteY50" fmla="*/ 355208 h 1376363"/>
                <a:gd name="connsiteX51" fmla="*/ 426509 w 569913"/>
                <a:gd name="connsiteY51" fmla="*/ 368442 h 1376363"/>
                <a:gd name="connsiteX52" fmla="*/ 459317 w 569913"/>
                <a:gd name="connsiteY52" fmla="*/ 386970 h 1376363"/>
                <a:gd name="connsiteX53" fmla="*/ 488950 w 569913"/>
                <a:gd name="connsiteY53" fmla="*/ 409733 h 1376363"/>
                <a:gd name="connsiteX54" fmla="*/ 514880 w 569913"/>
                <a:gd name="connsiteY54" fmla="*/ 437260 h 1376363"/>
                <a:gd name="connsiteX55" fmla="*/ 536046 w 569913"/>
                <a:gd name="connsiteY55" fmla="*/ 467434 h 1376363"/>
                <a:gd name="connsiteX56" fmla="*/ 552980 w 569913"/>
                <a:gd name="connsiteY56" fmla="*/ 501843 h 1376363"/>
                <a:gd name="connsiteX57" fmla="*/ 564621 w 569913"/>
                <a:gd name="connsiteY57" fmla="*/ 537840 h 1376363"/>
                <a:gd name="connsiteX58" fmla="*/ 567796 w 569913"/>
                <a:gd name="connsiteY58" fmla="*/ 556898 h 1376363"/>
                <a:gd name="connsiteX59" fmla="*/ 569913 w 569913"/>
                <a:gd name="connsiteY59" fmla="*/ 583366 h 1376363"/>
                <a:gd name="connsiteX60" fmla="*/ 568855 w 569913"/>
                <a:gd name="connsiteY60" fmla="*/ 638950 h 1376363"/>
                <a:gd name="connsiteX61" fmla="*/ 559859 w 569913"/>
                <a:gd name="connsiteY61" fmla="*/ 695593 h 1376363"/>
                <a:gd name="connsiteX62" fmla="*/ 542926 w 569913"/>
                <a:gd name="connsiteY62" fmla="*/ 751706 h 1376363"/>
                <a:gd name="connsiteX63" fmla="*/ 520171 w 569913"/>
                <a:gd name="connsiteY63" fmla="*/ 805702 h 1376363"/>
                <a:gd name="connsiteX64" fmla="*/ 491596 w 569913"/>
                <a:gd name="connsiteY64" fmla="*/ 857051 h 1376363"/>
                <a:gd name="connsiteX65" fmla="*/ 457730 w 569913"/>
                <a:gd name="connsiteY65" fmla="*/ 903106 h 1376363"/>
                <a:gd name="connsiteX66" fmla="*/ 419101 w 569913"/>
                <a:gd name="connsiteY66" fmla="*/ 942279 h 1376363"/>
                <a:gd name="connsiteX67" fmla="*/ 397405 w 569913"/>
                <a:gd name="connsiteY67" fmla="*/ 959219 h 1376363"/>
                <a:gd name="connsiteX68" fmla="*/ 405871 w 569913"/>
                <a:gd name="connsiteY68" fmla="*/ 974042 h 1376363"/>
                <a:gd name="connsiteX69" fmla="*/ 417513 w 569913"/>
                <a:gd name="connsiteY69" fmla="*/ 1006333 h 1376363"/>
                <a:gd name="connsiteX70" fmla="*/ 422276 w 569913"/>
                <a:gd name="connsiteY70" fmla="*/ 1041272 h 1376363"/>
                <a:gd name="connsiteX71" fmla="*/ 420688 w 569913"/>
                <a:gd name="connsiteY71" fmla="*/ 1075681 h 1376363"/>
                <a:gd name="connsiteX72" fmla="*/ 417513 w 569913"/>
                <a:gd name="connsiteY72" fmla="*/ 1092091 h 1376363"/>
                <a:gd name="connsiteX73" fmla="*/ 413809 w 569913"/>
                <a:gd name="connsiteY73" fmla="*/ 1107443 h 1376363"/>
                <a:gd name="connsiteX74" fmla="*/ 402167 w 569913"/>
                <a:gd name="connsiteY74" fmla="*/ 1137088 h 1376363"/>
                <a:gd name="connsiteX75" fmla="*/ 379413 w 569913"/>
                <a:gd name="connsiteY75" fmla="*/ 1179967 h 1376363"/>
                <a:gd name="connsiteX76" fmla="*/ 337609 w 569913"/>
                <a:gd name="connsiteY76" fmla="*/ 1232904 h 1376363"/>
                <a:gd name="connsiteX77" fmla="*/ 285750 w 569913"/>
                <a:gd name="connsiteY77" fmla="*/ 1280547 h 1376363"/>
                <a:gd name="connsiteX78" fmla="*/ 226484 w 569913"/>
                <a:gd name="connsiteY78" fmla="*/ 1319191 h 1376363"/>
                <a:gd name="connsiteX79" fmla="*/ 162984 w 569913"/>
                <a:gd name="connsiteY79" fmla="*/ 1349895 h 1376363"/>
                <a:gd name="connsiteX80" fmla="*/ 98425 w 569913"/>
                <a:gd name="connsiteY80" fmla="*/ 1368952 h 1376363"/>
                <a:gd name="connsiteX81" fmla="*/ 34396 w 569913"/>
                <a:gd name="connsiteY81" fmla="*/ 1376363 h 1376363"/>
                <a:gd name="connsiteX82" fmla="*/ 3704 w 569913"/>
                <a:gd name="connsiteY82" fmla="*/ 1374246 h 1376363"/>
                <a:gd name="connsiteX83" fmla="*/ 0 w 569913"/>
                <a:gd name="connsiteY83" fmla="*/ 1372658 h 1376363"/>
                <a:gd name="connsiteX84" fmla="*/ 0 w 569913"/>
                <a:gd name="connsiteY84" fmla="*/ 1365776 h 1376363"/>
                <a:gd name="connsiteX85" fmla="*/ 3704 w 569913"/>
                <a:gd name="connsiteY85" fmla="*/ 1364717 h 1376363"/>
                <a:gd name="connsiteX86" fmla="*/ 26459 w 569913"/>
                <a:gd name="connsiteY86" fmla="*/ 1365776 h 1376363"/>
                <a:gd name="connsiteX87" fmla="*/ 70379 w 569913"/>
                <a:gd name="connsiteY87" fmla="*/ 1362070 h 1376363"/>
                <a:gd name="connsiteX88" fmla="*/ 112184 w 569913"/>
                <a:gd name="connsiteY88" fmla="*/ 1352012 h 1376363"/>
                <a:gd name="connsiteX89" fmla="*/ 152400 w 569913"/>
                <a:gd name="connsiteY89" fmla="*/ 1337719 h 1376363"/>
                <a:gd name="connsiteX90" fmla="*/ 190500 w 569913"/>
                <a:gd name="connsiteY90" fmla="*/ 1318662 h 1376363"/>
                <a:gd name="connsiteX91" fmla="*/ 227542 w 569913"/>
                <a:gd name="connsiteY91" fmla="*/ 1295370 h 1376363"/>
                <a:gd name="connsiteX92" fmla="*/ 279400 w 569913"/>
                <a:gd name="connsiteY92" fmla="*/ 1256196 h 1376363"/>
                <a:gd name="connsiteX93" fmla="*/ 311680 w 569913"/>
                <a:gd name="connsiteY93" fmla="*/ 1225493 h 1376363"/>
                <a:gd name="connsiteX94" fmla="*/ 328084 w 569913"/>
                <a:gd name="connsiteY94" fmla="*/ 1208553 h 1376363"/>
                <a:gd name="connsiteX95" fmla="*/ 358776 w 569913"/>
                <a:gd name="connsiteY95" fmla="*/ 1172026 h 1376363"/>
                <a:gd name="connsiteX96" fmla="*/ 384176 w 569913"/>
                <a:gd name="connsiteY96" fmla="*/ 1131794 h 1376363"/>
                <a:gd name="connsiteX97" fmla="*/ 400051 w 569913"/>
                <a:gd name="connsiteY97" fmla="*/ 1087856 h 1376363"/>
                <a:gd name="connsiteX98" fmla="*/ 403226 w 569913"/>
                <a:gd name="connsiteY98" fmla="*/ 1064035 h 1376363"/>
                <a:gd name="connsiteX99" fmla="*/ 403755 w 569913"/>
                <a:gd name="connsiteY99" fmla="*/ 1046565 h 1376363"/>
                <a:gd name="connsiteX100" fmla="*/ 400051 w 569913"/>
                <a:gd name="connsiteY100" fmla="*/ 1013215 h 1376363"/>
                <a:gd name="connsiteX101" fmla="*/ 394759 w 569913"/>
                <a:gd name="connsiteY101" fmla="*/ 996805 h 1376363"/>
                <a:gd name="connsiteX102" fmla="*/ 388409 w 569913"/>
                <a:gd name="connsiteY102" fmla="*/ 982512 h 1376363"/>
                <a:gd name="connsiteX103" fmla="*/ 377826 w 569913"/>
                <a:gd name="connsiteY103" fmla="*/ 968219 h 1376363"/>
                <a:gd name="connsiteX104" fmla="*/ 377826 w 569913"/>
                <a:gd name="connsiteY104" fmla="*/ 968748 h 1376363"/>
                <a:gd name="connsiteX105" fmla="*/ 377296 w 569913"/>
                <a:gd name="connsiteY105" fmla="*/ 969807 h 1376363"/>
                <a:gd name="connsiteX106" fmla="*/ 362480 w 569913"/>
                <a:gd name="connsiteY106" fmla="*/ 984100 h 1376363"/>
                <a:gd name="connsiteX107" fmla="*/ 332846 w 569913"/>
                <a:gd name="connsiteY107" fmla="*/ 999981 h 1376363"/>
                <a:gd name="connsiteX108" fmla="*/ 310621 w 569913"/>
                <a:gd name="connsiteY108" fmla="*/ 1007921 h 1376363"/>
                <a:gd name="connsiteX109" fmla="*/ 288925 w 569913"/>
                <a:gd name="connsiteY109" fmla="*/ 1010568 h 1376363"/>
                <a:gd name="connsiteX110" fmla="*/ 268288 w 569913"/>
                <a:gd name="connsiteY110" fmla="*/ 1007921 h 1376363"/>
                <a:gd name="connsiteX111" fmla="*/ 250825 w 569913"/>
                <a:gd name="connsiteY111" fmla="*/ 998393 h 1376363"/>
                <a:gd name="connsiteX112" fmla="*/ 237067 w 569913"/>
                <a:gd name="connsiteY112" fmla="*/ 982512 h 1376363"/>
                <a:gd name="connsiteX113" fmla="*/ 232305 w 569913"/>
                <a:gd name="connsiteY113" fmla="*/ 971395 h 1376363"/>
                <a:gd name="connsiteX114" fmla="*/ 230188 w 569913"/>
                <a:gd name="connsiteY114" fmla="*/ 970336 h 1376363"/>
                <a:gd name="connsiteX115" fmla="*/ 227013 w 569913"/>
                <a:gd name="connsiteY115" fmla="*/ 965572 h 1376363"/>
                <a:gd name="connsiteX116" fmla="*/ 227542 w 569913"/>
                <a:gd name="connsiteY116" fmla="*/ 962925 h 1376363"/>
                <a:gd name="connsiteX117" fmla="*/ 230717 w 569913"/>
                <a:gd name="connsiteY117" fmla="*/ 952337 h 1376363"/>
                <a:gd name="connsiteX118" fmla="*/ 240242 w 569913"/>
                <a:gd name="connsiteY118" fmla="*/ 933280 h 1376363"/>
                <a:gd name="connsiteX119" fmla="*/ 253471 w 569913"/>
                <a:gd name="connsiteY119" fmla="*/ 919517 h 1376363"/>
                <a:gd name="connsiteX120" fmla="*/ 270405 w 569913"/>
                <a:gd name="connsiteY120" fmla="*/ 909988 h 1376363"/>
                <a:gd name="connsiteX121" fmla="*/ 288925 w 569913"/>
                <a:gd name="connsiteY121" fmla="*/ 904694 h 1376363"/>
                <a:gd name="connsiteX122" fmla="*/ 308505 w 569913"/>
                <a:gd name="connsiteY122" fmla="*/ 904165 h 1376363"/>
                <a:gd name="connsiteX123" fmla="*/ 329142 w 569913"/>
                <a:gd name="connsiteY123" fmla="*/ 907341 h 1376363"/>
                <a:gd name="connsiteX124" fmla="*/ 348721 w 569913"/>
                <a:gd name="connsiteY124" fmla="*/ 914223 h 1376363"/>
                <a:gd name="connsiteX125" fmla="*/ 358246 w 569913"/>
                <a:gd name="connsiteY125" fmla="*/ 920046 h 1376363"/>
                <a:gd name="connsiteX126" fmla="*/ 367771 w 569913"/>
                <a:gd name="connsiteY126" fmla="*/ 926398 h 1376363"/>
                <a:gd name="connsiteX127" fmla="*/ 384705 w 569913"/>
                <a:gd name="connsiteY127" fmla="*/ 942279 h 1376363"/>
                <a:gd name="connsiteX128" fmla="*/ 391584 w 569913"/>
                <a:gd name="connsiteY128" fmla="*/ 950749 h 1376363"/>
                <a:gd name="connsiteX129" fmla="*/ 409046 w 569913"/>
                <a:gd name="connsiteY129" fmla="*/ 934339 h 1376363"/>
                <a:gd name="connsiteX130" fmla="*/ 440267 w 569913"/>
                <a:gd name="connsiteY130" fmla="*/ 899400 h 1376363"/>
                <a:gd name="connsiteX131" fmla="*/ 468313 w 569913"/>
                <a:gd name="connsiteY131" fmla="*/ 861286 h 1376363"/>
                <a:gd name="connsiteX132" fmla="*/ 492655 w 569913"/>
                <a:gd name="connsiteY132" fmla="*/ 819466 h 1376363"/>
                <a:gd name="connsiteX133" fmla="*/ 512763 w 569913"/>
                <a:gd name="connsiteY133" fmla="*/ 776057 h 1376363"/>
                <a:gd name="connsiteX134" fmla="*/ 528638 w 569913"/>
                <a:gd name="connsiteY134" fmla="*/ 731061 h 1376363"/>
                <a:gd name="connsiteX135" fmla="*/ 540809 w 569913"/>
                <a:gd name="connsiteY135" fmla="*/ 685535 h 1376363"/>
                <a:gd name="connsiteX136" fmla="*/ 548746 w 569913"/>
                <a:gd name="connsiteY136" fmla="*/ 638421 h 1376363"/>
                <a:gd name="connsiteX137" fmla="*/ 550863 w 569913"/>
                <a:gd name="connsiteY137" fmla="*/ 614599 h 1376363"/>
                <a:gd name="connsiteX138" fmla="*/ 551392 w 569913"/>
                <a:gd name="connsiteY138" fmla="*/ 592366 h 1376363"/>
                <a:gd name="connsiteX139" fmla="*/ 547159 w 569913"/>
                <a:gd name="connsiteY139" fmla="*/ 550016 h 1376363"/>
                <a:gd name="connsiteX140" fmla="*/ 535517 w 569913"/>
                <a:gd name="connsiteY140" fmla="*/ 511372 h 1376363"/>
                <a:gd name="connsiteX141" fmla="*/ 518055 w 569913"/>
                <a:gd name="connsiteY141" fmla="*/ 475375 h 1376363"/>
                <a:gd name="connsiteX142" fmla="*/ 494242 w 569913"/>
                <a:gd name="connsiteY142" fmla="*/ 444142 h 1376363"/>
                <a:gd name="connsiteX143" fmla="*/ 466196 w 569913"/>
                <a:gd name="connsiteY143" fmla="*/ 416615 h 1376363"/>
                <a:gd name="connsiteX144" fmla="*/ 433388 w 569913"/>
                <a:gd name="connsiteY144" fmla="*/ 394381 h 1376363"/>
                <a:gd name="connsiteX145" fmla="*/ 396876 w 569913"/>
                <a:gd name="connsiteY145" fmla="*/ 377971 h 1376363"/>
                <a:gd name="connsiteX146" fmla="*/ 377296 w 569913"/>
                <a:gd name="connsiteY146" fmla="*/ 371618 h 1376363"/>
                <a:gd name="connsiteX147" fmla="*/ 369359 w 569913"/>
                <a:gd name="connsiteY147" fmla="*/ 385382 h 1376363"/>
                <a:gd name="connsiteX148" fmla="*/ 348192 w 569913"/>
                <a:gd name="connsiteY148" fmla="*/ 411850 h 1376363"/>
                <a:gd name="connsiteX149" fmla="*/ 328084 w 569913"/>
                <a:gd name="connsiteY149" fmla="*/ 425614 h 1376363"/>
                <a:gd name="connsiteX150" fmla="*/ 313796 w 569913"/>
                <a:gd name="connsiteY150" fmla="*/ 430378 h 1376363"/>
                <a:gd name="connsiteX151" fmla="*/ 299509 w 569913"/>
                <a:gd name="connsiteY151" fmla="*/ 430378 h 1376363"/>
                <a:gd name="connsiteX152" fmla="*/ 283634 w 569913"/>
                <a:gd name="connsiteY152" fmla="*/ 425085 h 1376363"/>
                <a:gd name="connsiteX153" fmla="*/ 275696 w 569913"/>
                <a:gd name="connsiteY153" fmla="*/ 419791 h 1376363"/>
                <a:gd name="connsiteX154" fmla="*/ 266700 w 569913"/>
                <a:gd name="connsiteY154" fmla="*/ 410792 h 1376363"/>
                <a:gd name="connsiteX155" fmla="*/ 259292 w 569913"/>
                <a:gd name="connsiteY155" fmla="*/ 393852 h 1376363"/>
                <a:gd name="connsiteX156" fmla="*/ 259821 w 569913"/>
                <a:gd name="connsiteY156" fmla="*/ 381676 h 1376363"/>
                <a:gd name="connsiteX157" fmla="*/ 261938 w 569913"/>
                <a:gd name="connsiteY157" fmla="*/ 375324 h 1376363"/>
                <a:gd name="connsiteX158" fmla="*/ 268817 w 569913"/>
                <a:gd name="connsiteY158" fmla="*/ 364736 h 1376363"/>
                <a:gd name="connsiteX159" fmla="*/ 290513 w 569913"/>
                <a:gd name="connsiteY159" fmla="*/ 354149 h 1376363"/>
                <a:gd name="connsiteX160" fmla="*/ 302684 w 569913"/>
                <a:gd name="connsiteY160" fmla="*/ 352031 h 1376363"/>
                <a:gd name="connsiteX161" fmla="*/ 303742 w 569913"/>
                <a:gd name="connsiteY161" fmla="*/ 348326 h 1376363"/>
                <a:gd name="connsiteX162" fmla="*/ 308505 w 569913"/>
                <a:gd name="connsiteY162" fmla="*/ 346738 h 1376363"/>
                <a:gd name="connsiteX163" fmla="*/ 334963 w 569913"/>
                <a:gd name="connsiteY163" fmla="*/ 345150 h 1376363"/>
                <a:gd name="connsiteX164" fmla="*/ 360892 w 569913"/>
                <a:gd name="connsiteY164" fmla="*/ 348326 h 1376363"/>
                <a:gd name="connsiteX165" fmla="*/ 365126 w 569913"/>
                <a:gd name="connsiteY165" fmla="*/ 331915 h 1376363"/>
                <a:gd name="connsiteX166" fmla="*/ 367771 w 569913"/>
                <a:gd name="connsiteY166" fmla="*/ 300153 h 1376363"/>
                <a:gd name="connsiteX167" fmla="*/ 366184 w 569913"/>
                <a:gd name="connsiteY167" fmla="*/ 270508 h 1376363"/>
                <a:gd name="connsiteX168" fmla="*/ 360363 w 569913"/>
                <a:gd name="connsiteY168" fmla="*/ 241393 h 1376363"/>
                <a:gd name="connsiteX169" fmla="*/ 345017 w 569913"/>
                <a:gd name="connsiteY169" fmla="*/ 201161 h 1376363"/>
                <a:gd name="connsiteX170" fmla="*/ 311680 w 569913"/>
                <a:gd name="connsiteY170" fmla="*/ 149283 h 1376363"/>
                <a:gd name="connsiteX171" fmla="*/ 289455 w 569913"/>
                <a:gd name="connsiteY171" fmla="*/ 123343 h 1376363"/>
                <a:gd name="connsiteX172" fmla="*/ 266700 w 569913"/>
                <a:gd name="connsiteY172" fmla="*/ 98992 h 1376363"/>
                <a:gd name="connsiteX173" fmla="*/ 215371 w 569913"/>
                <a:gd name="connsiteY173" fmla="*/ 59290 h 1376363"/>
                <a:gd name="connsiteX174" fmla="*/ 173038 w 569913"/>
                <a:gd name="connsiteY174" fmla="*/ 38644 h 1376363"/>
                <a:gd name="connsiteX175" fmla="*/ 142346 w 569913"/>
                <a:gd name="connsiteY175" fmla="*/ 28057 h 1376363"/>
                <a:gd name="connsiteX176" fmla="*/ 111125 w 569913"/>
                <a:gd name="connsiteY176" fmla="*/ 22234 h 1376363"/>
                <a:gd name="connsiteX177" fmla="*/ 78317 w 569913"/>
                <a:gd name="connsiteY177" fmla="*/ 19587 h 1376363"/>
                <a:gd name="connsiteX178" fmla="*/ 61913 w 569913"/>
                <a:gd name="connsiteY178" fmla="*/ 20646 h 1376363"/>
                <a:gd name="connsiteX179" fmla="*/ 57150 w 569913"/>
                <a:gd name="connsiteY179" fmla="*/ 19587 h 1376363"/>
                <a:gd name="connsiteX180" fmla="*/ 52388 w 569913"/>
                <a:gd name="connsiteY180" fmla="*/ 14293 h 1376363"/>
                <a:gd name="connsiteX181" fmla="*/ 52388 w 569913"/>
                <a:gd name="connsiteY181" fmla="*/ 6882 h 1376363"/>
                <a:gd name="connsiteX182" fmla="*/ 57150 w 569913"/>
                <a:gd name="connsiteY182" fmla="*/ 1588 h 1376363"/>
                <a:gd name="connsiteX183" fmla="*/ 61913 w 569913"/>
                <a:gd name="connsiteY183" fmla="*/ 1059 h 1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569913" h="1376363">
                  <a:moveTo>
                    <a:pt x="291888" y="917575"/>
                  </a:moveTo>
                  <a:lnTo>
                    <a:pt x="274496" y="921780"/>
                  </a:lnTo>
                  <a:lnTo>
                    <a:pt x="259212" y="932819"/>
                  </a:lnTo>
                  <a:lnTo>
                    <a:pt x="245510" y="952269"/>
                  </a:lnTo>
                  <a:lnTo>
                    <a:pt x="240239" y="965936"/>
                  </a:lnTo>
                  <a:lnTo>
                    <a:pt x="240239" y="966462"/>
                  </a:lnTo>
                  <a:lnTo>
                    <a:pt x="239712" y="967513"/>
                  </a:lnTo>
                  <a:lnTo>
                    <a:pt x="244982" y="975924"/>
                  </a:lnTo>
                  <a:lnTo>
                    <a:pt x="259212" y="988014"/>
                  </a:lnTo>
                  <a:lnTo>
                    <a:pt x="276604" y="994847"/>
                  </a:lnTo>
                  <a:lnTo>
                    <a:pt x="295577" y="996950"/>
                  </a:lnTo>
                  <a:lnTo>
                    <a:pt x="305590" y="995373"/>
                  </a:lnTo>
                  <a:lnTo>
                    <a:pt x="323509" y="990117"/>
                  </a:lnTo>
                  <a:lnTo>
                    <a:pt x="354077" y="970667"/>
                  </a:lnTo>
                  <a:lnTo>
                    <a:pt x="369360" y="959102"/>
                  </a:lnTo>
                  <a:lnTo>
                    <a:pt x="369887" y="959102"/>
                  </a:lnTo>
                  <a:lnTo>
                    <a:pt x="354604" y="943858"/>
                  </a:lnTo>
                  <a:lnTo>
                    <a:pt x="328779" y="926511"/>
                  </a:lnTo>
                  <a:lnTo>
                    <a:pt x="309806" y="919678"/>
                  </a:lnTo>
                  <a:close/>
                  <a:moveTo>
                    <a:pt x="306387" y="360362"/>
                  </a:moveTo>
                  <a:lnTo>
                    <a:pt x="296333" y="363008"/>
                  </a:lnTo>
                  <a:lnTo>
                    <a:pt x="283104" y="370945"/>
                  </a:lnTo>
                  <a:lnTo>
                    <a:pt x="276754" y="378354"/>
                  </a:lnTo>
                  <a:lnTo>
                    <a:pt x="275166" y="383116"/>
                  </a:lnTo>
                  <a:lnTo>
                    <a:pt x="274637" y="388937"/>
                  </a:lnTo>
                  <a:lnTo>
                    <a:pt x="278341" y="399520"/>
                  </a:lnTo>
                  <a:lnTo>
                    <a:pt x="292100" y="411691"/>
                  </a:lnTo>
                  <a:lnTo>
                    <a:pt x="304271" y="414337"/>
                  </a:lnTo>
                  <a:lnTo>
                    <a:pt x="313266" y="414337"/>
                  </a:lnTo>
                  <a:lnTo>
                    <a:pt x="330200" y="407458"/>
                  </a:lnTo>
                  <a:lnTo>
                    <a:pt x="349779" y="387350"/>
                  </a:lnTo>
                  <a:lnTo>
                    <a:pt x="360362" y="371475"/>
                  </a:lnTo>
                  <a:lnTo>
                    <a:pt x="357716" y="369887"/>
                  </a:lnTo>
                  <a:lnTo>
                    <a:pt x="356129" y="366183"/>
                  </a:lnTo>
                  <a:lnTo>
                    <a:pt x="333375" y="362479"/>
                  </a:lnTo>
                  <a:lnTo>
                    <a:pt x="307975" y="360891"/>
                  </a:lnTo>
                  <a:lnTo>
                    <a:pt x="307446" y="360891"/>
                  </a:lnTo>
                  <a:close/>
                  <a:moveTo>
                    <a:pt x="77788" y="0"/>
                  </a:moveTo>
                  <a:lnTo>
                    <a:pt x="110596" y="2118"/>
                  </a:lnTo>
                  <a:lnTo>
                    <a:pt x="159280" y="13234"/>
                  </a:lnTo>
                  <a:lnTo>
                    <a:pt x="222250" y="41291"/>
                  </a:lnTo>
                  <a:lnTo>
                    <a:pt x="279400" y="81523"/>
                  </a:lnTo>
                  <a:lnTo>
                    <a:pt x="327026" y="131813"/>
                  </a:lnTo>
                  <a:lnTo>
                    <a:pt x="354013" y="174692"/>
                  </a:lnTo>
                  <a:lnTo>
                    <a:pt x="368830" y="204866"/>
                  </a:lnTo>
                  <a:lnTo>
                    <a:pt x="377826" y="236099"/>
                  </a:lnTo>
                  <a:lnTo>
                    <a:pt x="383117" y="268391"/>
                  </a:lnTo>
                  <a:lnTo>
                    <a:pt x="384176" y="300683"/>
                  </a:lnTo>
                  <a:lnTo>
                    <a:pt x="378884" y="334562"/>
                  </a:lnTo>
                  <a:lnTo>
                    <a:pt x="373063" y="350443"/>
                  </a:lnTo>
                  <a:lnTo>
                    <a:pt x="391584" y="355208"/>
                  </a:lnTo>
                  <a:lnTo>
                    <a:pt x="426509" y="368442"/>
                  </a:lnTo>
                  <a:lnTo>
                    <a:pt x="459317" y="386970"/>
                  </a:lnTo>
                  <a:lnTo>
                    <a:pt x="488950" y="409733"/>
                  </a:lnTo>
                  <a:lnTo>
                    <a:pt x="514880" y="437260"/>
                  </a:lnTo>
                  <a:lnTo>
                    <a:pt x="536046" y="467434"/>
                  </a:lnTo>
                  <a:lnTo>
                    <a:pt x="552980" y="501843"/>
                  </a:lnTo>
                  <a:lnTo>
                    <a:pt x="564621" y="537840"/>
                  </a:lnTo>
                  <a:lnTo>
                    <a:pt x="567796" y="556898"/>
                  </a:lnTo>
                  <a:lnTo>
                    <a:pt x="569913" y="583366"/>
                  </a:lnTo>
                  <a:lnTo>
                    <a:pt x="568855" y="638950"/>
                  </a:lnTo>
                  <a:lnTo>
                    <a:pt x="559859" y="695593"/>
                  </a:lnTo>
                  <a:lnTo>
                    <a:pt x="542926" y="751706"/>
                  </a:lnTo>
                  <a:lnTo>
                    <a:pt x="520171" y="805702"/>
                  </a:lnTo>
                  <a:lnTo>
                    <a:pt x="491596" y="857051"/>
                  </a:lnTo>
                  <a:lnTo>
                    <a:pt x="457730" y="903106"/>
                  </a:lnTo>
                  <a:lnTo>
                    <a:pt x="419101" y="942279"/>
                  </a:lnTo>
                  <a:lnTo>
                    <a:pt x="397405" y="959219"/>
                  </a:lnTo>
                  <a:lnTo>
                    <a:pt x="405871" y="974042"/>
                  </a:lnTo>
                  <a:lnTo>
                    <a:pt x="417513" y="1006333"/>
                  </a:lnTo>
                  <a:lnTo>
                    <a:pt x="422276" y="1041272"/>
                  </a:lnTo>
                  <a:lnTo>
                    <a:pt x="420688" y="1075681"/>
                  </a:lnTo>
                  <a:lnTo>
                    <a:pt x="417513" y="1092091"/>
                  </a:lnTo>
                  <a:lnTo>
                    <a:pt x="413809" y="1107443"/>
                  </a:lnTo>
                  <a:lnTo>
                    <a:pt x="402167" y="1137088"/>
                  </a:lnTo>
                  <a:lnTo>
                    <a:pt x="379413" y="1179967"/>
                  </a:lnTo>
                  <a:lnTo>
                    <a:pt x="337609" y="1232904"/>
                  </a:lnTo>
                  <a:lnTo>
                    <a:pt x="285750" y="1280547"/>
                  </a:lnTo>
                  <a:lnTo>
                    <a:pt x="226484" y="1319191"/>
                  </a:lnTo>
                  <a:lnTo>
                    <a:pt x="162984" y="1349895"/>
                  </a:lnTo>
                  <a:lnTo>
                    <a:pt x="98425" y="1368952"/>
                  </a:lnTo>
                  <a:lnTo>
                    <a:pt x="34396" y="1376363"/>
                  </a:lnTo>
                  <a:lnTo>
                    <a:pt x="3704" y="1374246"/>
                  </a:lnTo>
                  <a:lnTo>
                    <a:pt x="0" y="1372658"/>
                  </a:lnTo>
                  <a:lnTo>
                    <a:pt x="0" y="1365776"/>
                  </a:lnTo>
                  <a:lnTo>
                    <a:pt x="3704" y="1364717"/>
                  </a:lnTo>
                  <a:lnTo>
                    <a:pt x="26459" y="1365776"/>
                  </a:lnTo>
                  <a:lnTo>
                    <a:pt x="70379" y="1362070"/>
                  </a:lnTo>
                  <a:lnTo>
                    <a:pt x="112184" y="1352012"/>
                  </a:lnTo>
                  <a:lnTo>
                    <a:pt x="152400" y="1337719"/>
                  </a:lnTo>
                  <a:lnTo>
                    <a:pt x="190500" y="1318662"/>
                  </a:lnTo>
                  <a:lnTo>
                    <a:pt x="227542" y="1295370"/>
                  </a:lnTo>
                  <a:lnTo>
                    <a:pt x="279400" y="1256196"/>
                  </a:lnTo>
                  <a:lnTo>
                    <a:pt x="311680" y="1225493"/>
                  </a:lnTo>
                  <a:lnTo>
                    <a:pt x="328084" y="1208553"/>
                  </a:lnTo>
                  <a:lnTo>
                    <a:pt x="358776" y="1172026"/>
                  </a:lnTo>
                  <a:lnTo>
                    <a:pt x="384176" y="1131794"/>
                  </a:lnTo>
                  <a:lnTo>
                    <a:pt x="400051" y="1087856"/>
                  </a:lnTo>
                  <a:lnTo>
                    <a:pt x="403226" y="1064035"/>
                  </a:lnTo>
                  <a:lnTo>
                    <a:pt x="403755" y="1046565"/>
                  </a:lnTo>
                  <a:lnTo>
                    <a:pt x="400051" y="1013215"/>
                  </a:lnTo>
                  <a:lnTo>
                    <a:pt x="394759" y="996805"/>
                  </a:lnTo>
                  <a:lnTo>
                    <a:pt x="388409" y="982512"/>
                  </a:lnTo>
                  <a:lnTo>
                    <a:pt x="377826" y="968219"/>
                  </a:lnTo>
                  <a:lnTo>
                    <a:pt x="377826" y="968748"/>
                  </a:lnTo>
                  <a:lnTo>
                    <a:pt x="377296" y="969807"/>
                  </a:lnTo>
                  <a:lnTo>
                    <a:pt x="362480" y="984100"/>
                  </a:lnTo>
                  <a:lnTo>
                    <a:pt x="332846" y="999981"/>
                  </a:lnTo>
                  <a:lnTo>
                    <a:pt x="310621" y="1007921"/>
                  </a:lnTo>
                  <a:lnTo>
                    <a:pt x="288925" y="1010568"/>
                  </a:lnTo>
                  <a:lnTo>
                    <a:pt x="268288" y="1007921"/>
                  </a:lnTo>
                  <a:lnTo>
                    <a:pt x="250825" y="998393"/>
                  </a:lnTo>
                  <a:lnTo>
                    <a:pt x="237067" y="982512"/>
                  </a:lnTo>
                  <a:lnTo>
                    <a:pt x="232305" y="971395"/>
                  </a:lnTo>
                  <a:lnTo>
                    <a:pt x="230188" y="970336"/>
                  </a:lnTo>
                  <a:lnTo>
                    <a:pt x="227013" y="965572"/>
                  </a:lnTo>
                  <a:lnTo>
                    <a:pt x="227542" y="962925"/>
                  </a:lnTo>
                  <a:lnTo>
                    <a:pt x="230717" y="952337"/>
                  </a:lnTo>
                  <a:lnTo>
                    <a:pt x="240242" y="933280"/>
                  </a:lnTo>
                  <a:lnTo>
                    <a:pt x="253471" y="919517"/>
                  </a:lnTo>
                  <a:lnTo>
                    <a:pt x="270405" y="909988"/>
                  </a:lnTo>
                  <a:lnTo>
                    <a:pt x="288925" y="904694"/>
                  </a:lnTo>
                  <a:lnTo>
                    <a:pt x="308505" y="904165"/>
                  </a:lnTo>
                  <a:lnTo>
                    <a:pt x="329142" y="907341"/>
                  </a:lnTo>
                  <a:lnTo>
                    <a:pt x="348721" y="914223"/>
                  </a:lnTo>
                  <a:lnTo>
                    <a:pt x="358246" y="920046"/>
                  </a:lnTo>
                  <a:lnTo>
                    <a:pt x="367771" y="926398"/>
                  </a:lnTo>
                  <a:lnTo>
                    <a:pt x="384705" y="942279"/>
                  </a:lnTo>
                  <a:lnTo>
                    <a:pt x="391584" y="950749"/>
                  </a:lnTo>
                  <a:lnTo>
                    <a:pt x="409046" y="934339"/>
                  </a:lnTo>
                  <a:lnTo>
                    <a:pt x="440267" y="899400"/>
                  </a:lnTo>
                  <a:lnTo>
                    <a:pt x="468313" y="861286"/>
                  </a:lnTo>
                  <a:lnTo>
                    <a:pt x="492655" y="819466"/>
                  </a:lnTo>
                  <a:lnTo>
                    <a:pt x="512763" y="776057"/>
                  </a:lnTo>
                  <a:lnTo>
                    <a:pt x="528638" y="731061"/>
                  </a:lnTo>
                  <a:lnTo>
                    <a:pt x="540809" y="685535"/>
                  </a:lnTo>
                  <a:lnTo>
                    <a:pt x="548746" y="638421"/>
                  </a:lnTo>
                  <a:lnTo>
                    <a:pt x="550863" y="614599"/>
                  </a:lnTo>
                  <a:lnTo>
                    <a:pt x="551392" y="592366"/>
                  </a:lnTo>
                  <a:lnTo>
                    <a:pt x="547159" y="550016"/>
                  </a:lnTo>
                  <a:lnTo>
                    <a:pt x="535517" y="511372"/>
                  </a:lnTo>
                  <a:lnTo>
                    <a:pt x="518055" y="475375"/>
                  </a:lnTo>
                  <a:lnTo>
                    <a:pt x="494242" y="444142"/>
                  </a:lnTo>
                  <a:lnTo>
                    <a:pt x="466196" y="416615"/>
                  </a:lnTo>
                  <a:lnTo>
                    <a:pt x="433388" y="394381"/>
                  </a:lnTo>
                  <a:lnTo>
                    <a:pt x="396876" y="377971"/>
                  </a:lnTo>
                  <a:lnTo>
                    <a:pt x="377296" y="371618"/>
                  </a:lnTo>
                  <a:lnTo>
                    <a:pt x="369359" y="385382"/>
                  </a:lnTo>
                  <a:lnTo>
                    <a:pt x="348192" y="411850"/>
                  </a:lnTo>
                  <a:lnTo>
                    <a:pt x="328084" y="425614"/>
                  </a:lnTo>
                  <a:lnTo>
                    <a:pt x="313796" y="430378"/>
                  </a:lnTo>
                  <a:lnTo>
                    <a:pt x="299509" y="430378"/>
                  </a:lnTo>
                  <a:lnTo>
                    <a:pt x="283634" y="425085"/>
                  </a:lnTo>
                  <a:lnTo>
                    <a:pt x="275696" y="419791"/>
                  </a:lnTo>
                  <a:lnTo>
                    <a:pt x="266700" y="410792"/>
                  </a:lnTo>
                  <a:lnTo>
                    <a:pt x="259292" y="393852"/>
                  </a:lnTo>
                  <a:lnTo>
                    <a:pt x="259821" y="381676"/>
                  </a:lnTo>
                  <a:lnTo>
                    <a:pt x="261938" y="375324"/>
                  </a:lnTo>
                  <a:lnTo>
                    <a:pt x="268817" y="364736"/>
                  </a:lnTo>
                  <a:lnTo>
                    <a:pt x="290513" y="354149"/>
                  </a:lnTo>
                  <a:lnTo>
                    <a:pt x="302684" y="352031"/>
                  </a:lnTo>
                  <a:lnTo>
                    <a:pt x="303742" y="348326"/>
                  </a:lnTo>
                  <a:lnTo>
                    <a:pt x="308505" y="346738"/>
                  </a:lnTo>
                  <a:lnTo>
                    <a:pt x="334963" y="345150"/>
                  </a:lnTo>
                  <a:lnTo>
                    <a:pt x="360892" y="348326"/>
                  </a:lnTo>
                  <a:lnTo>
                    <a:pt x="365126" y="331915"/>
                  </a:lnTo>
                  <a:lnTo>
                    <a:pt x="367771" y="300153"/>
                  </a:lnTo>
                  <a:lnTo>
                    <a:pt x="366184" y="270508"/>
                  </a:lnTo>
                  <a:lnTo>
                    <a:pt x="360363" y="241393"/>
                  </a:lnTo>
                  <a:lnTo>
                    <a:pt x="345017" y="201161"/>
                  </a:lnTo>
                  <a:lnTo>
                    <a:pt x="311680" y="149283"/>
                  </a:lnTo>
                  <a:lnTo>
                    <a:pt x="289455" y="123343"/>
                  </a:lnTo>
                  <a:lnTo>
                    <a:pt x="266700" y="98992"/>
                  </a:lnTo>
                  <a:lnTo>
                    <a:pt x="215371" y="59290"/>
                  </a:lnTo>
                  <a:lnTo>
                    <a:pt x="173038" y="38644"/>
                  </a:lnTo>
                  <a:lnTo>
                    <a:pt x="142346" y="28057"/>
                  </a:lnTo>
                  <a:lnTo>
                    <a:pt x="111125" y="22234"/>
                  </a:lnTo>
                  <a:lnTo>
                    <a:pt x="78317" y="19587"/>
                  </a:lnTo>
                  <a:lnTo>
                    <a:pt x="61913" y="20646"/>
                  </a:lnTo>
                  <a:lnTo>
                    <a:pt x="57150" y="19587"/>
                  </a:lnTo>
                  <a:lnTo>
                    <a:pt x="52388" y="14293"/>
                  </a:lnTo>
                  <a:lnTo>
                    <a:pt x="52388" y="6882"/>
                  </a:lnTo>
                  <a:lnTo>
                    <a:pt x="57150" y="1588"/>
                  </a:lnTo>
                  <a:lnTo>
                    <a:pt x="61913" y="1059"/>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13" name="Freeform: Shape 6">
              <a:extLst>
                <a:ext uri="{FF2B5EF4-FFF2-40B4-BE49-F238E27FC236}">
                  <a16:creationId xmlns:a16="http://schemas.microsoft.com/office/drawing/2014/main" id="{F2CE8634-1F67-2E91-1EB3-70138B572698}"/>
                </a:ext>
              </a:extLst>
            </p:cNvPr>
            <p:cNvSpPr>
              <a:spLocks/>
            </p:cNvSpPr>
            <p:nvPr/>
          </p:nvSpPr>
          <p:spPr bwMode="auto">
            <a:xfrm>
              <a:off x="5346116" y="2712027"/>
              <a:ext cx="1319213" cy="450850"/>
            </a:xfrm>
            <a:custGeom>
              <a:avLst/>
              <a:gdLst>
                <a:gd name="connsiteX0" fmla="*/ 340949 w 1319213"/>
                <a:gd name="connsiteY0" fmla="*/ 307975 h 450850"/>
                <a:gd name="connsiteX1" fmla="*/ 333987 w 1319213"/>
                <a:gd name="connsiteY1" fmla="*/ 321671 h 450850"/>
                <a:gd name="connsiteX2" fmla="*/ 327025 w 1319213"/>
                <a:gd name="connsiteY2" fmla="*/ 350643 h 450850"/>
                <a:gd name="connsiteX3" fmla="*/ 330239 w 1319213"/>
                <a:gd name="connsiteY3" fmla="*/ 379088 h 450850"/>
                <a:gd name="connsiteX4" fmla="*/ 344698 w 1319213"/>
                <a:gd name="connsiteY4" fmla="*/ 408587 h 450850"/>
                <a:gd name="connsiteX5" fmla="*/ 358087 w 1319213"/>
                <a:gd name="connsiteY5" fmla="*/ 423336 h 450850"/>
                <a:gd name="connsiteX6" fmla="*/ 359693 w 1319213"/>
                <a:gd name="connsiteY6" fmla="*/ 422283 h 450850"/>
                <a:gd name="connsiteX7" fmla="*/ 361300 w 1319213"/>
                <a:gd name="connsiteY7" fmla="*/ 423863 h 450850"/>
                <a:gd name="connsiteX8" fmla="*/ 378973 w 1319213"/>
                <a:gd name="connsiteY8" fmla="*/ 423336 h 450850"/>
                <a:gd name="connsiteX9" fmla="*/ 403608 w 1319213"/>
                <a:gd name="connsiteY9" fmla="*/ 417015 h 450850"/>
                <a:gd name="connsiteX10" fmla="*/ 415925 w 1319213"/>
                <a:gd name="connsiteY10" fmla="*/ 405953 h 450850"/>
                <a:gd name="connsiteX11" fmla="*/ 414854 w 1319213"/>
                <a:gd name="connsiteY11" fmla="*/ 389097 h 450850"/>
                <a:gd name="connsiteX12" fmla="*/ 409499 w 1319213"/>
                <a:gd name="connsiteY12" fmla="*/ 378561 h 450850"/>
                <a:gd name="connsiteX13" fmla="*/ 406821 w 1319213"/>
                <a:gd name="connsiteY13" fmla="*/ 365392 h 450850"/>
                <a:gd name="connsiteX14" fmla="*/ 393432 w 1319213"/>
                <a:gd name="connsiteY14" fmla="*/ 343795 h 450850"/>
                <a:gd name="connsiteX15" fmla="*/ 382722 w 1319213"/>
                <a:gd name="connsiteY15" fmla="*/ 334313 h 450850"/>
                <a:gd name="connsiteX16" fmla="*/ 362907 w 1319213"/>
                <a:gd name="connsiteY16" fmla="*/ 319564 h 450850"/>
                <a:gd name="connsiteX17" fmla="*/ 773971 w 1319213"/>
                <a:gd name="connsiteY17" fmla="*/ 165100 h 450850"/>
                <a:gd name="connsiteX18" fmla="*/ 762407 w 1319213"/>
                <a:gd name="connsiteY18" fmla="*/ 179388 h 450850"/>
                <a:gd name="connsiteX19" fmla="*/ 747165 w 1319213"/>
                <a:gd name="connsiteY19" fmla="*/ 208492 h 450850"/>
                <a:gd name="connsiteX20" fmla="*/ 744537 w 1319213"/>
                <a:gd name="connsiteY20" fmla="*/ 230188 h 450850"/>
                <a:gd name="connsiteX21" fmla="*/ 746640 w 1319213"/>
                <a:gd name="connsiteY21" fmla="*/ 243946 h 450850"/>
                <a:gd name="connsiteX22" fmla="*/ 753472 w 1319213"/>
                <a:gd name="connsiteY22" fmla="*/ 257175 h 450850"/>
                <a:gd name="connsiteX23" fmla="*/ 765035 w 1319213"/>
                <a:gd name="connsiteY23" fmla="*/ 269346 h 450850"/>
                <a:gd name="connsiteX24" fmla="*/ 772394 w 1319213"/>
                <a:gd name="connsiteY24" fmla="*/ 274638 h 450850"/>
                <a:gd name="connsiteX25" fmla="*/ 783957 w 1319213"/>
                <a:gd name="connsiteY25" fmla="*/ 276225 h 450850"/>
                <a:gd name="connsiteX26" fmla="*/ 802878 w 1319213"/>
                <a:gd name="connsiteY26" fmla="*/ 268288 h 450850"/>
                <a:gd name="connsiteX27" fmla="*/ 816018 w 1319213"/>
                <a:gd name="connsiteY27" fmla="*/ 253471 h 450850"/>
                <a:gd name="connsiteX28" fmla="*/ 822325 w 1319213"/>
                <a:gd name="connsiteY28" fmla="*/ 233363 h 450850"/>
                <a:gd name="connsiteX29" fmla="*/ 822325 w 1319213"/>
                <a:gd name="connsiteY29" fmla="*/ 222779 h 450850"/>
                <a:gd name="connsiteX30" fmla="*/ 820748 w 1319213"/>
                <a:gd name="connsiteY30" fmla="*/ 213783 h 450850"/>
                <a:gd name="connsiteX31" fmla="*/ 812339 w 1319213"/>
                <a:gd name="connsiteY31" fmla="*/ 196850 h 450850"/>
                <a:gd name="connsiteX32" fmla="*/ 793418 w 1319213"/>
                <a:gd name="connsiteY32" fmla="*/ 176213 h 450850"/>
                <a:gd name="connsiteX33" fmla="*/ 778175 w 1319213"/>
                <a:gd name="connsiteY33" fmla="*/ 165629 h 450850"/>
                <a:gd name="connsiteX34" fmla="*/ 776073 w 1319213"/>
                <a:gd name="connsiteY34" fmla="*/ 165100 h 450850"/>
                <a:gd name="connsiteX35" fmla="*/ 1134153 w 1319213"/>
                <a:gd name="connsiteY35" fmla="*/ 0 h 450850"/>
                <a:gd name="connsiteX36" fmla="*/ 1188614 w 1319213"/>
                <a:gd name="connsiteY36" fmla="*/ 5298 h 450850"/>
                <a:gd name="connsiteX37" fmla="*/ 1241488 w 1319213"/>
                <a:gd name="connsiteY37" fmla="*/ 17483 h 450850"/>
                <a:gd name="connsiteX38" fmla="*/ 1291719 w 1319213"/>
                <a:gd name="connsiteY38" fmla="*/ 37615 h 450850"/>
                <a:gd name="connsiteX39" fmla="*/ 1314983 w 1319213"/>
                <a:gd name="connsiteY39" fmla="*/ 50330 h 450850"/>
                <a:gd name="connsiteX40" fmla="*/ 1319213 w 1319213"/>
                <a:gd name="connsiteY40" fmla="*/ 53509 h 450850"/>
                <a:gd name="connsiteX41" fmla="*/ 1314983 w 1319213"/>
                <a:gd name="connsiteY41" fmla="*/ 60926 h 450850"/>
                <a:gd name="connsiteX42" fmla="*/ 1310753 w 1319213"/>
                <a:gd name="connsiteY42" fmla="*/ 60926 h 450850"/>
                <a:gd name="connsiteX43" fmla="*/ 1273213 w 1319213"/>
                <a:gd name="connsiteY43" fmla="*/ 48741 h 450850"/>
                <a:gd name="connsiteX44" fmla="*/ 1198660 w 1319213"/>
                <a:gd name="connsiteY44" fmla="*/ 29668 h 450850"/>
                <a:gd name="connsiteX45" fmla="*/ 1123578 w 1319213"/>
                <a:gd name="connsiteY45" fmla="*/ 20662 h 450850"/>
                <a:gd name="connsiteX46" fmla="*/ 1047439 w 1319213"/>
                <a:gd name="connsiteY46" fmla="*/ 22781 h 450850"/>
                <a:gd name="connsiteX47" fmla="*/ 1007784 w 1319213"/>
                <a:gd name="connsiteY47" fmla="*/ 30728 h 450850"/>
                <a:gd name="connsiteX48" fmla="*/ 972887 w 1319213"/>
                <a:gd name="connsiteY48" fmla="*/ 39204 h 450850"/>
                <a:gd name="connsiteX49" fmla="*/ 904150 w 1319213"/>
                <a:gd name="connsiteY49" fmla="*/ 65694 h 450850"/>
                <a:gd name="connsiteX50" fmla="*/ 872426 w 1319213"/>
                <a:gd name="connsiteY50" fmla="*/ 82647 h 450850"/>
                <a:gd name="connsiteX51" fmla="*/ 854448 w 1319213"/>
                <a:gd name="connsiteY51" fmla="*/ 93773 h 450850"/>
                <a:gd name="connsiteX52" fmla="*/ 808448 w 1319213"/>
                <a:gd name="connsiteY52" fmla="*/ 128739 h 450850"/>
                <a:gd name="connsiteX53" fmla="*/ 785183 w 1319213"/>
                <a:gd name="connsiteY53" fmla="*/ 150990 h 450850"/>
                <a:gd name="connsiteX54" fmla="*/ 797344 w 1319213"/>
                <a:gd name="connsiteY54" fmla="*/ 157877 h 450850"/>
                <a:gd name="connsiteX55" fmla="*/ 817965 w 1319213"/>
                <a:gd name="connsiteY55" fmla="*/ 176420 h 450850"/>
                <a:gd name="connsiteX56" fmla="*/ 833299 w 1319213"/>
                <a:gd name="connsiteY56" fmla="*/ 199201 h 450850"/>
                <a:gd name="connsiteX57" fmla="*/ 839644 w 1319213"/>
                <a:gd name="connsiteY57" fmla="*/ 225690 h 450850"/>
                <a:gd name="connsiteX58" fmla="*/ 837000 w 1319213"/>
                <a:gd name="connsiteY58" fmla="*/ 239465 h 450850"/>
                <a:gd name="connsiteX59" fmla="*/ 834885 w 1319213"/>
                <a:gd name="connsiteY59" fmla="*/ 247941 h 450850"/>
                <a:gd name="connsiteX60" fmla="*/ 825896 w 1319213"/>
                <a:gd name="connsiteY60" fmla="*/ 263305 h 450850"/>
                <a:gd name="connsiteX61" fmla="*/ 813735 w 1319213"/>
                <a:gd name="connsiteY61" fmla="*/ 275490 h 450850"/>
                <a:gd name="connsiteX62" fmla="*/ 797344 w 1319213"/>
                <a:gd name="connsiteY62" fmla="*/ 282377 h 450850"/>
                <a:gd name="connsiteX63" fmla="*/ 789413 w 1319213"/>
                <a:gd name="connsiteY63" fmla="*/ 283967 h 450850"/>
                <a:gd name="connsiteX64" fmla="*/ 790999 w 1319213"/>
                <a:gd name="connsiteY64" fmla="*/ 286616 h 450850"/>
                <a:gd name="connsiteX65" fmla="*/ 786769 w 1319213"/>
                <a:gd name="connsiteY65" fmla="*/ 292973 h 450850"/>
                <a:gd name="connsiteX66" fmla="*/ 782539 w 1319213"/>
                <a:gd name="connsiteY66" fmla="*/ 292973 h 450850"/>
                <a:gd name="connsiteX67" fmla="*/ 774080 w 1319213"/>
                <a:gd name="connsiteY67" fmla="*/ 290324 h 450850"/>
                <a:gd name="connsiteX68" fmla="*/ 759275 w 1319213"/>
                <a:gd name="connsiteY68" fmla="*/ 282377 h 450850"/>
                <a:gd name="connsiteX69" fmla="*/ 742884 w 1319213"/>
                <a:gd name="connsiteY69" fmla="*/ 265424 h 450850"/>
                <a:gd name="connsiteX70" fmla="*/ 732309 w 1319213"/>
                <a:gd name="connsiteY70" fmla="*/ 236286 h 450850"/>
                <a:gd name="connsiteX71" fmla="*/ 732309 w 1319213"/>
                <a:gd name="connsiteY71" fmla="*/ 203439 h 450850"/>
                <a:gd name="connsiteX72" fmla="*/ 737596 w 1319213"/>
                <a:gd name="connsiteY72" fmla="*/ 187015 h 450850"/>
                <a:gd name="connsiteX73" fmla="*/ 743412 w 1319213"/>
                <a:gd name="connsiteY73" fmla="*/ 173241 h 450850"/>
                <a:gd name="connsiteX74" fmla="*/ 751872 w 1319213"/>
                <a:gd name="connsiteY74" fmla="*/ 159996 h 450850"/>
                <a:gd name="connsiteX75" fmla="*/ 720148 w 1319213"/>
                <a:gd name="connsiteY75" fmla="*/ 156288 h 450850"/>
                <a:gd name="connsiteX76" fmla="*/ 656699 w 1319213"/>
                <a:gd name="connsiteY76" fmla="*/ 153109 h 450850"/>
                <a:gd name="connsiteX77" fmla="*/ 593778 w 1319213"/>
                <a:gd name="connsiteY77" fmla="*/ 158937 h 450850"/>
                <a:gd name="connsiteX78" fmla="*/ 531387 w 1319213"/>
                <a:gd name="connsiteY78" fmla="*/ 171652 h 450850"/>
                <a:gd name="connsiteX79" fmla="*/ 500720 w 1319213"/>
                <a:gd name="connsiteY79" fmla="*/ 182247 h 450850"/>
                <a:gd name="connsiteX80" fmla="*/ 482742 w 1319213"/>
                <a:gd name="connsiteY80" fmla="*/ 190194 h 450850"/>
                <a:gd name="connsiteX81" fmla="*/ 442029 w 1319213"/>
                <a:gd name="connsiteY81" fmla="*/ 210326 h 450850"/>
                <a:gd name="connsiteX82" fmla="*/ 401845 w 1319213"/>
                <a:gd name="connsiteY82" fmla="*/ 238935 h 450850"/>
                <a:gd name="connsiteX83" fmla="*/ 366948 w 1319213"/>
                <a:gd name="connsiteY83" fmla="*/ 271252 h 450850"/>
                <a:gd name="connsiteX84" fmla="*/ 352143 w 1319213"/>
                <a:gd name="connsiteY84" fmla="*/ 289794 h 450850"/>
                <a:gd name="connsiteX85" fmla="*/ 375936 w 1319213"/>
                <a:gd name="connsiteY85" fmla="*/ 303569 h 450850"/>
                <a:gd name="connsiteX86" fmla="*/ 395500 w 1319213"/>
                <a:gd name="connsiteY86" fmla="*/ 321052 h 450850"/>
                <a:gd name="connsiteX87" fmla="*/ 405546 w 1319213"/>
                <a:gd name="connsiteY87" fmla="*/ 331648 h 450850"/>
                <a:gd name="connsiteX88" fmla="*/ 422466 w 1319213"/>
                <a:gd name="connsiteY88" fmla="*/ 357607 h 450850"/>
                <a:gd name="connsiteX89" fmla="*/ 431983 w 1319213"/>
                <a:gd name="connsiteY89" fmla="*/ 387276 h 450850"/>
                <a:gd name="connsiteX90" fmla="*/ 431454 w 1319213"/>
                <a:gd name="connsiteY90" fmla="*/ 410056 h 450850"/>
                <a:gd name="connsiteX91" fmla="*/ 426696 w 1319213"/>
                <a:gd name="connsiteY91" fmla="*/ 424891 h 450850"/>
                <a:gd name="connsiteX92" fmla="*/ 422466 w 1319213"/>
                <a:gd name="connsiteY92" fmla="*/ 431778 h 450850"/>
                <a:gd name="connsiteX93" fmla="*/ 417178 w 1319213"/>
                <a:gd name="connsiteY93" fmla="*/ 438665 h 450850"/>
                <a:gd name="connsiteX94" fmla="*/ 403960 w 1319213"/>
                <a:gd name="connsiteY94" fmla="*/ 446612 h 450850"/>
                <a:gd name="connsiteX95" fmla="*/ 390212 w 1319213"/>
                <a:gd name="connsiteY95" fmla="*/ 450850 h 450850"/>
                <a:gd name="connsiteX96" fmla="*/ 376465 w 1319213"/>
                <a:gd name="connsiteY96" fmla="*/ 448201 h 450850"/>
                <a:gd name="connsiteX97" fmla="*/ 370649 w 1319213"/>
                <a:gd name="connsiteY97" fmla="*/ 444493 h 450850"/>
                <a:gd name="connsiteX98" fmla="*/ 366948 w 1319213"/>
                <a:gd name="connsiteY98" fmla="*/ 447671 h 450850"/>
                <a:gd name="connsiteX99" fmla="*/ 362189 w 1319213"/>
                <a:gd name="connsiteY99" fmla="*/ 446082 h 450850"/>
                <a:gd name="connsiteX100" fmla="*/ 353200 w 1319213"/>
                <a:gd name="connsiteY100" fmla="*/ 438665 h 450850"/>
                <a:gd name="connsiteX101" fmla="*/ 337867 w 1319213"/>
                <a:gd name="connsiteY101" fmla="*/ 422242 h 450850"/>
                <a:gd name="connsiteX102" fmla="*/ 322005 w 1319213"/>
                <a:gd name="connsiteY102" fmla="*/ 395752 h 450850"/>
                <a:gd name="connsiteX103" fmla="*/ 315131 w 1319213"/>
                <a:gd name="connsiteY103" fmla="*/ 358667 h 450850"/>
                <a:gd name="connsiteX104" fmla="*/ 320418 w 1319213"/>
                <a:gd name="connsiteY104" fmla="*/ 319463 h 450850"/>
                <a:gd name="connsiteX105" fmla="*/ 327821 w 1319213"/>
                <a:gd name="connsiteY105" fmla="*/ 300390 h 450850"/>
                <a:gd name="connsiteX106" fmla="*/ 304556 w 1319213"/>
                <a:gd name="connsiteY106" fmla="*/ 291914 h 450850"/>
                <a:gd name="connsiteX107" fmla="*/ 255912 w 1319213"/>
                <a:gd name="connsiteY107" fmla="*/ 280788 h 450850"/>
                <a:gd name="connsiteX108" fmla="*/ 231061 w 1319213"/>
                <a:gd name="connsiteY108" fmla="*/ 277609 h 450850"/>
                <a:gd name="connsiteX109" fmla="*/ 201451 w 1319213"/>
                <a:gd name="connsiteY109" fmla="*/ 275490 h 450850"/>
                <a:gd name="connsiteX110" fmla="*/ 145933 w 1319213"/>
                <a:gd name="connsiteY110" fmla="*/ 278139 h 450850"/>
                <a:gd name="connsiteX111" fmla="*/ 91473 w 1319213"/>
                <a:gd name="connsiteY111" fmla="*/ 288205 h 450850"/>
                <a:gd name="connsiteX112" fmla="*/ 38070 w 1319213"/>
                <a:gd name="connsiteY112" fmla="*/ 304099 h 450850"/>
                <a:gd name="connsiteX113" fmla="*/ 10575 w 1319213"/>
                <a:gd name="connsiteY113" fmla="*/ 314165 h 450850"/>
                <a:gd name="connsiteX114" fmla="*/ 6874 w 1319213"/>
                <a:gd name="connsiteY114" fmla="*/ 314695 h 450850"/>
                <a:gd name="connsiteX115" fmla="*/ 2115 w 1319213"/>
                <a:gd name="connsiteY115" fmla="*/ 312046 h 450850"/>
                <a:gd name="connsiteX116" fmla="*/ 0 w 1319213"/>
                <a:gd name="connsiteY116" fmla="*/ 306748 h 450850"/>
                <a:gd name="connsiteX117" fmla="*/ 1586 w 1319213"/>
                <a:gd name="connsiteY117" fmla="*/ 300390 h 450850"/>
                <a:gd name="connsiteX118" fmla="*/ 3701 w 1319213"/>
                <a:gd name="connsiteY118" fmla="*/ 298271 h 450850"/>
                <a:gd name="connsiteX119" fmla="*/ 20621 w 1319213"/>
                <a:gd name="connsiteY119" fmla="*/ 289265 h 450850"/>
                <a:gd name="connsiteX120" fmla="*/ 58691 w 1319213"/>
                <a:gd name="connsiteY120" fmla="*/ 273901 h 450850"/>
                <a:gd name="connsiteX121" fmla="*/ 99404 w 1319213"/>
                <a:gd name="connsiteY121" fmla="*/ 262245 h 450850"/>
                <a:gd name="connsiteX122" fmla="*/ 142761 w 1319213"/>
                <a:gd name="connsiteY122" fmla="*/ 254828 h 450850"/>
                <a:gd name="connsiteX123" fmla="*/ 187704 w 1319213"/>
                <a:gd name="connsiteY123" fmla="*/ 252709 h 450850"/>
                <a:gd name="connsiteX124" fmla="*/ 232647 w 1319213"/>
                <a:gd name="connsiteY124" fmla="*/ 253769 h 450850"/>
                <a:gd name="connsiteX125" fmla="*/ 277061 w 1319213"/>
                <a:gd name="connsiteY125" fmla="*/ 260656 h 450850"/>
                <a:gd name="connsiteX126" fmla="*/ 318303 w 1319213"/>
                <a:gd name="connsiteY126" fmla="*/ 272841 h 450850"/>
                <a:gd name="connsiteX127" fmla="*/ 337338 w 1319213"/>
                <a:gd name="connsiteY127" fmla="*/ 281318 h 450850"/>
                <a:gd name="connsiteX128" fmla="*/ 348442 w 1319213"/>
                <a:gd name="connsiteY128" fmla="*/ 263305 h 450850"/>
                <a:gd name="connsiteX129" fmla="*/ 378051 w 1319213"/>
                <a:gd name="connsiteY129" fmla="*/ 230988 h 450850"/>
                <a:gd name="connsiteX130" fmla="*/ 394971 w 1319213"/>
                <a:gd name="connsiteY130" fmla="*/ 217213 h 450850"/>
                <a:gd name="connsiteX131" fmla="*/ 414006 w 1319213"/>
                <a:gd name="connsiteY131" fmla="*/ 203439 h 450850"/>
                <a:gd name="connsiteX132" fmla="*/ 455776 w 1319213"/>
                <a:gd name="connsiteY132" fmla="*/ 180658 h 450850"/>
                <a:gd name="connsiteX133" fmla="*/ 500191 w 1319213"/>
                <a:gd name="connsiteY133" fmla="*/ 162645 h 450850"/>
                <a:gd name="connsiteX134" fmla="*/ 546191 w 1319213"/>
                <a:gd name="connsiteY134" fmla="*/ 148871 h 450850"/>
                <a:gd name="connsiteX135" fmla="*/ 593778 w 1319213"/>
                <a:gd name="connsiteY135" fmla="*/ 139864 h 450850"/>
                <a:gd name="connsiteX136" fmla="*/ 641365 w 1319213"/>
                <a:gd name="connsiteY136" fmla="*/ 135626 h 450850"/>
                <a:gd name="connsiteX137" fmla="*/ 690009 w 1319213"/>
                <a:gd name="connsiteY137" fmla="*/ 137215 h 450850"/>
                <a:gd name="connsiteX138" fmla="*/ 737596 w 1319213"/>
                <a:gd name="connsiteY138" fmla="*/ 143573 h 450850"/>
                <a:gd name="connsiteX139" fmla="*/ 760861 w 1319213"/>
                <a:gd name="connsiteY139" fmla="*/ 147811 h 450850"/>
                <a:gd name="connsiteX140" fmla="*/ 774080 w 1319213"/>
                <a:gd name="connsiteY140" fmla="*/ 131917 h 450850"/>
                <a:gd name="connsiteX141" fmla="*/ 805804 w 1319213"/>
                <a:gd name="connsiteY141" fmla="*/ 103309 h 450850"/>
                <a:gd name="connsiteX142" fmla="*/ 860793 w 1319213"/>
                <a:gd name="connsiteY142" fmla="*/ 67283 h 450850"/>
                <a:gd name="connsiteX143" fmla="*/ 895690 w 1319213"/>
                <a:gd name="connsiteY143" fmla="*/ 49800 h 450850"/>
                <a:gd name="connsiteX144" fmla="*/ 919484 w 1319213"/>
                <a:gd name="connsiteY144" fmla="*/ 38145 h 450850"/>
                <a:gd name="connsiteX145" fmla="*/ 970243 w 1319213"/>
                <a:gd name="connsiteY145" fmla="*/ 20662 h 450850"/>
                <a:gd name="connsiteX146" fmla="*/ 1023646 w 1319213"/>
                <a:gd name="connsiteY146" fmla="*/ 7947 h 450850"/>
                <a:gd name="connsiteX147" fmla="*/ 1078635 w 1319213"/>
                <a:gd name="connsiteY147" fmla="*/ 106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319213" h="450850">
                  <a:moveTo>
                    <a:pt x="340949" y="307975"/>
                  </a:moveTo>
                  <a:lnTo>
                    <a:pt x="333987" y="321671"/>
                  </a:lnTo>
                  <a:lnTo>
                    <a:pt x="327025" y="350643"/>
                  </a:lnTo>
                  <a:lnTo>
                    <a:pt x="330239" y="379088"/>
                  </a:lnTo>
                  <a:lnTo>
                    <a:pt x="344698" y="408587"/>
                  </a:lnTo>
                  <a:lnTo>
                    <a:pt x="358087" y="423336"/>
                  </a:lnTo>
                  <a:lnTo>
                    <a:pt x="359693" y="422283"/>
                  </a:lnTo>
                  <a:lnTo>
                    <a:pt x="361300" y="423863"/>
                  </a:lnTo>
                  <a:lnTo>
                    <a:pt x="378973" y="423336"/>
                  </a:lnTo>
                  <a:lnTo>
                    <a:pt x="403608" y="417015"/>
                  </a:lnTo>
                  <a:lnTo>
                    <a:pt x="415925" y="405953"/>
                  </a:lnTo>
                  <a:lnTo>
                    <a:pt x="414854" y="389097"/>
                  </a:lnTo>
                  <a:lnTo>
                    <a:pt x="409499" y="378561"/>
                  </a:lnTo>
                  <a:lnTo>
                    <a:pt x="406821" y="365392"/>
                  </a:lnTo>
                  <a:lnTo>
                    <a:pt x="393432" y="343795"/>
                  </a:lnTo>
                  <a:lnTo>
                    <a:pt x="382722" y="334313"/>
                  </a:lnTo>
                  <a:lnTo>
                    <a:pt x="362907" y="319564"/>
                  </a:lnTo>
                  <a:close/>
                  <a:moveTo>
                    <a:pt x="773971" y="165100"/>
                  </a:moveTo>
                  <a:lnTo>
                    <a:pt x="762407" y="179388"/>
                  </a:lnTo>
                  <a:lnTo>
                    <a:pt x="747165" y="208492"/>
                  </a:lnTo>
                  <a:lnTo>
                    <a:pt x="744537" y="230188"/>
                  </a:lnTo>
                  <a:lnTo>
                    <a:pt x="746640" y="243946"/>
                  </a:lnTo>
                  <a:lnTo>
                    <a:pt x="753472" y="257175"/>
                  </a:lnTo>
                  <a:lnTo>
                    <a:pt x="765035" y="269346"/>
                  </a:lnTo>
                  <a:lnTo>
                    <a:pt x="772394" y="274638"/>
                  </a:lnTo>
                  <a:lnTo>
                    <a:pt x="783957" y="276225"/>
                  </a:lnTo>
                  <a:lnTo>
                    <a:pt x="802878" y="268288"/>
                  </a:lnTo>
                  <a:lnTo>
                    <a:pt x="816018" y="253471"/>
                  </a:lnTo>
                  <a:lnTo>
                    <a:pt x="822325" y="233363"/>
                  </a:lnTo>
                  <a:lnTo>
                    <a:pt x="822325" y="222779"/>
                  </a:lnTo>
                  <a:lnTo>
                    <a:pt x="820748" y="213783"/>
                  </a:lnTo>
                  <a:lnTo>
                    <a:pt x="812339" y="196850"/>
                  </a:lnTo>
                  <a:lnTo>
                    <a:pt x="793418" y="176213"/>
                  </a:lnTo>
                  <a:lnTo>
                    <a:pt x="778175" y="165629"/>
                  </a:lnTo>
                  <a:lnTo>
                    <a:pt x="776073" y="165100"/>
                  </a:lnTo>
                  <a:close/>
                  <a:moveTo>
                    <a:pt x="1134153" y="0"/>
                  </a:moveTo>
                  <a:lnTo>
                    <a:pt x="1188614" y="5298"/>
                  </a:lnTo>
                  <a:lnTo>
                    <a:pt x="1241488" y="17483"/>
                  </a:lnTo>
                  <a:lnTo>
                    <a:pt x="1291719" y="37615"/>
                  </a:lnTo>
                  <a:lnTo>
                    <a:pt x="1314983" y="50330"/>
                  </a:lnTo>
                  <a:lnTo>
                    <a:pt x="1319213" y="53509"/>
                  </a:lnTo>
                  <a:lnTo>
                    <a:pt x="1314983" y="60926"/>
                  </a:lnTo>
                  <a:lnTo>
                    <a:pt x="1310753" y="60926"/>
                  </a:lnTo>
                  <a:lnTo>
                    <a:pt x="1273213" y="48741"/>
                  </a:lnTo>
                  <a:lnTo>
                    <a:pt x="1198660" y="29668"/>
                  </a:lnTo>
                  <a:lnTo>
                    <a:pt x="1123578" y="20662"/>
                  </a:lnTo>
                  <a:lnTo>
                    <a:pt x="1047439" y="22781"/>
                  </a:lnTo>
                  <a:lnTo>
                    <a:pt x="1007784" y="30728"/>
                  </a:lnTo>
                  <a:lnTo>
                    <a:pt x="972887" y="39204"/>
                  </a:lnTo>
                  <a:lnTo>
                    <a:pt x="904150" y="65694"/>
                  </a:lnTo>
                  <a:lnTo>
                    <a:pt x="872426" y="82647"/>
                  </a:lnTo>
                  <a:lnTo>
                    <a:pt x="854448" y="93773"/>
                  </a:lnTo>
                  <a:lnTo>
                    <a:pt x="808448" y="128739"/>
                  </a:lnTo>
                  <a:lnTo>
                    <a:pt x="785183" y="150990"/>
                  </a:lnTo>
                  <a:lnTo>
                    <a:pt x="797344" y="157877"/>
                  </a:lnTo>
                  <a:lnTo>
                    <a:pt x="817965" y="176420"/>
                  </a:lnTo>
                  <a:lnTo>
                    <a:pt x="833299" y="199201"/>
                  </a:lnTo>
                  <a:lnTo>
                    <a:pt x="839644" y="225690"/>
                  </a:lnTo>
                  <a:lnTo>
                    <a:pt x="837000" y="239465"/>
                  </a:lnTo>
                  <a:lnTo>
                    <a:pt x="834885" y="247941"/>
                  </a:lnTo>
                  <a:lnTo>
                    <a:pt x="825896" y="263305"/>
                  </a:lnTo>
                  <a:lnTo>
                    <a:pt x="813735" y="275490"/>
                  </a:lnTo>
                  <a:lnTo>
                    <a:pt x="797344" y="282377"/>
                  </a:lnTo>
                  <a:lnTo>
                    <a:pt x="789413" y="283967"/>
                  </a:lnTo>
                  <a:lnTo>
                    <a:pt x="790999" y="286616"/>
                  </a:lnTo>
                  <a:lnTo>
                    <a:pt x="786769" y="292973"/>
                  </a:lnTo>
                  <a:lnTo>
                    <a:pt x="782539" y="292973"/>
                  </a:lnTo>
                  <a:lnTo>
                    <a:pt x="774080" y="290324"/>
                  </a:lnTo>
                  <a:lnTo>
                    <a:pt x="759275" y="282377"/>
                  </a:lnTo>
                  <a:lnTo>
                    <a:pt x="742884" y="265424"/>
                  </a:lnTo>
                  <a:lnTo>
                    <a:pt x="732309" y="236286"/>
                  </a:lnTo>
                  <a:lnTo>
                    <a:pt x="732309" y="203439"/>
                  </a:lnTo>
                  <a:lnTo>
                    <a:pt x="737596" y="187015"/>
                  </a:lnTo>
                  <a:lnTo>
                    <a:pt x="743412" y="173241"/>
                  </a:lnTo>
                  <a:lnTo>
                    <a:pt x="751872" y="159996"/>
                  </a:lnTo>
                  <a:lnTo>
                    <a:pt x="720148" y="156288"/>
                  </a:lnTo>
                  <a:lnTo>
                    <a:pt x="656699" y="153109"/>
                  </a:lnTo>
                  <a:lnTo>
                    <a:pt x="593778" y="158937"/>
                  </a:lnTo>
                  <a:lnTo>
                    <a:pt x="531387" y="171652"/>
                  </a:lnTo>
                  <a:lnTo>
                    <a:pt x="500720" y="182247"/>
                  </a:lnTo>
                  <a:lnTo>
                    <a:pt x="482742" y="190194"/>
                  </a:lnTo>
                  <a:lnTo>
                    <a:pt x="442029" y="210326"/>
                  </a:lnTo>
                  <a:lnTo>
                    <a:pt x="401845" y="238935"/>
                  </a:lnTo>
                  <a:lnTo>
                    <a:pt x="366948" y="271252"/>
                  </a:lnTo>
                  <a:lnTo>
                    <a:pt x="352143" y="289794"/>
                  </a:lnTo>
                  <a:lnTo>
                    <a:pt x="375936" y="303569"/>
                  </a:lnTo>
                  <a:lnTo>
                    <a:pt x="395500" y="321052"/>
                  </a:lnTo>
                  <a:lnTo>
                    <a:pt x="405546" y="331648"/>
                  </a:lnTo>
                  <a:lnTo>
                    <a:pt x="422466" y="357607"/>
                  </a:lnTo>
                  <a:lnTo>
                    <a:pt x="431983" y="387276"/>
                  </a:lnTo>
                  <a:lnTo>
                    <a:pt x="431454" y="410056"/>
                  </a:lnTo>
                  <a:lnTo>
                    <a:pt x="426696" y="424891"/>
                  </a:lnTo>
                  <a:lnTo>
                    <a:pt x="422466" y="431778"/>
                  </a:lnTo>
                  <a:lnTo>
                    <a:pt x="417178" y="438665"/>
                  </a:lnTo>
                  <a:lnTo>
                    <a:pt x="403960" y="446612"/>
                  </a:lnTo>
                  <a:lnTo>
                    <a:pt x="390212" y="450850"/>
                  </a:lnTo>
                  <a:lnTo>
                    <a:pt x="376465" y="448201"/>
                  </a:lnTo>
                  <a:lnTo>
                    <a:pt x="370649" y="444493"/>
                  </a:lnTo>
                  <a:lnTo>
                    <a:pt x="366948" y="447671"/>
                  </a:lnTo>
                  <a:lnTo>
                    <a:pt x="362189" y="446082"/>
                  </a:lnTo>
                  <a:lnTo>
                    <a:pt x="353200" y="438665"/>
                  </a:lnTo>
                  <a:lnTo>
                    <a:pt x="337867" y="422242"/>
                  </a:lnTo>
                  <a:lnTo>
                    <a:pt x="322005" y="395752"/>
                  </a:lnTo>
                  <a:lnTo>
                    <a:pt x="315131" y="358667"/>
                  </a:lnTo>
                  <a:lnTo>
                    <a:pt x="320418" y="319463"/>
                  </a:lnTo>
                  <a:lnTo>
                    <a:pt x="327821" y="300390"/>
                  </a:lnTo>
                  <a:lnTo>
                    <a:pt x="304556" y="291914"/>
                  </a:lnTo>
                  <a:lnTo>
                    <a:pt x="255912" y="280788"/>
                  </a:lnTo>
                  <a:lnTo>
                    <a:pt x="231061" y="277609"/>
                  </a:lnTo>
                  <a:lnTo>
                    <a:pt x="201451" y="275490"/>
                  </a:lnTo>
                  <a:lnTo>
                    <a:pt x="145933" y="278139"/>
                  </a:lnTo>
                  <a:lnTo>
                    <a:pt x="91473" y="288205"/>
                  </a:lnTo>
                  <a:lnTo>
                    <a:pt x="38070" y="304099"/>
                  </a:lnTo>
                  <a:lnTo>
                    <a:pt x="10575" y="314165"/>
                  </a:lnTo>
                  <a:lnTo>
                    <a:pt x="6874" y="314695"/>
                  </a:lnTo>
                  <a:lnTo>
                    <a:pt x="2115" y="312046"/>
                  </a:lnTo>
                  <a:lnTo>
                    <a:pt x="0" y="306748"/>
                  </a:lnTo>
                  <a:lnTo>
                    <a:pt x="1586" y="300390"/>
                  </a:lnTo>
                  <a:lnTo>
                    <a:pt x="3701" y="298271"/>
                  </a:lnTo>
                  <a:lnTo>
                    <a:pt x="20621" y="289265"/>
                  </a:lnTo>
                  <a:lnTo>
                    <a:pt x="58691" y="273901"/>
                  </a:lnTo>
                  <a:lnTo>
                    <a:pt x="99404" y="262245"/>
                  </a:lnTo>
                  <a:lnTo>
                    <a:pt x="142761" y="254828"/>
                  </a:lnTo>
                  <a:lnTo>
                    <a:pt x="187704" y="252709"/>
                  </a:lnTo>
                  <a:lnTo>
                    <a:pt x="232647" y="253769"/>
                  </a:lnTo>
                  <a:lnTo>
                    <a:pt x="277061" y="260656"/>
                  </a:lnTo>
                  <a:lnTo>
                    <a:pt x="318303" y="272841"/>
                  </a:lnTo>
                  <a:lnTo>
                    <a:pt x="337338" y="281318"/>
                  </a:lnTo>
                  <a:lnTo>
                    <a:pt x="348442" y="263305"/>
                  </a:lnTo>
                  <a:lnTo>
                    <a:pt x="378051" y="230988"/>
                  </a:lnTo>
                  <a:lnTo>
                    <a:pt x="394971" y="217213"/>
                  </a:lnTo>
                  <a:lnTo>
                    <a:pt x="414006" y="203439"/>
                  </a:lnTo>
                  <a:lnTo>
                    <a:pt x="455776" y="180658"/>
                  </a:lnTo>
                  <a:lnTo>
                    <a:pt x="500191" y="162645"/>
                  </a:lnTo>
                  <a:lnTo>
                    <a:pt x="546191" y="148871"/>
                  </a:lnTo>
                  <a:lnTo>
                    <a:pt x="593778" y="139864"/>
                  </a:lnTo>
                  <a:lnTo>
                    <a:pt x="641365" y="135626"/>
                  </a:lnTo>
                  <a:lnTo>
                    <a:pt x="690009" y="137215"/>
                  </a:lnTo>
                  <a:lnTo>
                    <a:pt x="737596" y="143573"/>
                  </a:lnTo>
                  <a:lnTo>
                    <a:pt x="760861" y="147811"/>
                  </a:lnTo>
                  <a:lnTo>
                    <a:pt x="774080" y="131917"/>
                  </a:lnTo>
                  <a:lnTo>
                    <a:pt x="805804" y="103309"/>
                  </a:lnTo>
                  <a:lnTo>
                    <a:pt x="860793" y="67283"/>
                  </a:lnTo>
                  <a:lnTo>
                    <a:pt x="895690" y="49800"/>
                  </a:lnTo>
                  <a:lnTo>
                    <a:pt x="919484" y="38145"/>
                  </a:lnTo>
                  <a:lnTo>
                    <a:pt x="970243" y="20662"/>
                  </a:lnTo>
                  <a:lnTo>
                    <a:pt x="1023646" y="7947"/>
                  </a:lnTo>
                  <a:lnTo>
                    <a:pt x="1078635" y="1060"/>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14" name="Freeform: Shape 7">
              <a:extLst>
                <a:ext uri="{FF2B5EF4-FFF2-40B4-BE49-F238E27FC236}">
                  <a16:creationId xmlns:a16="http://schemas.microsoft.com/office/drawing/2014/main" id="{A0FD7A35-6BAC-F2A4-6C57-C8B6C5C3D5FB}"/>
                </a:ext>
              </a:extLst>
            </p:cNvPr>
            <p:cNvSpPr>
              <a:spLocks/>
            </p:cNvSpPr>
            <p:nvPr/>
          </p:nvSpPr>
          <p:spPr bwMode="auto">
            <a:xfrm>
              <a:off x="3374441" y="1545215"/>
              <a:ext cx="962025" cy="1309688"/>
            </a:xfrm>
            <a:custGeom>
              <a:avLst/>
              <a:gdLst>
                <a:gd name="connsiteX0" fmla="*/ 452967 w 962025"/>
                <a:gd name="connsiteY0" fmla="*/ 989012 h 1309688"/>
                <a:gd name="connsiteX1" fmla="*/ 442912 w 962025"/>
                <a:gd name="connsiteY1" fmla="*/ 990590 h 1309688"/>
                <a:gd name="connsiteX2" fmla="*/ 443971 w 962025"/>
                <a:gd name="connsiteY2" fmla="*/ 994271 h 1309688"/>
                <a:gd name="connsiteX3" fmla="*/ 440796 w 962025"/>
                <a:gd name="connsiteY3" fmla="*/ 997426 h 1309688"/>
                <a:gd name="connsiteX4" fmla="*/ 430212 w 962025"/>
                <a:gd name="connsiteY4" fmla="*/ 1004788 h 1309688"/>
                <a:gd name="connsiteX5" fmla="*/ 413808 w 962025"/>
                <a:gd name="connsiteY5" fmla="*/ 1022141 h 1309688"/>
                <a:gd name="connsiteX6" fmla="*/ 402696 w 962025"/>
                <a:gd name="connsiteY6" fmla="*/ 1041073 h 1309688"/>
                <a:gd name="connsiteX7" fmla="*/ 396345 w 962025"/>
                <a:gd name="connsiteY7" fmla="*/ 1061581 h 1309688"/>
                <a:gd name="connsiteX8" fmla="*/ 395287 w 962025"/>
                <a:gd name="connsiteY8" fmla="*/ 1072098 h 1309688"/>
                <a:gd name="connsiteX9" fmla="*/ 397404 w 962025"/>
                <a:gd name="connsiteY9" fmla="*/ 1073150 h 1309688"/>
                <a:gd name="connsiteX10" fmla="*/ 399520 w 962025"/>
                <a:gd name="connsiteY10" fmla="*/ 1073150 h 1309688"/>
                <a:gd name="connsiteX11" fmla="*/ 395816 w 962025"/>
                <a:gd name="connsiteY11" fmla="*/ 1069469 h 1309688"/>
                <a:gd name="connsiteX12" fmla="*/ 399520 w 962025"/>
                <a:gd name="connsiteY12" fmla="*/ 1061055 h 1309688"/>
                <a:gd name="connsiteX13" fmla="*/ 404812 w 962025"/>
                <a:gd name="connsiteY13" fmla="*/ 1061055 h 1309688"/>
                <a:gd name="connsiteX14" fmla="*/ 425450 w 962025"/>
                <a:gd name="connsiteY14" fmla="*/ 1065262 h 1309688"/>
                <a:gd name="connsiteX15" fmla="*/ 446087 w 962025"/>
                <a:gd name="connsiteY15" fmla="*/ 1064736 h 1309688"/>
                <a:gd name="connsiteX16" fmla="*/ 456671 w 962025"/>
                <a:gd name="connsiteY16" fmla="*/ 1061581 h 1309688"/>
                <a:gd name="connsiteX17" fmla="*/ 473604 w 962025"/>
                <a:gd name="connsiteY17" fmla="*/ 1049486 h 1309688"/>
                <a:gd name="connsiteX18" fmla="*/ 479425 w 962025"/>
                <a:gd name="connsiteY18" fmla="*/ 1040547 h 1309688"/>
                <a:gd name="connsiteX19" fmla="*/ 482600 w 962025"/>
                <a:gd name="connsiteY19" fmla="*/ 1030555 h 1309688"/>
                <a:gd name="connsiteX20" fmla="*/ 481013 w 962025"/>
                <a:gd name="connsiteY20" fmla="*/ 1011624 h 1309688"/>
                <a:gd name="connsiteX21" fmla="*/ 470429 w 962025"/>
                <a:gd name="connsiteY21" fmla="*/ 995848 h 1309688"/>
                <a:gd name="connsiteX22" fmla="*/ 200132 w 962025"/>
                <a:gd name="connsiteY22" fmla="*/ 420687 h 1309688"/>
                <a:gd name="connsiteX23" fmla="*/ 176212 w 962025"/>
                <a:gd name="connsiteY23" fmla="*/ 425501 h 1309688"/>
                <a:gd name="connsiteX24" fmla="*/ 180465 w 962025"/>
                <a:gd name="connsiteY24" fmla="*/ 430316 h 1309688"/>
                <a:gd name="connsiteX25" fmla="*/ 184186 w 962025"/>
                <a:gd name="connsiteY25" fmla="*/ 434595 h 1309688"/>
                <a:gd name="connsiteX26" fmla="*/ 187906 w 962025"/>
                <a:gd name="connsiteY26" fmla="*/ 437805 h 1309688"/>
                <a:gd name="connsiteX27" fmla="*/ 192691 w 962025"/>
                <a:gd name="connsiteY27" fmla="*/ 439944 h 1309688"/>
                <a:gd name="connsiteX28" fmla="*/ 193754 w 962025"/>
                <a:gd name="connsiteY28" fmla="*/ 442619 h 1309688"/>
                <a:gd name="connsiteX29" fmla="*/ 192691 w 962025"/>
                <a:gd name="connsiteY29" fmla="*/ 443689 h 1309688"/>
                <a:gd name="connsiteX30" fmla="*/ 200132 w 962025"/>
                <a:gd name="connsiteY30" fmla="*/ 451713 h 1309688"/>
                <a:gd name="connsiteX31" fmla="*/ 219269 w 962025"/>
                <a:gd name="connsiteY31" fmla="*/ 462946 h 1309688"/>
                <a:gd name="connsiteX32" fmla="*/ 230963 w 962025"/>
                <a:gd name="connsiteY32" fmla="*/ 467225 h 1309688"/>
                <a:gd name="connsiteX33" fmla="*/ 240531 w 962025"/>
                <a:gd name="connsiteY33" fmla="*/ 469365 h 1309688"/>
                <a:gd name="connsiteX34" fmla="*/ 261262 w 962025"/>
                <a:gd name="connsiteY34" fmla="*/ 469900 h 1309688"/>
                <a:gd name="connsiteX35" fmla="*/ 271362 w 962025"/>
                <a:gd name="connsiteY35" fmla="*/ 467760 h 1309688"/>
                <a:gd name="connsiteX36" fmla="*/ 276677 w 962025"/>
                <a:gd name="connsiteY36" fmla="*/ 467225 h 1309688"/>
                <a:gd name="connsiteX37" fmla="*/ 289435 w 962025"/>
                <a:gd name="connsiteY37" fmla="*/ 460271 h 1309688"/>
                <a:gd name="connsiteX38" fmla="*/ 293687 w 962025"/>
                <a:gd name="connsiteY38" fmla="*/ 455457 h 1309688"/>
                <a:gd name="connsiteX39" fmla="*/ 292092 w 962025"/>
                <a:gd name="connsiteY39" fmla="*/ 441549 h 1309688"/>
                <a:gd name="connsiteX40" fmla="*/ 290498 w 962025"/>
                <a:gd name="connsiteY40" fmla="*/ 427641 h 1309688"/>
                <a:gd name="connsiteX41" fmla="*/ 286777 w 962025"/>
                <a:gd name="connsiteY41" fmla="*/ 427106 h 1309688"/>
                <a:gd name="connsiteX42" fmla="*/ 284119 w 962025"/>
                <a:gd name="connsiteY42" fmla="*/ 429246 h 1309688"/>
                <a:gd name="connsiteX43" fmla="*/ 280398 w 962025"/>
                <a:gd name="connsiteY43" fmla="*/ 429246 h 1309688"/>
                <a:gd name="connsiteX44" fmla="*/ 252225 w 962025"/>
                <a:gd name="connsiteY44" fmla="*/ 422292 h 1309688"/>
                <a:gd name="connsiteX45" fmla="*/ 548519 w 962025"/>
                <a:gd name="connsiteY45" fmla="*/ 0 h 1309688"/>
                <a:gd name="connsiteX46" fmla="*/ 617348 w 962025"/>
                <a:gd name="connsiteY46" fmla="*/ 10583 h 1309688"/>
                <a:gd name="connsiteX47" fmla="*/ 684589 w 962025"/>
                <a:gd name="connsiteY47" fmla="*/ 32808 h 1309688"/>
                <a:gd name="connsiteX48" fmla="*/ 747065 w 962025"/>
                <a:gd name="connsiteY48" fmla="*/ 66146 h 1309688"/>
                <a:gd name="connsiteX49" fmla="*/ 803188 w 962025"/>
                <a:gd name="connsiteY49" fmla="*/ 110596 h 1309688"/>
                <a:gd name="connsiteX50" fmla="*/ 829131 w 962025"/>
                <a:gd name="connsiteY50" fmla="*/ 137054 h 1309688"/>
                <a:gd name="connsiteX51" fmla="*/ 830720 w 962025"/>
                <a:gd name="connsiteY51" fmla="*/ 140229 h 1309688"/>
                <a:gd name="connsiteX52" fmla="*/ 827013 w 962025"/>
                <a:gd name="connsiteY52" fmla="*/ 143933 h 1309688"/>
                <a:gd name="connsiteX53" fmla="*/ 823837 w 962025"/>
                <a:gd name="connsiteY53" fmla="*/ 142346 h 1309688"/>
                <a:gd name="connsiteX54" fmla="*/ 802658 w 962025"/>
                <a:gd name="connsiteY54" fmla="*/ 122767 h 1309688"/>
                <a:gd name="connsiteX55" fmla="*/ 755007 w 962025"/>
                <a:gd name="connsiteY55" fmla="*/ 87842 h 1309688"/>
                <a:gd name="connsiteX56" fmla="*/ 704709 w 962025"/>
                <a:gd name="connsiteY56" fmla="*/ 59267 h 1309688"/>
                <a:gd name="connsiteX57" fmla="*/ 650704 w 962025"/>
                <a:gd name="connsiteY57" fmla="*/ 37571 h 1309688"/>
                <a:gd name="connsiteX58" fmla="*/ 595111 w 962025"/>
                <a:gd name="connsiteY58" fmla="*/ 23813 h 1309688"/>
                <a:gd name="connsiteX59" fmla="*/ 537929 w 962025"/>
                <a:gd name="connsiteY59" fmla="*/ 16933 h 1309688"/>
                <a:gd name="connsiteX60" fmla="*/ 480218 w 962025"/>
                <a:gd name="connsiteY60" fmla="*/ 19050 h 1309688"/>
                <a:gd name="connsiteX61" fmla="*/ 421978 w 962025"/>
                <a:gd name="connsiteY61" fmla="*/ 29633 h 1309688"/>
                <a:gd name="connsiteX62" fmla="*/ 393917 w 962025"/>
                <a:gd name="connsiteY62" fmla="*/ 39158 h 1309688"/>
                <a:gd name="connsiteX63" fmla="*/ 364267 w 962025"/>
                <a:gd name="connsiteY63" fmla="*/ 50271 h 1309688"/>
                <a:gd name="connsiteX64" fmla="*/ 308674 w 962025"/>
                <a:gd name="connsiteY64" fmla="*/ 79904 h 1309688"/>
                <a:gd name="connsiteX65" fmla="*/ 257317 w 962025"/>
                <a:gd name="connsiteY65" fmla="*/ 118004 h 1309688"/>
                <a:gd name="connsiteX66" fmla="*/ 213372 w 962025"/>
                <a:gd name="connsiteY66" fmla="*/ 164571 h 1309688"/>
                <a:gd name="connsiteX67" fmla="*/ 194311 w 962025"/>
                <a:gd name="connsiteY67" fmla="*/ 189442 h 1309688"/>
                <a:gd name="connsiteX68" fmla="*/ 180016 w 962025"/>
                <a:gd name="connsiteY68" fmla="*/ 213254 h 1309688"/>
                <a:gd name="connsiteX69" fmla="*/ 153013 w 962025"/>
                <a:gd name="connsiteY69" fmla="*/ 270404 h 1309688"/>
                <a:gd name="connsiteX70" fmla="*/ 141895 w 962025"/>
                <a:gd name="connsiteY70" fmla="*/ 316971 h 1309688"/>
                <a:gd name="connsiteX71" fmla="*/ 139248 w 962025"/>
                <a:gd name="connsiteY71" fmla="*/ 347134 h 1309688"/>
                <a:gd name="connsiteX72" fmla="*/ 142954 w 962025"/>
                <a:gd name="connsiteY72" fmla="*/ 376767 h 1309688"/>
                <a:gd name="connsiteX73" fmla="*/ 153013 w 962025"/>
                <a:gd name="connsiteY73" fmla="*/ 403754 h 1309688"/>
                <a:gd name="connsiteX74" fmla="*/ 161485 w 962025"/>
                <a:gd name="connsiteY74" fmla="*/ 414867 h 1309688"/>
                <a:gd name="connsiteX75" fmla="*/ 173662 w 962025"/>
                <a:gd name="connsiteY75" fmla="*/ 412221 h 1309688"/>
                <a:gd name="connsiteX76" fmla="*/ 199606 w 962025"/>
                <a:gd name="connsiteY76" fmla="*/ 407459 h 1309688"/>
                <a:gd name="connsiteX77" fmla="*/ 227138 w 962025"/>
                <a:gd name="connsiteY77" fmla="*/ 406400 h 1309688"/>
                <a:gd name="connsiteX78" fmla="*/ 255199 w 962025"/>
                <a:gd name="connsiteY78" fmla="*/ 410634 h 1309688"/>
                <a:gd name="connsiteX79" fmla="*/ 270553 w 962025"/>
                <a:gd name="connsiteY79" fmla="*/ 414338 h 1309688"/>
                <a:gd name="connsiteX80" fmla="*/ 277436 w 962025"/>
                <a:gd name="connsiteY80" fmla="*/ 413279 h 1309688"/>
                <a:gd name="connsiteX81" fmla="*/ 289614 w 962025"/>
                <a:gd name="connsiteY81" fmla="*/ 416454 h 1309688"/>
                <a:gd name="connsiteX82" fmla="*/ 298614 w 962025"/>
                <a:gd name="connsiteY82" fmla="*/ 423334 h 1309688"/>
                <a:gd name="connsiteX83" fmla="*/ 304968 w 962025"/>
                <a:gd name="connsiteY83" fmla="*/ 433388 h 1309688"/>
                <a:gd name="connsiteX84" fmla="*/ 307086 w 962025"/>
                <a:gd name="connsiteY84" fmla="*/ 444500 h 1309688"/>
                <a:gd name="connsiteX85" fmla="*/ 305497 w 962025"/>
                <a:gd name="connsiteY85" fmla="*/ 456671 h 1309688"/>
                <a:gd name="connsiteX86" fmla="*/ 300203 w 962025"/>
                <a:gd name="connsiteY86" fmla="*/ 467784 h 1309688"/>
                <a:gd name="connsiteX87" fmla="*/ 290143 w 962025"/>
                <a:gd name="connsiteY87" fmla="*/ 476779 h 1309688"/>
                <a:gd name="connsiteX88" fmla="*/ 283260 w 962025"/>
                <a:gd name="connsiteY88" fmla="*/ 480484 h 1309688"/>
                <a:gd name="connsiteX89" fmla="*/ 275318 w 962025"/>
                <a:gd name="connsiteY89" fmla="*/ 483659 h 1309688"/>
                <a:gd name="connsiteX90" fmla="*/ 257317 w 962025"/>
                <a:gd name="connsiteY90" fmla="*/ 485775 h 1309688"/>
                <a:gd name="connsiteX91" fmla="*/ 230844 w 962025"/>
                <a:gd name="connsiteY91" fmla="*/ 484188 h 1309688"/>
                <a:gd name="connsiteX92" fmla="*/ 196429 w 962025"/>
                <a:gd name="connsiteY92" fmla="*/ 469900 h 1309688"/>
                <a:gd name="connsiteX93" fmla="*/ 175780 w 962025"/>
                <a:gd name="connsiteY93" fmla="*/ 452438 h 1309688"/>
                <a:gd name="connsiteX94" fmla="*/ 166250 w 962025"/>
                <a:gd name="connsiteY94" fmla="*/ 437621 h 1309688"/>
                <a:gd name="connsiteX95" fmla="*/ 162014 w 962025"/>
                <a:gd name="connsiteY95" fmla="*/ 430213 h 1309688"/>
                <a:gd name="connsiteX96" fmla="*/ 139248 w 962025"/>
                <a:gd name="connsiteY96" fmla="*/ 438679 h 1309688"/>
                <a:gd name="connsiteX97" fmla="*/ 99538 w 962025"/>
                <a:gd name="connsiteY97" fmla="*/ 465138 h 1309688"/>
                <a:gd name="connsiteX98" fmla="*/ 67771 w 962025"/>
                <a:gd name="connsiteY98" fmla="*/ 501121 h 1309688"/>
                <a:gd name="connsiteX99" fmla="*/ 43416 w 962025"/>
                <a:gd name="connsiteY99" fmla="*/ 544513 h 1309688"/>
                <a:gd name="connsiteX100" fmla="*/ 26473 w 962025"/>
                <a:gd name="connsiteY100" fmla="*/ 592667 h 1309688"/>
                <a:gd name="connsiteX101" fmla="*/ 18002 w 962025"/>
                <a:gd name="connsiteY101" fmla="*/ 643467 h 1309688"/>
                <a:gd name="connsiteX102" fmla="*/ 19061 w 962025"/>
                <a:gd name="connsiteY102" fmla="*/ 695855 h 1309688"/>
                <a:gd name="connsiteX103" fmla="*/ 28061 w 962025"/>
                <a:gd name="connsiteY103" fmla="*/ 747713 h 1309688"/>
                <a:gd name="connsiteX104" fmla="*/ 36533 w 962025"/>
                <a:gd name="connsiteY104" fmla="*/ 772055 h 1309688"/>
                <a:gd name="connsiteX105" fmla="*/ 47122 w 962025"/>
                <a:gd name="connsiteY105" fmla="*/ 797984 h 1309688"/>
                <a:gd name="connsiteX106" fmla="*/ 74654 w 962025"/>
                <a:gd name="connsiteY106" fmla="*/ 848784 h 1309688"/>
                <a:gd name="connsiteX107" fmla="*/ 108010 w 962025"/>
                <a:gd name="connsiteY107" fmla="*/ 896938 h 1309688"/>
                <a:gd name="connsiteX108" fmla="*/ 147719 w 962025"/>
                <a:gd name="connsiteY108" fmla="*/ 942446 h 1309688"/>
                <a:gd name="connsiteX109" fmla="*/ 192723 w 962025"/>
                <a:gd name="connsiteY109" fmla="*/ 983192 h 1309688"/>
                <a:gd name="connsiteX110" fmla="*/ 241433 w 962025"/>
                <a:gd name="connsiteY110" fmla="*/ 1017059 h 1309688"/>
                <a:gd name="connsiteX111" fmla="*/ 293849 w 962025"/>
                <a:gd name="connsiteY111" fmla="*/ 1045634 h 1309688"/>
                <a:gd name="connsiteX112" fmla="*/ 348383 w 962025"/>
                <a:gd name="connsiteY112" fmla="*/ 1064684 h 1309688"/>
                <a:gd name="connsiteX113" fmla="*/ 376445 w 962025"/>
                <a:gd name="connsiteY113" fmla="*/ 1070505 h 1309688"/>
                <a:gd name="connsiteX114" fmla="*/ 378033 w 962025"/>
                <a:gd name="connsiteY114" fmla="*/ 1058334 h 1309688"/>
                <a:gd name="connsiteX115" fmla="*/ 384916 w 962025"/>
                <a:gd name="connsiteY115" fmla="*/ 1037167 h 1309688"/>
                <a:gd name="connsiteX116" fmla="*/ 397623 w 962025"/>
                <a:gd name="connsiteY116" fmla="*/ 1016530 h 1309688"/>
                <a:gd name="connsiteX117" fmla="*/ 417742 w 962025"/>
                <a:gd name="connsiteY117" fmla="*/ 998009 h 1309688"/>
                <a:gd name="connsiteX118" fmla="*/ 429920 w 962025"/>
                <a:gd name="connsiteY118" fmla="*/ 990601 h 1309688"/>
                <a:gd name="connsiteX119" fmla="*/ 429920 w 962025"/>
                <a:gd name="connsiteY119" fmla="*/ 989013 h 1309688"/>
                <a:gd name="connsiteX120" fmla="*/ 431508 w 962025"/>
                <a:gd name="connsiteY120" fmla="*/ 988484 h 1309688"/>
                <a:gd name="connsiteX121" fmla="*/ 437332 w 962025"/>
                <a:gd name="connsiteY121" fmla="*/ 983721 h 1309688"/>
                <a:gd name="connsiteX122" fmla="*/ 449510 w 962025"/>
                <a:gd name="connsiteY122" fmla="*/ 980017 h 1309688"/>
                <a:gd name="connsiteX123" fmla="*/ 468041 w 962025"/>
                <a:gd name="connsiteY123" fmla="*/ 981605 h 1309688"/>
                <a:gd name="connsiteX124" fmla="*/ 487631 w 962025"/>
                <a:gd name="connsiteY124" fmla="*/ 995892 h 1309688"/>
                <a:gd name="connsiteX125" fmla="*/ 497691 w 962025"/>
                <a:gd name="connsiteY125" fmla="*/ 1018646 h 1309688"/>
                <a:gd name="connsiteX126" fmla="*/ 496632 w 962025"/>
                <a:gd name="connsiteY126" fmla="*/ 1032405 h 1309688"/>
                <a:gd name="connsiteX127" fmla="*/ 494514 w 962025"/>
                <a:gd name="connsiteY127" fmla="*/ 1042988 h 1309688"/>
                <a:gd name="connsiteX128" fmla="*/ 482336 w 962025"/>
                <a:gd name="connsiteY128" fmla="*/ 1063096 h 1309688"/>
                <a:gd name="connsiteX129" fmla="*/ 463276 w 962025"/>
                <a:gd name="connsiteY129" fmla="*/ 1076855 h 1309688"/>
                <a:gd name="connsiteX130" fmla="*/ 441039 w 962025"/>
                <a:gd name="connsiteY130" fmla="*/ 1083734 h 1309688"/>
                <a:gd name="connsiteX131" fmla="*/ 429920 w 962025"/>
                <a:gd name="connsiteY131" fmla="*/ 1083734 h 1309688"/>
                <a:gd name="connsiteX132" fmla="*/ 412448 w 962025"/>
                <a:gd name="connsiteY132" fmla="*/ 1084792 h 1309688"/>
                <a:gd name="connsiteX133" fmla="*/ 394976 w 962025"/>
                <a:gd name="connsiteY133" fmla="*/ 1084263 h 1309688"/>
                <a:gd name="connsiteX134" fmla="*/ 395505 w 962025"/>
                <a:gd name="connsiteY134" fmla="*/ 1102784 h 1309688"/>
                <a:gd name="connsiteX135" fmla="*/ 405565 w 962025"/>
                <a:gd name="connsiteY135" fmla="*/ 1139296 h 1309688"/>
                <a:gd name="connsiteX136" fmla="*/ 423037 w 962025"/>
                <a:gd name="connsiteY136" fmla="*/ 1174221 h 1309688"/>
                <a:gd name="connsiteX137" fmla="*/ 445804 w 962025"/>
                <a:gd name="connsiteY137" fmla="*/ 1203855 h 1309688"/>
                <a:gd name="connsiteX138" fmla="*/ 458511 w 962025"/>
                <a:gd name="connsiteY138" fmla="*/ 1216026 h 1309688"/>
                <a:gd name="connsiteX139" fmla="*/ 477042 w 962025"/>
                <a:gd name="connsiteY139" fmla="*/ 1231371 h 1309688"/>
                <a:gd name="connsiteX140" fmla="*/ 518339 w 962025"/>
                <a:gd name="connsiteY140" fmla="*/ 1254126 h 1309688"/>
                <a:gd name="connsiteX141" fmla="*/ 563343 w 962025"/>
                <a:gd name="connsiteY141" fmla="*/ 1271059 h 1309688"/>
                <a:gd name="connsiteX142" fmla="*/ 609406 w 962025"/>
                <a:gd name="connsiteY142" fmla="*/ 1280584 h 1309688"/>
                <a:gd name="connsiteX143" fmla="*/ 632702 w 962025"/>
                <a:gd name="connsiteY143" fmla="*/ 1283759 h 1309688"/>
                <a:gd name="connsiteX144" fmla="*/ 673471 w 962025"/>
                <a:gd name="connsiteY144" fmla="*/ 1287463 h 1309688"/>
                <a:gd name="connsiteX145" fmla="*/ 756066 w 962025"/>
                <a:gd name="connsiteY145" fmla="*/ 1285347 h 1309688"/>
                <a:gd name="connsiteX146" fmla="*/ 836014 w 962025"/>
                <a:gd name="connsiteY146" fmla="*/ 1273705 h 1309688"/>
                <a:gd name="connsiteX147" fmla="*/ 915962 w 962025"/>
                <a:gd name="connsiteY147" fmla="*/ 1254126 h 1309688"/>
                <a:gd name="connsiteX148" fmla="*/ 955142 w 962025"/>
                <a:gd name="connsiteY148" fmla="*/ 1241955 h 1309688"/>
                <a:gd name="connsiteX149" fmla="*/ 958848 w 962025"/>
                <a:gd name="connsiteY149" fmla="*/ 1241955 h 1309688"/>
                <a:gd name="connsiteX150" fmla="*/ 962025 w 962025"/>
                <a:gd name="connsiteY150" fmla="*/ 1247776 h 1309688"/>
                <a:gd name="connsiteX151" fmla="*/ 958848 w 962025"/>
                <a:gd name="connsiteY151" fmla="*/ 1250421 h 1309688"/>
                <a:gd name="connsiteX152" fmla="*/ 933434 w 962025"/>
                <a:gd name="connsiteY152" fmla="*/ 1261534 h 1309688"/>
                <a:gd name="connsiteX153" fmla="*/ 879430 w 962025"/>
                <a:gd name="connsiteY153" fmla="*/ 1281642 h 1309688"/>
                <a:gd name="connsiteX154" fmla="*/ 822248 w 962025"/>
                <a:gd name="connsiteY154" fmla="*/ 1295930 h 1309688"/>
                <a:gd name="connsiteX155" fmla="*/ 762949 w 962025"/>
                <a:gd name="connsiteY155" fmla="*/ 1305984 h 1309688"/>
                <a:gd name="connsiteX156" fmla="*/ 702591 w 962025"/>
                <a:gd name="connsiteY156" fmla="*/ 1309688 h 1309688"/>
                <a:gd name="connsiteX157" fmla="*/ 643292 w 962025"/>
                <a:gd name="connsiteY157" fmla="*/ 1306513 h 1309688"/>
                <a:gd name="connsiteX158" fmla="*/ 585051 w 962025"/>
                <a:gd name="connsiteY158" fmla="*/ 1297517 h 1309688"/>
                <a:gd name="connsiteX159" fmla="*/ 530517 w 962025"/>
                <a:gd name="connsiteY159" fmla="*/ 1280055 h 1309688"/>
                <a:gd name="connsiteX160" fmla="*/ 504574 w 962025"/>
                <a:gd name="connsiteY160" fmla="*/ 1268413 h 1309688"/>
                <a:gd name="connsiteX161" fmla="*/ 481807 w 962025"/>
                <a:gd name="connsiteY161" fmla="*/ 1255713 h 1309688"/>
                <a:gd name="connsiteX162" fmla="*/ 438391 w 962025"/>
                <a:gd name="connsiteY162" fmla="*/ 1216555 h 1309688"/>
                <a:gd name="connsiteX163" fmla="*/ 401329 w 962025"/>
                <a:gd name="connsiteY163" fmla="*/ 1166284 h 1309688"/>
                <a:gd name="connsiteX164" fmla="*/ 383328 w 962025"/>
                <a:gd name="connsiteY164" fmla="*/ 1124480 h 1309688"/>
                <a:gd name="connsiteX165" fmla="*/ 376974 w 962025"/>
                <a:gd name="connsiteY165" fmla="*/ 1096963 h 1309688"/>
                <a:gd name="connsiteX166" fmla="*/ 376445 w 962025"/>
                <a:gd name="connsiteY166" fmla="*/ 1083734 h 1309688"/>
                <a:gd name="connsiteX167" fmla="*/ 343618 w 962025"/>
                <a:gd name="connsiteY167" fmla="*/ 1077913 h 1309688"/>
                <a:gd name="connsiteX168" fmla="*/ 279554 w 962025"/>
                <a:gd name="connsiteY168" fmla="*/ 1056746 h 1309688"/>
                <a:gd name="connsiteX169" fmla="*/ 218666 w 962025"/>
                <a:gd name="connsiteY169" fmla="*/ 1023938 h 1309688"/>
                <a:gd name="connsiteX170" fmla="*/ 161485 w 962025"/>
                <a:gd name="connsiteY170" fmla="*/ 980546 h 1309688"/>
                <a:gd name="connsiteX171" fmla="*/ 111186 w 962025"/>
                <a:gd name="connsiteY171" fmla="*/ 928688 h 1309688"/>
                <a:gd name="connsiteX172" fmla="*/ 67771 w 962025"/>
                <a:gd name="connsiteY172" fmla="*/ 872067 h 1309688"/>
                <a:gd name="connsiteX173" fmla="*/ 34415 w 962025"/>
                <a:gd name="connsiteY173" fmla="*/ 811742 h 1309688"/>
                <a:gd name="connsiteX174" fmla="*/ 10589 w 962025"/>
                <a:gd name="connsiteY174" fmla="*/ 749300 h 1309688"/>
                <a:gd name="connsiteX175" fmla="*/ 4236 w 962025"/>
                <a:gd name="connsiteY175" fmla="*/ 718609 h 1309688"/>
                <a:gd name="connsiteX176" fmla="*/ 530 w 962025"/>
                <a:gd name="connsiteY176" fmla="*/ 695855 h 1309688"/>
                <a:gd name="connsiteX177" fmla="*/ 0 w 962025"/>
                <a:gd name="connsiteY177" fmla="*/ 649288 h 1309688"/>
                <a:gd name="connsiteX178" fmla="*/ 6883 w 962025"/>
                <a:gd name="connsiteY178" fmla="*/ 603779 h 1309688"/>
                <a:gd name="connsiteX179" fmla="*/ 20649 w 962025"/>
                <a:gd name="connsiteY179" fmla="*/ 559859 h 1309688"/>
                <a:gd name="connsiteX180" fmla="*/ 39709 w 962025"/>
                <a:gd name="connsiteY180" fmla="*/ 518584 h 1309688"/>
                <a:gd name="connsiteX181" fmla="*/ 65653 w 962025"/>
                <a:gd name="connsiteY181" fmla="*/ 482071 h 1309688"/>
                <a:gd name="connsiteX182" fmla="*/ 95832 w 962025"/>
                <a:gd name="connsiteY182" fmla="*/ 450850 h 1309688"/>
                <a:gd name="connsiteX183" fmla="*/ 131835 w 962025"/>
                <a:gd name="connsiteY183" fmla="*/ 427038 h 1309688"/>
                <a:gd name="connsiteX184" fmla="*/ 151425 w 962025"/>
                <a:gd name="connsiteY184" fmla="*/ 419100 h 1309688"/>
                <a:gd name="connsiteX185" fmla="*/ 140836 w 962025"/>
                <a:gd name="connsiteY185" fmla="*/ 402696 h 1309688"/>
                <a:gd name="connsiteX186" fmla="*/ 128658 w 962025"/>
                <a:gd name="connsiteY186" fmla="*/ 365654 h 1309688"/>
                <a:gd name="connsiteX187" fmla="*/ 127070 w 962025"/>
                <a:gd name="connsiteY187" fmla="*/ 323850 h 1309688"/>
                <a:gd name="connsiteX188" fmla="*/ 133953 w 962025"/>
                <a:gd name="connsiteY188" fmla="*/ 283104 h 1309688"/>
                <a:gd name="connsiteX189" fmla="*/ 139248 w 962025"/>
                <a:gd name="connsiteY189" fmla="*/ 264054 h 1309688"/>
                <a:gd name="connsiteX190" fmla="*/ 151425 w 962025"/>
                <a:gd name="connsiteY190" fmla="*/ 232304 h 1309688"/>
                <a:gd name="connsiteX191" fmla="*/ 185310 w 962025"/>
                <a:gd name="connsiteY191" fmla="*/ 173567 h 1309688"/>
                <a:gd name="connsiteX192" fmla="*/ 228726 w 962025"/>
                <a:gd name="connsiteY192" fmla="*/ 121708 h 1309688"/>
                <a:gd name="connsiteX193" fmla="*/ 280613 w 962025"/>
                <a:gd name="connsiteY193" fmla="*/ 78317 h 1309688"/>
                <a:gd name="connsiteX194" fmla="*/ 308674 w 962025"/>
                <a:gd name="connsiteY194" fmla="*/ 60325 h 1309688"/>
                <a:gd name="connsiteX195" fmla="*/ 341500 w 962025"/>
                <a:gd name="connsiteY195" fmla="*/ 41275 h 1309688"/>
                <a:gd name="connsiteX196" fmla="*/ 408212 w 962025"/>
                <a:gd name="connsiteY196" fmla="*/ 15346 h 1309688"/>
                <a:gd name="connsiteX197" fmla="*/ 478630 w 962025"/>
                <a:gd name="connsiteY197" fmla="*/ 1588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962025" h="1309688">
                  <a:moveTo>
                    <a:pt x="452967" y="989012"/>
                  </a:moveTo>
                  <a:lnTo>
                    <a:pt x="442912" y="990590"/>
                  </a:lnTo>
                  <a:lnTo>
                    <a:pt x="443971" y="994271"/>
                  </a:lnTo>
                  <a:lnTo>
                    <a:pt x="440796" y="997426"/>
                  </a:lnTo>
                  <a:lnTo>
                    <a:pt x="430212" y="1004788"/>
                  </a:lnTo>
                  <a:lnTo>
                    <a:pt x="413808" y="1022141"/>
                  </a:lnTo>
                  <a:lnTo>
                    <a:pt x="402696" y="1041073"/>
                  </a:lnTo>
                  <a:lnTo>
                    <a:pt x="396345" y="1061581"/>
                  </a:lnTo>
                  <a:lnTo>
                    <a:pt x="395287" y="1072098"/>
                  </a:lnTo>
                  <a:lnTo>
                    <a:pt x="397404" y="1073150"/>
                  </a:lnTo>
                  <a:lnTo>
                    <a:pt x="399520" y="1073150"/>
                  </a:lnTo>
                  <a:lnTo>
                    <a:pt x="395816" y="1069469"/>
                  </a:lnTo>
                  <a:lnTo>
                    <a:pt x="399520" y="1061055"/>
                  </a:lnTo>
                  <a:lnTo>
                    <a:pt x="404812" y="1061055"/>
                  </a:lnTo>
                  <a:lnTo>
                    <a:pt x="425450" y="1065262"/>
                  </a:lnTo>
                  <a:lnTo>
                    <a:pt x="446087" y="1064736"/>
                  </a:lnTo>
                  <a:lnTo>
                    <a:pt x="456671" y="1061581"/>
                  </a:lnTo>
                  <a:lnTo>
                    <a:pt x="473604" y="1049486"/>
                  </a:lnTo>
                  <a:lnTo>
                    <a:pt x="479425" y="1040547"/>
                  </a:lnTo>
                  <a:lnTo>
                    <a:pt x="482600" y="1030555"/>
                  </a:lnTo>
                  <a:lnTo>
                    <a:pt x="481013" y="1011624"/>
                  </a:lnTo>
                  <a:lnTo>
                    <a:pt x="470429" y="995848"/>
                  </a:lnTo>
                  <a:close/>
                  <a:moveTo>
                    <a:pt x="200132" y="420687"/>
                  </a:moveTo>
                  <a:lnTo>
                    <a:pt x="176212" y="425501"/>
                  </a:lnTo>
                  <a:lnTo>
                    <a:pt x="180465" y="430316"/>
                  </a:lnTo>
                  <a:lnTo>
                    <a:pt x="184186" y="434595"/>
                  </a:lnTo>
                  <a:lnTo>
                    <a:pt x="187906" y="437805"/>
                  </a:lnTo>
                  <a:lnTo>
                    <a:pt x="192691" y="439944"/>
                  </a:lnTo>
                  <a:lnTo>
                    <a:pt x="193754" y="442619"/>
                  </a:lnTo>
                  <a:lnTo>
                    <a:pt x="192691" y="443689"/>
                  </a:lnTo>
                  <a:lnTo>
                    <a:pt x="200132" y="451713"/>
                  </a:lnTo>
                  <a:lnTo>
                    <a:pt x="219269" y="462946"/>
                  </a:lnTo>
                  <a:lnTo>
                    <a:pt x="230963" y="467225"/>
                  </a:lnTo>
                  <a:lnTo>
                    <a:pt x="240531" y="469365"/>
                  </a:lnTo>
                  <a:lnTo>
                    <a:pt x="261262" y="469900"/>
                  </a:lnTo>
                  <a:lnTo>
                    <a:pt x="271362" y="467760"/>
                  </a:lnTo>
                  <a:lnTo>
                    <a:pt x="276677" y="467225"/>
                  </a:lnTo>
                  <a:lnTo>
                    <a:pt x="289435" y="460271"/>
                  </a:lnTo>
                  <a:lnTo>
                    <a:pt x="293687" y="455457"/>
                  </a:lnTo>
                  <a:lnTo>
                    <a:pt x="292092" y="441549"/>
                  </a:lnTo>
                  <a:lnTo>
                    <a:pt x="290498" y="427641"/>
                  </a:lnTo>
                  <a:lnTo>
                    <a:pt x="286777" y="427106"/>
                  </a:lnTo>
                  <a:lnTo>
                    <a:pt x="284119" y="429246"/>
                  </a:lnTo>
                  <a:lnTo>
                    <a:pt x="280398" y="429246"/>
                  </a:lnTo>
                  <a:lnTo>
                    <a:pt x="252225" y="422292"/>
                  </a:lnTo>
                  <a:close/>
                  <a:moveTo>
                    <a:pt x="548519" y="0"/>
                  </a:moveTo>
                  <a:lnTo>
                    <a:pt x="617348" y="10583"/>
                  </a:lnTo>
                  <a:lnTo>
                    <a:pt x="684589" y="32808"/>
                  </a:lnTo>
                  <a:lnTo>
                    <a:pt x="747065" y="66146"/>
                  </a:lnTo>
                  <a:lnTo>
                    <a:pt x="803188" y="110596"/>
                  </a:lnTo>
                  <a:lnTo>
                    <a:pt x="829131" y="137054"/>
                  </a:lnTo>
                  <a:lnTo>
                    <a:pt x="830720" y="140229"/>
                  </a:lnTo>
                  <a:lnTo>
                    <a:pt x="827013" y="143933"/>
                  </a:lnTo>
                  <a:lnTo>
                    <a:pt x="823837" y="142346"/>
                  </a:lnTo>
                  <a:lnTo>
                    <a:pt x="802658" y="122767"/>
                  </a:lnTo>
                  <a:lnTo>
                    <a:pt x="755007" y="87842"/>
                  </a:lnTo>
                  <a:lnTo>
                    <a:pt x="704709" y="59267"/>
                  </a:lnTo>
                  <a:lnTo>
                    <a:pt x="650704" y="37571"/>
                  </a:lnTo>
                  <a:lnTo>
                    <a:pt x="595111" y="23813"/>
                  </a:lnTo>
                  <a:lnTo>
                    <a:pt x="537929" y="16933"/>
                  </a:lnTo>
                  <a:lnTo>
                    <a:pt x="480218" y="19050"/>
                  </a:lnTo>
                  <a:lnTo>
                    <a:pt x="421978" y="29633"/>
                  </a:lnTo>
                  <a:lnTo>
                    <a:pt x="393917" y="39158"/>
                  </a:lnTo>
                  <a:lnTo>
                    <a:pt x="364267" y="50271"/>
                  </a:lnTo>
                  <a:lnTo>
                    <a:pt x="308674" y="79904"/>
                  </a:lnTo>
                  <a:lnTo>
                    <a:pt x="257317" y="118004"/>
                  </a:lnTo>
                  <a:lnTo>
                    <a:pt x="213372" y="164571"/>
                  </a:lnTo>
                  <a:lnTo>
                    <a:pt x="194311" y="189442"/>
                  </a:lnTo>
                  <a:lnTo>
                    <a:pt x="180016" y="213254"/>
                  </a:lnTo>
                  <a:lnTo>
                    <a:pt x="153013" y="270404"/>
                  </a:lnTo>
                  <a:lnTo>
                    <a:pt x="141895" y="316971"/>
                  </a:lnTo>
                  <a:lnTo>
                    <a:pt x="139248" y="347134"/>
                  </a:lnTo>
                  <a:lnTo>
                    <a:pt x="142954" y="376767"/>
                  </a:lnTo>
                  <a:lnTo>
                    <a:pt x="153013" y="403754"/>
                  </a:lnTo>
                  <a:lnTo>
                    <a:pt x="161485" y="414867"/>
                  </a:lnTo>
                  <a:lnTo>
                    <a:pt x="173662" y="412221"/>
                  </a:lnTo>
                  <a:lnTo>
                    <a:pt x="199606" y="407459"/>
                  </a:lnTo>
                  <a:lnTo>
                    <a:pt x="227138" y="406400"/>
                  </a:lnTo>
                  <a:lnTo>
                    <a:pt x="255199" y="410634"/>
                  </a:lnTo>
                  <a:lnTo>
                    <a:pt x="270553" y="414338"/>
                  </a:lnTo>
                  <a:lnTo>
                    <a:pt x="277436" y="413279"/>
                  </a:lnTo>
                  <a:lnTo>
                    <a:pt x="289614" y="416454"/>
                  </a:lnTo>
                  <a:lnTo>
                    <a:pt x="298614" y="423334"/>
                  </a:lnTo>
                  <a:lnTo>
                    <a:pt x="304968" y="433388"/>
                  </a:lnTo>
                  <a:lnTo>
                    <a:pt x="307086" y="444500"/>
                  </a:lnTo>
                  <a:lnTo>
                    <a:pt x="305497" y="456671"/>
                  </a:lnTo>
                  <a:lnTo>
                    <a:pt x="300203" y="467784"/>
                  </a:lnTo>
                  <a:lnTo>
                    <a:pt x="290143" y="476779"/>
                  </a:lnTo>
                  <a:lnTo>
                    <a:pt x="283260" y="480484"/>
                  </a:lnTo>
                  <a:lnTo>
                    <a:pt x="275318" y="483659"/>
                  </a:lnTo>
                  <a:lnTo>
                    <a:pt x="257317" y="485775"/>
                  </a:lnTo>
                  <a:lnTo>
                    <a:pt x="230844" y="484188"/>
                  </a:lnTo>
                  <a:lnTo>
                    <a:pt x="196429" y="469900"/>
                  </a:lnTo>
                  <a:lnTo>
                    <a:pt x="175780" y="452438"/>
                  </a:lnTo>
                  <a:lnTo>
                    <a:pt x="166250" y="437621"/>
                  </a:lnTo>
                  <a:lnTo>
                    <a:pt x="162014" y="430213"/>
                  </a:lnTo>
                  <a:lnTo>
                    <a:pt x="139248" y="438679"/>
                  </a:lnTo>
                  <a:lnTo>
                    <a:pt x="99538" y="465138"/>
                  </a:lnTo>
                  <a:lnTo>
                    <a:pt x="67771" y="501121"/>
                  </a:lnTo>
                  <a:lnTo>
                    <a:pt x="43416" y="544513"/>
                  </a:lnTo>
                  <a:lnTo>
                    <a:pt x="26473" y="592667"/>
                  </a:lnTo>
                  <a:lnTo>
                    <a:pt x="18002" y="643467"/>
                  </a:lnTo>
                  <a:lnTo>
                    <a:pt x="19061" y="695855"/>
                  </a:lnTo>
                  <a:lnTo>
                    <a:pt x="28061" y="747713"/>
                  </a:lnTo>
                  <a:lnTo>
                    <a:pt x="36533" y="772055"/>
                  </a:lnTo>
                  <a:lnTo>
                    <a:pt x="47122" y="797984"/>
                  </a:lnTo>
                  <a:lnTo>
                    <a:pt x="74654" y="848784"/>
                  </a:lnTo>
                  <a:lnTo>
                    <a:pt x="108010" y="896938"/>
                  </a:lnTo>
                  <a:lnTo>
                    <a:pt x="147719" y="942446"/>
                  </a:lnTo>
                  <a:lnTo>
                    <a:pt x="192723" y="983192"/>
                  </a:lnTo>
                  <a:lnTo>
                    <a:pt x="241433" y="1017059"/>
                  </a:lnTo>
                  <a:lnTo>
                    <a:pt x="293849" y="1045634"/>
                  </a:lnTo>
                  <a:lnTo>
                    <a:pt x="348383" y="1064684"/>
                  </a:lnTo>
                  <a:lnTo>
                    <a:pt x="376445" y="1070505"/>
                  </a:lnTo>
                  <a:lnTo>
                    <a:pt x="378033" y="1058334"/>
                  </a:lnTo>
                  <a:lnTo>
                    <a:pt x="384916" y="1037167"/>
                  </a:lnTo>
                  <a:lnTo>
                    <a:pt x="397623" y="1016530"/>
                  </a:lnTo>
                  <a:lnTo>
                    <a:pt x="417742" y="998009"/>
                  </a:lnTo>
                  <a:lnTo>
                    <a:pt x="429920" y="990601"/>
                  </a:lnTo>
                  <a:lnTo>
                    <a:pt x="429920" y="989013"/>
                  </a:lnTo>
                  <a:lnTo>
                    <a:pt x="431508" y="988484"/>
                  </a:lnTo>
                  <a:lnTo>
                    <a:pt x="437332" y="983721"/>
                  </a:lnTo>
                  <a:lnTo>
                    <a:pt x="449510" y="980017"/>
                  </a:lnTo>
                  <a:lnTo>
                    <a:pt x="468041" y="981605"/>
                  </a:lnTo>
                  <a:lnTo>
                    <a:pt x="487631" y="995892"/>
                  </a:lnTo>
                  <a:lnTo>
                    <a:pt x="497691" y="1018646"/>
                  </a:lnTo>
                  <a:lnTo>
                    <a:pt x="496632" y="1032405"/>
                  </a:lnTo>
                  <a:lnTo>
                    <a:pt x="494514" y="1042988"/>
                  </a:lnTo>
                  <a:lnTo>
                    <a:pt x="482336" y="1063096"/>
                  </a:lnTo>
                  <a:lnTo>
                    <a:pt x="463276" y="1076855"/>
                  </a:lnTo>
                  <a:lnTo>
                    <a:pt x="441039" y="1083734"/>
                  </a:lnTo>
                  <a:lnTo>
                    <a:pt x="429920" y="1083734"/>
                  </a:lnTo>
                  <a:lnTo>
                    <a:pt x="412448" y="1084792"/>
                  </a:lnTo>
                  <a:lnTo>
                    <a:pt x="394976" y="1084263"/>
                  </a:lnTo>
                  <a:lnTo>
                    <a:pt x="395505" y="1102784"/>
                  </a:lnTo>
                  <a:lnTo>
                    <a:pt x="405565" y="1139296"/>
                  </a:lnTo>
                  <a:lnTo>
                    <a:pt x="423037" y="1174221"/>
                  </a:lnTo>
                  <a:lnTo>
                    <a:pt x="445804" y="1203855"/>
                  </a:lnTo>
                  <a:lnTo>
                    <a:pt x="458511" y="1216026"/>
                  </a:lnTo>
                  <a:lnTo>
                    <a:pt x="477042" y="1231371"/>
                  </a:lnTo>
                  <a:lnTo>
                    <a:pt x="518339" y="1254126"/>
                  </a:lnTo>
                  <a:lnTo>
                    <a:pt x="563343" y="1271059"/>
                  </a:lnTo>
                  <a:lnTo>
                    <a:pt x="609406" y="1280584"/>
                  </a:lnTo>
                  <a:lnTo>
                    <a:pt x="632702" y="1283759"/>
                  </a:lnTo>
                  <a:lnTo>
                    <a:pt x="673471" y="1287463"/>
                  </a:lnTo>
                  <a:lnTo>
                    <a:pt x="756066" y="1285347"/>
                  </a:lnTo>
                  <a:lnTo>
                    <a:pt x="836014" y="1273705"/>
                  </a:lnTo>
                  <a:lnTo>
                    <a:pt x="915962" y="1254126"/>
                  </a:lnTo>
                  <a:lnTo>
                    <a:pt x="955142" y="1241955"/>
                  </a:lnTo>
                  <a:lnTo>
                    <a:pt x="958848" y="1241955"/>
                  </a:lnTo>
                  <a:lnTo>
                    <a:pt x="962025" y="1247776"/>
                  </a:lnTo>
                  <a:lnTo>
                    <a:pt x="958848" y="1250421"/>
                  </a:lnTo>
                  <a:lnTo>
                    <a:pt x="933434" y="1261534"/>
                  </a:lnTo>
                  <a:lnTo>
                    <a:pt x="879430" y="1281642"/>
                  </a:lnTo>
                  <a:lnTo>
                    <a:pt x="822248" y="1295930"/>
                  </a:lnTo>
                  <a:lnTo>
                    <a:pt x="762949" y="1305984"/>
                  </a:lnTo>
                  <a:lnTo>
                    <a:pt x="702591" y="1309688"/>
                  </a:lnTo>
                  <a:lnTo>
                    <a:pt x="643292" y="1306513"/>
                  </a:lnTo>
                  <a:lnTo>
                    <a:pt x="585051" y="1297517"/>
                  </a:lnTo>
                  <a:lnTo>
                    <a:pt x="530517" y="1280055"/>
                  </a:lnTo>
                  <a:lnTo>
                    <a:pt x="504574" y="1268413"/>
                  </a:lnTo>
                  <a:lnTo>
                    <a:pt x="481807" y="1255713"/>
                  </a:lnTo>
                  <a:lnTo>
                    <a:pt x="438391" y="1216555"/>
                  </a:lnTo>
                  <a:lnTo>
                    <a:pt x="401329" y="1166284"/>
                  </a:lnTo>
                  <a:lnTo>
                    <a:pt x="383328" y="1124480"/>
                  </a:lnTo>
                  <a:lnTo>
                    <a:pt x="376974" y="1096963"/>
                  </a:lnTo>
                  <a:lnTo>
                    <a:pt x="376445" y="1083734"/>
                  </a:lnTo>
                  <a:lnTo>
                    <a:pt x="343618" y="1077913"/>
                  </a:lnTo>
                  <a:lnTo>
                    <a:pt x="279554" y="1056746"/>
                  </a:lnTo>
                  <a:lnTo>
                    <a:pt x="218666" y="1023938"/>
                  </a:lnTo>
                  <a:lnTo>
                    <a:pt x="161485" y="980546"/>
                  </a:lnTo>
                  <a:lnTo>
                    <a:pt x="111186" y="928688"/>
                  </a:lnTo>
                  <a:lnTo>
                    <a:pt x="67771" y="872067"/>
                  </a:lnTo>
                  <a:lnTo>
                    <a:pt x="34415" y="811742"/>
                  </a:lnTo>
                  <a:lnTo>
                    <a:pt x="10589" y="749300"/>
                  </a:lnTo>
                  <a:lnTo>
                    <a:pt x="4236" y="718609"/>
                  </a:lnTo>
                  <a:lnTo>
                    <a:pt x="530" y="695855"/>
                  </a:lnTo>
                  <a:lnTo>
                    <a:pt x="0" y="649288"/>
                  </a:lnTo>
                  <a:lnTo>
                    <a:pt x="6883" y="603779"/>
                  </a:lnTo>
                  <a:lnTo>
                    <a:pt x="20649" y="559859"/>
                  </a:lnTo>
                  <a:lnTo>
                    <a:pt x="39709" y="518584"/>
                  </a:lnTo>
                  <a:lnTo>
                    <a:pt x="65653" y="482071"/>
                  </a:lnTo>
                  <a:lnTo>
                    <a:pt x="95832" y="450850"/>
                  </a:lnTo>
                  <a:lnTo>
                    <a:pt x="131835" y="427038"/>
                  </a:lnTo>
                  <a:lnTo>
                    <a:pt x="151425" y="419100"/>
                  </a:lnTo>
                  <a:lnTo>
                    <a:pt x="140836" y="402696"/>
                  </a:lnTo>
                  <a:lnTo>
                    <a:pt x="128658" y="365654"/>
                  </a:lnTo>
                  <a:lnTo>
                    <a:pt x="127070" y="323850"/>
                  </a:lnTo>
                  <a:lnTo>
                    <a:pt x="133953" y="283104"/>
                  </a:lnTo>
                  <a:lnTo>
                    <a:pt x="139248" y="264054"/>
                  </a:lnTo>
                  <a:lnTo>
                    <a:pt x="151425" y="232304"/>
                  </a:lnTo>
                  <a:lnTo>
                    <a:pt x="185310" y="173567"/>
                  </a:lnTo>
                  <a:lnTo>
                    <a:pt x="228726" y="121708"/>
                  </a:lnTo>
                  <a:lnTo>
                    <a:pt x="280613" y="78317"/>
                  </a:lnTo>
                  <a:lnTo>
                    <a:pt x="308674" y="60325"/>
                  </a:lnTo>
                  <a:lnTo>
                    <a:pt x="341500" y="41275"/>
                  </a:lnTo>
                  <a:lnTo>
                    <a:pt x="408212" y="15346"/>
                  </a:lnTo>
                  <a:lnTo>
                    <a:pt x="478630" y="1588"/>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15" name="Freeform: Shape 8">
              <a:extLst>
                <a:ext uri="{FF2B5EF4-FFF2-40B4-BE49-F238E27FC236}">
                  <a16:creationId xmlns:a16="http://schemas.microsoft.com/office/drawing/2014/main" id="{AD6DC858-7A7D-45C5-1ED1-C39FB6096D4D}"/>
                </a:ext>
              </a:extLst>
            </p:cNvPr>
            <p:cNvSpPr>
              <a:spLocks/>
            </p:cNvSpPr>
            <p:nvPr/>
          </p:nvSpPr>
          <p:spPr bwMode="auto">
            <a:xfrm>
              <a:off x="5562016" y="1264227"/>
              <a:ext cx="1322388" cy="285750"/>
            </a:xfrm>
            <a:custGeom>
              <a:avLst/>
              <a:gdLst>
                <a:gd name="connsiteX0" fmla="*/ 874547 w 1322388"/>
                <a:gd name="connsiteY0" fmla="*/ 123825 h 285750"/>
                <a:gd name="connsiteX1" fmla="*/ 865104 w 1322388"/>
                <a:gd name="connsiteY1" fmla="*/ 137666 h 285750"/>
                <a:gd name="connsiteX2" fmla="*/ 856711 w 1322388"/>
                <a:gd name="connsiteY2" fmla="*/ 159492 h 285750"/>
                <a:gd name="connsiteX3" fmla="*/ 855662 w 1322388"/>
                <a:gd name="connsiteY3" fmla="*/ 175994 h 285750"/>
                <a:gd name="connsiteX4" fmla="*/ 857236 w 1322388"/>
                <a:gd name="connsiteY4" fmla="*/ 183979 h 285750"/>
                <a:gd name="connsiteX5" fmla="*/ 862482 w 1322388"/>
                <a:gd name="connsiteY5" fmla="*/ 195690 h 285750"/>
                <a:gd name="connsiteX6" fmla="*/ 876120 w 1322388"/>
                <a:gd name="connsiteY6" fmla="*/ 208466 h 285750"/>
                <a:gd name="connsiteX7" fmla="*/ 887661 w 1322388"/>
                <a:gd name="connsiteY7" fmla="*/ 212725 h 285750"/>
                <a:gd name="connsiteX8" fmla="*/ 894480 w 1322388"/>
                <a:gd name="connsiteY8" fmla="*/ 211660 h 285750"/>
                <a:gd name="connsiteX9" fmla="*/ 902349 w 1322388"/>
                <a:gd name="connsiteY9" fmla="*/ 207934 h 285750"/>
                <a:gd name="connsiteX10" fmla="*/ 914938 w 1322388"/>
                <a:gd name="connsiteY10" fmla="*/ 193561 h 285750"/>
                <a:gd name="connsiteX11" fmla="*/ 915987 w 1322388"/>
                <a:gd name="connsiteY11" fmla="*/ 183979 h 285750"/>
                <a:gd name="connsiteX12" fmla="*/ 915463 w 1322388"/>
                <a:gd name="connsiteY12" fmla="*/ 183447 h 285750"/>
                <a:gd name="connsiteX13" fmla="*/ 914938 w 1322388"/>
                <a:gd name="connsiteY13" fmla="*/ 182914 h 285750"/>
                <a:gd name="connsiteX14" fmla="*/ 896578 w 1322388"/>
                <a:gd name="connsiteY14" fmla="*/ 151507 h 285750"/>
                <a:gd name="connsiteX15" fmla="*/ 384474 w 1322388"/>
                <a:gd name="connsiteY15" fmla="*/ 117475 h 285750"/>
                <a:gd name="connsiteX16" fmla="*/ 383409 w 1322388"/>
                <a:gd name="connsiteY16" fmla="*/ 120107 h 285750"/>
                <a:gd name="connsiteX17" fmla="*/ 381277 w 1322388"/>
                <a:gd name="connsiteY17" fmla="*/ 122213 h 285750"/>
                <a:gd name="connsiteX18" fmla="*/ 364226 w 1322388"/>
                <a:gd name="connsiteY18" fmla="*/ 134321 h 285750"/>
                <a:gd name="connsiteX19" fmla="*/ 345042 w 1322388"/>
                <a:gd name="connsiteY19" fmla="*/ 158536 h 285750"/>
                <a:gd name="connsiteX20" fmla="*/ 341312 w 1322388"/>
                <a:gd name="connsiteY20" fmla="*/ 178014 h 285750"/>
                <a:gd name="connsiteX21" fmla="*/ 343444 w 1322388"/>
                <a:gd name="connsiteY21" fmla="*/ 189069 h 285750"/>
                <a:gd name="connsiteX22" fmla="*/ 347707 w 1322388"/>
                <a:gd name="connsiteY22" fmla="*/ 200124 h 285750"/>
                <a:gd name="connsiteX23" fmla="*/ 363693 w 1322388"/>
                <a:gd name="connsiteY23" fmla="*/ 214337 h 285750"/>
                <a:gd name="connsiteX24" fmla="*/ 384474 w 1322388"/>
                <a:gd name="connsiteY24" fmla="*/ 219075 h 285750"/>
                <a:gd name="connsiteX25" fmla="*/ 404191 w 1322388"/>
                <a:gd name="connsiteY25" fmla="*/ 211705 h 285750"/>
                <a:gd name="connsiteX26" fmla="*/ 411118 w 1322388"/>
                <a:gd name="connsiteY26" fmla="*/ 201703 h 285750"/>
                <a:gd name="connsiteX27" fmla="*/ 414315 w 1322388"/>
                <a:gd name="connsiteY27" fmla="*/ 199597 h 285750"/>
                <a:gd name="connsiteX28" fmla="*/ 417512 w 1322388"/>
                <a:gd name="connsiteY28" fmla="*/ 201703 h 285750"/>
                <a:gd name="connsiteX29" fmla="*/ 417512 w 1322388"/>
                <a:gd name="connsiteY29" fmla="*/ 187490 h 285750"/>
                <a:gd name="connsiteX30" fmla="*/ 412716 w 1322388"/>
                <a:gd name="connsiteY30" fmla="*/ 163274 h 285750"/>
                <a:gd name="connsiteX31" fmla="*/ 404191 w 1322388"/>
                <a:gd name="connsiteY31" fmla="*/ 141691 h 285750"/>
                <a:gd name="connsiteX32" fmla="*/ 391935 w 1322388"/>
                <a:gd name="connsiteY32" fmla="*/ 124319 h 285750"/>
                <a:gd name="connsiteX33" fmla="*/ 633137 w 1322388"/>
                <a:gd name="connsiteY33" fmla="*/ 0 h 285750"/>
                <a:gd name="connsiteX34" fmla="*/ 675487 w 1322388"/>
                <a:gd name="connsiteY34" fmla="*/ 0 h 285750"/>
                <a:gd name="connsiteX35" fmla="*/ 695604 w 1322388"/>
                <a:gd name="connsiteY35" fmla="*/ 2656 h 285750"/>
                <a:gd name="connsiteX36" fmla="*/ 722602 w 1322388"/>
                <a:gd name="connsiteY36" fmla="*/ 7436 h 285750"/>
                <a:gd name="connsiteX37" fmla="*/ 772893 w 1322388"/>
                <a:gd name="connsiteY37" fmla="*/ 24963 h 285750"/>
                <a:gd name="connsiteX38" fmla="*/ 820008 w 1322388"/>
                <a:gd name="connsiteY38" fmla="*/ 50458 h 285750"/>
                <a:gd name="connsiteX39" fmla="*/ 861829 w 1322388"/>
                <a:gd name="connsiteY39" fmla="*/ 83388 h 285750"/>
                <a:gd name="connsiteX40" fmla="*/ 880357 w 1322388"/>
                <a:gd name="connsiteY40" fmla="*/ 101978 h 285750"/>
                <a:gd name="connsiteX41" fmla="*/ 907885 w 1322388"/>
                <a:gd name="connsiteY41" fmla="*/ 83388 h 285750"/>
                <a:gd name="connsiteX42" fmla="*/ 965587 w 1322388"/>
                <a:gd name="connsiteY42" fmla="*/ 56300 h 285750"/>
                <a:gd name="connsiteX43" fmla="*/ 1027524 w 1322388"/>
                <a:gd name="connsiteY43" fmla="*/ 42491 h 285750"/>
                <a:gd name="connsiteX44" fmla="*/ 1089991 w 1322388"/>
                <a:gd name="connsiteY44" fmla="*/ 41960 h 285750"/>
                <a:gd name="connsiteX45" fmla="*/ 1150869 w 1322388"/>
                <a:gd name="connsiteY45" fmla="*/ 54176 h 285750"/>
                <a:gd name="connsiteX46" fmla="*/ 1208572 w 1322388"/>
                <a:gd name="connsiteY46" fmla="*/ 78608 h 285750"/>
                <a:gd name="connsiteX47" fmla="*/ 1259922 w 1322388"/>
                <a:gd name="connsiteY47" fmla="*/ 115787 h 285750"/>
                <a:gd name="connsiteX48" fmla="*/ 1303331 w 1322388"/>
                <a:gd name="connsiteY48" fmla="*/ 164652 h 285750"/>
                <a:gd name="connsiteX49" fmla="*/ 1320800 w 1322388"/>
                <a:gd name="connsiteY49" fmla="*/ 193864 h 285750"/>
                <a:gd name="connsiteX50" fmla="*/ 1322388 w 1322388"/>
                <a:gd name="connsiteY50" fmla="*/ 197582 h 285750"/>
                <a:gd name="connsiteX51" fmla="*/ 1319741 w 1322388"/>
                <a:gd name="connsiteY51" fmla="*/ 202893 h 285750"/>
                <a:gd name="connsiteX52" fmla="*/ 1314448 w 1322388"/>
                <a:gd name="connsiteY52" fmla="*/ 206080 h 285750"/>
                <a:gd name="connsiteX53" fmla="*/ 1308624 w 1322388"/>
                <a:gd name="connsiteY53" fmla="*/ 205549 h 285750"/>
                <a:gd name="connsiteX54" fmla="*/ 1305977 w 1322388"/>
                <a:gd name="connsiteY54" fmla="*/ 202362 h 285750"/>
                <a:gd name="connsiteX55" fmla="*/ 1287979 w 1322388"/>
                <a:gd name="connsiteY55" fmla="*/ 175805 h 285750"/>
                <a:gd name="connsiteX56" fmla="*/ 1245099 w 1322388"/>
                <a:gd name="connsiteY56" fmla="*/ 129597 h 285750"/>
                <a:gd name="connsiteX57" fmla="*/ 1196396 w 1322388"/>
                <a:gd name="connsiteY57" fmla="*/ 94542 h 285750"/>
                <a:gd name="connsiteX58" fmla="*/ 1142929 w 1322388"/>
                <a:gd name="connsiteY58" fmla="*/ 70641 h 285750"/>
                <a:gd name="connsiteX59" fmla="*/ 1086815 w 1322388"/>
                <a:gd name="connsiteY59" fmla="*/ 58425 h 285750"/>
                <a:gd name="connsiteX60" fmla="*/ 1029642 w 1322388"/>
                <a:gd name="connsiteY60" fmla="*/ 58425 h 285750"/>
                <a:gd name="connsiteX61" fmla="*/ 970881 w 1322388"/>
                <a:gd name="connsiteY61" fmla="*/ 69579 h 285750"/>
                <a:gd name="connsiteX62" fmla="*/ 914767 w 1322388"/>
                <a:gd name="connsiteY62" fmla="*/ 92948 h 285750"/>
                <a:gd name="connsiteX63" fmla="*/ 887239 w 1322388"/>
                <a:gd name="connsiteY63" fmla="*/ 109945 h 285750"/>
                <a:gd name="connsiteX64" fmla="*/ 898356 w 1322388"/>
                <a:gd name="connsiteY64" fmla="*/ 125348 h 285750"/>
                <a:gd name="connsiteX65" fmla="*/ 919002 w 1322388"/>
                <a:gd name="connsiteY65" fmla="*/ 157216 h 285750"/>
                <a:gd name="connsiteX66" fmla="*/ 927472 w 1322388"/>
                <a:gd name="connsiteY66" fmla="*/ 174743 h 285750"/>
                <a:gd name="connsiteX67" fmla="*/ 928001 w 1322388"/>
                <a:gd name="connsiteY67" fmla="*/ 180054 h 285750"/>
                <a:gd name="connsiteX68" fmla="*/ 925354 w 1322388"/>
                <a:gd name="connsiteY68" fmla="*/ 183772 h 285750"/>
                <a:gd name="connsiteX69" fmla="*/ 925884 w 1322388"/>
                <a:gd name="connsiteY69" fmla="*/ 194926 h 285750"/>
                <a:gd name="connsiteX70" fmla="*/ 916884 w 1322388"/>
                <a:gd name="connsiteY70" fmla="*/ 212985 h 285750"/>
                <a:gd name="connsiteX71" fmla="*/ 897826 w 1322388"/>
                <a:gd name="connsiteY71" fmla="*/ 224670 h 285750"/>
                <a:gd name="connsiteX72" fmla="*/ 875593 w 1322388"/>
                <a:gd name="connsiteY72" fmla="*/ 226263 h 285750"/>
                <a:gd name="connsiteX73" fmla="*/ 865005 w 1322388"/>
                <a:gd name="connsiteY73" fmla="*/ 220952 h 285750"/>
                <a:gd name="connsiteX74" fmla="*/ 857594 w 1322388"/>
                <a:gd name="connsiteY74" fmla="*/ 216172 h 285750"/>
                <a:gd name="connsiteX75" fmla="*/ 847536 w 1322388"/>
                <a:gd name="connsiteY75" fmla="*/ 204487 h 285750"/>
                <a:gd name="connsiteX76" fmla="*/ 839065 w 1322388"/>
                <a:gd name="connsiteY76" fmla="*/ 183772 h 285750"/>
                <a:gd name="connsiteX77" fmla="*/ 840654 w 1322388"/>
                <a:gd name="connsiteY77" fmla="*/ 153498 h 285750"/>
                <a:gd name="connsiteX78" fmla="*/ 854417 w 1322388"/>
                <a:gd name="connsiteY78" fmla="*/ 124285 h 285750"/>
                <a:gd name="connsiteX79" fmla="*/ 864476 w 1322388"/>
                <a:gd name="connsiteY79" fmla="*/ 113132 h 285750"/>
                <a:gd name="connsiteX80" fmla="*/ 845947 w 1322388"/>
                <a:gd name="connsiteY80" fmla="*/ 94011 h 285750"/>
                <a:gd name="connsiteX81" fmla="*/ 803068 w 1322388"/>
                <a:gd name="connsiteY81" fmla="*/ 61080 h 285750"/>
                <a:gd name="connsiteX82" fmla="*/ 757012 w 1322388"/>
                <a:gd name="connsiteY82" fmla="*/ 36648 h 285750"/>
                <a:gd name="connsiteX83" fmla="*/ 705133 w 1322388"/>
                <a:gd name="connsiteY83" fmla="*/ 20714 h 285750"/>
                <a:gd name="connsiteX84" fmla="*/ 676546 w 1322388"/>
                <a:gd name="connsiteY84" fmla="*/ 16465 h 285750"/>
                <a:gd name="connsiteX85" fmla="*/ 657489 w 1322388"/>
                <a:gd name="connsiteY85" fmla="*/ 14872 h 285750"/>
                <a:gd name="connsiteX86" fmla="*/ 619373 w 1322388"/>
                <a:gd name="connsiteY86" fmla="*/ 17527 h 285750"/>
                <a:gd name="connsiteX87" fmla="*/ 564847 w 1322388"/>
                <a:gd name="connsiteY87" fmla="*/ 28150 h 285750"/>
                <a:gd name="connsiteX88" fmla="*/ 457383 w 1322388"/>
                <a:gd name="connsiteY88" fmla="*/ 71703 h 285750"/>
                <a:gd name="connsiteX89" fmla="*/ 388564 w 1322388"/>
                <a:gd name="connsiteY89" fmla="*/ 105165 h 285750"/>
                <a:gd name="connsiteX90" fmla="*/ 398093 w 1322388"/>
                <a:gd name="connsiteY90" fmla="*/ 113663 h 285750"/>
                <a:gd name="connsiteX91" fmla="*/ 413974 w 1322388"/>
                <a:gd name="connsiteY91" fmla="*/ 134908 h 285750"/>
                <a:gd name="connsiteX92" fmla="*/ 423503 w 1322388"/>
                <a:gd name="connsiteY92" fmla="*/ 159340 h 285750"/>
                <a:gd name="connsiteX93" fmla="*/ 427738 w 1322388"/>
                <a:gd name="connsiteY93" fmla="*/ 189615 h 285750"/>
                <a:gd name="connsiteX94" fmla="*/ 426150 w 1322388"/>
                <a:gd name="connsiteY94" fmla="*/ 205549 h 285750"/>
                <a:gd name="connsiteX95" fmla="*/ 424562 w 1322388"/>
                <a:gd name="connsiteY95" fmla="*/ 209267 h 285750"/>
                <a:gd name="connsiteX96" fmla="*/ 417680 w 1322388"/>
                <a:gd name="connsiteY96" fmla="*/ 209267 h 285750"/>
                <a:gd name="connsiteX97" fmla="*/ 417151 w 1322388"/>
                <a:gd name="connsiteY97" fmla="*/ 205549 h 285750"/>
                <a:gd name="connsiteX98" fmla="*/ 410798 w 1322388"/>
                <a:gd name="connsiteY98" fmla="*/ 216703 h 285750"/>
                <a:gd name="connsiteX99" fmla="*/ 390152 w 1322388"/>
                <a:gd name="connsiteY99" fmla="*/ 230512 h 285750"/>
                <a:gd name="connsiteX100" fmla="*/ 366860 w 1322388"/>
                <a:gd name="connsiteY100" fmla="*/ 232106 h 285750"/>
                <a:gd name="connsiteX101" fmla="*/ 344626 w 1322388"/>
                <a:gd name="connsiteY101" fmla="*/ 220952 h 285750"/>
                <a:gd name="connsiteX102" fmla="*/ 336685 w 1322388"/>
                <a:gd name="connsiteY102" fmla="*/ 210860 h 285750"/>
                <a:gd name="connsiteX103" fmla="*/ 332450 w 1322388"/>
                <a:gd name="connsiteY103" fmla="*/ 202893 h 285750"/>
                <a:gd name="connsiteX104" fmla="*/ 327686 w 1322388"/>
                <a:gd name="connsiteY104" fmla="*/ 188553 h 285750"/>
                <a:gd name="connsiteX105" fmla="*/ 327686 w 1322388"/>
                <a:gd name="connsiteY105" fmla="*/ 166245 h 285750"/>
                <a:gd name="connsiteX106" fmla="*/ 339861 w 1322388"/>
                <a:gd name="connsiteY106" fmla="*/ 138095 h 285750"/>
                <a:gd name="connsiteX107" fmla="*/ 362095 w 1322388"/>
                <a:gd name="connsiteY107" fmla="*/ 117381 h 285750"/>
                <a:gd name="connsiteX108" fmla="*/ 376388 w 1322388"/>
                <a:gd name="connsiteY108" fmla="*/ 111538 h 285750"/>
                <a:gd name="connsiteX109" fmla="*/ 375859 w 1322388"/>
                <a:gd name="connsiteY109" fmla="*/ 110476 h 285750"/>
                <a:gd name="connsiteX110" fmla="*/ 366860 w 1322388"/>
                <a:gd name="connsiteY110" fmla="*/ 114725 h 285750"/>
                <a:gd name="connsiteX111" fmla="*/ 358390 w 1322388"/>
                <a:gd name="connsiteY111" fmla="*/ 118443 h 285750"/>
                <a:gd name="connsiteX112" fmla="*/ 355213 w 1322388"/>
                <a:gd name="connsiteY112" fmla="*/ 118974 h 285750"/>
                <a:gd name="connsiteX113" fmla="*/ 352037 w 1322388"/>
                <a:gd name="connsiteY113" fmla="*/ 114725 h 285750"/>
                <a:gd name="connsiteX114" fmla="*/ 354155 w 1322388"/>
                <a:gd name="connsiteY114" fmla="*/ 112069 h 285750"/>
                <a:gd name="connsiteX115" fmla="*/ 360507 w 1322388"/>
                <a:gd name="connsiteY115" fmla="*/ 108883 h 285750"/>
                <a:gd name="connsiteX116" fmla="*/ 367389 w 1322388"/>
                <a:gd name="connsiteY116" fmla="*/ 105165 h 285750"/>
                <a:gd name="connsiteX117" fmla="*/ 356801 w 1322388"/>
                <a:gd name="connsiteY117" fmla="*/ 99322 h 285750"/>
                <a:gd name="connsiteX118" fmla="*/ 332450 w 1322388"/>
                <a:gd name="connsiteY118" fmla="*/ 89762 h 285750"/>
                <a:gd name="connsiteX119" fmla="*/ 291688 w 1322388"/>
                <a:gd name="connsiteY119" fmla="*/ 83388 h 285750"/>
                <a:gd name="connsiteX120" fmla="*/ 234515 w 1322388"/>
                <a:gd name="connsiteY120" fmla="*/ 86044 h 285750"/>
                <a:gd name="connsiteX121" fmla="*/ 181577 w 1322388"/>
                <a:gd name="connsiteY121" fmla="*/ 99322 h 285750"/>
                <a:gd name="connsiteX122" fmla="*/ 157755 w 1322388"/>
                <a:gd name="connsiteY122" fmla="*/ 108883 h 285750"/>
                <a:gd name="connsiteX123" fmla="*/ 131286 w 1322388"/>
                <a:gd name="connsiteY123" fmla="*/ 122692 h 285750"/>
                <a:gd name="connsiteX124" fmla="*/ 84701 w 1322388"/>
                <a:gd name="connsiteY124" fmla="*/ 159340 h 285750"/>
                <a:gd name="connsiteX125" fmla="*/ 46586 w 1322388"/>
                <a:gd name="connsiteY125" fmla="*/ 203955 h 285750"/>
                <a:gd name="connsiteX126" fmla="*/ 17470 w 1322388"/>
                <a:gd name="connsiteY126" fmla="*/ 254944 h 285750"/>
                <a:gd name="connsiteX127" fmla="*/ 6882 w 1322388"/>
                <a:gd name="connsiteY127" fmla="*/ 283094 h 285750"/>
                <a:gd name="connsiteX128" fmla="*/ 4765 w 1322388"/>
                <a:gd name="connsiteY128" fmla="*/ 285750 h 285750"/>
                <a:gd name="connsiteX129" fmla="*/ 0 w 1322388"/>
                <a:gd name="connsiteY129" fmla="*/ 284157 h 285750"/>
                <a:gd name="connsiteX130" fmla="*/ 0 w 1322388"/>
                <a:gd name="connsiteY130" fmla="*/ 280970 h 285750"/>
                <a:gd name="connsiteX131" fmla="*/ 6353 w 1322388"/>
                <a:gd name="connsiteY131" fmla="*/ 261849 h 285750"/>
                <a:gd name="connsiteX132" fmla="*/ 22234 w 1322388"/>
                <a:gd name="connsiteY132" fmla="*/ 225201 h 285750"/>
                <a:gd name="connsiteX133" fmla="*/ 41821 w 1322388"/>
                <a:gd name="connsiteY133" fmla="*/ 191739 h 285750"/>
                <a:gd name="connsiteX134" fmla="*/ 67231 w 1322388"/>
                <a:gd name="connsiteY134" fmla="*/ 160402 h 285750"/>
                <a:gd name="connsiteX135" fmla="*/ 95288 w 1322388"/>
                <a:gd name="connsiteY135" fmla="*/ 132784 h 285750"/>
                <a:gd name="connsiteX136" fmla="*/ 127581 w 1322388"/>
                <a:gd name="connsiteY136" fmla="*/ 109945 h 285750"/>
                <a:gd name="connsiteX137" fmla="*/ 162520 w 1322388"/>
                <a:gd name="connsiteY137" fmla="*/ 90824 h 285750"/>
                <a:gd name="connsiteX138" fmla="*/ 199576 w 1322388"/>
                <a:gd name="connsiteY138" fmla="*/ 76483 h 285750"/>
                <a:gd name="connsiteX139" fmla="*/ 219692 w 1322388"/>
                <a:gd name="connsiteY139" fmla="*/ 71703 h 285750"/>
                <a:gd name="connsiteX140" fmla="*/ 239279 w 1322388"/>
                <a:gd name="connsiteY140" fmla="*/ 67985 h 285750"/>
                <a:gd name="connsiteX141" fmla="*/ 282159 w 1322388"/>
                <a:gd name="connsiteY141" fmla="*/ 66392 h 285750"/>
                <a:gd name="connsiteX142" fmla="*/ 323980 w 1322388"/>
                <a:gd name="connsiteY142" fmla="*/ 73297 h 285750"/>
                <a:gd name="connsiteX143" fmla="*/ 362625 w 1322388"/>
                <a:gd name="connsiteY143" fmla="*/ 87637 h 285750"/>
                <a:gd name="connsiteX144" fmla="*/ 379565 w 1322388"/>
                <a:gd name="connsiteY144" fmla="*/ 98260 h 285750"/>
                <a:gd name="connsiteX145" fmla="*/ 416092 w 1322388"/>
                <a:gd name="connsiteY145" fmla="*/ 77546 h 285750"/>
                <a:gd name="connsiteX146" fmla="*/ 492322 w 1322388"/>
                <a:gd name="connsiteY146" fmla="*/ 39835 h 285750"/>
                <a:gd name="connsiteX147" fmla="*/ 551613 w 1322388"/>
                <a:gd name="connsiteY147" fmla="*/ 16465 h 285750"/>
                <a:gd name="connsiteX148" fmla="*/ 592375 w 1322388"/>
                <a:gd name="connsiteY148" fmla="*/ 5843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322388" h="285750">
                  <a:moveTo>
                    <a:pt x="874547" y="123825"/>
                  </a:moveTo>
                  <a:lnTo>
                    <a:pt x="865104" y="137666"/>
                  </a:lnTo>
                  <a:lnTo>
                    <a:pt x="856711" y="159492"/>
                  </a:lnTo>
                  <a:lnTo>
                    <a:pt x="855662" y="175994"/>
                  </a:lnTo>
                  <a:lnTo>
                    <a:pt x="857236" y="183979"/>
                  </a:lnTo>
                  <a:lnTo>
                    <a:pt x="862482" y="195690"/>
                  </a:lnTo>
                  <a:lnTo>
                    <a:pt x="876120" y="208466"/>
                  </a:lnTo>
                  <a:lnTo>
                    <a:pt x="887661" y="212725"/>
                  </a:lnTo>
                  <a:lnTo>
                    <a:pt x="894480" y="211660"/>
                  </a:lnTo>
                  <a:lnTo>
                    <a:pt x="902349" y="207934"/>
                  </a:lnTo>
                  <a:lnTo>
                    <a:pt x="914938" y="193561"/>
                  </a:lnTo>
                  <a:lnTo>
                    <a:pt x="915987" y="183979"/>
                  </a:lnTo>
                  <a:lnTo>
                    <a:pt x="915463" y="183447"/>
                  </a:lnTo>
                  <a:lnTo>
                    <a:pt x="914938" y="182914"/>
                  </a:lnTo>
                  <a:lnTo>
                    <a:pt x="896578" y="151507"/>
                  </a:lnTo>
                  <a:close/>
                  <a:moveTo>
                    <a:pt x="384474" y="117475"/>
                  </a:moveTo>
                  <a:lnTo>
                    <a:pt x="383409" y="120107"/>
                  </a:lnTo>
                  <a:lnTo>
                    <a:pt x="381277" y="122213"/>
                  </a:lnTo>
                  <a:lnTo>
                    <a:pt x="364226" y="134321"/>
                  </a:lnTo>
                  <a:lnTo>
                    <a:pt x="345042" y="158536"/>
                  </a:lnTo>
                  <a:lnTo>
                    <a:pt x="341312" y="178014"/>
                  </a:lnTo>
                  <a:lnTo>
                    <a:pt x="343444" y="189069"/>
                  </a:lnTo>
                  <a:lnTo>
                    <a:pt x="347707" y="200124"/>
                  </a:lnTo>
                  <a:lnTo>
                    <a:pt x="363693" y="214337"/>
                  </a:lnTo>
                  <a:lnTo>
                    <a:pt x="384474" y="219075"/>
                  </a:lnTo>
                  <a:lnTo>
                    <a:pt x="404191" y="211705"/>
                  </a:lnTo>
                  <a:lnTo>
                    <a:pt x="411118" y="201703"/>
                  </a:lnTo>
                  <a:lnTo>
                    <a:pt x="414315" y="199597"/>
                  </a:lnTo>
                  <a:lnTo>
                    <a:pt x="417512" y="201703"/>
                  </a:lnTo>
                  <a:lnTo>
                    <a:pt x="417512" y="187490"/>
                  </a:lnTo>
                  <a:lnTo>
                    <a:pt x="412716" y="163274"/>
                  </a:lnTo>
                  <a:lnTo>
                    <a:pt x="404191" y="141691"/>
                  </a:lnTo>
                  <a:lnTo>
                    <a:pt x="391935" y="124319"/>
                  </a:lnTo>
                  <a:close/>
                  <a:moveTo>
                    <a:pt x="633137" y="0"/>
                  </a:moveTo>
                  <a:lnTo>
                    <a:pt x="675487" y="0"/>
                  </a:lnTo>
                  <a:lnTo>
                    <a:pt x="695604" y="2656"/>
                  </a:lnTo>
                  <a:lnTo>
                    <a:pt x="722602" y="7436"/>
                  </a:lnTo>
                  <a:lnTo>
                    <a:pt x="772893" y="24963"/>
                  </a:lnTo>
                  <a:lnTo>
                    <a:pt x="820008" y="50458"/>
                  </a:lnTo>
                  <a:lnTo>
                    <a:pt x="861829" y="83388"/>
                  </a:lnTo>
                  <a:lnTo>
                    <a:pt x="880357" y="101978"/>
                  </a:lnTo>
                  <a:lnTo>
                    <a:pt x="907885" y="83388"/>
                  </a:lnTo>
                  <a:lnTo>
                    <a:pt x="965587" y="56300"/>
                  </a:lnTo>
                  <a:lnTo>
                    <a:pt x="1027524" y="42491"/>
                  </a:lnTo>
                  <a:lnTo>
                    <a:pt x="1089991" y="41960"/>
                  </a:lnTo>
                  <a:lnTo>
                    <a:pt x="1150869" y="54176"/>
                  </a:lnTo>
                  <a:lnTo>
                    <a:pt x="1208572" y="78608"/>
                  </a:lnTo>
                  <a:lnTo>
                    <a:pt x="1259922" y="115787"/>
                  </a:lnTo>
                  <a:lnTo>
                    <a:pt x="1303331" y="164652"/>
                  </a:lnTo>
                  <a:lnTo>
                    <a:pt x="1320800" y="193864"/>
                  </a:lnTo>
                  <a:lnTo>
                    <a:pt x="1322388" y="197582"/>
                  </a:lnTo>
                  <a:lnTo>
                    <a:pt x="1319741" y="202893"/>
                  </a:lnTo>
                  <a:lnTo>
                    <a:pt x="1314448" y="206080"/>
                  </a:lnTo>
                  <a:lnTo>
                    <a:pt x="1308624" y="205549"/>
                  </a:lnTo>
                  <a:lnTo>
                    <a:pt x="1305977" y="202362"/>
                  </a:lnTo>
                  <a:lnTo>
                    <a:pt x="1287979" y="175805"/>
                  </a:lnTo>
                  <a:lnTo>
                    <a:pt x="1245099" y="129597"/>
                  </a:lnTo>
                  <a:lnTo>
                    <a:pt x="1196396" y="94542"/>
                  </a:lnTo>
                  <a:lnTo>
                    <a:pt x="1142929" y="70641"/>
                  </a:lnTo>
                  <a:lnTo>
                    <a:pt x="1086815" y="58425"/>
                  </a:lnTo>
                  <a:lnTo>
                    <a:pt x="1029642" y="58425"/>
                  </a:lnTo>
                  <a:lnTo>
                    <a:pt x="970881" y="69579"/>
                  </a:lnTo>
                  <a:lnTo>
                    <a:pt x="914767" y="92948"/>
                  </a:lnTo>
                  <a:lnTo>
                    <a:pt x="887239" y="109945"/>
                  </a:lnTo>
                  <a:lnTo>
                    <a:pt x="898356" y="125348"/>
                  </a:lnTo>
                  <a:lnTo>
                    <a:pt x="919002" y="157216"/>
                  </a:lnTo>
                  <a:lnTo>
                    <a:pt x="927472" y="174743"/>
                  </a:lnTo>
                  <a:lnTo>
                    <a:pt x="928001" y="180054"/>
                  </a:lnTo>
                  <a:lnTo>
                    <a:pt x="925354" y="183772"/>
                  </a:lnTo>
                  <a:lnTo>
                    <a:pt x="925884" y="194926"/>
                  </a:lnTo>
                  <a:lnTo>
                    <a:pt x="916884" y="212985"/>
                  </a:lnTo>
                  <a:lnTo>
                    <a:pt x="897826" y="224670"/>
                  </a:lnTo>
                  <a:lnTo>
                    <a:pt x="875593" y="226263"/>
                  </a:lnTo>
                  <a:lnTo>
                    <a:pt x="865005" y="220952"/>
                  </a:lnTo>
                  <a:lnTo>
                    <a:pt x="857594" y="216172"/>
                  </a:lnTo>
                  <a:lnTo>
                    <a:pt x="847536" y="204487"/>
                  </a:lnTo>
                  <a:lnTo>
                    <a:pt x="839065" y="183772"/>
                  </a:lnTo>
                  <a:lnTo>
                    <a:pt x="840654" y="153498"/>
                  </a:lnTo>
                  <a:lnTo>
                    <a:pt x="854417" y="124285"/>
                  </a:lnTo>
                  <a:lnTo>
                    <a:pt x="864476" y="113132"/>
                  </a:lnTo>
                  <a:lnTo>
                    <a:pt x="845947" y="94011"/>
                  </a:lnTo>
                  <a:lnTo>
                    <a:pt x="803068" y="61080"/>
                  </a:lnTo>
                  <a:lnTo>
                    <a:pt x="757012" y="36648"/>
                  </a:lnTo>
                  <a:lnTo>
                    <a:pt x="705133" y="20714"/>
                  </a:lnTo>
                  <a:lnTo>
                    <a:pt x="676546" y="16465"/>
                  </a:lnTo>
                  <a:lnTo>
                    <a:pt x="657489" y="14872"/>
                  </a:lnTo>
                  <a:lnTo>
                    <a:pt x="619373" y="17527"/>
                  </a:lnTo>
                  <a:lnTo>
                    <a:pt x="564847" y="28150"/>
                  </a:lnTo>
                  <a:lnTo>
                    <a:pt x="457383" y="71703"/>
                  </a:lnTo>
                  <a:lnTo>
                    <a:pt x="388564" y="105165"/>
                  </a:lnTo>
                  <a:lnTo>
                    <a:pt x="398093" y="113663"/>
                  </a:lnTo>
                  <a:lnTo>
                    <a:pt x="413974" y="134908"/>
                  </a:lnTo>
                  <a:lnTo>
                    <a:pt x="423503" y="159340"/>
                  </a:lnTo>
                  <a:lnTo>
                    <a:pt x="427738" y="189615"/>
                  </a:lnTo>
                  <a:lnTo>
                    <a:pt x="426150" y="205549"/>
                  </a:lnTo>
                  <a:lnTo>
                    <a:pt x="424562" y="209267"/>
                  </a:lnTo>
                  <a:lnTo>
                    <a:pt x="417680" y="209267"/>
                  </a:lnTo>
                  <a:lnTo>
                    <a:pt x="417151" y="205549"/>
                  </a:lnTo>
                  <a:lnTo>
                    <a:pt x="410798" y="216703"/>
                  </a:lnTo>
                  <a:lnTo>
                    <a:pt x="390152" y="230512"/>
                  </a:lnTo>
                  <a:lnTo>
                    <a:pt x="366860" y="232106"/>
                  </a:lnTo>
                  <a:lnTo>
                    <a:pt x="344626" y="220952"/>
                  </a:lnTo>
                  <a:lnTo>
                    <a:pt x="336685" y="210860"/>
                  </a:lnTo>
                  <a:lnTo>
                    <a:pt x="332450" y="202893"/>
                  </a:lnTo>
                  <a:lnTo>
                    <a:pt x="327686" y="188553"/>
                  </a:lnTo>
                  <a:lnTo>
                    <a:pt x="327686" y="166245"/>
                  </a:lnTo>
                  <a:lnTo>
                    <a:pt x="339861" y="138095"/>
                  </a:lnTo>
                  <a:lnTo>
                    <a:pt x="362095" y="117381"/>
                  </a:lnTo>
                  <a:lnTo>
                    <a:pt x="376388" y="111538"/>
                  </a:lnTo>
                  <a:lnTo>
                    <a:pt x="375859" y="110476"/>
                  </a:lnTo>
                  <a:lnTo>
                    <a:pt x="366860" y="114725"/>
                  </a:lnTo>
                  <a:lnTo>
                    <a:pt x="358390" y="118443"/>
                  </a:lnTo>
                  <a:lnTo>
                    <a:pt x="355213" y="118974"/>
                  </a:lnTo>
                  <a:lnTo>
                    <a:pt x="352037" y="114725"/>
                  </a:lnTo>
                  <a:lnTo>
                    <a:pt x="354155" y="112069"/>
                  </a:lnTo>
                  <a:lnTo>
                    <a:pt x="360507" y="108883"/>
                  </a:lnTo>
                  <a:lnTo>
                    <a:pt x="367389" y="105165"/>
                  </a:lnTo>
                  <a:lnTo>
                    <a:pt x="356801" y="99322"/>
                  </a:lnTo>
                  <a:lnTo>
                    <a:pt x="332450" y="89762"/>
                  </a:lnTo>
                  <a:lnTo>
                    <a:pt x="291688" y="83388"/>
                  </a:lnTo>
                  <a:lnTo>
                    <a:pt x="234515" y="86044"/>
                  </a:lnTo>
                  <a:lnTo>
                    <a:pt x="181577" y="99322"/>
                  </a:lnTo>
                  <a:lnTo>
                    <a:pt x="157755" y="108883"/>
                  </a:lnTo>
                  <a:lnTo>
                    <a:pt x="131286" y="122692"/>
                  </a:lnTo>
                  <a:lnTo>
                    <a:pt x="84701" y="159340"/>
                  </a:lnTo>
                  <a:lnTo>
                    <a:pt x="46586" y="203955"/>
                  </a:lnTo>
                  <a:lnTo>
                    <a:pt x="17470" y="254944"/>
                  </a:lnTo>
                  <a:lnTo>
                    <a:pt x="6882" y="283094"/>
                  </a:lnTo>
                  <a:lnTo>
                    <a:pt x="4765" y="285750"/>
                  </a:lnTo>
                  <a:lnTo>
                    <a:pt x="0" y="284157"/>
                  </a:lnTo>
                  <a:lnTo>
                    <a:pt x="0" y="280970"/>
                  </a:lnTo>
                  <a:lnTo>
                    <a:pt x="6353" y="261849"/>
                  </a:lnTo>
                  <a:lnTo>
                    <a:pt x="22234" y="225201"/>
                  </a:lnTo>
                  <a:lnTo>
                    <a:pt x="41821" y="191739"/>
                  </a:lnTo>
                  <a:lnTo>
                    <a:pt x="67231" y="160402"/>
                  </a:lnTo>
                  <a:lnTo>
                    <a:pt x="95288" y="132784"/>
                  </a:lnTo>
                  <a:lnTo>
                    <a:pt x="127581" y="109945"/>
                  </a:lnTo>
                  <a:lnTo>
                    <a:pt x="162520" y="90824"/>
                  </a:lnTo>
                  <a:lnTo>
                    <a:pt x="199576" y="76483"/>
                  </a:lnTo>
                  <a:lnTo>
                    <a:pt x="219692" y="71703"/>
                  </a:lnTo>
                  <a:lnTo>
                    <a:pt x="239279" y="67985"/>
                  </a:lnTo>
                  <a:lnTo>
                    <a:pt x="282159" y="66392"/>
                  </a:lnTo>
                  <a:lnTo>
                    <a:pt x="323980" y="73297"/>
                  </a:lnTo>
                  <a:lnTo>
                    <a:pt x="362625" y="87637"/>
                  </a:lnTo>
                  <a:lnTo>
                    <a:pt x="379565" y="98260"/>
                  </a:lnTo>
                  <a:lnTo>
                    <a:pt x="416092" y="77546"/>
                  </a:lnTo>
                  <a:lnTo>
                    <a:pt x="492322" y="39835"/>
                  </a:lnTo>
                  <a:lnTo>
                    <a:pt x="551613" y="16465"/>
                  </a:lnTo>
                  <a:lnTo>
                    <a:pt x="592375" y="5843"/>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grpSp>
          <p:nvGrpSpPr>
            <p:cNvPr id="16" name="Group 15">
              <a:extLst>
                <a:ext uri="{FF2B5EF4-FFF2-40B4-BE49-F238E27FC236}">
                  <a16:creationId xmlns:a16="http://schemas.microsoft.com/office/drawing/2014/main" id="{71B55E9F-516E-910B-E74B-458C31EBC84B}"/>
                </a:ext>
              </a:extLst>
            </p:cNvPr>
            <p:cNvGrpSpPr/>
            <p:nvPr/>
          </p:nvGrpSpPr>
          <p:grpSpPr>
            <a:xfrm>
              <a:off x="6343447" y="5397283"/>
              <a:ext cx="1454151" cy="814388"/>
              <a:chOff x="7039978" y="5194877"/>
              <a:chExt cx="1454151" cy="814388"/>
            </a:xfrm>
          </p:grpSpPr>
          <p:sp>
            <p:nvSpPr>
              <p:cNvPr id="37" name="Freeform 52">
                <a:extLst>
                  <a:ext uri="{FF2B5EF4-FFF2-40B4-BE49-F238E27FC236}">
                    <a16:creationId xmlns:a16="http://schemas.microsoft.com/office/drawing/2014/main" id="{BB798E9C-1A90-53FA-FEDB-07072E5EDC11}"/>
                  </a:ext>
                </a:extLst>
              </p:cNvPr>
              <p:cNvSpPr>
                <a:spLocks/>
              </p:cNvSpPr>
              <p:nvPr/>
            </p:nvSpPr>
            <p:spPr bwMode="auto">
              <a:xfrm>
                <a:off x="7039978" y="5194877"/>
                <a:ext cx="1436688" cy="365125"/>
              </a:xfrm>
              <a:custGeom>
                <a:avLst/>
                <a:gdLst>
                  <a:gd name="T0" fmla="*/ 2713 w 2713"/>
                  <a:gd name="T1" fmla="*/ 688 h 688"/>
                  <a:gd name="T2" fmla="*/ 2445 w 2713"/>
                  <a:gd name="T3" fmla="*/ 665 h 688"/>
                  <a:gd name="T4" fmla="*/ 1909 w 2713"/>
                  <a:gd name="T5" fmla="*/ 638 h 688"/>
                  <a:gd name="T6" fmla="*/ 1641 w 2713"/>
                  <a:gd name="T7" fmla="*/ 629 h 688"/>
                  <a:gd name="T8" fmla="*/ 1344 w 2713"/>
                  <a:gd name="T9" fmla="*/ 619 h 688"/>
                  <a:gd name="T10" fmla="*/ 750 w 2713"/>
                  <a:gd name="T11" fmla="*/ 612 h 688"/>
                  <a:gd name="T12" fmla="*/ 453 w 2713"/>
                  <a:gd name="T13" fmla="*/ 619 h 688"/>
                  <a:gd name="T14" fmla="*/ 455 w 2713"/>
                  <a:gd name="T15" fmla="*/ 613 h 688"/>
                  <a:gd name="T16" fmla="*/ 452 w 2713"/>
                  <a:gd name="T17" fmla="*/ 606 h 688"/>
                  <a:gd name="T18" fmla="*/ 404 w 2713"/>
                  <a:gd name="T19" fmla="*/ 525 h 688"/>
                  <a:gd name="T20" fmla="*/ 299 w 2713"/>
                  <a:gd name="T21" fmla="*/ 368 h 688"/>
                  <a:gd name="T22" fmla="*/ 185 w 2713"/>
                  <a:gd name="T23" fmla="*/ 216 h 688"/>
                  <a:gd name="T24" fmla="*/ 63 w 2713"/>
                  <a:gd name="T25" fmla="*/ 69 h 688"/>
                  <a:gd name="T26" fmla="*/ 0 w 2713"/>
                  <a:gd name="T27" fmla="*/ 0 h 688"/>
                  <a:gd name="T28" fmla="*/ 168 w 2713"/>
                  <a:gd name="T29" fmla="*/ 43 h 688"/>
                  <a:gd name="T30" fmla="*/ 509 w 2713"/>
                  <a:gd name="T31" fmla="*/ 121 h 688"/>
                  <a:gd name="T32" fmla="*/ 1025 w 2713"/>
                  <a:gd name="T33" fmla="*/ 232 h 688"/>
                  <a:gd name="T34" fmla="*/ 1539 w 2713"/>
                  <a:gd name="T35" fmla="*/ 343 h 688"/>
                  <a:gd name="T36" fmla="*/ 1878 w 2713"/>
                  <a:gd name="T37" fmla="*/ 426 h 688"/>
                  <a:gd name="T38" fmla="*/ 2217 w 2713"/>
                  <a:gd name="T39" fmla="*/ 518 h 688"/>
                  <a:gd name="T40" fmla="*/ 2549 w 2713"/>
                  <a:gd name="T41" fmla="*/ 626 h 688"/>
                  <a:gd name="T42" fmla="*/ 2713 w 2713"/>
                  <a:gd name="T43" fmla="*/ 68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13" h="688">
                    <a:moveTo>
                      <a:pt x="2713" y="688"/>
                    </a:moveTo>
                    <a:lnTo>
                      <a:pt x="2445" y="665"/>
                    </a:lnTo>
                    <a:lnTo>
                      <a:pt x="1909" y="638"/>
                    </a:lnTo>
                    <a:lnTo>
                      <a:pt x="1641" y="629"/>
                    </a:lnTo>
                    <a:lnTo>
                      <a:pt x="1344" y="619"/>
                    </a:lnTo>
                    <a:lnTo>
                      <a:pt x="750" y="612"/>
                    </a:lnTo>
                    <a:lnTo>
                      <a:pt x="453" y="619"/>
                    </a:lnTo>
                    <a:lnTo>
                      <a:pt x="455" y="613"/>
                    </a:lnTo>
                    <a:lnTo>
                      <a:pt x="452" y="606"/>
                    </a:lnTo>
                    <a:lnTo>
                      <a:pt x="404" y="525"/>
                    </a:lnTo>
                    <a:lnTo>
                      <a:pt x="299" y="368"/>
                    </a:lnTo>
                    <a:lnTo>
                      <a:pt x="185" y="216"/>
                    </a:lnTo>
                    <a:lnTo>
                      <a:pt x="63" y="69"/>
                    </a:lnTo>
                    <a:lnTo>
                      <a:pt x="0" y="0"/>
                    </a:lnTo>
                    <a:lnTo>
                      <a:pt x="168" y="43"/>
                    </a:lnTo>
                    <a:lnTo>
                      <a:pt x="509" y="121"/>
                    </a:lnTo>
                    <a:lnTo>
                      <a:pt x="1025" y="232"/>
                    </a:lnTo>
                    <a:lnTo>
                      <a:pt x="1539" y="343"/>
                    </a:lnTo>
                    <a:lnTo>
                      <a:pt x="1878" y="426"/>
                    </a:lnTo>
                    <a:lnTo>
                      <a:pt x="2217" y="518"/>
                    </a:lnTo>
                    <a:lnTo>
                      <a:pt x="2549" y="626"/>
                    </a:lnTo>
                    <a:lnTo>
                      <a:pt x="2713" y="688"/>
                    </a:lnTo>
                    <a:close/>
                  </a:path>
                </a:pathLst>
              </a:custGeom>
              <a:solidFill>
                <a:srgbClr val="A2D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Rubik" pitchFamily="2" charset="-79"/>
                  <a:cs typeface="Rubik" pitchFamily="2" charset="-79"/>
                </a:endParaRPr>
              </a:p>
            </p:txBody>
          </p:sp>
          <p:sp>
            <p:nvSpPr>
              <p:cNvPr id="38" name="Freeform 53">
                <a:extLst>
                  <a:ext uri="{FF2B5EF4-FFF2-40B4-BE49-F238E27FC236}">
                    <a16:creationId xmlns:a16="http://schemas.microsoft.com/office/drawing/2014/main" id="{9C471C50-46E9-E9B2-8808-1EE59E7D36D4}"/>
                  </a:ext>
                </a:extLst>
              </p:cNvPr>
              <p:cNvSpPr>
                <a:spLocks/>
              </p:cNvSpPr>
              <p:nvPr/>
            </p:nvSpPr>
            <p:spPr bwMode="auto">
              <a:xfrm>
                <a:off x="7387641" y="5593340"/>
                <a:ext cx="1106488" cy="415925"/>
              </a:xfrm>
              <a:custGeom>
                <a:avLst/>
                <a:gdLst>
                  <a:gd name="T0" fmla="*/ 2091 w 2091"/>
                  <a:gd name="T1" fmla="*/ 0 h 786"/>
                  <a:gd name="T2" fmla="*/ 1681 w 2091"/>
                  <a:gd name="T3" fmla="*/ 177 h 786"/>
                  <a:gd name="T4" fmla="*/ 1066 w 2091"/>
                  <a:gd name="T5" fmla="*/ 459 h 786"/>
                  <a:gd name="T6" fmla="*/ 768 w 2091"/>
                  <a:gd name="T7" fmla="*/ 616 h 786"/>
                  <a:gd name="T8" fmla="*/ 574 w 2091"/>
                  <a:gd name="T9" fmla="*/ 727 h 786"/>
                  <a:gd name="T10" fmla="*/ 479 w 2091"/>
                  <a:gd name="T11" fmla="*/ 786 h 786"/>
                  <a:gd name="T12" fmla="*/ 460 w 2091"/>
                  <a:gd name="T13" fmla="*/ 786 h 786"/>
                  <a:gd name="T14" fmla="*/ 465 w 2091"/>
                  <a:gd name="T15" fmla="*/ 783 h 786"/>
                  <a:gd name="T16" fmla="*/ 469 w 2091"/>
                  <a:gd name="T17" fmla="*/ 773 h 786"/>
                  <a:gd name="T18" fmla="*/ 465 w 2091"/>
                  <a:gd name="T19" fmla="*/ 766 h 786"/>
                  <a:gd name="T20" fmla="*/ 358 w 2091"/>
                  <a:gd name="T21" fmla="*/ 605 h 786"/>
                  <a:gd name="T22" fmla="*/ 185 w 2091"/>
                  <a:gd name="T23" fmla="*/ 363 h 786"/>
                  <a:gd name="T24" fmla="*/ 65 w 2091"/>
                  <a:gd name="T25" fmla="*/ 209 h 786"/>
                  <a:gd name="T26" fmla="*/ 0 w 2091"/>
                  <a:gd name="T27" fmla="*/ 135 h 786"/>
                  <a:gd name="T28" fmla="*/ 1 w 2091"/>
                  <a:gd name="T29" fmla="*/ 134 h 786"/>
                  <a:gd name="T30" fmla="*/ 3 w 2091"/>
                  <a:gd name="T31" fmla="*/ 137 h 786"/>
                  <a:gd name="T32" fmla="*/ 7 w 2091"/>
                  <a:gd name="T33" fmla="*/ 138 h 786"/>
                  <a:gd name="T34" fmla="*/ 73 w 2091"/>
                  <a:gd name="T35" fmla="*/ 146 h 786"/>
                  <a:gd name="T36" fmla="*/ 208 w 2091"/>
                  <a:gd name="T37" fmla="*/ 151 h 786"/>
                  <a:gd name="T38" fmla="*/ 413 w 2091"/>
                  <a:gd name="T39" fmla="*/ 147 h 786"/>
                  <a:gd name="T40" fmla="*/ 548 w 2091"/>
                  <a:gd name="T41" fmla="*/ 141 h 786"/>
                  <a:gd name="T42" fmla="*/ 829 w 2091"/>
                  <a:gd name="T43" fmla="*/ 130 h 786"/>
                  <a:gd name="T44" fmla="*/ 1110 w 2091"/>
                  <a:gd name="T45" fmla="*/ 111 h 786"/>
                  <a:gd name="T46" fmla="*/ 1356 w 2091"/>
                  <a:gd name="T47" fmla="*/ 91 h 786"/>
                  <a:gd name="T48" fmla="*/ 1847 w 2091"/>
                  <a:gd name="T49" fmla="*/ 35 h 786"/>
                  <a:gd name="T50" fmla="*/ 2091 w 2091"/>
                  <a:gd name="T51"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1" h="786">
                    <a:moveTo>
                      <a:pt x="2091" y="0"/>
                    </a:moveTo>
                    <a:lnTo>
                      <a:pt x="1681" y="177"/>
                    </a:lnTo>
                    <a:lnTo>
                      <a:pt x="1066" y="459"/>
                    </a:lnTo>
                    <a:lnTo>
                      <a:pt x="768" y="616"/>
                    </a:lnTo>
                    <a:lnTo>
                      <a:pt x="574" y="727"/>
                    </a:lnTo>
                    <a:lnTo>
                      <a:pt x="479" y="786"/>
                    </a:lnTo>
                    <a:lnTo>
                      <a:pt x="460" y="786"/>
                    </a:lnTo>
                    <a:lnTo>
                      <a:pt x="465" y="783"/>
                    </a:lnTo>
                    <a:lnTo>
                      <a:pt x="469" y="773"/>
                    </a:lnTo>
                    <a:lnTo>
                      <a:pt x="465" y="766"/>
                    </a:lnTo>
                    <a:lnTo>
                      <a:pt x="358" y="605"/>
                    </a:lnTo>
                    <a:lnTo>
                      <a:pt x="185" y="363"/>
                    </a:lnTo>
                    <a:lnTo>
                      <a:pt x="65" y="209"/>
                    </a:lnTo>
                    <a:lnTo>
                      <a:pt x="0" y="135"/>
                    </a:lnTo>
                    <a:lnTo>
                      <a:pt x="1" y="134"/>
                    </a:lnTo>
                    <a:lnTo>
                      <a:pt x="3" y="137"/>
                    </a:lnTo>
                    <a:lnTo>
                      <a:pt x="7" y="138"/>
                    </a:lnTo>
                    <a:lnTo>
                      <a:pt x="73" y="146"/>
                    </a:lnTo>
                    <a:lnTo>
                      <a:pt x="208" y="151"/>
                    </a:lnTo>
                    <a:lnTo>
                      <a:pt x="413" y="147"/>
                    </a:lnTo>
                    <a:lnTo>
                      <a:pt x="548" y="141"/>
                    </a:lnTo>
                    <a:lnTo>
                      <a:pt x="829" y="130"/>
                    </a:lnTo>
                    <a:lnTo>
                      <a:pt x="1110" y="111"/>
                    </a:lnTo>
                    <a:lnTo>
                      <a:pt x="1356" y="91"/>
                    </a:lnTo>
                    <a:lnTo>
                      <a:pt x="1847" y="35"/>
                    </a:lnTo>
                    <a:lnTo>
                      <a:pt x="2091" y="0"/>
                    </a:lnTo>
                    <a:close/>
                  </a:path>
                </a:pathLst>
              </a:custGeom>
              <a:solidFill>
                <a:srgbClr val="A2D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Rubik" pitchFamily="2" charset="-79"/>
                  <a:cs typeface="Rubik" pitchFamily="2" charset="-79"/>
                </a:endParaRPr>
              </a:p>
            </p:txBody>
          </p:sp>
          <p:sp>
            <p:nvSpPr>
              <p:cNvPr id="39" name="Freeform 54">
                <a:extLst>
                  <a:ext uri="{FF2B5EF4-FFF2-40B4-BE49-F238E27FC236}">
                    <a16:creationId xmlns:a16="http://schemas.microsoft.com/office/drawing/2014/main" id="{57B5ABF3-26D4-9135-0FF9-951C3C66FD00}"/>
                  </a:ext>
                </a:extLst>
              </p:cNvPr>
              <p:cNvSpPr>
                <a:spLocks/>
              </p:cNvSpPr>
              <p:nvPr/>
            </p:nvSpPr>
            <p:spPr bwMode="auto">
              <a:xfrm>
                <a:off x="7289216" y="5537777"/>
                <a:ext cx="1174750" cy="219075"/>
              </a:xfrm>
              <a:custGeom>
                <a:avLst/>
                <a:gdLst>
                  <a:gd name="T0" fmla="*/ 2220 w 2220"/>
                  <a:gd name="T1" fmla="*/ 78 h 416"/>
                  <a:gd name="T2" fmla="*/ 1979 w 2220"/>
                  <a:gd name="T3" fmla="*/ 111 h 416"/>
                  <a:gd name="T4" fmla="*/ 1496 w 2220"/>
                  <a:gd name="T5" fmla="*/ 164 h 416"/>
                  <a:gd name="T6" fmla="*/ 1254 w 2220"/>
                  <a:gd name="T7" fmla="*/ 183 h 416"/>
                  <a:gd name="T8" fmla="*/ 993 w 2220"/>
                  <a:gd name="T9" fmla="*/ 200 h 416"/>
                  <a:gd name="T10" fmla="*/ 734 w 2220"/>
                  <a:gd name="T11" fmla="*/ 210 h 416"/>
                  <a:gd name="T12" fmla="*/ 599 w 2220"/>
                  <a:gd name="T13" fmla="*/ 213 h 416"/>
                  <a:gd name="T14" fmla="*/ 327 w 2220"/>
                  <a:gd name="T15" fmla="*/ 215 h 416"/>
                  <a:gd name="T16" fmla="*/ 193 w 2220"/>
                  <a:gd name="T17" fmla="*/ 226 h 416"/>
                  <a:gd name="T18" fmla="*/ 187 w 2220"/>
                  <a:gd name="T19" fmla="*/ 228 h 416"/>
                  <a:gd name="T20" fmla="*/ 184 w 2220"/>
                  <a:gd name="T21" fmla="*/ 236 h 416"/>
                  <a:gd name="T22" fmla="*/ 187 w 2220"/>
                  <a:gd name="T23" fmla="*/ 239 h 416"/>
                  <a:gd name="T24" fmla="*/ 186 w 2220"/>
                  <a:gd name="T25" fmla="*/ 240 h 416"/>
                  <a:gd name="T26" fmla="*/ 174 w 2220"/>
                  <a:gd name="T27" fmla="*/ 226 h 416"/>
                  <a:gd name="T28" fmla="*/ 163 w 2220"/>
                  <a:gd name="T29" fmla="*/ 213 h 416"/>
                  <a:gd name="T30" fmla="*/ 157 w 2220"/>
                  <a:gd name="T31" fmla="*/ 210 h 416"/>
                  <a:gd name="T32" fmla="*/ 145 w 2220"/>
                  <a:gd name="T33" fmla="*/ 217 h 416"/>
                  <a:gd name="T34" fmla="*/ 148 w 2220"/>
                  <a:gd name="T35" fmla="*/ 225 h 416"/>
                  <a:gd name="T36" fmla="*/ 160 w 2220"/>
                  <a:gd name="T37" fmla="*/ 243 h 416"/>
                  <a:gd name="T38" fmla="*/ 171 w 2220"/>
                  <a:gd name="T39" fmla="*/ 261 h 416"/>
                  <a:gd name="T40" fmla="*/ 135 w 2220"/>
                  <a:gd name="T41" fmla="*/ 338 h 416"/>
                  <a:gd name="T42" fmla="*/ 102 w 2220"/>
                  <a:gd name="T43" fmla="*/ 416 h 416"/>
                  <a:gd name="T44" fmla="*/ 68 w 2220"/>
                  <a:gd name="T45" fmla="*/ 314 h 416"/>
                  <a:gd name="T46" fmla="*/ 17 w 2220"/>
                  <a:gd name="T47" fmla="*/ 107 h 416"/>
                  <a:gd name="T48" fmla="*/ 0 w 2220"/>
                  <a:gd name="T49" fmla="*/ 0 h 416"/>
                  <a:gd name="T50" fmla="*/ 292 w 2220"/>
                  <a:gd name="T51" fmla="*/ 2 h 416"/>
                  <a:gd name="T52" fmla="*/ 878 w 2220"/>
                  <a:gd name="T53" fmla="*/ 7 h 416"/>
                  <a:gd name="T54" fmla="*/ 1172 w 2220"/>
                  <a:gd name="T55" fmla="*/ 16 h 416"/>
                  <a:gd name="T56" fmla="*/ 1696 w 2220"/>
                  <a:gd name="T57" fmla="*/ 42 h 416"/>
                  <a:gd name="T58" fmla="*/ 2220 w 2220"/>
                  <a:gd name="T59" fmla="*/ 7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0" h="416">
                    <a:moveTo>
                      <a:pt x="2220" y="78"/>
                    </a:moveTo>
                    <a:lnTo>
                      <a:pt x="1979" y="111"/>
                    </a:lnTo>
                    <a:lnTo>
                      <a:pt x="1496" y="164"/>
                    </a:lnTo>
                    <a:lnTo>
                      <a:pt x="1254" y="183"/>
                    </a:lnTo>
                    <a:lnTo>
                      <a:pt x="993" y="200"/>
                    </a:lnTo>
                    <a:lnTo>
                      <a:pt x="734" y="210"/>
                    </a:lnTo>
                    <a:lnTo>
                      <a:pt x="599" y="213"/>
                    </a:lnTo>
                    <a:lnTo>
                      <a:pt x="327" y="215"/>
                    </a:lnTo>
                    <a:lnTo>
                      <a:pt x="193" y="226"/>
                    </a:lnTo>
                    <a:lnTo>
                      <a:pt x="187" y="228"/>
                    </a:lnTo>
                    <a:lnTo>
                      <a:pt x="184" y="236"/>
                    </a:lnTo>
                    <a:lnTo>
                      <a:pt x="187" y="239"/>
                    </a:lnTo>
                    <a:lnTo>
                      <a:pt x="186" y="240"/>
                    </a:lnTo>
                    <a:lnTo>
                      <a:pt x="174" y="226"/>
                    </a:lnTo>
                    <a:lnTo>
                      <a:pt x="163" y="213"/>
                    </a:lnTo>
                    <a:lnTo>
                      <a:pt x="157" y="210"/>
                    </a:lnTo>
                    <a:lnTo>
                      <a:pt x="145" y="217"/>
                    </a:lnTo>
                    <a:lnTo>
                      <a:pt x="148" y="225"/>
                    </a:lnTo>
                    <a:lnTo>
                      <a:pt x="160" y="243"/>
                    </a:lnTo>
                    <a:lnTo>
                      <a:pt x="171" y="261"/>
                    </a:lnTo>
                    <a:lnTo>
                      <a:pt x="135" y="338"/>
                    </a:lnTo>
                    <a:lnTo>
                      <a:pt x="102" y="416"/>
                    </a:lnTo>
                    <a:lnTo>
                      <a:pt x="68" y="314"/>
                    </a:lnTo>
                    <a:lnTo>
                      <a:pt x="17" y="107"/>
                    </a:lnTo>
                    <a:lnTo>
                      <a:pt x="0" y="0"/>
                    </a:lnTo>
                    <a:lnTo>
                      <a:pt x="292" y="2"/>
                    </a:lnTo>
                    <a:lnTo>
                      <a:pt x="878" y="7"/>
                    </a:lnTo>
                    <a:lnTo>
                      <a:pt x="1172" y="16"/>
                    </a:lnTo>
                    <a:lnTo>
                      <a:pt x="1696" y="42"/>
                    </a:lnTo>
                    <a:lnTo>
                      <a:pt x="2220" y="78"/>
                    </a:lnTo>
                    <a:close/>
                  </a:path>
                </a:pathLst>
              </a:custGeom>
              <a:solidFill>
                <a:srgbClr val="6BC6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Rubik" pitchFamily="2" charset="-79"/>
                  <a:cs typeface="Rubik" pitchFamily="2" charset="-79"/>
                </a:endParaRPr>
              </a:p>
            </p:txBody>
          </p:sp>
          <p:sp>
            <p:nvSpPr>
              <p:cNvPr id="40" name="Freeform 55">
                <a:extLst>
                  <a:ext uri="{FF2B5EF4-FFF2-40B4-BE49-F238E27FC236}">
                    <a16:creationId xmlns:a16="http://schemas.microsoft.com/office/drawing/2014/main" id="{64CF3B33-CF2F-B17A-6763-24573CFC5F11}"/>
                  </a:ext>
                </a:extLst>
              </p:cNvPr>
              <p:cNvSpPr>
                <a:spLocks/>
              </p:cNvSpPr>
              <p:nvPr/>
            </p:nvSpPr>
            <p:spPr bwMode="auto">
              <a:xfrm>
                <a:off x="7357478" y="5691765"/>
                <a:ext cx="84138" cy="76200"/>
              </a:xfrm>
              <a:custGeom>
                <a:avLst/>
                <a:gdLst>
                  <a:gd name="T0" fmla="*/ 61 w 157"/>
                  <a:gd name="T1" fmla="*/ 0 h 144"/>
                  <a:gd name="T2" fmla="*/ 107 w 157"/>
                  <a:gd name="T3" fmla="*/ 71 h 144"/>
                  <a:gd name="T4" fmla="*/ 157 w 157"/>
                  <a:gd name="T5" fmla="*/ 141 h 144"/>
                  <a:gd name="T6" fmla="*/ 78 w 157"/>
                  <a:gd name="T7" fmla="*/ 143 h 144"/>
                  <a:gd name="T8" fmla="*/ 0 w 157"/>
                  <a:gd name="T9" fmla="*/ 144 h 144"/>
                  <a:gd name="T10" fmla="*/ 30 w 157"/>
                  <a:gd name="T11" fmla="*/ 74 h 144"/>
                  <a:gd name="T12" fmla="*/ 61 w 157"/>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57" h="144">
                    <a:moveTo>
                      <a:pt x="61" y="0"/>
                    </a:moveTo>
                    <a:lnTo>
                      <a:pt x="107" y="71"/>
                    </a:lnTo>
                    <a:lnTo>
                      <a:pt x="157" y="141"/>
                    </a:lnTo>
                    <a:lnTo>
                      <a:pt x="78" y="143"/>
                    </a:lnTo>
                    <a:lnTo>
                      <a:pt x="0" y="144"/>
                    </a:lnTo>
                    <a:lnTo>
                      <a:pt x="30" y="74"/>
                    </a:lnTo>
                    <a:lnTo>
                      <a:pt x="6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400">
                  <a:latin typeface="Rubik" pitchFamily="2" charset="-79"/>
                  <a:cs typeface="Rubik" pitchFamily="2" charset="-79"/>
                </a:endParaRPr>
              </a:p>
            </p:txBody>
          </p:sp>
        </p:grpSp>
        <p:sp>
          <p:nvSpPr>
            <p:cNvPr id="17" name="Freeform 56">
              <a:extLst>
                <a:ext uri="{FF2B5EF4-FFF2-40B4-BE49-F238E27FC236}">
                  <a16:creationId xmlns:a16="http://schemas.microsoft.com/office/drawing/2014/main" id="{AD3B10ED-B845-72A7-E8C1-EAF36EB646C2}"/>
                </a:ext>
              </a:extLst>
            </p:cNvPr>
            <p:cNvSpPr>
              <a:spLocks/>
            </p:cNvSpPr>
            <p:nvPr/>
          </p:nvSpPr>
          <p:spPr bwMode="auto">
            <a:xfrm>
              <a:off x="6697078" y="1194377"/>
              <a:ext cx="1331913" cy="803275"/>
            </a:xfrm>
            <a:custGeom>
              <a:avLst/>
              <a:gdLst>
                <a:gd name="T0" fmla="*/ 2481 w 2517"/>
                <a:gd name="T1" fmla="*/ 586 h 1517"/>
                <a:gd name="T2" fmla="*/ 2401 w 2517"/>
                <a:gd name="T3" fmla="*/ 432 h 1517"/>
                <a:gd name="T4" fmla="*/ 2283 w 2517"/>
                <a:gd name="T5" fmla="*/ 311 h 1517"/>
                <a:gd name="T6" fmla="*/ 2137 w 2517"/>
                <a:gd name="T7" fmla="*/ 220 h 1517"/>
                <a:gd name="T8" fmla="*/ 2013 w 2517"/>
                <a:gd name="T9" fmla="*/ 170 h 1517"/>
                <a:gd name="T10" fmla="*/ 1701 w 2517"/>
                <a:gd name="T11" fmla="*/ 87 h 1517"/>
                <a:gd name="T12" fmla="*/ 1271 w 2517"/>
                <a:gd name="T13" fmla="*/ 19 h 1517"/>
                <a:gd name="T14" fmla="*/ 1081 w 2517"/>
                <a:gd name="T15" fmla="*/ 3 h 1517"/>
                <a:gd name="T16" fmla="*/ 715 w 2517"/>
                <a:gd name="T17" fmla="*/ 12 h 1517"/>
                <a:gd name="T18" fmla="*/ 405 w 2517"/>
                <a:gd name="T19" fmla="*/ 84 h 1517"/>
                <a:gd name="T20" fmla="*/ 254 w 2517"/>
                <a:gd name="T21" fmla="*/ 161 h 1517"/>
                <a:gd name="T22" fmla="*/ 133 w 2517"/>
                <a:gd name="T23" fmla="*/ 271 h 1517"/>
                <a:gd name="T24" fmla="*/ 51 w 2517"/>
                <a:gd name="T25" fmla="*/ 418 h 1517"/>
                <a:gd name="T26" fmla="*/ 23 w 2517"/>
                <a:gd name="T27" fmla="*/ 556 h 1517"/>
                <a:gd name="T28" fmla="*/ 1 w 2517"/>
                <a:gd name="T29" fmla="*/ 675 h 1517"/>
                <a:gd name="T30" fmla="*/ 7 w 2517"/>
                <a:gd name="T31" fmla="*/ 838 h 1517"/>
                <a:gd name="T32" fmla="*/ 54 w 2517"/>
                <a:gd name="T33" fmla="*/ 997 h 1517"/>
                <a:gd name="T34" fmla="*/ 142 w 2517"/>
                <a:gd name="T35" fmla="*/ 1148 h 1517"/>
                <a:gd name="T36" fmla="*/ 205 w 2517"/>
                <a:gd name="T37" fmla="*/ 1219 h 1517"/>
                <a:gd name="T38" fmla="*/ 361 w 2517"/>
                <a:gd name="T39" fmla="*/ 1333 h 1517"/>
                <a:gd name="T40" fmla="*/ 585 w 2517"/>
                <a:gd name="T41" fmla="*/ 1420 h 1517"/>
                <a:gd name="T42" fmla="*/ 870 w 2517"/>
                <a:gd name="T43" fmla="*/ 1475 h 1517"/>
                <a:gd name="T44" fmla="*/ 1196 w 2517"/>
                <a:gd name="T45" fmla="*/ 1510 h 1517"/>
                <a:gd name="T46" fmla="*/ 1632 w 2517"/>
                <a:gd name="T47" fmla="*/ 1508 h 1517"/>
                <a:gd name="T48" fmla="*/ 1823 w 2517"/>
                <a:gd name="T49" fmla="*/ 1484 h 1517"/>
                <a:gd name="T50" fmla="*/ 2107 w 2517"/>
                <a:gd name="T51" fmla="*/ 1402 h 1517"/>
                <a:gd name="T52" fmla="*/ 2254 w 2517"/>
                <a:gd name="T53" fmla="*/ 1320 h 1517"/>
                <a:gd name="T54" fmla="*/ 2349 w 2517"/>
                <a:gd name="T55" fmla="*/ 1236 h 1517"/>
                <a:gd name="T56" fmla="*/ 2424 w 2517"/>
                <a:gd name="T57" fmla="*/ 1138 h 1517"/>
                <a:gd name="T58" fmla="*/ 2490 w 2517"/>
                <a:gd name="T59" fmla="*/ 992 h 1517"/>
                <a:gd name="T60" fmla="*/ 2517 w 2517"/>
                <a:gd name="T61" fmla="*/ 832 h 1517"/>
                <a:gd name="T62" fmla="*/ 2504 w 2517"/>
                <a:gd name="T63" fmla="*/ 671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17" h="1517">
                  <a:moveTo>
                    <a:pt x="2494" y="631"/>
                  </a:moveTo>
                  <a:lnTo>
                    <a:pt x="2481" y="586"/>
                  </a:lnTo>
                  <a:lnTo>
                    <a:pt x="2445" y="505"/>
                  </a:lnTo>
                  <a:lnTo>
                    <a:pt x="2401" y="432"/>
                  </a:lnTo>
                  <a:lnTo>
                    <a:pt x="2346" y="369"/>
                  </a:lnTo>
                  <a:lnTo>
                    <a:pt x="2283" y="311"/>
                  </a:lnTo>
                  <a:lnTo>
                    <a:pt x="2214" y="262"/>
                  </a:lnTo>
                  <a:lnTo>
                    <a:pt x="2137" y="220"/>
                  </a:lnTo>
                  <a:lnTo>
                    <a:pt x="2057" y="184"/>
                  </a:lnTo>
                  <a:lnTo>
                    <a:pt x="2013" y="170"/>
                  </a:lnTo>
                  <a:lnTo>
                    <a:pt x="1911" y="138"/>
                  </a:lnTo>
                  <a:lnTo>
                    <a:pt x="1701" y="87"/>
                  </a:lnTo>
                  <a:lnTo>
                    <a:pt x="1487" y="48"/>
                  </a:lnTo>
                  <a:lnTo>
                    <a:pt x="1271" y="19"/>
                  </a:lnTo>
                  <a:lnTo>
                    <a:pt x="1164" y="9"/>
                  </a:lnTo>
                  <a:lnTo>
                    <a:pt x="1081" y="3"/>
                  </a:lnTo>
                  <a:lnTo>
                    <a:pt x="901" y="0"/>
                  </a:lnTo>
                  <a:lnTo>
                    <a:pt x="715" y="12"/>
                  </a:lnTo>
                  <a:lnTo>
                    <a:pt x="534" y="43"/>
                  </a:lnTo>
                  <a:lnTo>
                    <a:pt x="405" y="84"/>
                  </a:lnTo>
                  <a:lnTo>
                    <a:pt x="326" y="118"/>
                  </a:lnTo>
                  <a:lnTo>
                    <a:pt x="254" y="161"/>
                  </a:lnTo>
                  <a:lnTo>
                    <a:pt x="190" y="212"/>
                  </a:lnTo>
                  <a:lnTo>
                    <a:pt x="133" y="271"/>
                  </a:lnTo>
                  <a:lnTo>
                    <a:pt x="86" y="340"/>
                  </a:lnTo>
                  <a:lnTo>
                    <a:pt x="51" y="418"/>
                  </a:lnTo>
                  <a:lnTo>
                    <a:pt x="28" y="507"/>
                  </a:lnTo>
                  <a:lnTo>
                    <a:pt x="23" y="556"/>
                  </a:lnTo>
                  <a:lnTo>
                    <a:pt x="13" y="595"/>
                  </a:lnTo>
                  <a:lnTo>
                    <a:pt x="1" y="675"/>
                  </a:lnTo>
                  <a:lnTo>
                    <a:pt x="0" y="756"/>
                  </a:lnTo>
                  <a:lnTo>
                    <a:pt x="7" y="838"/>
                  </a:lnTo>
                  <a:lnTo>
                    <a:pt x="25" y="918"/>
                  </a:lnTo>
                  <a:lnTo>
                    <a:pt x="54" y="997"/>
                  </a:lnTo>
                  <a:lnTo>
                    <a:pt x="93" y="1075"/>
                  </a:lnTo>
                  <a:lnTo>
                    <a:pt x="142" y="1148"/>
                  </a:lnTo>
                  <a:lnTo>
                    <a:pt x="172" y="1183"/>
                  </a:lnTo>
                  <a:lnTo>
                    <a:pt x="205" y="1219"/>
                  </a:lnTo>
                  <a:lnTo>
                    <a:pt x="280" y="1281"/>
                  </a:lnTo>
                  <a:lnTo>
                    <a:pt x="361" y="1333"/>
                  </a:lnTo>
                  <a:lnTo>
                    <a:pt x="449" y="1373"/>
                  </a:lnTo>
                  <a:lnTo>
                    <a:pt x="585" y="1420"/>
                  </a:lnTo>
                  <a:lnTo>
                    <a:pt x="775" y="1462"/>
                  </a:lnTo>
                  <a:lnTo>
                    <a:pt x="870" y="1475"/>
                  </a:lnTo>
                  <a:lnTo>
                    <a:pt x="978" y="1491"/>
                  </a:lnTo>
                  <a:lnTo>
                    <a:pt x="1196" y="1510"/>
                  </a:lnTo>
                  <a:lnTo>
                    <a:pt x="1413" y="1517"/>
                  </a:lnTo>
                  <a:lnTo>
                    <a:pt x="1632" y="1508"/>
                  </a:lnTo>
                  <a:lnTo>
                    <a:pt x="1740" y="1495"/>
                  </a:lnTo>
                  <a:lnTo>
                    <a:pt x="1823" y="1484"/>
                  </a:lnTo>
                  <a:lnTo>
                    <a:pt x="1988" y="1446"/>
                  </a:lnTo>
                  <a:lnTo>
                    <a:pt x="2107" y="1402"/>
                  </a:lnTo>
                  <a:lnTo>
                    <a:pt x="2182" y="1364"/>
                  </a:lnTo>
                  <a:lnTo>
                    <a:pt x="2254" y="1320"/>
                  </a:lnTo>
                  <a:lnTo>
                    <a:pt x="2319" y="1266"/>
                  </a:lnTo>
                  <a:lnTo>
                    <a:pt x="2349" y="1236"/>
                  </a:lnTo>
                  <a:lnTo>
                    <a:pt x="2376" y="1206"/>
                  </a:lnTo>
                  <a:lnTo>
                    <a:pt x="2424" y="1138"/>
                  </a:lnTo>
                  <a:lnTo>
                    <a:pt x="2463" y="1068"/>
                  </a:lnTo>
                  <a:lnTo>
                    <a:pt x="2490" y="992"/>
                  </a:lnTo>
                  <a:lnTo>
                    <a:pt x="2509" y="913"/>
                  </a:lnTo>
                  <a:lnTo>
                    <a:pt x="2517" y="832"/>
                  </a:lnTo>
                  <a:lnTo>
                    <a:pt x="2516" y="751"/>
                  </a:lnTo>
                  <a:lnTo>
                    <a:pt x="2504" y="671"/>
                  </a:lnTo>
                  <a:lnTo>
                    <a:pt x="2494" y="631"/>
                  </a:lnTo>
                  <a:close/>
                </a:path>
              </a:pathLst>
            </a:custGeom>
            <a:solidFill>
              <a:schemeClr val="tx2"/>
            </a:solidFill>
            <a:ln>
              <a:noFill/>
            </a:ln>
          </p:spPr>
          <p:txBody>
            <a:bodyPr vert="horz" wrap="square" lIns="91440" tIns="45720" rIns="91440" bIns="45720" numCol="1" anchor="ctr" anchorCtr="0" compatLnSpc="1">
              <a:prstTxWarp prst="textNoShape">
                <a:avLst/>
              </a:prstTxWarp>
            </a:bodyPr>
            <a:lstStyle/>
            <a:p>
              <a:pPr algn="ctr"/>
              <a:r>
                <a:rPr lang="en-US" sz="3600" b="1" cap="all" dirty="0">
                  <a:solidFill>
                    <a:schemeClr val="bg1"/>
                  </a:solidFill>
                  <a:latin typeface="Rubik" pitchFamily="2" charset="-79"/>
                  <a:cs typeface="Rubik" pitchFamily="2" charset="-79"/>
                </a:rPr>
                <a:t>1</a:t>
              </a:r>
            </a:p>
          </p:txBody>
        </p:sp>
        <p:sp>
          <p:nvSpPr>
            <p:cNvPr id="18" name="Freeform 128">
              <a:extLst>
                <a:ext uri="{FF2B5EF4-FFF2-40B4-BE49-F238E27FC236}">
                  <a16:creationId xmlns:a16="http://schemas.microsoft.com/office/drawing/2014/main" id="{92F2B7A0-A3B7-AA1B-6929-070DDFBB0535}"/>
                </a:ext>
              </a:extLst>
            </p:cNvPr>
            <p:cNvSpPr>
              <a:spLocks/>
            </p:cNvSpPr>
            <p:nvPr/>
          </p:nvSpPr>
          <p:spPr bwMode="auto">
            <a:xfrm>
              <a:off x="4115803" y="1154690"/>
              <a:ext cx="1530350" cy="833438"/>
            </a:xfrm>
            <a:custGeom>
              <a:avLst/>
              <a:gdLst>
                <a:gd name="T0" fmla="*/ 2875 w 2892"/>
                <a:gd name="T1" fmla="*/ 710 h 1574"/>
                <a:gd name="T2" fmla="*/ 2812 w 2892"/>
                <a:gd name="T3" fmla="*/ 552 h 1574"/>
                <a:gd name="T4" fmla="*/ 2710 w 2892"/>
                <a:gd name="T5" fmla="*/ 417 h 1574"/>
                <a:gd name="T6" fmla="*/ 2579 w 2892"/>
                <a:gd name="T7" fmla="*/ 305 h 1574"/>
                <a:gd name="T8" fmla="*/ 2469 w 2892"/>
                <a:gd name="T9" fmla="*/ 237 h 1574"/>
                <a:gd name="T10" fmla="*/ 2200 w 2892"/>
                <a:gd name="T11" fmla="*/ 119 h 1574"/>
                <a:gd name="T12" fmla="*/ 1814 w 2892"/>
                <a:gd name="T13" fmla="*/ 27 h 1574"/>
                <a:gd name="T14" fmla="*/ 1417 w 2892"/>
                <a:gd name="T15" fmla="*/ 0 h 1574"/>
                <a:gd name="T16" fmla="*/ 1024 w 2892"/>
                <a:gd name="T17" fmla="*/ 34 h 1574"/>
                <a:gd name="T18" fmla="*/ 830 w 2892"/>
                <a:gd name="T19" fmla="*/ 71 h 1574"/>
                <a:gd name="T20" fmla="*/ 477 w 2892"/>
                <a:gd name="T21" fmla="*/ 188 h 1574"/>
                <a:gd name="T22" fmla="*/ 296 w 2892"/>
                <a:gd name="T23" fmla="*/ 294 h 1574"/>
                <a:gd name="T24" fmla="*/ 182 w 2892"/>
                <a:gd name="T25" fmla="*/ 399 h 1574"/>
                <a:gd name="T26" fmla="*/ 111 w 2892"/>
                <a:gd name="T27" fmla="*/ 496 h 1574"/>
                <a:gd name="T28" fmla="*/ 42 w 2892"/>
                <a:gd name="T29" fmla="*/ 644 h 1574"/>
                <a:gd name="T30" fmla="*/ 8 w 2892"/>
                <a:gd name="T31" fmla="*/ 804 h 1574"/>
                <a:gd name="T32" fmla="*/ 18 w 2892"/>
                <a:gd name="T33" fmla="*/ 963 h 1574"/>
                <a:gd name="T34" fmla="*/ 15 w 2892"/>
                <a:gd name="T35" fmla="*/ 1015 h 1574"/>
                <a:gd name="T36" fmla="*/ 0 w 2892"/>
                <a:gd name="T37" fmla="*/ 1077 h 1574"/>
                <a:gd name="T38" fmla="*/ 26 w 2892"/>
                <a:gd name="T39" fmla="*/ 1188 h 1574"/>
                <a:gd name="T40" fmla="*/ 107 w 2892"/>
                <a:gd name="T41" fmla="*/ 1300 h 1574"/>
                <a:gd name="T42" fmla="*/ 224 w 2892"/>
                <a:gd name="T43" fmla="*/ 1381 h 1574"/>
                <a:gd name="T44" fmla="*/ 396 w 2892"/>
                <a:gd name="T45" fmla="*/ 1445 h 1574"/>
                <a:gd name="T46" fmla="*/ 697 w 2892"/>
                <a:gd name="T47" fmla="*/ 1515 h 1574"/>
                <a:gd name="T48" fmla="*/ 1105 w 2892"/>
                <a:gd name="T49" fmla="*/ 1565 h 1574"/>
                <a:gd name="T50" fmla="*/ 1313 w 2892"/>
                <a:gd name="T51" fmla="*/ 1574 h 1574"/>
                <a:gd name="T52" fmla="*/ 1734 w 2892"/>
                <a:gd name="T53" fmla="*/ 1555 h 1574"/>
                <a:gd name="T54" fmla="*/ 2047 w 2892"/>
                <a:gd name="T55" fmla="*/ 1510 h 1574"/>
                <a:gd name="T56" fmla="*/ 2292 w 2892"/>
                <a:gd name="T57" fmla="*/ 1457 h 1574"/>
                <a:gd name="T58" fmla="*/ 2561 w 2892"/>
                <a:gd name="T59" fmla="*/ 1349 h 1574"/>
                <a:gd name="T60" fmla="*/ 2666 w 2892"/>
                <a:gd name="T61" fmla="*/ 1280 h 1574"/>
                <a:gd name="T62" fmla="*/ 2751 w 2892"/>
                <a:gd name="T63" fmla="*/ 1204 h 1574"/>
                <a:gd name="T64" fmla="*/ 2836 w 2892"/>
                <a:gd name="T65" fmla="*/ 1081 h 1574"/>
                <a:gd name="T66" fmla="*/ 2884 w 2892"/>
                <a:gd name="T67" fmla="*/ 943 h 1574"/>
                <a:gd name="T68" fmla="*/ 2891 w 2892"/>
                <a:gd name="T69" fmla="*/ 79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92" h="1574">
                  <a:moveTo>
                    <a:pt x="2885" y="753"/>
                  </a:moveTo>
                  <a:lnTo>
                    <a:pt x="2875" y="710"/>
                  </a:lnTo>
                  <a:lnTo>
                    <a:pt x="2849" y="628"/>
                  </a:lnTo>
                  <a:lnTo>
                    <a:pt x="2812" y="552"/>
                  </a:lnTo>
                  <a:lnTo>
                    <a:pt x="2764" y="482"/>
                  </a:lnTo>
                  <a:lnTo>
                    <a:pt x="2710" y="417"/>
                  </a:lnTo>
                  <a:lnTo>
                    <a:pt x="2648" y="356"/>
                  </a:lnTo>
                  <a:lnTo>
                    <a:pt x="2579" y="305"/>
                  </a:lnTo>
                  <a:lnTo>
                    <a:pt x="2507" y="257"/>
                  </a:lnTo>
                  <a:lnTo>
                    <a:pt x="2469" y="237"/>
                  </a:lnTo>
                  <a:lnTo>
                    <a:pt x="2383" y="192"/>
                  </a:lnTo>
                  <a:lnTo>
                    <a:pt x="2200" y="119"/>
                  </a:lnTo>
                  <a:lnTo>
                    <a:pt x="2010" y="64"/>
                  </a:lnTo>
                  <a:lnTo>
                    <a:pt x="1814" y="27"/>
                  </a:lnTo>
                  <a:lnTo>
                    <a:pt x="1616" y="5"/>
                  </a:lnTo>
                  <a:lnTo>
                    <a:pt x="1417" y="0"/>
                  </a:lnTo>
                  <a:lnTo>
                    <a:pt x="1218" y="10"/>
                  </a:lnTo>
                  <a:lnTo>
                    <a:pt x="1024" y="34"/>
                  </a:lnTo>
                  <a:lnTo>
                    <a:pt x="929" y="51"/>
                  </a:lnTo>
                  <a:lnTo>
                    <a:pt x="830" y="71"/>
                  </a:lnTo>
                  <a:lnTo>
                    <a:pt x="625" y="129"/>
                  </a:lnTo>
                  <a:lnTo>
                    <a:pt x="477" y="188"/>
                  </a:lnTo>
                  <a:lnTo>
                    <a:pt x="383" y="237"/>
                  </a:lnTo>
                  <a:lnTo>
                    <a:pt x="296" y="294"/>
                  </a:lnTo>
                  <a:lnTo>
                    <a:pt x="216" y="362"/>
                  </a:lnTo>
                  <a:lnTo>
                    <a:pt x="182" y="399"/>
                  </a:lnTo>
                  <a:lnTo>
                    <a:pt x="156" y="430"/>
                  </a:lnTo>
                  <a:lnTo>
                    <a:pt x="111" y="496"/>
                  </a:lnTo>
                  <a:lnTo>
                    <a:pt x="72" y="568"/>
                  </a:lnTo>
                  <a:lnTo>
                    <a:pt x="42" y="644"/>
                  </a:lnTo>
                  <a:lnTo>
                    <a:pt x="19" y="723"/>
                  </a:lnTo>
                  <a:lnTo>
                    <a:pt x="8" y="804"/>
                  </a:lnTo>
                  <a:lnTo>
                    <a:pt x="6" y="884"/>
                  </a:lnTo>
                  <a:lnTo>
                    <a:pt x="18" y="963"/>
                  </a:lnTo>
                  <a:lnTo>
                    <a:pt x="28" y="1001"/>
                  </a:lnTo>
                  <a:lnTo>
                    <a:pt x="15" y="1015"/>
                  </a:lnTo>
                  <a:lnTo>
                    <a:pt x="0" y="1053"/>
                  </a:lnTo>
                  <a:lnTo>
                    <a:pt x="0" y="1077"/>
                  </a:lnTo>
                  <a:lnTo>
                    <a:pt x="5" y="1117"/>
                  </a:lnTo>
                  <a:lnTo>
                    <a:pt x="26" y="1188"/>
                  </a:lnTo>
                  <a:lnTo>
                    <a:pt x="61" y="1248"/>
                  </a:lnTo>
                  <a:lnTo>
                    <a:pt x="107" y="1300"/>
                  </a:lnTo>
                  <a:lnTo>
                    <a:pt x="162" y="1345"/>
                  </a:lnTo>
                  <a:lnTo>
                    <a:pt x="224" y="1381"/>
                  </a:lnTo>
                  <a:lnTo>
                    <a:pt x="326" y="1424"/>
                  </a:lnTo>
                  <a:lnTo>
                    <a:pt x="396" y="1445"/>
                  </a:lnTo>
                  <a:lnTo>
                    <a:pt x="496" y="1471"/>
                  </a:lnTo>
                  <a:lnTo>
                    <a:pt x="697" y="1515"/>
                  </a:lnTo>
                  <a:lnTo>
                    <a:pt x="900" y="1545"/>
                  </a:lnTo>
                  <a:lnTo>
                    <a:pt x="1105" y="1565"/>
                  </a:lnTo>
                  <a:lnTo>
                    <a:pt x="1207" y="1571"/>
                  </a:lnTo>
                  <a:lnTo>
                    <a:pt x="1313" y="1574"/>
                  </a:lnTo>
                  <a:lnTo>
                    <a:pt x="1523" y="1571"/>
                  </a:lnTo>
                  <a:lnTo>
                    <a:pt x="1734" y="1555"/>
                  </a:lnTo>
                  <a:lnTo>
                    <a:pt x="1944" y="1529"/>
                  </a:lnTo>
                  <a:lnTo>
                    <a:pt x="2047" y="1510"/>
                  </a:lnTo>
                  <a:lnTo>
                    <a:pt x="2130" y="1496"/>
                  </a:lnTo>
                  <a:lnTo>
                    <a:pt x="2292" y="1457"/>
                  </a:lnTo>
                  <a:lnTo>
                    <a:pt x="2451" y="1404"/>
                  </a:lnTo>
                  <a:lnTo>
                    <a:pt x="2561" y="1349"/>
                  </a:lnTo>
                  <a:lnTo>
                    <a:pt x="2632" y="1306"/>
                  </a:lnTo>
                  <a:lnTo>
                    <a:pt x="2666" y="1280"/>
                  </a:lnTo>
                  <a:lnTo>
                    <a:pt x="2697" y="1257"/>
                  </a:lnTo>
                  <a:lnTo>
                    <a:pt x="2751" y="1204"/>
                  </a:lnTo>
                  <a:lnTo>
                    <a:pt x="2797" y="1145"/>
                  </a:lnTo>
                  <a:lnTo>
                    <a:pt x="2836" y="1081"/>
                  </a:lnTo>
                  <a:lnTo>
                    <a:pt x="2865" y="1014"/>
                  </a:lnTo>
                  <a:lnTo>
                    <a:pt x="2884" y="943"/>
                  </a:lnTo>
                  <a:lnTo>
                    <a:pt x="2892" y="869"/>
                  </a:lnTo>
                  <a:lnTo>
                    <a:pt x="2891" y="792"/>
                  </a:lnTo>
                  <a:lnTo>
                    <a:pt x="2885" y="753"/>
                  </a:lnTo>
                </a:path>
              </a:pathLst>
            </a:custGeom>
            <a:solidFill>
              <a:srgbClr val="63B594"/>
            </a:solidFill>
            <a:ln>
              <a:noFill/>
            </a:ln>
          </p:spPr>
          <p:txBody>
            <a:bodyPr vert="horz" wrap="square" lIns="91440" tIns="45720" rIns="91440" bIns="45720" numCol="1" anchor="ctr" anchorCtr="0" compatLnSpc="1">
              <a:prstTxWarp prst="textNoShape">
                <a:avLst/>
              </a:prstTxWarp>
            </a:bodyPr>
            <a:lstStyle/>
            <a:p>
              <a:pPr algn="ctr"/>
              <a:r>
                <a:rPr lang="en-US" sz="3600" b="1" dirty="0">
                  <a:latin typeface="Rubik" pitchFamily="2" charset="-79"/>
                  <a:cs typeface="Rubik" pitchFamily="2" charset="-79"/>
                </a:rPr>
                <a:t>2</a:t>
              </a:r>
            </a:p>
          </p:txBody>
        </p:sp>
        <p:sp>
          <p:nvSpPr>
            <p:cNvPr id="19" name="Freeform 281">
              <a:extLst>
                <a:ext uri="{FF2B5EF4-FFF2-40B4-BE49-F238E27FC236}">
                  <a16:creationId xmlns:a16="http://schemas.microsoft.com/office/drawing/2014/main" id="{496497DD-C5AE-BECF-E954-8BBC69A86165}"/>
                </a:ext>
              </a:extLst>
            </p:cNvPr>
            <p:cNvSpPr>
              <a:spLocks/>
            </p:cNvSpPr>
            <p:nvPr/>
          </p:nvSpPr>
          <p:spPr bwMode="auto">
            <a:xfrm>
              <a:off x="4212641" y="2413578"/>
              <a:ext cx="1354138" cy="788988"/>
            </a:xfrm>
            <a:custGeom>
              <a:avLst/>
              <a:gdLst>
                <a:gd name="T0" fmla="*/ 2434 w 2559"/>
                <a:gd name="T1" fmla="*/ 347 h 1492"/>
                <a:gd name="T2" fmla="*/ 2398 w 2559"/>
                <a:gd name="T3" fmla="*/ 306 h 1492"/>
                <a:gd name="T4" fmla="*/ 2317 w 2559"/>
                <a:gd name="T5" fmla="*/ 239 h 1492"/>
                <a:gd name="T6" fmla="*/ 2228 w 2559"/>
                <a:gd name="T7" fmla="*/ 183 h 1492"/>
                <a:gd name="T8" fmla="*/ 2132 w 2559"/>
                <a:gd name="T9" fmla="*/ 138 h 1492"/>
                <a:gd name="T10" fmla="*/ 2030 w 2559"/>
                <a:gd name="T11" fmla="*/ 103 h 1492"/>
                <a:gd name="T12" fmla="*/ 1926 w 2559"/>
                <a:gd name="T13" fmla="*/ 76 h 1492"/>
                <a:gd name="T14" fmla="*/ 1768 w 2559"/>
                <a:gd name="T15" fmla="*/ 46 h 1492"/>
                <a:gd name="T16" fmla="*/ 1664 w 2559"/>
                <a:gd name="T17" fmla="*/ 31 h 1492"/>
                <a:gd name="T18" fmla="*/ 1533 w 2559"/>
                <a:gd name="T19" fmla="*/ 16 h 1492"/>
                <a:gd name="T20" fmla="*/ 1271 w 2559"/>
                <a:gd name="T21" fmla="*/ 0 h 1492"/>
                <a:gd name="T22" fmla="*/ 1009 w 2559"/>
                <a:gd name="T23" fmla="*/ 3 h 1492"/>
                <a:gd name="T24" fmla="*/ 747 w 2559"/>
                <a:gd name="T25" fmla="*/ 24 h 1492"/>
                <a:gd name="T26" fmla="*/ 616 w 2559"/>
                <a:gd name="T27" fmla="*/ 43 h 1492"/>
                <a:gd name="T28" fmla="*/ 504 w 2559"/>
                <a:gd name="T29" fmla="*/ 59 h 1492"/>
                <a:gd name="T30" fmla="*/ 334 w 2559"/>
                <a:gd name="T31" fmla="*/ 99 h 1492"/>
                <a:gd name="T32" fmla="*/ 256 w 2559"/>
                <a:gd name="T33" fmla="*/ 134 h 1492"/>
                <a:gd name="T34" fmla="*/ 207 w 2559"/>
                <a:gd name="T35" fmla="*/ 165 h 1492"/>
                <a:gd name="T36" fmla="*/ 186 w 2559"/>
                <a:gd name="T37" fmla="*/ 184 h 1492"/>
                <a:gd name="T38" fmla="*/ 167 w 2559"/>
                <a:gd name="T39" fmla="*/ 201 h 1492"/>
                <a:gd name="T40" fmla="*/ 131 w 2559"/>
                <a:gd name="T41" fmla="*/ 243 h 1492"/>
                <a:gd name="T42" fmla="*/ 89 w 2559"/>
                <a:gd name="T43" fmla="*/ 312 h 1492"/>
                <a:gd name="T44" fmla="*/ 70 w 2559"/>
                <a:gd name="T45" fmla="*/ 362 h 1492"/>
                <a:gd name="T46" fmla="*/ 55 w 2559"/>
                <a:gd name="T47" fmla="*/ 391 h 1492"/>
                <a:gd name="T48" fmla="*/ 29 w 2559"/>
                <a:gd name="T49" fmla="*/ 454 h 1492"/>
                <a:gd name="T50" fmla="*/ 11 w 2559"/>
                <a:gd name="T51" fmla="*/ 519 h 1492"/>
                <a:gd name="T52" fmla="*/ 1 w 2559"/>
                <a:gd name="T53" fmla="*/ 587 h 1492"/>
                <a:gd name="T54" fmla="*/ 0 w 2559"/>
                <a:gd name="T55" fmla="*/ 690 h 1492"/>
                <a:gd name="T56" fmla="*/ 24 w 2559"/>
                <a:gd name="T57" fmla="*/ 826 h 1492"/>
                <a:gd name="T58" fmla="*/ 47 w 2559"/>
                <a:gd name="T59" fmla="*/ 892 h 1492"/>
                <a:gd name="T60" fmla="*/ 68 w 2559"/>
                <a:gd name="T61" fmla="*/ 938 h 1492"/>
                <a:gd name="T62" fmla="*/ 118 w 2559"/>
                <a:gd name="T63" fmla="*/ 1023 h 1492"/>
                <a:gd name="T64" fmla="*/ 180 w 2559"/>
                <a:gd name="T65" fmla="*/ 1099 h 1492"/>
                <a:gd name="T66" fmla="*/ 252 w 2559"/>
                <a:gd name="T67" fmla="*/ 1167 h 1492"/>
                <a:gd name="T68" fmla="*/ 331 w 2559"/>
                <a:gd name="T69" fmla="*/ 1226 h 1492"/>
                <a:gd name="T70" fmla="*/ 416 w 2559"/>
                <a:gd name="T71" fmla="*/ 1277 h 1492"/>
                <a:gd name="T72" fmla="*/ 551 w 2559"/>
                <a:gd name="T73" fmla="*/ 1341 h 1492"/>
                <a:gd name="T74" fmla="*/ 645 w 2559"/>
                <a:gd name="T75" fmla="*/ 1374 h 1492"/>
                <a:gd name="T76" fmla="*/ 761 w 2559"/>
                <a:gd name="T77" fmla="*/ 1410 h 1492"/>
                <a:gd name="T78" fmla="*/ 1006 w 2559"/>
                <a:gd name="T79" fmla="*/ 1463 h 1492"/>
                <a:gd name="T80" fmla="*/ 1257 w 2559"/>
                <a:gd name="T81" fmla="*/ 1490 h 1492"/>
                <a:gd name="T82" fmla="*/ 1506 w 2559"/>
                <a:gd name="T83" fmla="*/ 1492 h 1492"/>
                <a:gd name="T84" fmla="*/ 1628 w 2559"/>
                <a:gd name="T85" fmla="*/ 1482 h 1492"/>
                <a:gd name="T86" fmla="*/ 1737 w 2559"/>
                <a:gd name="T87" fmla="*/ 1467 h 1492"/>
                <a:gd name="T88" fmla="*/ 1900 w 2559"/>
                <a:gd name="T89" fmla="*/ 1431 h 1492"/>
                <a:gd name="T90" fmla="*/ 2007 w 2559"/>
                <a:gd name="T91" fmla="*/ 1398 h 1492"/>
                <a:gd name="T92" fmla="*/ 2109 w 2559"/>
                <a:gd name="T93" fmla="*/ 1357 h 1492"/>
                <a:gd name="T94" fmla="*/ 2205 w 2559"/>
                <a:gd name="T95" fmla="*/ 1303 h 1492"/>
                <a:gd name="T96" fmla="*/ 2294 w 2559"/>
                <a:gd name="T97" fmla="*/ 1239 h 1492"/>
                <a:gd name="T98" fmla="*/ 2375 w 2559"/>
                <a:gd name="T99" fmla="*/ 1162 h 1492"/>
                <a:gd name="T100" fmla="*/ 2411 w 2559"/>
                <a:gd name="T101" fmla="*/ 1119 h 1492"/>
                <a:gd name="T102" fmla="*/ 2443 w 2559"/>
                <a:gd name="T103" fmla="*/ 1077 h 1492"/>
                <a:gd name="T104" fmla="*/ 2495 w 2559"/>
                <a:gd name="T105" fmla="*/ 985 h 1492"/>
                <a:gd name="T106" fmla="*/ 2532 w 2559"/>
                <a:gd name="T107" fmla="*/ 888 h 1492"/>
                <a:gd name="T108" fmla="*/ 2554 w 2559"/>
                <a:gd name="T109" fmla="*/ 785 h 1492"/>
                <a:gd name="T110" fmla="*/ 2559 w 2559"/>
                <a:gd name="T111" fmla="*/ 683 h 1492"/>
                <a:gd name="T112" fmla="*/ 2548 w 2559"/>
                <a:gd name="T113" fmla="*/ 581 h 1492"/>
                <a:gd name="T114" fmla="*/ 2518 w 2559"/>
                <a:gd name="T115" fmla="*/ 483 h 1492"/>
                <a:gd name="T116" fmla="*/ 2467 w 2559"/>
                <a:gd name="T117" fmla="*/ 390 h 1492"/>
                <a:gd name="T118" fmla="*/ 2434 w 2559"/>
                <a:gd name="T119" fmla="*/ 34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9" h="1492">
                  <a:moveTo>
                    <a:pt x="2434" y="347"/>
                  </a:moveTo>
                  <a:lnTo>
                    <a:pt x="2398" y="306"/>
                  </a:lnTo>
                  <a:lnTo>
                    <a:pt x="2317" y="239"/>
                  </a:lnTo>
                  <a:lnTo>
                    <a:pt x="2228" y="183"/>
                  </a:lnTo>
                  <a:lnTo>
                    <a:pt x="2132" y="138"/>
                  </a:lnTo>
                  <a:lnTo>
                    <a:pt x="2030" y="103"/>
                  </a:lnTo>
                  <a:lnTo>
                    <a:pt x="1926" y="76"/>
                  </a:lnTo>
                  <a:lnTo>
                    <a:pt x="1768" y="46"/>
                  </a:lnTo>
                  <a:lnTo>
                    <a:pt x="1664" y="31"/>
                  </a:lnTo>
                  <a:lnTo>
                    <a:pt x="1533" y="16"/>
                  </a:lnTo>
                  <a:lnTo>
                    <a:pt x="1271" y="0"/>
                  </a:lnTo>
                  <a:lnTo>
                    <a:pt x="1009" y="3"/>
                  </a:lnTo>
                  <a:lnTo>
                    <a:pt x="747" y="24"/>
                  </a:lnTo>
                  <a:lnTo>
                    <a:pt x="616" y="43"/>
                  </a:lnTo>
                  <a:lnTo>
                    <a:pt x="504" y="59"/>
                  </a:lnTo>
                  <a:lnTo>
                    <a:pt x="334" y="99"/>
                  </a:lnTo>
                  <a:lnTo>
                    <a:pt x="256" y="134"/>
                  </a:lnTo>
                  <a:lnTo>
                    <a:pt x="207" y="165"/>
                  </a:lnTo>
                  <a:lnTo>
                    <a:pt x="186" y="184"/>
                  </a:lnTo>
                  <a:lnTo>
                    <a:pt x="167" y="201"/>
                  </a:lnTo>
                  <a:lnTo>
                    <a:pt x="131" y="243"/>
                  </a:lnTo>
                  <a:lnTo>
                    <a:pt x="89" y="312"/>
                  </a:lnTo>
                  <a:lnTo>
                    <a:pt x="70" y="362"/>
                  </a:lnTo>
                  <a:lnTo>
                    <a:pt x="55" y="391"/>
                  </a:lnTo>
                  <a:lnTo>
                    <a:pt x="29" y="454"/>
                  </a:lnTo>
                  <a:lnTo>
                    <a:pt x="11" y="519"/>
                  </a:lnTo>
                  <a:lnTo>
                    <a:pt x="1" y="587"/>
                  </a:lnTo>
                  <a:lnTo>
                    <a:pt x="0" y="690"/>
                  </a:lnTo>
                  <a:lnTo>
                    <a:pt x="24" y="826"/>
                  </a:lnTo>
                  <a:lnTo>
                    <a:pt x="47" y="892"/>
                  </a:lnTo>
                  <a:lnTo>
                    <a:pt x="68" y="938"/>
                  </a:lnTo>
                  <a:lnTo>
                    <a:pt x="118" y="1023"/>
                  </a:lnTo>
                  <a:lnTo>
                    <a:pt x="180" y="1099"/>
                  </a:lnTo>
                  <a:lnTo>
                    <a:pt x="252" y="1167"/>
                  </a:lnTo>
                  <a:lnTo>
                    <a:pt x="331" y="1226"/>
                  </a:lnTo>
                  <a:lnTo>
                    <a:pt x="416" y="1277"/>
                  </a:lnTo>
                  <a:lnTo>
                    <a:pt x="551" y="1341"/>
                  </a:lnTo>
                  <a:lnTo>
                    <a:pt x="645" y="1374"/>
                  </a:lnTo>
                  <a:lnTo>
                    <a:pt x="761" y="1410"/>
                  </a:lnTo>
                  <a:lnTo>
                    <a:pt x="1006" y="1463"/>
                  </a:lnTo>
                  <a:lnTo>
                    <a:pt x="1257" y="1490"/>
                  </a:lnTo>
                  <a:lnTo>
                    <a:pt x="1506" y="1492"/>
                  </a:lnTo>
                  <a:lnTo>
                    <a:pt x="1628" y="1482"/>
                  </a:lnTo>
                  <a:lnTo>
                    <a:pt x="1737" y="1467"/>
                  </a:lnTo>
                  <a:lnTo>
                    <a:pt x="1900" y="1431"/>
                  </a:lnTo>
                  <a:lnTo>
                    <a:pt x="2007" y="1398"/>
                  </a:lnTo>
                  <a:lnTo>
                    <a:pt x="2109" y="1357"/>
                  </a:lnTo>
                  <a:lnTo>
                    <a:pt x="2205" y="1303"/>
                  </a:lnTo>
                  <a:lnTo>
                    <a:pt x="2294" y="1239"/>
                  </a:lnTo>
                  <a:lnTo>
                    <a:pt x="2375" y="1162"/>
                  </a:lnTo>
                  <a:lnTo>
                    <a:pt x="2411" y="1119"/>
                  </a:lnTo>
                  <a:lnTo>
                    <a:pt x="2443" y="1077"/>
                  </a:lnTo>
                  <a:lnTo>
                    <a:pt x="2495" y="985"/>
                  </a:lnTo>
                  <a:lnTo>
                    <a:pt x="2532" y="888"/>
                  </a:lnTo>
                  <a:lnTo>
                    <a:pt x="2554" y="785"/>
                  </a:lnTo>
                  <a:lnTo>
                    <a:pt x="2559" y="683"/>
                  </a:lnTo>
                  <a:lnTo>
                    <a:pt x="2548" y="581"/>
                  </a:lnTo>
                  <a:lnTo>
                    <a:pt x="2518" y="483"/>
                  </a:lnTo>
                  <a:lnTo>
                    <a:pt x="2467" y="390"/>
                  </a:lnTo>
                  <a:lnTo>
                    <a:pt x="2434" y="347"/>
                  </a:ln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en-US" sz="3600" b="1" dirty="0">
                  <a:latin typeface="Rubik" pitchFamily="2" charset="-79"/>
                  <a:cs typeface="Rubik" pitchFamily="2" charset="-79"/>
                </a:rPr>
                <a:t>3</a:t>
              </a:r>
            </a:p>
          </p:txBody>
        </p:sp>
        <p:sp>
          <p:nvSpPr>
            <p:cNvPr id="20" name="Freeform 390">
              <a:extLst>
                <a:ext uri="{FF2B5EF4-FFF2-40B4-BE49-F238E27FC236}">
                  <a16:creationId xmlns:a16="http://schemas.microsoft.com/office/drawing/2014/main" id="{FACF061E-A012-6730-C96E-7C5EF2470F7B}"/>
                </a:ext>
              </a:extLst>
            </p:cNvPr>
            <p:cNvSpPr>
              <a:spLocks/>
            </p:cNvSpPr>
            <p:nvPr/>
          </p:nvSpPr>
          <p:spPr bwMode="auto">
            <a:xfrm>
              <a:off x="6574841" y="2354840"/>
              <a:ext cx="1541463" cy="895350"/>
            </a:xfrm>
            <a:custGeom>
              <a:avLst/>
              <a:gdLst>
                <a:gd name="T0" fmla="*/ 2897 w 2912"/>
                <a:gd name="T1" fmla="*/ 645 h 1693"/>
                <a:gd name="T2" fmla="*/ 2886 w 2912"/>
                <a:gd name="T3" fmla="*/ 614 h 1693"/>
                <a:gd name="T4" fmla="*/ 2861 w 2912"/>
                <a:gd name="T5" fmla="*/ 560 h 1693"/>
                <a:gd name="T6" fmla="*/ 2809 w 2912"/>
                <a:gd name="T7" fmla="*/ 483 h 1693"/>
                <a:gd name="T8" fmla="*/ 2721 w 2912"/>
                <a:gd name="T9" fmla="*/ 400 h 1693"/>
                <a:gd name="T10" fmla="*/ 2619 w 2912"/>
                <a:gd name="T11" fmla="*/ 331 h 1693"/>
                <a:gd name="T12" fmla="*/ 2565 w 2912"/>
                <a:gd name="T13" fmla="*/ 302 h 1693"/>
                <a:gd name="T14" fmla="*/ 2496 w 2912"/>
                <a:gd name="T15" fmla="*/ 268 h 1693"/>
                <a:gd name="T16" fmla="*/ 2355 w 2912"/>
                <a:gd name="T17" fmla="*/ 207 h 1693"/>
                <a:gd name="T18" fmla="*/ 2210 w 2912"/>
                <a:gd name="T19" fmla="*/ 155 h 1693"/>
                <a:gd name="T20" fmla="*/ 2062 w 2912"/>
                <a:gd name="T21" fmla="*/ 111 h 1693"/>
                <a:gd name="T22" fmla="*/ 1910 w 2912"/>
                <a:gd name="T23" fmla="*/ 73 h 1693"/>
                <a:gd name="T24" fmla="*/ 1758 w 2912"/>
                <a:gd name="T25" fmla="*/ 45 h 1693"/>
                <a:gd name="T26" fmla="*/ 1529 w 2912"/>
                <a:gd name="T27" fmla="*/ 14 h 1693"/>
                <a:gd name="T28" fmla="*/ 1375 w 2912"/>
                <a:gd name="T29" fmla="*/ 6 h 1693"/>
                <a:gd name="T30" fmla="*/ 1228 w 2912"/>
                <a:gd name="T31" fmla="*/ 0 h 1693"/>
                <a:gd name="T32" fmla="*/ 996 w 2912"/>
                <a:gd name="T33" fmla="*/ 9 h 1693"/>
                <a:gd name="T34" fmla="*/ 842 w 2912"/>
                <a:gd name="T35" fmla="*/ 26 h 1693"/>
                <a:gd name="T36" fmla="*/ 691 w 2912"/>
                <a:gd name="T37" fmla="*/ 56 h 1693"/>
                <a:gd name="T38" fmla="*/ 546 w 2912"/>
                <a:gd name="T39" fmla="*/ 101 h 1693"/>
                <a:gd name="T40" fmla="*/ 408 w 2912"/>
                <a:gd name="T41" fmla="*/ 163 h 1693"/>
                <a:gd name="T42" fmla="*/ 281 w 2912"/>
                <a:gd name="T43" fmla="*/ 245 h 1693"/>
                <a:gd name="T44" fmla="*/ 223 w 2912"/>
                <a:gd name="T45" fmla="*/ 295 h 1693"/>
                <a:gd name="T46" fmla="*/ 174 w 2912"/>
                <a:gd name="T47" fmla="*/ 344 h 1693"/>
                <a:gd name="T48" fmla="*/ 97 w 2912"/>
                <a:gd name="T49" fmla="*/ 449 h 1693"/>
                <a:gd name="T50" fmla="*/ 41 w 2912"/>
                <a:gd name="T51" fmla="*/ 563 h 1693"/>
                <a:gd name="T52" fmla="*/ 9 w 2912"/>
                <a:gd name="T53" fmla="*/ 682 h 1693"/>
                <a:gd name="T54" fmla="*/ 0 w 2912"/>
                <a:gd name="T55" fmla="*/ 804 h 1693"/>
                <a:gd name="T56" fmla="*/ 15 w 2912"/>
                <a:gd name="T57" fmla="*/ 928 h 1693"/>
                <a:gd name="T58" fmla="*/ 52 w 2912"/>
                <a:gd name="T59" fmla="*/ 1049 h 1693"/>
                <a:gd name="T60" fmla="*/ 114 w 2912"/>
                <a:gd name="T61" fmla="*/ 1164 h 1693"/>
                <a:gd name="T62" fmla="*/ 154 w 2912"/>
                <a:gd name="T63" fmla="*/ 1219 h 1693"/>
                <a:gd name="T64" fmla="*/ 202 w 2912"/>
                <a:gd name="T65" fmla="*/ 1276 h 1693"/>
                <a:gd name="T66" fmla="*/ 310 w 2912"/>
                <a:gd name="T67" fmla="*/ 1374 h 1693"/>
                <a:gd name="T68" fmla="*/ 432 w 2912"/>
                <a:gd name="T69" fmla="*/ 1455 h 1693"/>
                <a:gd name="T70" fmla="*/ 563 w 2912"/>
                <a:gd name="T71" fmla="*/ 1518 h 1693"/>
                <a:gd name="T72" fmla="*/ 701 w 2912"/>
                <a:gd name="T73" fmla="*/ 1570 h 1693"/>
                <a:gd name="T74" fmla="*/ 845 w 2912"/>
                <a:gd name="T75" fmla="*/ 1609 h 1693"/>
                <a:gd name="T76" fmla="*/ 1064 w 2912"/>
                <a:gd name="T77" fmla="*/ 1652 h 1693"/>
                <a:gd name="T78" fmla="*/ 1207 w 2912"/>
                <a:gd name="T79" fmla="*/ 1670 h 1693"/>
                <a:gd name="T80" fmla="*/ 1289 w 2912"/>
                <a:gd name="T81" fmla="*/ 1681 h 1693"/>
                <a:gd name="T82" fmla="*/ 1458 w 2912"/>
                <a:gd name="T83" fmla="*/ 1692 h 1693"/>
                <a:gd name="T84" fmla="*/ 1630 w 2912"/>
                <a:gd name="T85" fmla="*/ 1693 h 1693"/>
                <a:gd name="T86" fmla="*/ 1801 w 2912"/>
                <a:gd name="T87" fmla="*/ 1682 h 1693"/>
                <a:gd name="T88" fmla="*/ 1971 w 2912"/>
                <a:gd name="T89" fmla="*/ 1658 h 1693"/>
                <a:gd name="T90" fmla="*/ 2136 w 2912"/>
                <a:gd name="T91" fmla="*/ 1617 h 1693"/>
                <a:gd name="T92" fmla="*/ 2295 w 2912"/>
                <a:gd name="T93" fmla="*/ 1560 h 1693"/>
                <a:gd name="T94" fmla="*/ 2446 w 2912"/>
                <a:gd name="T95" fmla="*/ 1482 h 1693"/>
                <a:gd name="T96" fmla="*/ 2518 w 2912"/>
                <a:gd name="T97" fmla="*/ 1435 h 1693"/>
                <a:gd name="T98" fmla="*/ 2563 w 2912"/>
                <a:gd name="T99" fmla="*/ 1401 h 1693"/>
                <a:gd name="T100" fmla="*/ 2646 w 2912"/>
                <a:gd name="T101" fmla="*/ 1324 h 1693"/>
                <a:gd name="T102" fmla="*/ 2719 w 2912"/>
                <a:gd name="T103" fmla="*/ 1235 h 1693"/>
                <a:gd name="T104" fmla="*/ 2780 w 2912"/>
                <a:gd name="T105" fmla="*/ 1135 h 1693"/>
                <a:gd name="T106" fmla="*/ 2804 w 2912"/>
                <a:gd name="T107" fmla="*/ 1083 h 1693"/>
                <a:gd name="T108" fmla="*/ 2836 w 2912"/>
                <a:gd name="T109" fmla="*/ 1035 h 1693"/>
                <a:gd name="T110" fmla="*/ 2884 w 2912"/>
                <a:gd name="T111" fmla="*/ 929 h 1693"/>
                <a:gd name="T112" fmla="*/ 2911 w 2912"/>
                <a:gd name="T113" fmla="*/ 817 h 1693"/>
                <a:gd name="T114" fmla="*/ 2912 w 2912"/>
                <a:gd name="T115" fmla="*/ 731 h 1693"/>
                <a:gd name="T116" fmla="*/ 2904 w 2912"/>
                <a:gd name="T117" fmla="*/ 673 h 1693"/>
                <a:gd name="T118" fmla="*/ 2897 w 2912"/>
                <a:gd name="T119" fmla="*/ 645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1693">
                  <a:moveTo>
                    <a:pt x="2897" y="645"/>
                  </a:moveTo>
                  <a:lnTo>
                    <a:pt x="2886" y="614"/>
                  </a:lnTo>
                  <a:lnTo>
                    <a:pt x="2861" y="560"/>
                  </a:lnTo>
                  <a:lnTo>
                    <a:pt x="2809" y="483"/>
                  </a:lnTo>
                  <a:lnTo>
                    <a:pt x="2721" y="400"/>
                  </a:lnTo>
                  <a:lnTo>
                    <a:pt x="2619" y="331"/>
                  </a:lnTo>
                  <a:lnTo>
                    <a:pt x="2565" y="302"/>
                  </a:lnTo>
                  <a:lnTo>
                    <a:pt x="2496" y="268"/>
                  </a:lnTo>
                  <a:lnTo>
                    <a:pt x="2355" y="207"/>
                  </a:lnTo>
                  <a:lnTo>
                    <a:pt x="2210" y="155"/>
                  </a:lnTo>
                  <a:lnTo>
                    <a:pt x="2062" y="111"/>
                  </a:lnTo>
                  <a:lnTo>
                    <a:pt x="1910" y="73"/>
                  </a:lnTo>
                  <a:lnTo>
                    <a:pt x="1758" y="45"/>
                  </a:lnTo>
                  <a:lnTo>
                    <a:pt x="1529" y="14"/>
                  </a:lnTo>
                  <a:lnTo>
                    <a:pt x="1375" y="6"/>
                  </a:lnTo>
                  <a:lnTo>
                    <a:pt x="1228" y="0"/>
                  </a:lnTo>
                  <a:lnTo>
                    <a:pt x="996" y="9"/>
                  </a:lnTo>
                  <a:lnTo>
                    <a:pt x="842" y="26"/>
                  </a:lnTo>
                  <a:lnTo>
                    <a:pt x="691" y="56"/>
                  </a:lnTo>
                  <a:lnTo>
                    <a:pt x="546" y="101"/>
                  </a:lnTo>
                  <a:lnTo>
                    <a:pt x="408" y="163"/>
                  </a:lnTo>
                  <a:lnTo>
                    <a:pt x="281" y="245"/>
                  </a:lnTo>
                  <a:lnTo>
                    <a:pt x="223" y="295"/>
                  </a:lnTo>
                  <a:lnTo>
                    <a:pt x="174" y="344"/>
                  </a:lnTo>
                  <a:lnTo>
                    <a:pt x="97" y="449"/>
                  </a:lnTo>
                  <a:lnTo>
                    <a:pt x="41" y="563"/>
                  </a:lnTo>
                  <a:lnTo>
                    <a:pt x="9" y="682"/>
                  </a:lnTo>
                  <a:lnTo>
                    <a:pt x="0" y="804"/>
                  </a:lnTo>
                  <a:lnTo>
                    <a:pt x="15" y="928"/>
                  </a:lnTo>
                  <a:lnTo>
                    <a:pt x="52" y="1049"/>
                  </a:lnTo>
                  <a:lnTo>
                    <a:pt x="114" y="1164"/>
                  </a:lnTo>
                  <a:lnTo>
                    <a:pt x="154" y="1219"/>
                  </a:lnTo>
                  <a:lnTo>
                    <a:pt x="202" y="1276"/>
                  </a:lnTo>
                  <a:lnTo>
                    <a:pt x="310" y="1374"/>
                  </a:lnTo>
                  <a:lnTo>
                    <a:pt x="432" y="1455"/>
                  </a:lnTo>
                  <a:lnTo>
                    <a:pt x="563" y="1518"/>
                  </a:lnTo>
                  <a:lnTo>
                    <a:pt x="701" y="1570"/>
                  </a:lnTo>
                  <a:lnTo>
                    <a:pt x="845" y="1609"/>
                  </a:lnTo>
                  <a:lnTo>
                    <a:pt x="1064" y="1652"/>
                  </a:lnTo>
                  <a:lnTo>
                    <a:pt x="1207" y="1670"/>
                  </a:lnTo>
                  <a:lnTo>
                    <a:pt x="1289" y="1681"/>
                  </a:lnTo>
                  <a:lnTo>
                    <a:pt x="1458" y="1692"/>
                  </a:lnTo>
                  <a:lnTo>
                    <a:pt x="1630" y="1693"/>
                  </a:lnTo>
                  <a:lnTo>
                    <a:pt x="1801" y="1682"/>
                  </a:lnTo>
                  <a:lnTo>
                    <a:pt x="1971" y="1658"/>
                  </a:lnTo>
                  <a:lnTo>
                    <a:pt x="2136" y="1617"/>
                  </a:lnTo>
                  <a:lnTo>
                    <a:pt x="2295" y="1560"/>
                  </a:lnTo>
                  <a:lnTo>
                    <a:pt x="2446" y="1482"/>
                  </a:lnTo>
                  <a:lnTo>
                    <a:pt x="2518" y="1435"/>
                  </a:lnTo>
                  <a:lnTo>
                    <a:pt x="2563" y="1401"/>
                  </a:lnTo>
                  <a:lnTo>
                    <a:pt x="2646" y="1324"/>
                  </a:lnTo>
                  <a:lnTo>
                    <a:pt x="2719" y="1235"/>
                  </a:lnTo>
                  <a:lnTo>
                    <a:pt x="2780" y="1135"/>
                  </a:lnTo>
                  <a:lnTo>
                    <a:pt x="2804" y="1083"/>
                  </a:lnTo>
                  <a:lnTo>
                    <a:pt x="2836" y="1035"/>
                  </a:lnTo>
                  <a:lnTo>
                    <a:pt x="2884" y="929"/>
                  </a:lnTo>
                  <a:lnTo>
                    <a:pt x="2911" y="817"/>
                  </a:lnTo>
                  <a:lnTo>
                    <a:pt x="2912" y="731"/>
                  </a:lnTo>
                  <a:lnTo>
                    <a:pt x="2904" y="673"/>
                  </a:lnTo>
                  <a:lnTo>
                    <a:pt x="2897" y="645"/>
                  </a:lnTo>
                </a:path>
              </a:pathLst>
            </a:custGeom>
            <a:solidFill>
              <a:srgbClr val="FF4F4F"/>
            </a:solidFill>
            <a:ln>
              <a:noFill/>
            </a:ln>
          </p:spPr>
          <p:txBody>
            <a:bodyPr vert="horz" wrap="square" lIns="91440" tIns="45720" rIns="91440" bIns="45720" numCol="1" anchor="ctr" anchorCtr="0" compatLnSpc="1">
              <a:prstTxWarp prst="textNoShape">
                <a:avLst/>
              </a:prstTxWarp>
            </a:bodyPr>
            <a:lstStyle/>
            <a:p>
              <a:pPr algn="ctr"/>
              <a:r>
                <a:rPr lang="en-US" sz="3600" b="1" dirty="0">
                  <a:latin typeface="Rubik" pitchFamily="2" charset="-79"/>
                  <a:cs typeface="Rubik" pitchFamily="2" charset="-79"/>
                </a:rPr>
                <a:t>4</a:t>
              </a:r>
            </a:p>
          </p:txBody>
        </p:sp>
        <p:sp>
          <p:nvSpPr>
            <p:cNvPr id="21" name="Freeform 485">
              <a:extLst>
                <a:ext uri="{FF2B5EF4-FFF2-40B4-BE49-F238E27FC236}">
                  <a16:creationId xmlns:a16="http://schemas.microsoft.com/office/drawing/2014/main" id="{1D65C00C-F74D-2A98-C6F3-B2F3B976FF37}"/>
                </a:ext>
              </a:extLst>
            </p:cNvPr>
            <p:cNvSpPr>
              <a:spLocks/>
            </p:cNvSpPr>
            <p:nvPr/>
          </p:nvSpPr>
          <p:spPr bwMode="auto">
            <a:xfrm>
              <a:off x="6691110" y="3755013"/>
              <a:ext cx="1412875" cy="895350"/>
            </a:xfrm>
            <a:custGeom>
              <a:avLst/>
              <a:gdLst>
                <a:gd name="T0" fmla="*/ 2354 w 2671"/>
                <a:gd name="T1" fmla="*/ 220 h 1692"/>
                <a:gd name="T2" fmla="*/ 2155 w 2671"/>
                <a:gd name="T3" fmla="*/ 124 h 1692"/>
                <a:gd name="T4" fmla="*/ 1807 w 2671"/>
                <a:gd name="T5" fmla="*/ 46 h 1692"/>
                <a:gd name="T6" fmla="*/ 1610 w 2671"/>
                <a:gd name="T7" fmla="*/ 22 h 1692"/>
                <a:gd name="T8" fmla="*/ 1161 w 2671"/>
                <a:gd name="T9" fmla="*/ 0 h 1692"/>
                <a:gd name="T10" fmla="*/ 825 w 2671"/>
                <a:gd name="T11" fmla="*/ 24 h 1692"/>
                <a:gd name="T12" fmla="*/ 581 w 2671"/>
                <a:gd name="T13" fmla="*/ 82 h 1692"/>
                <a:gd name="T14" fmla="*/ 398 w 2671"/>
                <a:gd name="T15" fmla="*/ 164 h 1692"/>
                <a:gd name="T16" fmla="*/ 239 w 2671"/>
                <a:gd name="T17" fmla="*/ 282 h 1692"/>
                <a:gd name="T18" fmla="*/ 142 w 2671"/>
                <a:gd name="T19" fmla="*/ 399 h 1692"/>
                <a:gd name="T20" fmla="*/ 134 w 2671"/>
                <a:gd name="T21" fmla="*/ 409 h 1692"/>
                <a:gd name="T22" fmla="*/ 90 w 2671"/>
                <a:gd name="T23" fmla="*/ 446 h 1692"/>
                <a:gd name="T24" fmla="*/ 55 w 2671"/>
                <a:gd name="T25" fmla="*/ 555 h 1692"/>
                <a:gd name="T26" fmla="*/ 0 w 2671"/>
                <a:gd name="T27" fmla="*/ 875 h 1692"/>
                <a:gd name="T28" fmla="*/ 15 w 2671"/>
                <a:gd name="T29" fmla="*/ 1057 h 1692"/>
                <a:gd name="T30" fmla="*/ 59 w 2671"/>
                <a:gd name="T31" fmla="*/ 1188 h 1692"/>
                <a:gd name="T32" fmla="*/ 142 w 2671"/>
                <a:gd name="T33" fmla="*/ 1314 h 1692"/>
                <a:gd name="T34" fmla="*/ 293 w 2671"/>
                <a:gd name="T35" fmla="*/ 1439 h 1692"/>
                <a:gd name="T36" fmla="*/ 473 w 2671"/>
                <a:gd name="T37" fmla="*/ 1527 h 1692"/>
                <a:gd name="T38" fmla="*/ 710 w 2671"/>
                <a:gd name="T39" fmla="*/ 1597 h 1692"/>
                <a:gd name="T40" fmla="*/ 1017 w 2671"/>
                <a:gd name="T41" fmla="*/ 1656 h 1692"/>
                <a:gd name="T42" fmla="*/ 1451 w 2671"/>
                <a:gd name="T43" fmla="*/ 1692 h 1692"/>
                <a:gd name="T44" fmla="*/ 1827 w 2671"/>
                <a:gd name="T45" fmla="*/ 1659 h 1692"/>
                <a:gd name="T46" fmla="*/ 2032 w 2671"/>
                <a:gd name="T47" fmla="*/ 1603 h 1692"/>
                <a:gd name="T48" fmla="*/ 2223 w 2671"/>
                <a:gd name="T49" fmla="*/ 1515 h 1692"/>
                <a:gd name="T50" fmla="*/ 2354 w 2671"/>
                <a:gd name="T51" fmla="*/ 1426 h 1692"/>
                <a:gd name="T52" fmla="*/ 2452 w 2671"/>
                <a:gd name="T53" fmla="*/ 1335 h 1692"/>
                <a:gd name="T54" fmla="*/ 2556 w 2671"/>
                <a:gd name="T55" fmla="*/ 1196 h 1692"/>
                <a:gd name="T56" fmla="*/ 2628 w 2671"/>
                <a:gd name="T57" fmla="*/ 1042 h 1692"/>
                <a:gd name="T58" fmla="*/ 2665 w 2671"/>
                <a:gd name="T59" fmla="*/ 878 h 1692"/>
                <a:gd name="T60" fmla="*/ 2666 w 2671"/>
                <a:gd name="T61" fmla="*/ 712 h 1692"/>
                <a:gd name="T62" fmla="*/ 2629 w 2671"/>
                <a:gd name="T63" fmla="*/ 552 h 1692"/>
                <a:gd name="T64" fmla="*/ 2551 w 2671"/>
                <a:gd name="T65" fmla="*/ 404 h 1692"/>
                <a:gd name="T66" fmla="*/ 2429 w 2671"/>
                <a:gd name="T67" fmla="*/ 275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1" h="1692">
                  <a:moveTo>
                    <a:pt x="2391" y="246"/>
                  </a:moveTo>
                  <a:lnTo>
                    <a:pt x="2354" y="220"/>
                  </a:lnTo>
                  <a:lnTo>
                    <a:pt x="2276" y="177"/>
                  </a:lnTo>
                  <a:lnTo>
                    <a:pt x="2155" y="124"/>
                  </a:lnTo>
                  <a:lnTo>
                    <a:pt x="1983" y="76"/>
                  </a:lnTo>
                  <a:lnTo>
                    <a:pt x="1807" y="46"/>
                  </a:lnTo>
                  <a:lnTo>
                    <a:pt x="1719" y="35"/>
                  </a:lnTo>
                  <a:lnTo>
                    <a:pt x="1610" y="22"/>
                  </a:lnTo>
                  <a:lnTo>
                    <a:pt x="1385" y="4"/>
                  </a:lnTo>
                  <a:lnTo>
                    <a:pt x="1161" y="0"/>
                  </a:lnTo>
                  <a:lnTo>
                    <a:pt x="936" y="11"/>
                  </a:lnTo>
                  <a:lnTo>
                    <a:pt x="825" y="24"/>
                  </a:lnTo>
                  <a:lnTo>
                    <a:pt x="726" y="42"/>
                  </a:lnTo>
                  <a:lnTo>
                    <a:pt x="581" y="82"/>
                  </a:lnTo>
                  <a:lnTo>
                    <a:pt x="487" y="118"/>
                  </a:lnTo>
                  <a:lnTo>
                    <a:pt x="398" y="164"/>
                  </a:lnTo>
                  <a:lnTo>
                    <a:pt x="314" y="217"/>
                  </a:lnTo>
                  <a:lnTo>
                    <a:pt x="239" y="282"/>
                  </a:lnTo>
                  <a:lnTo>
                    <a:pt x="170" y="357"/>
                  </a:lnTo>
                  <a:lnTo>
                    <a:pt x="142" y="399"/>
                  </a:lnTo>
                  <a:lnTo>
                    <a:pt x="137" y="403"/>
                  </a:lnTo>
                  <a:lnTo>
                    <a:pt x="134" y="409"/>
                  </a:lnTo>
                  <a:lnTo>
                    <a:pt x="117" y="416"/>
                  </a:lnTo>
                  <a:lnTo>
                    <a:pt x="90" y="446"/>
                  </a:lnTo>
                  <a:lnTo>
                    <a:pt x="81" y="468"/>
                  </a:lnTo>
                  <a:lnTo>
                    <a:pt x="55" y="555"/>
                  </a:lnTo>
                  <a:lnTo>
                    <a:pt x="13" y="737"/>
                  </a:lnTo>
                  <a:lnTo>
                    <a:pt x="0" y="875"/>
                  </a:lnTo>
                  <a:lnTo>
                    <a:pt x="2" y="967"/>
                  </a:lnTo>
                  <a:lnTo>
                    <a:pt x="15" y="1057"/>
                  </a:lnTo>
                  <a:lnTo>
                    <a:pt x="41" y="1145"/>
                  </a:lnTo>
                  <a:lnTo>
                    <a:pt x="59" y="1188"/>
                  </a:lnTo>
                  <a:lnTo>
                    <a:pt x="83" y="1234"/>
                  </a:lnTo>
                  <a:lnTo>
                    <a:pt x="142" y="1314"/>
                  </a:lnTo>
                  <a:lnTo>
                    <a:pt x="212" y="1381"/>
                  </a:lnTo>
                  <a:lnTo>
                    <a:pt x="293" y="1439"/>
                  </a:lnTo>
                  <a:lnTo>
                    <a:pt x="380" y="1486"/>
                  </a:lnTo>
                  <a:lnTo>
                    <a:pt x="473" y="1527"/>
                  </a:lnTo>
                  <a:lnTo>
                    <a:pt x="615" y="1574"/>
                  </a:lnTo>
                  <a:lnTo>
                    <a:pt x="710" y="1597"/>
                  </a:lnTo>
                  <a:lnTo>
                    <a:pt x="809" y="1619"/>
                  </a:lnTo>
                  <a:lnTo>
                    <a:pt x="1017" y="1656"/>
                  </a:lnTo>
                  <a:lnTo>
                    <a:pt x="1233" y="1682"/>
                  </a:lnTo>
                  <a:lnTo>
                    <a:pt x="1451" y="1692"/>
                  </a:lnTo>
                  <a:lnTo>
                    <a:pt x="1669" y="1682"/>
                  </a:lnTo>
                  <a:lnTo>
                    <a:pt x="1827" y="1659"/>
                  </a:lnTo>
                  <a:lnTo>
                    <a:pt x="1931" y="1634"/>
                  </a:lnTo>
                  <a:lnTo>
                    <a:pt x="2032" y="1603"/>
                  </a:lnTo>
                  <a:lnTo>
                    <a:pt x="2130" y="1563"/>
                  </a:lnTo>
                  <a:lnTo>
                    <a:pt x="2223" y="1515"/>
                  </a:lnTo>
                  <a:lnTo>
                    <a:pt x="2312" y="1457"/>
                  </a:lnTo>
                  <a:lnTo>
                    <a:pt x="2354" y="1426"/>
                  </a:lnTo>
                  <a:lnTo>
                    <a:pt x="2389" y="1397"/>
                  </a:lnTo>
                  <a:lnTo>
                    <a:pt x="2452" y="1335"/>
                  </a:lnTo>
                  <a:lnTo>
                    <a:pt x="2508" y="1268"/>
                  </a:lnTo>
                  <a:lnTo>
                    <a:pt x="2556" y="1196"/>
                  </a:lnTo>
                  <a:lnTo>
                    <a:pt x="2596" y="1119"/>
                  </a:lnTo>
                  <a:lnTo>
                    <a:pt x="2628" y="1042"/>
                  </a:lnTo>
                  <a:lnTo>
                    <a:pt x="2651" y="960"/>
                  </a:lnTo>
                  <a:lnTo>
                    <a:pt x="2665" y="878"/>
                  </a:lnTo>
                  <a:lnTo>
                    <a:pt x="2671" y="794"/>
                  </a:lnTo>
                  <a:lnTo>
                    <a:pt x="2666" y="712"/>
                  </a:lnTo>
                  <a:lnTo>
                    <a:pt x="2653" y="632"/>
                  </a:lnTo>
                  <a:lnTo>
                    <a:pt x="2629" y="552"/>
                  </a:lnTo>
                  <a:lnTo>
                    <a:pt x="2596" y="476"/>
                  </a:lnTo>
                  <a:lnTo>
                    <a:pt x="2551" y="404"/>
                  </a:lnTo>
                  <a:lnTo>
                    <a:pt x="2495" y="337"/>
                  </a:lnTo>
                  <a:lnTo>
                    <a:pt x="2429" y="275"/>
                  </a:lnTo>
                  <a:lnTo>
                    <a:pt x="2391" y="246"/>
                  </a:lnTo>
                </a:path>
              </a:pathLst>
            </a:custGeom>
            <a:solidFill>
              <a:schemeClr val="accent4"/>
            </a:solidFill>
            <a:ln>
              <a:noFill/>
            </a:ln>
          </p:spPr>
          <p:txBody>
            <a:bodyPr vert="horz" wrap="square" lIns="91440" tIns="45720" rIns="91440" bIns="45720" numCol="1" anchor="ctr" anchorCtr="0" compatLnSpc="1">
              <a:prstTxWarp prst="textNoShape">
                <a:avLst/>
              </a:prstTxWarp>
            </a:bodyPr>
            <a:lstStyle/>
            <a:p>
              <a:pPr algn="ctr"/>
              <a:r>
                <a:rPr lang="en-US" sz="3600" b="1" dirty="0">
                  <a:latin typeface="Rubik" pitchFamily="2" charset="-79"/>
                  <a:cs typeface="Rubik" pitchFamily="2" charset="-79"/>
                </a:rPr>
                <a:t>5</a:t>
              </a:r>
            </a:p>
          </p:txBody>
        </p:sp>
        <p:sp>
          <p:nvSpPr>
            <p:cNvPr id="23" name="TextBox 22">
              <a:extLst>
                <a:ext uri="{FF2B5EF4-FFF2-40B4-BE49-F238E27FC236}">
                  <a16:creationId xmlns:a16="http://schemas.microsoft.com/office/drawing/2014/main" id="{F279E2EA-DDD9-1EE3-15F3-4E8A0BCDED4F}"/>
                </a:ext>
              </a:extLst>
            </p:cNvPr>
            <p:cNvSpPr txBox="1"/>
            <p:nvPr/>
          </p:nvSpPr>
          <p:spPr>
            <a:xfrm rot="16200000">
              <a:off x="6666073" y="1418863"/>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4" name="TextBox 23">
              <a:extLst>
                <a:ext uri="{FF2B5EF4-FFF2-40B4-BE49-F238E27FC236}">
                  <a16:creationId xmlns:a16="http://schemas.microsoft.com/office/drawing/2014/main" id="{13E1CD9C-F061-9592-B234-D2BDBBC27F72}"/>
                </a:ext>
              </a:extLst>
            </p:cNvPr>
            <p:cNvSpPr txBox="1"/>
            <p:nvPr/>
          </p:nvSpPr>
          <p:spPr>
            <a:xfrm rot="16200000">
              <a:off x="4101481" y="1431932"/>
              <a:ext cx="517594" cy="354303"/>
            </a:xfrm>
            <a:prstGeom prst="rect">
              <a:avLst/>
            </a:prstGeom>
            <a:noFill/>
          </p:spPr>
          <p:txBody>
            <a:bodyPr wrap="none" rtlCol="0">
              <a:spAutoFit/>
            </a:bodyPr>
            <a:lstStyle/>
            <a:p>
              <a:r>
                <a:rPr lang="en-US" sz="1100" cap="all" dirty="0">
                  <a:solidFill>
                    <a:schemeClr val="bg1"/>
                  </a:solidFill>
                  <a:latin typeface="Rubik" pitchFamily="2" charset="-79"/>
                  <a:cs typeface="Rubik" pitchFamily="2" charset="-79"/>
                </a:rPr>
                <a:t>Step</a:t>
              </a:r>
            </a:p>
          </p:txBody>
        </p:sp>
        <p:sp>
          <p:nvSpPr>
            <p:cNvPr id="25" name="TextBox 24">
              <a:extLst>
                <a:ext uri="{FF2B5EF4-FFF2-40B4-BE49-F238E27FC236}">
                  <a16:creationId xmlns:a16="http://schemas.microsoft.com/office/drawing/2014/main" id="{6B00962F-98D3-5F7E-C63C-4863E60C8755}"/>
                </a:ext>
              </a:extLst>
            </p:cNvPr>
            <p:cNvSpPr txBox="1"/>
            <p:nvPr/>
          </p:nvSpPr>
          <p:spPr>
            <a:xfrm rot="16200000">
              <a:off x="4152069" y="2637780"/>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6" name="TextBox 25">
              <a:extLst>
                <a:ext uri="{FF2B5EF4-FFF2-40B4-BE49-F238E27FC236}">
                  <a16:creationId xmlns:a16="http://schemas.microsoft.com/office/drawing/2014/main" id="{4CAB9AEF-CB73-EC24-CB44-6B191F940C42}"/>
                </a:ext>
              </a:extLst>
            </p:cNvPr>
            <p:cNvSpPr txBox="1"/>
            <p:nvPr/>
          </p:nvSpPr>
          <p:spPr>
            <a:xfrm rot="16200000">
              <a:off x="6628782" y="2637778"/>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7" name="TextBox 26">
              <a:extLst>
                <a:ext uri="{FF2B5EF4-FFF2-40B4-BE49-F238E27FC236}">
                  <a16:creationId xmlns:a16="http://schemas.microsoft.com/office/drawing/2014/main" id="{2B71503D-8DF4-2507-52E2-4D1058C93860}"/>
                </a:ext>
              </a:extLst>
            </p:cNvPr>
            <p:cNvSpPr txBox="1"/>
            <p:nvPr/>
          </p:nvSpPr>
          <p:spPr>
            <a:xfrm rot="16200000">
              <a:off x="6621210" y="4037135"/>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8" name="TextBox 27">
              <a:extLst>
                <a:ext uri="{FF2B5EF4-FFF2-40B4-BE49-F238E27FC236}">
                  <a16:creationId xmlns:a16="http://schemas.microsoft.com/office/drawing/2014/main" id="{43CDB6A0-FDC3-8F92-EBA3-F223BC7677F5}"/>
                </a:ext>
              </a:extLst>
            </p:cNvPr>
            <p:cNvSpPr txBox="1"/>
            <p:nvPr/>
          </p:nvSpPr>
          <p:spPr>
            <a:xfrm rot="16200000">
              <a:off x="4208737" y="4025538"/>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9" name="TextBox 28">
              <a:extLst>
                <a:ext uri="{FF2B5EF4-FFF2-40B4-BE49-F238E27FC236}">
                  <a16:creationId xmlns:a16="http://schemas.microsoft.com/office/drawing/2014/main" id="{82377E40-FB17-F81D-FCC5-244D4F820BB4}"/>
                </a:ext>
              </a:extLst>
            </p:cNvPr>
            <p:cNvSpPr txBox="1"/>
            <p:nvPr/>
          </p:nvSpPr>
          <p:spPr>
            <a:xfrm rot="16200000">
              <a:off x="4263138" y="5392066"/>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30" name="TextBox 29">
              <a:extLst>
                <a:ext uri="{FF2B5EF4-FFF2-40B4-BE49-F238E27FC236}">
                  <a16:creationId xmlns:a16="http://schemas.microsoft.com/office/drawing/2014/main" id="{ACE5ED86-32DB-19D9-0080-73F932A377A9}"/>
                </a:ext>
              </a:extLst>
            </p:cNvPr>
            <p:cNvSpPr txBox="1"/>
            <p:nvPr/>
          </p:nvSpPr>
          <p:spPr>
            <a:xfrm>
              <a:off x="8508905" y="1083810"/>
              <a:ext cx="4187096" cy="692215"/>
            </a:xfrm>
            <a:prstGeom prst="rect">
              <a:avLst/>
            </a:prstGeom>
            <a:noFill/>
          </p:spPr>
          <p:txBody>
            <a:bodyPr wrap="square" lIns="0" rIns="0" rtlCol="0" anchor="b">
              <a:spAutoFit/>
            </a:bodyPr>
            <a:lstStyle/>
            <a:p>
              <a:pPr algn="ctr" rtl="1"/>
              <a:r>
                <a:rPr lang="ar-BH" sz="2000" b="1" noProof="1">
                  <a:latin typeface="Rubik" pitchFamily="2" charset="-79"/>
                  <a:cs typeface="Rubik" pitchFamily="2" charset="-79"/>
                </a:rPr>
                <a:t>1) </a:t>
              </a:r>
              <a:r>
                <a:rPr lang="en-US" sz="2000" b="1" noProof="1">
                  <a:latin typeface="Rubik" pitchFamily="2" charset="-79"/>
                  <a:cs typeface="Rubik" pitchFamily="2" charset="-79"/>
                </a:rPr>
                <a:t> </a:t>
              </a:r>
              <a:r>
                <a:rPr lang="ar-BH" sz="2000" b="1" noProof="1">
                  <a:latin typeface="Rubik" pitchFamily="2" charset="-79"/>
                  <a:cs typeface="Rubik" pitchFamily="2" charset="-79"/>
                </a:rPr>
                <a:t>تشكيل فريق لملئ الإستمارة </a:t>
              </a:r>
              <a:r>
                <a:rPr lang="en-US" sz="2000" b="1" noProof="1">
                  <a:latin typeface="Rubik" pitchFamily="2" charset="-79"/>
                  <a:cs typeface="Rubik" pitchFamily="2" charset="-79"/>
                </a:rPr>
                <a:t> </a:t>
              </a:r>
              <a:endParaRPr lang="ar-BH" sz="2000" b="1" noProof="1">
                <a:latin typeface="Rubik" pitchFamily="2" charset="-79"/>
                <a:cs typeface="Rubik" pitchFamily="2" charset="-79"/>
              </a:endParaRPr>
            </a:p>
          </p:txBody>
        </p:sp>
        <p:sp>
          <p:nvSpPr>
            <p:cNvPr id="31" name="TextBox 30">
              <a:extLst>
                <a:ext uri="{FF2B5EF4-FFF2-40B4-BE49-F238E27FC236}">
                  <a16:creationId xmlns:a16="http://schemas.microsoft.com/office/drawing/2014/main" id="{A61B3CF2-A4B7-FBC8-757D-DE72AE21CBE6}"/>
                </a:ext>
              </a:extLst>
            </p:cNvPr>
            <p:cNvSpPr txBox="1"/>
            <p:nvPr/>
          </p:nvSpPr>
          <p:spPr>
            <a:xfrm>
              <a:off x="-558025" y="1262976"/>
              <a:ext cx="3565105" cy="692215"/>
            </a:xfrm>
            <a:prstGeom prst="rect">
              <a:avLst/>
            </a:prstGeom>
            <a:noFill/>
          </p:spPr>
          <p:txBody>
            <a:bodyPr wrap="square" lIns="0" rIns="0" rtlCol="0" anchor="b">
              <a:spAutoFit/>
            </a:bodyPr>
            <a:lstStyle/>
            <a:p>
              <a:pPr algn="ctr"/>
              <a:r>
                <a:rPr lang="ar-BH" sz="2000" b="1" noProof="1">
                  <a:latin typeface="Rubik" pitchFamily="2" charset="-79"/>
                  <a:cs typeface="Rubik" pitchFamily="2" charset="-79"/>
                </a:rPr>
                <a:t>2) التخطيط والبحث وفقاً لمجالات الإطار</a:t>
              </a:r>
            </a:p>
          </p:txBody>
        </p:sp>
        <p:sp>
          <p:nvSpPr>
            <p:cNvPr id="33" name="TextBox 32">
              <a:extLst>
                <a:ext uri="{FF2B5EF4-FFF2-40B4-BE49-F238E27FC236}">
                  <a16:creationId xmlns:a16="http://schemas.microsoft.com/office/drawing/2014/main" id="{9A13FB14-6A46-E6D1-CC00-E51F3FB4CCAF}"/>
                </a:ext>
              </a:extLst>
            </p:cNvPr>
            <p:cNvSpPr txBox="1"/>
            <p:nvPr/>
          </p:nvSpPr>
          <p:spPr>
            <a:xfrm>
              <a:off x="-386062" y="2542651"/>
              <a:ext cx="3493804" cy="993178"/>
            </a:xfrm>
            <a:prstGeom prst="rect">
              <a:avLst/>
            </a:prstGeom>
            <a:noFill/>
          </p:spPr>
          <p:txBody>
            <a:bodyPr wrap="square" lIns="0" rIns="0" rtlCol="0" anchor="b">
              <a:spAutoFit/>
            </a:bodyPr>
            <a:lstStyle/>
            <a:p>
              <a:pPr algn="r" rtl="1"/>
              <a:r>
                <a:rPr lang="ar-BH" sz="2000" b="1" noProof="1">
                  <a:latin typeface="Rubik" pitchFamily="2" charset="-79"/>
                  <a:cs typeface="Rubik" pitchFamily="2" charset="-79"/>
                </a:rPr>
                <a:t>3) البحث عن المعلومات والأدلة لكل </a:t>
              </a:r>
              <a:r>
                <a:rPr lang="ar-BH" sz="2000" b="1" noProof="1">
                  <a:solidFill>
                    <a:srgbClr val="FF0000"/>
                  </a:solidFill>
                  <a:latin typeface="Rubik" pitchFamily="2" charset="-79"/>
                  <a:cs typeface="Rubik" pitchFamily="2" charset="-79"/>
                </a:rPr>
                <a:t>معيار</a:t>
              </a:r>
              <a:r>
                <a:rPr lang="ar-BH" sz="2000" b="1" noProof="1">
                  <a:latin typeface="Rubik" pitchFamily="2" charset="-79"/>
                  <a:cs typeface="Rubik" pitchFamily="2" charset="-79"/>
                </a:rPr>
                <a:t> من كل مجال</a:t>
              </a:r>
            </a:p>
          </p:txBody>
        </p:sp>
        <p:sp>
          <p:nvSpPr>
            <p:cNvPr id="35" name="TextBox 34">
              <a:extLst>
                <a:ext uri="{FF2B5EF4-FFF2-40B4-BE49-F238E27FC236}">
                  <a16:creationId xmlns:a16="http://schemas.microsoft.com/office/drawing/2014/main" id="{8649D865-018C-08BA-4988-C657F80C2AFB}"/>
                </a:ext>
              </a:extLst>
            </p:cNvPr>
            <p:cNvSpPr txBox="1"/>
            <p:nvPr/>
          </p:nvSpPr>
          <p:spPr>
            <a:xfrm>
              <a:off x="1592910" y="4084110"/>
              <a:ext cx="3563061" cy="391252"/>
            </a:xfrm>
            <a:prstGeom prst="rect">
              <a:avLst/>
            </a:prstGeom>
            <a:noFill/>
          </p:spPr>
          <p:txBody>
            <a:bodyPr wrap="square" lIns="0" rIns="0" rtlCol="0" anchor="b">
              <a:spAutoFit/>
            </a:bodyPr>
            <a:lstStyle/>
            <a:p>
              <a:pPr algn="ctr"/>
              <a:r>
                <a:rPr lang="ar-BH" sz="2000" b="1" noProof="1">
                  <a:latin typeface="Rubik" pitchFamily="2" charset="-79"/>
                  <a:cs typeface="Rubik" pitchFamily="2" charset="-79"/>
                </a:rPr>
                <a:t>5) ملئ الاستمارة</a:t>
              </a:r>
            </a:p>
          </p:txBody>
        </p:sp>
      </p:grpSp>
      <p:sp>
        <p:nvSpPr>
          <p:cNvPr id="6" name="TextBox 5">
            <a:extLst>
              <a:ext uri="{FF2B5EF4-FFF2-40B4-BE49-F238E27FC236}">
                <a16:creationId xmlns:a16="http://schemas.microsoft.com/office/drawing/2014/main" id="{9D220D08-4AF7-041E-3C5D-9D9E7EF0F3EE}"/>
              </a:ext>
            </a:extLst>
          </p:cNvPr>
          <p:cNvSpPr txBox="1"/>
          <p:nvPr/>
        </p:nvSpPr>
        <p:spPr>
          <a:xfrm flipH="1">
            <a:off x="767266" y="2870400"/>
            <a:ext cx="3517221" cy="1015663"/>
          </a:xfrm>
          <a:prstGeom prst="rect">
            <a:avLst/>
          </a:prstGeom>
          <a:noFill/>
        </p:spPr>
        <p:txBody>
          <a:bodyPr wrap="square" lIns="0" rIns="0" rtlCol="0" anchor="b">
            <a:spAutoFit/>
          </a:bodyPr>
          <a:lstStyle/>
          <a:p>
            <a:pPr algn="ctr"/>
            <a:r>
              <a:rPr lang="ar-BH" sz="2000" b="1" noProof="1">
                <a:latin typeface="Rubik" pitchFamily="2" charset="-79"/>
                <a:cs typeface="Rubik" pitchFamily="2" charset="-79"/>
              </a:rPr>
              <a:t>4) نظرة ناقدة لتقييم الجوانب الإيجابية والجوانب التي تحتاج إلى تطوير في كل مجال</a:t>
            </a:r>
          </a:p>
        </p:txBody>
      </p:sp>
      <p:sp>
        <p:nvSpPr>
          <p:cNvPr id="7" name="TextBox 6">
            <a:extLst>
              <a:ext uri="{FF2B5EF4-FFF2-40B4-BE49-F238E27FC236}">
                <a16:creationId xmlns:a16="http://schemas.microsoft.com/office/drawing/2014/main" id="{966A7CBB-13F3-3E21-F49B-C22CEAA2B223}"/>
              </a:ext>
            </a:extLst>
          </p:cNvPr>
          <p:cNvSpPr txBox="1"/>
          <p:nvPr/>
        </p:nvSpPr>
        <p:spPr>
          <a:xfrm flipH="1">
            <a:off x="1922548" y="5632654"/>
            <a:ext cx="2630889" cy="707886"/>
          </a:xfrm>
          <a:prstGeom prst="rect">
            <a:avLst/>
          </a:prstGeom>
          <a:noFill/>
        </p:spPr>
        <p:txBody>
          <a:bodyPr wrap="square" lIns="0" rIns="0" rtlCol="0" anchor="b">
            <a:spAutoFit/>
          </a:bodyPr>
          <a:lstStyle/>
          <a:p>
            <a:pPr algn="ctr"/>
            <a:r>
              <a:rPr lang="ar-BH" sz="2000" b="1" noProof="1">
                <a:latin typeface="Rubik" pitchFamily="2" charset="-79"/>
                <a:cs typeface="Rubik" pitchFamily="2" charset="-79"/>
              </a:rPr>
              <a:t>تحميل الإستمارة على </a:t>
            </a:r>
            <a:r>
              <a:rPr lang="en-US" sz="2000" b="1" noProof="1">
                <a:latin typeface="Rubik" pitchFamily="2" charset="-79"/>
                <a:cs typeface="Rubik" pitchFamily="2" charset="-79"/>
              </a:rPr>
              <a:t>HUB</a:t>
            </a:r>
            <a:r>
              <a:rPr lang="ar-BH" sz="2000" b="1" noProof="1">
                <a:latin typeface="Rubik" pitchFamily="2" charset="-79"/>
                <a:cs typeface="Rubik" pitchFamily="2" charset="-79"/>
              </a:rPr>
              <a:t> </a:t>
            </a:r>
            <a:endParaRPr lang="en-US" sz="2000" b="1" noProof="1">
              <a:latin typeface="Rubik" pitchFamily="2" charset="-79"/>
              <a:cs typeface="Rubik" pitchFamily="2" charset="-79"/>
            </a:endParaRPr>
          </a:p>
        </p:txBody>
      </p:sp>
    </p:spTree>
    <p:extLst>
      <p:ext uri="{BB962C8B-B14F-4D97-AF65-F5344CB8AC3E}">
        <p14:creationId xmlns:p14="http://schemas.microsoft.com/office/powerpoint/2010/main" val="3112971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011AFE-1449-D891-B424-B6FC8FB0F084}"/>
              </a:ext>
            </a:extLst>
          </p:cNvPr>
          <p:cNvSpPr txBox="1"/>
          <p:nvPr/>
        </p:nvSpPr>
        <p:spPr>
          <a:xfrm>
            <a:off x="1785611" y="180074"/>
            <a:ext cx="9543029" cy="571695"/>
          </a:xfrm>
          <a:prstGeom prst="rect">
            <a:avLst/>
          </a:prstGeom>
          <a:noFill/>
        </p:spPr>
        <p:txBody>
          <a:bodyPr wrap="square">
            <a:spAutoFit/>
          </a:bodyPr>
          <a:lstStyle/>
          <a:p>
            <a:pPr marL="0" marR="0" algn="r" rtl="1">
              <a:lnSpc>
                <a:spcPct val="115000"/>
              </a:lnSpc>
              <a:spcBef>
                <a:spcPts val="0"/>
              </a:spcBef>
              <a:spcAft>
                <a:spcPts val="0"/>
              </a:spcAft>
            </a:pPr>
            <a:r>
              <a:rPr lang="ar-BH" sz="2800" dirty="0">
                <a:solidFill>
                  <a:srgbClr val="1C4679"/>
                </a:solidFill>
                <a:effectLst/>
                <a:latin typeface="Rubik" pitchFamily="2" charset="-79"/>
                <a:ea typeface="Times New Roman" panose="02020603050405020304" pitchFamily="18" charset="0"/>
                <a:cs typeface="Rubik" pitchFamily="2" charset="-79"/>
              </a:rPr>
              <a:t>أخطاء شائعة خلال ملئ استمارة التقييم الذاتي </a:t>
            </a:r>
            <a:r>
              <a:rPr lang="en-US" sz="2800" dirty="0">
                <a:solidFill>
                  <a:srgbClr val="1C4679"/>
                </a:solidFill>
                <a:effectLst/>
                <a:latin typeface="Rubik" pitchFamily="2" charset="-79"/>
                <a:ea typeface="Times New Roman" panose="02020603050405020304" pitchFamily="18" charset="0"/>
                <a:cs typeface="Rubik" pitchFamily="2" charset="-79"/>
              </a:rPr>
              <a:t>(SEF) </a:t>
            </a:r>
          </a:p>
        </p:txBody>
      </p:sp>
      <p:grpSp>
        <p:nvGrpSpPr>
          <p:cNvPr id="9" name="Group 8">
            <a:extLst>
              <a:ext uri="{FF2B5EF4-FFF2-40B4-BE49-F238E27FC236}">
                <a16:creationId xmlns:a16="http://schemas.microsoft.com/office/drawing/2014/main" id="{500498DC-1258-5D89-6339-FE6AF68CAD7E}"/>
              </a:ext>
            </a:extLst>
          </p:cNvPr>
          <p:cNvGrpSpPr/>
          <p:nvPr/>
        </p:nvGrpSpPr>
        <p:grpSpPr>
          <a:xfrm flipH="1">
            <a:off x="638438" y="1626613"/>
            <a:ext cx="10158862" cy="4250500"/>
            <a:chOff x="1690688" y="1378650"/>
            <a:chExt cx="10158862" cy="4250500"/>
          </a:xfrm>
        </p:grpSpPr>
        <p:sp>
          <p:nvSpPr>
            <p:cNvPr id="10" name="TextBox 9">
              <a:extLst>
                <a:ext uri="{FF2B5EF4-FFF2-40B4-BE49-F238E27FC236}">
                  <a16:creationId xmlns:a16="http://schemas.microsoft.com/office/drawing/2014/main" id="{C7A4821E-DCCB-9198-912B-772BA11F4ED6}"/>
                </a:ext>
              </a:extLst>
            </p:cNvPr>
            <p:cNvSpPr txBox="1"/>
            <p:nvPr/>
          </p:nvSpPr>
          <p:spPr>
            <a:xfrm>
              <a:off x="8613874" y="3554700"/>
              <a:ext cx="3235676" cy="461665"/>
            </a:xfrm>
            <a:prstGeom prst="rect">
              <a:avLst/>
            </a:prstGeom>
            <a:noFill/>
          </p:spPr>
          <p:txBody>
            <a:bodyPr wrap="square" rtlCol="0">
              <a:spAutoFit/>
            </a:bodyPr>
            <a:lstStyle/>
            <a:p>
              <a:pPr lvl="0" algn="r" rtl="1"/>
              <a:r>
                <a:rPr lang="ar-BH" sz="2400" b="1" dirty="0">
                  <a:latin typeface="Rubik" pitchFamily="2" charset="-79"/>
                  <a:cs typeface="Rubik" pitchFamily="2" charset="-79"/>
                </a:rPr>
                <a:t>كتابة غير واقعية </a:t>
              </a:r>
              <a:endParaRPr lang="en-US" sz="2400" b="1" dirty="0">
                <a:latin typeface="Rubik" pitchFamily="2" charset="-79"/>
                <a:cs typeface="Rubik" pitchFamily="2" charset="-79"/>
              </a:endParaRPr>
            </a:p>
          </p:txBody>
        </p:sp>
        <p:sp>
          <p:nvSpPr>
            <p:cNvPr id="12" name="TextBox 11">
              <a:extLst>
                <a:ext uri="{FF2B5EF4-FFF2-40B4-BE49-F238E27FC236}">
                  <a16:creationId xmlns:a16="http://schemas.microsoft.com/office/drawing/2014/main" id="{F609C568-BA84-9BAD-568D-AC836B7997E2}"/>
                </a:ext>
              </a:extLst>
            </p:cNvPr>
            <p:cNvSpPr txBox="1"/>
            <p:nvPr/>
          </p:nvSpPr>
          <p:spPr>
            <a:xfrm>
              <a:off x="4111880" y="4798153"/>
              <a:ext cx="3620492" cy="830997"/>
            </a:xfrm>
            <a:prstGeom prst="rect">
              <a:avLst/>
            </a:prstGeom>
            <a:noFill/>
          </p:spPr>
          <p:txBody>
            <a:bodyPr wrap="square" rtlCol="0">
              <a:spAutoFit/>
            </a:bodyPr>
            <a:lstStyle/>
            <a:p>
              <a:pPr rtl="1"/>
              <a:r>
                <a:rPr lang="ar-BH" sz="2400" b="1" noProof="1">
                  <a:latin typeface="Rubik" pitchFamily="2" charset="-79"/>
                  <a:cs typeface="Rubik" pitchFamily="2" charset="-79"/>
                </a:rPr>
                <a:t>كتابة وصفية فقط </a:t>
              </a:r>
              <a:endParaRPr lang="en-US" sz="2400" b="1" noProof="1">
                <a:latin typeface="Rubik" pitchFamily="2" charset="-79"/>
                <a:cs typeface="Rubik" pitchFamily="2" charset="-79"/>
              </a:endParaRPr>
            </a:p>
            <a:p>
              <a:pPr rtl="1"/>
              <a:endParaRPr lang="en-US" sz="2400" b="1" noProof="1">
                <a:latin typeface="Rubik" pitchFamily="2" charset="-79"/>
                <a:cs typeface="Rubik" pitchFamily="2" charset="-79"/>
              </a:endParaRPr>
            </a:p>
          </p:txBody>
        </p:sp>
        <p:sp>
          <p:nvSpPr>
            <p:cNvPr id="22" name="TextBox 21">
              <a:extLst>
                <a:ext uri="{FF2B5EF4-FFF2-40B4-BE49-F238E27FC236}">
                  <a16:creationId xmlns:a16="http://schemas.microsoft.com/office/drawing/2014/main" id="{F370DE03-C532-9348-8327-E6FE6DC880A3}"/>
                </a:ext>
              </a:extLst>
            </p:cNvPr>
            <p:cNvSpPr txBox="1"/>
            <p:nvPr/>
          </p:nvSpPr>
          <p:spPr>
            <a:xfrm>
              <a:off x="2099665" y="1696783"/>
              <a:ext cx="2924849" cy="461665"/>
            </a:xfrm>
            <a:prstGeom prst="rect">
              <a:avLst/>
            </a:prstGeom>
            <a:noFill/>
          </p:spPr>
          <p:txBody>
            <a:bodyPr wrap="square" rtlCol="0">
              <a:spAutoFit/>
            </a:bodyPr>
            <a:lstStyle/>
            <a:p>
              <a:pPr lvl="0" algn="r" rtl="1"/>
              <a:r>
                <a:rPr lang="ar-BH" sz="2400" b="1" dirty="0">
                  <a:latin typeface="Rubik" pitchFamily="2" charset="-79"/>
                  <a:cs typeface="Rubik" pitchFamily="2" charset="-79"/>
                </a:rPr>
                <a:t>قلة الأمثلة</a:t>
              </a:r>
              <a:endParaRPr lang="en-US" sz="2400" b="1" dirty="0">
                <a:latin typeface="Rubik" pitchFamily="2" charset="-79"/>
                <a:cs typeface="Rubik" pitchFamily="2" charset="-79"/>
              </a:endParaRPr>
            </a:p>
          </p:txBody>
        </p:sp>
        <p:sp>
          <p:nvSpPr>
            <p:cNvPr id="34" name="TextBox 33">
              <a:extLst>
                <a:ext uri="{FF2B5EF4-FFF2-40B4-BE49-F238E27FC236}">
                  <a16:creationId xmlns:a16="http://schemas.microsoft.com/office/drawing/2014/main" id="{6B43FBD9-0630-6BEE-2F4B-AA373565A9F3}"/>
                </a:ext>
              </a:extLst>
            </p:cNvPr>
            <p:cNvSpPr txBox="1"/>
            <p:nvPr/>
          </p:nvSpPr>
          <p:spPr>
            <a:xfrm>
              <a:off x="1690688" y="3278205"/>
              <a:ext cx="2924849" cy="830997"/>
            </a:xfrm>
            <a:prstGeom prst="rect">
              <a:avLst/>
            </a:prstGeom>
            <a:noFill/>
          </p:spPr>
          <p:txBody>
            <a:bodyPr wrap="square" rtlCol="0">
              <a:spAutoFit/>
            </a:bodyPr>
            <a:lstStyle/>
            <a:p>
              <a:pPr lvl="0" algn="r" rtl="1"/>
              <a:r>
                <a:rPr lang="ar-BH" sz="2400" b="1" dirty="0">
                  <a:latin typeface="Rubik" pitchFamily="2" charset="-79"/>
                  <a:cs typeface="Rubik" pitchFamily="2" charset="-79"/>
                </a:rPr>
                <a:t>اختصار شديد أو الإسهاب في الكتابة</a:t>
              </a:r>
              <a:endParaRPr lang="en-US" sz="2400" b="1" dirty="0">
                <a:latin typeface="Rubik" pitchFamily="2" charset="-79"/>
                <a:cs typeface="Rubik" pitchFamily="2" charset="-79"/>
              </a:endParaRPr>
            </a:p>
          </p:txBody>
        </p:sp>
        <p:sp>
          <p:nvSpPr>
            <p:cNvPr id="36" name="TextBox 35">
              <a:extLst>
                <a:ext uri="{FF2B5EF4-FFF2-40B4-BE49-F238E27FC236}">
                  <a16:creationId xmlns:a16="http://schemas.microsoft.com/office/drawing/2014/main" id="{F333507A-2B9B-E5F9-4A2D-59440A65FBF8}"/>
                </a:ext>
              </a:extLst>
            </p:cNvPr>
            <p:cNvSpPr txBox="1"/>
            <p:nvPr/>
          </p:nvSpPr>
          <p:spPr>
            <a:xfrm>
              <a:off x="7705009" y="1665861"/>
              <a:ext cx="3235676" cy="830997"/>
            </a:xfrm>
            <a:prstGeom prst="rect">
              <a:avLst/>
            </a:prstGeom>
            <a:noFill/>
          </p:spPr>
          <p:txBody>
            <a:bodyPr wrap="square" rtlCol="0">
              <a:spAutoFit/>
            </a:bodyPr>
            <a:lstStyle/>
            <a:p>
              <a:pPr algn="ctr" rtl="1"/>
              <a:r>
                <a:rPr lang="ar-BH" sz="2400" b="1" noProof="1">
                  <a:latin typeface="Rubik" pitchFamily="2" charset="-79"/>
                  <a:cs typeface="Rubik" pitchFamily="2" charset="-79"/>
                </a:rPr>
                <a:t>ملئ الاستمارة بصورة منفردة </a:t>
              </a:r>
              <a:endParaRPr lang="en-US" sz="2400" b="1" noProof="1">
                <a:latin typeface="Rubik" pitchFamily="2" charset="-79"/>
                <a:cs typeface="Rubik" pitchFamily="2" charset="-79"/>
              </a:endParaRPr>
            </a:p>
          </p:txBody>
        </p:sp>
        <p:pic>
          <p:nvPicPr>
            <p:cNvPr id="41" name="Picture 40">
              <a:extLst>
                <a:ext uri="{FF2B5EF4-FFF2-40B4-BE49-F238E27FC236}">
                  <a16:creationId xmlns:a16="http://schemas.microsoft.com/office/drawing/2014/main" id="{275FB0A7-55CB-E4AE-339E-DA98A3F34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400" y="1378650"/>
              <a:ext cx="2540340" cy="2540340"/>
            </a:xfrm>
            <a:prstGeom prst="rect">
              <a:avLst/>
            </a:prstGeom>
          </p:spPr>
        </p:pic>
      </p:grpSp>
    </p:spTree>
    <p:extLst>
      <p:ext uri="{BB962C8B-B14F-4D97-AF65-F5344CB8AC3E}">
        <p14:creationId xmlns:p14="http://schemas.microsoft.com/office/powerpoint/2010/main" val="4002997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5FBB4C-9BBE-E038-D213-FA6514DDC55B}"/>
              </a:ext>
            </a:extLst>
          </p:cNvPr>
          <p:cNvSpPr txBox="1">
            <a:spLocks/>
          </p:cNvSpPr>
          <p:nvPr/>
        </p:nvSpPr>
        <p:spPr>
          <a:xfrm>
            <a:off x="3986146" y="329849"/>
            <a:ext cx="7338237" cy="74458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dirty="0">
                <a:solidFill>
                  <a:schemeClr val="accent2"/>
                </a:solidFill>
                <a:latin typeface="Rubik" pitchFamily="2" charset="-79"/>
                <a:cs typeface="Rubik" pitchFamily="2" charset="-79"/>
              </a:rPr>
              <a:t>نشاط تدريبي (3) </a:t>
            </a:r>
            <a:br>
              <a:rPr lang="ar-BH" sz="3200" b="1" dirty="0">
                <a:solidFill>
                  <a:schemeClr val="accent2"/>
                </a:solidFill>
                <a:latin typeface="Rubik" pitchFamily="2" charset="-79"/>
                <a:cs typeface="Rubik" pitchFamily="2" charset="-79"/>
              </a:rPr>
            </a:br>
            <a:endParaRPr lang="en-US" sz="3200" b="1" dirty="0">
              <a:solidFill>
                <a:srgbClr val="1C4679"/>
              </a:solidFill>
              <a:latin typeface="Rubik" pitchFamily="2" charset="-79"/>
              <a:cs typeface="Rubik" pitchFamily="2" charset="-79"/>
            </a:endParaRPr>
          </a:p>
        </p:txBody>
      </p:sp>
      <p:sp>
        <p:nvSpPr>
          <p:cNvPr id="10" name="TextBox 9">
            <a:extLst>
              <a:ext uri="{FF2B5EF4-FFF2-40B4-BE49-F238E27FC236}">
                <a16:creationId xmlns:a16="http://schemas.microsoft.com/office/drawing/2014/main" id="{C03E9EED-C848-C0C2-C258-7C3314F1459F}"/>
              </a:ext>
            </a:extLst>
          </p:cNvPr>
          <p:cNvSpPr txBox="1"/>
          <p:nvPr/>
        </p:nvSpPr>
        <p:spPr>
          <a:xfrm>
            <a:off x="3280956" y="947182"/>
            <a:ext cx="8161325" cy="369332"/>
          </a:xfrm>
          <a:prstGeom prst="rect">
            <a:avLst/>
          </a:prstGeom>
          <a:noFill/>
        </p:spPr>
        <p:txBody>
          <a:bodyPr wrap="square" rtlCol="0">
            <a:spAutoFit/>
          </a:bodyPr>
          <a:lstStyle/>
          <a:p>
            <a:pPr algn="r" rtl="1"/>
            <a:r>
              <a:rPr lang="ar-BH" b="1" dirty="0">
                <a:solidFill>
                  <a:srgbClr val="397B26"/>
                </a:solidFill>
                <a:latin typeface="Rubik" pitchFamily="2" charset="-79"/>
                <a:cs typeface="Rubik" pitchFamily="2" charset="-79"/>
              </a:rPr>
              <a:t>تأمل: </a:t>
            </a:r>
            <a:r>
              <a:rPr lang="ar-BH" b="1" dirty="0">
                <a:latin typeface="Rubik" pitchFamily="2" charset="-79"/>
                <a:cs typeface="Rubik" pitchFamily="2" charset="-79"/>
              </a:rPr>
              <a:t>ماهي أبرز الجوانب الإيجابية و الجوانب التي بحاجة الى تطوير في .. </a:t>
            </a:r>
            <a:endParaRPr lang="en-GB" dirty="0">
              <a:latin typeface="Rubik" pitchFamily="2" charset="-79"/>
              <a:cs typeface="Rubik" pitchFamily="2" charset="-79"/>
            </a:endParaRPr>
          </a:p>
        </p:txBody>
      </p:sp>
      <p:pic>
        <p:nvPicPr>
          <p:cNvPr id="11" name="Graphic 10" descr="Lightbulb and gear outline">
            <a:extLst>
              <a:ext uri="{FF2B5EF4-FFF2-40B4-BE49-F238E27FC236}">
                <a16:creationId xmlns:a16="http://schemas.microsoft.com/office/drawing/2014/main" id="{6FCB645D-C7C2-D38F-4BAF-672BBE15C3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2281" y="875431"/>
            <a:ext cx="457200" cy="457200"/>
          </a:xfrm>
          <a:prstGeom prst="rect">
            <a:avLst/>
          </a:prstGeom>
        </p:spPr>
      </p:pic>
      <p:sp>
        <p:nvSpPr>
          <p:cNvPr id="12" name="Title 1">
            <a:extLst>
              <a:ext uri="{FF2B5EF4-FFF2-40B4-BE49-F238E27FC236}">
                <a16:creationId xmlns:a16="http://schemas.microsoft.com/office/drawing/2014/main" id="{552A37F2-EDCC-6A5D-2FD1-4B42D24149A6}"/>
              </a:ext>
            </a:extLst>
          </p:cNvPr>
          <p:cNvSpPr>
            <a:spLocks noGrp="1"/>
          </p:cNvSpPr>
          <p:nvPr>
            <p:ph type="title"/>
          </p:nvPr>
        </p:nvSpPr>
        <p:spPr>
          <a:xfrm>
            <a:off x="1615652" y="1548383"/>
            <a:ext cx="10196744" cy="744584"/>
          </a:xfrm>
        </p:spPr>
        <p:txBody>
          <a:bodyPr>
            <a:normAutofit/>
          </a:bodyPr>
          <a:lstStyle/>
          <a:p>
            <a:pPr algn="r" rtl="1"/>
            <a:r>
              <a:rPr lang="ar-BH" sz="2000" b="1" dirty="0">
                <a:solidFill>
                  <a:schemeClr val="accent2"/>
                </a:solidFill>
                <a:latin typeface="Rubik" pitchFamily="2" charset="-79"/>
                <a:cs typeface="Rubik" pitchFamily="2" charset="-79"/>
              </a:rPr>
              <a:t>المجال 1: </a:t>
            </a:r>
            <a:r>
              <a:rPr lang="ar-BH" sz="2000" b="1" dirty="0">
                <a:solidFill>
                  <a:schemeClr val="accent1">
                    <a:lumMod val="75000"/>
                  </a:schemeClr>
                </a:solidFill>
                <a:latin typeface="Rubik" pitchFamily="2" charset="-79"/>
                <a:cs typeface="Rubik" pitchFamily="2" charset="-79"/>
              </a:rPr>
              <a:t>نمو الأطفال وتَطورهم</a:t>
            </a:r>
            <a:endParaRPr lang="en-US" sz="2000" b="1" dirty="0">
              <a:solidFill>
                <a:schemeClr val="accent1">
                  <a:lumMod val="75000"/>
                </a:schemeClr>
              </a:solidFill>
              <a:latin typeface="Rubik" pitchFamily="2" charset="-79"/>
              <a:cs typeface="Rubik" pitchFamily="2" charset="-79"/>
            </a:endParaRPr>
          </a:p>
        </p:txBody>
      </p:sp>
      <p:sp>
        <p:nvSpPr>
          <p:cNvPr id="13" name="TextBox 12">
            <a:extLst>
              <a:ext uri="{FF2B5EF4-FFF2-40B4-BE49-F238E27FC236}">
                <a16:creationId xmlns:a16="http://schemas.microsoft.com/office/drawing/2014/main" id="{49578DCA-111E-0532-8B4F-2051BBE011E6}"/>
              </a:ext>
            </a:extLst>
          </p:cNvPr>
          <p:cNvSpPr txBox="1"/>
          <p:nvPr/>
        </p:nvSpPr>
        <p:spPr>
          <a:xfrm>
            <a:off x="5042297" y="2670317"/>
            <a:ext cx="6399984" cy="400110"/>
          </a:xfrm>
          <a:prstGeom prst="rect">
            <a:avLst/>
          </a:prstGeom>
          <a:noFill/>
        </p:spPr>
        <p:txBody>
          <a:bodyPr wrap="square">
            <a:spAutoFit/>
          </a:bodyPr>
          <a:lstStyle/>
          <a:p>
            <a:pPr algn="r" rtl="1"/>
            <a:r>
              <a:rPr lang="ar-BH" sz="2000" b="1" dirty="0">
                <a:solidFill>
                  <a:schemeClr val="accent5"/>
                </a:solidFill>
                <a:latin typeface="Rubik" pitchFamily="2" charset="-79"/>
                <a:cs typeface="Rubik" pitchFamily="2" charset="-79"/>
              </a:rPr>
              <a:t>1.1 نمو الأطفال الاجتماعي والعاطفي</a:t>
            </a:r>
          </a:p>
        </p:txBody>
      </p:sp>
      <p:sp>
        <p:nvSpPr>
          <p:cNvPr id="18" name="TextBox 17">
            <a:extLst>
              <a:ext uri="{FF2B5EF4-FFF2-40B4-BE49-F238E27FC236}">
                <a16:creationId xmlns:a16="http://schemas.microsoft.com/office/drawing/2014/main" id="{FEC672C2-46DE-8648-841D-5847D934FC70}"/>
              </a:ext>
            </a:extLst>
          </p:cNvPr>
          <p:cNvSpPr txBox="1"/>
          <p:nvPr/>
        </p:nvSpPr>
        <p:spPr>
          <a:xfrm>
            <a:off x="1049410" y="3302296"/>
            <a:ext cx="10392871" cy="2554545"/>
          </a:xfrm>
          <a:prstGeom prst="rect">
            <a:avLst/>
          </a:prstGeom>
          <a:noFill/>
          <a:ln>
            <a:solidFill>
              <a:srgbClr val="1C4679"/>
            </a:solidFill>
          </a:ln>
        </p:spPr>
        <p:txBody>
          <a:bodyPr wrap="square">
            <a:spAutoFit/>
          </a:bodyPr>
          <a:lstStyle/>
          <a:p>
            <a:pPr algn="r" rtl="1"/>
            <a:r>
              <a:rPr lang="ar-BH" sz="2000" b="1" dirty="0">
                <a:solidFill>
                  <a:srgbClr val="1C4679"/>
                </a:solidFill>
                <a:latin typeface="Rubik" pitchFamily="2" charset="-79"/>
                <a:cs typeface="Rubik" pitchFamily="2" charset="-79"/>
              </a:rPr>
              <a:t>1.1.1 المهارات الاجتماعية </a:t>
            </a:r>
            <a:r>
              <a:rPr lang="ar-BH" dirty="0">
                <a:solidFill>
                  <a:srgbClr val="118110"/>
                </a:solidFill>
                <a:latin typeface="Rubik" pitchFamily="2" charset="-79"/>
                <a:cs typeface="Rubik" pitchFamily="2" charset="-79"/>
              </a:rPr>
              <a:t>(المشاركة في الأنشطة، والتفاعل مع الأطفال الآخرين، وإظهار الثقة والتعاون وتكوين الصداقات)</a:t>
            </a:r>
          </a:p>
          <a:p>
            <a:pPr algn="r" rtl="1"/>
            <a:endParaRPr lang="ar-BH" sz="2000" dirty="0">
              <a:solidFill>
                <a:srgbClr val="118110"/>
              </a:solidFill>
              <a:latin typeface="Rubik" pitchFamily="2" charset="-79"/>
              <a:cs typeface="Rubik" pitchFamily="2" charset="-79"/>
            </a:endParaRPr>
          </a:p>
          <a:p>
            <a:pPr algn="r" rtl="1"/>
            <a:r>
              <a:rPr lang="ar-BH" sz="2000" b="1" dirty="0">
                <a:solidFill>
                  <a:srgbClr val="1C4679"/>
                </a:solidFill>
                <a:latin typeface="Rubik" pitchFamily="2" charset="-79"/>
                <a:cs typeface="Rubik" pitchFamily="2" charset="-79"/>
              </a:rPr>
              <a:t>2.1.1 السلوك والرعاية</a:t>
            </a:r>
            <a:r>
              <a:rPr lang="ar-BH" sz="2000" dirty="0">
                <a:solidFill>
                  <a:srgbClr val="118110"/>
                </a:solidFill>
                <a:latin typeface="Rubik" pitchFamily="2" charset="-79"/>
                <a:cs typeface="Rubik" pitchFamily="2" charset="-79"/>
              </a:rPr>
              <a:t> </a:t>
            </a:r>
            <a:r>
              <a:rPr lang="ar-BH" dirty="0">
                <a:solidFill>
                  <a:srgbClr val="118110"/>
                </a:solidFill>
                <a:latin typeface="Rubik" pitchFamily="2" charset="-79"/>
                <a:cs typeface="Rubik" pitchFamily="2" charset="-79"/>
              </a:rPr>
              <a:t>(الشعور بالذات والهوية، تنظيم العواطف وضبط النفس، حل النزاعات البسيطة وإظهار القيم الإيجابية، والشعور بالأمان)</a:t>
            </a:r>
          </a:p>
          <a:p>
            <a:pPr algn="r" rtl="1"/>
            <a:endParaRPr lang="ar-BH" sz="2000" dirty="0">
              <a:solidFill>
                <a:srgbClr val="118110"/>
              </a:solidFill>
              <a:latin typeface="Rubik" pitchFamily="2" charset="-79"/>
              <a:cs typeface="Rubik" pitchFamily="2" charset="-79"/>
            </a:endParaRPr>
          </a:p>
          <a:p>
            <a:pPr algn="r" rtl="1"/>
            <a:r>
              <a:rPr lang="ar-BH" sz="2000" b="1" dirty="0">
                <a:solidFill>
                  <a:srgbClr val="1C4679"/>
                </a:solidFill>
                <a:latin typeface="Rubik" pitchFamily="2" charset="-79"/>
                <a:cs typeface="Rubik" pitchFamily="2" charset="-79"/>
              </a:rPr>
              <a:t>3.1.1 مهارات التواصل </a:t>
            </a:r>
            <a:r>
              <a:rPr lang="ar-BH" dirty="0">
                <a:solidFill>
                  <a:srgbClr val="118110"/>
                </a:solidFill>
                <a:latin typeface="Rubik" pitchFamily="2" charset="-79"/>
                <a:cs typeface="Rubik" pitchFamily="2" charset="-79"/>
              </a:rPr>
              <a:t>(التعبير عن الأفكار والمشاعر، والاستماع بانتباه، واتباع التعليمات ، والمشاركة في الأحاديث خلال التفاعل مع الأطفال)</a:t>
            </a:r>
            <a:endParaRPr lang="ar-BH" sz="2000" dirty="0">
              <a:solidFill>
                <a:srgbClr val="118110"/>
              </a:solidFill>
              <a:latin typeface="Rubik" pitchFamily="2" charset="-79"/>
              <a:cs typeface="Rubik" pitchFamily="2" charset="-79"/>
            </a:endParaRPr>
          </a:p>
        </p:txBody>
      </p:sp>
      <p:pic>
        <p:nvPicPr>
          <p:cNvPr id="3" name="Graphic 2" descr="Document outline">
            <a:extLst>
              <a:ext uri="{FF2B5EF4-FFF2-40B4-BE49-F238E27FC236}">
                <a16:creationId xmlns:a16="http://schemas.microsoft.com/office/drawing/2014/main" id="{BCD4B5AC-A326-6326-EE6A-61056226DD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719" y="413050"/>
            <a:ext cx="1604019" cy="1604019"/>
          </a:xfrm>
          <a:prstGeom prst="rect">
            <a:avLst/>
          </a:prstGeom>
        </p:spPr>
      </p:pic>
      <p:sp>
        <p:nvSpPr>
          <p:cNvPr id="4" name="Rectangle 3">
            <a:extLst>
              <a:ext uri="{FF2B5EF4-FFF2-40B4-BE49-F238E27FC236}">
                <a16:creationId xmlns:a16="http://schemas.microsoft.com/office/drawing/2014/main" id="{5287DDEE-EE58-8136-D7EC-17B16052539E}"/>
              </a:ext>
            </a:extLst>
          </p:cNvPr>
          <p:cNvSpPr/>
          <p:nvPr/>
        </p:nvSpPr>
        <p:spPr>
          <a:xfrm>
            <a:off x="1790122" y="1419813"/>
            <a:ext cx="1127232" cy="707886"/>
          </a:xfrm>
          <a:prstGeom prst="rect">
            <a:avLst/>
          </a:prstGeom>
          <a:noFill/>
        </p:spPr>
        <p:txBody>
          <a:bodyPr wrap="none" lIns="91440" tIns="45720" rIns="91440" bIns="45720">
            <a:spAutoFit/>
          </a:bodyPr>
          <a:lstStyle/>
          <a:p>
            <a:pPr algn="ctr"/>
            <a:r>
              <a:rPr lang="en-US" sz="4000" b="1" dirty="0">
                <a:ln w="0"/>
                <a:effectLst>
                  <a:outerShdw blurRad="38100" dist="19050" dir="2700000" algn="tl" rotWithShape="0">
                    <a:schemeClr val="dk1">
                      <a:alpha val="40000"/>
                    </a:schemeClr>
                  </a:outerShdw>
                </a:effectLst>
                <a:latin typeface="Rubik" pitchFamily="2" charset="-79"/>
                <a:cs typeface="Rubik" pitchFamily="2" charset="-79"/>
              </a:rPr>
              <a:t>SEF</a:t>
            </a:r>
            <a:endParaRPr lang="en-US" sz="4000" b="1" cap="none" spc="0" dirty="0">
              <a:ln w="0"/>
              <a:solidFill>
                <a:schemeClr val="tx1"/>
              </a:solidFill>
              <a:effectLst>
                <a:outerShdw blurRad="38100" dist="19050" dir="2700000" algn="tl" rotWithShape="0">
                  <a:schemeClr val="dk1">
                    <a:alpha val="40000"/>
                  </a:schemeClr>
                </a:outerShdw>
              </a:effectLst>
              <a:latin typeface="Rubik" pitchFamily="2" charset="-79"/>
              <a:cs typeface="Rubik" pitchFamily="2" charset="-79"/>
            </a:endParaRPr>
          </a:p>
        </p:txBody>
      </p:sp>
    </p:spTree>
    <p:extLst>
      <p:ext uri="{BB962C8B-B14F-4D97-AF65-F5344CB8AC3E}">
        <p14:creationId xmlns:p14="http://schemas.microsoft.com/office/powerpoint/2010/main" val="690161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1F77DF2-F745-9A6C-722D-D0B6CAFAA6F5}"/>
              </a:ext>
            </a:extLst>
          </p:cNvPr>
          <p:cNvSpPr txBox="1">
            <a:spLocks/>
          </p:cNvSpPr>
          <p:nvPr/>
        </p:nvSpPr>
        <p:spPr>
          <a:xfrm>
            <a:off x="3628589" y="1506589"/>
            <a:ext cx="5000626" cy="263842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BH" sz="5400" dirty="0">
                <a:solidFill>
                  <a:srgbClr val="203864"/>
                </a:solidFill>
                <a:latin typeface="Rubik" pitchFamily="2" charset="-79"/>
                <a:ea typeface="Calibri" panose="020F0502020204030204" pitchFamily="34" charset="0"/>
                <a:cs typeface="Rubik" pitchFamily="2" charset="-79"/>
              </a:rPr>
              <a:t>شكرًا لكم .. </a:t>
            </a:r>
            <a:endParaRPr lang="en-US" sz="8000" dirty="0">
              <a:solidFill>
                <a:srgbClr val="203864"/>
              </a:solidFill>
              <a:latin typeface="Rubik" pitchFamily="2" charset="-79"/>
              <a:cs typeface="Rubik" pitchFamily="2" charset="-79"/>
            </a:endParaRPr>
          </a:p>
        </p:txBody>
      </p:sp>
      <p:grpSp>
        <p:nvGrpSpPr>
          <p:cNvPr id="7" name="Group 6">
            <a:extLst>
              <a:ext uri="{FF2B5EF4-FFF2-40B4-BE49-F238E27FC236}">
                <a16:creationId xmlns:a16="http://schemas.microsoft.com/office/drawing/2014/main" id="{12A65909-8798-8430-FEB3-CDB9DBD6A1DE}"/>
              </a:ext>
            </a:extLst>
          </p:cNvPr>
          <p:cNvGrpSpPr/>
          <p:nvPr/>
        </p:nvGrpSpPr>
        <p:grpSpPr>
          <a:xfrm>
            <a:off x="1131290" y="4727744"/>
            <a:ext cx="9478157" cy="875191"/>
            <a:chOff x="-1199628" y="5212406"/>
            <a:chExt cx="9478157" cy="875191"/>
          </a:xfrm>
        </p:grpSpPr>
        <p:grpSp>
          <p:nvGrpSpPr>
            <p:cNvPr id="8" name="Group 7">
              <a:extLst>
                <a:ext uri="{FF2B5EF4-FFF2-40B4-BE49-F238E27FC236}">
                  <a16:creationId xmlns:a16="http://schemas.microsoft.com/office/drawing/2014/main" id="{F35F0A3E-4341-C6EE-599D-D81A5BB046B5}"/>
                </a:ext>
              </a:extLst>
            </p:cNvPr>
            <p:cNvGrpSpPr/>
            <p:nvPr/>
          </p:nvGrpSpPr>
          <p:grpSpPr>
            <a:xfrm>
              <a:off x="-1199628" y="5416107"/>
              <a:ext cx="9478157" cy="457137"/>
              <a:chOff x="-1099309" y="5456551"/>
              <a:chExt cx="10081077" cy="544001"/>
            </a:xfrm>
          </p:grpSpPr>
          <p:sp>
            <p:nvSpPr>
              <p:cNvPr id="12" name="Rectangle 11">
                <a:extLst>
                  <a:ext uri="{FF2B5EF4-FFF2-40B4-BE49-F238E27FC236}">
                    <a16:creationId xmlns:a16="http://schemas.microsoft.com/office/drawing/2014/main" id="{C93A3FF4-1D0D-9025-06B5-50BF4EB9093D}"/>
                  </a:ext>
                </a:extLst>
              </p:cNvPr>
              <p:cNvSpPr/>
              <p:nvPr/>
            </p:nvSpPr>
            <p:spPr>
              <a:xfrm>
                <a:off x="-1099309" y="5500608"/>
                <a:ext cx="6442407" cy="499944"/>
              </a:xfrm>
              <a:prstGeom prst="rect">
                <a:avLst/>
              </a:prstGeom>
              <a:noFill/>
            </p:spPr>
            <p:txBody>
              <a:bodyPr wrap="square">
                <a:spAutoFit/>
              </a:bodyPr>
              <a:lstStyle/>
              <a:p>
                <a:pPr algn="ctr">
                  <a:lnSpc>
                    <a:spcPct val="85000"/>
                  </a:lnSpc>
                  <a:spcBef>
                    <a:spcPct val="0"/>
                  </a:spcBef>
                </a:pPr>
                <a:r>
                  <a:rPr lang="en-US" sz="2400" dirty="0">
                    <a:latin typeface="Rubik" pitchFamily="2" charset="-79"/>
                    <a:cs typeface="Rubik" pitchFamily="2" charset="-79"/>
                  </a:rPr>
                  <a:t>www.bqa.gov.bh</a:t>
                </a:r>
              </a:p>
            </p:txBody>
          </p:sp>
          <p:grpSp>
            <p:nvGrpSpPr>
              <p:cNvPr id="13" name="Group 12">
                <a:extLst>
                  <a:ext uri="{FF2B5EF4-FFF2-40B4-BE49-F238E27FC236}">
                    <a16:creationId xmlns:a16="http://schemas.microsoft.com/office/drawing/2014/main" id="{B7904F49-1DE1-E2F7-1932-EA63F0E82B29}"/>
                  </a:ext>
                </a:extLst>
              </p:cNvPr>
              <p:cNvGrpSpPr/>
              <p:nvPr/>
            </p:nvGrpSpPr>
            <p:grpSpPr>
              <a:xfrm>
                <a:off x="4179291" y="5456551"/>
                <a:ext cx="4802477" cy="484580"/>
                <a:chOff x="4179291" y="5456551"/>
                <a:chExt cx="4802477" cy="484580"/>
              </a:xfrm>
            </p:grpSpPr>
            <p:sp>
              <p:nvSpPr>
                <p:cNvPr id="14" name="Rectangle 13">
                  <a:extLst>
                    <a:ext uri="{FF2B5EF4-FFF2-40B4-BE49-F238E27FC236}">
                      <a16:creationId xmlns:a16="http://schemas.microsoft.com/office/drawing/2014/main" id="{E4DA6BD2-7472-554E-AA53-1CD8DF6DF81A}"/>
                    </a:ext>
                  </a:extLst>
                </p:cNvPr>
                <p:cNvSpPr/>
                <p:nvPr/>
              </p:nvSpPr>
              <p:spPr>
                <a:xfrm>
                  <a:off x="4179291" y="5456551"/>
                  <a:ext cx="2085465"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Rubik" pitchFamily="2" charset="-79"/>
                      <a:cs typeface="Rubik" pitchFamily="2" charset="-79"/>
                    </a:rPr>
                    <a:t>bqa</a:t>
                  </a:r>
                  <a:r>
                    <a:rPr lang="en-US" sz="2400" dirty="0">
                      <a:solidFill>
                        <a:schemeClr val="tx1"/>
                      </a:solidFill>
                      <a:latin typeface="Rubik" pitchFamily="2" charset="-79"/>
                      <a:cs typeface="Rubik" pitchFamily="2" charset="-79"/>
                    </a:rPr>
                    <a:t> Bahrain</a:t>
                  </a:r>
                </a:p>
              </p:txBody>
            </p:sp>
            <p:sp>
              <p:nvSpPr>
                <p:cNvPr id="15" name="Rectangle 14">
                  <a:extLst>
                    <a:ext uri="{FF2B5EF4-FFF2-40B4-BE49-F238E27FC236}">
                      <a16:creationId xmlns:a16="http://schemas.microsoft.com/office/drawing/2014/main" id="{8133C5BC-381A-1013-7ED1-A0234740A515}"/>
                    </a:ext>
                  </a:extLst>
                </p:cNvPr>
                <p:cNvSpPr/>
                <p:nvPr/>
              </p:nvSpPr>
              <p:spPr>
                <a:xfrm>
                  <a:off x="7085891" y="5466346"/>
                  <a:ext cx="1895877"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ubik" pitchFamily="2" charset="-79"/>
                      <a:cs typeface="Rubik" pitchFamily="2" charset="-79"/>
                    </a:rPr>
                    <a:t>@</a:t>
                  </a:r>
                  <a:r>
                    <a:rPr lang="en-US" sz="2400" dirty="0" err="1">
                      <a:solidFill>
                        <a:schemeClr val="tx1"/>
                      </a:solidFill>
                      <a:latin typeface="Rubik" pitchFamily="2" charset="-79"/>
                      <a:cs typeface="Rubik" pitchFamily="2" charset="-79"/>
                    </a:rPr>
                    <a:t>bqa_bh</a:t>
                  </a:r>
                  <a:endParaRPr lang="en-US" sz="2400" dirty="0">
                    <a:solidFill>
                      <a:schemeClr val="tx1"/>
                    </a:solidFill>
                    <a:latin typeface="Rubik" pitchFamily="2" charset="-79"/>
                    <a:cs typeface="Rubik" pitchFamily="2" charset="-79"/>
                  </a:endParaRPr>
                </a:p>
              </p:txBody>
            </p:sp>
          </p:grpSp>
        </p:grpSp>
        <p:pic>
          <p:nvPicPr>
            <p:cNvPr id="9" name="Picture 4" descr="Instagram Logo - Free Vectors &amp; PSDs to Download">
              <a:extLst>
                <a:ext uri="{FF2B5EF4-FFF2-40B4-BE49-F238E27FC236}">
                  <a16:creationId xmlns:a16="http://schemas.microsoft.com/office/drawing/2014/main" id="{F7394206-2F06-F3F6-1D89-C05A8C47807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4893" y="5249493"/>
              <a:ext cx="821715" cy="821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Youtube Logo - Free Vectors &amp; PSDs to Download">
              <a:extLst>
                <a:ext uri="{FF2B5EF4-FFF2-40B4-BE49-F238E27FC236}">
                  <a16:creationId xmlns:a16="http://schemas.microsoft.com/office/drawing/2014/main" id="{A2BFF461-D69C-0500-0A0F-903AFD0E8A0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4758" y="5212406"/>
              <a:ext cx="875191" cy="875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bsite logo Vectors &amp; Illustrations for Free Download | Freepik">
              <a:extLst>
                <a:ext uri="{FF2B5EF4-FFF2-40B4-BE49-F238E27FC236}">
                  <a16:creationId xmlns:a16="http://schemas.microsoft.com/office/drawing/2014/main" id="{087F03BC-C4C1-17C4-83DB-F3F9D65D46F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0" y="5265880"/>
              <a:ext cx="831007" cy="8217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017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8266670" y="957209"/>
            <a:ext cx="3054259" cy="707886"/>
          </a:xfrm>
          <a:prstGeom prst="rect">
            <a:avLst/>
          </a:prstGeom>
          <a:noFill/>
        </p:spPr>
        <p:txBody>
          <a:bodyPr wrap="square" rtlCol="0">
            <a:spAutoFit/>
          </a:bodyPr>
          <a:lstStyle/>
          <a:p>
            <a:pPr algn="ctr" rtl="1"/>
            <a:r>
              <a:rPr lang="ar-BH" sz="4000" b="1" dirty="0">
                <a:solidFill>
                  <a:srgbClr val="1B841A"/>
                </a:solidFill>
                <a:latin typeface="Rubik" pitchFamily="2" charset="-79"/>
                <a:cs typeface="Rubik" pitchFamily="2" charset="-79"/>
              </a:rPr>
              <a:t>مركزية اللعب </a:t>
            </a:r>
            <a:endParaRPr lang="en-GB" sz="4000" b="1" dirty="0">
              <a:solidFill>
                <a:srgbClr val="1B841A"/>
              </a:solidFill>
              <a:latin typeface="Rubik" pitchFamily="2" charset="-79"/>
              <a:cs typeface="Rubik" pitchFamily="2" charset="-79"/>
            </a:endParaRPr>
          </a:p>
        </p:txBody>
      </p:sp>
      <p:sp>
        <p:nvSpPr>
          <p:cNvPr id="2" name="Title 1">
            <a:extLst>
              <a:ext uri="{FF2B5EF4-FFF2-40B4-BE49-F238E27FC236}">
                <a16:creationId xmlns:a16="http://schemas.microsoft.com/office/drawing/2014/main" id="{274F785F-FDD8-D604-19E6-F17A617244DD}"/>
              </a:ext>
            </a:extLst>
          </p:cNvPr>
          <p:cNvSpPr>
            <a:spLocks noGrp="1"/>
          </p:cNvSpPr>
          <p:nvPr>
            <p:ph type="title"/>
          </p:nvPr>
        </p:nvSpPr>
        <p:spPr>
          <a:xfrm>
            <a:off x="997628" y="127568"/>
            <a:ext cx="10196744" cy="744584"/>
          </a:xfrm>
        </p:spPr>
        <p:txBody>
          <a:bodyPr>
            <a:normAutofit/>
          </a:bodyPr>
          <a:lstStyle/>
          <a:p>
            <a:pPr algn="r" rtl="1"/>
            <a:r>
              <a:rPr lang="ar-BH" sz="3200" b="1" dirty="0">
                <a:solidFill>
                  <a:schemeClr val="accent1">
                    <a:lumMod val="75000"/>
                  </a:schemeClr>
                </a:solidFill>
                <a:latin typeface="Rubik" pitchFamily="2" charset="-79"/>
                <a:cs typeface="Rubik" pitchFamily="2" charset="-79"/>
              </a:rPr>
              <a:t>ركائز التعليم في مرحلة الطفولة المبكرة</a:t>
            </a:r>
            <a:endParaRPr lang="en-US" sz="3200" b="1" dirty="0">
              <a:solidFill>
                <a:schemeClr val="accent1">
                  <a:lumMod val="75000"/>
                </a:schemeClr>
              </a:solidFill>
              <a:latin typeface="Rubik" pitchFamily="2" charset="-79"/>
              <a:cs typeface="Rubik" pitchFamily="2" charset="-79"/>
            </a:endParaRPr>
          </a:p>
        </p:txBody>
      </p:sp>
      <p:pic>
        <p:nvPicPr>
          <p:cNvPr id="5" name="Picture 4" descr="A child painting on a plate&#10;&#10;Description automatically generated">
            <a:extLst>
              <a:ext uri="{FF2B5EF4-FFF2-40B4-BE49-F238E27FC236}">
                <a16:creationId xmlns:a16="http://schemas.microsoft.com/office/drawing/2014/main" id="{8446683A-1E87-93A4-38D7-86B1CBCF669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35467" y="2043166"/>
            <a:ext cx="5797941" cy="3857625"/>
          </a:xfrm>
          <a:prstGeom prst="rect">
            <a:avLst/>
          </a:prstGeom>
        </p:spPr>
      </p:pic>
      <p:pic>
        <p:nvPicPr>
          <p:cNvPr id="8" name="Picture 7" descr="A group of children playing in sand&#10;&#10;Description automatically generated">
            <a:extLst>
              <a:ext uri="{FF2B5EF4-FFF2-40B4-BE49-F238E27FC236}">
                <a16:creationId xmlns:a16="http://schemas.microsoft.com/office/drawing/2014/main" id="{FC5F9292-0059-6033-B63E-91FD9A2F4F02}"/>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6258594" y="2043165"/>
            <a:ext cx="5797942" cy="3857626"/>
          </a:xfrm>
          <a:prstGeom prst="rect">
            <a:avLst/>
          </a:prstGeom>
        </p:spPr>
      </p:pic>
      <p:sp>
        <p:nvSpPr>
          <p:cNvPr id="3" name="Rectangle 2">
            <a:extLst>
              <a:ext uri="{FF2B5EF4-FFF2-40B4-BE49-F238E27FC236}">
                <a16:creationId xmlns:a16="http://schemas.microsoft.com/office/drawing/2014/main" id="{ECA11977-19DB-A055-CCE7-5A68B0E85CF4}"/>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4" name="Rectangle 3">
            <a:extLst>
              <a:ext uri="{FF2B5EF4-FFF2-40B4-BE49-F238E27FC236}">
                <a16:creationId xmlns:a16="http://schemas.microsoft.com/office/drawing/2014/main" id="{9A7375FB-7789-953E-3881-15F5AB3FBD75}"/>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Tree>
    <p:extLst>
      <p:ext uri="{BB962C8B-B14F-4D97-AF65-F5344CB8AC3E}">
        <p14:creationId xmlns:p14="http://schemas.microsoft.com/office/powerpoint/2010/main" val="332064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4781006" y="964729"/>
            <a:ext cx="6545285" cy="707886"/>
          </a:xfrm>
          <a:prstGeom prst="rect">
            <a:avLst/>
          </a:prstGeom>
          <a:noFill/>
        </p:spPr>
        <p:txBody>
          <a:bodyPr wrap="square" rtlCol="0">
            <a:spAutoFit/>
          </a:bodyPr>
          <a:lstStyle/>
          <a:p>
            <a:pPr algn="ctr" rtl="1"/>
            <a:r>
              <a:rPr lang="ar-BH" sz="4000" b="1" dirty="0">
                <a:solidFill>
                  <a:srgbClr val="1B841A"/>
                </a:solidFill>
                <a:latin typeface="Rubik" pitchFamily="2" charset="-79"/>
                <a:cs typeface="Rubik" pitchFamily="2" charset="-79"/>
              </a:rPr>
              <a:t>النمو الشامل والمتكامل</a:t>
            </a:r>
            <a:endParaRPr lang="en-US" sz="4000" b="1" dirty="0">
              <a:solidFill>
                <a:srgbClr val="1B841A"/>
              </a:solidFill>
              <a:latin typeface="Rubik" pitchFamily="2" charset="-79"/>
              <a:cs typeface="Rubik" pitchFamily="2" charset="-79"/>
            </a:endParaRPr>
          </a:p>
        </p:txBody>
      </p:sp>
      <p:sp>
        <p:nvSpPr>
          <p:cNvPr id="7" name="Title 1">
            <a:extLst>
              <a:ext uri="{FF2B5EF4-FFF2-40B4-BE49-F238E27FC236}">
                <a16:creationId xmlns:a16="http://schemas.microsoft.com/office/drawing/2014/main" id="{466CCAB6-590D-C2EF-4754-75D8A597338B}"/>
              </a:ext>
            </a:extLst>
          </p:cNvPr>
          <p:cNvSpPr>
            <a:spLocks noGrp="1"/>
          </p:cNvSpPr>
          <p:nvPr>
            <p:ph type="title"/>
          </p:nvPr>
        </p:nvSpPr>
        <p:spPr>
          <a:xfrm>
            <a:off x="997628" y="104119"/>
            <a:ext cx="10196744" cy="744584"/>
          </a:xfrm>
        </p:spPr>
        <p:txBody>
          <a:bodyPr>
            <a:normAutofit/>
          </a:bodyPr>
          <a:lstStyle/>
          <a:p>
            <a:pPr algn="r" rtl="1"/>
            <a:r>
              <a:rPr lang="ar-BH" sz="3200" b="1" dirty="0">
                <a:solidFill>
                  <a:schemeClr val="accent1">
                    <a:lumMod val="75000"/>
                  </a:schemeClr>
                </a:solidFill>
                <a:latin typeface="Rubik" pitchFamily="2" charset="-79"/>
                <a:cs typeface="Rubik" pitchFamily="2" charset="-79"/>
              </a:rPr>
              <a:t>ركائز التعليم في مرحلة الطفولة المبكرة</a:t>
            </a:r>
            <a:endParaRPr lang="en-US" sz="3200" b="1" dirty="0">
              <a:solidFill>
                <a:schemeClr val="accent1">
                  <a:lumMod val="75000"/>
                </a:schemeClr>
              </a:solidFill>
              <a:latin typeface="Rubik" pitchFamily="2" charset="-79"/>
              <a:cs typeface="Rubik" pitchFamily="2" charset="-79"/>
            </a:endParaRPr>
          </a:p>
        </p:txBody>
      </p:sp>
      <p:grpSp>
        <p:nvGrpSpPr>
          <p:cNvPr id="4" name="Group 3">
            <a:extLst>
              <a:ext uri="{FF2B5EF4-FFF2-40B4-BE49-F238E27FC236}">
                <a16:creationId xmlns:a16="http://schemas.microsoft.com/office/drawing/2014/main" id="{BDF9EC79-F872-214A-9152-72D7246FAEA5}"/>
              </a:ext>
            </a:extLst>
          </p:cNvPr>
          <p:cNvGrpSpPr/>
          <p:nvPr/>
        </p:nvGrpSpPr>
        <p:grpSpPr>
          <a:xfrm>
            <a:off x="6258595" y="2044436"/>
            <a:ext cx="5797942" cy="3996788"/>
            <a:chOff x="6184899" y="2861212"/>
            <a:chExt cx="6007101" cy="3996788"/>
          </a:xfrm>
        </p:grpSpPr>
        <p:pic>
          <p:nvPicPr>
            <p:cNvPr id="5" name="Picture 4" descr="A group of children in a classroom&#10;&#10;Description automatically generated">
              <a:extLst>
                <a:ext uri="{FF2B5EF4-FFF2-40B4-BE49-F238E27FC236}">
                  <a16:creationId xmlns:a16="http://schemas.microsoft.com/office/drawing/2014/main" id="{FD7D10EB-A9BE-5BE4-CF99-513DC77299A8}"/>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184899" y="2861212"/>
              <a:ext cx="6007101" cy="3996788"/>
            </a:xfrm>
            <a:prstGeom prst="rect">
              <a:avLst/>
            </a:prstGeom>
          </p:spPr>
        </p:pic>
        <p:sp>
          <p:nvSpPr>
            <p:cNvPr id="6" name="Oval 5">
              <a:extLst>
                <a:ext uri="{FF2B5EF4-FFF2-40B4-BE49-F238E27FC236}">
                  <a16:creationId xmlns:a16="http://schemas.microsoft.com/office/drawing/2014/main" id="{2060578B-20DB-1DE2-7E58-3E0E7AA49A06}"/>
                </a:ext>
              </a:extLst>
            </p:cNvPr>
            <p:cNvSpPr/>
            <p:nvPr/>
          </p:nvSpPr>
          <p:spPr>
            <a:xfrm>
              <a:off x="10846546" y="4614224"/>
              <a:ext cx="387276" cy="398033"/>
            </a:xfrm>
            <a:prstGeom prst="ellipse">
              <a:avLst/>
            </a:prstGeom>
            <a:solidFill>
              <a:srgbClr val="ACAE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grpSp>
        <p:nvGrpSpPr>
          <p:cNvPr id="8" name="Group 7">
            <a:extLst>
              <a:ext uri="{FF2B5EF4-FFF2-40B4-BE49-F238E27FC236}">
                <a16:creationId xmlns:a16="http://schemas.microsoft.com/office/drawing/2014/main" id="{BC9C98E8-489C-B0B1-FEFD-A1F68ECABF97}"/>
              </a:ext>
            </a:extLst>
          </p:cNvPr>
          <p:cNvGrpSpPr/>
          <p:nvPr/>
        </p:nvGrpSpPr>
        <p:grpSpPr>
          <a:xfrm>
            <a:off x="135463" y="2044436"/>
            <a:ext cx="5751377" cy="3996788"/>
            <a:chOff x="0" y="2877478"/>
            <a:chExt cx="6007101" cy="3996788"/>
          </a:xfrm>
        </p:grpSpPr>
        <p:pic>
          <p:nvPicPr>
            <p:cNvPr id="9" name="Picture 8" descr="A young child holding a paper with a sun and a pen&#10;&#10;Description automatically generated">
              <a:extLst>
                <a:ext uri="{FF2B5EF4-FFF2-40B4-BE49-F238E27FC236}">
                  <a16:creationId xmlns:a16="http://schemas.microsoft.com/office/drawing/2014/main" id="{CBC71B6C-1277-0905-4B32-ED68EB1CFB9E}"/>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0" y="2877478"/>
              <a:ext cx="6007101" cy="3996788"/>
            </a:xfrm>
            <a:prstGeom prst="rect">
              <a:avLst/>
            </a:prstGeom>
          </p:spPr>
        </p:pic>
        <p:sp>
          <p:nvSpPr>
            <p:cNvPr id="10" name="Rectangle 9">
              <a:extLst>
                <a:ext uri="{FF2B5EF4-FFF2-40B4-BE49-F238E27FC236}">
                  <a16:creationId xmlns:a16="http://schemas.microsoft.com/office/drawing/2014/main" id="{F7742237-C436-2D1F-6BF1-166A3459E099}"/>
                </a:ext>
              </a:extLst>
            </p:cNvPr>
            <p:cNvSpPr/>
            <p:nvPr/>
          </p:nvSpPr>
          <p:spPr>
            <a:xfrm rot="760477">
              <a:off x="3591744" y="5426599"/>
              <a:ext cx="288961" cy="327722"/>
            </a:xfrm>
            <a:prstGeom prst="rect">
              <a:avLst/>
            </a:prstGeom>
            <a:solidFill>
              <a:srgbClr val="FCFEFD"/>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sp>
        <p:nvSpPr>
          <p:cNvPr id="11" name="Rectangle 10">
            <a:extLst>
              <a:ext uri="{FF2B5EF4-FFF2-40B4-BE49-F238E27FC236}">
                <a16:creationId xmlns:a16="http://schemas.microsoft.com/office/drawing/2014/main" id="{8E6512FD-2C2C-DE91-44F2-85A10B7DD795}"/>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14" name="Rectangle 13">
            <a:extLst>
              <a:ext uri="{FF2B5EF4-FFF2-40B4-BE49-F238E27FC236}">
                <a16:creationId xmlns:a16="http://schemas.microsoft.com/office/drawing/2014/main" id="{FEE31E20-D0FD-F299-0A39-E8281FD3B195}"/>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Tree>
    <p:extLst>
      <p:ext uri="{BB962C8B-B14F-4D97-AF65-F5344CB8AC3E}">
        <p14:creationId xmlns:p14="http://schemas.microsoft.com/office/powerpoint/2010/main" val="2423768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5182489" y="891901"/>
            <a:ext cx="6154596" cy="707886"/>
          </a:xfrm>
          <a:prstGeom prst="rect">
            <a:avLst/>
          </a:prstGeom>
          <a:noFill/>
        </p:spPr>
        <p:txBody>
          <a:bodyPr wrap="square" rtlCol="0">
            <a:spAutoFit/>
          </a:bodyPr>
          <a:lstStyle/>
          <a:p>
            <a:pPr algn="r" rtl="1"/>
            <a:r>
              <a:rPr lang="ar-BH" sz="4000" b="1" dirty="0">
                <a:solidFill>
                  <a:srgbClr val="1B841A"/>
                </a:solidFill>
                <a:latin typeface="Rubik" pitchFamily="2" charset="-79"/>
                <a:cs typeface="Rubik" pitchFamily="2" charset="-79"/>
              </a:rPr>
              <a:t>بيئة شاملة وحاضنة</a:t>
            </a:r>
            <a:endParaRPr lang="en-US" sz="4000" b="1" dirty="0">
              <a:solidFill>
                <a:srgbClr val="1B841A"/>
              </a:solidFill>
              <a:latin typeface="Rubik" pitchFamily="2" charset="-79"/>
              <a:cs typeface="Rubik" pitchFamily="2" charset="-79"/>
            </a:endParaRPr>
          </a:p>
        </p:txBody>
      </p:sp>
      <p:pic>
        <p:nvPicPr>
          <p:cNvPr id="10" name="Picture 9" descr="A group of girls playing in the sand&#10;&#10;Description automatically generated">
            <a:extLst>
              <a:ext uri="{FF2B5EF4-FFF2-40B4-BE49-F238E27FC236}">
                <a16:creationId xmlns:a16="http://schemas.microsoft.com/office/drawing/2014/main" id="{F168D134-9E64-BA24-E417-0555E29F182C}"/>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62354" y="2061680"/>
            <a:ext cx="5770605" cy="3839436"/>
          </a:xfrm>
          <a:prstGeom prst="rect">
            <a:avLst/>
          </a:prstGeom>
        </p:spPr>
      </p:pic>
      <p:grpSp>
        <p:nvGrpSpPr>
          <p:cNvPr id="15" name="Group 14">
            <a:extLst>
              <a:ext uri="{FF2B5EF4-FFF2-40B4-BE49-F238E27FC236}">
                <a16:creationId xmlns:a16="http://schemas.microsoft.com/office/drawing/2014/main" id="{D9B163F9-7B39-C57B-3EF6-AF70FEB9D78A}"/>
              </a:ext>
            </a:extLst>
          </p:cNvPr>
          <p:cNvGrpSpPr/>
          <p:nvPr/>
        </p:nvGrpSpPr>
        <p:grpSpPr>
          <a:xfrm>
            <a:off x="6238713" y="2061680"/>
            <a:ext cx="5770605" cy="3839437"/>
            <a:chOff x="6410550" y="3000048"/>
            <a:chExt cx="5770605" cy="3839437"/>
          </a:xfrm>
        </p:grpSpPr>
        <p:pic>
          <p:nvPicPr>
            <p:cNvPr id="12" name="Picture 11" descr="A group of children sitting at a table&#10;&#10;Description automatically generated">
              <a:extLst>
                <a:ext uri="{FF2B5EF4-FFF2-40B4-BE49-F238E27FC236}">
                  <a16:creationId xmlns:a16="http://schemas.microsoft.com/office/drawing/2014/main" id="{993F86BD-6538-5639-DF2C-2F0F13F20111}"/>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6410550" y="3000048"/>
              <a:ext cx="5770605" cy="3839437"/>
            </a:xfrm>
            <a:prstGeom prst="rect">
              <a:avLst/>
            </a:prstGeom>
          </p:spPr>
        </p:pic>
        <p:sp>
          <p:nvSpPr>
            <p:cNvPr id="13" name="Rectangle 12">
              <a:extLst>
                <a:ext uri="{FF2B5EF4-FFF2-40B4-BE49-F238E27FC236}">
                  <a16:creationId xmlns:a16="http://schemas.microsoft.com/office/drawing/2014/main" id="{3E5609A7-C3F3-1DF9-9BA4-F1DA8F31F9D9}"/>
                </a:ext>
              </a:extLst>
            </p:cNvPr>
            <p:cNvSpPr/>
            <p:nvPr/>
          </p:nvSpPr>
          <p:spPr>
            <a:xfrm rot="2363542">
              <a:off x="10991932" y="5348291"/>
              <a:ext cx="81773" cy="14558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14" name="Rectangle 13">
              <a:extLst>
                <a:ext uri="{FF2B5EF4-FFF2-40B4-BE49-F238E27FC236}">
                  <a16:creationId xmlns:a16="http://schemas.microsoft.com/office/drawing/2014/main" id="{F0095417-6045-C4B4-92C7-58874F75712E}"/>
                </a:ext>
              </a:extLst>
            </p:cNvPr>
            <p:cNvSpPr/>
            <p:nvPr/>
          </p:nvSpPr>
          <p:spPr>
            <a:xfrm rot="2363542">
              <a:off x="10026974" y="4772926"/>
              <a:ext cx="92161" cy="10278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sp>
        <p:nvSpPr>
          <p:cNvPr id="4" name="Rectangle 3">
            <a:extLst>
              <a:ext uri="{FF2B5EF4-FFF2-40B4-BE49-F238E27FC236}">
                <a16:creationId xmlns:a16="http://schemas.microsoft.com/office/drawing/2014/main" id="{30279C44-655A-F020-2694-FBB2601F1A65}"/>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5" name="Rectangle 4">
            <a:extLst>
              <a:ext uri="{FF2B5EF4-FFF2-40B4-BE49-F238E27FC236}">
                <a16:creationId xmlns:a16="http://schemas.microsoft.com/office/drawing/2014/main" id="{36096A72-6FFB-97E4-3AFF-81493BFFFD9E}"/>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6" name="Title 1">
            <a:extLst>
              <a:ext uri="{FF2B5EF4-FFF2-40B4-BE49-F238E27FC236}">
                <a16:creationId xmlns:a16="http://schemas.microsoft.com/office/drawing/2014/main" id="{6DB634BB-852A-0BF0-F8CF-D3D83399A3A5}"/>
              </a:ext>
            </a:extLst>
          </p:cNvPr>
          <p:cNvSpPr txBox="1">
            <a:spLocks/>
          </p:cNvSpPr>
          <p:nvPr/>
        </p:nvSpPr>
        <p:spPr>
          <a:xfrm>
            <a:off x="997628" y="104119"/>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1">
                    <a:lumMod val="75000"/>
                  </a:schemeClr>
                </a:solidFill>
                <a:latin typeface="Rubik" pitchFamily="2" charset="-79"/>
                <a:cs typeface="Rubik" pitchFamily="2" charset="-79"/>
              </a:rPr>
              <a:t>ركائز التعليم في مرحلة الطفولة المبكرة</a:t>
            </a:r>
            <a:endParaRPr lang="en-US" sz="3200" b="1" dirty="0">
              <a:solidFill>
                <a:schemeClr val="accent1">
                  <a:lumMod val="75000"/>
                </a:schemeClr>
              </a:solidFill>
              <a:latin typeface="Rubik" pitchFamily="2" charset="-79"/>
              <a:cs typeface="Rubik" pitchFamily="2" charset="-79"/>
            </a:endParaRPr>
          </a:p>
        </p:txBody>
      </p:sp>
    </p:spTree>
    <p:extLst>
      <p:ext uri="{BB962C8B-B14F-4D97-AF65-F5344CB8AC3E}">
        <p14:creationId xmlns:p14="http://schemas.microsoft.com/office/powerpoint/2010/main" val="12577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37D33-4172-6D3D-1315-4FB0702F8760}"/>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EB9DE4D-49FF-AE05-B631-957707490544}"/>
              </a:ext>
            </a:extLst>
          </p:cNvPr>
          <p:cNvGraphicFramePr/>
          <p:nvPr>
            <p:extLst>
              <p:ext uri="{D42A27DB-BD31-4B8C-83A1-F6EECF244321}">
                <p14:modId xmlns:p14="http://schemas.microsoft.com/office/powerpoint/2010/main" val="399167391"/>
              </p:ext>
            </p:extLst>
          </p:nvPr>
        </p:nvGraphicFramePr>
        <p:xfrm>
          <a:off x="969436" y="653772"/>
          <a:ext cx="10439408" cy="6521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48D57BED-5C79-1A8C-2401-1A1AA57A2F34}"/>
              </a:ext>
            </a:extLst>
          </p:cNvPr>
          <p:cNvSpPr>
            <a:spLocks noGrp="1"/>
          </p:cNvSpPr>
          <p:nvPr>
            <p:ph type="title"/>
          </p:nvPr>
        </p:nvSpPr>
        <p:spPr>
          <a:xfrm>
            <a:off x="783156" y="78281"/>
            <a:ext cx="10196744" cy="744584"/>
          </a:xfrm>
        </p:spPr>
        <p:txBody>
          <a:bodyPr>
            <a:normAutofit/>
          </a:bodyPr>
          <a:lstStyle/>
          <a:p>
            <a:pPr algn="r" rtl="1"/>
            <a:r>
              <a:rPr lang="ar-BH" sz="3200" b="1" dirty="0">
                <a:solidFill>
                  <a:schemeClr val="accent1">
                    <a:lumMod val="75000"/>
                  </a:schemeClr>
                </a:solidFill>
                <a:latin typeface="Rubik" pitchFamily="2" charset="-79"/>
                <a:cs typeface="Rubik" pitchFamily="2" charset="-79"/>
              </a:rPr>
              <a:t>نشاط تدريبي (1)</a:t>
            </a:r>
            <a:endParaRPr lang="en-US" sz="3200" b="1" dirty="0">
              <a:solidFill>
                <a:schemeClr val="accent1">
                  <a:lumMod val="75000"/>
                </a:schemeClr>
              </a:solidFill>
              <a:latin typeface="Rubik" pitchFamily="2" charset="-79"/>
              <a:cs typeface="Rubik" pitchFamily="2" charset="-79"/>
            </a:endParaRPr>
          </a:p>
        </p:txBody>
      </p:sp>
      <p:sp>
        <p:nvSpPr>
          <p:cNvPr id="4" name="TextBox 3">
            <a:extLst>
              <a:ext uri="{FF2B5EF4-FFF2-40B4-BE49-F238E27FC236}">
                <a16:creationId xmlns:a16="http://schemas.microsoft.com/office/drawing/2014/main" id="{F69E20F1-1124-2AAE-FD3C-A7E58123FC79}"/>
              </a:ext>
            </a:extLst>
          </p:cNvPr>
          <p:cNvSpPr txBox="1"/>
          <p:nvPr/>
        </p:nvSpPr>
        <p:spPr>
          <a:xfrm>
            <a:off x="399359" y="1075190"/>
            <a:ext cx="10964337" cy="677108"/>
          </a:xfrm>
          <a:prstGeom prst="rect">
            <a:avLst/>
          </a:prstGeom>
          <a:noFill/>
        </p:spPr>
        <p:txBody>
          <a:bodyPr wrap="square" rtlCol="0">
            <a:spAutoFit/>
          </a:bodyPr>
          <a:lstStyle/>
          <a:p>
            <a:pPr algn="r" rtl="1"/>
            <a:r>
              <a:rPr lang="ar-BH" sz="2000" b="1" dirty="0">
                <a:latin typeface="Rubik" pitchFamily="2" charset="-79"/>
                <a:cs typeface="Rubik" pitchFamily="2" charset="-79"/>
              </a:rPr>
              <a:t>تأمل في ممارساتك التعليمية في الروضة، ما هي نوعية الأنشطة التي تعزز الركائز الثلاث للتعليم المبكر؟</a:t>
            </a:r>
            <a:endParaRPr lang="en-GB" sz="2000" b="1" dirty="0">
              <a:latin typeface="Rubik" pitchFamily="2" charset="-79"/>
              <a:cs typeface="Rubik" pitchFamily="2" charset="-79"/>
            </a:endParaRPr>
          </a:p>
          <a:p>
            <a:r>
              <a:rPr lang="en-US" dirty="0">
                <a:latin typeface="Rubik" pitchFamily="2" charset="-79"/>
                <a:cs typeface="Rubik" pitchFamily="2" charset="-79"/>
              </a:rPr>
              <a:t> </a:t>
            </a:r>
            <a:endParaRPr lang="en-GB" dirty="0">
              <a:latin typeface="Rubik" pitchFamily="2" charset="-79"/>
              <a:cs typeface="Rubik" pitchFamily="2" charset="-79"/>
            </a:endParaRPr>
          </a:p>
        </p:txBody>
      </p:sp>
    </p:spTree>
    <p:extLst>
      <p:ext uri="{BB962C8B-B14F-4D97-AF65-F5344CB8AC3E}">
        <p14:creationId xmlns:p14="http://schemas.microsoft.com/office/powerpoint/2010/main" val="3970318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28E19-918B-7087-DF6D-62709F8CA7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800DA1-74EE-3BEF-F473-14F1B95740C1}"/>
              </a:ext>
            </a:extLst>
          </p:cNvPr>
          <p:cNvSpPr txBox="1"/>
          <p:nvPr/>
        </p:nvSpPr>
        <p:spPr>
          <a:xfrm>
            <a:off x="15563" y="803024"/>
            <a:ext cx="10964337" cy="400110"/>
          </a:xfrm>
          <a:prstGeom prst="rect">
            <a:avLst/>
          </a:prstGeom>
          <a:noFill/>
        </p:spPr>
        <p:txBody>
          <a:bodyPr wrap="square" rtlCol="0">
            <a:spAutoFit/>
          </a:bodyPr>
          <a:lstStyle/>
          <a:p>
            <a:pPr algn="r" rtl="1"/>
            <a:r>
              <a:rPr lang="ar-BH" sz="2000" dirty="0">
                <a:latin typeface="Rubik" pitchFamily="2" charset="-79"/>
                <a:cs typeface="Rubik" pitchFamily="2" charset="-79"/>
              </a:rPr>
              <a:t>أمثلة لأنشطة تعزز ركائز التعليم في مرحلة التعليم المبكر </a:t>
            </a:r>
            <a:endParaRPr lang="en-GB" sz="2000" dirty="0">
              <a:latin typeface="Rubik" pitchFamily="2" charset="-79"/>
              <a:cs typeface="Rubik" pitchFamily="2" charset="-79"/>
            </a:endParaRPr>
          </a:p>
        </p:txBody>
      </p:sp>
      <p:sp>
        <p:nvSpPr>
          <p:cNvPr id="2" name="Rectangle 1">
            <a:extLst>
              <a:ext uri="{FF2B5EF4-FFF2-40B4-BE49-F238E27FC236}">
                <a16:creationId xmlns:a16="http://schemas.microsoft.com/office/drawing/2014/main" id="{5CAD0C80-CC7E-CECB-79CF-DFCC5C2F299E}"/>
              </a:ext>
            </a:extLst>
          </p:cNvPr>
          <p:cNvSpPr/>
          <p:nvPr/>
        </p:nvSpPr>
        <p:spPr>
          <a:xfrm>
            <a:off x="8237016" y="1927877"/>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 name="Rectangle 2">
            <a:extLst>
              <a:ext uri="{FF2B5EF4-FFF2-40B4-BE49-F238E27FC236}">
                <a16:creationId xmlns:a16="http://schemas.microsoft.com/office/drawing/2014/main" id="{B685445D-EF82-7F36-C1ED-0399C7B05F10}"/>
              </a:ext>
            </a:extLst>
          </p:cNvPr>
          <p:cNvSpPr/>
          <p:nvPr/>
        </p:nvSpPr>
        <p:spPr>
          <a:xfrm>
            <a:off x="8391572" y="2073343"/>
            <a:ext cx="2782019" cy="2363807"/>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latin typeface="Rubik" pitchFamily="2" charset="-79"/>
              <a:cs typeface="Rubik" pitchFamily="2" charset="-79"/>
            </a:endParaRPr>
          </a:p>
        </p:txBody>
      </p:sp>
      <p:grpSp>
        <p:nvGrpSpPr>
          <p:cNvPr id="6" name="Group 5">
            <a:extLst>
              <a:ext uri="{FF2B5EF4-FFF2-40B4-BE49-F238E27FC236}">
                <a16:creationId xmlns:a16="http://schemas.microsoft.com/office/drawing/2014/main" id="{5E0A02A6-7D61-1146-1AD7-AF01A92AB4D2}"/>
              </a:ext>
            </a:extLst>
          </p:cNvPr>
          <p:cNvGrpSpPr/>
          <p:nvPr/>
        </p:nvGrpSpPr>
        <p:grpSpPr>
          <a:xfrm>
            <a:off x="8391572" y="4800842"/>
            <a:ext cx="2782019" cy="618197"/>
            <a:chOff x="155441" y="4315514"/>
            <a:chExt cx="2782019" cy="618197"/>
          </a:xfrm>
        </p:grpSpPr>
        <p:sp>
          <p:nvSpPr>
            <p:cNvPr id="7" name="Rectangle 6">
              <a:extLst>
                <a:ext uri="{FF2B5EF4-FFF2-40B4-BE49-F238E27FC236}">
                  <a16:creationId xmlns:a16="http://schemas.microsoft.com/office/drawing/2014/main" id="{BEC04A32-7EFC-B759-F9BB-DD63F376CB84}"/>
                </a:ext>
              </a:extLst>
            </p:cNvPr>
            <p:cNvSpPr/>
            <p:nvPr/>
          </p:nvSpPr>
          <p:spPr>
            <a:xfrm>
              <a:off x="155441" y="4315514"/>
              <a:ext cx="2782019" cy="61819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latin typeface="Rubik" pitchFamily="2" charset="-79"/>
                <a:cs typeface="Rubik" pitchFamily="2" charset="-79"/>
              </a:endParaRPr>
            </a:p>
          </p:txBody>
        </p:sp>
        <p:sp>
          <p:nvSpPr>
            <p:cNvPr id="9" name="TextBox 8">
              <a:extLst>
                <a:ext uri="{FF2B5EF4-FFF2-40B4-BE49-F238E27FC236}">
                  <a16:creationId xmlns:a16="http://schemas.microsoft.com/office/drawing/2014/main" id="{7FCAE241-34DF-D427-244F-ECA5C56A5769}"/>
                </a:ext>
              </a:extLst>
            </p:cNvPr>
            <p:cNvSpPr txBox="1"/>
            <p:nvPr/>
          </p:nvSpPr>
          <p:spPr>
            <a:xfrm>
              <a:off x="155441" y="4315514"/>
              <a:ext cx="278201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sz="2000" b="1" dirty="0">
                  <a:latin typeface="Rubik" pitchFamily="2" charset="-79"/>
                  <a:cs typeface="Rubik" pitchFamily="2" charset="-79"/>
                </a:rPr>
                <a:t>مركزية اللعب </a:t>
              </a:r>
              <a:endParaRPr lang="en-GB" sz="2000" b="1" kern="1200" dirty="0">
                <a:latin typeface="Rubik" pitchFamily="2" charset="-79"/>
                <a:cs typeface="Rubik" pitchFamily="2" charset="-79"/>
              </a:endParaRPr>
            </a:p>
          </p:txBody>
        </p:sp>
      </p:grpSp>
      <p:grpSp>
        <p:nvGrpSpPr>
          <p:cNvPr id="10" name="Group 9">
            <a:extLst>
              <a:ext uri="{FF2B5EF4-FFF2-40B4-BE49-F238E27FC236}">
                <a16:creationId xmlns:a16="http://schemas.microsoft.com/office/drawing/2014/main" id="{167E7FE0-6530-E1E8-B042-FEEBB82273E5}"/>
              </a:ext>
            </a:extLst>
          </p:cNvPr>
          <p:cNvGrpSpPr/>
          <p:nvPr/>
        </p:nvGrpSpPr>
        <p:grpSpPr>
          <a:xfrm>
            <a:off x="8391571" y="4437150"/>
            <a:ext cx="2782019" cy="363691"/>
            <a:chOff x="155441" y="3951822"/>
            <a:chExt cx="2782019" cy="363691"/>
          </a:xfrm>
        </p:grpSpPr>
        <p:sp>
          <p:nvSpPr>
            <p:cNvPr id="11" name="Rectangle 10">
              <a:extLst>
                <a:ext uri="{FF2B5EF4-FFF2-40B4-BE49-F238E27FC236}">
                  <a16:creationId xmlns:a16="http://schemas.microsoft.com/office/drawing/2014/main" id="{0F269DED-8F76-5747-E1B8-49DB949BCF96}"/>
                </a:ext>
              </a:extLst>
            </p:cNvPr>
            <p:cNvSpPr/>
            <p:nvPr/>
          </p:nvSpPr>
          <p:spPr>
            <a:xfrm>
              <a:off x="155441" y="3951822"/>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Rubik" pitchFamily="2" charset="-79"/>
                <a:cs typeface="Rubik" pitchFamily="2" charset="-79"/>
              </a:endParaRPr>
            </a:p>
          </p:txBody>
        </p:sp>
        <p:sp>
          <p:nvSpPr>
            <p:cNvPr id="12" name="TextBox 11">
              <a:extLst>
                <a:ext uri="{FF2B5EF4-FFF2-40B4-BE49-F238E27FC236}">
                  <a16:creationId xmlns:a16="http://schemas.microsoft.com/office/drawing/2014/main" id="{3F8E1E01-2AE8-A809-67A8-BB982CD6750E}"/>
                </a:ext>
              </a:extLst>
            </p:cNvPr>
            <p:cNvSpPr txBox="1"/>
            <p:nvPr/>
          </p:nvSpPr>
          <p:spPr>
            <a:xfrm>
              <a:off x="155441" y="3951822"/>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ubik" pitchFamily="2" charset="-79"/>
                  <a:cs typeface="Rubik" pitchFamily="2" charset="-79"/>
                </a:rPr>
                <a:t>1</a:t>
              </a:r>
              <a:endParaRPr lang="en-GB" sz="1500" kern="1200" dirty="0">
                <a:latin typeface="Rubik" pitchFamily="2" charset="-79"/>
                <a:cs typeface="Rubik" pitchFamily="2" charset="-79"/>
              </a:endParaRPr>
            </a:p>
          </p:txBody>
        </p:sp>
      </p:grpSp>
      <p:pic>
        <p:nvPicPr>
          <p:cNvPr id="13" name="Picture 12" descr="A young child playing with a card&#10;&#10;Description automatically generated with medium confidence">
            <a:extLst>
              <a:ext uri="{FF2B5EF4-FFF2-40B4-BE49-F238E27FC236}">
                <a16:creationId xmlns:a16="http://schemas.microsoft.com/office/drawing/2014/main" id="{7236DE8B-22C4-973C-9A9A-F9657BFB8C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600" y="1476800"/>
            <a:ext cx="2929494" cy="1949121"/>
          </a:xfrm>
          <a:prstGeom prst="rect">
            <a:avLst/>
          </a:prstGeom>
        </p:spPr>
      </p:pic>
      <p:pic>
        <p:nvPicPr>
          <p:cNvPr id="15" name="Picture 14" descr="A child playing with a building set&#10;&#10;Description automatically generated">
            <a:extLst>
              <a:ext uri="{FF2B5EF4-FFF2-40B4-BE49-F238E27FC236}">
                <a16:creationId xmlns:a16="http://schemas.microsoft.com/office/drawing/2014/main" id="{C0B0C44F-89F3-EFFA-C5D9-ED59B107D3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973" y="4025688"/>
            <a:ext cx="2934122" cy="1952200"/>
          </a:xfrm>
          <a:prstGeom prst="rect">
            <a:avLst/>
          </a:prstGeom>
        </p:spPr>
      </p:pic>
      <p:pic>
        <p:nvPicPr>
          <p:cNvPr id="21" name="Picture 20" descr="A child on a slide&#10;&#10;Description automatically generated">
            <a:extLst>
              <a:ext uri="{FF2B5EF4-FFF2-40B4-BE49-F238E27FC236}">
                <a16:creationId xmlns:a16="http://schemas.microsoft.com/office/drawing/2014/main" id="{AE0B97AE-D574-7A29-D8BE-A0ECD736AC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1894" y="4022608"/>
            <a:ext cx="2934122" cy="1952200"/>
          </a:xfrm>
          <a:prstGeom prst="rect">
            <a:avLst/>
          </a:prstGeom>
        </p:spPr>
      </p:pic>
      <p:sp>
        <p:nvSpPr>
          <p:cNvPr id="22" name="TextBox 21">
            <a:extLst>
              <a:ext uri="{FF2B5EF4-FFF2-40B4-BE49-F238E27FC236}">
                <a16:creationId xmlns:a16="http://schemas.microsoft.com/office/drawing/2014/main" id="{851BEC60-E815-F948-B10F-637BABB5F70B}"/>
              </a:ext>
            </a:extLst>
          </p:cNvPr>
          <p:cNvSpPr txBox="1"/>
          <p:nvPr/>
        </p:nvSpPr>
        <p:spPr>
          <a:xfrm>
            <a:off x="15563" y="3404411"/>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مطابقة الصور بأصوات الحروف</a:t>
            </a:r>
            <a:endParaRPr lang="en-GB" b="1" kern="1200" dirty="0">
              <a:solidFill>
                <a:srgbClr val="397B26"/>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4467AD35-AEB2-AA28-8E2E-6B9E0437ACB4}"/>
              </a:ext>
            </a:extLst>
          </p:cNvPr>
          <p:cNvSpPr txBox="1"/>
          <p:nvPr/>
        </p:nvSpPr>
        <p:spPr>
          <a:xfrm>
            <a:off x="3722957" y="3404411"/>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dirty="0">
                <a:solidFill>
                  <a:srgbClr val="397B26"/>
                </a:solidFill>
                <a:latin typeface="Rubik" pitchFamily="2" charset="-79"/>
                <a:cs typeface="Rubik" pitchFamily="2" charset="-79"/>
              </a:rPr>
              <a:t>عمل الأشكال بالرمل</a:t>
            </a:r>
            <a:endParaRPr lang="en-GB" b="1" kern="1200" dirty="0">
              <a:solidFill>
                <a:srgbClr val="397B26"/>
              </a:solidFill>
              <a:latin typeface="Rubik" pitchFamily="2" charset="-79"/>
              <a:cs typeface="Rubik" pitchFamily="2" charset="-79"/>
            </a:endParaRPr>
          </a:p>
        </p:txBody>
      </p:sp>
      <p:sp>
        <p:nvSpPr>
          <p:cNvPr id="24" name="TextBox 23">
            <a:extLst>
              <a:ext uri="{FF2B5EF4-FFF2-40B4-BE49-F238E27FC236}">
                <a16:creationId xmlns:a16="http://schemas.microsoft.com/office/drawing/2014/main" id="{63148C93-B739-E576-A881-AA259A86B6CE}"/>
              </a:ext>
            </a:extLst>
          </p:cNvPr>
          <p:cNvSpPr txBox="1"/>
          <p:nvPr/>
        </p:nvSpPr>
        <p:spPr>
          <a:xfrm>
            <a:off x="15563" y="5974808"/>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تركيب المكعبات</a:t>
            </a:r>
            <a:endParaRPr lang="en-GB" b="1" kern="1200" dirty="0">
              <a:solidFill>
                <a:srgbClr val="397B26"/>
              </a:solidFill>
              <a:latin typeface="Rubik" pitchFamily="2" charset="-79"/>
              <a:cs typeface="Rubik" pitchFamily="2" charset="-79"/>
            </a:endParaRPr>
          </a:p>
        </p:txBody>
      </p:sp>
      <p:sp>
        <p:nvSpPr>
          <p:cNvPr id="25" name="TextBox 24">
            <a:extLst>
              <a:ext uri="{FF2B5EF4-FFF2-40B4-BE49-F238E27FC236}">
                <a16:creationId xmlns:a16="http://schemas.microsoft.com/office/drawing/2014/main" id="{9BB8BD3D-AD21-AA41-D9F1-391A0349E4BA}"/>
              </a:ext>
            </a:extLst>
          </p:cNvPr>
          <p:cNvSpPr txBox="1"/>
          <p:nvPr/>
        </p:nvSpPr>
        <p:spPr>
          <a:xfrm>
            <a:off x="3748092" y="5974808"/>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اللعب الحر في الساحات الخارجية</a:t>
            </a:r>
            <a:endParaRPr lang="en-GB" b="1" kern="1200" dirty="0">
              <a:solidFill>
                <a:srgbClr val="397B26"/>
              </a:solidFill>
              <a:latin typeface="Rubik" pitchFamily="2" charset="-79"/>
              <a:cs typeface="Rubik" pitchFamily="2" charset="-79"/>
            </a:endParaRPr>
          </a:p>
        </p:txBody>
      </p:sp>
      <p:sp>
        <p:nvSpPr>
          <p:cNvPr id="16" name="Title 1">
            <a:extLst>
              <a:ext uri="{FF2B5EF4-FFF2-40B4-BE49-F238E27FC236}">
                <a16:creationId xmlns:a16="http://schemas.microsoft.com/office/drawing/2014/main" id="{FAAC02B7-5BA7-D438-32A9-482ACBF84A53}"/>
              </a:ext>
            </a:extLst>
          </p:cNvPr>
          <p:cNvSpPr>
            <a:spLocks noGrp="1"/>
          </p:cNvSpPr>
          <p:nvPr>
            <p:ph type="title"/>
          </p:nvPr>
        </p:nvSpPr>
        <p:spPr>
          <a:xfrm>
            <a:off x="783156" y="78281"/>
            <a:ext cx="10196744" cy="744584"/>
          </a:xfrm>
        </p:spPr>
        <p:txBody>
          <a:bodyPr>
            <a:normAutofit/>
          </a:bodyPr>
          <a:lstStyle/>
          <a:p>
            <a:pPr algn="r" rtl="1"/>
            <a:r>
              <a:rPr lang="ar-BH" sz="3200" b="1" dirty="0">
                <a:solidFill>
                  <a:schemeClr val="accent1">
                    <a:lumMod val="75000"/>
                  </a:schemeClr>
                </a:solidFill>
                <a:latin typeface="Rubik" pitchFamily="2" charset="-79"/>
                <a:cs typeface="Rubik" pitchFamily="2" charset="-79"/>
              </a:rPr>
              <a:t>نشاط تدريبي (1)</a:t>
            </a:r>
            <a:endParaRPr lang="en-US" sz="3200" b="1" dirty="0">
              <a:solidFill>
                <a:schemeClr val="accent1">
                  <a:lumMod val="75000"/>
                </a:schemeClr>
              </a:solidFill>
              <a:latin typeface="Rubik" pitchFamily="2" charset="-79"/>
              <a:cs typeface="Rubik" pitchFamily="2" charset="-79"/>
            </a:endParaRPr>
          </a:p>
        </p:txBody>
      </p:sp>
      <p:grpSp>
        <p:nvGrpSpPr>
          <p:cNvPr id="8" name="Group 7">
            <a:extLst>
              <a:ext uri="{FF2B5EF4-FFF2-40B4-BE49-F238E27FC236}">
                <a16:creationId xmlns:a16="http://schemas.microsoft.com/office/drawing/2014/main" id="{02589BD7-A61D-3FCD-D95C-D51E18D60952}"/>
              </a:ext>
            </a:extLst>
          </p:cNvPr>
          <p:cNvGrpSpPr/>
          <p:nvPr/>
        </p:nvGrpSpPr>
        <p:grpSpPr>
          <a:xfrm>
            <a:off x="4161894" y="1476800"/>
            <a:ext cx="2934122" cy="1952200"/>
            <a:chOff x="4161894" y="1476800"/>
            <a:chExt cx="2934122" cy="1952200"/>
          </a:xfrm>
        </p:grpSpPr>
        <p:pic>
          <p:nvPicPr>
            <p:cNvPr id="19" name="Picture 18" descr="A child playing in a sandbox&#10;&#10;Description automatically generated">
              <a:extLst>
                <a:ext uri="{FF2B5EF4-FFF2-40B4-BE49-F238E27FC236}">
                  <a16:creationId xmlns:a16="http://schemas.microsoft.com/office/drawing/2014/main" id="{389D6083-86C3-CAFD-9069-F367401190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61894" y="1476800"/>
              <a:ext cx="2934122" cy="1952200"/>
            </a:xfrm>
            <a:prstGeom prst="rect">
              <a:avLst/>
            </a:prstGeom>
          </p:spPr>
        </p:pic>
        <p:sp>
          <p:nvSpPr>
            <p:cNvPr id="5" name="Rectangle 4">
              <a:extLst>
                <a:ext uri="{FF2B5EF4-FFF2-40B4-BE49-F238E27FC236}">
                  <a16:creationId xmlns:a16="http://schemas.microsoft.com/office/drawing/2014/main" id="{0BCE7802-0DA6-CB32-44E8-C1D6F95DCE20}"/>
                </a:ext>
              </a:extLst>
            </p:cNvPr>
            <p:cNvSpPr>
              <a:spLocks noGrp="1" noRot="1" noMove="1" noResize="1" noEditPoints="1" noAdjustHandles="1" noChangeArrowheads="1" noChangeShapeType="1"/>
            </p:cNvSpPr>
            <p:nvPr/>
          </p:nvSpPr>
          <p:spPr>
            <a:xfrm rot="21070015">
              <a:off x="5810754" y="2655699"/>
              <a:ext cx="133004" cy="137160"/>
            </a:xfrm>
            <a:prstGeom prst="rect">
              <a:avLst/>
            </a:prstGeom>
            <a:solidFill>
              <a:srgbClr val="B0A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spTree>
    <p:extLst>
      <p:ext uri="{BB962C8B-B14F-4D97-AF65-F5344CB8AC3E}">
        <p14:creationId xmlns:p14="http://schemas.microsoft.com/office/powerpoint/2010/main" val="3964658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CAE7-A8B8-30DC-0902-ABCE26D9463A}"/>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438EA89D-4E76-E5BC-EC74-E0DA8CBBE97B}"/>
              </a:ext>
            </a:extLst>
          </p:cNvPr>
          <p:cNvSpPr txBox="1"/>
          <p:nvPr/>
        </p:nvSpPr>
        <p:spPr>
          <a:xfrm>
            <a:off x="-192769" y="3360592"/>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اللعب الثُنائي </a:t>
            </a:r>
            <a:endParaRPr lang="en-GB" b="1" kern="1200" dirty="0">
              <a:solidFill>
                <a:srgbClr val="397B26"/>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3E7C3208-6C67-F499-1A22-1212DE0B0A14}"/>
              </a:ext>
            </a:extLst>
          </p:cNvPr>
          <p:cNvSpPr txBox="1"/>
          <p:nvPr/>
        </p:nvSpPr>
        <p:spPr>
          <a:xfrm>
            <a:off x="3334334" y="3360591"/>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تركيب القطع لتكوين الأشكال</a:t>
            </a:r>
            <a:endParaRPr lang="en-GB" b="1" kern="1200" dirty="0">
              <a:solidFill>
                <a:srgbClr val="397B26"/>
              </a:solidFill>
              <a:latin typeface="Rubik" pitchFamily="2" charset="-79"/>
              <a:cs typeface="Rubik" pitchFamily="2" charset="-79"/>
            </a:endParaRPr>
          </a:p>
        </p:txBody>
      </p:sp>
      <p:sp>
        <p:nvSpPr>
          <p:cNvPr id="24" name="TextBox 23">
            <a:extLst>
              <a:ext uri="{FF2B5EF4-FFF2-40B4-BE49-F238E27FC236}">
                <a16:creationId xmlns:a16="http://schemas.microsoft.com/office/drawing/2014/main" id="{D2C7445A-2603-1898-7A17-31F0F46DF3F7}"/>
              </a:ext>
            </a:extLst>
          </p:cNvPr>
          <p:cNvSpPr txBox="1"/>
          <p:nvPr/>
        </p:nvSpPr>
        <p:spPr>
          <a:xfrm>
            <a:off x="-174137" y="6037451"/>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اللعب الجماعي خارج الفصول</a:t>
            </a:r>
            <a:endParaRPr lang="en-GB" b="1" kern="1200" dirty="0">
              <a:solidFill>
                <a:srgbClr val="397B26"/>
              </a:solidFill>
              <a:latin typeface="Rubik" pitchFamily="2" charset="-79"/>
              <a:cs typeface="Rubik" pitchFamily="2" charset="-79"/>
            </a:endParaRPr>
          </a:p>
        </p:txBody>
      </p:sp>
      <p:sp>
        <p:nvSpPr>
          <p:cNvPr id="25" name="TextBox 24">
            <a:extLst>
              <a:ext uri="{FF2B5EF4-FFF2-40B4-BE49-F238E27FC236}">
                <a16:creationId xmlns:a16="http://schemas.microsoft.com/office/drawing/2014/main" id="{F0FD18E4-174F-D847-A06F-7ADDF8248C1A}"/>
              </a:ext>
            </a:extLst>
          </p:cNvPr>
          <p:cNvSpPr txBox="1"/>
          <p:nvPr/>
        </p:nvSpPr>
        <p:spPr>
          <a:xfrm>
            <a:off x="3548832" y="603745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BH" b="1" kern="1200" dirty="0">
                <a:solidFill>
                  <a:srgbClr val="397B26"/>
                </a:solidFill>
                <a:latin typeface="Rubik" pitchFamily="2" charset="-79"/>
                <a:cs typeface="Rubik" pitchFamily="2" charset="-79"/>
              </a:rPr>
              <a:t>التعبير عن الرأي والمشاعر</a:t>
            </a:r>
            <a:endParaRPr lang="en-GB" b="1" kern="1200" dirty="0">
              <a:solidFill>
                <a:srgbClr val="397B26"/>
              </a:solidFill>
              <a:latin typeface="Rubik" pitchFamily="2" charset="-79"/>
              <a:cs typeface="Rubik" pitchFamily="2" charset="-79"/>
            </a:endParaRPr>
          </a:p>
        </p:txBody>
      </p:sp>
      <p:sp>
        <p:nvSpPr>
          <p:cNvPr id="5" name="Rectangle 4">
            <a:extLst>
              <a:ext uri="{FF2B5EF4-FFF2-40B4-BE49-F238E27FC236}">
                <a16:creationId xmlns:a16="http://schemas.microsoft.com/office/drawing/2014/main" id="{BB93146C-9F3B-C1FB-228D-003D99920EC4}"/>
              </a:ext>
            </a:extLst>
          </p:cNvPr>
          <p:cNvSpPr/>
          <p:nvPr/>
        </p:nvSpPr>
        <p:spPr>
          <a:xfrm>
            <a:off x="8234743" y="1927877"/>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4" name="Rectangle 13">
            <a:extLst>
              <a:ext uri="{FF2B5EF4-FFF2-40B4-BE49-F238E27FC236}">
                <a16:creationId xmlns:a16="http://schemas.microsoft.com/office/drawing/2014/main" id="{DA724109-4C73-A038-5F7A-D1EB6E235AA4}"/>
              </a:ext>
            </a:extLst>
          </p:cNvPr>
          <p:cNvSpPr/>
          <p:nvPr/>
        </p:nvSpPr>
        <p:spPr>
          <a:xfrm>
            <a:off x="8389300" y="2073343"/>
            <a:ext cx="2782019" cy="2363807"/>
          </a:xfrm>
          <a:prstGeom prst="rect">
            <a:avLst/>
          </a:prstGeom>
          <a:blipFill rotWithShape="1">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latin typeface="Rubik" pitchFamily="2" charset="-79"/>
              <a:cs typeface="Rubik" pitchFamily="2" charset="-79"/>
            </a:endParaRPr>
          </a:p>
        </p:txBody>
      </p:sp>
      <p:grpSp>
        <p:nvGrpSpPr>
          <p:cNvPr id="16" name="Group 15">
            <a:extLst>
              <a:ext uri="{FF2B5EF4-FFF2-40B4-BE49-F238E27FC236}">
                <a16:creationId xmlns:a16="http://schemas.microsoft.com/office/drawing/2014/main" id="{39F2D4BB-A10C-1111-C2B3-0397D30FA708}"/>
              </a:ext>
            </a:extLst>
          </p:cNvPr>
          <p:cNvGrpSpPr/>
          <p:nvPr/>
        </p:nvGrpSpPr>
        <p:grpSpPr>
          <a:xfrm>
            <a:off x="8389300" y="4800842"/>
            <a:ext cx="2782019" cy="618197"/>
            <a:chOff x="3828694" y="4315514"/>
            <a:chExt cx="2782019" cy="618197"/>
          </a:xfrm>
        </p:grpSpPr>
        <p:sp>
          <p:nvSpPr>
            <p:cNvPr id="26" name="Rectangle 25">
              <a:extLst>
                <a:ext uri="{FF2B5EF4-FFF2-40B4-BE49-F238E27FC236}">
                  <a16:creationId xmlns:a16="http://schemas.microsoft.com/office/drawing/2014/main" id="{6B3C7678-8D2C-D464-A662-520498236167}"/>
                </a:ext>
              </a:extLst>
            </p:cNvPr>
            <p:cNvSpPr/>
            <p:nvPr/>
          </p:nvSpPr>
          <p:spPr>
            <a:xfrm>
              <a:off x="3828694" y="4315514"/>
              <a:ext cx="2782019" cy="61819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latin typeface="Rubik" pitchFamily="2" charset="-79"/>
                <a:cs typeface="Rubik" pitchFamily="2" charset="-79"/>
              </a:endParaRPr>
            </a:p>
          </p:txBody>
        </p:sp>
        <p:sp>
          <p:nvSpPr>
            <p:cNvPr id="27" name="TextBox 26">
              <a:extLst>
                <a:ext uri="{FF2B5EF4-FFF2-40B4-BE49-F238E27FC236}">
                  <a16:creationId xmlns:a16="http://schemas.microsoft.com/office/drawing/2014/main" id="{39FC8E98-6738-5925-4C0B-03CD43F0C431}"/>
                </a:ext>
              </a:extLst>
            </p:cNvPr>
            <p:cNvSpPr txBox="1"/>
            <p:nvPr/>
          </p:nvSpPr>
          <p:spPr>
            <a:xfrm>
              <a:off x="3828694" y="4315514"/>
              <a:ext cx="278201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BH" sz="2000" b="1" kern="1200" dirty="0">
                  <a:latin typeface="Rubik" pitchFamily="2" charset="-79"/>
                  <a:cs typeface="Rubik" pitchFamily="2" charset="-79"/>
                </a:rPr>
                <a:t>النمو الشامل والمتكامل</a:t>
              </a:r>
              <a:endParaRPr lang="en-GB" sz="2000" b="1" kern="1200" dirty="0">
                <a:latin typeface="Rubik" pitchFamily="2" charset="-79"/>
                <a:cs typeface="Rubik" pitchFamily="2" charset="-79"/>
              </a:endParaRPr>
            </a:p>
          </p:txBody>
        </p:sp>
      </p:grpSp>
      <p:grpSp>
        <p:nvGrpSpPr>
          <p:cNvPr id="17" name="Group 16">
            <a:extLst>
              <a:ext uri="{FF2B5EF4-FFF2-40B4-BE49-F238E27FC236}">
                <a16:creationId xmlns:a16="http://schemas.microsoft.com/office/drawing/2014/main" id="{A4C28D8D-14A2-A6E8-109B-2F3205532BFA}"/>
              </a:ext>
            </a:extLst>
          </p:cNvPr>
          <p:cNvGrpSpPr/>
          <p:nvPr/>
        </p:nvGrpSpPr>
        <p:grpSpPr>
          <a:xfrm>
            <a:off x="8389300" y="4437150"/>
            <a:ext cx="2782019" cy="363691"/>
            <a:chOff x="3828694" y="3951822"/>
            <a:chExt cx="2782019" cy="363691"/>
          </a:xfrm>
        </p:grpSpPr>
        <p:sp>
          <p:nvSpPr>
            <p:cNvPr id="18" name="Rectangle 17">
              <a:extLst>
                <a:ext uri="{FF2B5EF4-FFF2-40B4-BE49-F238E27FC236}">
                  <a16:creationId xmlns:a16="http://schemas.microsoft.com/office/drawing/2014/main" id="{1E1C0CDE-38E4-EC58-7349-A3FC02AE6FB0}"/>
                </a:ext>
              </a:extLst>
            </p:cNvPr>
            <p:cNvSpPr/>
            <p:nvPr/>
          </p:nvSpPr>
          <p:spPr>
            <a:xfrm>
              <a:off x="3828694" y="3951822"/>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Rubik" pitchFamily="2" charset="-79"/>
                <a:cs typeface="Rubik" pitchFamily="2" charset="-79"/>
              </a:endParaRPr>
            </a:p>
          </p:txBody>
        </p:sp>
        <p:sp>
          <p:nvSpPr>
            <p:cNvPr id="20" name="TextBox 19">
              <a:extLst>
                <a:ext uri="{FF2B5EF4-FFF2-40B4-BE49-F238E27FC236}">
                  <a16:creationId xmlns:a16="http://schemas.microsoft.com/office/drawing/2014/main" id="{B5727E95-07D8-582F-EBB6-17CB6CB2DE87}"/>
                </a:ext>
              </a:extLst>
            </p:cNvPr>
            <p:cNvSpPr txBox="1"/>
            <p:nvPr/>
          </p:nvSpPr>
          <p:spPr>
            <a:xfrm>
              <a:off x="3828694" y="3951822"/>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ubik" pitchFamily="2" charset="-79"/>
                  <a:cs typeface="Rubik" pitchFamily="2" charset="-79"/>
                </a:rPr>
                <a:t>2</a:t>
              </a:r>
              <a:endParaRPr lang="en-GB" sz="1500" kern="1200" dirty="0">
                <a:latin typeface="Rubik" pitchFamily="2" charset="-79"/>
                <a:cs typeface="Rubik" pitchFamily="2" charset="-79"/>
              </a:endParaRPr>
            </a:p>
          </p:txBody>
        </p:sp>
      </p:grpSp>
      <p:pic>
        <p:nvPicPr>
          <p:cNvPr id="29" name="Picture 28" descr="A couple of girls playing with toys&#10;&#10;Description automatically generated">
            <a:extLst>
              <a:ext uri="{FF2B5EF4-FFF2-40B4-BE49-F238E27FC236}">
                <a16:creationId xmlns:a16="http://schemas.microsoft.com/office/drawing/2014/main" id="{EB8D250C-6207-C082-1421-A951CCAA82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542" y="1476800"/>
            <a:ext cx="2934122" cy="1952200"/>
          </a:xfrm>
          <a:prstGeom prst="rect">
            <a:avLst/>
          </a:prstGeom>
        </p:spPr>
      </p:pic>
      <p:pic>
        <p:nvPicPr>
          <p:cNvPr id="31" name="Picture 30" descr="A group of children playing in the sand&#10;&#10;Description automatically generated">
            <a:extLst>
              <a:ext uri="{FF2B5EF4-FFF2-40B4-BE49-F238E27FC236}">
                <a16:creationId xmlns:a16="http://schemas.microsoft.com/office/drawing/2014/main" id="{3D8237F7-373F-FAD6-D826-1DA87662A7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542" y="4085251"/>
            <a:ext cx="2934122" cy="1952200"/>
          </a:xfrm>
          <a:prstGeom prst="rect">
            <a:avLst/>
          </a:prstGeom>
        </p:spPr>
      </p:pic>
      <p:pic>
        <p:nvPicPr>
          <p:cNvPr id="33" name="Picture 32" descr="A young child playing with plastic toys&#10;&#10;Description automatically generated">
            <a:extLst>
              <a:ext uri="{FF2B5EF4-FFF2-40B4-BE49-F238E27FC236}">
                <a16:creationId xmlns:a16="http://schemas.microsoft.com/office/drawing/2014/main" id="{9E40A7A1-DB2F-1C54-AD43-86F1596AEC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45948" y="1476800"/>
            <a:ext cx="2934122" cy="1952200"/>
          </a:xfrm>
          <a:prstGeom prst="rect">
            <a:avLst/>
          </a:prstGeom>
        </p:spPr>
      </p:pic>
      <p:pic>
        <p:nvPicPr>
          <p:cNvPr id="35" name="Picture 34" descr="A child sitting at a table with his thumb up&#10;&#10;Description automatically generated">
            <a:extLst>
              <a:ext uri="{FF2B5EF4-FFF2-40B4-BE49-F238E27FC236}">
                <a16:creationId xmlns:a16="http://schemas.microsoft.com/office/drawing/2014/main" id="{9F74B3AC-9462-593F-24F6-045F84AA53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45948" y="4085251"/>
            <a:ext cx="2934122" cy="1952200"/>
          </a:xfrm>
          <a:prstGeom prst="rect">
            <a:avLst/>
          </a:prstGeom>
        </p:spPr>
      </p:pic>
      <p:sp>
        <p:nvSpPr>
          <p:cNvPr id="6" name="TextBox 5">
            <a:extLst>
              <a:ext uri="{FF2B5EF4-FFF2-40B4-BE49-F238E27FC236}">
                <a16:creationId xmlns:a16="http://schemas.microsoft.com/office/drawing/2014/main" id="{19820D74-DEA7-E1C1-2589-B24C2C339961}"/>
              </a:ext>
            </a:extLst>
          </p:cNvPr>
          <p:cNvSpPr txBox="1"/>
          <p:nvPr/>
        </p:nvSpPr>
        <p:spPr>
          <a:xfrm>
            <a:off x="15563" y="803024"/>
            <a:ext cx="10964337" cy="400110"/>
          </a:xfrm>
          <a:prstGeom prst="rect">
            <a:avLst/>
          </a:prstGeom>
          <a:noFill/>
        </p:spPr>
        <p:txBody>
          <a:bodyPr wrap="square" rtlCol="0">
            <a:spAutoFit/>
          </a:bodyPr>
          <a:lstStyle/>
          <a:p>
            <a:pPr algn="r" rtl="1"/>
            <a:r>
              <a:rPr lang="ar-BH" sz="2000" dirty="0">
                <a:latin typeface="Rubik" pitchFamily="2" charset="-79"/>
                <a:cs typeface="Rubik" pitchFamily="2" charset="-79"/>
              </a:rPr>
              <a:t>أمثلة لأنشطة تعزز ركائز التعليم في مرحلة التعليم المبكر </a:t>
            </a:r>
            <a:endParaRPr lang="en-GB" sz="2000" dirty="0">
              <a:latin typeface="Rubik" pitchFamily="2" charset="-79"/>
              <a:cs typeface="Rubik" pitchFamily="2" charset="-79"/>
            </a:endParaRPr>
          </a:p>
        </p:txBody>
      </p:sp>
      <p:sp>
        <p:nvSpPr>
          <p:cNvPr id="7" name="Title 1">
            <a:extLst>
              <a:ext uri="{FF2B5EF4-FFF2-40B4-BE49-F238E27FC236}">
                <a16:creationId xmlns:a16="http://schemas.microsoft.com/office/drawing/2014/main" id="{F979CD41-2D88-4DFE-7BE7-B2139AECAE7C}"/>
              </a:ext>
            </a:extLst>
          </p:cNvPr>
          <p:cNvSpPr>
            <a:spLocks noGrp="1"/>
          </p:cNvSpPr>
          <p:nvPr>
            <p:ph type="title"/>
          </p:nvPr>
        </p:nvSpPr>
        <p:spPr>
          <a:xfrm>
            <a:off x="783156" y="78281"/>
            <a:ext cx="10196744" cy="744584"/>
          </a:xfrm>
        </p:spPr>
        <p:txBody>
          <a:bodyPr>
            <a:normAutofit/>
          </a:bodyPr>
          <a:lstStyle/>
          <a:p>
            <a:pPr algn="r" rtl="1"/>
            <a:r>
              <a:rPr lang="ar-BH" sz="3200" b="1" dirty="0">
                <a:solidFill>
                  <a:schemeClr val="accent1">
                    <a:lumMod val="75000"/>
                  </a:schemeClr>
                </a:solidFill>
                <a:latin typeface="Rubik" pitchFamily="2" charset="-79"/>
                <a:cs typeface="Rubik" pitchFamily="2" charset="-79"/>
              </a:rPr>
              <a:t>نشاط تدريبي (1)</a:t>
            </a:r>
            <a:endParaRPr lang="en-US" sz="3200" b="1" dirty="0">
              <a:solidFill>
                <a:schemeClr val="accent1">
                  <a:lumMod val="75000"/>
                </a:schemeClr>
              </a:solidFill>
              <a:latin typeface="Rubik" pitchFamily="2" charset="-79"/>
              <a:cs typeface="Rubik" pitchFamily="2" charset="-79"/>
            </a:endParaRPr>
          </a:p>
        </p:txBody>
      </p:sp>
    </p:spTree>
    <p:extLst>
      <p:ext uri="{BB962C8B-B14F-4D97-AF65-F5344CB8AC3E}">
        <p14:creationId xmlns:p14="http://schemas.microsoft.com/office/powerpoint/2010/main" val="3807125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theme/theme1.xml><?xml version="1.0" encoding="utf-8"?>
<a:theme xmlns:a="http://schemas.openxmlformats.org/drawingml/2006/main" name="BQA Theme">
  <a:themeElements>
    <a:clrScheme name="BQA Theme">
      <a:dk1>
        <a:srgbClr val="000000"/>
      </a:dk1>
      <a:lt1>
        <a:srgbClr val="FFFFFF"/>
      </a:lt1>
      <a:dk2>
        <a:srgbClr val="1C4679"/>
      </a:dk2>
      <a:lt2>
        <a:srgbClr val="494949"/>
      </a:lt2>
      <a:accent1>
        <a:srgbClr val="1C4679"/>
      </a:accent1>
      <a:accent2>
        <a:srgbClr val="397B26"/>
      </a:accent2>
      <a:accent3>
        <a:srgbClr val="F3BB41"/>
      </a:accent3>
      <a:accent4>
        <a:srgbClr val="E68835"/>
      </a:accent4>
      <a:accent5>
        <a:srgbClr val="E64125"/>
      </a:accent5>
      <a:accent6>
        <a:srgbClr val="3376CC"/>
      </a:accent6>
      <a:hlink>
        <a:srgbClr val="E64125"/>
      </a:hlink>
      <a:folHlink>
        <a:srgbClr val="E64125"/>
      </a:folHlink>
    </a:clrScheme>
    <a:fontScheme name="BQA theme">
      <a:majorFont>
        <a:latin typeface="Graphik Bold"/>
        <a:ea typeface=""/>
        <a:cs typeface="Graphik Arabic Bold"/>
      </a:majorFont>
      <a:minorFont>
        <a:latin typeface="Graphik"/>
        <a:ea typeface=""/>
        <a:cs typeface="Graphik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QA Theme" id="{C491AA18-A574-41C1-9F04-79B393DB9E7D}" vid="{35E5ED15-C92E-47E5-9A25-B854FEA34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BQA Theme (1)</Template>
  <TotalTime>4625</TotalTime>
  <Words>2912</Words>
  <Application>Microsoft Office PowerPoint</Application>
  <PresentationFormat>Widescreen</PresentationFormat>
  <Paragraphs>472</Paragraphs>
  <Slides>39</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Aptos</vt:lpstr>
      <vt:lpstr>Arial</vt:lpstr>
      <vt:lpstr>Graphik</vt:lpstr>
      <vt:lpstr>Graphik Arabic Regular</vt:lpstr>
      <vt:lpstr>Graphik Bold</vt:lpstr>
      <vt:lpstr>Graphik Semibold</vt:lpstr>
      <vt:lpstr>Palatino Linotype</vt:lpstr>
      <vt:lpstr>Rubik</vt:lpstr>
      <vt:lpstr>BQA Theme</vt:lpstr>
      <vt:lpstr>العرض التدريبي "لمراجعات رياض الأطفال"  لمدراء رياض الأطفال</vt:lpstr>
      <vt:lpstr>ما هو التعليم في مرحلة الطفولة المبكرة؟ </vt:lpstr>
      <vt:lpstr>الممارسات العالمية في التعليم المبكر</vt:lpstr>
      <vt:lpstr>ركائز التعليم في مرحلة الطفولة المبكرة</vt:lpstr>
      <vt:lpstr>ركائز التعليم في مرحلة الطفولة المبكرة</vt:lpstr>
      <vt:lpstr>PowerPoint Presentation</vt:lpstr>
      <vt:lpstr>نشاط تدريبي (1)</vt:lpstr>
      <vt:lpstr>نشاط تدريبي (1)</vt:lpstr>
      <vt:lpstr>نشاط تدريبي (1)</vt:lpstr>
      <vt:lpstr>نشاط تدريبي (1)</vt:lpstr>
      <vt:lpstr>نشاط تدريبي (1)</vt:lpstr>
      <vt:lpstr>هيكل إطار مراجعة رياض الأطفال</vt:lpstr>
      <vt:lpstr>إطار مراجعة رياض الأطفال </vt:lpstr>
      <vt:lpstr>المجال 1: نمو الأطفال وتَطورهم</vt:lpstr>
      <vt:lpstr>كيف ينمو الأطفال؟</vt:lpstr>
      <vt:lpstr> نمو الأطفال من خلال اللعب </vt:lpstr>
      <vt:lpstr>التواصل والتفاعل ذو جودة</vt:lpstr>
      <vt:lpstr>المجال 1: نمو الأطفال وتطورهم</vt:lpstr>
      <vt:lpstr>المجال 2: التعلم الذي يبادر به الطفل</vt:lpstr>
      <vt:lpstr>PowerPoint Presentation</vt:lpstr>
      <vt:lpstr>التعلم باللعب </vt:lpstr>
      <vt:lpstr>ما هو التعلم باللعب؟ </vt:lpstr>
      <vt:lpstr>التعلم باللعب في البحث العلمي </vt:lpstr>
      <vt:lpstr>PowerPoint Presentation</vt:lpstr>
      <vt:lpstr>المجال 3: القيادة والإدارة</vt:lpstr>
      <vt:lpstr>PowerPoint Presentation</vt:lpstr>
      <vt:lpstr>المجال 3: القيادة والإدارة</vt:lpstr>
      <vt:lpstr>PowerPoint Presentation</vt:lpstr>
      <vt:lpstr>المجال 3: القيادة والإدارة</vt:lpstr>
      <vt:lpstr>نشاط تدريبي (2)  </vt:lpstr>
      <vt:lpstr>نشاط تدريبي (2)  </vt:lpstr>
      <vt:lpstr>مراحل عملية مراجعة رياض الأطفال وإجراءاتها</vt:lpstr>
      <vt:lpstr>مراحل عملية مراجعة رياض الأطفال وإجراءاتها</vt:lpstr>
      <vt:lpstr>مراحل عملية مراجعة رياض الأطفال وإجراءاتها</vt:lpstr>
      <vt:lpstr>مراحل عملية مراجعة رياض الأطفال وإجراءاتها</vt:lpstr>
      <vt:lpstr>PowerPoint Presentation</vt:lpstr>
      <vt:lpstr>PowerPoint Presentation</vt:lpstr>
      <vt:lpstr>المجال 1: نمو الأطفال وتَطورهم</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Consultation Session on ‘Kindergartens Reviews Pilot Framework’</dc:title>
  <dc:creator>Nayla Alkaabi</dc:creator>
  <cp:lastModifiedBy>Zainab Kadhem</cp:lastModifiedBy>
  <cp:revision>5</cp:revision>
  <dcterms:created xsi:type="dcterms:W3CDTF">2024-08-18T06:30:24Z</dcterms:created>
  <dcterms:modified xsi:type="dcterms:W3CDTF">2025-05-12T06:45:44Z</dcterms:modified>
</cp:coreProperties>
</file>