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15784" r:id="rId3"/>
    <p:sldId id="15827" r:id="rId4"/>
    <p:sldId id="15803" r:id="rId5"/>
    <p:sldId id="15804" r:id="rId6"/>
    <p:sldId id="15805" r:id="rId7"/>
    <p:sldId id="15835" r:id="rId8"/>
    <p:sldId id="15836" r:id="rId9"/>
    <p:sldId id="15837" r:id="rId10"/>
    <p:sldId id="15838" r:id="rId11"/>
    <p:sldId id="15839" r:id="rId12"/>
    <p:sldId id="264" r:id="rId13"/>
    <p:sldId id="15807" r:id="rId14"/>
    <p:sldId id="15808" r:id="rId15"/>
    <p:sldId id="15845" r:id="rId16"/>
    <p:sldId id="15830" r:id="rId17"/>
    <p:sldId id="15831" r:id="rId18"/>
    <p:sldId id="15809" r:id="rId19"/>
    <p:sldId id="15810" r:id="rId20"/>
    <p:sldId id="15775" r:id="rId21"/>
    <p:sldId id="15787" r:id="rId22"/>
    <p:sldId id="15822" r:id="rId23"/>
    <p:sldId id="15832" r:id="rId24"/>
    <p:sldId id="15765" r:id="rId25"/>
    <p:sldId id="15766" r:id="rId26"/>
    <p:sldId id="15793" r:id="rId27"/>
    <p:sldId id="15794" r:id="rId28"/>
    <p:sldId id="15846" r:id="rId29"/>
    <p:sldId id="15767" r:id="rId30"/>
    <p:sldId id="15856" r:id="rId31"/>
    <p:sldId id="15858" r:id="rId32"/>
    <p:sldId id="15782" r:id="rId33"/>
    <p:sldId id="15769" r:id="rId34"/>
    <p:sldId id="15770" r:id="rId35"/>
    <p:sldId id="15771" r:id="rId36"/>
    <p:sldId id="15773" r:id="rId37"/>
    <p:sldId id="15776" r:id="rId38"/>
    <p:sldId id="15777" r:id="rId39"/>
    <p:sldId id="1581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600D97-8C98-55CE-7F86-20A3E061DCD0}" name="Nayla Alkaabi" initials="NA" userId="S::nayla.alkaabi@bqa.gov.bh::1fbd0e4e-7836-4105-afba-cb0a80a4a7a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376CC"/>
    <a:srgbClr val="397B26"/>
    <a:srgbClr val="203864"/>
    <a:srgbClr val="FB8012"/>
    <a:srgbClr val="B0AEAD"/>
    <a:srgbClr val="148113"/>
    <a:srgbClr val="FCFEFD"/>
    <a:srgbClr val="ACAEA7"/>
    <a:srgbClr val="F1EEDF"/>
    <a:srgbClr val="7168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D3030-3FE3-4621-BB60-AE492DA6FBC6}" v="14" dt="2025-01-19T11:49:09.5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5" autoAdjust="0"/>
    <p:restoredTop sz="63137" autoAdjust="0"/>
  </p:normalViewPr>
  <p:slideViewPr>
    <p:cSldViewPr snapToGrid="0">
      <p:cViewPr varScale="1">
        <p:scale>
          <a:sx n="70" d="100"/>
          <a:sy n="70" d="100"/>
        </p:scale>
        <p:origin x="22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A82779F6-A21B-4B58-83D6-12FCC155C196}"/>
    <pc:docChg chg="undo redo custSel addSld delSld modSld sldOrd">
      <pc:chgData name="Nayla Alkaabi" userId="1fbd0e4e-7836-4105-afba-cb0a80a4a7aa" providerId="ADAL" clId="{A82779F6-A21B-4B58-83D6-12FCC155C196}" dt="2024-12-11T09:49:38.836" v="7274"/>
      <pc:docMkLst>
        <pc:docMk/>
      </pc:docMkLst>
      <pc:sldChg chg="modSp mod">
        <pc:chgData name="Nayla Alkaabi" userId="1fbd0e4e-7836-4105-afba-cb0a80a4a7aa" providerId="ADAL" clId="{A82779F6-A21B-4B58-83D6-12FCC155C196}" dt="2024-12-10T10:19:28.759" v="7157" actId="20577"/>
        <pc:sldMkLst>
          <pc:docMk/>
          <pc:sldMk cId="1064726015" sldId="256"/>
        </pc:sldMkLst>
        <pc:spChg chg="mod">
          <ac:chgData name="Nayla Alkaabi" userId="1fbd0e4e-7836-4105-afba-cb0a80a4a7aa" providerId="ADAL" clId="{A82779F6-A21B-4B58-83D6-12FCC155C196}" dt="2024-12-10T10:19:28.759" v="7157" actId="20577"/>
          <ac:spMkLst>
            <pc:docMk/>
            <pc:sldMk cId="1064726015" sldId="256"/>
            <ac:spMk id="2" creationId="{AE27920B-811C-9AB2-D301-8F7708D72FEE}"/>
          </ac:spMkLst>
        </pc:spChg>
      </pc:sldChg>
      <pc:sldChg chg="modSp del mod ord">
        <pc:chgData name="Nayla Alkaabi" userId="1fbd0e4e-7836-4105-afba-cb0a80a4a7aa" providerId="ADAL" clId="{A82779F6-A21B-4B58-83D6-12FCC155C196}" dt="2024-12-08T08:30:09.408" v="1240" actId="47"/>
        <pc:sldMkLst>
          <pc:docMk/>
          <pc:sldMk cId="648331266" sldId="259"/>
        </pc:sldMkLst>
      </pc:sldChg>
      <pc:sldChg chg="modSp del mod ord">
        <pc:chgData name="Nayla Alkaabi" userId="1fbd0e4e-7836-4105-afba-cb0a80a4a7aa" providerId="ADAL" clId="{A82779F6-A21B-4B58-83D6-12FCC155C196}" dt="2024-12-08T08:30:08.654" v="1239" actId="47"/>
        <pc:sldMkLst>
          <pc:docMk/>
          <pc:sldMk cId="2708246734" sldId="261"/>
        </pc:sldMkLst>
      </pc:sldChg>
      <pc:sldChg chg="addSp delSp modSp mod modAnim modNotesTx">
        <pc:chgData name="Nayla Alkaabi" userId="1fbd0e4e-7836-4105-afba-cb0a80a4a7aa" providerId="ADAL" clId="{A82779F6-A21B-4B58-83D6-12FCC155C196}" dt="2024-12-10T09:18:39.272" v="7044" actId="20577"/>
        <pc:sldMkLst>
          <pc:docMk/>
          <pc:sldMk cId="2231181531" sldId="264"/>
        </pc:sldMkLst>
        <pc:spChg chg="mod">
          <ac:chgData name="Nayla Alkaabi" userId="1fbd0e4e-7836-4105-afba-cb0a80a4a7aa" providerId="ADAL" clId="{A82779F6-A21B-4B58-83D6-12FCC155C196}" dt="2024-12-10T09:18:39.272" v="7044" actId="20577"/>
          <ac:spMkLst>
            <pc:docMk/>
            <pc:sldMk cId="2231181531" sldId="264"/>
            <ac:spMk id="2" creationId="{66C61502-6023-209C-6CB3-5C499A503CCF}"/>
          </ac:spMkLst>
        </pc:spChg>
        <pc:spChg chg="mod">
          <ac:chgData name="Nayla Alkaabi" userId="1fbd0e4e-7836-4105-afba-cb0a80a4a7aa" providerId="ADAL" clId="{A82779F6-A21B-4B58-83D6-12FCC155C196}" dt="2024-12-08T08:32:59.509" v="1264" actId="1076"/>
          <ac:spMkLst>
            <pc:docMk/>
            <pc:sldMk cId="2231181531" sldId="264"/>
            <ac:spMk id="8" creationId="{6F3C9549-B6F2-C7E6-B020-8F513BE81351}"/>
          </ac:spMkLst>
        </pc:spChg>
        <pc:spChg chg="mod">
          <ac:chgData name="Nayla Alkaabi" userId="1fbd0e4e-7836-4105-afba-cb0a80a4a7aa" providerId="ADAL" clId="{A82779F6-A21B-4B58-83D6-12FCC155C196}" dt="2024-12-08T08:32:59.509" v="1264" actId="1076"/>
          <ac:spMkLst>
            <pc:docMk/>
            <pc:sldMk cId="2231181531" sldId="264"/>
            <ac:spMk id="16" creationId="{9309A602-5102-9679-9E26-08B88928B6C9}"/>
          </ac:spMkLst>
        </pc:spChg>
        <pc:spChg chg="add mod">
          <ac:chgData name="Nayla Alkaabi" userId="1fbd0e4e-7836-4105-afba-cb0a80a4a7aa" providerId="ADAL" clId="{A82779F6-A21B-4B58-83D6-12FCC155C196}" dt="2024-12-08T08:32:42.153" v="1261" actId="2085"/>
          <ac:spMkLst>
            <pc:docMk/>
            <pc:sldMk cId="2231181531" sldId="264"/>
            <ac:spMk id="18" creationId="{A336629A-9042-F5D1-40D9-3776BBF8FB59}"/>
          </ac:spMkLst>
        </pc:spChg>
        <pc:spChg chg="mod">
          <ac:chgData name="Nayla Alkaabi" userId="1fbd0e4e-7836-4105-afba-cb0a80a4a7aa" providerId="ADAL" clId="{A82779F6-A21B-4B58-83D6-12FCC155C196}" dt="2024-12-08T08:32:59.509" v="1264" actId="1076"/>
          <ac:spMkLst>
            <pc:docMk/>
            <pc:sldMk cId="2231181531" sldId="264"/>
            <ac:spMk id="19" creationId="{0DC654B5-590C-9D92-AD61-1B272D931EF2}"/>
          </ac:spMkLst>
        </pc:spChg>
        <pc:grpChg chg="mod">
          <ac:chgData name="Nayla Alkaabi" userId="1fbd0e4e-7836-4105-afba-cb0a80a4a7aa" providerId="ADAL" clId="{A82779F6-A21B-4B58-83D6-12FCC155C196}" dt="2024-12-08T08:32:59.509" v="1264" actId="1076"/>
          <ac:grpSpMkLst>
            <pc:docMk/>
            <pc:sldMk cId="2231181531" sldId="264"/>
            <ac:grpSpMk id="3" creationId="{4040954A-731A-DCE7-9A14-F406653DD61D}"/>
          </ac:grpSpMkLst>
        </pc:grpChg>
        <pc:grpChg chg="mod">
          <ac:chgData name="Nayla Alkaabi" userId="1fbd0e4e-7836-4105-afba-cb0a80a4a7aa" providerId="ADAL" clId="{A82779F6-A21B-4B58-83D6-12FCC155C196}" dt="2024-12-08T08:32:59.509" v="1264" actId="1076"/>
          <ac:grpSpMkLst>
            <pc:docMk/>
            <pc:sldMk cId="2231181531" sldId="264"/>
            <ac:grpSpMk id="5" creationId="{39AC797A-B24F-59BA-16EE-7B11BFF0C472}"/>
          </ac:grpSpMkLst>
        </pc:grpChg>
        <pc:grpChg chg="mod">
          <ac:chgData name="Nayla Alkaabi" userId="1fbd0e4e-7836-4105-afba-cb0a80a4a7aa" providerId="ADAL" clId="{A82779F6-A21B-4B58-83D6-12FCC155C196}" dt="2024-12-08T08:32:59.509" v="1264" actId="1076"/>
          <ac:grpSpMkLst>
            <pc:docMk/>
            <pc:sldMk cId="2231181531" sldId="264"/>
            <ac:grpSpMk id="6" creationId="{71DCE17D-ACFB-FD6D-C916-B059709FEE82}"/>
          </ac:grpSpMkLst>
        </pc:grpChg>
        <pc:picChg chg="add mod modCrop">
          <ac:chgData name="Nayla Alkaabi" userId="1fbd0e4e-7836-4105-afba-cb0a80a4a7aa" providerId="ADAL" clId="{A82779F6-A21B-4B58-83D6-12FCC155C196}" dt="2024-12-08T08:32:50.447" v="1263" actId="14100"/>
          <ac:picMkLst>
            <pc:docMk/>
            <pc:sldMk cId="2231181531" sldId="264"/>
            <ac:picMk id="11" creationId="{EC295066-B140-50ED-56A9-9D55C32D244D}"/>
          </ac:picMkLst>
        </pc:picChg>
      </pc:sldChg>
      <pc:sldChg chg="del">
        <pc:chgData name="Nayla Alkaabi" userId="1fbd0e4e-7836-4105-afba-cb0a80a4a7aa" providerId="ADAL" clId="{A82779F6-A21B-4B58-83D6-12FCC155C196}" dt="2024-12-08T06:23:45.601" v="109" actId="47"/>
        <pc:sldMkLst>
          <pc:docMk/>
          <pc:sldMk cId="156027758" sldId="265"/>
        </pc:sldMkLst>
      </pc:sldChg>
      <pc:sldChg chg="modSp mod modNotesTx">
        <pc:chgData name="Nayla Alkaabi" userId="1fbd0e4e-7836-4105-afba-cb0a80a4a7aa" providerId="ADAL" clId="{A82779F6-A21B-4B58-83D6-12FCC155C196}" dt="2024-12-10T09:21:20.384" v="7076" actId="20577"/>
        <pc:sldMkLst>
          <pc:docMk/>
          <pc:sldMk cId="383777432" sldId="15765"/>
        </pc:sldMkLst>
        <pc:spChg chg="mod">
          <ac:chgData name="Nayla Alkaabi" userId="1fbd0e4e-7836-4105-afba-cb0a80a4a7aa" providerId="ADAL" clId="{A82779F6-A21B-4B58-83D6-12FCC155C196}" dt="2024-12-10T09:21:07.629" v="7070" actId="20577"/>
          <ac:spMkLst>
            <pc:docMk/>
            <pc:sldMk cId="383777432" sldId="15765"/>
            <ac:spMk id="5" creationId="{8F72A9E2-15D3-1CE6-C04B-A3C4E9D256FA}"/>
          </ac:spMkLst>
        </pc:spChg>
        <pc:spChg chg="mod">
          <ac:chgData name="Nayla Alkaabi" userId="1fbd0e4e-7836-4105-afba-cb0a80a4a7aa" providerId="ADAL" clId="{A82779F6-A21B-4B58-83D6-12FCC155C196}" dt="2024-12-10T09:21:10.727" v="7071" actId="20577"/>
          <ac:spMkLst>
            <pc:docMk/>
            <pc:sldMk cId="383777432" sldId="15765"/>
            <ac:spMk id="7" creationId="{9884BD91-D325-1BF5-A0F0-3F3C6D6C6022}"/>
          </ac:spMkLst>
        </pc:spChg>
        <pc:spChg chg="mod">
          <ac:chgData name="Nayla Alkaabi" userId="1fbd0e4e-7836-4105-afba-cb0a80a4a7aa" providerId="ADAL" clId="{A82779F6-A21B-4B58-83D6-12FCC155C196}" dt="2024-12-10T09:21:16.724" v="7073" actId="20577"/>
          <ac:spMkLst>
            <pc:docMk/>
            <pc:sldMk cId="383777432" sldId="15765"/>
            <ac:spMk id="9" creationId="{0108F4F7-D83E-2F85-77D6-616BC94E0F99}"/>
          </ac:spMkLst>
        </pc:spChg>
        <pc:spChg chg="mod">
          <ac:chgData name="Nayla Alkaabi" userId="1fbd0e4e-7836-4105-afba-cb0a80a4a7aa" providerId="ADAL" clId="{A82779F6-A21B-4B58-83D6-12FCC155C196}" dt="2024-12-10T09:21:20.384" v="7076" actId="20577"/>
          <ac:spMkLst>
            <pc:docMk/>
            <pc:sldMk cId="383777432" sldId="15765"/>
            <ac:spMk id="10" creationId="{AF3918C8-3811-C374-DB3D-168931F598FE}"/>
          </ac:spMkLst>
        </pc:spChg>
      </pc:sldChg>
      <pc:sldChg chg="modSp mod modNotesTx">
        <pc:chgData name="Nayla Alkaabi" userId="1fbd0e4e-7836-4105-afba-cb0a80a4a7aa" providerId="ADAL" clId="{A82779F6-A21B-4B58-83D6-12FCC155C196}" dt="2024-12-11T09:29:45.511" v="7257" actId="20577"/>
        <pc:sldMkLst>
          <pc:docMk/>
          <pc:sldMk cId="174063830" sldId="15766"/>
        </pc:sldMkLst>
        <pc:spChg chg="mod">
          <ac:chgData name="Nayla Alkaabi" userId="1fbd0e4e-7836-4105-afba-cb0a80a4a7aa" providerId="ADAL" clId="{A82779F6-A21B-4B58-83D6-12FCC155C196}" dt="2024-12-11T09:29:31.282" v="7246" actId="20577"/>
          <ac:spMkLst>
            <pc:docMk/>
            <pc:sldMk cId="174063830" sldId="15766"/>
            <ac:spMk id="18" creationId="{AF0A55AB-9667-D0B2-DB77-661FBE938DAD}"/>
          </ac:spMkLst>
        </pc:spChg>
      </pc:sldChg>
      <pc:sldChg chg="modSp mod modNotesTx">
        <pc:chgData name="Nayla Alkaabi" userId="1fbd0e4e-7836-4105-afba-cb0a80a4a7aa" providerId="ADAL" clId="{A82779F6-A21B-4B58-83D6-12FCC155C196}" dt="2024-12-10T08:57:18.805" v="7023" actId="20577"/>
        <pc:sldMkLst>
          <pc:docMk/>
          <pc:sldMk cId="1633618013" sldId="15767"/>
        </pc:sldMkLst>
        <pc:spChg chg="mod">
          <ac:chgData name="Nayla Alkaabi" userId="1fbd0e4e-7836-4105-afba-cb0a80a4a7aa" providerId="ADAL" clId="{A82779F6-A21B-4B58-83D6-12FCC155C196}" dt="2024-12-10T08:55:27.326" v="6911" actId="20577"/>
          <ac:spMkLst>
            <pc:docMk/>
            <pc:sldMk cId="1633618013" sldId="15767"/>
            <ac:spMk id="5" creationId="{F00843E0-57C4-66D1-BFA7-F1C003284903}"/>
          </ac:spMkLst>
        </pc:spChg>
        <pc:spChg chg="mod">
          <ac:chgData name="Nayla Alkaabi" userId="1fbd0e4e-7836-4105-afba-cb0a80a4a7aa" providerId="ADAL" clId="{A82779F6-A21B-4B58-83D6-12FCC155C196}" dt="2024-12-10T08:55:29.933" v="6913" actId="20577"/>
          <ac:spMkLst>
            <pc:docMk/>
            <pc:sldMk cId="1633618013" sldId="15767"/>
            <ac:spMk id="7" creationId="{41794B2C-517C-4797-77D7-DD6FCACE8126}"/>
          </ac:spMkLst>
        </pc:spChg>
        <pc:spChg chg="mod">
          <ac:chgData name="Nayla Alkaabi" userId="1fbd0e4e-7836-4105-afba-cb0a80a4a7aa" providerId="ADAL" clId="{A82779F6-A21B-4B58-83D6-12FCC155C196}" dt="2024-12-10T08:55:34.329" v="6917" actId="20577"/>
          <ac:spMkLst>
            <pc:docMk/>
            <pc:sldMk cId="1633618013" sldId="15767"/>
            <ac:spMk id="9" creationId="{C141C076-13DF-D84F-ED21-7877C96A18EA}"/>
          </ac:spMkLst>
        </pc:spChg>
        <pc:spChg chg="mod">
          <ac:chgData name="Nayla Alkaabi" userId="1fbd0e4e-7836-4105-afba-cb0a80a4a7aa" providerId="ADAL" clId="{A82779F6-A21B-4B58-83D6-12FCC155C196}" dt="2024-12-10T08:55:39.762" v="6921" actId="20577"/>
          <ac:spMkLst>
            <pc:docMk/>
            <pc:sldMk cId="1633618013" sldId="15767"/>
            <ac:spMk id="10" creationId="{85F5E439-30FE-5F8C-3E37-6726E7E506A9}"/>
          </ac:spMkLst>
        </pc:spChg>
      </pc:sldChg>
      <pc:sldChg chg="del">
        <pc:chgData name="Nayla Alkaabi" userId="1fbd0e4e-7836-4105-afba-cb0a80a4a7aa" providerId="ADAL" clId="{A82779F6-A21B-4B58-83D6-12FCC155C196}" dt="2024-12-08T09:16:28.414" v="1356" actId="47"/>
        <pc:sldMkLst>
          <pc:docMk/>
          <pc:sldMk cId="1448525321" sldId="15774"/>
        </pc:sldMkLst>
      </pc:sldChg>
      <pc:sldChg chg="addSp delSp modSp del mod ord">
        <pc:chgData name="Nayla Alkaabi" userId="1fbd0e4e-7836-4105-afba-cb0a80a4a7aa" providerId="ADAL" clId="{A82779F6-A21B-4B58-83D6-12FCC155C196}" dt="2024-12-08T08:27:59.703" v="1219" actId="2696"/>
        <pc:sldMkLst>
          <pc:docMk/>
          <pc:sldMk cId="492949222" sldId="15775"/>
        </pc:sldMkLst>
      </pc:sldChg>
      <pc:sldChg chg="add modNotesTx">
        <pc:chgData name="Nayla Alkaabi" userId="1fbd0e4e-7836-4105-afba-cb0a80a4a7aa" providerId="ADAL" clId="{A82779F6-A21B-4B58-83D6-12FCC155C196}" dt="2024-12-10T06:55:56.699" v="5284" actId="113"/>
        <pc:sldMkLst>
          <pc:docMk/>
          <pc:sldMk cId="1455200248" sldId="15775"/>
        </pc:sldMkLst>
      </pc:sldChg>
      <pc:sldChg chg="addSp delSp modSp mod modAnim modNotesTx">
        <pc:chgData name="Nayla Alkaabi" userId="1fbd0e4e-7836-4105-afba-cb0a80a4a7aa" providerId="ADAL" clId="{A82779F6-A21B-4B58-83D6-12FCC155C196}" dt="2024-12-10T09:20:35.407" v="7065" actId="20577"/>
        <pc:sldMkLst>
          <pc:docMk/>
          <pc:sldMk cId="2728359425" sldId="15781"/>
        </pc:sldMkLst>
      </pc:sldChg>
      <pc:sldChg chg="addSp modSp mod ord modNotesTx">
        <pc:chgData name="Nayla Alkaabi" userId="1fbd0e4e-7836-4105-afba-cb0a80a4a7aa" providerId="ADAL" clId="{A82779F6-A21B-4B58-83D6-12FCC155C196}" dt="2024-12-08T08:26:36.390" v="1198"/>
        <pc:sldMkLst>
          <pc:docMk/>
          <pc:sldMk cId="3910562916" sldId="15784"/>
        </pc:sldMkLst>
        <pc:spChg chg="mod">
          <ac:chgData name="Nayla Alkaabi" userId="1fbd0e4e-7836-4105-afba-cb0a80a4a7aa" providerId="ADAL" clId="{A82779F6-A21B-4B58-83D6-12FCC155C196}" dt="2024-12-08T06:25:01.251" v="137" actId="20577"/>
          <ac:spMkLst>
            <pc:docMk/>
            <pc:sldMk cId="3910562916" sldId="15784"/>
            <ac:spMk id="9" creationId="{D9860B3A-0BE1-9722-AF01-E2DC30D31857}"/>
          </ac:spMkLst>
        </pc:spChg>
        <pc:picChg chg="add mod">
          <ac:chgData name="Nayla Alkaabi" userId="1fbd0e4e-7836-4105-afba-cb0a80a4a7aa" providerId="ADAL" clId="{A82779F6-A21B-4B58-83D6-12FCC155C196}" dt="2024-12-08T06:25:26.286" v="142" actId="1076"/>
          <ac:picMkLst>
            <pc:docMk/>
            <pc:sldMk cId="3910562916" sldId="15784"/>
            <ac:picMk id="3" creationId="{ED40D65E-A341-7FC4-96DC-9F9DE3C8560E}"/>
          </ac:picMkLst>
        </pc:picChg>
      </pc:sldChg>
      <pc:sldChg chg="addSp delSp modSp del mod">
        <pc:chgData name="Nayla Alkaabi" userId="1fbd0e4e-7836-4105-afba-cb0a80a4a7aa" providerId="ADAL" clId="{A82779F6-A21B-4B58-83D6-12FCC155C196}" dt="2024-12-08T08:30:20.467" v="1241" actId="47"/>
        <pc:sldMkLst>
          <pc:docMk/>
          <pc:sldMk cId="720724920" sldId="15786"/>
        </pc:sldMkLst>
      </pc:sldChg>
      <pc:sldChg chg="add modNotesTx">
        <pc:chgData name="Nayla Alkaabi" userId="1fbd0e4e-7836-4105-afba-cb0a80a4a7aa" providerId="ADAL" clId="{A82779F6-A21B-4B58-83D6-12FCC155C196}" dt="2024-12-08T09:19:56.144" v="1365" actId="20577"/>
        <pc:sldMkLst>
          <pc:docMk/>
          <pc:sldMk cId="2231396793" sldId="15787"/>
        </pc:sldMkLst>
      </pc:sldChg>
      <pc:sldChg chg="addSp delSp modSp add del mod ord modNotesTx">
        <pc:chgData name="Nayla Alkaabi" userId="1fbd0e4e-7836-4105-afba-cb0a80a4a7aa" providerId="ADAL" clId="{A82779F6-A21B-4B58-83D6-12FCC155C196}" dt="2024-12-08T08:27:59.703" v="1219" actId="2696"/>
        <pc:sldMkLst>
          <pc:docMk/>
          <pc:sldMk cId="2584448746" sldId="15787"/>
        </pc:sldMkLst>
      </pc:sldChg>
      <pc:sldChg chg="del">
        <pc:chgData name="Nayla Alkaabi" userId="1fbd0e4e-7836-4105-afba-cb0a80a4a7aa" providerId="ADAL" clId="{A82779F6-A21B-4B58-83D6-12FCC155C196}" dt="2024-12-08T09:17:43.179" v="1361" actId="47"/>
        <pc:sldMkLst>
          <pc:docMk/>
          <pc:sldMk cId="549957273" sldId="15792"/>
        </pc:sldMkLst>
      </pc:sldChg>
      <pc:sldChg chg="modSp mod modNotesTx">
        <pc:chgData name="Nayla Alkaabi" userId="1fbd0e4e-7836-4105-afba-cb0a80a4a7aa" providerId="ADAL" clId="{A82779F6-A21B-4B58-83D6-12FCC155C196}" dt="2024-12-10T06:55:20.006" v="5236" actId="20577"/>
        <pc:sldMkLst>
          <pc:docMk/>
          <pc:sldMk cId="3321504504" sldId="15797"/>
        </pc:sldMkLst>
      </pc:sldChg>
      <pc:sldChg chg="ord modNotesTx">
        <pc:chgData name="Nayla Alkaabi" userId="1fbd0e4e-7836-4105-afba-cb0a80a4a7aa" providerId="ADAL" clId="{A82779F6-A21B-4B58-83D6-12FCC155C196}" dt="2024-12-10T06:58:31.731" v="5309"/>
        <pc:sldMkLst>
          <pc:docMk/>
          <pc:sldMk cId="4056479043" sldId="15798"/>
        </pc:sldMkLst>
      </pc:sldChg>
      <pc:sldChg chg="del">
        <pc:chgData name="Nayla Alkaabi" userId="1fbd0e4e-7836-4105-afba-cb0a80a4a7aa" providerId="ADAL" clId="{A82779F6-A21B-4B58-83D6-12FCC155C196}" dt="2024-12-08T09:17:44.984" v="1362" actId="47"/>
        <pc:sldMkLst>
          <pc:docMk/>
          <pc:sldMk cId="4079124348" sldId="15799"/>
        </pc:sldMkLst>
      </pc:sldChg>
      <pc:sldChg chg="del">
        <pc:chgData name="Nayla Alkaabi" userId="1fbd0e4e-7836-4105-afba-cb0a80a4a7aa" providerId="ADAL" clId="{A82779F6-A21B-4B58-83D6-12FCC155C196}" dt="2024-12-08T06:38:19.815" v="875" actId="47"/>
        <pc:sldMkLst>
          <pc:docMk/>
          <pc:sldMk cId="3981307209" sldId="15802"/>
        </pc:sldMkLst>
      </pc:sldChg>
      <pc:sldChg chg="modSp mod modNotesTx">
        <pc:chgData name="Nayla Alkaabi" userId="1fbd0e4e-7836-4105-afba-cb0a80a4a7aa" providerId="ADAL" clId="{A82779F6-A21B-4B58-83D6-12FCC155C196}" dt="2024-12-10T06:15:43.230" v="5006" actId="113"/>
        <pc:sldMkLst>
          <pc:docMk/>
          <pc:sldMk cId="1262927324" sldId="15803"/>
        </pc:sldMkLst>
        <pc:spChg chg="mod">
          <ac:chgData name="Nayla Alkaabi" userId="1fbd0e4e-7836-4105-afba-cb0a80a4a7aa" providerId="ADAL" clId="{A82779F6-A21B-4B58-83D6-12FCC155C196}" dt="2024-12-08T08:29:06.951" v="1224" actId="1076"/>
          <ac:spMkLst>
            <pc:docMk/>
            <pc:sldMk cId="1262927324" sldId="15803"/>
            <ac:spMk id="2" creationId="{274F785F-FDD8-D604-19E6-F17A617244DD}"/>
          </ac:spMkLst>
        </pc:spChg>
        <pc:spChg chg="mod">
          <ac:chgData name="Nayla Alkaabi" userId="1fbd0e4e-7836-4105-afba-cb0a80a4a7aa" providerId="ADAL" clId="{A82779F6-A21B-4B58-83D6-12FCC155C196}" dt="2024-12-08T08:29:01.265" v="1223" actId="207"/>
          <ac:spMkLst>
            <pc:docMk/>
            <pc:sldMk cId="1262927324" sldId="15803"/>
            <ac:spMk id="22" creationId="{F0DBB6F5-CE14-A544-0086-93D270D970C8}"/>
          </ac:spMkLst>
        </pc:spChg>
      </pc:sldChg>
      <pc:sldChg chg="addSp delSp modSp mod modNotesTx">
        <pc:chgData name="Nayla Alkaabi" userId="1fbd0e4e-7836-4105-afba-cb0a80a4a7aa" providerId="ADAL" clId="{A82779F6-A21B-4B58-83D6-12FCC155C196}" dt="2024-12-10T06:16:21.550" v="5034" actId="113"/>
        <pc:sldMkLst>
          <pc:docMk/>
          <pc:sldMk cId="4165181121" sldId="15804"/>
        </pc:sldMkLst>
        <pc:spChg chg="mod">
          <ac:chgData name="Nayla Alkaabi" userId="1fbd0e4e-7836-4105-afba-cb0a80a4a7aa" providerId="ADAL" clId="{A82779F6-A21B-4B58-83D6-12FCC155C196}" dt="2024-12-08T08:29:13.715" v="1227" actId="207"/>
          <ac:spMkLst>
            <pc:docMk/>
            <pc:sldMk cId="4165181121" sldId="15804"/>
            <ac:spMk id="6" creationId="{353B1659-C096-040E-7C29-1B3C0713767D}"/>
          </ac:spMkLst>
        </pc:spChg>
        <pc:spChg chg="add mod">
          <ac:chgData name="Nayla Alkaabi" userId="1fbd0e4e-7836-4105-afba-cb0a80a4a7aa" providerId="ADAL" clId="{A82779F6-A21B-4B58-83D6-12FCC155C196}" dt="2024-12-08T08:29:29.098" v="1231"/>
          <ac:spMkLst>
            <pc:docMk/>
            <pc:sldMk cId="4165181121" sldId="15804"/>
            <ac:spMk id="7" creationId="{6E8C16CB-70F3-9027-C21B-5B4E493A89FD}"/>
          </ac:spMkLst>
        </pc:spChg>
        <pc:spChg chg="mod">
          <ac:chgData name="Nayla Alkaabi" userId="1fbd0e4e-7836-4105-afba-cb0a80a4a7aa" providerId="ADAL" clId="{A82779F6-A21B-4B58-83D6-12FCC155C196}" dt="2024-12-08T06:26:40.529" v="163" actId="34135"/>
          <ac:spMkLst>
            <pc:docMk/>
            <pc:sldMk cId="4165181121" sldId="15804"/>
            <ac:spMk id="13" creationId="{93CE9237-D9FC-F291-6CBF-89BC8587DCA4}"/>
          </ac:spMkLst>
        </pc:spChg>
        <pc:spChg chg="mod">
          <ac:chgData name="Nayla Alkaabi" userId="1fbd0e4e-7836-4105-afba-cb0a80a4a7aa" providerId="ADAL" clId="{A82779F6-A21B-4B58-83D6-12FCC155C196}" dt="2024-12-08T06:27:08.038" v="170" actId="34135"/>
          <ac:spMkLst>
            <pc:docMk/>
            <pc:sldMk cId="4165181121" sldId="15804"/>
            <ac:spMk id="19" creationId="{F83EE638-3B81-1263-95B4-CF7D0489BE83}"/>
          </ac:spMkLst>
        </pc:spChg>
      </pc:sldChg>
      <pc:sldChg chg="addSp delSp modSp mod modNotesTx">
        <pc:chgData name="Nayla Alkaabi" userId="1fbd0e4e-7836-4105-afba-cb0a80a4a7aa" providerId="ADAL" clId="{A82779F6-A21B-4B58-83D6-12FCC155C196}" dt="2024-12-10T06:17:02.520" v="5122" actId="20577"/>
        <pc:sldMkLst>
          <pc:docMk/>
          <pc:sldMk cId="1963403077" sldId="15805"/>
        </pc:sldMkLst>
        <pc:spChg chg="mod">
          <ac:chgData name="Nayla Alkaabi" userId="1fbd0e4e-7836-4105-afba-cb0a80a4a7aa" providerId="ADAL" clId="{A82779F6-A21B-4B58-83D6-12FCC155C196}" dt="2024-12-08T08:29:41.073" v="1238" actId="1076"/>
          <ac:spMkLst>
            <pc:docMk/>
            <pc:sldMk cId="1963403077" sldId="15805"/>
            <ac:spMk id="6" creationId="{4457A57E-7441-2A90-42D3-D73BB8ED2D13}"/>
          </ac:spMkLst>
        </pc:spChg>
        <pc:spChg chg="add mod">
          <ac:chgData name="Nayla Alkaabi" userId="1fbd0e4e-7836-4105-afba-cb0a80a4a7aa" providerId="ADAL" clId="{A82779F6-A21B-4B58-83D6-12FCC155C196}" dt="2024-12-08T08:29:35.338" v="1234"/>
          <ac:spMkLst>
            <pc:docMk/>
            <pc:sldMk cId="1963403077" sldId="15805"/>
            <ac:spMk id="8" creationId="{E62991A0-97BC-E1B4-C70F-490FE8A25CAB}"/>
          </ac:spMkLst>
        </pc:spChg>
      </pc:sldChg>
      <pc:sldChg chg="del">
        <pc:chgData name="Nayla Alkaabi" userId="1fbd0e4e-7836-4105-afba-cb0a80a4a7aa" providerId="ADAL" clId="{A82779F6-A21B-4B58-83D6-12FCC155C196}" dt="2024-12-08T06:40:43.150" v="909" actId="47"/>
        <pc:sldMkLst>
          <pc:docMk/>
          <pc:sldMk cId="171844905" sldId="15806"/>
        </pc:sldMkLst>
      </pc:sldChg>
      <pc:sldChg chg="delSp modSp mod modNotesTx">
        <pc:chgData name="Nayla Alkaabi" userId="1fbd0e4e-7836-4105-afba-cb0a80a4a7aa" providerId="ADAL" clId="{A82779F6-A21B-4B58-83D6-12FCC155C196}" dt="2024-12-10T06:19:04.282" v="5176" actId="113"/>
        <pc:sldMkLst>
          <pc:docMk/>
          <pc:sldMk cId="3047200229" sldId="15807"/>
        </pc:sldMkLst>
        <pc:spChg chg="mod">
          <ac:chgData name="Nayla Alkaabi" userId="1fbd0e4e-7836-4105-afba-cb0a80a4a7aa" providerId="ADAL" clId="{A82779F6-A21B-4B58-83D6-12FCC155C196}" dt="2024-12-08T06:40:51.363" v="911" actId="20577"/>
          <ac:spMkLst>
            <pc:docMk/>
            <pc:sldMk cId="3047200229" sldId="15807"/>
            <ac:spMk id="2" creationId="{66C61502-6023-209C-6CB3-5C499A503CCF}"/>
          </ac:spMkLst>
        </pc:spChg>
        <pc:graphicFrameChg chg="mod">
          <ac:chgData name="Nayla Alkaabi" userId="1fbd0e4e-7836-4105-afba-cb0a80a4a7aa" providerId="ADAL" clId="{A82779F6-A21B-4B58-83D6-12FCC155C196}" dt="2024-12-08T06:41:20.006" v="917" actId="1076"/>
          <ac:graphicFrameMkLst>
            <pc:docMk/>
            <pc:sldMk cId="3047200229" sldId="15807"/>
            <ac:graphicFrameMk id="3" creationId="{26D5F85E-6606-D648-A940-E72CF6F3FCBD}"/>
          </ac:graphicFrameMkLst>
        </pc:graphicFrameChg>
      </pc:sldChg>
      <pc:sldChg chg="modNotesTx">
        <pc:chgData name="Nayla Alkaabi" userId="1fbd0e4e-7836-4105-afba-cb0a80a4a7aa" providerId="ADAL" clId="{A82779F6-A21B-4B58-83D6-12FCC155C196}" dt="2024-12-10T06:19:37.558" v="5179" actId="20577"/>
        <pc:sldMkLst>
          <pc:docMk/>
          <pc:sldMk cId="347195498" sldId="15808"/>
        </pc:sldMkLst>
      </pc:sldChg>
      <pc:sldChg chg="modSp mod modNotesTx">
        <pc:chgData name="Nayla Alkaabi" userId="1fbd0e4e-7836-4105-afba-cb0a80a4a7aa" providerId="ADAL" clId="{A82779F6-A21B-4B58-83D6-12FCC155C196}" dt="2024-12-10T06:54:49.491" v="5223" actId="20577"/>
        <pc:sldMkLst>
          <pc:docMk/>
          <pc:sldMk cId="3385389143" sldId="15809"/>
        </pc:sldMkLst>
        <pc:spChg chg="mod">
          <ac:chgData name="Nayla Alkaabi" userId="1fbd0e4e-7836-4105-afba-cb0a80a4a7aa" providerId="ADAL" clId="{A82779F6-A21B-4B58-83D6-12FCC155C196}" dt="2024-12-08T08:15:46.896" v="1141" actId="1076"/>
          <ac:spMkLst>
            <pc:docMk/>
            <pc:sldMk cId="3385389143" sldId="15809"/>
            <ac:spMk id="11" creationId="{E997AB42-0F2B-C7E9-7397-EC7276D9471B}"/>
          </ac:spMkLst>
        </pc:spChg>
        <pc:spChg chg="mod">
          <ac:chgData name="Nayla Alkaabi" userId="1fbd0e4e-7836-4105-afba-cb0a80a4a7aa" providerId="ADAL" clId="{A82779F6-A21B-4B58-83D6-12FCC155C196}" dt="2024-12-08T08:15:55.060" v="1142" actId="1076"/>
          <ac:spMkLst>
            <pc:docMk/>
            <pc:sldMk cId="3385389143" sldId="15809"/>
            <ac:spMk id="12" creationId="{D823E0D3-ABAD-3B90-81EE-C439A1C0B553}"/>
          </ac:spMkLst>
        </pc:spChg>
        <pc:spChg chg="mod">
          <ac:chgData name="Nayla Alkaabi" userId="1fbd0e4e-7836-4105-afba-cb0a80a4a7aa" providerId="ADAL" clId="{A82779F6-A21B-4B58-83D6-12FCC155C196}" dt="2024-12-08T08:16:06.669" v="1153" actId="20577"/>
          <ac:spMkLst>
            <pc:docMk/>
            <pc:sldMk cId="3385389143" sldId="15809"/>
            <ac:spMk id="13" creationId="{537D9AE9-AEBE-514C-FBE4-DA3F1E1C9011}"/>
          </ac:spMkLst>
        </pc:spChg>
      </pc:sldChg>
      <pc:sldChg chg="modNotesTx">
        <pc:chgData name="Nayla Alkaabi" userId="1fbd0e4e-7836-4105-afba-cb0a80a4a7aa" providerId="ADAL" clId="{A82779F6-A21B-4B58-83D6-12FCC155C196}" dt="2024-12-10T06:54:54.860" v="5225"/>
        <pc:sldMkLst>
          <pc:docMk/>
          <pc:sldMk cId="3900557520" sldId="15810"/>
        </pc:sldMkLst>
      </pc:sldChg>
      <pc:sldChg chg="modSp del mod">
        <pc:chgData name="Nayla Alkaabi" userId="1fbd0e4e-7836-4105-afba-cb0a80a4a7aa" providerId="ADAL" clId="{A82779F6-A21B-4B58-83D6-12FCC155C196}" dt="2024-12-08T08:25:13.483" v="1191" actId="47"/>
        <pc:sldMkLst>
          <pc:docMk/>
          <pc:sldMk cId="1860120874" sldId="15812"/>
        </pc:sldMkLst>
      </pc:sldChg>
      <pc:sldChg chg="addSp delSp modSp mod delAnim modAnim modNotesTx">
        <pc:chgData name="Nayla Alkaabi" userId="1fbd0e4e-7836-4105-afba-cb0a80a4a7aa" providerId="ADAL" clId="{A82779F6-A21B-4B58-83D6-12FCC155C196}" dt="2024-12-10T09:20:38.720" v="7066" actId="20577"/>
        <pc:sldMkLst>
          <pc:docMk/>
          <pc:sldMk cId="3925731619" sldId="15813"/>
        </pc:sldMkLst>
      </pc:sldChg>
      <pc:sldChg chg="modSp add del mod">
        <pc:chgData name="Nayla Alkaabi" userId="1fbd0e4e-7836-4105-afba-cb0a80a4a7aa" providerId="ADAL" clId="{A82779F6-A21B-4B58-83D6-12FCC155C196}" dt="2024-12-08T08:27:59.703" v="1219" actId="2696"/>
        <pc:sldMkLst>
          <pc:docMk/>
          <pc:sldMk cId="730381551" sldId="15822"/>
        </pc:sldMkLst>
      </pc:sldChg>
      <pc:sldChg chg="modSp add mod modNotesTx">
        <pc:chgData name="Nayla Alkaabi" userId="1fbd0e4e-7836-4105-afba-cb0a80a4a7aa" providerId="ADAL" clId="{A82779F6-A21B-4B58-83D6-12FCC155C196}" dt="2024-12-10T09:20:16.155" v="7063" actId="20577"/>
        <pc:sldMkLst>
          <pc:docMk/>
          <pc:sldMk cId="2243452496" sldId="15822"/>
        </pc:sldMkLst>
        <pc:spChg chg="mod">
          <ac:chgData name="Nayla Alkaabi" userId="1fbd0e4e-7836-4105-afba-cb0a80a4a7aa" providerId="ADAL" clId="{A82779F6-A21B-4B58-83D6-12FCC155C196}" dt="2024-12-10T09:20:16.155" v="7063" actId="20577"/>
          <ac:spMkLst>
            <pc:docMk/>
            <pc:sldMk cId="2243452496" sldId="15822"/>
            <ac:spMk id="3" creationId="{6F72DB33-194A-0379-5828-C19B85A57953}"/>
          </ac:spMkLst>
        </pc:spChg>
      </pc:sldChg>
      <pc:sldChg chg="addSp delSp modSp add mod ord modNotesTx">
        <pc:chgData name="Nayla Alkaabi" userId="1fbd0e4e-7836-4105-afba-cb0a80a4a7aa" providerId="ADAL" clId="{A82779F6-A21B-4B58-83D6-12FCC155C196}" dt="2024-12-10T09:19:34.430" v="7053"/>
        <pc:sldMkLst>
          <pc:docMk/>
          <pc:sldMk cId="1306602680" sldId="15823"/>
        </pc:sldMkLst>
      </pc:sldChg>
      <pc:sldChg chg="modSp add mod ord modNotesTx">
        <pc:chgData name="Nayla Alkaabi" userId="1fbd0e4e-7836-4105-afba-cb0a80a4a7aa" providerId="ADAL" clId="{A82779F6-A21B-4B58-83D6-12FCC155C196}" dt="2024-12-10T09:18:56.992" v="7047" actId="20577"/>
        <pc:sldMkLst>
          <pc:docMk/>
          <pc:sldMk cId="1109790343" sldId="15824"/>
        </pc:sldMkLst>
      </pc:sldChg>
      <pc:sldChg chg="addSp delSp modSp add mod ord modNotesTx">
        <pc:chgData name="Nayla Alkaabi" userId="1fbd0e4e-7836-4105-afba-cb0a80a4a7aa" providerId="ADAL" clId="{A82779F6-A21B-4B58-83D6-12FCC155C196}" dt="2024-12-10T09:19:21.185" v="7049"/>
        <pc:sldMkLst>
          <pc:docMk/>
          <pc:sldMk cId="1647459780" sldId="15825"/>
        </pc:sldMkLst>
      </pc:sldChg>
      <pc:sldChg chg="addSp delSp modSp add mod ord modNotesTx">
        <pc:chgData name="Nayla Alkaabi" userId="1fbd0e4e-7836-4105-afba-cb0a80a4a7aa" providerId="ADAL" clId="{A82779F6-A21B-4B58-83D6-12FCC155C196}" dt="2024-12-10T09:19:41.389" v="7056" actId="478"/>
        <pc:sldMkLst>
          <pc:docMk/>
          <pc:sldMk cId="540505888" sldId="15826"/>
        </pc:sldMkLst>
      </pc:sldChg>
      <pc:sldChg chg="modSp add mod modNotesTx">
        <pc:chgData name="Nayla Alkaabi" userId="1fbd0e4e-7836-4105-afba-cb0a80a4a7aa" providerId="ADAL" clId="{A82779F6-A21B-4B58-83D6-12FCC155C196}" dt="2024-12-10T06:15:18.250" v="4964" actId="113"/>
        <pc:sldMkLst>
          <pc:docMk/>
          <pc:sldMk cId="2644715814" sldId="15827"/>
        </pc:sldMkLst>
        <pc:spChg chg="mod">
          <ac:chgData name="Nayla Alkaabi" userId="1fbd0e4e-7836-4105-afba-cb0a80a4a7aa" providerId="ADAL" clId="{A82779F6-A21B-4B58-83D6-12FCC155C196}" dt="2024-12-08T06:24:17.974" v="120" actId="20577"/>
          <ac:spMkLst>
            <pc:docMk/>
            <pc:sldMk cId="2644715814" sldId="15827"/>
            <ac:spMk id="2" creationId="{19899BB2-EDCF-656B-AE32-3C12BAA50DD7}"/>
          </ac:spMkLst>
        </pc:spChg>
      </pc:sldChg>
      <pc:sldChg chg="addSp delSp modSp add mod ord modNotesTx">
        <pc:chgData name="Nayla Alkaabi" userId="1fbd0e4e-7836-4105-afba-cb0a80a4a7aa" providerId="ADAL" clId="{A82779F6-A21B-4B58-83D6-12FCC155C196}" dt="2024-12-10T09:19:58.947" v="7062" actId="20577"/>
        <pc:sldMkLst>
          <pc:docMk/>
          <pc:sldMk cId="244023326" sldId="15829"/>
        </pc:sldMkLst>
      </pc:sldChg>
      <pc:sldChg chg="addSp delSp modSp add mod ord delAnim modAnim modNotesTx">
        <pc:chgData name="Nayla Alkaabi" userId="1fbd0e4e-7836-4105-afba-cb0a80a4a7aa" providerId="ADAL" clId="{A82779F6-A21B-4B58-83D6-12FCC155C196}" dt="2024-12-10T09:19:28.773" v="7051" actId="20577"/>
        <pc:sldMkLst>
          <pc:docMk/>
          <pc:sldMk cId="2235216073" sldId="15830"/>
        </pc:sldMkLst>
        <pc:spChg chg="mod">
          <ac:chgData name="Nayla Alkaabi" userId="1fbd0e4e-7836-4105-afba-cb0a80a4a7aa" providerId="ADAL" clId="{A82779F6-A21B-4B58-83D6-12FCC155C196}" dt="2024-12-10T09:19:28.773" v="7051" actId="20577"/>
          <ac:spMkLst>
            <pc:docMk/>
            <pc:sldMk cId="2235216073" sldId="15830"/>
            <ac:spMk id="5" creationId="{6ACE22AE-040F-A286-B4A5-DB3EA8A7F38A}"/>
          </ac:spMkLst>
        </pc:spChg>
        <pc:picChg chg="add mod">
          <ac:chgData name="Nayla Alkaabi" userId="1fbd0e4e-7836-4105-afba-cb0a80a4a7aa" providerId="ADAL" clId="{A82779F6-A21B-4B58-83D6-12FCC155C196}" dt="2024-12-08T06:45:05.485" v="986" actId="1076"/>
          <ac:picMkLst>
            <pc:docMk/>
            <pc:sldMk cId="2235216073" sldId="15830"/>
            <ac:picMk id="3" creationId="{37DCB6AC-D351-2C87-44CD-0CA1DA60B6CA}"/>
          </ac:picMkLst>
        </pc:picChg>
        <pc:picChg chg="mod">
          <ac:chgData name="Nayla Alkaabi" userId="1fbd0e4e-7836-4105-afba-cb0a80a4a7aa" providerId="ADAL" clId="{A82779F6-A21B-4B58-83D6-12FCC155C196}" dt="2024-12-08T06:45:08.799" v="987" actId="1076"/>
          <ac:picMkLst>
            <pc:docMk/>
            <pc:sldMk cId="2235216073" sldId="15830"/>
            <ac:picMk id="6" creationId="{A72B3375-6F5E-84DD-1190-BFAF45F3BC9F}"/>
          </ac:picMkLst>
        </pc:picChg>
      </pc:sldChg>
      <pc:sldChg chg="addSp delSp modSp add mod ord delAnim modAnim modNotesTx">
        <pc:chgData name="Nayla Alkaabi" userId="1fbd0e4e-7836-4105-afba-cb0a80a4a7aa" providerId="ADAL" clId="{A82779F6-A21B-4B58-83D6-12FCC155C196}" dt="2024-12-10T09:19:50.444" v="7059" actId="20577"/>
        <pc:sldMkLst>
          <pc:docMk/>
          <pc:sldMk cId="2116804186" sldId="15831"/>
        </pc:sldMkLst>
        <pc:spChg chg="mod">
          <ac:chgData name="Nayla Alkaabi" userId="1fbd0e4e-7836-4105-afba-cb0a80a4a7aa" providerId="ADAL" clId="{A82779F6-A21B-4B58-83D6-12FCC155C196}" dt="2024-12-10T09:19:50.444" v="7059" actId="20577"/>
          <ac:spMkLst>
            <pc:docMk/>
            <pc:sldMk cId="2116804186" sldId="15831"/>
            <ac:spMk id="5" creationId="{6ACE22AE-040F-A286-B4A5-DB3EA8A7F38A}"/>
          </ac:spMkLst>
        </pc:spChg>
        <pc:picChg chg="add mod">
          <ac:chgData name="Nayla Alkaabi" userId="1fbd0e4e-7836-4105-afba-cb0a80a4a7aa" providerId="ADAL" clId="{A82779F6-A21B-4B58-83D6-12FCC155C196}" dt="2024-12-08T07:54:14.272" v="1056" actId="1035"/>
          <ac:picMkLst>
            <pc:docMk/>
            <pc:sldMk cId="2116804186" sldId="15831"/>
            <ac:picMk id="2" creationId="{73969BDF-DD14-5B47-05BC-A6B1943D4EBD}"/>
          </ac:picMkLst>
        </pc:picChg>
      </pc:sldChg>
      <pc:sldChg chg="delSp add del mod ord delAnim">
        <pc:chgData name="Nayla Alkaabi" userId="1fbd0e4e-7836-4105-afba-cb0a80a4a7aa" providerId="ADAL" clId="{A82779F6-A21B-4B58-83D6-12FCC155C196}" dt="2024-12-08T06:51:00.896" v="994" actId="47"/>
        <pc:sldMkLst>
          <pc:docMk/>
          <pc:sldMk cId="2518194118" sldId="15831"/>
        </pc:sldMkLst>
      </pc:sldChg>
      <pc:sldChg chg="addSp delSp modSp add del mod">
        <pc:chgData name="Nayla Alkaabi" userId="1fbd0e4e-7836-4105-afba-cb0a80a4a7aa" providerId="ADAL" clId="{A82779F6-A21B-4B58-83D6-12FCC155C196}" dt="2024-12-08T09:15:30.946" v="1351" actId="47"/>
        <pc:sldMkLst>
          <pc:docMk/>
          <pc:sldMk cId="2534496519" sldId="15832"/>
        </pc:sldMkLst>
      </pc:sldChg>
      <pc:sldChg chg="modSp add mod modNotesTx">
        <pc:chgData name="Nayla Alkaabi" userId="1fbd0e4e-7836-4105-afba-cb0a80a4a7aa" providerId="ADAL" clId="{A82779F6-A21B-4B58-83D6-12FCC155C196}" dt="2024-12-10T09:20:45.856" v="7068" actId="20577"/>
        <pc:sldMkLst>
          <pc:docMk/>
          <pc:sldMk cId="3025167862" sldId="15832"/>
        </pc:sldMkLst>
        <pc:spChg chg="mod">
          <ac:chgData name="Nayla Alkaabi" userId="1fbd0e4e-7836-4105-afba-cb0a80a4a7aa" providerId="ADAL" clId="{A82779F6-A21B-4B58-83D6-12FCC155C196}" dt="2024-12-10T09:20:45.856" v="7068" actId="20577"/>
          <ac:spMkLst>
            <pc:docMk/>
            <pc:sldMk cId="3025167862" sldId="15832"/>
            <ac:spMk id="12" creationId="{99DA3E54-37F1-72A5-6A44-67D120A2A6B9}"/>
          </ac:spMkLst>
        </pc:spChg>
      </pc:sldChg>
      <pc:sldChg chg="addSp delSp modSp add mod delAnim modAnim modNotesTx">
        <pc:chgData name="Nayla Alkaabi" userId="1fbd0e4e-7836-4105-afba-cb0a80a4a7aa" providerId="ADAL" clId="{A82779F6-A21B-4B58-83D6-12FCC155C196}" dt="2024-12-10T09:20:30.142" v="7064" actId="20577"/>
        <pc:sldMkLst>
          <pc:docMk/>
          <pc:sldMk cId="1124013443" sldId="15833"/>
        </pc:sldMkLst>
      </pc:sldChg>
      <pc:sldChg chg="addSp delSp modSp add del mod ord delAnim modAnim modNotesTx">
        <pc:chgData name="Nayla Alkaabi" userId="1fbd0e4e-7836-4105-afba-cb0a80a4a7aa" providerId="ADAL" clId="{A82779F6-A21B-4B58-83D6-12FCC155C196}" dt="2024-12-08T09:15:31.652" v="1352" actId="47"/>
        <pc:sldMkLst>
          <pc:docMk/>
          <pc:sldMk cId="1343075422" sldId="15833"/>
        </pc:sldMkLst>
      </pc:sldChg>
      <pc:sldChg chg="addSp delSp modSp add del mod ord delAnim modAnim modNotesTx">
        <pc:chgData name="Nayla Alkaabi" userId="1fbd0e4e-7836-4105-afba-cb0a80a4a7aa" providerId="ADAL" clId="{A82779F6-A21B-4B58-83D6-12FCC155C196}" dt="2024-12-09T07:35:15.066" v="4177" actId="47"/>
        <pc:sldMkLst>
          <pc:docMk/>
          <pc:sldMk cId="2159973827" sldId="15834"/>
        </pc:sldMkLst>
      </pc:sldChg>
      <pc:sldChg chg="addSp delSp modSp add mod modNotesTx">
        <pc:chgData name="Nayla Alkaabi" userId="1fbd0e4e-7836-4105-afba-cb0a80a4a7aa" providerId="ADAL" clId="{A82779F6-A21B-4B58-83D6-12FCC155C196}" dt="2024-12-10T09:18:05.084" v="7037" actId="20577"/>
        <pc:sldMkLst>
          <pc:docMk/>
          <pc:sldMk cId="3970318600" sldId="15835"/>
        </pc:sldMkLst>
        <pc:spChg chg="add mod">
          <ac:chgData name="Nayla Alkaabi" userId="1fbd0e4e-7836-4105-afba-cb0a80a4a7aa" providerId="ADAL" clId="{A82779F6-A21B-4B58-83D6-12FCC155C196}" dt="2024-12-09T06:43:07.952" v="2107" actId="20577"/>
          <ac:spMkLst>
            <pc:docMk/>
            <pc:sldMk cId="3970318600" sldId="15835"/>
            <ac:spMk id="4" creationId="{F69E20F1-1124-2AAE-FD3C-A7E58123FC79}"/>
          </ac:spMkLst>
        </pc:spChg>
        <pc:spChg chg="mod">
          <ac:chgData name="Nayla Alkaabi" userId="1fbd0e4e-7836-4105-afba-cb0a80a4a7aa" providerId="ADAL" clId="{A82779F6-A21B-4B58-83D6-12FCC155C196}" dt="2024-12-08T10:51:38.105" v="1597" actId="20577"/>
          <ac:spMkLst>
            <pc:docMk/>
            <pc:sldMk cId="3970318600" sldId="15835"/>
            <ac:spMk id="8" creationId="{48D57BED-5C79-1A8C-2401-1A1AA57A2F34}"/>
          </ac:spMkLst>
        </pc:spChg>
        <pc:graphicFrameChg chg="add mod ord modGraphic">
          <ac:chgData name="Nayla Alkaabi" userId="1fbd0e4e-7836-4105-afba-cb0a80a4a7aa" providerId="ADAL" clId="{A82779F6-A21B-4B58-83D6-12FCC155C196}" dt="2024-12-10T09:18:05.084" v="7037" actId="20577"/>
          <ac:graphicFrameMkLst>
            <pc:docMk/>
            <pc:sldMk cId="3970318600" sldId="15835"/>
            <ac:graphicFrameMk id="5" creationId="{9EB9DE4D-49FF-AE05-B631-957707490544}"/>
          </ac:graphicFrameMkLst>
        </pc:graphicFrameChg>
      </pc:sldChg>
      <pc:sldChg chg="addSp delSp modSp add mod modAnim modNotesTx">
        <pc:chgData name="Nayla Alkaabi" userId="1fbd0e4e-7836-4105-afba-cb0a80a4a7aa" providerId="ADAL" clId="{A82779F6-A21B-4B58-83D6-12FCC155C196}" dt="2024-12-11T09:49:38.836" v="7274"/>
        <pc:sldMkLst>
          <pc:docMk/>
          <pc:sldMk cId="3964658589" sldId="15836"/>
        </pc:sldMkLst>
        <pc:spChg chg="add mod">
          <ac:chgData name="Nayla Alkaabi" userId="1fbd0e4e-7836-4105-afba-cb0a80a4a7aa" providerId="ADAL" clId="{A82779F6-A21B-4B58-83D6-12FCC155C196}" dt="2024-12-08T10:59:20.868" v="2094" actId="1076"/>
          <ac:spMkLst>
            <pc:docMk/>
            <pc:sldMk cId="3964658589" sldId="15836"/>
            <ac:spMk id="2" creationId="{5CAD0C80-CC7E-CECB-79CF-DFCC5C2F299E}"/>
          </ac:spMkLst>
        </pc:spChg>
        <pc:spChg chg="add mod">
          <ac:chgData name="Nayla Alkaabi" userId="1fbd0e4e-7836-4105-afba-cb0a80a4a7aa" providerId="ADAL" clId="{A82779F6-A21B-4B58-83D6-12FCC155C196}" dt="2024-12-08T10:59:20.868" v="2094" actId="1076"/>
          <ac:spMkLst>
            <pc:docMk/>
            <pc:sldMk cId="3964658589" sldId="15836"/>
            <ac:spMk id="3" creationId="{B685445D-EF82-7F36-C1ED-0399C7B05F10}"/>
          </ac:spMkLst>
        </pc:spChg>
        <pc:spChg chg="mod">
          <ac:chgData name="Nayla Alkaabi" userId="1fbd0e4e-7836-4105-afba-cb0a80a4a7aa" providerId="ADAL" clId="{A82779F6-A21B-4B58-83D6-12FCC155C196}" dt="2024-12-08T10:59:02.609" v="2092" actId="1076"/>
          <ac:spMkLst>
            <pc:docMk/>
            <pc:sldMk cId="3964658589" sldId="15836"/>
            <ac:spMk id="4" creationId="{22800DA1-74EE-3BEF-F473-14F1B95740C1}"/>
          </ac:spMkLst>
        </pc:spChg>
        <pc:spChg chg="add mod">
          <ac:chgData name="Nayla Alkaabi" userId="1fbd0e4e-7836-4105-afba-cb0a80a4a7aa" providerId="ADAL" clId="{A82779F6-A21B-4B58-83D6-12FCC155C196}" dt="2024-12-11T09:37:59.841" v="7273" actId="34135"/>
          <ac:spMkLst>
            <pc:docMk/>
            <pc:sldMk cId="3964658589" sldId="15836"/>
            <ac:spMk id="5" creationId="{5EB12047-6D39-D1DE-D8FC-2AF007607916}"/>
          </ac:spMkLst>
        </pc:spChg>
        <pc:spChg chg="add mod">
          <ac:chgData name="Nayla Alkaabi" userId="1fbd0e4e-7836-4105-afba-cb0a80a4a7aa" providerId="ADAL" clId="{A82779F6-A21B-4B58-83D6-12FCC155C196}" dt="2024-12-08T10:59:17.100" v="2093"/>
          <ac:spMkLst>
            <pc:docMk/>
            <pc:sldMk cId="3964658589" sldId="15836"/>
            <ac:spMk id="7" creationId="{BEC04A32-7EFC-B759-F9BB-DD63F376CB84}"/>
          </ac:spMkLst>
        </pc:spChg>
        <pc:spChg chg="add mod">
          <ac:chgData name="Nayla Alkaabi" userId="1fbd0e4e-7836-4105-afba-cb0a80a4a7aa" providerId="ADAL" clId="{A82779F6-A21B-4B58-83D6-12FCC155C196}" dt="2024-12-10T09:18:12.661" v="7038" actId="20577"/>
          <ac:spMkLst>
            <pc:docMk/>
            <pc:sldMk cId="3964658589" sldId="15836"/>
            <ac:spMk id="9" creationId="{7FCAE241-34DF-D427-244F-ECA5C56A5769}"/>
          </ac:spMkLst>
        </pc:spChg>
        <pc:spChg chg="add mod">
          <ac:chgData name="Nayla Alkaabi" userId="1fbd0e4e-7836-4105-afba-cb0a80a4a7aa" providerId="ADAL" clId="{A82779F6-A21B-4B58-83D6-12FCC155C196}" dt="2024-12-08T10:59:32.092" v="2095"/>
          <ac:spMkLst>
            <pc:docMk/>
            <pc:sldMk cId="3964658589" sldId="15836"/>
            <ac:spMk id="11" creationId="{0F269DED-8F76-5747-E1B8-49DB949BCF96}"/>
          </ac:spMkLst>
        </pc:spChg>
        <pc:spChg chg="add mod">
          <ac:chgData name="Nayla Alkaabi" userId="1fbd0e4e-7836-4105-afba-cb0a80a4a7aa" providerId="ADAL" clId="{A82779F6-A21B-4B58-83D6-12FCC155C196}" dt="2024-12-08T10:59:32.092" v="2095"/>
          <ac:spMkLst>
            <pc:docMk/>
            <pc:sldMk cId="3964658589" sldId="15836"/>
            <ac:spMk id="12" creationId="{3F8E1E01-2AE8-A809-67A8-BB982CD6750E}"/>
          </ac:spMkLst>
        </pc:spChg>
        <pc:spChg chg="add mod">
          <ac:chgData name="Nayla Alkaabi" userId="1fbd0e4e-7836-4105-afba-cb0a80a4a7aa" providerId="ADAL" clId="{A82779F6-A21B-4B58-83D6-12FCC155C196}" dt="2024-12-09T06:50:18.146" v="2398" actId="1076"/>
          <ac:spMkLst>
            <pc:docMk/>
            <pc:sldMk cId="3964658589" sldId="15836"/>
            <ac:spMk id="22" creationId="{851BEC60-E815-F948-B10F-637BABB5F70B}"/>
          </ac:spMkLst>
        </pc:spChg>
        <pc:spChg chg="add mod">
          <ac:chgData name="Nayla Alkaabi" userId="1fbd0e4e-7836-4105-afba-cb0a80a4a7aa" providerId="ADAL" clId="{A82779F6-A21B-4B58-83D6-12FCC155C196}" dt="2024-12-09T06:50:52.335" v="2429" actId="20577"/>
          <ac:spMkLst>
            <pc:docMk/>
            <pc:sldMk cId="3964658589" sldId="15836"/>
            <ac:spMk id="23" creationId="{4467AD35-AEB2-AA28-8E2E-6B9E0437ACB4}"/>
          </ac:spMkLst>
        </pc:spChg>
        <pc:spChg chg="add mod">
          <ac:chgData name="Nayla Alkaabi" userId="1fbd0e4e-7836-4105-afba-cb0a80a4a7aa" providerId="ADAL" clId="{A82779F6-A21B-4B58-83D6-12FCC155C196}" dt="2024-12-09T06:51:07.536" v="2447" actId="20577"/>
          <ac:spMkLst>
            <pc:docMk/>
            <pc:sldMk cId="3964658589" sldId="15836"/>
            <ac:spMk id="24" creationId="{63148C93-B739-E576-A881-AA259A86B6CE}"/>
          </ac:spMkLst>
        </pc:spChg>
        <pc:spChg chg="add mod">
          <ac:chgData name="Nayla Alkaabi" userId="1fbd0e4e-7836-4105-afba-cb0a80a4a7aa" providerId="ADAL" clId="{A82779F6-A21B-4B58-83D6-12FCC155C196}" dt="2024-12-09T06:51:26.871" v="2466" actId="20577"/>
          <ac:spMkLst>
            <pc:docMk/>
            <pc:sldMk cId="3964658589" sldId="15836"/>
            <ac:spMk id="25" creationId="{9BB8BD3D-AD21-AA41-D9F1-391A0349E4BA}"/>
          </ac:spMkLst>
        </pc:spChg>
        <pc:grpChg chg="add mod">
          <ac:chgData name="Nayla Alkaabi" userId="1fbd0e4e-7836-4105-afba-cb0a80a4a7aa" providerId="ADAL" clId="{A82779F6-A21B-4B58-83D6-12FCC155C196}" dt="2024-12-08T10:59:20.868" v="2094" actId="1076"/>
          <ac:grpSpMkLst>
            <pc:docMk/>
            <pc:sldMk cId="3964658589" sldId="15836"/>
            <ac:grpSpMk id="6" creationId="{5E0A02A6-7D61-1146-1AD7-AF01A92AB4D2}"/>
          </ac:grpSpMkLst>
        </pc:grpChg>
        <pc:grpChg chg="add mod">
          <ac:chgData name="Nayla Alkaabi" userId="1fbd0e4e-7836-4105-afba-cb0a80a4a7aa" providerId="ADAL" clId="{A82779F6-A21B-4B58-83D6-12FCC155C196}" dt="2024-12-08T10:59:35.788" v="2096" actId="1076"/>
          <ac:grpSpMkLst>
            <pc:docMk/>
            <pc:sldMk cId="3964658589" sldId="15836"/>
            <ac:grpSpMk id="10" creationId="{167E7FE0-6530-E1E8-B042-FEEBB82273E5}"/>
          </ac:grpSpMkLst>
        </pc:grpChg>
        <pc:grpChg chg="add mod">
          <ac:chgData name="Nayla Alkaabi" userId="1fbd0e4e-7836-4105-afba-cb0a80a4a7aa" providerId="ADAL" clId="{A82779F6-A21B-4B58-83D6-12FCC155C196}" dt="2024-12-11T09:37:57.224" v="7272" actId="164"/>
          <ac:grpSpMkLst>
            <pc:docMk/>
            <pc:sldMk cId="3964658589" sldId="15836"/>
            <ac:grpSpMk id="14" creationId="{9BB7DDE8-A066-F4BE-A55E-439348DEACA5}"/>
          </ac:grpSpMkLst>
        </pc:grpChg>
        <pc:picChg chg="add mod">
          <ac:chgData name="Nayla Alkaabi" userId="1fbd0e4e-7836-4105-afba-cb0a80a4a7aa" providerId="ADAL" clId="{A82779F6-A21B-4B58-83D6-12FCC155C196}" dt="2024-12-09T06:45:55.568" v="2150" actId="1076"/>
          <ac:picMkLst>
            <pc:docMk/>
            <pc:sldMk cId="3964658589" sldId="15836"/>
            <ac:picMk id="13" creationId="{7236DE8B-22C4-973C-9A9A-F9657BFB8C1C}"/>
          </ac:picMkLst>
        </pc:picChg>
        <pc:picChg chg="add mod">
          <ac:chgData name="Nayla Alkaabi" userId="1fbd0e4e-7836-4105-afba-cb0a80a4a7aa" providerId="ADAL" clId="{A82779F6-A21B-4B58-83D6-12FCC155C196}" dt="2024-12-09T06:47:06.863" v="2159" actId="14100"/>
          <ac:picMkLst>
            <pc:docMk/>
            <pc:sldMk cId="3964658589" sldId="15836"/>
            <ac:picMk id="15" creationId="{C0B0C44F-89F3-EFFA-C5D9-ED59B107D391}"/>
          </ac:picMkLst>
        </pc:picChg>
        <pc:picChg chg="add mod">
          <ac:chgData name="Nayla Alkaabi" userId="1fbd0e4e-7836-4105-afba-cb0a80a4a7aa" providerId="ADAL" clId="{A82779F6-A21B-4B58-83D6-12FCC155C196}" dt="2024-12-11T09:37:57.224" v="7272" actId="164"/>
          <ac:picMkLst>
            <pc:docMk/>
            <pc:sldMk cId="3964658589" sldId="15836"/>
            <ac:picMk id="19" creationId="{389D6083-86C3-CAFD-9069-F367401190CC}"/>
          </ac:picMkLst>
        </pc:picChg>
        <pc:picChg chg="add mod">
          <ac:chgData name="Nayla Alkaabi" userId="1fbd0e4e-7836-4105-afba-cb0a80a4a7aa" providerId="ADAL" clId="{A82779F6-A21B-4B58-83D6-12FCC155C196}" dt="2024-12-09T06:47:02.606" v="2157" actId="14100"/>
          <ac:picMkLst>
            <pc:docMk/>
            <pc:sldMk cId="3964658589" sldId="15836"/>
            <ac:picMk id="21" creationId="{AE0B97AE-D574-7A29-D8BE-A0ECD736AC35}"/>
          </ac:picMkLst>
        </pc:picChg>
      </pc:sldChg>
      <pc:sldChg chg="addSp delSp modSp add mod addAnim delAnim modAnim modNotesTx">
        <pc:chgData name="Nayla Alkaabi" userId="1fbd0e4e-7836-4105-afba-cb0a80a4a7aa" providerId="ADAL" clId="{A82779F6-A21B-4B58-83D6-12FCC155C196}" dt="2024-12-10T11:00:08.259" v="7161"/>
        <pc:sldMkLst>
          <pc:docMk/>
          <pc:sldMk cId="3807125273" sldId="15837"/>
        </pc:sldMkLst>
        <pc:spChg chg="add mod">
          <ac:chgData name="Nayla Alkaabi" userId="1fbd0e4e-7836-4105-afba-cb0a80a4a7aa" providerId="ADAL" clId="{A82779F6-A21B-4B58-83D6-12FCC155C196}" dt="2024-12-09T06:52:22.500" v="2478" actId="1076"/>
          <ac:spMkLst>
            <pc:docMk/>
            <pc:sldMk cId="3807125273" sldId="15837"/>
            <ac:spMk id="5" creationId="{BB93146C-9F3B-C1FB-228D-003D99920EC4}"/>
          </ac:spMkLst>
        </pc:spChg>
        <pc:spChg chg="add mod">
          <ac:chgData name="Nayla Alkaabi" userId="1fbd0e4e-7836-4105-afba-cb0a80a4a7aa" providerId="ADAL" clId="{A82779F6-A21B-4B58-83D6-12FCC155C196}" dt="2024-12-09T06:52:22.500" v="2478" actId="1076"/>
          <ac:spMkLst>
            <pc:docMk/>
            <pc:sldMk cId="3807125273" sldId="15837"/>
            <ac:spMk id="14" creationId="{DA724109-4C73-A038-5F7A-D1EB6E235AA4}"/>
          </ac:spMkLst>
        </pc:spChg>
        <pc:spChg chg="add mod">
          <ac:chgData name="Nayla Alkaabi" userId="1fbd0e4e-7836-4105-afba-cb0a80a4a7aa" providerId="ADAL" clId="{A82779F6-A21B-4B58-83D6-12FCC155C196}" dt="2024-12-09T06:52:14.441" v="2477"/>
          <ac:spMkLst>
            <pc:docMk/>
            <pc:sldMk cId="3807125273" sldId="15837"/>
            <ac:spMk id="18" creationId="{1E1C0CDE-38E4-EC58-7349-A3FC02AE6FB0}"/>
          </ac:spMkLst>
        </pc:spChg>
        <pc:spChg chg="add mod">
          <ac:chgData name="Nayla Alkaabi" userId="1fbd0e4e-7836-4105-afba-cb0a80a4a7aa" providerId="ADAL" clId="{A82779F6-A21B-4B58-83D6-12FCC155C196}" dt="2024-12-09T06:52:14.441" v="2477"/>
          <ac:spMkLst>
            <pc:docMk/>
            <pc:sldMk cId="3807125273" sldId="15837"/>
            <ac:spMk id="20" creationId="{B5727E95-07D8-582F-EBB6-17CB6CB2DE87}"/>
          </ac:spMkLst>
        </pc:spChg>
        <pc:spChg chg="add del mod">
          <ac:chgData name="Nayla Alkaabi" userId="1fbd0e4e-7836-4105-afba-cb0a80a4a7aa" providerId="ADAL" clId="{A82779F6-A21B-4B58-83D6-12FCC155C196}" dt="2024-12-09T06:55:12.088" v="2508" actId="20577"/>
          <ac:spMkLst>
            <pc:docMk/>
            <pc:sldMk cId="3807125273" sldId="15837"/>
            <ac:spMk id="22" creationId="{438EA89D-4E76-E5BC-EC74-E0DA8CBBE97B}"/>
          </ac:spMkLst>
        </pc:spChg>
        <pc:spChg chg="mod">
          <ac:chgData name="Nayla Alkaabi" userId="1fbd0e4e-7836-4105-afba-cb0a80a4a7aa" providerId="ADAL" clId="{A82779F6-A21B-4B58-83D6-12FCC155C196}" dt="2024-12-09T06:59:27.341" v="2586" actId="404"/>
          <ac:spMkLst>
            <pc:docMk/>
            <pc:sldMk cId="3807125273" sldId="15837"/>
            <ac:spMk id="23" creationId="{3E7C3208-6C67-F499-1A22-1212DE0B0A14}"/>
          </ac:spMkLst>
        </pc:spChg>
        <pc:spChg chg="mod">
          <ac:chgData name="Nayla Alkaabi" userId="1fbd0e4e-7836-4105-afba-cb0a80a4a7aa" providerId="ADAL" clId="{A82779F6-A21B-4B58-83D6-12FCC155C196}" dt="2024-12-09T06:56:25.648" v="2534" actId="20577"/>
          <ac:spMkLst>
            <pc:docMk/>
            <pc:sldMk cId="3807125273" sldId="15837"/>
            <ac:spMk id="24" creationId="{D2C7445A-2603-1898-7A17-31F0F46DF3F7}"/>
          </ac:spMkLst>
        </pc:spChg>
        <pc:spChg chg="mod">
          <ac:chgData name="Nayla Alkaabi" userId="1fbd0e4e-7836-4105-afba-cb0a80a4a7aa" providerId="ADAL" clId="{A82779F6-A21B-4B58-83D6-12FCC155C196}" dt="2024-12-09T06:59:57.884" v="2618" actId="20577"/>
          <ac:spMkLst>
            <pc:docMk/>
            <pc:sldMk cId="3807125273" sldId="15837"/>
            <ac:spMk id="25" creationId="{F0FD18E4-174F-D847-A06F-7ADDF8248C1A}"/>
          </ac:spMkLst>
        </pc:spChg>
        <pc:spChg chg="add mod">
          <ac:chgData name="Nayla Alkaabi" userId="1fbd0e4e-7836-4105-afba-cb0a80a4a7aa" providerId="ADAL" clId="{A82779F6-A21B-4B58-83D6-12FCC155C196}" dt="2024-12-09T06:52:14.441" v="2477"/>
          <ac:spMkLst>
            <pc:docMk/>
            <pc:sldMk cId="3807125273" sldId="15837"/>
            <ac:spMk id="26" creationId="{6B3C7678-8D2C-D464-A662-520498236167}"/>
          </ac:spMkLst>
        </pc:spChg>
        <pc:spChg chg="add mod">
          <ac:chgData name="Nayla Alkaabi" userId="1fbd0e4e-7836-4105-afba-cb0a80a4a7aa" providerId="ADAL" clId="{A82779F6-A21B-4B58-83D6-12FCC155C196}" dt="2024-12-10T09:18:19.468" v="7039" actId="20577"/>
          <ac:spMkLst>
            <pc:docMk/>
            <pc:sldMk cId="3807125273" sldId="15837"/>
            <ac:spMk id="27" creationId="{39FC8E98-6738-5925-4C0B-03CD43F0C431}"/>
          </ac:spMkLst>
        </pc:spChg>
        <pc:grpChg chg="add mod">
          <ac:chgData name="Nayla Alkaabi" userId="1fbd0e4e-7836-4105-afba-cb0a80a4a7aa" providerId="ADAL" clId="{A82779F6-A21B-4B58-83D6-12FCC155C196}" dt="2024-12-09T06:52:22.500" v="2478" actId="1076"/>
          <ac:grpSpMkLst>
            <pc:docMk/>
            <pc:sldMk cId="3807125273" sldId="15837"/>
            <ac:grpSpMk id="16" creationId="{39F2D4BB-A10C-1111-C2B3-0397D30FA708}"/>
          </ac:grpSpMkLst>
        </pc:grpChg>
        <pc:grpChg chg="add mod">
          <ac:chgData name="Nayla Alkaabi" userId="1fbd0e4e-7836-4105-afba-cb0a80a4a7aa" providerId="ADAL" clId="{A82779F6-A21B-4B58-83D6-12FCC155C196}" dt="2024-12-09T06:52:22.500" v="2478" actId="1076"/>
          <ac:grpSpMkLst>
            <pc:docMk/>
            <pc:sldMk cId="3807125273" sldId="15837"/>
            <ac:grpSpMk id="17" creationId="{A4C28D8D-14A2-A6E8-109B-2F3205532BFA}"/>
          </ac:grpSpMkLst>
        </pc:grpChg>
        <pc:picChg chg="add mod">
          <ac:chgData name="Nayla Alkaabi" userId="1fbd0e4e-7836-4105-afba-cb0a80a4a7aa" providerId="ADAL" clId="{A82779F6-A21B-4B58-83D6-12FCC155C196}" dt="2024-12-09T06:54:47.605" v="2493" actId="14100"/>
          <ac:picMkLst>
            <pc:docMk/>
            <pc:sldMk cId="3807125273" sldId="15837"/>
            <ac:picMk id="29" creationId="{EB8D250C-6207-C082-1421-A951CCAA82B5}"/>
          </ac:picMkLst>
        </pc:picChg>
        <pc:picChg chg="add mod">
          <ac:chgData name="Nayla Alkaabi" userId="1fbd0e4e-7836-4105-afba-cb0a80a4a7aa" providerId="ADAL" clId="{A82779F6-A21B-4B58-83D6-12FCC155C196}" dt="2024-12-09T06:56:17.289" v="2515" actId="14100"/>
          <ac:picMkLst>
            <pc:docMk/>
            <pc:sldMk cId="3807125273" sldId="15837"/>
            <ac:picMk id="31" creationId="{3D8237F7-373F-FAD6-D826-1DA87662A713}"/>
          </ac:picMkLst>
        </pc:picChg>
        <pc:picChg chg="add mod">
          <ac:chgData name="Nayla Alkaabi" userId="1fbd0e4e-7836-4105-afba-cb0a80a4a7aa" providerId="ADAL" clId="{A82779F6-A21B-4B58-83D6-12FCC155C196}" dt="2024-12-09T06:59:39.355" v="2588" actId="14100"/>
          <ac:picMkLst>
            <pc:docMk/>
            <pc:sldMk cId="3807125273" sldId="15837"/>
            <ac:picMk id="33" creationId="{9E40A7A1-DB2F-1C54-AD43-86F1596AECC3}"/>
          </ac:picMkLst>
        </pc:picChg>
        <pc:picChg chg="add mod">
          <ac:chgData name="Nayla Alkaabi" userId="1fbd0e4e-7836-4105-afba-cb0a80a4a7aa" providerId="ADAL" clId="{A82779F6-A21B-4B58-83D6-12FCC155C196}" dt="2024-12-09T06:58:41.642" v="2583" actId="1076"/>
          <ac:picMkLst>
            <pc:docMk/>
            <pc:sldMk cId="3807125273" sldId="15837"/>
            <ac:picMk id="35" creationId="{9F74B3AC-9462-593F-24F6-045F84AA5318}"/>
          </ac:picMkLst>
        </pc:picChg>
      </pc:sldChg>
      <pc:sldChg chg="addSp delSp modSp add mod modAnim modNotesTx">
        <pc:chgData name="Nayla Alkaabi" userId="1fbd0e4e-7836-4105-afba-cb0a80a4a7aa" providerId="ADAL" clId="{A82779F6-A21B-4B58-83D6-12FCC155C196}" dt="2024-12-10T11:04:03.016" v="7219" actId="20577"/>
        <pc:sldMkLst>
          <pc:docMk/>
          <pc:sldMk cId="1420733313" sldId="15838"/>
        </pc:sldMkLst>
        <pc:spChg chg="add mod">
          <ac:chgData name="Nayla Alkaabi" userId="1fbd0e4e-7836-4105-afba-cb0a80a4a7aa" providerId="ADAL" clId="{A82779F6-A21B-4B58-83D6-12FCC155C196}" dt="2024-12-09T07:05:10.757" v="2987" actId="20577"/>
          <ac:spMkLst>
            <pc:docMk/>
            <pc:sldMk cId="1420733313" sldId="15838"/>
            <ac:spMk id="2" creationId="{1FC95E08-97D6-0E1D-B8A5-5367A28EBB3D}"/>
          </ac:spMkLst>
        </pc:spChg>
        <pc:spChg chg="add mod">
          <ac:chgData name="Nayla Alkaabi" userId="1fbd0e4e-7836-4105-afba-cb0a80a4a7aa" providerId="ADAL" clId="{A82779F6-A21B-4B58-83D6-12FCC155C196}" dt="2024-12-10T11:04:03.016" v="7219" actId="20577"/>
          <ac:spMkLst>
            <pc:docMk/>
            <pc:sldMk cId="1420733313" sldId="15838"/>
            <ac:spMk id="7" creationId="{CD90EEBD-8A81-B79F-9047-32E257327321}"/>
          </ac:spMkLst>
        </pc:spChg>
        <pc:spChg chg="mod">
          <ac:chgData name="Nayla Alkaabi" userId="1fbd0e4e-7836-4105-afba-cb0a80a4a7aa" providerId="ADAL" clId="{A82779F6-A21B-4B58-83D6-12FCC155C196}" dt="2024-12-09T07:05:42.721" v="2996" actId="1076"/>
          <ac:spMkLst>
            <pc:docMk/>
            <pc:sldMk cId="1420733313" sldId="15838"/>
            <ac:spMk id="22" creationId="{D49F7309-A41F-DA8D-BA16-B4317334BE4D}"/>
          </ac:spMkLst>
        </pc:spChg>
        <pc:spChg chg="mod">
          <ac:chgData name="Nayla Alkaabi" userId="1fbd0e4e-7836-4105-afba-cb0a80a4a7aa" providerId="ADAL" clId="{A82779F6-A21B-4B58-83D6-12FCC155C196}" dt="2024-12-09T07:05:49.451" v="2999" actId="1076"/>
          <ac:spMkLst>
            <pc:docMk/>
            <pc:sldMk cId="1420733313" sldId="15838"/>
            <ac:spMk id="23" creationId="{5EB5424D-B296-20AB-7E6E-F2FACFBF3B50}"/>
          </ac:spMkLst>
        </pc:spChg>
        <pc:spChg chg="mod">
          <ac:chgData name="Nayla Alkaabi" userId="1fbd0e4e-7836-4105-afba-cb0a80a4a7aa" providerId="ADAL" clId="{A82779F6-A21B-4B58-83D6-12FCC155C196}" dt="2024-12-09T07:05:38.495" v="2995" actId="1076"/>
          <ac:spMkLst>
            <pc:docMk/>
            <pc:sldMk cId="1420733313" sldId="15838"/>
            <ac:spMk id="24" creationId="{064434F7-35C6-6F4F-7B1F-FF01E06A10B0}"/>
          </ac:spMkLst>
        </pc:spChg>
        <pc:spChg chg="mod">
          <ac:chgData name="Nayla Alkaabi" userId="1fbd0e4e-7836-4105-afba-cb0a80a4a7aa" providerId="ADAL" clId="{A82779F6-A21B-4B58-83D6-12FCC155C196}" dt="2024-12-09T07:05:54.137" v="3001" actId="1076"/>
          <ac:spMkLst>
            <pc:docMk/>
            <pc:sldMk cId="1420733313" sldId="15838"/>
            <ac:spMk id="25" creationId="{4395668A-FFF5-C379-4CE1-34F1CB2BF316}"/>
          </ac:spMkLst>
        </pc:spChg>
        <pc:picChg chg="add mod">
          <ac:chgData name="Nayla Alkaabi" userId="1fbd0e4e-7836-4105-afba-cb0a80a4a7aa" providerId="ADAL" clId="{A82779F6-A21B-4B58-83D6-12FCC155C196}" dt="2024-12-09T07:04:59.838" v="2978" actId="207"/>
          <ac:picMkLst>
            <pc:docMk/>
            <pc:sldMk cId="1420733313" sldId="15838"/>
            <ac:picMk id="6" creationId="{A833797F-5BBF-5C62-B1F8-475FD552E5ED}"/>
          </ac:picMkLst>
        </pc:picChg>
        <pc:picChg chg="mod">
          <ac:chgData name="Nayla Alkaabi" userId="1fbd0e4e-7836-4105-afba-cb0a80a4a7aa" providerId="ADAL" clId="{A82779F6-A21B-4B58-83D6-12FCC155C196}" dt="2024-12-09T07:05:35.965" v="2994" actId="1076"/>
          <ac:picMkLst>
            <pc:docMk/>
            <pc:sldMk cId="1420733313" sldId="15838"/>
            <ac:picMk id="29" creationId="{F0FFAFBA-495B-6710-86C8-9636D01AFA95}"/>
          </ac:picMkLst>
        </pc:picChg>
        <pc:picChg chg="mod">
          <ac:chgData name="Nayla Alkaabi" userId="1fbd0e4e-7836-4105-afba-cb0a80a4a7aa" providerId="ADAL" clId="{A82779F6-A21B-4B58-83D6-12FCC155C196}" dt="2024-12-09T07:05:35.965" v="2994" actId="1076"/>
          <ac:picMkLst>
            <pc:docMk/>
            <pc:sldMk cId="1420733313" sldId="15838"/>
            <ac:picMk id="31" creationId="{5BDFDA9A-4FE2-AC03-B914-CDB61CB3505B}"/>
          </ac:picMkLst>
        </pc:picChg>
        <pc:picChg chg="mod">
          <ac:chgData name="Nayla Alkaabi" userId="1fbd0e4e-7836-4105-afba-cb0a80a4a7aa" providerId="ADAL" clId="{A82779F6-A21B-4B58-83D6-12FCC155C196}" dt="2024-12-09T07:05:35.965" v="2994" actId="1076"/>
          <ac:picMkLst>
            <pc:docMk/>
            <pc:sldMk cId="1420733313" sldId="15838"/>
            <ac:picMk id="33" creationId="{53C897B4-6D1D-1509-3D2F-C45D360BE67D}"/>
          </ac:picMkLst>
        </pc:picChg>
        <pc:picChg chg="mod">
          <ac:chgData name="Nayla Alkaabi" userId="1fbd0e4e-7836-4105-afba-cb0a80a4a7aa" providerId="ADAL" clId="{A82779F6-A21B-4B58-83D6-12FCC155C196}" dt="2024-12-09T07:05:35.965" v="2994" actId="1076"/>
          <ac:picMkLst>
            <pc:docMk/>
            <pc:sldMk cId="1420733313" sldId="15838"/>
            <ac:picMk id="35" creationId="{17CA5260-2F20-8EC5-9AF9-A1CE40828D05}"/>
          </ac:picMkLst>
        </pc:picChg>
      </pc:sldChg>
      <pc:sldChg chg="addSp delSp modSp add mod ord modAnim modNotesTx">
        <pc:chgData name="Nayla Alkaabi" userId="1fbd0e4e-7836-4105-afba-cb0a80a4a7aa" providerId="ADAL" clId="{A82779F6-A21B-4B58-83D6-12FCC155C196}" dt="2024-12-10T08:58:52.729" v="7027"/>
        <pc:sldMkLst>
          <pc:docMk/>
          <pc:sldMk cId="2480460123" sldId="15839"/>
        </pc:sldMkLst>
        <pc:spChg chg="add mod">
          <ac:chgData name="Nayla Alkaabi" userId="1fbd0e4e-7836-4105-afba-cb0a80a4a7aa" providerId="ADAL" clId="{A82779F6-A21B-4B58-83D6-12FCC155C196}" dt="2024-12-09T07:13:10.313" v="3760" actId="1076"/>
          <ac:spMkLst>
            <pc:docMk/>
            <pc:sldMk cId="2480460123" sldId="15839"/>
            <ac:spMk id="2" creationId="{6698CF83-8F5E-9B3A-D170-43346EB1C6DA}"/>
          </ac:spMkLst>
        </pc:spChg>
        <pc:spChg chg="add mod">
          <ac:chgData name="Nayla Alkaabi" userId="1fbd0e4e-7836-4105-afba-cb0a80a4a7aa" providerId="ADAL" clId="{A82779F6-A21B-4B58-83D6-12FCC155C196}" dt="2024-12-09T07:13:10.313" v="3760" actId="1076"/>
          <ac:spMkLst>
            <pc:docMk/>
            <pc:sldMk cId="2480460123" sldId="15839"/>
            <ac:spMk id="3" creationId="{6DA4A4BF-CCA3-44F8-7A86-A784051A413D}"/>
          </ac:spMkLst>
        </pc:spChg>
        <pc:spChg chg="add mod">
          <ac:chgData name="Nayla Alkaabi" userId="1fbd0e4e-7836-4105-afba-cb0a80a4a7aa" providerId="ADAL" clId="{A82779F6-A21B-4B58-83D6-12FCC155C196}" dt="2024-12-09T07:13:04.654" v="3759"/>
          <ac:spMkLst>
            <pc:docMk/>
            <pc:sldMk cId="2480460123" sldId="15839"/>
            <ac:spMk id="7" creationId="{534EF18B-FD32-0598-1BFD-87EC8332B756}"/>
          </ac:spMkLst>
        </pc:spChg>
        <pc:spChg chg="add mod">
          <ac:chgData name="Nayla Alkaabi" userId="1fbd0e4e-7836-4105-afba-cb0a80a4a7aa" providerId="ADAL" clId="{A82779F6-A21B-4B58-83D6-12FCC155C196}" dt="2024-12-09T07:13:04.654" v="3759"/>
          <ac:spMkLst>
            <pc:docMk/>
            <pc:sldMk cId="2480460123" sldId="15839"/>
            <ac:spMk id="9" creationId="{B78C4035-AC26-9A7A-B582-DF64BEDB345E}"/>
          </ac:spMkLst>
        </pc:spChg>
        <pc:spChg chg="add mod">
          <ac:chgData name="Nayla Alkaabi" userId="1fbd0e4e-7836-4105-afba-cb0a80a4a7aa" providerId="ADAL" clId="{A82779F6-A21B-4B58-83D6-12FCC155C196}" dt="2024-12-09T07:13:29.025" v="3761"/>
          <ac:spMkLst>
            <pc:docMk/>
            <pc:sldMk cId="2480460123" sldId="15839"/>
            <ac:spMk id="11" creationId="{36AEB11D-B919-75BA-BDD6-1BE2120DE77C}"/>
          </ac:spMkLst>
        </pc:spChg>
        <pc:spChg chg="add mod">
          <ac:chgData name="Nayla Alkaabi" userId="1fbd0e4e-7836-4105-afba-cb0a80a4a7aa" providerId="ADAL" clId="{A82779F6-A21B-4B58-83D6-12FCC155C196}" dt="2024-12-09T07:13:29.025" v="3761"/>
          <ac:spMkLst>
            <pc:docMk/>
            <pc:sldMk cId="2480460123" sldId="15839"/>
            <ac:spMk id="12" creationId="{2E1D299F-8BD2-C1D7-1009-ECA6EEAB3EEE}"/>
          </ac:spMkLst>
        </pc:spChg>
        <pc:spChg chg="mod">
          <ac:chgData name="Nayla Alkaabi" userId="1fbd0e4e-7836-4105-afba-cb0a80a4a7aa" providerId="ADAL" clId="{A82779F6-A21B-4B58-83D6-12FCC155C196}" dt="2024-12-09T07:17:06.381" v="3779" actId="20577"/>
          <ac:spMkLst>
            <pc:docMk/>
            <pc:sldMk cId="2480460123" sldId="15839"/>
            <ac:spMk id="22" creationId="{13074CE0-B557-AB94-B302-82EDC2BD8AA9}"/>
          </ac:spMkLst>
        </pc:spChg>
        <pc:spChg chg="mod">
          <ac:chgData name="Nayla Alkaabi" userId="1fbd0e4e-7836-4105-afba-cb0a80a4a7aa" providerId="ADAL" clId="{A82779F6-A21B-4B58-83D6-12FCC155C196}" dt="2024-12-09T07:17:15.779" v="3798" actId="20577"/>
          <ac:spMkLst>
            <pc:docMk/>
            <pc:sldMk cId="2480460123" sldId="15839"/>
            <ac:spMk id="23" creationId="{9B082B89-5A3C-74CC-3F62-911900B21866}"/>
          </ac:spMkLst>
        </pc:spChg>
        <pc:spChg chg="mod">
          <ac:chgData name="Nayla Alkaabi" userId="1fbd0e4e-7836-4105-afba-cb0a80a4a7aa" providerId="ADAL" clId="{A82779F6-A21B-4B58-83D6-12FCC155C196}" dt="2024-12-09T07:17:23.541" v="3812" actId="20577"/>
          <ac:spMkLst>
            <pc:docMk/>
            <pc:sldMk cId="2480460123" sldId="15839"/>
            <ac:spMk id="24" creationId="{85026CC6-FD2B-81C9-E4A2-E7BFBF981804}"/>
          </ac:spMkLst>
        </pc:spChg>
        <pc:spChg chg="mod">
          <ac:chgData name="Nayla Alkaabi" userId="1fbd0e4e-7836-4105-afba-cb0a80a4a7aa" providerId="ADAL" clId="{A82779F6-A21B-4B58-83D6-12FCC155C196}" dt="2024-12-09T07:17:36.582" v="3835" actId="313"/>
          <ac:spMkLst>
            <pc:docMk/>
            <pc:sldMk cId="2480460123" sldId="15839"/>
            <ac:spMk id="25" creationId="{B614DA9C-A4CA-6CD3-AC52-1FF3286CA254}"/>
          </ac:spMkLst>
        </pc:spChg>
        <pc:grpChg chg="add mod">
          <ac:chgData name="Nayla Alkaabi" userId="1fbd0e4e-7836-4105-afba-cb0a80a4a7aa" providerId="ADAL" clId="{A82779F6-A21B-4B58-83D6-12FCC155C196}" dt="2024-12-09T07:13:10.313" v="3760" actId="1076"/>
          <ac:grpSpMkLst>
            <pc:docMk/>
            <pc:sldMk cId="2480460123" sldId="15839"/>
            <ac:grpSpMk id="6" creationId="{71384AF2-A1A0-8EF0-3742-F0473C0CC603}"/>
          </ac:grpSpMkLst>
        </pc:grpChg>
        <pc:grpChg chg="add mod">
          <ac:chgData name="Nayla Alkaabi" userId="1fbd0e4e-7836-4105-afba-cb0a80a4a7aa" providerId="ADAL" clId="{A82779F6-A21B-4B58-83D6-12FCC155C196}" dt="2024-12-09T07:13:33.394" v="3762" actId="1076"/>
          <ac:grpSpMkLst>
            <pc:docMk/>
            <pc:sldMk cId="2480460123" sldId="15839"/>
            <ac:grpSpMk id="10" creationId="{53E3A26E-24C1-D970-9DFE-BF27565BB584}"/>
          </ac:grpSpMkLst>
        </pc:grpChg>
        <pc:picChg chg="add mod">
          <ac:chgData name="Nayla Alkaabi" userId="1fbd0e4e-7836-4105-afba-cb0a80a4a7aa" providerId="ADAL" clId="{A82779F6-A21B-4B58-83D6-12FCC155C196}" dt="2024-12-09T07:29:37.675" v="4100" actId="14100"/>
          <ac:picMkLst>
            <pc:docMk/>
            <pc:sldMk cId="2480460123" sldId="15839"/>
            <ac:picMk id="13" creationId="{4F35471A-5951-9D2C-94D2-8314059D7168}"/>
          </ac:picMkLst>
        </pc:picChg>
        <pc:picChg chg="add mod">
          <ac:chgData name="Nayla Alkaabi" userId="1fbd0e4e-7836-4105-afba-cb0a80a4a7aa" providerId="ADAL" clId="{A82779F6-A21B-4B58-83D6-12FCC155C196}" dt="2024-12-09T07:29:25.774" v="4099" actId="1076"/>
          <ac:picMkLst>
            <pc:docMk/>
            <pc:sldMk cId="2480460123" sldId="15839"/>
            <ac:picMk id="15" creationId="{F8261104-5090-01C4-A7A7-CDB32210FB21}"/>
          </ac:picMkLst>
        </pc:picChg>
        <pc:picChg chg="add mod">
          <ac:chgData name="Nayla Alkaabi" userId="1fbd0e4e-7836-4105-afba-cb0a80a4a7aa" providerId="ADAL" clId="{A82779F6-A21B-4B58-83D6-12FCC155C196}" dt="2024-12-09T07:30:41.987" v="4105" actId="1076"/>
          <ac:picMkLst>
            <pc:docMk/>
            <pc:sldMk cId="2480460123" sldId="15839"/>
            <ac:picMk id="19" creationId="{9B17C58C-F185-3F25-58BD-939556D82288}"/>
          </ac:picMkLst>
        </pc:picChg>
        <pc:picChg chg="add mod">
          <ac:chgData name="Nayla Alkaabi" userId="1fbd0e4e-7836-4105-afba-cb0a80a4a7aa" providerId="ADAL" clId="{A82779F6-A21B-4B58-83D6-12FCC155C196}" dt="2024-12-09T07:32:16.306" v="4109" actId="1076"/>
          <ac:picMkLst>
            <pc:docMk/>
            <pc:sldMk cId="2480460123" sldId="15839"/>
            <ac:picMk id="21" creationId="{79B8A7FF-2068-B235-7B6B-19D11975A010}"/>
          </ac:picMkLst>
        </pc:picChg>
      </pc:sldChg>
      <pc:sldChg chg="addSp delSp modSp add mod modNotesTx">
        <pc:chgData name="Nayla Alkaabi" userId="1fbd0e4e-7836-4105-afba-cb0a80a4a7aa" providerId="ADAL" clId="{A82779F6-A21B-4B58-83D6-12FCC155C196}" dt="2024-12-10T08:36:28.355" v="6605" actId="20577"/>
        <pc:sldMkLst>
          <pc:docMk/>
          <pc:sldMk cId="537039850" sldId="15840"/>
        </pc:sldMkLst>
      </pc:sldChg>
      <pc:sldChg chg="addSp delSp modSp add mod modAnim modNotesTx">
        <pc:chgData name="Nayla Alkaabi" userId="1fbd0e4e-7836-4105-afba-cb0a80a4a7aa" providerId="ADAL" clId="{A82779F6-A21B-4B58-83D6-12FCC155C196}" dt="2024-12-10T09:14:31.534" v="7029"/>
        <pc:sldMkLst>
          <pc:docMk/>
          <pc:sldMk cId="3273646436" sldId="15841"/>
        </pc:sldMkLst>
      </pc:sldChg>
      <pc:sldChg chg="addSp delSp modSp add mod modAnim modNotesTx">
        <pc:chgData name="Nayla Alkaabi" userId="1fbd0e4e-7836-4105-afba-cb0a80a4a7aa" providerId="ADAL" clId="{A82779F6-A21B-4B58-83D6-12FCC155C196}" dt="2024-12-10T09:14:45.777" v="7031"/>
        <pc:sldMkLst>
          <pc:docMk/>
          <pc:sldMk cId="515254911" sldId="15842"/>
        </pc:sldMkLst>
      </pc:sldChg>
      <pc:sldChg chg="addSp delSp modSp add mod modAnim modNotesTx">
        <pc:chgData name="Nayla Alkaabi" userId="1fbd0e4e-7836-4105-afba-cb0a80a4a7aa" providerId="ADAL" clId="{A82779F6-A21B-4B58-83D6-12FCC155C196}" dt="2024-12-10T09:15:04.383" v="7035"/>
        <pc:sldMkLst>
          <pc:docMk/>
          <pc:sldMk cId="3123993889" sldId="15843"/>
        </pc:sldMkLst>
      </pc:sldChg>
      <pc:sldChg chg="addSp delSp modSp add mod modAnim modNotesTx">
        <pc:chgData name="Nayla Alkaabi" userId="1fbd0e4e-7836-4105-afba-cb0a80a4a7aa" providerId="ADAL" clId="{A82779F6-A21B-4B58-83D6-12FCC155C196}" dt="2024-12-10T09:14:56.669" v="7033"/>
        <pc:sldMkLst>
          <pc:docMk/>
          <pc:sldMk cId="1316245724" sldId="15844"/>
        </pc:sldMkLst>
      </pc:sldChg>
      <pc:sldChg chg="add del">
        <pc:chgData name="Nayla Alkaabi" userId="1fbd0e4e-7836-4105-afba-cb0a80a4a7aa" providerId="ADAL" clId="{A82779F6-A21B-4B58-83D6-12FCC155C196}" dt="2024-12-10T08:04:25.718" v="6252"/>
        <pc:sldMkLst>
          <pc:docMk/>
          <pc:sldMk cId="1381029225" sldId="15845"/>
        </pc:sldMkLst>
      </pc:sldChg>
    </pc:docChg>
  </pc:docChgLst>
  <pc:docChgLst>
    <pc:chgData name="Nayla Alkaabi" userId="1fbd0e4e-7836-4105-afba-cb0a80a4a7aa" providerId="ADAL" clId="{E7DE038C-7C82-4DAA-9472-FE289955899D}"/>
    <pc:docChg chg="custSel addSld delSld modSld sldOrd">
      <pc:chgData name="Nayla Alkaabi" userId="1fbd0e4e-7836-4105-afba-cb0a80a4a7aa" providerId="ADAL" clId="{E7DE038C-7C82-4DAA-9472-FE289955899D}" dt="2024-09-21T11:27:57.990" v="111" actId="113"/>
      <pc:docMkLst>
        <pc:docMk/>
      </pc:docMkLst>
      <pc:sldChg chg="del">
        <pc:chgData name="Nayla Alkaabi" userId="1fbd0e4e-7836-4105-afba-cb0a80a4a7aa" providerId="ADAL" clId="{E7DE038C-7C82-4DAA-9472-FE289955899D}" dt="2024-09-21T11:25:22.390" v="49" actId="47"/>
        <pc:sldMkLst>
          <pc:docMk/>
          <pc:sldMk cId="1589025850" sldId="260"/>
        </pc:sldMkLst>
      </pc:sldChg>
      <pc:sldChg chg="del">
        <pc:chgData name="Nayla Alkaabi" userId="1fbd0e4e-7836-4105-afba-cb0a80a4a7aa" providerId="ADAL" clId="{E7DE038C-7C82-4DAA-9472-FE289955899D}" dt="2024-09-21T11:25:23.310" v="50" actId="47"/>
        <pc:sldMkLst>
          <pc:docMk/>
          <pc:sldMk cId="2690757690" sldId="15757"/>
        </pc:sldMkLst>
      </pc:sldChg>
      <pc:sldChg chg="del">
        <pc:chgData name="Nayla Alkaabi" userId="1fbd0e4e-7836-4105-afba-cb0a80a4a7aa" providerId="ADAL" clId="{E7DE038C-7C82-4DAA-9472-FE289955899D}" dt="2024-09-21T11:25:24.156" v="51" actId="47"/>
        <pc:sldMkLst>
          <pc:docMk/>
          <pc:sldMk cId="3764545920" sldId="15758"/>
        </pc:sldMkLst>
      </pc:sldChg>
      <pc:sldChg chg="modNotesTx">
        <pc:chgData name="Nayla Alkaabi" userId="1fbd0e4e-7836-4105-afba-cb0a80a4a7aa" providerId="ADAL" clId="{E7DE038C-7C82-4DAA-9472-FE289955899D}" dt="2024-09-19T11:56:11.942" v="47"/>
        <pc:sldMkLst>
          <pc:docMk/>
          <pc:sldMk cId="174063830" sldId="15766"/>
        </pc:sldMkLst>
      </pc:sldChg>
      <pc:sldChg chg="modNotesTx">
        <pc:chgData name="Nayla Alkaabi" userId="1fbd0e4e-7836-4105-afba-cb0a80a4a7aa" providerId="ADAL" clId="{E7DE038C-7C82-4DAA-9472-FE289955899D}" dt="2024-09-19T11:55:04.069" v="46" actId="6549"/>
        <pc:sldMkLst>
          <pc:docMk/>
          <pc:sldMk cId="492949222" sldId="15775"/>
        </pc:sldMkLst>
      </pc:sldChg>
      <pc:sldChg chg="addSp delSp modSp mod ord delAnim modAnim">
        <pc:chgData name="Nayla Alkaabi" userId="1fbd0e4e-7836-4105-afba-cb0a80a4a7aa" providerId="ADAL" clId="{E7DE038C-7C82-4DAA-9472-FE289955899D}" dt="2024-09-19T11:26:35.122" v="45"/>
        <pc:sldMkLst>
          <pc:docMk/>
          <pc:sldMk cId="3910562916" sldId="15784"/>
        </pc:sldMkLst>
      </pc:sldChg>
      <pc:sldChg chg="addSp modSp mod">
        <pc:chgData name="Nayla Alkaabi" userId="1fbd0e4e-7836-4105-afba-cb0a80a4a7aa" providerId="ADAL" clId="{E7DE038C-7C82-4DAA-9472-FE289955899D}" dt="2024-09-21T11:25:58.900" v="54" actId="14100"/>
        <pc:sldMkLst>
          <pc:docMk/>
          <pc:sldMk cId="3701692395" sldId="15785"/>
        </pc:sldMkLst>
      </pc:sldChg>
      <pc:sldChg chg="modNotesTx">
        <pc:chgData name="Nayla Alkaabi" userId="1fbd0e4e-7836-4105-afba-cb0a80a4a7aa" providerId="ADAL" clId="{E7DE038C-7C82-4DAA-9472-FE289955899D}" dt="2024-09-21T11:26:58.843" v="83" actId="113"/>
        <pc:sldMkLst>
          <pc:docMk/>
          <pc:sldMk cId="3321504504" sldId="15797"/>
        </pc:sldMkLst>
      </pc:sldChg>
      <pc:sldChg chg="modNotesTx">
        <pc:chgData name="Nayla Alkaabi" userId="1fbd0e4e-7836-4105-afba-cb0a80a4a7aa" providerId="ADAL" clId="{E7DE038C-7C82-4DAA-9472-FE289955899D}" dt="2024-09-21T11:27:57.990" v="111" actId="113"/>
        <pc:sldMkLst>
          <pc:docMk/>
          <pc:sldMk cId="4056479043" sldId="15798"/>
        </pc:sldMkLst>
      </pc:sldChg>
      <pc:sldChg chg="add">
        <pc:chgData name="Nayla Alkaabi" userId="1fbd0e4e-7836-4105-afba-cb0a80a4a7aa" providerId="ADAL" clId="{E7DE038C-7C82-4DAA-9472-FE289955899D}" dt="2024-09-21T11:25:18.934" v="48"/>
        <pc:sldMkLst>
          <pc:docMk/>
          <pc:sldMk cId="3320647459" sldId="15800"/>
        </pc:sldMkLst>
      </pc:sldChg>
      <pc:sldChg chg="add">
        <pc:chgData name="Nayla Alkaabi" userId="1fbd0e4e-7836-4105-afba-cb0a80a4a7aa" providerId="ADAL" clId="{E7DE038C-7C82-4DAA-9472-FE289955899D}" dt="2024-09-21T11:25:18.934" v="48"/>
        <pc:sldMkLst>
          <pc:docMk/>
          <pc:sldMk cId="2423768078" sldId="15801"/>
        </pc:sldMkLst>
      </pc:sldChg>
      <pc:sldChg chg="add">
        <pc:chgData name="Nayla Alkaabi" userId="1fbd0e4e-7836-4105-afba-cb0a80a4a7aa" providerId="ADAL" clId="{E7DE038C-7C82-4DAA-9472-FE289955899D}" dt="2024-09-21T11:25:18.934" v="48"/>
        <pc:sldMkLst>
          <pc:docMk/>
          <pc:sldMk cId="125778873" sldId="15802"/>
        </pc:sldMkLst>
      </pc:sldChg>
    </pc:docChg>
  </pc:docChgLst>
  <pc:docChgLst>
    <pc:chgData name="Nayla Alkaabi" userId="1fbd0e4e-7836-4105-afba-cb0a80a4a7aa" providerId="ADAL" clId="{E2CFBD6B-D6C5-4005-B53B-B38FCF5E5CBB}"/>
    <pc:docChg chg="undo custSel addSld delSld modSld sldOrd">
      <pc:chgData name="Nayla Alkaabi" userId="1fbd0e4e-7836-4105-afba-cb0a80a4a7aa" providerId="ADAL" clId="{E2CFBD6B-D6C5-4005-B53B-B38FCF5E5CBB}" dt="2024-09-17T12:57:47.769" v="808" actId="207"/>
      <pc:docMkLst>
        <pc:docMk/>
      </pc:docMkLst>
      <pc:sldChg chg="modSp mod">
        <pc:chgData name="Nayla Alkaabi" userId="1fbd0e4e-7836-4105-afba-cb0a80a4a7aa" providerId="ADAL" clId="{E2CFBD6B-D6C5-4005-B53B-B38FCF5E5CBB}" dt="2024-09-17T09:53:05.419" v="7" actId="20577"/>
        <pc:sldMkLst>
          <pc:docMk/>
          <pc:sldMk cId="1064726015" sldId="256"/>
        </pc:sldMkLst>
      </pc:sldChg>
      <pc:sldChg chg="addSp modSp modAnim">
        <pc:chgData name="Nayla Alkaabi" userId="1fbd0e4e-7836-4105-afba-cb0a80a4a7aa" providerId="ADAL" clId="{E2CFBD6B-D6C5-4005-B53B-B38FCF5E5CBB}" dt="2024-09-17T12:49:38.533" v="793"/>
        <pc:sldMkLst>
          <pc:docMk/>
          <pc:sldMk cId="648331266" sldId="259"/>
        </pc:sldMkLst>
      </pc:sldChg>
      <pc:sldChg chg="modAnim">
        <pc:chgData name="Nayla Alkaabi" userId="1fbd0e4e-7836-4105-afba-cb0a80a4a7aa" providerId="ADAL" clId="{E2CFBD6B-D6C5-4005-B53B-B38FCF5E5CBB}" dt="2024-09-17T12:39:35.647" v="714"/>
        <pc:sldMkLst>
          <pc:docMk/>
          <pc:sldMk cId="2708246734" sldId="261"/>
        </pc:sldMkLst>
      </pc:sldChg>
      <pc:sldChg chg="addSp delSp modSp mod modAnim">
        <pc:chgData name="Nayla Alkaabi" userId="1fbd0e4e-7836-4105-afba-cb0a80a4a7aa" providerId="ADAL" clId="{E2CFBD6B-D6C5-4005-B53B-B38FCF5E5CBB}" dt="2024-09-17T12:47:21.515" v="788"/>
        <pc:sldMkLst>
          <pc:docMk/>
          <pc:sldMk cId="2231181531" sldId="264"/>
        </pc:sldMkLst>
      </pc:sldChg>
      <pc:sldChg chg="modSp">
        <pc:chgData name="Nayla Alkaabi" userId="1fbd0e4e-7836-4105-afba-cb0a80a4a7aa" providerId="ADAL" clId="{E2CFBD6B-D6C5-4005-B53B-B38FCF5E5CBB}" dt="2024-09-17T09:55:19.346" v="21" actId="1076"/>
        <pc:sldMkLst>
          <pc:docMk/>
          <pc:sldMk cId="329455253" sldId="15751"/>
        </pc:sldMkLst>
      </pc:sldChg>
      <pc:sldChg chg="addSp delSp modSp add mod ord">
        <pc:chgData name="Nayla Alkaabi" userId="1fbd0e4e-7836-4105-afba-cb0a80a4a7aa" providerId="ADAL" clId="{E2CFBD6B-D6C5-4005-B53B-B38FCF5E5CBB}" dt="2024-09-17T12:15:04.481" v="635"/>
        <pc:sldMkLst>
          <pc:docMk/>
          <pc:sldMk cId="2728359425" sldId="15781"/>
        </pc:sldMkLst>
      </pc:sldChg>
      <pc:sldChg chg="ord">
        <pc:chgData name="Nayla Alkaabi" userId="1fbd0e4e-7836-4105-afba-cb0a80a4a7aa" providerId="ADAL" clId="{E2CFBD6B-D6C5-4005-B53B-B38FCF5E5CBB}" dt="2024-09-17T12:40:45.481" v="721"/>
        <pc:sldMkLst>
          <pc:docMk/>
          <pc:sldMk cId="3910562916" sldId="15784"/>
        </pc:sldMkLst>
      </pc:sldChg>
      <pc:sldChg chg="addSp modSp mod">
        <pc:chgData name="Nayla Alkaabi" userId="1fbd0e4e-7836-4105-afba-cb0a80a4a7aa" providerId="ADAL" clId="{E2CFBD6B-D6C5-4005-B53B-B38FCF5E5CBB}" dt="2024-09-17T12:38:58.041" v="711" actId="207"/>
        <pc:sldMkLst>
          <pc:docMk/>
          <pc:sldMk cId="720724920" sldId="15786"/>
        </pc:sldMkLst>
      </pc:sldChg>
      <pc:sldChg chg="modNotesTx">
        <pc:chgData name="Nayla Alkaabi" userId="1fbd0e4e-7836-4105-afba-cb0a80a4a7aa" providerId="ADAL" clId="{E2CFBD6B-D6C5-4005-B53B-B38FCF5E5CBB}" dt="2024-09-17T10:44:47.642" v="356" actId="6549"/>
        <pc:sldMkLst>
          <pc:docMk/>
          <pc:sldMk cId="2584448746" sldId="15787"/>
        </pc:sldMkLst>
      </pc:sldChg>
      <pc:sldChg chg="del">
        <pc:chgData name="Nayla Alkaabi" userId="1fbd0e4e-7836-4105-afba-cb0a80a4a7aa" providerId="ADAL" clId="{E2CFBD6B-D6C5-4005-B53B-B38FCF5E5CBB}" dt="2024-09-17T10:44:40.665" v="355" actId="47"/>
        <pc:sldMkLst>
          <pc:docMk/>
          <pc:sldMk cId="3415451831" sldId="15788"/>
        </pc:sldMkLst>
      </pc:sldChg>
      <pc:sldChg chg="ord">
        <pc:chgData name="Nayla Alkaabi" userId="1fbd0e4e-7836-4105-afba-cb0a80a4a7aa" providerId="ADAL" clId="{E2CFBD6B-D6C5-4005-B53B-B38FCF5E5CBB}" dt="2024-09-17T12:13:13.107" v="627"/>
        <pc:sldMkLst>
          <pc:docMk/>
          <pc:sldMk cId="549957273" sldId="15792"/>
        </pc:sldMkLst>
      </pc:sldChg>
      <pc:sldChg chg="delSp modSp del mod">
        <pc:chgData name="Nayla Alkaabi" userId="1fbd0e4e-7836-4105-afba-cb0a80a4a7aa" providerId="ADAL" clId="{E2CFBD6B-D6C5-4005-B53B-B38FCF5E5CBB}" dt="2024-09-17T12:15:31.948" v="636" actId="47"/>
        <pc:sldMkLst>
          <pc:docMk/>
          <pc:sldMk cId="4214567067" sldId="15793"/>
        </pc:sldMkLst>
      </pc:sldChg>
      <pc:sldChg chg="del">
        <pc:chgData name="Nayla Alkaabi" userId="1fbd0e4e-7836-4105-afba-cb0a80a4a7aa" providerId="ADAL" clId="{E2CFBD6B-D6C5-4005-B53B-B38FCF5E5CBB}" dt="2024-09-17T09:56:25.457" v="22" actId="47"/>
        <pc:sldMkLst>
          <pc:docMk/>
          <pc:sldMk cId="1901716736" sldId="15794"/>
        </pc:sldMkLst>
      </pc:sldChg>
      <pc:sldChg chg="del">
        <pc:chgData name="Nayla Alkaabi" userId="1fbd0e4e-7836-4105-afba-cb0a80a4a7aa" providerId="ADAL" clId="{E2CFBD6B-D6C5-4005-B53B-B38FCF5E5CBB}" dt="2024-09-17T12:15:37.297" v="637" actId="47"/>
        <pc:sldMkLst>
          <pc:docMk/>
          <pc:sldMk cId="2165117402" sldId="15795"/>
        </pc:sldMkLst>
      </pc:sldChg>
      <pc:sldChg chg="modSp mod">
        <pc:chgData name="Nayla Alkaabi" userId="1fbd0e4e-7836-4105-afba-cb0a80a4a7aa" providerId="ADAL" clId="{E2CFBD6B-D6C5-4005-B53B-B38FCF5E5CBB}" dt="2024-09-17T12:57:47.769" v="808" actId="207"/>
        <pc:sldMkLst>
          <pc:docMk/>
          <pc:sldMk cId="2675968915" sldId="15796"/>
        </pc:sldMkLst>
      </pc:sldChg>
      <pc:sldChg chg="addSp delSp modSp add mod delAnim modAnim modNotesTx">
        <pc:chgData name="Nayla Alkaabi" userId="1fbd0e4e-7836-4105-afba-cb0a80a4a7aa" providerId="ADAL" clId="{E2CFBD6B-D6C5-4005-B53B-B38FCF5E5CBB}" dt="2024-09-17T12:37:10.511" v="701"/>
        <pc:sldMkLst>
          <pc:docMk/>
          <pc:sldMk cId="3321504504" sldId="15797"/>
        </pc:sldMkLst>
      </pc:sldChg>
      <pc:sldChg chg="delSp modSp add mod modAnim modNotesTx">
        <pc:chgData name="Nayla Alkaabi" userId="1fbd0e4e-7836-4105-afba-cb0a80a4a7aa" providerId="ADAL" clId="{E2CFBD6B-D6C5-4005-B53B-B38FCF5E5CBB}" dt="2024-09-17T12:51:50.062" v="797"/>
        <pc:sldMkLst>
          <pc:docMk/>
          <pc:sldMk cId="4056479043" sldId="15798"/>
        </pc:sldMkLst>
      </pc:sldChg>
      <pc:sldChg chg="addSp delSp modSp add mod ord delAnim">
        <pc:chgData name="Nayla Alkaabi" userId="1fbd0e4e-7836-4105-afba-cb0a80a4a7aa" providerId="ADAL" clId="{E2CFBD6B-D6C5-4005-B53B-B38FCF5E5CBB}" dt="2024-09-17T12:33:43.829" v="682" actId="1076"/>
        <pc:sldMkLst>
          <pc:docMk/>
          <pc:sldMk cId="4079124348" sldId="15799"/>
        </pc:sldMkLst>
      </pc:sldChg>
    </pc:docChg>
  </pc:docChgLst>
  <pc:docChgLst>
    <pc:chgData name="Nayla Alkaabi" userId="1fbd0e4e-7836-4105-afba-cb0a80a4a7aa" providerId="ADAL" clId="{A50D3030-3FE3-4621-BB60-AE492DA6FBC6}"/>
    <pc:docChg chg="modSld">
      <pc:chgData name="Nayla Alkaabi" userId="1fbd0e4e-7836-4105-afba-cb0a80a4a7aa" providerId="ADAL" clId="{A50D3030-3FE3-4621-BB60-AE492DA6FBC6}" dt="2025-01-19T11:49:55.015" v="29" actId="20577"/>
      <pc:docMkLst>
        <pc:docMk/>
      </pc:docMkLst>
      <pc:sldChg chg="modNotesTx">
        <pc:chgData name="Nayla Alkaabi" userId="1fbd0e4e-7836-4105-afba-cb0a80a4a7aa" providerId="ADAL" clId="{A50D3030-3FE3-4621-BB60-AE492DA6FBC6}" dt="2025-01-19T11:49:32.869" v="25" actId="20577"/>
        <pc:sldMkLst>
          <pc:docMk/>
          <pc:sldMk cId="4214567067" sldId="15793"/>
        </pc:sldMkLst>
      </pc:sldChg>
      <pc:sldChg chg="modNotesTx">
        <pc:chgData name="Nayla Alkaabi" userId="1fbd0e4e-7836-4105-afba-cb0a80a4a7aa" providerId="ADAL" clId="{A50D3030-3FE3-4621-BB60-AE492DA6FBC6}" dt="2025-01-19T11:47:54.105" v="9" actId="20577"/>
        <pc:sldMkLst>
          <pc:docMk/>
          <pc:sldMk cId="4165181121" sldId="15804"/>
        </pc:sldMkLst>
      </pc:sldChg>
      <pc:sldChg chg="modNotesTx">
        <pc:chgData name="Nayla Alkaabi" userId="1fbd0e4e-7836-4105-afba-cb0a80a4a7aa" providerId="ADAL" clId="{A50D3030-3FE3-4621-BB60-AE492DA6FBC6}" dt="2025-01-19T11:48:38.302" v="15" actId="20577"/>
        <pc:sldMkLst>
          <pc:docMk/>
          <pc:sldMk cId="347195498" sldId="15808"/>
        </pc:sldMkLst>
      </pc:sldChg>
      <pc:sldChg chg="modNotesTx">
        <pc:chgData name="Nayla Alkaabi" userId="1fbd0e4e-7836-4105-afba-cb0a80a4a7aa" providerId="ADAL" clId="{A50D3030-3FE3-4621-BB60-AE492DA6FBC6}" dt="2025-01-19T11:48:56.017" v="16" actId="20577"/>
        <pc:sldMkLst>
          <pc:docMk/>
          <pc:sldMk cId="3900557520" sldId="15810"/>
        </pc:sldMkLst>
      </pc:sldChg>
      <pc:sldChg chg="modSp">
        <pc:chgData name="Nayla Alkaabi" userId="1fbd0e4e-7836-4105-afba-cb0a80a4a7aa" providerId="ADAL" clId="{A50D3030-3FE3-4621-BB60-AE492DA6FBC6}" dt="2025-01-19T11:49:09.504" v="23" actId="20577"/>
        <pc:sldMkLst>
          <pc:docMk/>
          <pc:sldMk cId="2243452496" sldId="15822"/>
        </pc:sldMkLst>
        <pc:spChg chg="mod">
          <ac:chgData name="Nayla Alkaabi" userId="1fbd0e4e-7836-4105-afba-cb0a80a4a7aa" providerId="ADAL" clId="{A50D3030-3FE3-4621-BB60-AE492DA6FBC6}" dt="2025-01-19T11:49:09.504" v="23" actId="20577"/>
          <ac:spMkLst>
            <pc:docMk/>
            <pc:sldMk cId="2243452496" sldId="15822"/>
            <ac:spMk id="6" creationId="{C18CDA14-D523-C99A-0E46-28A9ABF97E0D}"/>
          </ac:spMkLst>
        </pc:spChg>
      </pc:sldChg>
      <pc:sldChg chg="modSp mod">
        <pc:chgData name="Nayla Alkaabi" userId="1fbd0e4e-7836-4105-afba-cb0a80a4a7aa" providerId="ADAL" clId="{A50D3030-3FE3-4621-BB60-AE492DA6FBC6}" dt="2025-01-19T11:47:37.995" v="8" actId="1076"/>
        <pc:sldMkLst>
          <pc:docMk/>
          <pc:sldMk cId="2644715814" sldId="15827"/>
        </pc:sldMkLst>
        <pc:spChg chg="mod">
          <ac:chgData name="Nayla Alkaabi" userId="1fbd0e4e-7836-4105-afba-cb0a80a4a7aa" providerId="ADAL" clId="{A50D3030-3FE3-4621-BB60-AE492DA6FBC6}" dt="2025-01-19T11:47:37.995" v="8" actId="1076"/>
          <ac:spMkLst>
            <pc:docMk/>
            <pc:sldMk cId="2644715814" sldId="15827"/>
            <ac:spMk id="6" creationId="{449077F9-D956-6496-A482-306A281BAB25}"/>
          </ac:spMkLst>
        </pc:spChg>
      </pc:sldChg>
      <pc:sldChg chg="modNotesTx">
        <pc:chgData name="Nayla Alkaabi" userId="1fbd0e4e-7836-4105-afba-cb0a80a4a7aa" providerId="ADAL" clId="{A50D3030-3FE3-4621-BB60-AE492DA6FBC6}" dt="2025-01-19T11:49:16.504" v="24" actId="113"/>
        <pc:sldMkLst>
          <pc:docMk/>
          <pc:sldMk cId="3025167862" sldId="15832"/>
        </pc:sldMkLst>
      </pc:sldChg>
      <pc:sldChg chg="modNotesTx">
        <pc:chgData name="Nayla Alkaabi" userId="1fbd0e4e-7836-4105-afba-cb0a80a4a7aa" providerId="ADAL" clId="{A50D3030-3FE3-4621-BB60-AE492DA6FBC6}" dt="2025-01-19T11:48:04.802" v="10" actId="20577"/>
        <pc:sldMkLst>
          <pc:docMk/>
          <pc:sldMk cId="3970318600" sldId="15835"/>
        </pc:sldMkLst>
      </pc:sldChg>
      <pc:sldChg chg="modNotesTx">
        <pc:chgData name="Nayla Alkaabi" userId="1fbd0e4e-7836-4105-afba-cb0a80a4a7aa" providerId="ADAL" clId="{A50D3030-3FE3-4621-BB60-AE492DA6FBC6}" dt="2025-01-19T11:48:13.224" v="14" actId="20577"/>
        <pc:sldMkLst>
          <pc:docMk/>
          <pc:sldMk cId="3964658589" sldId="15836"/>
        </pc:sldMkLst>
      </pc:sldChg>
      <pc:sldChg chg="modNotesTx">
        <pc:chgData name="Nayla Alkaabi" userId="1fbd0e4e-7836-4105-afba-cb0a80a4a7aa" providerId="ADAL" clId="{A50D3030-3FE3-4621-BB60-AE492DA6FBC6}" dt="2025-01-19T11:49:51.159" v="28" actId="20577"/>
        <pc:sldMkLst>
          <pc:docMk/>
          <pc:sldMk cId="804762643" sldId="15856"/>
        </pc:sldMkLst>
      </pc:sldChg>
      <pc:sldChg chg="modNotesTx">
        <pc:chgData name="Nayla Alkaabi" userId="1fbd0e4e-7836-4105-afba-cb0a80a4a7aa" providerId="ADAL" clId="{A50D3030-3FE3-4621-BB60-AE492DA6FBC6}" dt="2025-01-19T11:49:55.015" v="29" actId="20577"/>
        <pc:sldMkLst>
          <pc:docMk/>
          <pc:sldMk cId="1877167135" sldId="15858"/>
        </pc:sldMkLst>
      </pc:sldChg>
    </pc:docChg>
  </pc:docChgLst>
  <pc:docChgLst>
    <pc:chgData name="Nayla Alkaabi" userId="1fbd0e4e-7836-4105-afba-cb0a80a4a7aa" providerId="ADAL" clId="{B98350F7-B366-478E-AD41-6075771EBD39}"/>
    <pc:docChg chg="undo redo custSel addSld delSld modSld sldOrd">
      <pc:chgData name="Nayla Alkaabi" userId="1fbd0e4e-7836-4105-afba-cb0a80a4a7aa" providerId="ADAL" clId="{B98350F7-B366-478E-AD41-6075771EBD39}" dt="2024-12-28T10:27:31.608" v="1409" actId="5793"/>
      <pc:docMkLst>
        <pc:docMk/>
      </pc:docMkLst>
      <pc:sldChg chg="modSp mod">
        <pc:chgData name="Nayla Alkaabi" userId="1fbd0e4e-7836-4105-afba-cb0a80a4a7aa" providerId="ADAL" clId="{B98350F7-B366-478E-AD41-6075771EBD39}" dt="2024-12-28T10:21:14.019" v="1390" actId="20577"/>
        <pc:sldMkLst>
          <pc:docMk/>
          <pc:sldMk cId="1064726015" sldId="256"/>
        </pc:sldMkLst>
        <pc:spChg chg="mod">
          <ac:chgData name="Nayla Alkaabi" userId="1fbd0e4e-7836-4105-afba-cb0a80a4a7aa" providerId="ADAL" clId="{B98350F7-B366-478E-AD41-6075771EBD39}" dt="2024-12-28T10:21:14.019" v="1390" actId="20577"/>
          <ac:spMkLst>
            <pc:docMk/>
            <pc:sldMk cId="1064726015" sldId="256"/>
            <ac:spMk id="2" creationId="{AE27920B-811C-9AB2-D301-8F7708D72FEE}"/>
          </ac:spMkLst>
        </pc:spChg>
      </pc:sldChg>
      <pc:sldChg chg="modNotesTx">
        <pc:chgData name="Nayla Alkaabi" userId="1fbd0e4e-7836-4105-afba-cb0a80a4a7aa" providerId="ADAL" clId="{B98350F7-B366-478E-AD41-6075771EBD39}" dt="2024-12-14T10:40:53.648" v="257" actId="20577"/>
        <pc:sldMkLst>
          <pc:docMk/>
          <pc:sldMk cId="383777432" sldId="15765"/>
        </pc:sldMkLst>
      </pc:sldChg>
      <pc:sldChg chg="addSp delSp modSp add mod modNotesTx">
        <pc:chgData name="Nayla Alkaabi" userId="1fbd0e4e-7836-4105-afba-cb0a80a4a7aa" providerId="ADAL" clId="{B98350F7-B366-478E-AD41-6075771EBD39}" dt="2024-12-28T10:23:15.273" v="1393" actId="20577"/>
        <pc:sldMkLst>
          <pc:docMk/>
          <pc:sldMk cId="499715301" sldId="15769"/>
        </pc:sldMkLst>
        <pc:spChg chg="add mod">
          <ac:chgData name="Nayla Alkaabi" userId="1fbd0e4e-7836-4105-afba-cb0a80a4a7aa" providerId="ADAL" clId="{B98350F7-B366-478E-AD41-6075771EBD39}" dt="2024-12-14T18:06:29.956" v="574" actId="1076"/>
          <ac:spMkLst>
            <pc:docMk/>
            <pc:sldMk cId="499715301" sldId="15769"/>
            <ac:spMk id="8" creationId="{164C827E-9A76-8A4D-DCDA-052C343EBBC0}"/>
          </ac:spMkLst>
        </pc:spChg>
        <pc:spChg chg="mod">
          <ac:chgData name="Nayla Alkaabi" userId="1fbd0e4e-7836-4105-afba-cb0a80a4a7aa" providerId="ADAL" clId="{B98350F7-B366-478E-AD41-6075771EBD39}" dt="2024-12-14T18:10:45.240" v="678" actId="207"/>
          <ac:spMkLst>
            <pc:docMk/>
            <pc:sldMk cId="499715301" sldId="15769"/>
            <ac:spMk id="15" creationId="{855A5DC8-9443-13A6-D9F6-49C14BA84255}"/>
          </ac:spMkLst>
        </pc:spChg>
        <pc:spChg chg="mod">
          <ac:chgData name="Nayla Alkaabi" userId="1fbd0e4e-7836-4105-afba-cb0a80a4a7aa" providerId="ADAL" clId="{B98350F7-B366-478E-AD41-6075771EBD39}" dt="2024-12-28T10:23:15.273" v="1393" actId="20577"/>
          <ac:spMkLst>
            <pc:docMk/>
            <pc:sldMk cId="499715301" sldId="15769"/>
            <ac:spMk id="51" creationId="{50177E1D-F07D-C8FD-35BA-6980C2481790}"/>
          </ac:spMkLst>
        </pc:spChg>
        <pc:spChg chg="mod">
          <ac:chgData name="Nayla Alkaabi" userId="1fbd0e4e-7836-4105-afba-cb0a80a4a7aa" providerId="ADAL" clId="{B98350F7-B366-478E-AD41-6075771EBD39}" dt="2024-12-14T18:12:22.582" v="732" actId="108"/>
          <ac:spMkLst>
            <pc:docMk/>
            <pc:sldMk cId="499715301" sldId="15769"/>
            <ac:spMk id="68" creationId="{A6491CC1-FB95-B851-46BB-90430C9C685A}"/>
          </ac:spMkLst>
        </pc:spChg>
        <pc:spChg chg="mod">
          <ac:chgData name="Nayla Alkaabi" userId="1fbd0e4e-7836-4105-afba-cb0a80a4a7aa" providerId="ADAL" clId="{B98350F7-B366-478E-AD41-6075771EBD39}" dt="2024-12-14T18:09:07.556" v="586" actId="404"/>
          <ac:spMkLst>
            <pc:docMk/>
            <pc:sldMk cId="499715301" sldId="15769"/>
            <ac:spMk id="69" creationId="{20775EFE-6A7A-2032-A194-0585BCCD22E1}"/>
          </ac:spMkLst>
        </pc:spChg>
      </pc:sldChg>
      <pc:sldChg chg="addSp delSp modSp add mod modNotesTx">
        <pc:chgData name="Nayla Alkaabi" userId="1fbd0e4e-7836-4105-afba-cb0a80a4a7aa" providerId="ADAL" clId="{B98350F7-B366-478E-AD41-6075771EBD39}" dt="2024-12-14T18:15:27.401" v="812" actId="14100"/>
        <pc:sldMkLst>
          <pc:docMk/>
          <pc:sldMk cId="2936177219" sldId="15770"/>
        </pc:sldMkLst>
        <pc:spChg chg="add mod">
          <ac:chgData name="Nayla Alkaabi" userId="1fbd0e4e-7836-4105-afba-cb0a80a4a7aa" providerId="ADAL" clId="{B98350F7-B366-478E-AD41-6075771EBD39}" dt="2024-12-14T18:14:32.630" v="780"/>
          <ac:spMkLst>
            <pc:docMk/>
            <pc:sldMk cId="2936177219" sldId="15770"/>
            <ac:spMk id="5" creationId="{368EEA7D-2554-26E0-04B1-22ECB94209D8}"/>
          </ac:spMkLst>
        </pc:spChg>
        <pc:spChg chg="mod">
          <ac:chgData name="Nayla Alkaabi" userId="1fbd0e4e-7836-4105-afba-cb0a80a4a7aa" providerId="ADAL" clId="{B98350F7-B366-478E-AD41-6075771EBD39}" dt="2024-12-14T18:14:40.645" v="781" actId="20577"/>
          <ac:spMkLst>
            <pc:docMk/>
            <pc:sldMk cId="2936177219" sldId="15770"/>
            <ac:spMk id="7" creationId="{7F997349-8B6D-CB95-9161-82D4C8569C92}"/>
          </ac:spMkLst>
        </pc:spChg>
        <pc:spChg chg="mod">
          <ac:chgData name="Nayla Alkaabi" userId="1fbd0e4e-7836-4105-afba-cb0a80a4a7aa" providerId="ADAL" clId="{B98350F7-B366-478E-AD41-6075771EBD39}" dt="2024-12-14T18:15:27.401" v="812" actId="14100"/>
          <ac:spMkLst>
            <pc:docMk/>
            <pc:sldMk cId="2936177219" sldId="15770"/>
            <ac:spMk id="20" creationId="{142AF1F2-508F-0D42-0A81-E1B011A171D5}"/>
          </ac:spMkLst>
        </pc:spChg>
        <pc:spChg chg="mod">
          <ac:chgData name="Nayla Alkaabi" userId="1fbd0e4e-7836-4105-afba-cb0a80a4a7aa" providerId="ADAL" clId="{B98350F7-B366-478E-AD41-6075771EBD39}" dt="2024-12-14T18:14:51.642" v="782" actId="207"/>
          <ac:spMkLst>
            <pc:docMk/>
            <pc:sldMk cId="2936177219" sldId="15770"/>
            <ac:spMk id="40" creationId="{EDE05285-D0A1-B208-92FD-1FD0033B91B0}"/>
          </ac:spMkLst>
        </pc:spChg>
      </pc:sldChg>
      <pc:sldChg chg="addSp delSp modSp add mod modNotesTx">
        <pc:chgData name="Nayla Alkaabi" userId="1fbd0e4e-7836-4105-afba-cb0a80a4a7aa" providerId="ADAL" clId="{B98350F7-B366-478E-AD41-6075771EBD39}" dt="2024-12-28T10:25:03.284" v="1398" actId="1036"/>
        <pc:sldMkLst>
          <pc:docMk/>
          <pc:sldMk cId="582637482" sldId="15771"/>
        </pc:sldMkLst>
        <pc:spChg chg="mod">
          <ac:chgData name="Nayla Alkaabi" userId="1fbd0e4e-7836-4105-afba-cb0a80a4a7aa" providerId="ADAL" clId="{B98350F7-B366-478E-AD41-6075771EBD39}" dt="2024-12-14T18:16:17.525" v="826" actId="20577"/>
          <ac:spMkLst>
            <pc:docMk/>
            <pc:sldMk cId="582637482" sldId="15771"/>
            <ac:spMk id="3" creationId="{4EBAD5D1-DC46-CF5C-B818-D1B2E4C6A586}"/>
          </ac:spMkLst>
        </pc:spChg>
        <pc:spChg chg="add mod">
          <ac:chgData name="Nayla Alkaabi" userId="1fbd0e4e-7836-4105-afba-cb0a80a4a7aa" providerId="ADAL" clId="{B98350F7-B366-478E-AD41-6075771EBD39}" dt="2024-12-14T18:16:53.546" v="834"/>
          <ac:spMkLst>
            <pc:docMk/>
            <pc:sldMk cId="582637482" sldId="15771"/>
            <ac:spMk id="9" creationId="{93F100C4-63A6-7479-7116-3CD0EAB5BD0D}"/>
          </ac:spMkLst>
        </pc:spChg>
        <pc:spChg chg="mod">
          <ac:chgData name="Nayla Alkaabi" userId="1fbd0e4e-7836-4105-afba-cb0a80a4a7aa" providerId="ADAL" clId="{B98350F7-B366-478E-AD41-6075771EBD39}" dt="2024-12-14T18:30:34.483" v="951" actId="20577"/>
          <ac:spMkLst>
            <pc:docMk/>
            <pc:sldMk cId="582637482" sldId="15771"/>
            <ac:spMk id="10" creationId="{F6415CE1-CF55-0F93-7595-3645672B74C5}"/>
          </ac:spMkLst>
        </pc:spChg>
        <pc:spChg chg="mod">
          <ac:chgData name="Nayla Alkaabi" userId="1fbd0e4e-7836-4105-afba-cb0a80a4a7aa" providerId="ADAL" clId="{B98350F7-B366-478E-AD41-6075771EBD39}" dt="2024-12-28T10:25:03.284" v="1398" actId="1036"/>
          <ac:spMkLst>
            <pc:docMk/>
            <pc:sldMk cId="582637482" sldId="15771"/>
            <ac:spMk id="12" creationId="{713194C7-C2B0-A732-E665-E0C5ABA64A3B}"/>
          </ac:spMkLst>
        </pc:spChg>
        <pc:spChg chg="mod">
          <ac:chgData name="Nayla Alkaabi" userId="1fbd0e4e-7836-4105-afba-cb0a80a4a7aa" providerId="ADAL" clId="{B98350F7-B366-478E-AD41-6075771EBD39}" dt="2024-12-28T10:24:59.343" v="1397" actId="1035"/>
          <ac:spMkLst>
            <pc:docMk/>
            <pc:sldMk cId="582637482" sldId="15771"/>
            <ac:spMk id="14" creationId="{0742D881-9A92-135B-CA1D-00CCC3B279E0}"/>
          </ac:spMkLst>
        </pc:spChg>
        <pc:picChg chg="add mod">
          <ac:chgData name="Nayla Alkaabi" userId="1fbd0e4e-7836-4105-afba-cb0a80a4a7aa" providerId="ADAL" clId="{B98350F7-B366-478E-AD41-6075771EBD39}" dt="2024-12-14T18:22:40.678" v="931" actId="207"/>
          <ac:picMkLst>
            <pc:docMk/>
            <pc:sldMk cId="582637482" sldId="15771"/>
            <ac:picMk id="11" creationId="{5DFAEE34-26DA-8CF9-74D6-D1FE2386B5F6}"/>
          </ac:picMkLst>
        </pc:picChg>
        <pc:picChg chg="mod">
          <ac:chgData name="Nayla Alkaabi" userId="1fbd0e4e-7836-4105-afba-cb0a80a4a7aa" providerId="ADAL" clId="{B98350F7-B366-478E-AD41-6075771EBD39}" dt="2024-12-14T18:22:40.678" v="931" actId="207"/>
          <ac:picMkLst>
            <pc:docMk/>
            <pc:sldMk cId="582637482" sldId="15771"/>
            <ac:picMk id="16" creationId="{18675729-C51C-EB60-0DFA-DBE998FF92D4}"/>
          </ac:picMkLst>
        </pc:picChg>
        <pc:picChg chg="mod">
          <ac:chgData name="Nayla Alkaabi" userId="1fbd0e4e-7836-4105-afba-cb0a80a4a7aa" providerId="ADAL" clId="{B98350F7-B366-478E-AD41-6075771EBD39}" dt="2024-12-14T18:22:40.678" v="931" actId="207"/>
          <ac:picMkLst>
            <pc:docMk/>
            <pc:sldMk cId="582637482" sldId="15771"/>
            <ac:picMk id="19" creationId="{B6F10B20-AF5F-5231-18FD-9177B4D4F979}"/>
          </ac:picMkLst>
        </pc:picChg>
        <pc:picChg chg="mod">
          <ac:chgData name="Nayla Alkaabi" userId="1fbd0e4e-7836-4105-afba-cb0a80a4a7aa" providerId="ADAL" clId="{B98350F7-B366-478E-AD41-6075771EBD39}" dt="2024-12-14T18:22:40.678" v="931" actId="207"/>
          <ac:picMkLst>
            <pc:docMk/>
            <pc:sldMk cId="582637482" sldId="15771"/>
            <ac:picMk id="26" creationId="{0A32EF33-DC97-C924-8C72-E0E82D62686E}"/>
          </ac:picMkLst>
        </pc:picChg>
      </pc:sldChg>
      <pc:sldChg chg="delSp modSp add mod modNotesTx">
        <pc:chgData name="Nayla Alkaabi" userId="1fbd0e4e-7836-4105-afba-cb0a80a4a7aa" providerId="ADAL" clId="{B98350F7-B366-478E-AD41-6075771EBD39}" dt="2024-12-28T10:25:18.480" v="1399" actId="1076"/>
        <pc:sldMkLst>
          <pc:docMk/>
          <pc:sldMk cId="3112971632" sldId="15773"/>
        </pc:sldMkLst>
        <pc:spChg chg="mod">
          <ac:chgData name="Nayla Alkaabi" userId="1fbd0e4e-7836-4105-afba-cb0a80a4a7aa" providerId="ADAL" clId="{B98350F7-B366-478E-AD41-6075771EBD39}" dt="2024-12-14T18:34:34.154" v="1158" actId="20577"/>
          <ac:spMkLst>
            <pc:docMk/>
            <pc:sldMk cId="3112971632" sldId="15773"/>
            <ac:spMk id="6" creationId="{9D220D08-4AF7-041E-3C5D-9D9E7EF0F3EE}"/>
          </ac:spMkLst>
        </pc:spChg>
        <pc:spChg chg="mod">
          <ac:chgData name="Nayla Alkaabi" userId="1fbd0e4e-7836-4105-afba-cb0a80a4a7aa" providerId="ADAL" clId="{B98350F7-B366-478E-AD41-6075771EBD39}" dt="2024-12-28T10:25:18.480" v="1399" actId="1076"/>
          <ac:spMkLst>
            <pc:docMk/>
            <pc:sldMk cId="3112971632" sldId="15773"/>
            <ac:spMk id="8" creationId="{40011AFE-1449-D891-B424-B6FC8FB0F084}"/>
          </ac:spMkLst>
        </pc:spChg>
        <pc:spChg chg="mod">
          <ac:chgData name="Nayla Alkaabi" userId="1fbd0e4e-7836-4105-afba-cb0a80a4a7aa" providerId="ADAL" clId="{B98350F7-B366-478E-AD41-6075771EBD39}" dt="2024-12-14T18:34:14.732" v="1141" actId="207"/>
          <ac:spMkLst>
            <pc:docMk/>
            <pc:sldMk cId="3112971632" sldId="15773"/>
            <ac:spMk id="33" creationId="{9A13FB14-6A46-E6D1-CC00-E51F3FB4CCAF}"/>
          </ac:spMkLst>
        </pc:spChg>
      </pc:sldChg>
      <pc:sldChg chg="modNotesTx">
        <pc:chgData name="Nayla Alkaabi" userId="1fbd0e4e-7836-4105-afba-cb0a80a4a7aa" providerId="ADAL" clId="{B98350F7-B366-478E-AD41-6075771EBD39}" dt="2024-12-14T10:38:52.569" v="197" actId="20577"/>
        <pc:sldMkLst>
          <pc:docMk/>
          <pc:sldMk cId="1455200248" sldId="15775"/>
        </pc:sldMkLst>
      </pc:sldChg>
      <pc:sldChg chg="delSp modSp add mod modNotesTx">
        <pc:chgData name="Nayla Alkaabi" userId="1fbd0e4e-7836-4105-afba-cb0a80a4a7aa" providerId="ADAL" clId="{B98350F7-B366-478E-AD41-6075771EBD39}" dt="2024-12-28T10:26:14.892" v="1401" actId="1076"/>
        <pc:sldMkLst>
          <pc:docMk/>
          <pc:sldMk cId="4002997003" sldId="15776"/>
        </pc:sldMkLst>
        <pc:spChg chg="mod">
          <ac:chgData name="Nayla Alkaabi" userId="1fbd0e4e-7836-4105-afba-cb0a80a4a7aa" providerId="ADAL" clId="{B98350F7-B366-478E-AD41-6075771EBD39}" dt="2024-12-14T18:40:07.572" v="1176" actId="20577"/>
          <ac:spMkLst>
            <pc:docMk/>
            <pc:sldMk cId="4002997003" sldId="15776"/>
            <ac:spMk id="8" creationId="{40011AFE-1449-D891-B424-B6FC8FB0F084}"/>
          </ac:spMkLst>
        </pc:spChg>
        <pc:spChg chg="mod">
          <ac:chgData name="Nayla Alkaabi" userId="1fbd0e4e-7836-4105-afba-cb0a80a4a7aa" providerId="ADAL" clId="{B98350F7-B366-478E-AD41-6075771EBD39}" dt="2024-12-28T10:26:14.892" v="1401" actId="1076"/>
          <ac:spMkLst>
            <pc:docMk/>
            <pc:sldMk cId="4002997003" sldId="15776"/>
            <ac:spMk id="34" creationId="{6B43FBD9-0630-6BEE-2F4B-AA373565A9F3}"/>
          </ac:spMkLst>
        </pc:spChg>
      </pc:sldChg>
      <pc:sldChg chg="addSp delSp modSp add mod modAnim modNotesTx">
        <pc:chgData name="Nayla Alkaabi" userId="1fbd0e4e-7836-4105-afba-cb0a80a4a7aa" providerId="ADAL" clId="{B98350F7-B366-478E-AD41-6075771EBD39}" dt="2024-12-28T10:27:31.608" v="1409" actId="5793"/>
        <pc:sldMkLst>
          <pc:docMk/>
          <pc:sldMk cId="690161452" sldId="15777"/>
        </pc:sldMkLst>
        <pc:spChg chg="add mod">
          <ac:chgData name="Nayla Alkaabi" userId="1fbd0e4e-7836-4105-afba-cb0a80a4a7aa" providerId="ADAL" clId="{B98350F7-B366-478E-AD41-6075771EBD39}" dt="2024-12-14T18:57:45.092" v="1389" actId="20577"/>
          <ac:spMkLst>
            <pc:docMk/>
            <pc:sldMk cId="690161452" sldId="15777"/>
            <ac:spMk id="2" creationId="{D54B5EDD-60F1-149B-0F6D-8F0F4C8DED5D}"/>
          </ac:spMkLst>
        </pc:spChg>
        <pc:spChg chg="mod">
          <ac:chgData name="Nayla Alkaabi" userId="1fbd0e4e-7836-4105-afba-cb0a80a4a7aa" providerId="ADAL" clId="{B98350F7-B366-478E-AD41-6075771EBD39}" dt="2024-12-14T18:57:27.045" v="1387" actId="1076"/>
          <ac:spMkLst>
            <pc:docMk/>
            <pc:sldMk cId="690161452" sldId="15777"/>
            <ac:spMk id="4" creationId="{5287DDEE-EE58-8136-D7EC-17B16052539E}"/>
          </ac:spMkLst>
        </pc:spChg>
        <pc:spChg chg="add mod">
          <ac:chgData name="Nayla Alkaabi" userId="1fbd0e4e-7836-4105-afba-cb0a80a4a7aa" providerId="ADAL" clId="{B98350F7-B366-478E-AD41-6075771EBD39}" dt="2024-12-14T18:53:49.487" v="1349" actId="1076"/>
          <ac:spMkLst>
            <pc:docMk/>
            <pc:sldMk cId="690161452" sldId="15777"/>
            <ac:spMk id="5" creationId="{AB20D905-4E20-8CAC-34D6-6D7E574F6CD2}"/>
          </ac:spMkLst>
        </pc:spChg>
        <pc:spChg chg="add mod">
          <ac:chgData name="Nayla Alkaabi" userId="1fbd0e4e-7836-4105-afba-cb0a80a4a7aa" providerId="ADAL" clId="{B98350F7-B366-478E-AD41-6075771EBD39}" dt="2024-12-14T18:57:20.390" v="1386" actId="1076"/>
          <ac:spMkLst>
            <pc:docMk/>
            <pc:sldMk cId="690161452" sldId="15777"/>
            <ac:spMk id="14" creationId="{B587A262-1BC5-478D-DC7D-9F6E19CF5DA4}"/>
          </ac:spMkLst>
        </pc:spChg>
        <pc:spChg chg="add mod">
          <ac:chgData name="Nayla Alkaabi" userId="1fbd0e4e-7836-4105-afba-cb0a80a4a7aa" providerId="ADAL" clId="{B98350F7-B366-478E-AD41-6075771EBD39}" dt="2024-12-28T10:26:39.532" v="1402" actId="1076"/>
          <ac:spMkLst>
            <pc:docMk/>
            <pc:sldMk cId="690161452" sldId="15777"/>
            <ac:spMk id="15" creationId="{7F0C4EA7-1B1E-8CAF-C65F-46C4DDF49BD2}"/>
          </ac:spMkLst>
        </pc:spChg>
        <pc:spChg chg="mod">
          <ac:chgData name="Nayla Alkaabi" userId="1fbd0e4e-7836-4105-afba-cb0a80a4a7aa" providerId="ADAL" clId="{B98350F7-B366-478E-AD41-6075771EBD39}" dt="2024-12-28T10:26:44.892" v="1403" actId="1076"/>
          <ac:spMkLst>
            <pc:docMk/>
            <pc:sldMk cId="690161452" sldId="15777"/>
            <ac:spMk id="18" creationId="{FEC672C2-46DE-8648-841D-5847D934FC70}"/>
          </ac:spMkLst>
        </pc:spChg>
        <pc:picChg chg="mod">
          <ac:chgData name="Nayla Alkaabi" userId="1fbd0e4e-7836-4105-afba-cb0a80a4a7aa" providerId="ADAL" clId="{B98350F7-B366-478E-AD41-6075771EBD39}" dt="2024-12-14T18:57:27.045" v="1387" actId="1076"/>
          <ac:picMkLst>
            <pc:docMk/>
            <pc:sldMk cId="690161452" sldId="15777"/>
            <ac:picMk id="3" creationId="{BCD4B5AC-A326-6326-EE6A-61056226DDF4}"/>
          </ac:picMkLst>
        </pc:picChg>
        <pc:picChg chg="add mod">
          <ac:chgData name="Nayla Alkaabi" userId="1fbd0e4e-7836-4105-afba-cb0a80a4a7aa" providerId="ADAL" clId="{B98350F7-B366-478E-AD41-6075771EBD39}" dt="2024-12-14T18:53:49.487" v="1349" actId="1076"/>
          <ac:picMkLst>
            <pc:docMk/>
            <pc:sldMk cId="690161452" sldId="15777"/>
            <ac:picMk id="6" creationId="{F7A8ABD7-E36C-E67D-978E-9EC8DACCE0AC}"/>
          </ac:picMkLst>
        </pc:picChg>
      </pc:sldChg>
      <pc:sldChg chg="del">
        <pc:chgData name="Nayla Alkaabi" userId="1fbd0e4e-7836-4105-afba-cb0a80a4a7aa" providerId="ADAL" clId="{B98350F7-B366-478E-AD41-6075771EBD39}" dt="2024-12-14T10:29:55.362" v="117" actId="47"/>
        <pc:sldMkLst>
          <pc:docMk/>
          <pc:sldMk cId="2728359425" sldId="15781"/>
        </pc:sldMkLst>
      </pc:sldChg>
      <pc:sldChg chg="modSp add mod">
        <pc:chgData name="Nayla Alkaabi" userId="1fbd0e4e-7836-4105-afba-cb0a80a4a7aa" providerId="ADAL" clId="{B98350F7-B366-478E-AD41-6075771EBD39}" dt="2024-12-14T18:01:52.689" v="556" actId="403"/>
        <pc:sldMkLst>
          <pc:docMk/>
          <pc:sldMk cId="945385461" sldId="15782"/>
        </pc:sldMkLst>
        <pc:spChg chg="mod">
          <ac:chgData name="Nayla Alkaabi" userId="1fbd0e4e-7836-4105-afba-cb0a80a4a7aa" providerId="ADAL" clId="{B98350F7-B366-478E-AD41-6075771EBD39}" dt="2024-12-14T18:01:52.689" v="556" actId="403"/>
          <ac:spMkLst>
            <pc:docMk/>
            <pc:sldMk cId="945385461" sldId="15782"/>
            <ac:spMk id="2" creationId="{00F42929-EF93-32D8-5CDA-1458BB2D9D4B}"/>
          </ac:spMkLst>
        </pc:spChg>
      </pc:sldChg>
      <pc:sldChg chg="modSp add mod modNotesTx">
        <pc:chgData name="Nayla Alkaabi" userId="1fbd0e4e-7836-4105-afba-cb0a80a4a7aa" providerId="ADAL" clId="{B98350F7-B366-478E-AD41-6075771EBD39}" dt="2024-12-14T17:43:36.516" v="458" actId="166"/>
        <pc:sldMkLst>
          <pc:docMk/>
          <pc:sldMk cId="4214567067" sldId="15793"/>
        </pc:sldMkLst>
        <pc:spChg chg="ord">
          <ac:chgData name="Nayla Alkaabi" userId="1fbd0e4e-7836-4105-afba-cb0a80a4a7aa" providerId="ADAL" clId="{B98350F7-B366-478E-AD41-6075771EBD39}" dt="2024-12-14T17:43:36.516" v="458" actId="166"/>
          <ac:spMkLst>
            <pc:docMk/>
            <pc:sldMk cId="4214567067" sldId="15793"/>
            <ac:spMk id="32" creationId="{6F31E06C-BA72-D401-CEFB-2B82A2463C1B}"/>
          </ac:spMkLst>
        </pc:spChg>
      </pc:sldChg>
      <pc:sldChg chg="modSp add modNotesTx">
        <pc:chgData name="Nayla Alkaabi" userId="1fbd0e4e-7836-4105-afba-cb0a80a4a7aa" providerId="ADAL" clId="{B98350F7-B366-478E-AD41-6075771EBD39}" dt="2024-12-14T10:40:03.961" v="223" actId="20577"/>
        <pc:sldMkLst>
          <pc:docMk/>
          <pc:sldMk cId="1901716736" sldId="15794"/>
        </pc:sldMkLst>
        <pc:graphicFrameChg chg="mod">
          <ac:chgData name="Nayla Alkaabi" userId="1fbd0e4e-7836-4105-afba-cb0a80a4a7aa" providerId="ADAL" clId="{B98350F7-B366-478E-AD41-6075771EBD39}" dt="2024-12-14T10:39:40.016" v="209" actId="20577"/>
          <ac:graphicFrameMkLst>
            <pc:docMk/>
            <pc:sldMk cId="1901716736" sldId="15794"/>
            <ac:graphicFrameMk id="3" creationId="{871CCDD5-A483-C714-3342-8D0E237C7DB2}"/>
          </ac:graphicFrameMkLst>
        </pc:graphicFrameChg>
      </pc:sldChg>
      <pc:sldChg chg="del">
        <pc:chgData name="Nayla Alkaabi" userId="1fbd0e4e-7836-4105-afba-cb0a80a4a7aa" providerId="ADAL" clId="{B98350F7-B366-478E-AD41-6075771EBD39}" dt="2024-12-14T10:29:36.695" v="115" actId="47"/>
        <pc:sldMkLst>
          <pc:docMk/>
          <pc:sldMk cId="3321504504" sldId="15797"/>
        </pc:sldMkLst>
      </pc:sldChg>
      <pc:sldChg chg="del">
        <pc:chgData name="Nayla Alkaabi" userId="1fbd0e4e-7836-4105-afba-cb0a80a4a7aa" providerId="ADAL" clId="{B98350F7-B366-478E-AD41-6075771EBD39}" dt="2024-12-14T10:30:02.968" v="119" actId="47"/>
        <pc:sldMkLst>
          <pc:docMk/>
          <pc:sldMk cId="4056479043" sldId="15798"/>
        </pc:sldMkLst>
      </pc:sldChg>
      <pc:sldChg chg="del">
        <pc:chgData name="Nayla Alkaabi" userId="1fbd0e4e-7836-4105-afba-cb0a80a4a7aa" providerId="ADAL" clId="{B98350F7-B366-478E-AD41-6075771EBD39}" dt="2024-12-14T10:29:56.826" v="118" actId="47"/>
        <pc:sldMkLst>
          <pc:docMk/>
          <pc:sldMk cId="3925731619" sldId="15813"/>
        </pc:sldMkLst>
      </pc:sldChg>
      <pc:sldChg chg="del ord">
        <pc:chgData name="Nayla Alkaabi" userId="1fbd0e4e-7836-4105-afba-cb0a80a4a7aa" providerId="ADAL" clId="{B98350F7-B366-478E-AD41-6075771EBD39}" dt="2024-12-14T10:25:42.079" v="96" actId="47"/>
        <pc:sldMkLst>
          <pc:docMk/>
          <pc:sldMk cId="1306602680" sldId="15823"/>
        </pc:sldMkLst>
      </pc:sldChg>
      <pc:sldChg chg="del">
        <pc:chgData name="Nayla Alkaabi" userId="1fbd0e4e-7836-4105-afba-cb0a80a4a7aa" providerId="ADAL" clId="{B98350F7-B366-478E-AD41-6075771EBD39}" dt="2024-12-14T10:23:01.023" v="67" actId="47"/>
        <pc:sldMkLst>
          <pc:docMk/>
          <pc:sldMk cId="1109790343" sldId="15824"/>
        </pc:sldMkLst>
      </pc:sldChg>
      <pc:sldChg chg="del">
        <pc:chgData name="Nayla Alkaabi" userId="1fbd0e4e-7836-4105-afba-cb0a80a4a7aa" providerId="ADAL" clId="{B98350F7-B366-478E-AD41-6075771EBD39}" dt="2024-12-14T10:24:29.886" v="80" actId="47"/>
        <pc:sldMkLst>
          <pc:docMk/>
          <pc:sldMk cId="1647459780" sldId="15825"/>
        </pc:sldMkLst>
      </pc:sldChg>
      <pc:sldChg chg="del ord">
        <pc:chgData name="Nayla Alkaabi" userId="1fbd0e4e-7836-4105-afba-cb0a80a4a7aa" providerId="ADAL" clId="{B98350F7-B366-478E-AD41-6075771EBD39}" dt="2024-12-14T10:27:14.999" v="109" actId="47"/>
        <pc:sldMkLst>
          <pc:docMk/>
          <pc:sldMk cId="540505888" sldId="15826"/>
        </pc:sldMkLst>
      </pc:sldChg>
      <pc:sldChg chg="del">
        <pc:chgData name="Nayla Alkaabi" userId="1fbd0e4e-7836-4105-afba-cb0a80a4a7aa" providerId="ADAL" clId="{B98350F7-B366-478E-AD41-6075771EBD39}" dt="2024-12-14T10:28:57.462" v="114" actId="47"/>
        <pc:sldMkLst>
          <pc:docMk/>
          <pc:sldMk cId="244023326" sldId="15829"/>
        </pc:sldMkLst>
      </pc:sldChg>
      <pc:sldChg chg="del">
        <pc:chgData name="Nayla Alkaabi" userId="1fbd0e4e-7836-4105-afba-cb0a80a4a7aa" providerId="ADAL" clId="{B98350F7-B366-478E-AD41-6075771EBD39}" dt="2024-12-14T10:29:54.451" v="116" actId="47"/>
        <pc:sldMkLst>
          <pc:docMk/>
          <pc:sldMk cId="1124013443" sldId="15833"/>
        </pc:sldMkLst>
      </pc:sldChg>
      <pc:sldChg chg="modNotesTx">
        <pc:chgData name="Nayla Alkaabi" userId="1fbd0e4e-7836-4105-afba-cb0a80a4a7aa" providerId="ADAL" clId="{B98350F7-B366-478E-AD41-6075771EBD39}" dt="2024-12-14T10:34:53.472" v="140" actId="20577"/>
        <pc:sldMkLst>
          <pc:docMk/>
          <pc:sldMk cId="3970318600" sldId="15835"/>
        </pc:sldMkLst>
      </pc:sldChg>
      <pc:sldChg chg="modNotesTx">
        <pc:chgData name="Nayla Alkaabi" userId="1fbd0e4e-7836-4105-afba-cb0a80a4a7aa" providerId="ADAL" clId="{B98350F7-B366-478E-AD41-6075771EBD39}" dt="2024-12-14T10:35:10.912" v="150" actId="20577"/>
        <pc:sldMkLst>
          <pc:docMk/>
          <pc:sldMk cId="3964658589" sldId="15836"/>
        </pc:sldMkLst>
      </pc:sldChg>
      <pc:sldChg chg="modNotesTx">
        <pc:chgData name="Nayla Alkaabi" userId="1fbd0e4e-7836-4105-afba-cb0a80a4a7aa" providerId="ADAL" clId="{B98350F7-B366-478E-AD41-6075771EBD39}" dt="2024-12-14T10:35:18.786" v="160" actId="20577"/>
        <pc:sldMkLst>
          <pc:docMk/>
          <pc:sldMk cId="3807125273" sldId="15837"/>
        </pc:sldMkLst>
      </pc:sldChg>
      <pc:sldChg chg="modNotesTx">
        <pc:chgData name="Nayla Alkaabi" userId="1fbd0e4e-7836-4105-afba-cb0a80a4a7aa" providerId="ADAL" clId="{B98350F7-B366-478E-AD41-6075771EBD39}" dt="2024-12-14T10:35:28.895" v="171" actId="20577"/>
        <pc:sldMkLst>
          <pc:docMk/>
          <pc:sldMk cId="1420733313" sldId="15838"/>
        </pc:sldMkLst>
      </pc:sldChg>
      <pc:sldChg chg="modNotesTx">
        <pc:chgData name="Nayla Alkaabi" userId="1fbd0e4e-7836-4105-afba-cb0a80a4a7aa" providerId="ADAL" clId="{B98350F7-B366-478E-AD41-6075771EBD39}" dt="2024-12-14T10:35:39.419" v="181" actId="20577"/>
        <pc:sldMkLst>
          <pc:docMk/>
          <pc:sldMk cId="2480460123" sldId="15839"/>
        </pc:sldMkLst>
      </pc:sldChg>
      <pc:sldChg chg="del">
        <pc:chgData name="Nayla Alkaabi" userId="1fbd0e4e-7836-4105-afba-cb0a80a4a7aa" providerId="ADAL" clId="{B98350F7-B366-478E-AD41-6075771EBD39}" dt="2024-12-14T10:30:24.756" v="120" actId="47"/>
        <pc:sldMkLst>
          <pc:docMk/>
          <pc:sldMk cId="537039850" sldId="15840"/>
        </pc:sldMkLst>
      </pc:sldChg>
      <pc:sldChg chg="del">
        <pc:chgData name="Nayla Alkaabi" userId="1fbd0e4e-7836-4105-afba-cb0a80a4a7aa" providerId="ADAL" clId="{B98350F7-B366-478E-AD41-6075771EBD39}" dt="2024-12-14T10:30:25.343" v="121" actId="47"/>
        <pc:sldMkLst>
          <pc:docMk/>
          <pc:sldMk cId="3273646436" sldId="15841"/>
        </pc:sldMkLst>
      </pc:sldChg>
      <pc:sldChg chg="del">
        <pc:chgData name="Nayla Alkaabi" userId="1fbd0e4e-7836-4105-afba-cb0a80a4a7aa" providerId="ADAL" clId="{B98350F7-B366-478E-AD41-6075771EBD39}" dt="2024-12-14T10:30:25.942" v="122" actId="47"/>
        <pc:sldMkLst>
          <pc:docMk/>
          <pc:sldMk cId="515254911" sldId="15842"/>
        </pc:sldMkLst>
      </pc:sldChg>
      <pc:sldChg chg="del">
        <pc:chgData name="Nayla Alkaabi" userId="1fbd0e4e-7836-4105-afba-cb0a80a4a7aa" providerId="ADAL" clId="{B98350F7-B366-478E-AD41-6075771EBD39}" dt="2024-12-14T10:30:27.620" v="124" actId="47"/>
        <pc:sldMkLst>
          <pc:docMk/>
          <pc:sldMk cId="3123993889" sldId="15843"/>
        </pc:sldMkLst>
      </pc:sldChg>
      <pc:sldChg chg="del">
        <pc:chgData name="Nayla Alkaabi" userId="1fbd0e4e-7836-4105-afba-cb0a80a4a7aa" providerId="ADAL" clId="{B98350F7-B366-478E-AD41-6075771EBD39}" dt="2024-12-14T10:30:26.425" v="123" actId="47"/>
        <pc:sldMkLst>
          <pc:docMk/>
          <pc:sldMk cId="1316245724" sldId="15844"/>
        </pc:sldMkLst>
      </pc:sldChg>
      <pc:sldChg chg="addSp delSp modSp add mod modAnim modNotesTx">
        <pc:chgData name="Nayla Alkaabi" userId="1fbd0e4e-7836-4105-afba-cb0a80a4a7aa" providerId="ADAL" clId="{B98350F7-B366-478E-AD41-6075771EBD39}" dt="2024-12-14T10:38:31.751" v="187" actId="20577"/>
        <pc:sldMkLst>
          <pc:docMk/>
          <pc:sldMk cId="2258388278" sldId="15845"/>
        </pc:sldMkLst>
        <pc:spChg chg="mod topLvl">
          <ac:chgData name="Nayla Alkaabi" userId="1fbd0e4e-7836-4105-afba-cb0a80a4a7aa" providerId="ADAL" clId="{B98350F7-B366-478E-AD41-6075771EBD39}" dt="2024-12-14T10:24:02.240" v="78" actId="164"/>
          <ac:spMkLst>
            <pc:docMk/>
            <pc:sldMk cId="2258388278" sldId="15845"/>
            <ac:spMk id="4" creationId="{8D2658A9-BF35-1DF5-CB76-5ED1FD1E5F63}"/>
          </ac:spMkLst>
        </pc:spChg>
        <pc:spChg chg="mod topLvl">
          <ac:chgData name="Nayla Alkaabi" userId="1fbd0e4e-7836-4105-afba-cb0a80a4a7aa" providerId="ADAL" clId="{B98350F7-B366-478E-AD41-6075771EBD39}" dt="2024-12-14T10:22:48.317" v="64" actId="164"/>
          <ac:spMkLst>
            <pc:docMk/>
            <pc:sldMk cId="2258388278" sldId="15845"/>
            <ac:spMk id="8" creationId="{FA67EFDA-B117-8BBE-B013-91336253B10B}"/>
          </ac:spMkLst>
        </pc:spChg>
        <pc:spChg chg="mod topLvl">
          <ac:chgData name="Nayla Alkaabi" userId="1fbd0e4e-7836-4105-afba-cb0a80a4a7aa" providerId="ADAL" clId="{B98350F7-B366-478E-AD41-6075771EBD39}" dt="2024-12-14T10:25:22.415" v="92" actId="164"/>
          <ac:spMkLst>
            <pc:docMk/>
            <pc:sldMk cId="2258388278" sldId="15845"/>
            <ac:spMk id="12" creationId="{CA0C8832-909A-AA97-22FD-F46E9CEF0B9F}"/>
          </ac:spMkLst>
        </pc:spChg>
        <pc:spChg chg="add mod">
          <ac:chgData name="Nayla Alkaabi" userId="1fbd0e4e-7836-4105-afba-cb0a80a4a7aa" providerId="ADAL" clId="{B98350F7-B366-478E-AD41-6075771EBD39}" dt="2024-12-14T10:17:46.403" v="14"/>
          <ac:spMkLst>
            <pc:docMk/>
            <pc:sldMk cId="2258388278" sldId="15845"/>
            <ac:spMk id="15" creationId="{A48C95DC-31DD-06FC-4E8B-EF2DCD819E33}"/>
          </ac:spMkLst>
        </pc:spChg>
        <pc:spChg chg="add mod">
          <ac:chgData name="Nayla Alkaabi" userId="1fbd0e4e-7836-4105-afba-cb0a80a4a7aa" providerId="ADAL" clId="{B98350F7-B366-478E-AD41-6075771EBD39}" dt="2024-12-14T10:22:48.317" v="64" actId="164"/>
          <ac:spMkLst>
            <pc:docMk/>
            <pc:sldMk cId="2258388278" sldId="15845"/>
            <ac:spMk id="21" creationId="{3DC8260C-81A6-8912-2FC8-F3424D1FFF3F}"/>
          </ac:spMkLst>
        </pc:spChg>
        <pc:spChg chg="mod topLvl">
          <ac:chgData name="Nayla Alkaabi" userId="1fbd0e4e-7836-4105-afba-cb0a80a4a7aa" providerId="ADAL" clId="{B98350F7-B366-478E-AD41-6075771EBD39}" dt="2024-12-14T10:27:05.725" v="108" actId="164"/>
          <ac:spMkLst>
            <pc:docMk/>
            <pc:sldMk cId="2258388278" sldId="15845"/>
            <ac:spMk id="29" creationId="{4D8E34B9-CD03-2225-40F9-F75930A8AF3B}"/>
          </ac:spMkLst>
        </pc:spChg>
        <pc:spChg chg="add mod">
          <ac:chgData name="Nayla Alkaabi" userId="1fbd0e4e-7836-4105-afba-cb0a80a4a7aa" providerId="ADAL" clId="{B98350F7-B366-478E-AD41-6075771EBD39}" dt="2024-12-14T10:22:48.317" v="64" actId="164"/>
          <ac:spMkLst>
            <pc:docMk/>
            <pc:sldMk cId="2258388278" sldId="15845"/>
            <ac:spMk id="37" creationId="{063B917A-476F-A2C3-A669-E9D8A7BD60FE}"/>
          </ac:spMkLst>
        </pc:spChg>
        <pc:spChg chg="add mod">
          <ac:chgData name="Nayla Alkaabi" userId="1fbd0e4e-7836-4105-afba-cb0a80a4a7aa" providerId="ADAL" clId="{B98350F7-B366-478E-AD41-6075771EBD39}" dt="2024-12-14T10:22:48.317" v="64" actId="164"/>
          <ac:spMkLst>
            <pc:docMk/>
            <pc:sldMk cId="2258388278" sldId="15845"/>
            <ac:spMk id="38" creationId="{E284F0B9-824B-F626-FDC9-CD7C0B953583}"/>
          </ac:spMkLst>
        </pc:spChg>
        <pc:spChg chg="add mod">
          <ac:chgData name="Nayla Alkaabi" userId="1fbd0e4e-7836-4105-afba-cb0a80a4a7aa" providerId="ADAL" clId="{B98350F7-B366-478E-AD41-6075771EBD39}" dt="2024-12-14T10:24:02.240" v="78" actId="164"/>
          <ac:spMkLst>
            <pc:docMk/>
            <pc:sldMk cId="2258388278" sldId="15845"/>
            <ac:spMk id="41" creationId="{39A451D0-70FA-8BC3-E772-F443B86C4148}"/>
          </ac:spMkLst>
        </pc:spChg>
        <pc:spChg chg="add mod">
          <ac:chgData name="Nayla Alkaabi" userId="1fbd0e4e-7836-4105-afba-cb0a80a4a7aa" providerId="ADAL" clId="{B98350F7-B366-478E-AD41-6075771EBD39}" dt="2024-12-14T10:24:02.240" v="78" actId="164"/>
          <ac:spMkLst>
            <pc:docMk/>
            <pc:sldMk cId="2258388278" sldId="15845"/>
            <ac:spMk id="42" creationId="{B58C6C3C-5935-BBB1-F5D4-33FBD1CBEE07}"/>
          </ac:spMkLst>
        </pc:spChg>
        <pc:spChg chg="add mod">
          <ac:chgData name="Nayla Alkaabi" userId="1fbd0e4e-7836-4105-afba-cb0a80a4a7aa" providerId="ADAL" clId="{B98350F7-B366-478E-AD41-6075771EBD39}" dt="2024-12-14T10:24:02.240" v="78" actId="164"/>
          <ac:spMkLst>
            <pc:docMk/>
            <pc:sldMk cId="2258388278" sldId="15845"/>
            <ac:spMk id="43" creationId="{8B4B9047-4762-27FB-9C25-313FCE072D7A}"/>
          </ac:spMkLst>
        </pc:spChg>
        <pc:spChg chg="add mod">
          <ac:chgData name="Nayla Alkaabi" userId="1fbd0e4e-7836-4105-afba-cb0a80a4a7aa" providerId="ADAL" clId="{B98350F7-B366-478E-AD41-6075771EBD39}" dt="2024-12-14T10:25:22.415" v="92" actId="164"/>
          <ac:spMkLst>
            <pc:docMk/>
            <pc:sldMk cId="2258388278" sldId="15845"/>
            <ac:spMk id="45" creationId="{62EC1672-3D2C-8901-829E-B00E6BE0C6C5}"/>
          </ac:spMkLst>
        </pc:spChg>
        <pc:spChg chg="add mod">
          <ac:chgData name="Nayla Alkaabi" userId="1fbd0e4e-7836-4105-afba-cb0a80a4a7aa" providerId="ADAL" clId="{B98350F7-B366-478E-AD41-6075771EBD39}" dt="2024-12-14T10:25:22.415" v="92" actId="164"/>
          <ac:spMkLst>
            <pc:docMk/>
            <pc:sldMk cId="2258388278" sldId="15845"/>
            <ac:spMk id="46" creationId="{8BB93030-8A4F-803F-ACE5-91693A8CCE27}"/>
          </ac:spMkLst>
        </pc:spChg>
        <pc:spChg chg="add mod">
          <ac:chgData name="Nayla Alkaabi" userId="1fbd0e4e-7836-4105-afba-cb0a80a4a7aa" providerId="ADAL" clId="{B98350F7-B366-478E-AD41-6075771EBD39}" dt="2024-12-14T10:25:22.415" v="92" actId="164"/>
          <ac:spMkLst>
            <pc:docMk/>
            <pc:sldMk cId="2258388278" sldId="15845"/>
            <ac:spMk id="47" creationId="{75118CB9-0C36-615E-7E8F-A866FA745362}"/>
          </ac:spMkLst>
        </pc:spChg>
        <pc:spChg chg="add mod">
          <ac:chgData name="Nayla Alkaabi" userId="1fbd0e4e-7836-4105-afba-cb0a80a4a7aa" providerId="ADAL" clId="{B98350F7-B366-478E-AD41-6075771EBD39}" dt="2024-12-14T10:27:05.725" v="108" actId="164"/>
          <ac:spMkLst>
            <pc:docMk/>
            <pc:sldMk cId="2258388278" sldId="15845"/>
            <ac:spMk id="51" creationId="{67293353-8F7D-69AF-FA9A-42DE008C7B89}"/>
          </ac:spMkLst>
        </pc:spChg>
        <pc:spChg chg="add mod">
          <ac:chgData name="Nayla Alkaabi" userId="1fbd0e4e-7836-4105-afba-cb0a80a4a7aa" providerId="ADAL" clId="{B98350F7-B366-478E-AD41-6075771EBD39}" dt="2024-12-14T10:27:05.725" v="108" actId="164"/>
          <ac:spMkLst>
            <pc:docMk/>
            <pc:sldMk cId="2258388278" sldId="15845"/>
            <ac:spMk id="52" creationId="{CC09C5D6-D9BF-1B6C-C2D1-6C21DFF40BF5}"/>
          </ac:spMkLst>
        </pc:spChg>
        <pc:spChg chg="add mod">
          <ac:chgData name="Nayla Alkaabi" userId="1fbd0e4e-7836-4105-afba-cb0a80a4a7aa" providerId="ADAL" clId="{B98350F7-B366-478E-AD41-6075771EBD39}" dt="2024-12-14T10:27:05.725" v="108" actId="164"/>
          <ac:spMkLst>
            <pc:docMk/>
            <pc:sldMk cId="2258388278" sldId="15845"/>
            <ac:spMk id="53" creationId="{43413843-B58A-6DB9-7134-C9DC521EE2B7}"/>
          </ac:spMkLst>
        </pc:spChg>
        <pc:grpChg chg="mod">
          <ac:chgData name="Nayla Alkaabi" userId="1fbd0e4e-7836-4105-afba-cb0a80a4a7aa" providerId="ADAL" clId="{B98350F7-B366-478E-AD41-6075771EBD39}" dt="2024-12-14T10:22:56.601" v="66" actId="164"/>
          <ac:grpSpMkLst>
            <pc:docMk/>
            <pc:sldMk cId="2258388278" sldId="15845"/>
            <ac:grpSpMk id="2" creationId="{8D69E36E-030E-3568-BEB3-C9E694FA5FC5}"/>
          </ac:grpSpMkLst>
        </pc:grpChg>
        <pc:grpChg chg="mod">
          <ac:chgData name="Nayla Alkaabi" userId="1fbd0e4e-7836-4105-afba-cb0a80a4a7aa" providerId="ADAL" clId="{B98350F7-B366-478E-AD41-6075771EBD39}" dt="2024-12-14T10:25:28.508" v="94" actId="164"/>
          <ac:grpSpMkLst>
            <pc:docMk/>
            <pc:sldMk cId="2258388278" sldId="15845"/>
            <ac:grpSpMk id="19" creationId="{E4FF5B19-9A01-BB2A-8B01-E90BD7851FC5}"/>
          </ac:grpSpMkLst>
        </pc:grpChg>
        <pc:grpChg chg="mod">
          <ac:chgData name="Nayla Alkaabi" userId="1fbd0e4e-7836-4105-afba-cb0a80a4a7aa" providerId="ADAL" clId="{B98350F7-B366-478E-AD41-6075771EBD39}" dt="2024-12-14T10:27:05.725" v="108" actId="164"/>
          <ac:grpSpMkLst>
            <pc:docMk/>
            <pc:sldMk cId="2258388278" sldId="15845"/>
            <ac:grpSpMk id="32" creationId="{CC151671-2528-495D-D747-BA7013580922}"/>
          </ac:grpSpMkLst>
        </pc:grpChg>
        <pc:grpChg chg="add mod">
          <ac:chgData name="Nayla Alkaabi" userId="1fbd0e4e-7836-4105-afba-cb0a80a4a7aa" providerId="ADAL" clId="{B98350F7-B366-478E-AD41-6075771EBD39}" dt="2024-12-14T10:22:56.601" v="66" actId="164"/>
          <ac:grpSpMkLst>
            <pc:docMk/>
            <pc:sldMk cId="2258388278" sldId="15845"/>
            <ac:grpSpMk id="39" creationId="{A0ED7006-B2B0-A892-7F17-CE1275BDD1B6}"/>
          </ac:grpSpMkLst>
        </pc:grpChg>
        <pc:grpChg chg="add mod">
          <ac:chgData name="Nayla Alkaabi" userId="1fbd0e4e-7836-4105-afba-cb0a80a4a7aa" providerId="ADAL" clId="{B98350F7-B366-478E-AD41-6075771EBD39}" dt="2024-12-14T10:22:56.601" v="66" actId="164"/>
          <ac:grpSpMkLst>
            <pc:docMk/>
            <pc:sldMk cId="2258388278" sldId="15845"/>
            <ac:grpSpMk id="40" creationId="{44FFECC6-106F-9722-8168-6EB5F6BE8698}"/>
          </ac:grpSpMkLst>
        </pc:grpChg>
        <pc:grpChg chg="add mod">
          <ac:chgData name="Nayla Alkaabi" userId="1fbd0e4e-7836-4105-afba-cb0a80a4a7aa" providerId="ADAL" clId="{B98350F7-B366-478E-AD41-6075771EBD39}" dt="2024-12-14T10:25:37.803" v="95" actId="164"/>
          <ac:grpSpMkLst>
            <pc:docMk/>
            <pc:sldMk cId="2258388278" sldId="15845"/>
            <ac:grpSpMk id="44" creationId="{A28EB3B0-F5C2-5261-8B1B-AF84F168DF16}"/>
          </ac:grpSpMkLst>
        </pc:grpChg>
        <pc:grpChg chg="add mod">
          <ac:chgData name="Nayla Alkaabi" userId="1fbd0e4e-7836-4105-afba-cb0a80a4a7aa" providerId="ADAL" clId="{B98350F7-B366-478E-AD41-6075771EBD39}" dt="2024-12-14T10:25:28.508" v="94" actId="164"/>
          <ac:grpSpMkLst>
            <pc:docMk/>
            <pc:sldMk cId="2258388278" sldId="15845"/>
            <ac:grpSpMk id="48" creationId="{75B5E230-135F-8432-D35F-7C01D61649B8}"/>
          </ac:grpSpMkLst>
        </pc:grpChg>
        <pc:grpChg chg="add mod">
          <ac:chgData name="Nayla Alkaabi" userId="1fbd0e4e-7836-4105-afba-cb0a80a4a7aa" providerId="ADAL" clId="{B98350F7-B366-478E-AD41-6075771EBD39}" dt="2024-12-14T10:25:28.508" v="94" actId="164"/>
          <ac:grpSpMkLst>
            <pc:docMk/>
            <pc:sldMk cId="2258388278" sldId="15845"/>
            <ac:grpSpMk id="49" creationId="{9C26C005-26C0-1112-C8AA-A21B8EACA70A}"/>
          </ac:grpSpMkLst>
        </pc:grpChg>
        <pc:grpChg chg="add mod">
          <ac:chgData name="Nayla Alkaabi" userId="1fbd0e4e-7836-4105-afba-cb0a80a4a7aa" providerId="ADAL" clId="{B98350F7-B366-478E-AD41-6075771EBD39}" dt="2024-12-14T10:25:37.803" v="95" actId="164"/>
          <ac:grpSpMkLst>
            <pc:docMk/>
            <pc:sldMk cId="2258388278" sldId="15845"/>
            <ac:grpSpMk id="50" creationId="{CEEF5342-78B8-4EA3-4846-8133A8273D1C}"/>
          </ac:grpSpMkLst>
        </pc:grpChg>
        <pc:grpChg chg="add mod">
          <ac:chgData name="Nayla Alkaabi" userId="1fbd0e4e-7836-4105-afba-cb0a80a4a7aa" providerId="ADAL" clId="{B98350F7-B366-478E-AD41-6075771EBD39}" dt="2024-12-14T10:27:05.725" v="108" actId="164"/>
          <ac:grpSpMkLst>
            <pc:docMk/>
            <pc:sldMk cId="2258388278" sldId="15845"/>
            <ac:grpSpMk id="54" creationId="{64891EC4-A5AC-8C9F-C984-6F422FBA6A89}"/>
          </ac:grpSpMkLst>
        </pc:grpChg>
        <pc:picChg chg="mod">
          <ac:chgData name="Nayla Alkaabi" userId="1fbd0e4e-7836-4105-afba-cb0a80a4a7aa" providerId="ADAL" clId="{B98350F7-B366-478E-AD41-6075771EBD39}" dt="2024-12-14T10:25:37.803" v="95" actId="164"/>
          <ac:picMkLst>
            <pc:docMk/>
            <pc:sldMk cId="2258388278" sldId="15845"/>
            <ac:picMk id="3" creationId="{EF42E6F6-EB60-3B86-3446-1E6C5062D0F5}"/>
          </ac:picMkLst>
        </pc:picChg>
      </pc:sldChg>
      <pc:sldChg chg="add modNotesTx">
        <pc:chgData name="Nayla Alkaabi" userId="1fbd0e4e-7836-4105-afba-cb0a80a4a7aa" providerId="ADAL" clId="{B98350F7-B366-478E-AD41-6075771EBD39}" dt="2024-12-14T10:40:22.728" v="245" actId="20577"/>
        <pc:sldMkLst>
          <pc:docMk/>
          <pc:sldMk cId="344117830" sldId="15846"/>
        </pc:sldMkLst>
      </pc:sldChg>
      <pc:sldChg chg="addSp delSp modSp add mod modNotesTx">
        <pc:chgData name="Nayla Alkaabi" userId="1fbd0e4e-7836-4105-afba-cb0a80a4a7aa" providerId="ADAL" clId="{B98350F7-B366-478E-AD41-6075771EBD39}" dt="2024-12-14T17:45:43.268" v="474"/>
        <pc:sldMkLst>
          <pc:docMk/>
          <pc:sldMk cId="804762643" sldId="15856"/>
        </pc:sldMkLst>
        <pc:spChg chg="add mod">
          <ac:chgData name="Nayla Alkaabi" userId="1fbd0e4e-7836-4105-afba-cb0a80a4a7aa" providerId="ADAL" clId="{B98350F7-B366-478E-AD41-6075771EBD39}" dt="2024-12-14T10:41:27.173" v="259" actId="20577"/>
          <ac:spMkLst>
            <pc:docMk/>
            <pc:sldMk cId="804762643" sldId="15856"/>
            <ac:spMk id="3" creationId="{9D3D47FA-002C-68B7-EE76-869EA756BF42}"/>
          </ac:spMkLst>
        </pc:spChg>
        <pc:spChg chg="mod">
          <ac:chgData name="Nayla Alkaabi" userId="1fbd0e4e-7836-4105-afba-cb0a80a4a7aa" providerId="ADAL" clId="{B98350F7-B366-478E-AD41-6075771EBD39}" dt="2024-12-14T10:43:16.909" v="308" actId="20577"/>
          <ac:spMkLst>
            <pc:docMk/>
            <pc:sldMk cId="804762643" sldId="15856"/>
            <ac:spMk id="4" creationId="{4D6CBDE2-2F9A-AAA1-DFED-DE5415F01F61}"/>
          </ac:spMkLst>
        </pc:spChg>
        <pc:spChg chg="mod">
          <ac:chgData name="Nayla Alkaabi" userId="1fbd0e4e-7836-4105-afba-cb0a80a4a7aa" providerId="ADAL" clId="{B98350F7-B366-478E-AD41-6075771EBD39}" dt="2024-12-14T10:43:42.304" v="312" actId="108"/>
          <ac:spMkLst>
            <pc:docMk/>
            <pc:sldMk cId="804762643" sldId="15856"/>
            <ac:spMk id="5" creationId="{B9E7AE46-7393-C40F-1A8D-FE88F56DEBCD}"/>
          </ac:spMkLst>
        </pc:spChg>
        <pc:spChg chg="mod">
          <ac:chgData name="Nayla Alkaabi" userId="1fbd0e4e-7836-4105-afba-cb0a80a4a7aa" providerId="ADAL" clId="{B98350F7-B366-478E-AD41-6075771EBD39}" dt="2024-12-14T10:43:48.962" v="314" actId="404"/>
          <ac:spMkLst>
            <pc:docMk/>
            <pc:sldMk cId="804762643" sldId="15856"/>
            <ac:spMk id="8" creationId="{6C6AE34A-9B11-3ECA-BCAB-8C770A61A1AD}"/>
          </ac:spMkLst>
        </pc:spChg>
        <pc:spChg chg="mod">
          <ac:chgData name="Nayla Alkaabi" userId="1fbd0e4e-7836-4105-afba-cb0a80a4a7aa" providerId="ADAL" clId="{B98350F7-B366-478E-AD41-6075771EBD39}" dt="2024-12-14T17:45:43.268" v="474"/>
          <ac:spMkLst>
            <pc:docMk/>
            <pc:sldMk cId="804762643" sldId="15856"/>
            <ac:spMk id="23" creationId="{066A2746-540C-F064-D6F4-9348F7C9790E}"/>
          </ac:spMkLst>
        </pc:spChg>
        <pc:spChg chg="mod">
          <ac:chgData name="Nayla Alkaabi" userId="1fbd0e4e-7836-4105-afba-cb0a80a4a7aa" providerId="ADAL" clId="{B98350F7-B366-478E-AD41-6075771EBD39}" dt="2024-12-14T17:35:21.637" v="396" actId="20577"/>
          <ac:spMkLst>
            <pc:docMk/>
            <pc:sldMk cId="804762643" sldId="15856"/>
            <ac:spMk id="25" creationId="{F0B22651-84DC-92A0-A521-751CE7F84021}"/>
          </ac:spMkLst>
        </pc:spChg>
        <pc:spChg chg="mod">
          <ac:chgData name="Nayla Alkaabi" userId="1fbd0e4e-7836-4105-afba-cb0a80a4a7aa" providerId="ADAL" clId="{B98350F7-B366-478E-AD41-6075771EBD39}" dt="2024-12-14T17:33:23.753" v="372" actId="20577"/>
          <ac:spMkLst>
            <pc:docMk/>
            <pc:sldMk cId="804762643" sldId="15856"/>
            <ac:spMk id="27" creationId="{8882DC07-4AAC-F87D-AECE-99FDD8BA264F}"/>
          </ac:spMkLst>
        </pc:spChg>
        <pc:spChg chg="mod">
          <ac:chgData name="Nayla Alkaabi" userId="1fbd0e4e-7836-4105-afba-cb0a80a4a7aa" providerId="ADAL" clId="{B98350F7-B366-478E-AD41-6075771EBD39}" dt="2024-12-14T17:27:51.667" v="354" actId="20577"/>
          <ac:spMkLst>
            <pc:docMk/>
            <pc:sldMk cId="804762643" sldId="15856"/>
            <ac:spMk id="29" creationId="{965F72B7-053A-7697-25E1-3349CF3481EF}"/>
          </ac:spMkLst>
        </pc:spChg>
        <pc:spChg chg="mod">
          <ac:chgData name="Nayla Alkaabi" userId="1fbd0e4e-7836-4105-afba-cb0a80a4a7aa" providerId="ADAL" clId="{B98350F7-B366-478E-AD41-6075771EBD39}" dt="2024-12-14T10:42:23.618" v="286" actId="1076"/>
          <ac:spMkLst>
            <pc:docMk/>
            <pc:sldMk cId="804762643" sldId="15856"/>
            <ac:spMk id="32" creationId="{0C2D3A32-372F-69B2-67D7-A2200005230D}"/>
          </ac:spMkLst>
        </pc:spChg>
        <pc:grpChg chg="mod">
          <ac:chgData name="Nayla Alkaabi" userId="1fbd0e4e-7836-4105-afba-cb0a80a4a7aa" providerId="ADAL" clId="{B98350F7-B366-478E-AD41-6075771EBD39}" dt="2024-12-14T10:42:38.711" v="288" actId="1076"/>
          <ac:grpSpMkLst>
            <pc:docMk/>
            <pc:sldMk cId="804762643" sldId="15856"/>
            <ac:grpSpMk id="9" creationId="{22989723-6FD1-3BC5-F28F-943F277AEAE9}"/>
          </ac:grpSpMkLst>
        </pc:grpChg>
        <pc:grpChg chg="mod">
          <ac:chgData name="Nayla Alkaabi" userId="1fbd0e4e-7836-4105-afba-cb0a80a4a7aa" providerId="ADAL" clId="{B98350F7-B366-478E-AD41-6075771EBD39}" dt="2024-12-14T10:43:56.249" v="315" actId="1076"/>
          <ac:grpSpMkLst>
            <pc:docMk/>
            <pc:sldMk cId="804762643" sldId="15856"/>
            <ac:grpSpMk id="15" creationId="{F925DE81-4F14-0914-A376-AF450A422523}"/>
          </ac:grpSpMkLst>
        </pc:grpChg>
      </pc:sldChg>
      <pc:sldChg chg="add del">
        <pc:chgData name="Nayla Alkaabi" userId="1fbd0e4e-7836-4105-afba-cb0a80a4a7aa" providerId="ADAL" clId="{B98350F7-B366-478E-AD41-6075771EBD39}" dt="2024-12-14T17:48:12.889" v="534" actId="47"/>
        <pc:sldMkLst>
          <pc:docMk/>
          <pc:sldMk cId="1089020740" sldId="15857"/>
        </pc:sldMkLst>
      </pc:sldChg>
      <pc:sldChg chg="modSp add del mod modNotesTx">
        <pc:chgData name="Nayla Alkaabi" userId="1fbd0e4e-7836-4105-afba-cb0a80a4a7aa" providerId="ADAL" clId="{B98350F7-B366-478E-AD41-6075771EBD39}" dt="2024-12-14T17:55:08.552" v="550" actId="20577"/>
        <pc:sldMkLst>
          <pc:docMk/>
          <pc:sldMk cId="1877167135" sldId="15858"/>
        </pc:sldMkLst>
        <pc:spChg chg="mod">
          <ac:chgData name="Nayla Alkaabi" userId="1fbd0e4e-7836-4105-afba-cb0a80a4a7aa" providerId="ADAL" clId="{B98350F7-B366-478E-AD41-6075771EBD39}" dt="2024-12-14T17:43:55.858" v="464" actId="20577"/>
          <ac:spMkLst>
            <pc:docMk/>
            <pc:sldMk cId="1877167135" sldId="15858"/>
            <ac:spMk id="5" creationId="{AFA8AADF-9D84-2ED7-84A2-879A946B24BB}"/>
          </ac:spMkLst>
        </pc:spChg>
        <pc:spChg chg="mod">
          <ac:chgData name="Nayla Alkaabi" userId="1fbd0e4e-7836-4105-afba-cb0a80a4a7aa" providerId="ADAL" clId="{B98350F7-B366-478E-AD41-6075771EBD39}" dt="2024-12-14T17:42:44.041" v="457" actId="1076"/>
          <ac:spMkLst>
            <pc:docMk/>
            <pc:sldMk cId="1877167135" sldId="15858"/>
            <ac:spMk id="8" creationId="{7984337C-C3A8-9A4B-1269-CD021B8A1ABB}"/>
          </ac:spMkLst>
        </pc:spChg>
        <pc:spChg chg="mod">
          <ac:chgData name="Nayla Alkaabi" userId="1fbd0e4e-7836-4105-afba-cb0a80a4a7aa" providerId="ADAL" clId="{B98350F7-B366-478E-AD41-6075771EBD39}" dt="2024-12-14T17:46:13.254" v="480" actId="20577"/>
          <ac:spMkLst>
            <pc:docMk/>
            <pc:sldMk cId="1877167135" sldId="15858"/>
            <ac:spMk id="23" creationId="{8813B2A0-ADE2-E240-10B8-2E983EA47BAD}"/>
          </ac:spMkLst>
        </pc:spChg>
        <pc:spChg chg="mod">
          <ac:chgData name="Nayla Alkaabi" userId="1fbd0e4e-7836-4105-afba-cb0a80a4a7aa" providerId="ADAL" clId="{B98350F7-B366-478E-AD41-6075771EBD39}" dt="2024-12-14T17:48:03.039" v="533" actId="404"/>
          <ac:spMkLst>
            <pc:docMk/>
            <pc:sldMk cId="1877167135" sldId="15858"/>
            <ac:spMk id="25" creationId="{9184757D-DE3F-42AE-C78E-E1836B8D0A3D}"/>
          </ac:spMkLst>
        </pc:spChg>
        <pc:spChg chg="mod">
          <ac:chgData name="Nayla Alkaabi" userId="1fbd0e4e-7836-4105-afba-cb0a80a4a7aa" providerId="ADAL" clId="{B98350F7-B366-478E-AD41-6075771EBD39}" dt="2024-12-14T17:44:50.300" v="471" actId="108"/>
          <ac:spMkLst>
            <pc:docMk/>
            <pc:sldMk cId="1877167135" sldId="15858"/>
            <ac:spMk id="27" creationId="{0240BB91-3EA4-0F8E-93D5-874C539C26FD}"/>
          </ac:spMkLst>
        </pc:spChg>
        <pc:spChg chg="mod">
          <ac:chgData name="Nayla Alkaabi" userId="1fbd0e4e-7836-4105-afba-cb0a80a4a7aa" providerId="ADAL" clId="{B98350F7-B366-478E-AD41-6075771EBD39}" dt="2024-12-14T17:44:15.381" v="466" actId="403"/>
          <ac:spMkLst>
            <pc:docMk/>
            <pc:sldMk cId="1877167135" sldId="15858"/>
            <ac:spMk id="29" creationId="{4C1BCC71-51DA-FA2B-4C42-8C538B3C29DE}"/>
          </ac:spMkLst>
        </pc:spChg>
      </pc:sldChg>
    </pc:docChg>
  </pc:docChgLst>
  <pc:docChgLst>
    <pc:chgData name="Nayla Alkaabi" userId="1fbd0e4e-7836-4105-afba-cb0a80a4a7aa" providerId="ADAL" clId="{65302A78-7644-4ED6-B8A7-BAB7F0A10859}"/>
    <pc:docChg chg="undo custSel addSld delSld modSld sldOrd modMainMaster">
      <pc:chgData name="Nayla Alkaabi" userId="1fbd0e4e-7836-4105-afba-cb0a80a4a7aa" providerId="ADAL" clId="{65302A78-7644-4ED6-B8A7-BAB7F0A10859}" dt="2024-08-25T08:50:31.712" v="1090"/>
      <pc:docMkLst>
        <pc:docMk/>
      </pc:docMkLst>
      <pc:sldChg chg="modTransition">
        <pc:chgData name="Nayla Alkaabi" userId="1fbd0e4e-7836-4105-afba-cb0a80a4a7aa" providerId="ADAL" clId="{65302A78-7644-4ED6-B8A7-BAB7F0A10859}" dt="2024-08-19T06:40:21.338" v="105"/>
        <pc:sldMkLst>
          <pc:docMk/>
          <pc:sldMk cId="1064726015" sldId="256"/>
        </pc:sldMkLst>
      </pc:sldChg>
      <pc:sldChg chg="modSp mod modTransition">
        <pc:chgData name="Nayla Alkaabi" userId="1fbd0e4e-7836-4105-afba-cb0a80a4a7aa" providerId="ADAL" clId="{65302A78-7644-4ED6-B8A7-BAB7F0A10859}" dt="2024-08-20T09:38:45.209" v="709" actId="404"/>
        <pc:sldMkLst>
          <pc:docMk/>
          <pc:sldMk cId="3444278083" sldId="257"/>
        </pc:sldMkLst>
      </pc:sldChg>
      <pc:sldChg chg="addSp modSp mod modTransition modAnim">
        <pc:chgData name="Nayla Alkaabi" userId="1fbd0e4e-7836-4105-afba-cb0a80a4a7aa" providerId="ADAL" clId="{65302A78-7644-4ED6-B8A7-BAB7F0A10859}" dt="2024-08-25T08:50:31.712" v="1090"/>
        <pc:sldMkLst>
          <pc:docMk/>
          <pc:sldMk cId="3464433916" sldId="258"/>
        </pc:sldMkLst>
      </pc:sldChg>
      <pc:sldChg chg="addSp delSp modSp mod modTransition">
        <pc:chgData name="Nayla Alkaabi" userId="1fbd0e4e-7836-4105-afba-cb0a80a4a7aa" providerId="ADAL" clId="{65302A78-7644-4ED6-B8A7-BAB7F0A10859}" dt="2024-08-20T09:39:29.207" v="720" actId="1076"/>
        <pc:sldMkLst>
          <pc:docMk/>
          <pc:sldMk cId="648331266" sldId="259"/>
        </pc:sldMkLst>
      </pc:sldChg>
      <pc:sldChg chg="addSp delSp modSp mod modTransition">
        <pc:chgData name="Nayla Alkaabi" userId="1fbd0e4e-7836-4105-afba-cb0a80a4a7aa" providerId="ADAL" clId="{65302A78-7644-4ED6-B8A7-BAB7F0A10859}" dt="2024-08-25T05:37:35.668" v="1087" actId="1076"/>
        <pc:sldMkLst>
          <pc:docMk/>
          <pc:sldMk cId="1589025850" sldId="260"/>
        </pc:sldMkLst>
      </pc:sldChg>
      <pc:sldChg chg="addSp delSp modSp mod modTransition">
        <pc:chgData name="Nayla Alkaabi" userId="1fbd0e4e-7836-4105-afba-cb0a80a4a7aa" providerId="ADAL" clId="{65302A78-7644-4ED6-B8A7-BAB7F0A10859}" dt="2024-08-20T09:38:54.646" v="710" actId="1076"/>
        <pc:sldMkLst>
          <pc:docMk/>
          <pc:sldMk cId="2708246734" sldId="261"/>
        </pc:sldMkLst>
      </pc:sldChg>
      <pc:sldChg chg="delSp del mod modTransition">
        <pc:chgData name="Nayla Alkaabi" userId="1fbd0e4e-7836-4105-afba-cb0a80a4a7aa" providerId="ADAL" clId="{65302A78-7644-4ED6-B8A7-BAB7F0A10859}" dt="2024-08-19T08:39:42.110" v="307" actId="47"/>
        <pc:sldMkLst>
          <pc:docMk/>
          <pc:sldMk cId="2361749262" sldId="262"/>
        </pc:sldMkLst>
      </pc:sldChg>
      <pc:sldChg chg="modSp del mod modTransition">
        <pc:chgData name="Nayla Alkaabi" userId="1fbd0e4e-7836-4105-afba-cb0a80a4a7aa" providerId="ADAL" clId="{65302A78-7644-4ED6-B8A7-BAB7F0A10859}" dt="2024-08-19T08:41:20.421" v="339" actId="47"/>
        <pc:sldMkLst>
          <pc:docMk/>
          <pc:sldMk cId="1991860427" sldId="263"/>
        </pc:sldMkLst>
      </pc:sldChg>
      <pc:sldChg chg="addSp delSp modSp mod modTransition">
        <pc:chgData name="Nayla Alkaabi" userId="1fbd0e4e-7836-4105-afba-cb0a80a4a7aa" providerId="ADAL" clId="{65302A78-7644-4ED6-B8A7-BAB7F0A10859}" dt="2024-08-20T09:57:39.174" v="794" actId="1076"/>
        <pc:sldMkLst>
          <pc:docMk/>
          <pc:sldMk cId="2231181531" sldId="264"/>
        </pc:sldMkLst>
      </pc:sldChg>
      <pc:sldChg chg="addSp delSp modSp mod modTransition">
        <pc:chgData name="Nayla Alkaabi" userId="1fbd0e4e-7836-4105-afba-cb0a80a4a7aa" providerId="ADAL" clId="{65302A78-7644-4ED6-B8A7-BAB7F0A10859}" dt="2024-08-23T21:37:12.947" v="1025" actId="478"/>
        <pc:sldMkLst>
          <pc:docMk/>
          <pc:sldMk cId="156027758" sldId="265"/>
        </pc:sldMkLst>
      </pc:sldChg>
      <pc:sldChg chg="modTransition">
        <pc:chgData name="Nayla Alkaabi" userId="1fbd0e4e-7836-4105-afba-cb0a80a4a7aa" providerId="ADAL" clId="{65302A78-7644-4ED6-B8A7-BAB7F0A10859}" dt="2024-08-19T06:40:21.338" v="105"/>
        <pc:sldMkLst>
          <pc:docMk/>
          <pc:sldMk cId="329455253" sldId="15751"/>
        </pc:sldMkLst>
      </pc:sldChg>
      <pc:sldChg chg="addSp delSp modSp mod modTransition modAnim">
        <pc:chgData name="Nayla Alkaabi" userId="1fbd0e4e-7836-4105-afba-cb0a80a4a7aa" providerId="ADAL" clId="{65302A78-7644-4ED6-B8A7-BAB7F0A10859}" dt="2024-08-20T09:58:56.551" v="805"/>
        <pc:sldMkLst>
          <pc:docMk/>
          <pc:sldMk cId="3566274300" sldId="15752"/>
        </pc:sldMkLst>
      </pc:sldChg>
      <pc:sldChg chg="addSp delSp modSp mod modTransition modAnim">
        <pc:chgData name="Nayla Alkaabi" userId="1fbd0e4e-7836-4105-afba-cb0a80a4a7aa" providerId="ADAL" clId="{65302A78-7644-4ED6-B8A7-BAB7F0A10859}" dt="2024-08-20T09:59:14.536" v="809"/>
        <pc:sldMkLst>
          <pc:docMk/>
          <pc:sldMk cId="2424288180" sldId="15753"/>
        </pc:sldMkLst>
      </pc:sldChg>
      <pc:sldChg chg="addSp delSp modSp mod modTransition">
        <pc:chgData name="Nayla Alkaabi" userId="1fbd0e4e-7836-4105-afba-cb0a80a4a7aa" providerId="ADAL" clId="{65302A78-7644-4ED6-B8A7-BAB7F0A10859}" dt="2024-08-20T10:09:32.306" v="875" actId="1076"/>
        <pc:sldMkLst>
          <pc:docMk/>
          <pc:sldMk cId="3415421387" sldId="15754"/>
        </pc:sldMkLst>
      </pc:sldChg>
      <pc:sldChg chg="addSp delSp modSp del mod modTransition">
        <pc:chgData name="Nayla Alkaabi" userId="1fbd0e4e-7836-4105-afba-cb0a80a4a7aa" providerId="ADAL" clId="{65302A78-7644-4ED6-B8A7-BAB7F0A10859}" dt="2024-08-20T10:11:25.663" v="887" actId="47"/>
        <pc:sldMkLst>
          <pc:docMk/>
          <pc:sldMk cId="2603557048" sldId="15755"/>
        </pc:sldMkLst>
      </pc:sldChg>
      <pc:sldChg chg="addSp delSp modSp mod modTransition modAnim">
        <pc:chgData name="Nayla Alkaabi" userId="1fbd0e4e-7836-4105-afba-cb0a80a4a7aa" providerId="ADAL" clId="{65302A78-7644-4ED6-B8A7-BAB7F0A10859}" dt="2024-08-20T09:58:40.239" v="801" actId="1076"/>
        <pc:sldMkLst>
          <pc:docMk/>
          <pc:sldMk cId="1362075449" sldId="15756"/>
        </pc:sldMkLst>
      </pc:sldChg>
      <pc:sldChg chg="addSp delSp modSp add mod">
        <pc:chgData name="Nayla Alkaabi" userId="1fbd0e4e-7836-4105-afba-cb0a80a4a7aa" providerId="ADAL" clId="{65302A78-7644-4ED6-B8A7-BAB7F0A10859}" dt="2024-08-23T21:37:36.739" v="1029" actId="14100"/>
        <pc:sldMkLst>
          <pc:docMk/>
          <pc:sldMk cId="2690757690" sldId="15757"/>
        </pc:sldMkLst>
      </pc:sldChg>
      <pc:sldChg chg="addSp delSp modSp add mod">
        <pc:chgData name="Nayla Alkaabi" userId="1fbd0e4e-7836-4105-afba-cb0a80a4a7aa" providerId="ADAL" clId="{65302A78-7644-4ED6-B8A7-BAB7F0A10859}" dt="2024-08-23T21:37:46.640" v="1033" actId="1076"/>
        <pc:sldMkLst>
          <pc:docMk/>
          <pc:sldMk cId="3764545920" sldId="15758"/>
        </pc:sldMkLst>
      </pc:sldChg>
      <pc:sldChg chg="addSp delSp modSp add mod">
        <pc:chgData name="Nayla Alkaabi" userId="1fbd0e4e-7836-4105-afba-cb0a80a4a7aa" providerId="ADAL" clId="{65302A78-7644-4ED6-B8A7-BAB7F0A10859}" dt="2024-08-25T06:20:07.204" v="1088" actId="1076"/>
        <pc:sldMkLst>
          <pc:docMk/>
          <pc:sldMk cId="2197695492" sldId="15759"/>
        </pc:sldMkLst>
      </pc:sldChg>
      <pc:sldChg chg="add ord">
        <pc:chgData name="Nayla Alkaabi" userId="1fbd0e4e-7836-4105-afba-cb0a80a4a7aa" providerId="ADAL" clId="{65302A78-7644-4ED6-B8A7-BAB7F0A10859}" dt="2024-08-24T00:31:34.427" v="1085"/>
        <pc:sldMkLst>
          <pc:docMk/>
          <pc:sldMk cId="3994374437" sldId="15760"/>
        </pc:sldMkLst>
      </pc:sldChg>
      <pc:sldMasterChg chg="modTransition modSldLayout">
        <pc:chgData name="Nayla Alkaabi" userId="1fbd0e4e-7836-4105-afba-cb0a80a4a7aa" providerId="ADAL" clId="{65302A78-7644-4ED6-B8A7-BAB7F0A10859}" dt="2024-08-19T06:40:21.338" v="105"/>
        <pc:sldMasterMkLst>
          <pc:docMk/>
          <pc:sldMasterMk cId="1236174488" sldId="2147483648"/>
        </pc:sldMasterMkLst>
        <pc:sldLayoutChg chg="modTransition">
          <pc:chgData name="Nayla Alkaabi" userId="1fbd0e4e-7836-4105-afba-cb0a80a4a7aa" providerId="ADAL" clId="{65302A78-7644-4ED6-B8A7-BAB7F0A10859}" dt="2024-08-19T06:40:21.338" v="105"/>
          <pc:sldLayoutMkLst>
            <pc:docMk/>
            <pc:sldMasterMk cId="1236174488" sldId="2147483648"/>
            <pc:sldLayoutMk cId="1702693345" sldId="2147483649"/>
          </pc:sldLayoutMkLst>
        </pc:sldLayoutChg>
        <pc:sldLayoutChg chg="modTransition">
          <pc:chgData name="Nayla Alkaabi" userId="1fbd0e4e-7836-4105-afba-cb0a80a4a7aa" providerId="ADAL" clId="{65302A78-7644-4ED6-B8A7-BAB7F0A10859}" dt="2024-08-19T06:40:21.338" v="105"/>
          <pc:sldLayoutMkLst>
            <pc:docMk/>
            <pc:sldMasterMk cId="1236174488" sldId="2147483648"/>
            <pc:sldLayoutMk cId="1195458257" sldId="2147483650"/>
          </pc:sldLayoutMkLst>
        </pc:sldLayoutChg>
        <pc:sldLayoutChg chg="modTransition">
          <pc:chgData name="Nayla Alkaabi" userId="1fbd0e4e-7836-4105-afba-cb0a80a4a7aa" providerId="ADAL" clId="{65302A78-7644-4ED6-B8A7-BAB7F0A10859}" dt="2024-08-19T06:40:21.338" v="105"/>
          <pc:sldLayoutMkLst>
            <pc:docMk/>
            <pc:sldMasterMk cId="1236174488" sldId="2147483648"/>
            <pc:sldLayoutMk cId="618285751" sldId="2147483651"/>
          </pc:sldLayoutMkLst>
        </pc:sldLayoutChg>
      </pc:sldMasterChg>
    </pc:docChg>
  </pc:docChgLst>
  <pc:docChgLst>
    <pc:chgData name="Nayla Alkaabi" userId="1fbd0e4e-7836-4105-afba-cb0a80a4a7aa" providerId="ADAL" clId="{0C661D9B-8F1B-4B41-8433-68B5F0B9DEEE}"/>
    <pc:docChg chg="undo custSel addSld delSld modSld sldOrd">
      <pc:chgData name="Nayla Alkaabi" userId="1fbd0e4e-7836-4105-afba-cb0a80a4a7aa" providerId="ADAL" clId="{0C661D9B-8F1B-4B41-8433-68B5F0B9DEEE}" dt="2024-09-17T08:29:45.568" v="2345" actId="1076"/>
      <pc:docMkLst>
        <pc:docMk/>
      </pc:docMkLst>
      <pc:sldChg chg="modSp mod">
        <pc:chgData name="Nayla Alkaabi" userId="1fbd0e4e-7836-4105-afba-cb0a80a4a7aa" providerId="ADAL" clId="{0C661D9B-8F1B-4B41-8433-68B5F0B9DEEE}" dt="2024-09-15T10:09:47.617" v="228" actId="313"/>
        <pc:sldMkLst>
          <pc:docMk/>
          <pc:sldMk cId="1064726015" sldId="256"/>
        </pc:sldMkLst>
      </pc:sldChg>
      <pc:sldChg chg="del">
        <pc:chgData name="Nayla Alkaabi" userId="1fbd0e4e-7836-4105-afba-cb0a80a4a7aa" providerId="ADAL" clId="{0C661D9B-8F1B-4B41-8433-68B5F0B9DEEE}" dt="2024-09-15T09:56:15.251" v="183" actId="47"/>
        <pc:sldMkLst>
          <pc:docMk/>
          <pc:sldMk cId="3444278083" sldId="257"/>
        </pc:sldMkLst>
      </pc:sldChg>
      <pc:sldChg chg="addSp delSp modSp mod">
        <pc:chgData name="Nayla Alkaabi" userId="1fbd0e4e-7836-4105-afba-cb0a80a4a7aa" providerId="ADAL" clId="{0C661D9B-8F1B-4B41-8433-68B5F0B9DEEE}" dt="2024-09-15T10:44:14.027" v="653" actId="1076"/>
        <pc:sldMkLst>
          <pc:docMk/>
          <pc:sldMk cId="3464433916" sldId="258"/>
        </pc:sldMkLst>
      </pc:sldChg>
      <pc:sldChg chg="delSp modSp mod">
        <pc:chgData name="Nayla Alkaabi" userId="1fbd0e4e-7836-4105-afba-cb0a80a4a7aa" providerId="ADAL" clId="{0C661D9B-8F1B-4B41-8433-68B5F0B9DEEE}" dt="2024-09-15T10:48:14.259" v="683" actId="20577"/>
        <pc:sldMkLst>
          <pc:docMk/>
          <pc:sldMk cId="648331266" sldId="259"/>
        </pc:sldMkLst>
      </pc:sldChg>
      <pc:sldChg chg="addSp delSp modSp mod modNotesTx">
        <pc:chgData name="Nayla Alkaabi" userId="1fbd0e4e-7836-4105-afba-cb0a80a4a7aa" providerId="ADAL" clId="{0C661D9B-8F1B-4B41-8433-68B5F0B9DEEE}" dt="2024-09-16T10:13:30.548" v="1312"/>
        <pc:sldMkLst>
          <pc:docMk/>
          <pc:sldMk cId="1589025850" sldId="260"/>
        </pc:sldMkLst>
      </pc:sldChg>
      <pc:sldChg chg="delSp modSp mod">
        <pc:chgData name="Nayla Alkaabi" userId="1fbd0e4e-7836-4105-afba-cb0a80a4a7aa" providerId="ADAL" clId="{0C661D9B-8F1B-4B41-8433-68B5F0B9DEEE}" dt="2024-09-16T08:11:06.717" v="953" actId="1076"/>
        <pc:sldMkLst>
          <pc:docMk/>
          <pc:sldMk cId="2708246734" sldId="261"/>
        </pc:sldMkLst>
      </pc:sldChg>
      <pc:sldChg chg="addSp delSp modSp add del mod modAnim modNotesTx">
        <pc:chgData name="Nayla Alkaabi" userId="1fbd0e4e-7836-4105-afba-cb0a80a4a7aa" providerId="ADAL" clId="{0C661D9B-8F1B-4B41-8433-68B5F0B9DEEE}" dt="2024-09-16T10:19:07.635" v="1353" actId="1076"/>
        <pc:sldMkLst>
          <pc:docMk/>
          <pc:sldMk cId="2231181531" sldId="264"/>
        </pc:sldMkLst>
      </pc:sldChg>
      <pc:sldChg chg="addSp delSp modSp mod">
        <pc:chgData name="Nayla Alkaabi" userId="1fbd0e4e-7836-4105-afba-cb0a80a4a7aa" providerId="ADAL" clId="{0C661D9B-8F1B-4B41-8433-68B5F0B9DEEE}" dt="2024-09-15T10:53:33.282" v="719" actId="2711"/>
        <pc:sldMkLst>
          <pc:docMk/>
          <pc:sldMk cId="156027758" sldId="265"/>
        </pc:sldMkLst>
      </pc:sldChg>
      <pc:sldChg chg="addSp delSp modSp mod">
        <pc:chgData name="Nayla Alkaabi" userId="1fbd0e4e-7836-4105-afba-cb0a80a4a7aa" providerId="ADAL" clId="{0C661D9B-8F1B-4B41-8433-68B5F0B9DEEE}" dt="2024-09-17T08:29:45.568" v="2345" actId="1076"/>
        <pc:sldMkLst>
          <pc:docMk/>
          <pc:sldMk cId="329455253" sldId="15751"/>
        </pc:sldMkLst>
      </pc:sldChg>
      <pc:sldChg chg="del">
        <pc:chgData name="Nayla Alkaabi" userId="1fbd0e4e-7836-4105-afba-cb0a80a4a7aa" providerId="ADAL" clId="{0C661D9B-8F1B-4B41-8433-68B5F0B9DEEE}" dt="2024-09-15T10:00:26.661" v="197" actId="47"/>
        <pc:sldMkLst>
          <pc:docMk/>
          <pc:sldMk cId="3566274300" sldId="15752"/>
        </pc:sldMkLst>
      </pc:sldChg>
      <pc:sldChg chg="del">
        <pc:chgData name="Nayla Alkaabi" userId="1fbd0e4e-7836-4105-afba-cb0a80a4a7aa" providerId="ADAL" clId="{0C661D9B-8F1B-4B41-8433-68B5F0B9DEEE}" dt="2024-09-15T10:00:26.661" v="197" actId="47"/>
        <pc:sldMkLst>
          <pc:docMk/>
          <pc:sldMk cId="2424288180" sldId="15753"/>
        </pc:sldMkLst>
      </pc:sldChg>
      <pc:sldChg chg="del">
        <pc:chgData name="Nayla Alkaabi" userId="1fbd0e4e-7836-4105-afba-cb0a80a4a7aa" providerId="ADAL" clId="{0C661D9B-8F1B-4B41-8433-68B5F0B9DEEE}" dt="2024-09-15T10:00:26.661" v="197" actId="47"/>
        <pc:sldMkLst>
          <pc:docMk/>
          <pc:sldMk cId="3415421387" sldId="15754"/>
        </pc:sldMkLst>
      </pc:sldChg>
      <pc:sldChg chg="del">
        <pc:chgData name="Nayla Alkaabi" userId="1fbd0e4e-7836-4105-afba-cb0a80a4a7aa" providerId="ADAL" clId="{0C661D9B-8F1B-4B41-8433-68B5F0B9DEEE}" dt="2024-09-15T10:00:26.661" v="197" actId="47"/>
        <pc:sldMkLst>
          <pc:docMk/>
          <pc:sldMk cId="1362075449" sldId="15756"/>
        </pc:sldMkLst>
      </pc:sldChg>
      <pc:sldChg chg="addSp delSp modSp mod modNotesTx">
        <pc:chgData name="Nayla Alkaabi" userId="1fbd0e4e-7836-4105-afba-cb0a80a4a7aa" providerId="ADAL" clId="{0C661D9B-8F1B-4B41-8433-68B5F0B9DEEE}" dt="2024-09-16T10:13:52.731" v="1314"/>
        <pc:sldMkLst>
          <pc:docMk/>
          <pc:sldMk cId="2690757690" sldId="15757"/>
        </pc:sldMkLst>
      </pc:sldChg>
      <pc:sldChg chg="addSp delSp modSp mod modNotesTx">
        <pc:chgData name="Nayla Alkaabi" userId="1fbd0e4e-7836-4105-afba-cb0a80a4a7aa" providerId="ADAL" clId="{0C661D9B-8F1B-4B41-8433-68B5F0B9DEEE}" dt="2024-09-16T10:14:16.992" v="1315"/>
        <pc:sldMkLst>
          <pc:docMk/>
          <pc:sldMk cId="3764545920" sldId="15758"/>
        </pc:sldMkLst>
      </pc:sldChg>
      <pc:sldChg chg="del">
        <pc:chgData name="Nayla Alkaabi" userId="1fbd0e4e-7836-4105-afba-cb0a80a4a7aa" providerId="ADAL" clId="{0C661D9B-8F1B-4B41-8433-68B5F0B9DEEE}" dt="2024-09-15T10:00:26.661" v="197" actId="47"/>
        <pc:sldMkLst>
          <pc:docMk/>
          <pc:sldMk cId="2197695492" sldId="15759"/>
        </pc:sldMkLst>
      </pc:sldChg>
      <pc:sldChg chg="del">
        <pc:chgData name="Nayla Alkaabi" userId="1fbd0e4e-7836-4105-afba-cb0a80a4a7aa" providerId="ADAL" clId="{0C661D9B-8F1B-4B41-8433-68B5F0B9DEEE}" dt="2024-09-15T09:52:03.654" v="0" actId="47"/>
        <pc:sldMkLst>
          <pc:docMk/>
          <pc:sldMk cId="3994374437" sldId="15760"/>
        </pc:sldMkLst>
      </pc:sldChg>
      <pc:sldChg chg="modSp add mod">
        <pc:chgData name="Nayla Alkaabi" userId="1fbd0e4e-7836-4105-afba-cb0a80a4a7aa" providerId="ADAL" clId="{0C661D9B-8F1B-4B41-8433-68B5F0B9DEEE}" dt="2024-09-16T10:24:13.632" v="1377" actId="2085"/>
        <pc:sldMkLst>
          <pc:docMk/>
          <pc:sldMk cId="376589585" sldId="15762"/>
        </pc:sldMkLst>
      </pc:sldChg>
      <pc:sldChg chg="addSp delSp modSp add mod">
        <pc:chgData name="Nayla Alkaabi" userId="1fbd0e4e-7836-4105-afba-cb0a80a4a7aa" providerId="ADAL" clId="{0C661D9B-8F1B-4B41-8433-68B5F0B9DEEE}" dt="2024-09-15T11:31:22.292" v="924" actId="2711"/>
        <pc:sldMkLst>
          <pc:docMk/>
          <pc:sldMk cId="2302602379" sldId="15763"/>
        </pc:sldMkLst>
      </pc:sldChg>
      <pc:sldChg chg="modSp add mod">
        <pc:chgData name="Nayla Alkaabi" userId="1fbd0e4e-7836-4105-afba-cb0a80a4a7aa" providerId="ADAL" clId="{0C661D9B-8F1B-4B41-8433-68B5F0B9DEEE}" dt="2024-09-16T10:24:51.672" v="1384" actId="2085"/>
        <pc:sldMkLst>
          <pc:docMk/>
          <pc:sldMk cId="2134317612" sldId="15764"/>
        </pc:sldMkLst>
      </pc:sldChg>
      <pc:sldChg chg="addSp delSp modSp add mod">
        <pc:chgData name="Nayla Alkaabi" userId="1fbd0e4e-7836-4105-afba-cb0a80a4a7aa" providerId="ADAL" clId="{0C661D9B-8F1B-4B41-8433-68B5F0B9DEEE}" dt="2024-09-16T09:46:24.038" v="1107" actId="2711"/>
        <pc:sldMkLst>
          <pc:docMk/>
          <pc:sldMk cId="383777432" sldId="15765"/>
        </pc:sldMkLst>
      </pc:sldChg>
      <pc:sldChg chg="modSp add mod modNotesTx">
        <pc:chgData name="Nayla Alkaabi" userId="1fbd0e4e-7836-4105-afba-cb0a80a4a7aa" providerId="ADAL" clId="{0C661D9B-8F1B-4B41-8433-68B5F0B9DEEE}" dt="2024-09-16T10:37:42.678" v="1478" actId="6549"/>
        <pc:sldMkLst>
          <pc:docMk/>
          <pc:sldMk cId="174063830" sldId="15766"/>
        </pc:sldMkLst>
      </pc:sldChg>
      <pc:sldChg chg="addSp delSp modSp add mod">
        <pc:chgData name="Nayla Alkaabi" userId="1fbd0e4e-7836-4105-afba-cb0a80a4a7aa" providerId="ADAL" clId="{0C661D9B-8F1B-4B41-8433-68B5F0B9DEEE}" dt="2024-09-16T09:48:11.964" v="1124" actId="1076"/>
        <pc:sldMkLst>
          <pc:docMk/>
          <pc:sldMk cId="1633618013" sldId="15767"/>
        </pc:sldMkLst>
      </pc:sldChg>
      <pc:sldChg chg="addSp delSp modSp add mod ord">
        <pc:chgData name="Nayla Alkaabi" userId="1fbd0e4e-7836-4105-afba-cb0a80a4a7aa" providerId="ADAL" clId="{0C661D9B-8F1B-4B41-8433-68B5F0B9DEEE}" dt="2024-09-16T09:50:53.661" v="1125" actId="1076"/>
        <pc:sldMkLst>
          <pc:docMk/>
          <pc:sldMk cId="1448525321" sldId="15774"/>
        </pc:sldMkLst>
      </pc:sldChg>
      <pc:sldChg chg="addSp delSp modSp add mod ord">
        <pc:chgData name="Nayla Alkaabi" userId="1fbd0e4e-7836-4105-afba-cb0a80a4a7aa" providerId="ADAL" clId="{0C661D9B-8F1B-4B41-8433-68B5F0B9DEEE}" dt="2024-09-15T11:32:16.031" v="934" actId="1076"/>
        <pc:sldMkLst>
          <pc:docMk/>
          <pc:sldMk cId="492949222" sldId="15775"/>
        </pc:sldMkLst>
      </pc:sldChg>
      <pc:sldChg chg="addSp delSp modSp add mod">
        <pc:chgData name="Nayla Alkaabi" userId="1fbd0e4e-7836-4105-afba-cb0a80a4a7aa" providerId="ADAL" clId="{0C661D9B-8F1B-4B41-8433-68B5F0B9DEEE}" dt="2024-09-16T08:42:59.378" v="1077" actId="207"/>
        <pc:sldMkLst>
          <pc:docMk/>
          <pc:sldMk cId="4107929142" sldId="15780"/>
        </pc:sldMkLst>
      </pc:sldChg>
      <pc:sldChg chg="addSp delSp modSp add del mod">
        <pc:chgData name="Nayla Alkaabi" userId="1fbd0e4e-7836-4105-afba-cb0a80a4a7aa" providerId="ADAL" clId="{0C661D9B-8F1B-4B41-8433-68B5F0B9DEEE}" dt="2024-09-16T09:45:45.250" v="1103" actId="47"/>
        <pc:sldMkLst>
          <pc:docMk/>
          <pc:sldMk cId="2728359425" sldId="15781"/>
        </pc:sldMkLst>
      </pc:sldChg>
      <pc:sldChg chg="add del">
        <pc:chgData name="Nayla Alkaabi" userId="1fbd0e4e-7836-4105-afba-cb0a80a4a7aa" providerId="ADAL" clId="{0C661D9B-8F1B-4B41-8433-68B5F0B9DEEE}" dt="2024-09-15T12:00:19.072" v="949" actId="47"/>
        <pc:sldMkLst>
          <pc:docMk/>
          <pc:sldMk cId="2348118524" sldId="15782"/>
        </pc:sldMkLst>
      </pc:sldChg>
      <pc:sldChg chg="delSp modSp add mod modNotesTx">
        <pc:chgData name="Nayla Alkaabi" userId="1fbd0e4e-7836-4105-afba-cb0a80a4a7aa" providerId="ADAL" clId="{0C661D9B-8F1B-4B41-8433-68B5F0B9DEEE}" dt="2024-09-16T10:13:42.194" v="1313" actId="6549"/>
        <pc:sldMkLst>
          <pc:docMk/>
          <pc:sldMk cId="3910562916" sldId="15784"/>
        </pc:sldMkLst>
      </pc:sldChg>
      <pc:sldChg chg="delSp modSp add mod">
        <pc:chgData name="Nayla Alkaabi" userId="1fbd0e4e-7836-4105-afba-cb0a80a4a7aa" providerId="ADAL" clId="{0C661D9B-8F1B-4B41-8433-68B5F0B9DEEE}" dt="2024-09-16T08:18:46" v="994" actId="20577"/>
        <pc:sldMkLst>
          <pc:docMk/>
          <pc:sldMk cId="3701692395" sldId="15785"/>
        </pc:sldMkLst>
      </pc:sldChg>
      <pc:sldChg chg="addSp delSp modSp add mod ord">
        <pc:chgData name="Nayla Alkaabi" userId="1fbd0e4e-7836-4105-afba-cb0a80a4a7aa" providerId="ADAL" clId="{0C661D9B-8F1B-4B41-8433-68B5F0B9DEEE}" dt="2024-09-17T07:32:39.776" v="2162" actId="20577"/>
        <pc:sldMkLst>
          <pc:docMk/>
          <pc:sldMk cId="720724920" sldId="15786"/>
        </pc:sldMkLst>
      </pc:sldChg>
      <pc:sldChg chg="addSp delSp modSp add mod modAnim modNotesTx">
        <pc:chgData name="Nayla Alkaabi" userId="1fbd0e4e-7836-4105-afba-cb0a80a4a7aa" providerId="ADAL" clId="{0C661D9B-8F1B-4B41-8433-68B5F0B9DEEE}" dt="2024-09-16T10:25:15.071" v="1424" actId="20577"/>
        <pc:sldMkLst>
          <pc:docMk/>
          <pc:sldMk cId="2584448746" sldId="15787"/>
        </pc:sldMkLst>
      </pc:sldChg>
      <pc:sldChg chg="addSp delSp modSp add mod delAnim modAnim modNotesTx">
        <pc:chgData name="Nayla Alkaabi" userId="1fbd0e4e-7836-4105-afba-cb0a80a4a7aa" providerId="ADAL" clId="{0C661D9B-8F1B-4B41-8433-68B5F0B9DEEE}" dt="2024-09-16T10:25:18.092" v="1425"/>
        <pc:sldMkLst>
          <pc:docMk/>
          <pc:sldMk cId="3415451831" sldId="15788"/>
        </pc:sldMkLst>
      </pc:sldChg>
      <pc:sldChg chg="add del">
        <pc:chgData name="Nayla Alkaabi" userId="1fbd0e4e-7836-4105-afba-cb0a80a4a7aa" providerId="ADAL" clId="{0C661D9B-8F1B-4B41-8433-68B5F0B9DEEE}" dt="2024-09-16T09:44:41.493" v="1094" actId="47"/>
        <pc:sldMkLst>
          <pc:docMk/>
          <pc:sldMk cId="92032145" sldId="15789"/>
        </pc:sldMkLst>
      </pc:sldChg>
      <pc:sldChg chg="addSp delSp modSp add del mod delAnim modNotesTx">
        <pc:chgData name="Nayla Alkaabi" userId="1fbd0e4e-7836-4105-afba-cb0a80a4a7aa" providerId="ADAL" clId="{0C661D9B-8F1B-4B41-8433-68B5F0B9DEEE}" dt="2024-09-16T10:26:37.709" v="1443" actId="47"/>
        <pc:sldMkLst>
          <pc:docMk/>
          <pc:sldMk cId="789790711" sldId="15790"/>
        </pc:sldMkLst>
      </pc:sldChg>
      <pc:sldChg chg="addSp delSp modSp add mod">
        <pc:chgData name="Nayla Alkaabi" userId="1fbd0e4e-7836-4105-afba-cb0a80a4a7aa" providerId="ADAL" clId="{0C661D9B-8F1B-4B41-8433-68B5F0B9DEEE}" dt="2024-09-16T10:28:36.114" v="1466" actId="1076"/>
        <pc:sldMkLst>
          <pc:docMk/>
          <pc:sldMk cId="2557243245" sldId="15791"/>
        </pc:sldMkLst>
      </pc:sldChg>
      <pc:sldChg chg="addSp delSp modSp add mod delAnim modNotesTx">
        <pc:chgData name="Nayla Alkaabi" userId="1fbd0e4e-7836-4105-afba-cb0a80a4a7aa" providerId="ADAL" clId="{0C661D9B-8F1B-4B41-8433-68B5F0B9DEEE}" dt="2024-09-16T10:28:09.873" v="1459" actId="1076"/>
        <pc:sldMkLst>
          <pc:docMk/>
          <pc:sldMk cId="549957273" sldId="15792"/>
        </pc:sldMkLst>
      </pc:sldChg>
      <pc:sldChg chg="addSp delSp modSp add mod delAnim modNotesTx">
        <pc:chgData name="Nayla Alkaabi" userId="1fbd0e4e-7836-4105-afba-cb0a80a4a7aa" providerId="ADAL" clId="{0C661D9B-8F1B-4B41-8433-68B5F0B9DEEE}" dt="2024-09-17T07:38:20.302" v="2172"/>
        <pc:sldMkLst>
          <pc:docMk/>
          <pc:sldMk cId="4214567067" sldId="15793"/>
        </pc:sldMkLst>
      </pc:sldChg>
      <pc:sldChg chg="modSp add mod modNotesTx">
        <pc:chgData name="Nayla Alkaabi" userId="1fbd0e4e-7836-4105-afba-cb0a80a4a7aa" providerId="ADAL" clId="{0C661D9B-8F1B-4B41-8433-68B5F0B9DEEE}" dt="2024-09-17T08:10:21.711" v="2311" actId="20577"/>
        <pc:sldMkLst>
          <pc:docMk/>
          <pc:sldMk cId="1901716736" sldId="15794"/>
        </pc:sldMkLst>
      </pc:sldChg>
      <pc:sldChg chg="addSp delSp modSp add mod">
        <pc:chgData name="Nayla Alkaabi" userId="1fbd0e4e-7836-4105-afba-cb0a80a4a7aa" providerId="ADAL" clId="{0C661D9B-8F1B-4B41-8433-68B5F0B9DEEE}" dt="2024-09-17T08:26:20.035" v="2320" actId="1076"/>
        <pc:sldMkLst>
          <pc:docMk/>
          <pc:sldMk cId="2165117402" sldId="15795"/>
        </pc:sldMkLst>
      </pc:sldChg>
      <pc:sldChg chg="addSp modSp add mod ord">
        <pc:chgData name="Nayla Alkaabi" userId="1fbd0e4e-7836-4105-afba-cb0a80a4a7aa" providerId="ADAL" clId="{0C661D9B-8F1B-4B41-8433-68B5F0B9DEEE}" dt="2024-09-17T08:29:13.041" v="2343" actId="20577"/>
        <pc:sldMkLst>
          <pc:docMk/>
          <pc:sldMk cId="2675968915" sldId="15796"/>
        </pc:sldMkLst>
      </pc:sldChg>
    </pc:docChg>
  </pc:docChgLst>
  <pc:docChgLst>
    <pc:chgData name="Nayla Alkaabi" userId="1fbd0e4e-7836-4105-afba-cb0a80a4a7aa" providerId="ADAL" clId="{45614296-2E95-44BA-B304-A65B30B96421}"/>
    <pc:docChg chg="custSel addSld delSld modSld">
      <pc:chgData name="Nayla Alkaabi" userId="1fbd0e4e-7836-4105-afba-cb0a80a4a7aa" providerId="ADAL" clId="{45614296-2E95-44BA-B304-A65B30B96421}" dt="2024-10-06T14:57:57.866" v="192" actId="20577"/>
      <pc:docMkLst>
        <pc:docMk/>
      </pc:docMkLst>
      <pc:sldChg chg="modAnim">
        <pc:chgData name="Nayla Alkaabi" userId="1fbd0e4e-7836-4105-afba-cb0a80a4a7aa" providerId="ADAL" clId="{45614296-2E95-44BA-B304-A65B30B96421}" dt="2024-10-05T17:50:19.028" v="137"/>
        <pc:sldMkLst>
          <pc:docMk/>
          <pc:sldMk cId="2708246734" sldId="261"/>
        </pc:sldMkLst>
      </pc:sldChg>
      <pc:sldChg chg="addSp delSp modSp mod">
        <pc:chgData name="Nayla Alkaabi" userId="1fbd0e4e-7836-4105-afba-cb0a80a4a7aa" providerId="ADAL" clId="{45614296-2E95-44BA-B304-A65B30B96421}" dt="2024-10-05T17:48:45.811" v="123" actId="1076"/>
        <pc:sldMkLst>
          <pc:docMk/>
          <pc:sldMk cId="1448525321" sldId="15774"/>
        </pc:sldMkLst>
      </pc:sldChg>
      <pc:sldChg chg="addSp delSp modSp add mod">
        <pc:chgData name="Nayla Alkaabi" userId="1fbd0e4e-7836-4105-afba-cb0a80a4a7aa" providerId="ADAL" clId="{45614296-2E95-44BA-B304-A65B30B96421}" dt="2024-10-05T17:48:12.535" v="111"/>
        <pc:sldMkLst>
          <pc:docMk/>
          <pc:sldMk cId="492949222" sldId="15775"/>
        </pc:sldMkLst>
      </pc:sldChg>
      <pc:sldChg chg="modSp mod">
        <pc:chgData name="Nayla Alkaabi" userId="1fbd0e4e-7836-4105-afba-cb0a80a4a7aa" providerId="ADAL" clId="{45614296-2E95-44BA-B304-A65B30B96421}" dt="2024-10-05T17:48:55.760" v="125" actId="403"/>
        <pc:sldMkLst>
          <pc:docMk/>
          <pc:sldMk cId="2728359425" sldId="15781"/>
        </pc:sldMkLst>
      </pc:sldChg>
      <pc:sldChg chg="addSp delSp modSp mod delAnim modAnim">
        <pc:chgData name="Nayla Alkaabi" userId="1fbd0e4e-7836-4105-afba-cb0a80a4a7aa" providerId="ADAL" clId="{45614296-2E95-44BA-B304-A65B30B96421}" dt="2024-10-06T14:56:32.681" v="161" actId="1076"/>
        <pc:sldMkLst>
          <pc:docMk/>
          <pc:sldMk cId="3910562916" sldId="15784"/>
        </pc:sldMkLst>
      </pc:sldChg>
      <pc:sldChg chg="addSp delSp modSp mod delAnim modAnim">
        <pc:chgData name="Nayla Alkaabi" userId="1fbd0e4e-7836-4105-afba-cb0a80a4a7aa" providerId="ADAL" clId="{45614296-2E95-44BA-B304-A65B30B96421}" dt="2024-10-06T14:55:57.365" v="156" actId="1076"/>
        <pc:sldMkLst>
          <pc:docMk/>
          <pc:sldMk cId="2584448746" sldId="15787"/>
        </pc:sldMkLst>
      </pc:sldChg>
      <pc:sldChg chg="modSp mod">
        <pc:chgData name="Nayla Alkaabi" userId="1fbd0e4e-7836-4105-afba-cb0a80a4a7aa" providerId="ADAL" clId="{45614296-2E95-44BA-B304-A65B30B96421}" dt="2024-10-05T17:53:05.449" v="147" actId="1076"/>
        <pc:sldMkLst>
          <pc:docMk/>
          <pc:sldMk cId="549957273" sldId="15792"/>
        </pc:sldMkLst>
      </pc:sldChg>
      <pc:sldChg chg="addSp delSp modSp mod">
        <pc:chgData name="Nayla Alkaabi" userId="1fbd0e4e-7836-4105-afba-cb0a80a4a7aa" providerId="ADAL" clId="{45614296-2E95-44BA-B304-A65B30B96421}" dt="2024-10-05T17:51:57.762" v="142" actId="478"/>
        <pc:sldMkLst>
          <pc:docMk/>
          <pc:sldMk cId="3321504504" sldId="15797"/>
        </pc:sldMkLst>
      </pc:sldChg>
      <pc:sldChg chg="addSp delSp modSp mod">
        <pc:chgData name="Nayla Alkaabi" userId="1fbd0e4e-7836-4105-afba-cb0a80a4a7aa" providerId="ADAL" clId="{45614296-2E95-44BA-B304-A65B30B96421}" dt="2024-10-05T17:52:05.233" v="145" actId="478"/>
        <pc:sldMkLst>
          <pc:docMk/>
          <pc:sldMk cId="4056479043" sldId="15798"/>
        </pc:sldMkLst>
      </pc:sldChg>
      <pc:sldChg chg="modSp mod">
        <pc:chgData name="Nayla Alkaabi" userId="1fbd0e4e-7836-4105-afba-cb0a80a4a7aa" providerId="ADAL" clId="{45614296-2E95-44BA-B304-A65B30B96421}" dt="2024-10-06T14:57:57.866" v="192" actId="20577"/>
        <pc:sldMkLst>
          <pc:docMk/>
          <pc:sldMk cId="4079124348" sldId="15799"/>
        </pc:sldMkLst>
      </pc:sldChg>
      <pc:sldChg chg="modSp mod">
        <pc:chgData name="Nayla Alkaabi" userId="1fbd0e4e-7836-4105-afba-cb0a80a4a7aa" providerId="ADAL" clId="{45614296-2E95-44BA-B304-A65B30B96421}" dt="2024-10-05T17:49:38.474" v="132" actId="403"/>
        <pc:sldMkLst>
          <pc:docMk/>
          <pc:sldMk cId="3981307209" sldId="15802"/>
        </pc:sldMkLst>
      </pc:sldChg>
      <pc:sldChg chg="modSp mod">
        <pc:chgData name="Nayla Alkaabi" userId="1fbd0e4e-7836-4105-afba-cb0a80a4a7aa" providerId="ADAL" clId="{45614296-2E95-44BA-B304-A65B30B96421}" dt="2024-10-05T17:45:09.665" v="12" actId="108"/>
        <pc:sldMkLst>
          <pc:docMk/>
          <pc:sldMk cId="1262927324" sldId="15803"/>
        </pc:sldMkLst>
      </pc:sldChg>
      <pc:sldChg chg="addSp delSp modSp mod">
        <pc:chgData name="Nayla Alkaabi" userId="1fbd0e4e-7836-4105-afba-cb0a80a4a7aa" providerId="ADAL" clId="{45614296-2E95-44BA-B304-A65B30B96421}" dt="2024-10-05T17:45:48.768" v="58" actId="14100"/>
        <pc:sldMkLst>
          <pc:docMk/>
          <pc:sldMk cId="4165181121" sldId="15804"/>
        </pc:sldMkLst>
      </pc:sldChg>
      <pc:sldChg chg="addSp delSp modSp mod">
        <pc:chgData name="Nayla Alkaabi" userId="1fbd0e4e-7836-4105-afba-cb0a80a4a7aa" providerId="ADAL" clId="{45614296-2E95-44BA-B304-A65B30B96421}" dt="2024-10-05T17:46:14.107" v="98" actId="14100"/>
        <pc:sldMkLst>
          <pc:docMk/>
          <pc:sldMk cId="1963403077" sldId="15805"/>
        </pc:sldMkLst>
      </pc:sldChg>
      <pc:sldChg chg="modSp mod">
        <pc:chgData name="Nayla Alkaabi" userId="1fbd0e4e-7836-4105-afba-cb0a80a4a7aa" providerId="ADAL" clId="{45614296-2E95-44BA-B304-A65B30B96421}" dt="2024-10-05T17:46:28.749" v="99" actId="1076"/>
        <pc:sldMkLst>
          <pc:docMk/>
          <pc:sldMk cId="171844905" sldId="15806"/>
        </pc:sldMkLst>
      </pc:sldChg>
      <pc:sldChg chg="addSp delSp modSp mod">
        <pc:chgData name="Nayla Alkaabi" userId="1fbd0e4e-7836-4105-afba-cb0a80a4a7aa" providerId="ADAL" clId="{45614296-2E95-44BA-B304-A65B30B96421}" dt="2024-10-05T17:51:06.494" v="139"/>
        <pc:sldMkLst>
          <pc:docMk/>
          <pc:sldMk cId="3047200229" sldId="15807"/>
        </pc:sldMkLst>
      </pc:sldChg>
      <pc:sldChg chg="modSp mod">
        <pc:chgData name="Nayla Alkaabi" userId="1fbd0e4e-7836-4105-afba-cb0a80a4a7aa" providerId="ADAL" clId="{45614296-2E95-44BA-B304-A65B30B96421}" dt="2024-10-05T17:46:50.723" v="101" actId="1076"/>
        <pc:sldMkLst>
          <pc:docMk/>
          <pc:sldMk cId="3900557520" sldId="15810"/>
        </pc:sldMkLst>
      </pc:sldChg>
      <pc:sldChg chg="del">
        <pc:chgData name="Nayla Alkaabi" userId="1fbd0e4e-7836-4105-afba-cb0a80a4a7aa" providerId="ADAL" clId="{45614296-2E95-44BA-B304-A65B30B96421}" dt="2024-10-05T17:48:02.002" v="108" actId="47"/>
        <pc:sldMkLst>
          <pc:docMk/>
          <pc:sldMk cId="3497288841" sldId="15811"/>
        </pc:sldMkLst>
      </pc:sldChg>
      <pc:sldChg chg="addSp delSp modSp mod">
        <pc:chgData name="Nayla Alkaabi" userId="1fbd0e4e-7836-4105-afba-cb0a80a4a7aa" providerId="ADAL" clId="{45614296-2E95-44BA-B304-A65B30B96421}" dt="2024-10-05T17:44:50.079" v="11" actId="207"/>
        <pc:sldMkLst>
          <pc:docMk/>
          <pc:sldMk cId="1860120874" sldId="15812"/>
        </pc:sldMkLst>
      </pc:sldChg>
      <pc:sldChg chg="modSp mod">
        <pc:chgData name="Nayla Alkaabi" userId="1fbd0e4e-7836-4105-afba-cb0a80a4a7aa" providerId="ADAL" clId="{45614296-2E95-44BA-B304-A65B30B96421}" dt="2024-10-05T17:49:05.558" v="127" actId="1076"/>
        <pc:sldMkLst>
          <pc:docMk/>
          <pc:sldMk cId="3925731619" sldId="15813"/>
        </pc:sldMkLst>
      </pc:sldChg>
      <pc:sldChg chg="modSp">
        <pc:chgData name="Nayla Alkaabi" userId="1fbd0e4e-7836-4105-afba-cb0a80a4a7aa" providerId="ADAL" clId="{45614296-2E95-44BA-B304-A65B30B96421}" dt="2024-10-05T17:49:48.679" v="133" actId="1076"/>
        <pc:sldMkLst>
          <pc:docMk/>
          <pc:sldMk cId="562017944" sldId="1581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diagrams/_rels/data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ata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ata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ata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svg"/><Relationship Id="rId1" Type="http://schemas.openxmlformats.org/officeDocument/2006/relationships/image" Target="../media/image93.png"/><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9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12A700-3BAB-4A4E-90B7-39C21630430E}"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2C9B312A-21DA-4B30-BB51-EE1C1753154D}">
      <dgm:prSet phldrT="[Text]" custT="1"/>
      <dgm:spPr/>
      <dgm:t>
        <a:bodyPr/>
        <a:lstStyle/>
        <a:p>
          <a:r>
            <a:rPr lang="en-US" sz="2000" b="1" dirty="0"/>
            <a:t>Centrality of Play</a:t>
          </a:r>
          <a:endParaRPr lang="en-GB" sz="2000" b="1" dirty="0"/>
        </a:p>
      </dgm:t>
    </dgm:pt>
    <dgm:pt modelId="{D98C6D14-A5F0-4788-AA6F-D8352323AE3E}" type="parTrans" cxnId="{BBE0B30E-D192-4C6D-8387-2E759A375B89}">
      <dgm:prSet/>
      <dgm:spPr/>
      <dgm:t>
        <a:bodyPr/>
        <a:lstStyle/>
        <a:p>
          <a:endParaRPr lang="en-GB"/>
        </a:p>
      </dgm:t>
    </dgm:pt>
    <dgm:pt modelId="{3F85C25E-86D6-432F-A5D7-41DF0626F2FA}" type="sibTrans" cxnId="{BBE0B30E-D192-4C6D-8387-2E759A375B89}">
      <dgm:prSet/>
      <dgm:spPr/>
      <dgm:t>
        <a:bodyPr/>
        <a:lstStyle/>
        <a:p>
          <a:endParaRPr lang="en-GB"/>
        </a:p>
      </dgm:t>
    </dgm:pt>
    <dgm:pt modelId="{03F374EA-C3B2-4C70-8BCF-8320EB7D9E9B}">
      <dgm:prSet phldrT="[Text]"/>
      <dgm:spPr/>
      <dgm:t>
        <a:bodyPr/>
        <a:lstStyle/>
        <a:p>
          <a:r>
            <a:rPr lang="en-US" dirty="0"/>
            <a:t>2</a:t>
          </a:r>
          <a:endParaRPr lang="en-GB" dirty="0"/>
        </a:p>
      </dgm:t>
    </dgm:pt>
    <dgm:pt modelId="{4C5E7D49-4578-4EF2-B9E0-36B631CB2EC7}" type="parTrans" cxnId="{38CF4BB2-FEC8-4784-A75D-B40ACC65D5E4}">
      <dgm:prSet/>
      <dgm:spPr/>
      <dgm:t>
        <a:bodyPr/>
        <a:lstStyle/>
        <a:p>
          <a:endParaRPr lang="en-GB"/>
        </a:p>
      </dgm:t>
    </dgm:pt>
    <dgm:pt modelId="{80D132D6-9AC6-45DB-955F-83AFD2307E7B}" type="sibTrans" cxnId="{38CF4BB2-FEC8-4784-A75D-B40ACC65D5E4}">
      <dgm:prSet/>
      <dgm:spPr/>
      <dgm:t>
        <a:bodyPr/>
        <a:lstStyle/>
        <a:p>
          <a:endParaRPr lang="en-GB"/>
        </a:p>
      </dgm:t>
    </dgm:pt>
    <dgm:pt modelId="{B96FE486-34BA-4B77-8D67-8B99653CC53C}">
      <dgm:prSet phldrT="[Text]" custT="1"/>
      <dgm:spPr/>
      <dgm:t>
        <a:bodyPr/>
        <a:lstStyle/>
        <a:p>
          <a:r>
            <a:rPr lang="en-US" sz="1800" b="1" dirty="0"/>
            <a:t>Holistic Development </a:t>
          </a:r>
          <a:endParaRPr lang="en-GB" sz="1800" b="1" dirty="0"/>
        </a:p>
      </dgm:t>
    </dgm:pt>
    <dgm:pt modelId="{F5F0B2FD-000F-48D5-A293-0024ABCC91CB}" type="parTrans" cxnId="{E2772C94-FE07-44B9-8371-3BE08629DFC3}">
      <dgm:prSet/>
      <dgm:spPr/>
      <dgm:t>
        <a:bodyPr/>
        <a:lstStyle/>
        <a:p>
          <a:endParaRPr lang="en-GB"/>
        </a:p>
      </dgm:t>
    </dgm:pt>
    <dgm:pt modelId="{CCDC23A7-E047-4ED8-B92E-314F380AC9C4}" type="sibTrans" cxnId="{E2772C94-FE07-44B9-8371-3BE08629DFC3}">
      <dgm:prSet/>
      <dgm:spPr/>
      <dgm:t>
        <a:bodyPr/>
        <a:lstStyle/>
        <a:p>
          <a:endParaRPr lang="en-GB"/>
        </a:p>
      </dgm:t>
    </dgm:pt>
    <dgm:pt modelId="{FC42BD3C-E9A6-42B5-B903-53051EC5B77A}">
      <dgm:prSet phldrT="[Text]" custT="1"/>
      <dgm:spPr/>
      <dgm:t>
        <a:bodyPr/>
        <a:lstStyle/>
        <a:p>
          <a:pPr algn="ctr"/>
          <a:endParaRPr lang="en-GB" sz="1600" b="1" dirty="0"/>
        </a:p>
        <a:p>
          <a:pPr algn="ctr"/>
          <a:r>
            <a:rPr lang="en-GB" sz="1600" b="1" dirty="0"/>
            <a:t>Nurturing and Inclusive </a:t>
          </a:r>
        </a:p>
        <a:p>
          <a:pPr algn="ctr"/>
          <a:r>
            <a:rPr lang="en-GB" sz="1600" b="1" dirty="0"/>
            <a:t>Environment </a:t>
          </a:r>
        </a:p>
      </dgm:t>
    </dgm:pt>
    <dgm:pt modelId="{33B86949-1718-4AF5-BB47-2FABBB799F1B}" type="parTrans" cxnId="{FF1F1095-3E52-4BB1-9913-73057754EAE7}">
      <dgm:prSet/>
      <dgm:spPr/>
      <dgm:t>
        <a:bodyPr/>
        <a:lstStyle/>
        <a:p>
          <a:endParaRPr lang="en-GB"/>
        </a:p>
      </dgm:t>
    </dgm:pt>
    <dgm:pt modelId="{7F140D3E-7D53-4C54-B087-924F9BEF004E}" type="sibTrans" cxnId="{FF1F1095-3E52-4BB1-9913-73057754EAE7}">
      <dgm:prSet/>
      <dgm:spPr/>
      <dgm:t>
        <a:bodyPr/>
        <a:lstStyle/>
        <a:p>
          <a:endParaRPr lang="en-GB"/>
        </a:p>
      </dgm:t>
    </dgm:pt>
    <dgm:pt modelId="{AC3A4FD0-C881-4BF5-977E-B5967A8CA3BC}">
      <dgm:prSet phldrT="[Text]"/>
      <dgm:spPr/>
      <dgm:t>
        <a:bodyPr/>
        <a:lstStyle/>
        <a:p>
          <a:r>
            <a:rPr lang="en-US" dirty="0"/>
            <a:t>1</a:t>
          </a:r>
          <a:endParaRPr lang="en-GB" dirty="0"/>
        </a:p>
      </dgm:t>
    </dgm:pt>
    <dgm:pt modelId="{9CA789D0-21C8-448D-8453-9ACB7E692B5E}" type="sibTrans" cxnId="{31E56E99-6404-4FB8-ADEC-A14E268E76A5}">
      <dgm:prSet/>
      <dgm:spPr/>
      <dgm:t>
        <a:bodyPr/>
        <a:lstStyle/>
        <a:p>
          <a:endParaRPr lang="en-GB"/>
        </a:p>
      </dgm:t>
    </dgm:pt>
    <dgm:pt modelId="{C5013788-49F9-4427-9F46-E6011395FD04}" type="parTrans" cxnId="{31E56E99-6404-4FB8-ADEC-A14E268E76A5}">
      <dgm:prSet/>
      <dgm:spPr/>
      <dgm:t>
        <a:bodyPr/>
        <a:lstStyle/>
        <a:p>
          <a:endParaRPr lang="en-GB"/>
        </a:p>
      </dgm:t>
    </dgm:pt>
    <dgm:pt modelId="{5E86E4DF-C69D-4CD8-A9FA-275CE58D7737}">
      <dgm:prSet/>
      <dgm:spPr/>
      <dgm:t>
        <a:bodyPr/>
        <a:lstStyle/>
        <a:p>
          <a:pPr algn="l"/>
          <a:endParaRPr lang="en-GB" sz="900" dirty="0"/>
        </a:p>
      </dgm:t>
    </dgm:pt>
    <dgm:pt modelId="{1BC16072-4F9A-49F5-A850-2D072559A893}" type="parTrans" cxnId="{6D9E2BAD-3195-4E83-8BDB-BFE1840BF137}">
      <dgm:prSet/>
      <dgm:spPr/>
      <dgm:t>
        <a:bodyPr/>
        <a:lstStyle/>
        <a:p>
          <a:endParaRPr lang="en-GB"/>
        </a:p>
      </dgm:t>
    </dgm:pt>
    <dgm:pt modelId="{511F0D3C-4140-4C10-8B92-19B2EB9403F7}" type="sibTrans" cxnId="{6D9E2BAD-3195-4E83-8BDB-BFE1840BF137}">
      <dgm:prSet/>
      <dgm:spPr/>
      <dgm:t>
        <a:bodyPr/>
        <a:lstStyle/>
        <a:p>
          <a:endParaRPr lang="en-GB"/>
        </a:p>
      </dgm:t>
    </dgm:pt>
    <dgm:pt modelId="{C57E9DF9-4A1B-4937-A12E-067156336CA7}">
      <dgm:prSet phldrT="[Text]"/>
      <dgm:spPr/>
      <dgm:t>
        <a:bodyPr/>
        <a:lstStyle/>
        <a:p>
          <a:r>
            <a:rPr lang="en-US" dirty="0"/>
            <a:t>3</a:t>
          </a:r>
          <a:endParaRPr lang="en-GB" dirty="0"/>
        </a:p>
      </dgm:t>
    </dgm:pt>
    <dgm:pt modelId="{464C7884-EB06-41F4-AD7C-3B1C7E79C271}" type="sibTrans" cxnId="{73AFC8FD-3475-4E35-A3C7-0EBC5D82916D}">
      <dgm:prSet/>
      <dgm:spPr/>
      <dgm:t>
        <a:bodyPr/>
        <a:lstStyle/>
        <a:p>
          <a:endParaRPr lang="en-GB"/>
        </a:p>
      </dgm:t>
    </dgm:pt>
    <dgm:pt modelId="{635DB70B-D716-4C39-930A-A22E1E6A22E3}" type="parTrans" cxnId="{73AFC8FD-3475-4E35-A3C7-0EBC5D82916D}">
      <dgm:prSet/>
      <dgm:spPr/>
      <dgm:t>
        <a:bodyPr/>
        <a:lstStyle/>
        <a:p>
          <a:endParaRPr lang="en-GB"/>
        </a:p>
      </dgm:t>
    </dgm:pt>
    <dgm:pt modelId="{36E08CE4-8B95-4C71-8E6E-658FBD2E4C7E}" type="pres">
      <dgm:prSet presAssocID="{A112A700-3BAB-4A4E-90B7-39C21630430E}" presName="Name0" presStyleCnt="0">
        <dgm:presLayoutVars>
          <dgm:chMax/>
          <dgm:chPref/>
          <dgm:dir/>
        </dgm:presLayoutVars>
      </dgm:prSet>
      <dgm:spPr/>
    </dgm:pt>
    <dgm:pt modelId="{30859783-D587-4FD8-87BB-836CAF390311}" type="pres">
      <dgm:prSet presAssocID="{AC3A4FD0-C881-4BF5-977E-B5967A8CA3BC}" presName="composite" presStyleCnt="0">
        <dgm:presLayoutVars>
          <dgm:chMax val="1"/>
          <dgm:chPref val="1"/>
        </dgm:presLayoutVars>
      </dgm:prSet>
      <dgm:spPr/>
    </dgm:pt>
    <dgm:pt modelId="{F4ACFF65-E575-4498-9D33-2041D97AB65E}" type="pres">
      <dgm:prSet presAssocID="{AC3A4FD0-C881-4BF5-977E-B5967A8CA3BC}" presName="Accent" presStyleLbl="trAlignAcc1" presStyleIdx="0" presStyleCnt="3">
        <dgm:presLayoutVars>
          <dgm:chMax val="0"/>
          <dgm:chPref val="0"/>
        </dgm:presLayoutVars>
      </dgm:prSet>
      <dgm:spPr/>
    </dgm:pt>
    <dgm:pt modelId="{06CEAC52-BCF0-493F-99CB-958BF4FE848C}" type="pres">
      <dgm:prSet presAssocID="{AC3A4FD0-C881-4BF5-977E-B5967A8CA3BC}" presName="Image" presStyleLbl="alignImgPlace1" presStyleIdx="0" presStyleCnt="3">
        <dgm:presLayoutVars>
          <dgm:chMax val="0"/>
          <dgm:chPref val="0"/>
        </dgm:presLayoutVars>
      </dgm:prSet>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F18FD4-636A-45C4-BDE8-DFEFD53C84AB}" type="pres">
      <dgm:prSet presAssocID="{AC3A4FD0-C881-4BF5-977E-B5967A8CA3BC}" presName="ChildComposite" presStyleCnt="0"/>
      <dgm:spPr/>
    </dgm:pt>
    <dgm:pt modelId="{0D9FF0C5-9209-462C-9401-E3DF92940B76}" type="pres">
      <dgm:prSet presAssocID="{AC3A4FD0-C881-4BF5-977E-B5967A8CA3BC}" presName="Child" presStyleLbl="node1" presStyleIdx="0" presStyleCnt="3">
        <dgm:presLayoutVars>
          <dgm:chMax val="0"/>
          <dgm:chPref val="0"/>
          <dgm:bulletEnabled val="1"/>
        </dgm:presLayoutVars>
      </dgm:prSet>
      <dgm:spPr/>
    </dgm:pt>
    <dgm:pt modelId="{68DBBC2D-0BDF-4D33-A8FD-AA83278256D7}" type="pres">
      <dgm:prSet presAssocID="{AC3A4FD0-C881-4BF5-977E-B5967A8CA3BC}" presName="Parent" presStyleLbl="revTx" presStyleIdx="0" presStyleCnt="3">
        <dgm:presLayoutVars>
          <dgm:chMax val="1"/>
          <dgm:chPref val="0"/>
          <dgm:bulletEnabled val="1"/>
        </dgm:presLayoutVars>
      </dgm:prSet>
      <dgm:spPr/>
    </dgm:pt>
    <dgm:pt modelId="{553751E1-E91B-4ABD-BEB8-A7504031A243}" type="pres">
      <dgm:prSet presAssocID="{9CA789D0-21C8-448D-8453-9ACB7E692B5E}" presName="sibTrans" presStyleCnt="0"/>
      <dgm:spPr/>
    </dgm:pt>
    <dgm:pt modelId="{669D057D-BC72-473D-8575-A80C2F07889F}" type="pres">
      <dgm:prSet presAssocID="{03F374EA-C3B2-4C70-8BCF-8320EB7D9E9B}" presName="composite" presStyleCnt="0">
        <dgm:presLayoutVars>
          <dgm:chMax val="1"/>
          <dgm:chPref val="1"/>
        </dgm:presLayoutVars>
      </dgm:prSet>
      <dgm:spPr/>
    </dgm:pt>
    <dgm:pt modelId="{3DE4BB06-3BCB-4809-9170-F7BC1DF0F9B9}" type="pres">
      <dgm:prSet presAssocID="{03F374EA-C3B2-4C70-8BCF-8320EB7D9E9B}" presName="Accent" presStyleLbl="trAlignAcc1" presStyleIdx="1" presStyleCnt="3">
        <dgm:presLayoutVars>
          <dgm:chMax val="0"/>
          <dgm:chPref val="0"/>
        </dgm:presLayoutVars>
      </dgm:prSet>
      <dgm:spPr/>
    </dgm:pt>
    <dgm:pt modelId="{DD15E5DF-1120-4BC0-A81B-33CFFFF53808}" type="pres">
      <dgm:prSet presAssocID="{03F374EA-C3B2-4C70-8BCF-8320EB7D9E9B}" presName="Image" presStyleLbl="alignImgPlace1" presStyleIdx="1" presStyleCnt="3">
        <dgm:presLayoutVars>
          <dgm:chMax val="0"/>
          <dgm:chPref val="0"/>
        </dgm:presLayoutVars>
      </dgm:prSet>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164C8B7-2FE5-4B91-A34D-BEAB36E73CC0}" type="pres">
      <dgm:prSet presAssocID="{03F374EA-C3B2-4C70-8BCF-8320EB7D9E9B}" presName="ChildComposite" presStyleCnt="0"/>
      <dgm:spPr/>
    </dgm:pt>
    <dgm:pt modelId="{40E1CD5C-8CD4-4D08-AAD4-C27CD0DE43DF}" type="pres">
      <dgm:prSet presAssocID="{03F374EA-C3B2-4C70-8BCF-8320EB7D9E9B}" presName="Child" presStyleLbl="node1" presStyleIdx="1" presStyleCnt="3">
        <dgm:presLayoutVars>
          <dgm:chMax val="0"/>
          <dgm:chPref val="0"/>
          <dgm:bulletEnabled val="1"/>
        </dgm:presLayoutVars>
      </dgm:prSet>
      <dgm:spPr/>
    </dgm:pt>
    <dgm:pt modelId="{EFDFA12E-03FE-47ED-A867-53244FB70BC0}" type="pres">
      <dgm:prSet presAssocID="{03F374EA-C3B2-4C70-8BCF-8320EB7D9E9B}" presName="Parent" presStyleLbl="revTx" presStyleIdx="1" presStyleCnt="3">
        <dgm:presLayoutVars>
          <dgm:chMax val="1"/>
          <dgm:chPref val="0"/>
          <dgm:bulletEnabled val="1"/>
        </dgm:presLayoutVars>
      </dgm:prSet>
      <dgm:spPr/>
    </dgm:pt>
    <dgm:pt modelId="{F3B62806-52AD-4BB4-B033-50844F58AF69}" type="pres">
      <dgm:prSet presAssocID="{80D132D6-9AC6-45DB-955F-83AFD2307E7B}" presName="sibTrans" presStyleCnt="0"/>
      <dgm:spPr/>
    </dgm:pt>
    <dgm:pt modelId="{65450DD6-920E-482C-8AD7-BFE58492FDC2}" type="pres">
      <dgm:prSet presAssocID="{C57E9DF9-4A1B-4937-A12E-067156336CA7}" presName="composite" presStyleCnt="0">
        <dgm:presLayoutVars>
          <dgm:chMax val="1"/>
          <dgm:chPref val="1"/>
        </dgm:presLayoutVars>
      </dgm:prSet>
      <dgm:spPr/>
    </dgm:pt>
    <dgm:pt modelId="{F941B127-0516-4009-8369-29B53620F766}" type="pres">
      <dgm:prSet presAssocID="{C57E9DF9-4A1B-4937-A12E-067156336CA7}" presName="Accent" presStyleLbl="trAlignAcc1" presStyleIdx="2" presStyleCnt="3">
        <dgm:presLayoutVars>
          <dgm:chMax val="0"/>
          <dgm:chPref val="0"/>
        </dgm:presLayoutVars>
      </dgm:prSet>
      <dgm:spPr/>
    </dgm:pt>
    <dgm:pt modelId="{E4758355-C484-42C7-BBEA-8D3CFF2AC0EC}" type="pres">
      <dgm:prSet presAssocID="{C57E9DF9-4A1B-4937-A12E-067156336CA7}" presName="Image" presStyleLbl="alignImgPlace1" presStyleIdx="2" presStyleCnt="3">
        <dgm:presLayoutVars>
          <dgm:chMax val="0"/>
          <dgm:chPref val="0"/>
        </dgm:presLayoutVars>
      </dgm:prSet>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BACE88F8-9034-4CE9-ADB2-A278E23A4B24}" type="pres">
      <dgm:prSet presAssocID="{C57E9DF9-4A1B-4937-A12E-067156336CA7}" presName="ChildComposite" presStyleCnt="0"/>
      <dgm:spPr/>
    </dgm:pt>
    <dgm:pt modelId="{9433187B-1935-4521-ABAD-1261379B0F8D}" type="pres">
      <dgm:prSet presAssocID="{C57E9DF9-4A1B-4937-A12E-067156336CA7}" presName="Child" presStyleLbl="node1" presStyleIdx="2" presStyleCnt="3" custScaleY="127782" custLinFactNeighborX="-347" custLinFactNeighborY="6163">
        <dgm:presLayoutVars>
          <dgm:chMax val="0"/>
          <dgm:chPref val="0"/>
          <dgm:bulletEnabled val="1"/>
        </dgm:presLayoutVars>
      </dgm:prSet>
      <dgm:spPr/>
    </dgm:pt>
    <dgm:pt modelId="{F415640F-9478-4E49-A27D-CDC7B74E1BDF}" type="pres">
      <dgm:prSet presAssocID="{C57E9DF9-4A1B-4937-A12E-067156336CA7}" presName="Parent" presStyleLbl="revTx" presStyleIdx="2" presStyleCnt="3">
        <dgm:presLayoutVars>
          <dgm:chMax val="1"/>
          <dgm:chPref val="0"/>
          <dgm:bulletEnabled val="1"/>
        </dgm:presLayoutVars>
      </dgm:prSet>
      <dgm:spPr/>
    </dgm:pt>
  </dgm:ptLst>
  <dgm:cxnLst>
    <dgm:cxn modelId="{BBE0B30E-D192-4C6D-8387-2E759A375B89}" srcId="{AC3A4FD0-C881-4BF5-977E-B5967A8CA3BC}" destId="{2C9B312A-21DA-4B30-BB51-EE1C1753154D}" srcOrd="0" destOrd="0" parTransId="{D98C6D14-A5F0-4788-AA6F-D8352323AE3E}" sibTransId="{3F85C25E-86D6-432F-A5D7-41DF0626F2FA}"/>
    <dgm:cxn modelId="{615A443A-91F8-4097-B040-15D4DDD44724}" type="presOf" srcId="{C57E9DF9-4A1B-4937-A12E-067156336CA7}" destId="{F415640F-9478-4E49-A27D-CDC7B74E1BDF}" srcOrd="0" destOrd="0" presId="urn:microsoft.com/office/officeart/2008/layout/CaptionedPictures"/>
    <dgm:cxn modelId="{71BFA84B-59A5-4B95-864C-CA4555E14CBB}" type="presOf" srcId="{FC42BD3C-E9A6-42B5-B903-53051EC5B77A}" destId="{9433187B-1935-4521-ABAD-1261379B0F8D}" srcOrd="0" destOrd="0" presId="urn:microsoft.com/office/officeart/2008/layout/CaptionedPictures"/>
    <dgm:cxn modelId="{2D939656-E851-485C-8314-418FA0A29AC5}" type="presOf" srcId="{A112A700-3BAB-4A4E-90B7-39C21630430E}" destId="{36E08CE4-8B95-4C71-8E6E-658FBD2E4C7E}" srcOrd="0" destOrd="0" presId="urn:microsoft.com/office/officeart/2008/layout/CaptionedPictures"/>
    <dgm:cxn modelId="{9B78F486-40B4-4EFF-8CAA-29129E8FB14B}" type="presOf" srcId="{B96FE486-34BA-4B77-8D67-8B99653CC53C}" destId="{40E1CD5C-8CD4-4D08-AAD4-C27CD0DE43DF}" srcOrd="0" destOrd="0" presId="urn:microsoft.com/office/officeart/2008/layout/CaptionedPictures"/>
    <dgm:cxn modelId="{B530E590-554D-4168-8A62-E20DBD135D41}" type="presOf" srcId="{5E86E4DF-C69D-4CD8-A9FA-275CE58D7737}" destId="{9433187B-1935-4521-ABAD-1261379B0F8D}" srcOrd="0" destOrd="1" presId="urn:microsoft.com/office/officeart/2008/layout/CaptionedPictures"/>
    <dgm:cxn modelId="{E2772C94-FE07-44B9-8371-3BE08629DFC3}" srcId="{03F374EA-C3B2-4C70-8BCF-8320EB7D9E9B}" destId="{B96FE486-34BA-4B77-8D67-8B99653CC53C}" srcOrd="0" destOrd="0" parTransId="{F5F0B2FD-000F-48D5-A293-0024ABCC91CB}" sibTransId="{CCDC23A7-E047-4ED8-B92E-314F380AC9C4}"/>
    <dgm:cxn modelId="{FF1F1095-3E52-4BB1-9913-73057754EAE7}" srcId="{C57E9DF9-4A1B-4937-A12E-067156336CA7}" destId="{FC42BD3C-E9A6-42B5-B903-53051EC5B77A}" srcOrd="0" destOrd="0" parTransId="{33B86949-1718-4AF5-BB47-2FABBB799F1B}" sibTransId="{7F140D3E-7D53-4C54-B087-924F9BEF004E}"/>
    <dgm:cxn modelId="{31E56E99-6404-4FB8-ADEC-A14E268E76A5}" srcId="{A112A700-3BAB-4A4E-90B7-39C21630430E}" destId="{AC3A4FD0-C881-4BF5-977E-B5967A8CA3BC}" srcOrd="0" destOrd="0" parTransId="{C5013788-49F9-4427-9F46-E6011395FD04}" sibTransId="{9CA789D0-21C8-448D-8453-9ACB7E692B5E}"/>
    <dgm:cxn modelId="{F90A1B9B-446E-4FF4-947C-0BEDAB569BE4}" type="presOf" srcId="{AC3A4FD0-C881-4BF5-977E-B5967A8CA3BC}" destId="{68DBBC2D-0BDF-4D33-A8FD-AA83278256D7}" srcOrd="0" destOrd="0" presId="urn:microsoft.com/office/officeart/2008/layout/CaptionedPictures"/>
    <dgm:cxn modelId="{6D9E2BAD-3195-4E83-8BDB-BFE1840BF137}" srcId="{C57E9DF9-4A1B-4937-A12E-067156336CA7}" destId="{5E86E4DF-C69D-4CD8-A9FA-275CE58D7737}" srcOrd="1" destOrd="0" parTransId="{1BC16072-4F9A-49F5-A850-2D072559A893}" sibTransId="{511F0D3C-4140-4C10-8B92-19B2EB9403F7}"/>
    <dgm:cxn modelId="{38CF4BB2-FEC8-4784-A75D-B40ACC65D5E4}" srcId="{A112A700-3BAB-4A4E-90B7-39C21630430E}" destId="{03F374EA-C3B2-4C70-8BCF-8320EB7D9E9B}" srcOrd="1" destOrd="0" parTransId="{4C5E7D49-4578-4EF2-B9E0-36B631CB2EC7}" sibTransId="{80D132D6-9AC6-45DB-955F-83AFD2307E7B}"/>
    <dgm:cxn modelId="{60413CC6-809E-466D-BA4A-09CF4EB54E4D}" type="presOf" srcId="{03F374EA-C3B2-4C70-8BCF-8320EB7D9E9B}" destId="{EFDFA12E-03FE-47ED-A867-53244FB70BC0}" srcOrd="0" destOrd="0" presId="urn:microsoft.com/office/officeart/2008/layout/CaptionedPictures"/>
    <dgm:cxn modelId="{9F6940CA-F88D-4170-BC51-F7DA0C2B1753}" type="presOf" srcId="{2C9B312A-21DA-4B30-BB51-EE1C1753154D}" destId="{0D9FF0C5-9209-462C-9401-E3DF92940B76}" srcOrd="0" destOrd="0" presId="urn:microsoft.com/office/officeart/2008/layout/CaptionedPictures"/>
    <dgm:cxn modelId="{73AFC8FD-3475-4E35-A3C7-0EBC5D82916D}" srcId="{A112A700-3BAB-4A4E-90B7-39C21630430E}" destId="{C57E9DF9-4A1B-4937-A12E-067156336CA7}" srcOrd="2" destOrd="0" parTransId="{635DB70B-D716-4C39-930A-A22E1E6A22E3}" sibTransId="{464C7884-EB06-41F4-AD7C-3B1C7E79C271}"/>
    <dgm:cxn modelId="{88E7A117-4339-4BF7-BE99-00F6FE262072}" type="presParOf" srcId="{36E08CE4-8B95-4C71-8E6E-658FBD2E4C7E}" destId="{30859783-D587-4FD8-87BB-836CAF390311}" srcOrd="0" destOrd="0" presId="urn:microsoft.com/office/officeart/2008/layout/CaptionedPictures"/>
    <dgm:cxn modelId="{362898BA-F3B2-49ED-A4E1-7D058C36705A}" type="presParOf" srcId="{30859783-D587-4FD8-87BB-836CAF390311}" destId="{F4ACFF65-E575-4498-9D33-2041D97AB65E}" srcOrd="0" destOrd="0" presId="urn:microsoft.com/office/officeart/2008/layout/CaptionedPictures"/>
    <dgm:cxn modelId="{10F868B5-6934-40F6-A81B-3C5246506CB2}" type="presParOf" srcId="{30859783-D587-4FD8-87BB-836CAF390311}" destId="{06CEAC52-BCF0-493F-99CB-958BF4FE848C}" srcOrd="1" destOrd="0" presId="urn:microsoft.com/office/officeart/2008/layout/CaptionedPictures"/>
    <dgm:cxn modelId="{7B394231-DA7C-409F-B73D-C85065FE669C}" type="presParOf" srcId="{30859783-D587-4FD8-87BB-836CAF390311}" destId="{AFF18FD4-636A-45C4-BDE8-DFEFD53C84AB}" srcOrd="2" destOrd="0" presId="urn:microsoft.com/office/officeart/2008/layout/CaptionedPictures"/>
    <dgm:cxn modelId="{9A7D8B63-6648-43E0-83CD-BBDF01B33E49}" type="presParOf" srcId="{AFF18FD4-636A-45C4-BDE8-DFEFD53C84AB}" destId="{0D9FF0C5-9209-462C-9401-E3DF92940B76}" srcOrd="0" destOrd="0" presId="urn:microsoft.com/office/officeart/2008/layout/CaptionedPictures"/>
    <dgm:cxn modelId="{9D341C07-2FC9-4931-B9BF-BCF6437BFFE1}" type="presParOf" srcId="{AFF18FD4-636A-45C4-BDE8-DFEFD53C84AB}" destId="{68DBBC2D-0BDF-4D33-A8FD-AA83278256D7}" srcOrd="1" destOrd="0" presId="urn:microsoft.com/office/officeart/2008/layout/CaptionedPictures"/>
    <dgm:cxn modelId="{9A0F3001-4953-41FE-A36B-C25F9C8EAD62}" type="presParOf" srcId="{36E08CE4-8B95-4C71-8E6E-658FBD2E4C7E}" destId="{553751E1-E91B-4ABD-BEB8-A7504031A243}" srcOrd="1" destOrd="0" presId="urn:microsoft.com/office/officeart/2008/layout/CaptionedPictures"/>
    <dgm:cxn modelId="{36C222A9-667D-474A-B56A-5B12B0EA8270}" type="presParOf" srcId="{36E08CE4-8B95-4C71-8E6E-658FBD2E4C7E}" destId="{669D057D-BC72-473D-8575-A80C2F07889F}" srcOrd="2" destOrd="0" presId="urn:microsoft.com/office/officeart/2008/layout/CaptionedPictures"/>
    <dgm:cxn modelId="{5231E210-895D-4AA5-9EDA-7B3AC6C9B3E5}" type="presParOf" srcId="{669D057D-BC72-473D-8575-A80C2F07889F}" destId="{3DE4BB06-3BCB-4809-9170-F7BC1DF0F9B9}" srcOrd="0" destOrd="0" presId="urn:microsoft.com/office/officeart/2008/layout/CaptionedPictures"/>
    <dgm:cxn modelId="{32ADD048-656F-4159-8C96-03E04D29C3B9}" type="presParOf" srcId="{669D057D-BC72-473D-8575-A80C2F07889F}" destId="{DD15E5DF-1120-4BC0-A81B-33CFFFF53808}" srcOrd="1" destOrd="0" presId="urn:microsoft.com/office/officeart/2008/layout/CaptionedPictures"/>
    <dgm:cxn modelId="{04405BC2-18BD-4BAA-84AB-401601D3CE4F}" type="presParOf" srcId="{669D057D-BC72-473D-8575-A80C2F07889F}" destId="{6164C8B7-2FE5-4B91-A34D-BEAB36E73CC0}" srcOrd="2" destOrd="0" presId="urn:microsoft.com/office/officeart/2008/layout/CaptionedPictures"/>
    <dgm:cxn modelId="{F0B249D0-DD9E-4F05-B6C7-1E0FC6E880B4}" type="presParOf" srcId="{6164C8B7-2FE5-4B91-A34D-BEAB36E73CC0}" destId="{40E1CD5C-8CD4-4D08-AAD4-C27CD0DE43DF}" srcOrd="0" destOrd="0" presId="urn:microsoft.com/office/officeart/2008/layout/CaptionedPictures"/>
    <dgm:cxn modelId="{5504B841-3BF1-4F7D-973C-88C8F97977F1}" type="presParOf" srcId="{6164C8B7-2FE5-4B91-A34D-BEAB36E73CC0}" destId="{EFDFA12E-03FE-47ED-A867-53244FB70BC0}" srcOrd="1" destOrd="0" presId="urn:microsoft.com/office/officeart/2008/layout/CaptionedPictures"/>
    <dgm:cxn modelId="{DA660B78-AE3F-444A-8CC1-B2FC59B573E4}" type="presParOf" srcId="{36E08CE4-8B95-4C71-8E6E-658FBD2E4C7E}" destId="{F3B62806-52AD-4BB4-B033-50844F58AF69}" srcOrd="3" destOrd="0" presId="urn:microsoft.com/office/officeart/2008/layout/CaptionedPictures"/>
    <dgm:cxn modelId="{A69E7056-ECE7-4FE0-952E-E3D6D324391B}" type="presParOf" srcId="{36E08CE4-8B95-4C71-8E6E-658FBD2E4C7E}" destId="{65450DD6-920E-482C-8AD7-BFE58492FDC2}" srcOrd="4" destOrd="0" presId="urn:microsoft.com/office/officeart/2008/layout/CaptionedPictures"/>
    <dgm:cxn modelId="{4B34527A-8A7D-4876-95E7-EA628A48E8AE}" type="presParOf" srcId="{65450DD6-920E-482C-8AD7-BFE58492FDC2}" destId="{F941B127-0516-4009-8369-29B53620F766}" srcOrd="0" destOrd="0" presId="urn:microsoft.com/office/officeart/2008/layout/CaptionedPictures"/>
    <dgm:cxn modelId="{6E5891B6-A07E-4170-897F-FD746B747BBE}" type="presParOf" srcId="{65450DD6-920E-482C-8AD7-BFE58492FDC2}" destId="{E4758355-C484-42C7-BBEA-8D3CFF2AC0EC}" srcOrd="1" destOrd="0" presId="urn:microsoft.com/office/officeart/2008/layout/CaptionedPictures"/>
    <dgm:cxn modelId="{EBA2DB92-2EDA-4F37-910D-2CD59CCA8DED}" type="presParOf" srcId="{65450DD6-920E-482C-8AD7-BFE58492FDC2}" destId="{BACE88F8-9034-4CE9-ADB2-A278E23A4B24}" srcOrd="2" destOrd="0" presId="urn:microsoft.com/office/officeart/2008/layout/CaptionedPictures"/>
    <dgm:cxn modelId="{D3DFDDDB-7C25-4344-9F62-25B3EE1D0D0D}" type="presParOf" srcId="{BACE88F8-9034-4CE9-ADB2-A278E23A4B24}" destId="{9433187B-1935-4521-ABAD-1261379B0F8D}" srcOrd="0" destOrd="0" presId="urn:microsoft.com/office/officeart/2008/layout/CaptionedPictures"/>
    <dgm:cxn modelId="{D865F916-CA18-4FAA-A16C-C3A0E9692B7A}" type="presParOf" srcId="{BACE88F8-9034-4CE9-ADB2-A278E23A4B24}" destId="{F415640F-9478-4E49-A27D-CDC7B74E1BD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ECDA0-C635-450D-ACD6-4D0E946D6843}"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n-US"/>
        </a:p>
      </dgm:t>
    </dgm:pt>
    <dgm:pt modelId="{A843FA2C-E1B2-45E0-8BC5-BAB4488967D9}">
      <dgm:prSet phldrT="[Text]"/>
      <dgm:spPr>
        <a:solidFill>
          <a:schemeClr val="accent2"/>
        </a:solidFill>
      </dgm:spPr>
      <dgm:t>
        <a:bodyPr/>
        <a:lstStyle/>
        <a:p>
          <a:r>
            <a:rPr lang="en-GB" b="1" dirty="0">
              <a:latin typeface="Graphik Semibold" panose="020B0703030202060203" pitchFamily="34" charset="0"/>
              <a:cs typeface="Graphik Arabic Regular" pitchFamily="2" charset="-78"/>
            </a:rPr>
            <a:t>Aspect 1:</a:t>
          </a:r>
        </a:p>
        <a:p>
          <a:r>
            <a:rPr lang="en-GB" b="1" dirty="0">
              <a:latin typeface="Graphik Semibold" panose="020B0703030202060203" pitchFamily="34" charset="0"/>
              <a:cs typeface="Graphik Arabic Regular" pitchFamily="2" charset="-78"/>
            </a:rPr>
            <a:t> Children’s Growth and Development </a:t>
          </a:r>
          <a:endParaRPr lang="en-US" dirty="0">
            <a:latin typeface="Graphik Semibold" panose="020B0703030202060203" pitchFamily="34" charset="0"/>
            <a:cs typeface="Graphik Arabic Regular" pitchFamily="2" charset="-78"/>
          </a:endParaRPr>
        </a:p>
      </dgm:t>
    </dgm:pt>
    <dgm:pt modelId="{A5EDD503-04E0-497D-A823-B7A979442352}" type="parTrans" cxnId="{8335BA6C-EF6C-41AE-A1E2-55AC1C232A03}">
      <dgm:prSet/>
      <dgm:spPr/>
      <dgm:t>
        <a:bodyPr/>
        <a:lstStyle/>
        <a:p>
          <a:endParaRPr lang="en-US">
            <a:latin typeface="Graphik Arabic Regular" pitchFamily="2" charset="-78"/>
            <a:cs typeface="Graphik Arabic Regular" pitchFamily="2" charset="-78"/>
          </a:endParaRPr>
        </a:p>
      </dgm:t>
    </dgm:pt>
    <dgm:pt modelId="{ADA8D670-C3C5-4C2B-8A17-5DA2CED9A2CC}" type="sibTrans" cxnId="{8335BA6C-EF6C-41AE-A1E2-55AC1C232A03}">
      <dgm:prSet/>
      <dgm:spPr/>
      <dgm:t>
        <a:bodyPr/>
        <a:lstStyle/>
        <a:p>
          <a:endParaRPr lang="en-US">
            <a:latin typeface="Graphik Arabic Regular" pitchFamily="2" charset="-78"/>
            <a:cs typeface="Graphik Arabic Regular" pitchFamily="2" charset="-78"/>
          </a:endParaRPr>
        </a:p>
      </dgm:t>
    </dgm:pt>
    <dgm:pt modelId="{0C08F0B9-B66B-416A-AD80-601F2FC85C90}">
      <dgm:prSet phldrT="[Text]"/>
      <dgm:spPr>
        <a:solidFill>
          <a:schemeClr val="bg1"/>
        </a:solidFill>
        <a:ln>
          <a:solidFill>
            <a:schemeClr val="accent2"/>
          </a:solidFill>
        </a:ln>
      </dgm:spPr>
      <dgm:t>
        <a:bodyPr/>
        <a:lstStyle/>
        <a:p>
          <a:r>
            <a:rPr lang="en-GB" dirty="0">
              <a:latin typeface="Graphik" panose="020B0503030202060203" pitchFamily="34" charset="0"/>
              <a:cs typeface="Graphik Arabic Regular" pitchFamily="2" charset="-78"/>
            </a:rPr>
            <a:t>1.1 Children's Social and Emotional Development</a:t>
          </a:r>
          <a:endParaRPr lang="en-US" dirty="0">
            <a:latin typeface="Graphik" panose="020B0503030202060203" pitchFamily="34" charset="0"/>
            <a:cs typeface="Graphik Arabic Regular" pitchFamily="2" charset="-78"/>
          </a:endParaRPr>
        </a:p>
      </dgm:t>
    </dgm:pt>
    <dgm:pt modelId="{A74BDF4F-7C4F-4703-BD91-0F4B5A10C9F9}" type="parTrans" cxnId="{A31B348E-8C58-430D-AA65-A2409C43A9DB}">
      <dgm:prSet/>
      <dgm:spPr>
        <a:solidFill>
          <a:schemeClr val="accent2"/>
        </a:solidFill>
      </dgm:spPr>
      <dgm:t>
        <a:bodyPr/>
        <a:lstStyle/>
        <a:p>
          <a:endParaRPr lang="en-US">
            <a:latin typeface="Graphik Arabic Regular" pitchFamily="2" charset="-78"/>
            <a:cs typeface="Graphik Arabic Regular" pitchFamily="2" charset="-78"/>
          </a:endParaRPr>
        </a:p>
      </dgm:t>
    </dgm:pt>
    <dgm:pt modelId="{943CB42E-22AF-4672-A689-F0DFEA36F569}" type="sibTrans" cxnId="{A31B348E-8C58-430D-AA65-A2409C43A9DB}">
      <dgm:prSet/>
      <dgm:spPr>
        <a:solidFill>
          <a:schemeClr val="accent2"/>
        </a:solidFill>
      </dgm:spPr>
      <dgm:t>
        <a:bodyPr/>
        <a:lstStyle/>
        <a:p>
          <a:endParaRPr lang="en-US">
            <a:latin typeface="Graphik Arabic Regular" pitchFamily="2" charset="-78"/>
            <a:cs typeface="Graphik Arabic Regular" pitchFamily="2" charset="-78"/>
          </a:endParaRPr>
        </a:p>
      </dgm:t>
    </dgm:pt>
    <dgm:pt modelId="{344FF24B-BD7C-494E-9FF7-ECCA098D8A94}">
      <dgm:prSet phldrT="[Text]"/>
      <dgm:spPr>
        <a:solidFill>
          <a:schemeClr val="bg1"/>
        </a:solidFill>
        <a:ln>
          <a:solidFill>
            <a:schemeClr val="accent2"/>
          </a:solidFill>
        </a:ln>
      </dgm:spPr>
      <dgm:t>
        <a:bodyPr/>
        <a:lstStyle/>
        <a:p>
          <a:r>
            <a:rPr lang="en-GB" dirty="0">
              <a:latin typeface="Graphik" panose="020B0503030202060203" pitchFamily="34" charset="0"/>
              <a:cs typeface="Graphik Arabic Regular" pitchFamily="2" charset="-78"/>
            </a:rPr>
            <a:t>1.2 Children's Physical Development</a:t>
          </a:r>
          <a:endParaRPr lang="en-US" dirty="0">
            <a:latin typeface="Graphik" panose="020B0503030202060203" pitchFamily="34" charset="0"/>
            <a:cs typeface="Graphik Arabic Regular" pitchFamily="2" charset="-78"/>
          </a:endParaRPr>
        </a:p>
      </dgm:t>
    </dgm:pt>
    <dgm:pt modelId="{1B27689D-E86F-45A7-BB22-AF0D81692128}" type="parTrans" cxnId="{0FC70DB3-EA91-463D-AC10-416FAC916C15}">
      <dgm:prSet/>
      <dgm:spPr/>
      <dgm:t>
        <a:bodyPr/>
        <a:lstStyle/>
        <a:p>
          <a:endParaRPr lang="en-US">
            <a:latin typeface="Graphik Arabic Regular" pitchFamily="2" charset="-78"/>
            <a:cs typeface="Graphik Arabic Regular" pitchFamily="2" charset="-78"/>
          </a:endParaRPr>
        </a:p>
      </dgm:t>
    </dgm:pt>
    <dgm:pt modelId="{8A08435E-70F1-46B3-BE94-201F25F66777}" type="sibTrans" cxnId="{0FC70DB3-EA91-463D-AC10-416FAC916C15}">
      <dgm:prSet/>
      <dgm:spPr>
        <a:solidFill>
          <a:schemeClr val="accent2"/>
        </a:solidFill>
      </dgm:spPr>
      <dgm:t>
        <a:bodyPr/>
        <a:lstStyle/>
        <a:p>
          <a:endParaRPr lang="en-US">
            <a:latin typeface="Graphik Arabic Regular" pitchFamily="2" charset="-78"/>
            <a:cs typeface="Graphik Arabic Regular" pitchFamily="2" charset="-78"/>
          </a:endParaRPr>
        </a:p>
      </dgm:t>
    </dgm:pt>
    <dgm:pt modelId="{4D343D47-D295-4AC9-92CA-EB2E51F765AA}">
      <dgm:prSet phldrT="[Text]"/>
      <dgm:spPr>
        <a:solidFill>
          <a:srgbClr val="203864"/>
        </a:solidFill>
      </dgm:spPr>
      <dgm:t>
        <a:bodyPr/>
        <a:lstStyle/>
        <a:p>
          <a:r>
            <a:rPr lang="en-GB" b="1" dirty="0">
              <a:latin typeface="Graphik Semibold" panose="020B0703030202060203" pitchFamily="34" charset="0"/>
              <a:cs typeface="Graphik Arabic Regular" pitchFamily="2" charset="-78"/>
            </a:rPr>
            <a:t>Aspect 2:</a:t>
          </a:r>
        </a:p>
        <a:p>
          <a:r>
            <a:rPr lang="en-GB" b="1" dirty="0">
              <a:latin typeface="Graphik Semibold" panose="020B0703030202060203" pitchFamily="34" charset="0"/>
              <a:cs typeface="Graphik Arabic Regular" pitchFamily="2" charset="-78"/>
            </a:rPr>
            <a:t> Child Initiated Learning</a:t>
          </a:r>
          <a:endParaRPr lang="en-US" dirty="0">
            <a:latin typeface="Graphik Semibold" panose="020B0703030202060203" pitchFamily="34" charset="0"/>
            <a:cs typeface="Graphik Arabic Regular" pitchFamily="2" charset="-78"/>
          </a:endParaRPr>
        </a:p>
      </dgm:t>
    </dgm:pt>
    <dgm:pt modelId="{612D79B5-0C44-4BEA-96B6-E533227B93B3}" type="parTrans" cxnId="{C50561F6-F3D7-4655-BABC-52E03B74C649}">
      <dgm:prSet/>
      <dgm:spPr/>
      <dgm:t>
        <a:bodyPr/>
        <a:lstStyle/>
        <a:p>
          <a:endParaRPr lang="en-US">
            <a:latin typeface="Graphik Arabic Regular" pitchFamily="2" charset="-78"/>
            <a:cs typeface="Graphik Arabic Regular" pitchFamily="2" charset="-78"/>
          </a:endParaRPr>
        </a:p>
      </dgm:t>
    </dgm:pt>
    <dgm:pt modelId="{82F96B34-06BB-4962-A86D-329CFE601450}" type="sibTrans" cxnId="{C50561F6-F3D7-4655-BABC-52E03B74C649}">
      <dgm:prSet/>
      <dgm:spPr/>
      <dgm:t>
        <a:bodyPr/>
        <a:lstStyle/>
        <a:p>
          <a:endParaRPr lang="en-US">
            <a:latin typeface="Graphik Arabic Regular" pitchFamily="2" charset="-78"/>
            <a:cs typeface="Graphik Arabic Regular" pitchFamily="2" charset="-78"/>
          </a:endParaRPr>
        </a:p>
      </dgm:t>
    </dgm:pt>
    <dgm:pt modelId="{0EE3CFF2-2845-4EA7-A65A-3DE7668A1685}">
      <dgm:prSet phldrT="[Text]"/>
      <dgm:spPr>
        <a:solidFill>
          <a:schemeClr val="bg1"/>
        </a:solidFill>
        <a:ln>
          <a:solidFill>
            <a:srgbClr val="203864"/>
          </a:solidFill>
        </a:ln>
      </dgm:spPr>
      <dgm:t>
        <a:bodyPr/>
        <a:lstStyle/>
        <a:p>
          <a:r>
            <a:rPr lang="en-GB" dirty="0">
              <a:latin typeface="Graphik" panose="020B0503030202060203" pitchFamily="34" charset="0"/>
              <a:cs typeface="Graphik Arabic Regular" pitchFamily="2" charset="-78"/>
            </a:rPr>
            <a:t>2.1 Areas of Learning</a:t>
          </a:r>
          <a:endParaRPr lang="en-US" dirty="0">
            <a:latin typeface="Graphik" panose="020B0503030202060203" pitchFamily="34" charset="0"/>
            <a:cs typeface="Graphik Arabic Regular" pitchFamily="2" charset="-78"/>
          </a:endParaRPr>
        </a:p>
      </dgm:t>
    </dgm:pt>
    <dgm:pt modelId="{75034A85-4EF3-499E-889B-3821B3E1F2E2}" type="parTrans" cxnId="{DF9DDB10-FBBF-4D31-A0C2-76764B3E4B38}">
      <dgm:prSet/>
      <dgm:spPr>
        <a:solidFill>
          <a:srgbClr val="203864"/>
        </a:solidFill>
      </dgm:spPr>
      <dgm:t>
        <a:bodyPr/>
        <a:lstStyle/>
        <a:p>
          <a:endParaRPr lang="en-US">
            <a:latin typeface="Graphik Arabic Regular" pitchFamily="2" charset="-78"/>
            <a:cs typeface="Graphik Arabic Regular" pitchFamily="2" charset="-78"/>
          </a:endParaRPr>
        </a:p>
      </dgm:t>
    </dgm:pt>
    <dgm:pt modelId="{FF0F2CB6-8F81-425F-A468-35B703692E67}" type="sibTrans" cxnId="{DF9DDB10-FBBF-4D31-A0C2-76764B3E4B38}">
      <dgm:prSet/>
      <dgm:spPr>
        <a:solidFill>
          <a:srgbClr val="203864"/>
        </a:solidFill>
      </dgm:spPr>
      <dgm:t>
        <a:bodyPr/>
        <a:lstStyle/>
        <a:p>
          <a:endParaRPr lang="en-US">
            <a:latin typeface="Graphik Arabic Regular" pitchFamily="2" charset="-78"/>
            <a:cs typeface="Graphik Arabic Regular" pitchFamily="2" charset="-78"/>
          </a:endParaRPr>
        </a:p>
      </dgm:t>
    </dgm:pt>
    <dgm:pt modelId="{F8C6B9EB-26F7-4AE2-BB9F-2C186F063090}">
      <dgm:prSet phldrT="[Text]"/>
      <dgm:spPr>
        <a:solidFill>
          <a:schemeClr val="bg1"/>
        </a:solidFill>
        <a:ln>
          <a:solidFill>
            <a:srgbClr val="203864"/>
          </a:solidFill>
        </a:ln>
      </dgm:spPr>
      <dgm:t>
        <a:bodyPr/>
        <a:lstStyle/>
        <a:p>
          <a:r>
            <a:rPr lang="en-GB" dirty="0">
              <a:latin typeface="Graphik" panose="020B0503030202060203" pitchFamily="34" charset="0"/>
              <a:cs typeface="Graphik Arabic Regular" pitchFamily="2" charset="-78"/>
            </a:rPr>
            <a:t>2.2 Curriculum Experiences</a:t>
          </a:r>
          <a:endParaRPr lang="en-US" dirty="0">
            <a:latin typeface="Graphik" panose="020B0503030202060203" pitchFamily="34" charset="0"/>
            <a:cs typeface="Graphik Arabic Regular" pitchFamily="2" charset="-78"/>
          </a:endParaRPr>
        </a:p>
      </dgm:t>
    </dgm:pt>
    <dgm:pt modelId="{3971855A-F3FE-4115-A904-826BE0213F4C}" type="parTrans" cxnId="{E08F1746-5857-4FF1-9CAA-1DBBD1868BB5}">
      <dgm:prSet/>
      <dgm:spPr/>
      <dgm:t>
        <a:bodyPr/>
        <a:lstStyle/>
        <a:p>
          <a:endParaRPr lang="en-US">
            <a:latin typeface="Graphik Arabic Regular" pitchFamily="2" charset="-78"/>
            <a:cs typeface="Graphik Arabic Regular" pitchFamily="2" charset="-78"/>
          </a:endParaRPr>
        </a:p>
      </dgm:t>
    </dgm:pt>
    <dgm:pt modelId="{87C0DD38-6A6A-4131-84ED-4CF690077BAA}" type="sibTrans" cxnId="{E08F1746-5857-4FF1-9CAA-1DBBD1868BB5}">
      <dgm:prSet/>
      <dgm:spPr/>
      <dgm:t>
        <a:bodyPr/>
        <a:lstStyle/>
        <a:p>
          <a:endParaRPr lang="en-US">
            <a:latin typeface="Graphik Arabic Regular" pitchFamily="2" charset="-78"/>
            <a:cs typeface="Graphik Arabic Regular" pitchFamily="2" charset="-78"/>
          </a:endParaRPr>
        </a:p>
      </dgm:t>
    </dgm:pt>
    <dgm:pt modelId="{AB63DA8E-2EE3-4285-A4AA-57CEB4C187BB}">
      <dgm:prSet phldrT="[Text]"/>
      <dgm:spPr>
        <a:solidFill>
          <a:schemeClr val="accent3">
            <a:lumMod val="75000"/>
          </a:schemeClr>
        </a:solidFill>
      </dgm:spPr>
      <dgm:t>
        <a:bodyPr/>
        <a:lstStyle/>
        <a:p>
          <a:r>
            <a:rPr lang="en-GB" b="1" dirty="0">
              <a:latin typeface="Graphik Semibold" panose="020B0703030202060203" pitchFamily="34" charset="0"/>
              <a:cs typeface="Graphik Arabic Regular" pitchFamily="2" charset="-78"/>
            </a:rPr>
            <a:t>Aspect</a:t>
          </a:r>
          <a:r>
            <a:rPr lang="ar-BH" b="1" dirty="0">
              <a:latin typeface="Graphik Semibold" panose="020B0703030202060203" pitchFamily="34" charset="0"/>
              <a:cs typeface="Graphik Arabic Regular" pitchFamily="2" charset="-78"/>
            </a:rPr>
            <a:t> </a:t>
          </a:r>
          <a:r>
            <a:rPr lang="en-GB" b="1" dirty="0">
              <a:latin typeface="Graphik Semibold" panose="020B0703030202060203" pitchFamily="34" charset="0"/>
              <a:cs typeface="Graphik Arabic Regular" pitchFamily="2" charset="-78"/>
            </a:rPr>
            <a:t>3: </a:t>
          </a:r>
        </a:p>
        <a:p>
          <a:r>
            <a:rPr lang="en-GB" b="1" dirty="0">
              <a:latin typeface="Graphik Semibold" panose="020B0703030202060203" pitchFamily="34" charset="0"/>
              <a:cs typeface="Graphik Arabic Regular" pitchFamily="2" charset="-78"/>
            </a:rPr>
            <a:t>Leadership and Management </a:t>
          </a:r>
          <a:endParaRPr lang="en-US" dirty="0">
            <a:latin typeface="Graphik Semibold" panose="020B0703030202060203" pitchFamily="34" charset="0"/>
            <a:cs typeface="Graphik Arabic Regular" pitchFamily="2" charset="-78"/>
          </a:endParaRPr>
        </a:p>
      </dgm:t>
    </dgm:pt>
    <dgm:pt modelId="{98EAAC02-864D-47BC-8DCE-F7653BBC7F4B}" type="parTrans" cxnId="{A3A7342F-C483-4538-BCC8-6115E83FDE69}">
      <dgm:prSet/>
      <dgm:spPr/>
      <dgm:t>
        <a:bodyPr/>
        <a:lstStyle/>
        <a:p>
          <a:endParaRPr lang="en-US">
            <a:latin typeface="Graphik Arabic Regular" pitchFamily="2" charset="-78"/>
            <a:cs typeface="Graphik Arabic Regular" pitchFamily="2" charset="-78"/>
          </a:endParaRPr>
        </a:p>
      </dgm:t>
    </dgm:pt>
    <dgm:pt modelId="{9F4EEBFE-46D6-40BB-BEF3-710318D95ED7}" type="sibTrans" cxnId="{A3A7342F-C483-4538-BCC8-6115E83FDE69}">
      <dgm:prSet/>
      <dgm:spPr/>
      <dgm:t>
        <a:bodyPr/>
        <a:lstStyle/>
        <a:p>
          <a:endParaRPr lang="en-US">
            <a:latin typeface="Graphik Arabic Regular" pitchFamily="2" charset="-78"/>
            <a:cs typeface="Graphik Arabic Regular" pitchFamily="2" charset="-78"/>
          </a:endParaRPr>
        </a:p>
      </dgm:t>
    </dgm:pt>
    <dgm:pt modelId="{ED2F4EE8-400A-4AC9-94E8-4E2B7D2110CC}">
      <dgm:prSet phldrT="[Text]"/>
      <dgm:spPr>
        <a:solidFill>
          <a:schemeClr val="bg1"/>
        </a:solidFill>
        <a:ln>
          <a:solidFill>
            <a:schemeClr val="accent3">
              <a:lumMod val="75000"/>
            </a:schemeClr>
          </a:solidFill>
        </a:ln>
      </dgm:spPr>
      <dgm:t>
        <a:bodyPr/>
        <a:lstStyle/>
        <a:p>
          <a:r>
            <a:rPr lang="en-GB" dirty="0">
              <a:latin typeface="Graphik" panose="020B0503030202060203" pitchFamily="34" charset="0"/>
              <a:cs typeface="Graphik Arabic Regular" pitchFamily="2" charset="-78"/>
            </a:rPr>
            <a:t>3.1 Leadership Effectiveness </a:t>
          </a:r>
          <a:endParaRPr lang="en-US" dirty="0">
            <a:latin typeface="Graphik" panose="020B0503030202060203" pitchFamily="34" charset="0"/>
            <a:cs typeface="Graphik Arabic Regular" pitchFamily="2" charset="-78"/>
          </a:endParaRPr>
        </a:p>
      </dgm:t>
    </dgm:pt>
    <dgm:pt modelId="{F2BF1638-460F-40B5-A768-1A1028A7CA3E}" type="parTrans" cxnId="{CA639374-9468-4766-8847-1737590ED2BB}">
      <dgm:prSet/>
      <dgm:spPr>
        <a:solidFill>
          <a:srgbClr val="FFC000"/>
        </a:solidFill>
      </dgm:spPr>
      <dgm:t>
        <a:bodyPr/>
        <a:lstStyle/>
        <a:p>
          <a:endParaRPr lang="en-US">
            <a:latin typeface="Graphik Arabic Regular" pitchFamily="2" charset="-78"/>
            <a:cs typeface="Graphik Arabic Regular" pitchFamily="2" charset="-78"/>
          </a:endParaRPr>
        </a:p>
      </dgm:t>
    </dgm:pt>
    <dgm:pt modelId="{BA8887D0-C821-4AC4-A9B8-030EFF1ED6B3}" type="sibTrans" cxnId="{CA639374-9468-4766-8847-1737590ED2BB}">
      <dgm:prSet/>
      <dgm:spPr>
        <a:solidFill>
          <a:srgbClr val="FFC000"/>
        </a:solidFill>
      </dgm:spPr>
      <dgm:t>
        <a:bodyPr/>
        <a:lstStyle/>
        <a:p>
          <a:endParaRPr lang="en-US">
            <a:latin typeface="Graphik Arabic Regular" pitchFamily="2" charset="-78"/>
            <a:cs typeface="Graphik Arabic Regular" pitchFamily="2" charset="-78"/>
          </a:endParaRPr>
        </a:p>
      </dgm:t>
    </dgm:pt>
    <dgm:pt modelId="{F736202D-5C1A-44EC-B3A4-4D6CBF18C08A}">
      <dgm:prSet phldrT="[Text]"/>
      <dgm:spPr>
        <a:solidFill>
          <a:schemeClr val="bg1"/>
        </a:solidFill>
        <a:ln>
          <a:solidFill>
            <a:schemeClr val="accent3">
              <a:lumMod val="75000"/>
            </a:schemeClr>
          </a:solidFill>
        </a:ln>
      </dgm:spPr>
      <dgm:t>
        <a:bodyPr/>
        <a:lstStyle/>
        <a:p>
          <a:r>
            <a:rPr lang="en-GB" dirty="0">
              <a:latin typeface="Graphik" panose="020B0503030202060203" pitchFamily="34" charset="0"/>
              <a:cs typeface="Graphik Arabic Regular" pitchFamily="2" charset="-78"/>
            </a:rPr>
            <a:t>3.2 Family and Community Engagement</a:t>
          </a:r>
          <a:endParaRPr lang="en-US" dirty="0">
            <a:latin typeface="Graphik" panose="020B0503030202060203" pitchFamily="34" charset="0"/>
            <a:cs typeface="Graphik Arabic Regular" pitchFamily="2" charset="-78"/>
          </a:endParaRPr>
        </a:p>
      </dgm:t>
    </dgm:pt>
    <dgm:pt modelId="{1217B575-4244-41F1-8EA8-2CC4AB72A980}" type="parTrans" cxnId="{91E3F8A3-B796-4B9C-BD46-A6D55C580AC2}">
      <dgm:prSet/>
      <dgm:spPr/>
      <dgm:t>
        <a:bodyPr/>
        <a:lstStyle/>
        <a:p>
          <a:endParaRPr lang="en-US">
            <a:latin typeface="Graphik Arabic Regular" pitchFamily="2" charset="-78"/>
            <a:cs typeface="Graphik Arabic Regular" pitchFamily="2" charset="-78"/>
          </a:endParaRPr>
        </a:p>
      </dgm:t>
    </dgm:pt>
    <dgm:pt modelId="{0E7D1829-8188-42C8-A871-4B17E554EAAA}" type="sibTrans" cxnId="{91E3F8A3-B796-4B9C-BD46-A6D55C580AC2}">
      <dgm:prSet/>
      <dgm:spPr/>
      <dgm:t>
        <a:bodyPr/>
        <a:lstStyle/>
        <a:p>
          <a:endParaRPr lang="en-US">
            <a:latin typeface="Graphik Arabic Regular" pitchFamily="2" charset="-78"/>
            <a:cs typeface="Graphik Arabic Regular" pitchFamily="2" charset="-78"/>
          </a:endParaRPr>
        </a:p>
      </dgm:t>
    </dgm:pt>
    <dgm:pt modelId="{2916D0AB-6DF0-4BCB-98FE-B82F3F73C143}">
      <dgm:prSet custT="1"/>
      <dgm:spPr>
        <a:solidFill>
          <a:schemeClr val="bg1"/>
        </a:solidFill>
        <a:ln>
          <a:solidFill>
            <a:schemeClr val="accent2"/>
          </a:solidFill>
        </a:ln>
      </dgm:spPr>
      <dgm:t>
        <a:bodyPr/>
        <a:lstStyle/>
        <a:p>
          <a:r>
            <a:rPr lang="en-GB" sz="1800" dirty="0">
              <a:latin typeface="Graphik" panose="020B0503030202060203" pitchFamily="34" charset="0"/>
              <a:cs typeface="Graphik Arabic Regular" pitchFamily="2" charset="-78"/>
            </a:rPr>
            <a:t>1.3 Meeting Special Needs </a:t>
          </a:r>
          <a:r>
            <a:rPr lang="en-GB" sz="1800" dirty="0">
              <a:solidFill>
                <a:srgbClr val="FF0000"/>
              </a:solidFill>
              <a:latin typeface="Graphik" panose="020B0503030202060203" pitchFamily="34" charset="0"/>
              <a:cs typeface="Graphik Arabic Regular" pitchFamily="2" charset="-78"/>
            </a:rPr>
            <a:t>*</a:t>
          </a:r>
          <a:endParaRPr lang="en-US" sz="1800" dirty="0">
            <a:solidFill>
              <a:srgbClr val="FF0000"/>
            </a:solidFill>
            <a:latin typeface="Graphik" panose="020B0503030202060203" pitchFamily="34" charset="0"/>
            <a:cs typeface="Graphik Arabic Regular" pitchFamily="2" charset="-78"/>
          </a:endParaRPr>
        </a:p>
      </dgm:t>
    </dgm:pt>
    <dgm:pt modelId="{50C4A5C7-4A60-4C24-874A-69180166123E}" type="parTrans" cxnId="{45D838BC-8F2D-423B-A784-1F9618BE0EE6}">
      <dgm:prSet/>
      <dgm:spPr/>
      <dgm:t>
        <a:bodyPr/>
        <a:lstStyle/>
        <a:p>
          <a:endParaRPr lang="en-US">
            <a:latin typeface="Graphik Arabic Regular" pitchFamily="2" charset="-78"/>
            <a:cs typeface="Graphik Arabic Regular" pitchFamily="2" charset="-78"/>
          </a:endParaRPr>
        </a:p>
      </dgm:t>
    </dgm:pt>
    <dgm:pt modelId="{D5D0E4FD-F178-4AAA-9DA1-E34D36F9A019}" type="sibTrans" cxnId="{45D838BC-8F2D-423B-A784-1F9618BE0EE6}">
      <dgm:prSet/>
      <dgm:spPr/>
      <dgm:t>
        <a:bodyPr/>
        <a:lstStyle/>
        <a:p>
          <a:endParaRPr lang="en-US">
            <a:latin typeface="Graphik Arabic Regular" pitchFamily="2" charset="-78"/>
            <a:cs typeface="Graphik Arabic Regular" pitchFamily="2" charset="-78"/>
          </a:endParaRPr>
        </a:p>
      </dgm:t>
    </dgm:pt>
    <dgm:pt modelId="{E660FC7B-2620-4930-A7D3-99FD526E63DD}" type="pres">
      <dgm:prSet presAssocID="{80FECDA0-C635-450D-ACD6-4D0E946D6843}" presName="Name0" presStyleCnt="0">
        <dgm:presLayoutVars>
          <dgm:dir/>
          <dgm:animLvl val="lvl"/>
          <dgm:resizeHandles val="exact"/>
        </dgm:presLayoutVars>
      </dgm:prSet>
      <dgm:spPr/>
    </dgm:pt>
    <dgm:pt modelId="{82F67484-025F-4421-A33D-557226626664}" type="pres">
      <dgm:prSet presAssocID="{A843FA2C-E1B2-45E0-8BC5-BAB4488967D9}" presName="vertFlow" presStyleCnt="0"/>
      <dgm:spPr/>
    </dgm:pt>
    <dgm:pt modelId="{CCBEA022-078E-4694-9695-CDC8CF4E5D9E}" type="pres">
      <dgm:prSet presAssocID="{A843FA2C-E1B2-45E0-8BC5-BAB4488967D9}" presName="header" presStyleLbl="node1" presStyleIdx="0" presStyleCnt="3" custScaleY="152539"/>
      <dgm:spPr/>
    </dgm:pt>
    <dgm:pt modelId="{5C8416F2-2D75-45AC-904B-06DB4134228C}" type="pres">
      <dgm:prSet presAssocID="{A74BDF4F-7C4F-4703-BD91-0F4B5A10C9F9}" presName="parTrans" presStyleLbl="sibTrans2D1" presStyleIdx="0" presStyleCnt="7"/>
      <dgm:spPr/>
    </dgm:pt>
    <dgm:pt modelId="{03F40AFB-0FC7-4313-BAAA-329BA36BA5E6}" type="pres">
      <dgm:prSet presAssocID="{0C08F0B9-B66B-416A-AD80-601F2FC85C90}" presName="child" presStyleLbl="alignAccFollowNode1" presStyleIdx="0" presStyleCnt="7">
        <dgm:presLayoutVars>
          <dgm:chMax val="0"/>
          <dgm:bulletEnabled val="1"/>
        </dgm:presLayoutVars>
      </dgm:prSet>
      <dgm:spPr/>
    </dgm:pt>
    <dgm:pt modelId="{A47A0641-2AE1-4794-BC9E-5DE262659077}" type="pres">
      <dgm:prSet presAssocID="{943CB42E-22AF-4672-A689-F0DFEA36F569}" presName="sibTrans" presStyleLbl="sibTrans2D1" presStyleIdx="1" presStyleCnt="7"/>
      <dgm:spPr/>
    </dgm:pt>
    <dgm:pt modelId="{AB5FA3EC-C2DB-4210-A415-72F39FEA4F03}" type="pres">
      <dgm:prSet presAssocID="{344FF24B-BD7C-494E-9FF7-ECCA098D8A94}" presName="child" presStyleLbl="alignAccFollowNode1" presStyleIdx="1" presStyleCnt="7">
        <dgm:presLayoutVars>
          <dgm:chMax val="0"/>
          <dgm:bulletEnabled val="1"/>
        </dgm:presLayoutVars>
      </dgm:prSet>
      <dgm:spPr/>
    </dgm:pt>
    <dgm:pt modelId="{31D097C4-950F-4EFC-9752-B37339F3EA07}" type="pres">
      <dgm:prSet presAssocID="{8A08435E-70F1-46B3-BE94-201F25F66777}" presName="sibTrans" presStyleLbl="sibTrans2D1" presStyleIdx="2" presStyleCnt="7"/>
      <dgm:spPr/>
    </dgm:pt>
    <dgm:pt modelId="{2901F566-93B4-4631-B7FE-4EE2D80A6C54}" type="pres">
      <dgm:prSet presAssocID="{2916D0AB-6DF0-4BCB-98FE-B82F3F73C143}" presName="child" presStyleLbl="alignAccFollowNode1" presStyleIdx="2" presStyleCnt="7">
        <dgm:presLayoutVars>
          <dgm:chMax val="0"/>
          <dgm:bulletEnabled val="1"/>
        </dgm:presLayoutVars>
      </dgm:prSet>
      <dgm:spPr/>
    </dgm:pt>
    <dgm:pt modelId="{5921BAC7-4816-44F6-AE0B-942BF5CF8246}" type="pres">
      <dgm:prSet presAssocID="{A843FA2C-E1B2-45E0-8BC5-BAB4488967D9}" presName="hSp" presStyleCnt="0"/>
      <dgm:spPr/>
    </dgm:pt>
    <dgm:pt modelId="{ABFBF1DC-7917-46FF-B7B4-377B08689F1F}" type="pres">
      <dgm:prSet presAssocID="{4D343D47-D295-4AC9-92CA-EB2E51F765AA}" presName="vertFlow" presStyleCnt="0"/>
      <dgm:spPr/>
    </dgm:pt>
    <dgm:pt modelId="{E0ADD309-136A-4B61-A360-634222F3E3A8}" type="pres">
      <dgm:prSet presAssocID="{4D343D47-D295-4AC9-92CA-EB2E51F765AA}" presName="header" presStyleLbl="node1" presStyleIdx="1" presStyleCnt="3" custScaleY="152759"/>
      <dgm:spPr/>
    </dgm:pt>
    <dgm:pt modelId="{7BA90CC7-912B-4EE2-9251-E9B7E044B624}" type="pres">
      <dgm:prSet presAssocID="{75034A85-4EF3-499E-889B-3821B3E1F2E2}" presName="parTrans" presStyleLbl="sibTrans2D1" presStyleIdx="3" presStyleCnt="7"/>
      <dgm:spPr/>
    </dgm:pt>
    <dgm:pt modelId="{1CAC5807-6768-4825-8675-F5FCFC41D57E}" type="pres">
      <dgm:prSet presAssocID="{0EE3CFF2-2845-4EA7-A65A-3DE7668A1685}" presName="child" presStyleLbl="alignAccFollowNode1" presStyleIdx="3" presStyleCnt="7">
        <dgm:presLayoutVars>
          <dgm:chMax val="0"/>
          <dgm:bulletEnabled val="1"/>
        </dgm:presLayoutVars>
      </dgm:prSet>
      <dgm:spPr/>
    </dgm:pt>
    <dgm:pt modelId="{589F3546-2844-42E1-9113-63FC10E7C88D}" type="pres">
      <dgm:prSet presAssocID="{FF0F2CB6-8F81-425F-A468-35B703692E67}" presName="sibTrans" presStyleLbl="sibTrans2D1" presStyleIdx="4" presStyleCnt="7"/>
      <dgm:spPr/>
    </dgm:pt>
    <dgm:pt modelId="{30DF7232-4FA4-4E23-84AB-F57B9D6E47BA}" type="pres">
      <dgm:prSet presAssocID="{F8C6B9EB-26F7-4AE2-BB9F-2C186F063090}" presName="child" presStyleLbl="alignAccFollowNode1" presStyleIdx="4" presStyleCnt="7">
        <dgm:presLayoutVars>
          <dgm:chMax val="0"/>
          <dgm:bulletEnabled val="1"/>
        </dgm:presLayoutVars>
      </dgm:prSet>
      <dgm:spPr/>
    </dgm:pt>
    <dgm:pt modelId="{F3731FC3-081B-4908-8890-90504FEECF66}" type="pres">
      <dgm:prSet presAssocID="{4D343D47-D295-4AC9-92CA-EB2E51F765AA}" presName="hSp" presStyleCnt="0"/>
      <dgm:spPr/>
    </dgm:pt>
    <dgm:pt modelId="{B29B032C-862D-4B1F-9D19-9C0FB2D34BC7}" type="pres">
      <dgm:prSet presAssocID="{AB63DA8E-2EE3-4285-A4AA-57CEB4C187BB}" presName="vertFlow" presStyleCnt="0"/>
      <dgm:spPr/>
    </dgm:pt>
    <dgm:pt modelId="{6C9FF8D4-A74E-478D-8464-A80995177DC0}" type="pres">
      <dgm:prSet presAssocID="{AB63DA8E-2EE3-4285-A4AA-57CEB4C187BB}" presName="header" presStyleLbl="node1" presStyleIdx="2" presStyleCnt="3" custScaleY="150359"/>
      <dgm:spPr/>
    </dgm:pt>
    <dgm:pt modelId="{6494391B-E9FE-4994-851D-3CC4754D7939}" type="pres">
      <dgm:prSet presAssocID="{F2BF1638-460F-40B5-A768-1A1028A7CA3E}" presName="parTrans" presStyleLbl="sibTrans2D1" presStyleIdx="5" presStyleCnt="7"/>
      <dgm:spPr/>
    </dgm:pt>
    <dgm:pt modelId="{CB0D7EF2-8BD0-4B6F-B58D-03AA2088A186}" type="pres">
      <dgm:prSet presAssocID="{ED2F4EE8-400A-4AC9-94E8-4E2B7D2110CC}" presName="child" presStyleLbl="alignAccFollowNode1" presStyleIdx="5" presStyleCnt="7">
        <dgm:presLayoutVars>
          <dgm:chMax val="0"/>
          <dgm:bulletEnabled val="1"/>
        </dgm:presLayoutVars>
      </dgm:prSet>
      <dgm:spPr/>
    </dgm:pt>
    <dgm:pt modelId="{86E30E1D-57E9-47D9-B73E-1CA30E3B5B63}" type="pres">
      <dgm:prSet presAssocID="{BA8887D0-C821-4AC4-A9B8-030EFF1ED6B3}" presName="sibTrans" presStyleLbl="sibTrans2D1" presStyleIdx="6" presStyleCnt="7"/>
      <dgm:spPr/>
    </dgm:pt>
    <dgm:pt modelId="{3DDE2C1A-F896-44D3-9510-B8252C02E909}" type="pres">
      <dgm:prSet presAssocID="{F736202D-5C1A-44EC-B3A4-4D6CBF18C08A}" presName="child" presStyleLbl="alignAccFollowNode1" presStyleIdx="6" presStyleCnt="7">
        <dgm:presLayoutVars>
          <dgm:chMax val="0"/>
          <dgm:bulletEnabled val="1"/>
        </dgm:presLayoutVars>
      </dgm:prSet>
      <dgm:spPr/>
    </dgm:pt>
  </dgm:ptLst>
  <dgm:cxnLst>
    <dgm:cxn modelId="{DF9DDB10-FBBF-4D31-A0C2-76764B3E4B38}" srcId="{4D343D47-D295-4AC9-92CA-EB2E51F765AA}" destId="{0EE3CFF2-2845-4EA7-A65A-3DE7668A1685}" srcOrd="0" destOrd="0" parTransId="{75034A85-4EF3-499E-889B-3821B3E1F2E2}" sibTransId="{FF0F2CB6-8F81-425F-A468-35B703692E67}"/>
    <dgm:cxn modelId="{535DBF1A-99D8-4D19-BB4D-D137716EEFA2}" type="presOf" srcId="{A843FA2C-E1B2-45E0-8BC5-BAB4488967D9}" destId="{CCBEA022-078E-4694-9695-CDC8CF4E5D9E}" srcOrd="0" destOrd="0" presId="urn:microsoft.com/office/officeart/2005/8/layout/lProcess1"/>
    <dgm:cxn modelId="{18216C20-8BE1-489A-A337-C289775CEA91}" type="presOf" srcId="{BA8887D0-C821-4AC4-A9B8-030EFF1ED6B3}" destId="{86E30E1D-57E9-47D9-B73E-1CA30E3B5B63}" srcOrd="0" destOrd="0" presId="urn:microsoft.com/office/officeart/2005/8/layout/lProcess1"/>
    <dgm:cxn modelId="{25440F22-6E62-45C6-BDAF-5BA43BAA2331}" type="presOf" srcId="{0EE3CFF2-2845-4EA7-A65A-3DE7668A1685}" destId="{1CAC5807-6768-4825-8675-F5FCFC41D57E}" srcOrd="0" destOrd="0" presId="urn:microsoft.com/office/officeart/2005/8/layout/lProcess1"/>
    <dgm:cxn modelId="{A3A7342F-C483-4538-BCC8-6115E83FDE69}" srcId="{80FECDA0-C635-450D-ACD6-4D0E946D6843}" destId="{AB63DA8E-2EE3-4285-A4AA-57CEB4C187BB}" srcOrd="2" destOrd="0" parTransId="{98EAAC02-864D-47BC-8DCE-F7653BBC7F4B}" sibTransId="{9F4EEBFE-46D6-40BB-BEF3-710318D95ED7}"/>
    <dgm:cxn modelId="{655C0C35-0B30-43BC-93A7-1C24ED73FD11}" type="presOf" srcId="{75034A85-4EF3-499E-889B-3821B3E1F2E2}" destId="{7BA90CC7-912B-4EE2-9251-E9B7E044B624}" srcOrd="0" destOrd="0" presId="urn:microsoft.com/office/officeart/2005/8/layout/lProcess1"/>
    <dgm:cxn modelId="{FB800D3B-A727-4F85-B225-593B7AD07903}" type="presOf" srcId="{344FF24B-BD7C-494E-9FF7-ECCA098D8A94}" destId="{AB5FA3EC-C2DB-4210-A415-72F39FEA4F03}" srcOrd="0" destOrd="0" presId="urn:microsoft.com/office/officeart/2005/8/layout/lProcess1"/>
    <dgm:cxn modelId="{11891265-FBB7-4E39-99CE-FBD9F7454FC1}" type="presOf" srcId="{AB63DA8E-2EE3-4285-A4AA-57CEB4C187BB}" destId="{6C9FF8D4-A74E-478D-8464-A80995177DC0}" srcOrd="0" destOrd="0" presId="urn:microsoft.com/office/officeart/2005/8/layout/lProcess1"/>
    <dgm:cxn modelId="{E08F1746-5857-4FF1-9CAA-1DBBD1868BB5}" srcId="{4D343D47-D295-4AC9-92CA-EB2E51F765AA}" destId="{F8C6B9EB-26F7-4AE2-BB9F-2C186F063090}" srcOrd="1" destOrd="0" parTransId="{3971855A-F3FE-4115-A904-826BE0213F4C}" sibTransId="{87C0DD38-6A6A-4131-84ED-4CF690077BAA}"/>
    <dgm:cxn modelId="{8335BA6C-EF6C-41AE-A1E2-55AC1C232A03}" srcId="{80FECDA0-C635-450D-ACD6-4D0E946D6843}" destId="{A843FA2C-E1B2-45E0-8BC5-BAB4488967D9}" srcOrd="0" destOrd="0" parTransId="{A5EDD503-04E0-497D-A823-B7A979442352}" sibTransId="{ADA8D670-C3C5-4C2B-8A17-5DA2CED9A2CC}"/>
    <dgm:cxn modelId="{CA639374-9468-4766-8847-1737590ED2BB}" srcId="{AB63DA8E-2EE3-4285-A4AA-57CEB4C187BB}" destId="{ED2F4EE8-400A-4AC9-94E8-4E2B7D2110CC}" srcOrd="0" destOrd="0" parTransId="{F2BF1638-460F-40B5-A768-1A1028A7CA3E}" sibTransId="{BA8887D0-C821-4AC4-A9B8-030EFF1ED6B3}"/>
    <dgm:cxn modelId="{676C9158-EC1F-449D-8CD5-61BE47DC20A4}" type="presOf" srcId="{0C08F0B9-B66B-416A-AD80-601F2FC85C90}" destId="{03F40AFB-0FC7-4313-BAAA-329BA36BA5E6}" srcOrd="0" destOrd="0" presId="urn:microsoft.com/office/officeart/2005/8/layout/lProcess1"/>
    <dgm:cxn modelId="{A31B348E-8C58-430D-AA65-A2409C43A9DB}" srcId="{A843FA2C-E1B2-45E0-8BC5-BAB4488967D9}" destId="{0C08F0B9-B66B-416A-AD80-601F2FC85C90}" srcOrd="0" destOrd="0" parTransId="{A74BDF4F-7C4F-4703-BD91-0F4B5A10C9F9}" sibTransId="{943CB42E-22AF-4672-A689-F0DFEA36F569}"/>
    <dgm:cxn modelId="{EF5CBC8F-AA57-4014-9029-670532E100F8}" type="presOf" srcId="{2916D0AB-6DF0-4BCB-98FE-B82F3F73C143}" destId="{2901F566-93B4-4631-B7FE-4EE2D80A6C54}" srcOrd="0" destOrd="0" presId="urn:microsoft.com/office/officeart/2005/8/layout/lProcess1"/>
    <dgm:cxn modelId="{47D71297-6B7A-4CC6-A7DC-3DE71AACB97B}" type="presOf" srcId="{ED2F4EE8-400A-4AC9-94E8-4E2B7D2110CC}" destId="{CB0D7EF2-8BD0-4B6F-B58D-03AA2088A186}" srcOrd="0" destOrd="0" presId="urn:microsoft.com/office/officeart/2005/8/layout/lProcess1"/>
    <dgm:cxn modelId="{91E3F8A3-B796-4B9C-BD46-A6D55C580AC2}" srcId="{AB63DA8E-2EE3-4285-A4AA-57CEB4C187BB}" destId="{F736202D-5C1A-44EC-B3A4-4D6CBF18C08A}" srcOrd="1" destOrd="0" parTransId="{1217B575-4244-41F1-8EA8-2CC4AB72A980}" sibTransId="{0E7D1829-8188-42C8-A871-4B17E554EAAA}"/>
    <dgm:cxn modelId="{98703AA9-F8B4-4528-99DC-05B90E3C9070}" type="presOf" srcId="{80FECDA0-C635-450D-ACD6-4D0E946D6843}" destId="{E660FC7B-2620-4930-A7D3-99FD526E63DD}" srcOrd="0" destOrd="0" presId="urn:microsoft.com/office/officeart/2005/8/layout/lProcess1"/>
    <dgm:cxn modelId="{0FC70DB3-EA91-463D-AC10-416FAC916C15}" srcId="{A843FA2C-E1B2-45E0-8BC5-BAB4488967D9}" destId="{344FF24B-BD7C-494E-9FF7-ECCA098D8A94}" srcOrd="1" destOrd="0" parTransId="{1B27689D-E86F-45A7-BB22-AF0D81692128}" sibTransId="{8A08435E-70F1-46B3-BE94-201F25F66777}"/>
    <dgm:cxn modelId="{09BE28B6-1F0C-4709-8DE1-A959799F6E55}" type="presOf" srcId="{F736202D-5C1A-44EC-B3A4-4D6CBF18C08A}" destId="{3DDE2C1A-F896-44D3-9510-B8252C02E909}" srcOrd="0" destOrd="0" presId="urn:microsoft.com/office/officeart/2005/8/layout/lProcess1"/>
    <dgm:cxn modelId="{45D838BC-8F2D-423B-A784-1F9618BE0EE6}" srcId="{A843FA2C-E1B2-45E0-8BC5-BAB4488967D9}" destId="{2916D0AB-6DF0-4BCB-98FE-B82F3F73C143}" srcOrd="2" destOrd="0" parTransId="{50C4A5C7-4A60-4C24-874A-69180166123E}" sibTransId="{D5D0E4FD-F178-4AAA-9DA1-E34D36F9A019}"/>
    <dgm:cxn modelId="{D5C47FC5-4958-468B-8D86-B73F7A36A0C2}" type="presOf" srcId="{4D343D47-D295-4AC9-92CA-EB2E51F765AA}" destId="{E0ADD309-136A-4B61-A360-634222F3E3A8}" srcOrd="0" destOrd="0" presId="urn:microsoft.com/office/officeart/2005/8/layout/lProcess1"/>
    <dgm:cxn modelId="{463743C8-C250-42A8-A573-9959BF4367EF}" type="presOf" srcId="{F2BF1638-460F-40B5-A768-1A1028A7CA3E}" destId="{6494391B-E9FE-4994-851D-3CC4754D7939}" srcOrd="0" destOrd="0" presId="urn:microsoft.com/office/officeart/2005/8/layout/lProcess1"/>
    <dgm:cxn modelId="{601615CA-A25B-4EBB-A9ED-586D638E0C4A}" type="presOf" srcId="{8A08435E-70F1-46B3-BE94-201F25F66777}" destId="{31D097C4-950F-4EFC-9752-B37339F3EA07}" srcOrd="0" destOrd="0" presId="urn:microsoft.com/office/officeart/2005/8/layout/lProcess1"/>
    <dgm:cxn modelId="{75C9EDD6-8A64-47C9-A370-490FD0CDD995}" type="presOf" srcId="{FF0F2CB6-8F81-425F-A468-35B703692E67}" destId="{589F3546-2844-42E1-9113-63FC10E7C88D}" srcOrd="0" destOrd="0" presId="urn:microsoft.com/office/officeart/2005/8/layout/lProcess1"/>
    <dgm:cxn modelId="{B69201E5-2865-4EBC-8035-56B5D628565B}" type="presOf" srcId="{943CB42E-22AF-4672-A689-F0DFEA36F569}" destId="{A47A0641-2AE1-4794-BC9E-5DE262659077}" srcOrd="0" destOrd="0" presId="urn:microsoft.com/office/officeart/2005/8/layout/lProcess1"/>
    <dgm:cxn modelId="{108F17E6-7FDA-41DA-8ED5-22072A1E6158}" type="presOf" srcId="{A74BDF4F-7C4F-4703-BD91-0F4B5A10C9F9}" destId="{5C8416F2-2D75-45AC-904B-06DB4134228C}" srcOrd="0" destOrd="0" presId="urn:microsoft.com/office/officeart/2005/8/layout/lProcess1"/>
    <dgm:cxn modelId="{9D3774ED-848C-4E2B-B1C8-D0E0B8DF7432}" type="presOf" srcId="{F8C6B9EB-26F7-4AE2-BB9F-2C186F063090}" destId="{30DF7232-4FA4-4E23-84AB-F57B9D6E47BA}" srcOrd="0" destOrd="0" presId="urn:microsoft.com/office/officeart/2005/8/layout/lProcess1"/>
    <dgm:cxn modelId="{C50561F6-F3D7-4655-BABC-52E03B74C649}" srcId="{80FECDA0-C635-450D-ACD6-4D0E946D6843}" destId="{4D343D47-D295-4AC9-92CA-EB2E51F765AA}" srcOrd="1" destOrd="0" parTransId="{612D79B5-0C44-4BEA-96B6-E533227B93B3}" sibTransId="{82F96B34-06BB-4962-A86D-329CFE601450}"/>
    <dgm:cxn modelId="{21E17B2E-5AE1-4558-851A-9F9CE3F74ED7}" type="presParOf" srcId="{E660FC7B-2620-4930-A7D3-99FD526E63DD}" destId="{82F67484-025F-4421-A33D-557226626664}" srcOrd="0" destOrd="0" presId="urn:microsoft.com/office/officeart/2005/8/layout/lProcess1"/>
    <dgm:cxn modelId="{EFFBF361-FAA9-4A23-8C99-0140C1CF512B}" type="presParOf" srcId="{82F67484-025F-4421-A33D-557226626664}" destId="{CCBEA022-078E-4694-9695-CDC8CF4E5D9E}" srcOrd="0" destOrd="0" presId="urn:microsoft.com/office/officeart/2005/8/layout/lProcess1"/>
    <dgm:cxn modelId="{ABB70107-7698-4292-884A-781315161B40}" type="presParOf" srcId="{82F67484-025F-4421-A33D-557226626664}" destId="{5C8416F2-2D75-45AC-904B-06DB4134228C}" srcOrd="1" destOrd="0" presId="urn:microsoft.com/office/officeart/2005/8/layout/lProcess1"/>
    <dgm:cxn modelId="{21B265C1-2963-4375-AC25-3A7E0531E1C3}" type="presParOf" srcId="{82F67484-025F-4421-A33D-557226626664}" destId="{03F40AFB-0FC7-4313-BAAA-329BA36BA5E6}" srcOrd="2" destOrd="0" presId="urn:microsoft.com/office/officeart/2005/8/layout/lProcess1"/>
    <dgm:cxn modelId="{B608E19D-5464-4B60-AC5E-B336A82A84D2}" type="presParOf" srcId="{82F67484-025F-4421-A33D-557226626664}" destId="{A47A0641-2AE1-4794-BC9E-5DE262659077}" srcOrd="3" destOrd="0" presId="urn:microsoft.com/office/officeart/2005/8/layout/lProcess1"/>
    <dgm:cxn modelId="{5568BCD7-B543-4A5F-ACC8-689AE6222213}" type="presParOf" srcId="{82F67484-025F-4421-A33D-557226626664}" destId="{AB5FA3EC-C2DB-4210-A415-72F39FEA4F03}" srcOrd="4" destOrd="0" presId="urn:microsoft.com/office/officeart/2005/8/layout/lProcess1"/>
    <dgm:cxn modelId="{B114272F-5868-4838-AF45-0A3A204657DA}" type="presParOf" srcId="{82F67484-025F-4421-A33D-557226626664}" destId="{31D097C4-950F-4EFC-9752-B37339F3EA07}" srcOrd="5" destOrd="0" presId="urn:microsoft.com/office/officeart/2005/8/layout/lProcess1"/>
    <dgm:cxn modelId="{963619B2-01F0-4FD2-98EF-403A0FB0D466}" type="presParOf" srcId="{82F67484-025F-4421-A33D-557226626664}" destId="{2901F566-93B4-4631-B7FE-4EE2D80A6C54}" srcOrd="6" destOrd="0" presId="urn:microsoft.com/office/officeart/2005/8/layout/lProcess1"/>
    <dgm:cxn modelId="{58925125-BB49-4A70-BE14-09CA2317CD9C}" type="presParOf" srcId="{E660FC7B-2620-4930-A7D3-99FD526E63DD}" destId="{5921BAC7-4816-44F6-AE0B-942BF5CF8246}" srcOrd="1" destOrd="0" presId="urn:microsoft.com/office/officeart/2005/8/layout/lProcess1"/>
    <dgm:cxn modelId="{AA0A7DA0-0D41-4812-9A91-5ACC82F306C7}" type="presParOf" srcId="{E660FC7B-2620-4930-A7D3-99FD526E63DD}" destId="{ABFBF1DC-7917-46FF-B7B4-377B08689F1F}" srcOrd="2" destOrd="0" presId="urn:microsoft.com/office/officeart/2005/8/layout/lProcess1"/>
    <dgm:cxn modelId="{C70EE1E3-9F24-4442-9D18-7C78F2548375}" type="presParOf" srcId="{ABFBF1DC-7917-46FF-B7B4-377B08689F1F}" destId="{E0ADD309-136A-4B61-A360-634222F3E3A8}" srcOrd="0" destOrd="0" presId="urn:microsoft.com/office/officeart/2005/8/layout/lProcess1"/>
    <dgm:cxn modelId="{A00FF588-E077-4CEE-9CDA-DC74D6FA91D0}" type="presParOf" srcId="{ABFBF1DC-7917-46FF-B7B4-377B08689F1F}" destId="{7BA90CC7-912B-4EE2-9251-E9B7E044B624}" srcOrd="1" destOrd="0" presId="urn:microsoft.com/office/officeart/2005/8/layout/lProcess1"/>
    <dgm:cxn modelId="{A6612049-4199-4E29-8D21-42EB93601A3A}" type="presParOf" srcId="{ABFBF1DC-7917-46FF-B7B4-377B08689F1F}" destId="{1CAC5807-6768-4825-8675-F5FCFC41D57E}" srcOrd="2" destOrd="0" presId="urn:microsoft.com/office/officeart/2005/8/layout/lProcess1"/>
    <dgm:cxn modelId="{FD8ED53F-D01A-4F5F-9705-B95AE0CE9185}" type="presParOf" srcId="{ABFBF1DC-7917-46FF-B7B4-377B08689F1F}" destId="{589F3546-2844-42E1-9113-63FC10E7C88D}" srcOrd="3" destOrd="0" presId="urn:microsoft.com/office/officeart/2005/8/layout/lProcess1"/>
    <dgm:cxn modelId="{EFB78D58-4F0D-4B89-89E2-D4A74895DDB4}" type="presParOf" srcId="{ABFBF1DC-7917-46FF-B7B4-377B08689F1F}" destId="{30DF7232-4FA4-4E23-84AB-F57B9D6E47BA}" srcOrd="4" destOrd="0" presId="urn:microsoft.com/office/officeart/2005/8/layout/lProcess1"/>
    <dgm:cxn modelId="{0F6218BE-74DD-4683-8A60-3A6B1C9FD3C0}" type="presParOf" srcId="{E660FC7B-2620-4930-A7D3-99FD526E63DD}" destId="{F3731FC3-081B-4908-8890-90504FEECF66}" srcOrd="3" destOrd="0" presId="urn:microsoft.com/office/officeart/2005/8/layout/lProcess1"/>
    <dgm:cxn modelId="{A4262BEB-BECF-4125-8BFF-F3D3964D9695}" type="presParOf" srcId="{E660FC7B-2620-4930-A7D3-99FD526E63DD}" destId="{B29B032C-862D-4B1F-9D19-9C0FB2D34BC7}" srcOrd="4" destOrd="0" presId="urn:microsoft.com/office/officeart/2005/8/layout/lProcess1"/>
    <dgm:cxn modelId="{993AA17E-AE08-4363-A1F2-5F3E776A7D56}" type="presParOf" srcId="{B29B032C-862D-4B1F-9D19-9C0FB2D34BC7}" destId="{6C9FF8D4-A74E-478D-8464-A80995177DC0}" srcOrd="0" destOrd="0" presId="urn:microsoft.com/office/officeart/2005/8/layout/lProcess1"/>
    <dgm:cxn modelId="{CC022BF5-4FC6-47B5-BDE1-D69BD286CB35}" type="presParOf" srcId="{B29B032C-862D-4B1F-9D19-9C0FB2D34BC7}" destId="{6494391B-E9FE-4994-851D-3CC4754D7939}" srcOrd="1" destOrd="0" presId="urn:microsoft.com/office/officeart/2005/8/layout/lProcess1"/>
    <dgm:cxn modelId="{63777CE8-8BC6-421E-BAAE-7E83FB11C006}" type="presParOf" srcId="{B29B032C-862D-4B1F-9D19-9C0FB2D34BC7}" destId="{CB0D7EF2-8BD0-4B6F-B58D-03AA2088A186}" srcOrd="2" destOrd="0" presId="urn:microsoft.com/office/officeart/2005/8/layout/lProcess1"/>
    <dgm:cxn modelId="{089AF8A0-0EE9-41C9-A7AC-5A80670AD89F}" type="presParOf" srcId="{B29B032C-862D-4B1F-9D19-9C0FB2D34BC7}" destId="{86E30E1D-57E9-47D9-B73E-1CA30E3B5B63}" srcOrd="3" destOrd="0" presId="urn:microsoft.com/office/officeart/2005/8/layout/lProcess1"/>
    <dgm:cxn modelId="{6A9ADE69-7CD2-48A8-84E6-43750A5FA133}" type="presParOf" srcId="{B29B032C-862D-4B1F-9D19-9C0FB2D34BC7}" destId="{3DDE2C1A-F896-44D3-9510-B8252C02E909}"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dgm:spPr/>
      <dgm:t>
        <a:bodyPr/>
        <a:lstStyle/>
        <a:p>
          <a:r>
            <a:rPr lang="en-GB" b="1" dirty="0">
              <a:latin typeface="Graphik Semibold" panose="020B0703030202060203" pitchFamily="34" charset="0"/>
            </a:rPr>
            <a:t>3.1.2 </a:t>
          </a:r>
        </a:p>
        <a:p>
          <a:r>
            <a:rPr lang="en-GB" b="1" dirty="0">
              <a:latin typeface="Graphik Semibold" panose="020B0703030202060203" pitchFamily="34" charset="0"/>
            </a:rPr>
            <a:t>Managing Resources</a:t>
          </a:r>
        </a:p>
      </dgm:t>
    </dgm:pt>
    <dgm:pt modelId="{10E0B3D9-D7C3-427A-A0B8-7612D820030F}" type="parTrans" cxnId="{A813E6EC-B569-4581-B4BC-C31EE03EBFF4}">
      <dgm:prSet/>
      <dgm:spPr/>
      <dgm:t>
        <a:bodyPr/>
        <a:lstStyle/>
        <a:p>
          <a:endParaRPr lang="en-GB"/>
        </a:p>
      </dgm:t>
    </dgm:pt>
    <dgm:pt modelId="{D2AD578B-7F22-4111-97D8-12D1A54DFF43}" type="sibTrans" cxnId="{A813E6EC-B569-4581-B4BC-C31EE03EBFF4}">
      <dgm:prSet/>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Suitability of staff</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Staff development </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en-GB" dirty="0">
              <a:solidFill>
                <a:schemeClr val="tx1"/>
              </a:solidFill>
            </a:rPr>
            <a:t>Effectiveness of resources</a:t>
          </a: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en-GB" dirty="0">
              <a:solidFill>
                <a:schemeClr val="tx1"/>
              </a:solidFill>
            </a:rPr>
            <a:t>Learning facilities </a:t>
          </a: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X="91194" custScaleY="123724">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oup outline"/>
        </a:ext>
      </dgm:extLst>
    </dgm:pt>
    <dgm:pt modelId="{521D1F8D-5C4E-4FAD-BC96-8405E9638A90}" type="pres">
      <dgm:prSet presAssocID="{4DBA846F-E8B3-4135-A13A-7AF52E68767D}" presName="childText" presStyleLbl="lnNode1" presStyleIdx="0" presStyleCnt="4">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eacher outline"/>
        </a:ext>
      </dgm:extLst>
    </dgm:pt>
    <dgm:pt modelId="{1417B49D-981E-486E-AA2B-35A827ACF390}" type="pres">
      <dgm:prSet presAssocID="{A05D2956-D032-482E-95F6-94F481395054}" presName="childText" presStyleLbl="lnNode1" presStyleIdx="1" presStyleCnt="4">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andprint outline"/>
        </a:ext>
      </dgm:extLst>
    </dgm:pt>
    <dgm:pt modelId="{98F31203-4243-4D61-989D-C5CDF8FE394E}" type="pres">
      <dgm:prSet presAssocID="{89174769-C700-4B45-A1C9-F8546A8F7C5C}" presName="childText" presStyleLbl="lnNode1" presStyleIdx="2" presStyleCnt="4">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layground outline"/>
        </a:ext>
      </dgm:extLst>
    </dgm:pt>
    <dgm:pt modelId="{320E6112-D36B-4D95-9B97-C2CDED47AEF0}" type="pres">
      <dgm:prSet presAssocID="{4794DE7D-0561-4D12-96EF-7A26A239E7D4}" presName="childText" presStyleLbl="lnNode1" presStyleIdx="3" presStyleCnt="4">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dgm:spPr/>
      <dgm:t>
        <a:bodyPr/>
        <a:lstStyle/>
        <a:p>
          <a:r>
            <a:rPr lang="en-GB" b="1" dirty="0">
              <a:latin typeface="Graphik Semibold" panose="020B0703030202060203" pitchFamily="34" charset="0"/>
            </a:rPr>
            <a:t>3.1.1 </a:t>
          </a:r>
        </a:p>
        <a:p>
          <a:r>
            <a:rPr lang="en-GB" b="1" dirty="0">
              <a:latin typeface="Graphik Semibold" panose="020B0703030202060203" pitchFamily="34" charset="0"/>
            </a:rPr>
            <a:t>Improvement Planning</a:t>
          </a:r>
        </a:p>
      </dgm:t>
    </dgm:pt>
    <dgm:pt modelId="{10E0B3D9-D7C3-427A-A0B8-7612D820030F}" type="parTrans" cxnId="{A813E6EC-B569-4581-B4BC-C31EE03EBFF4}">
      <dgm:prSet/>
      <dgm:spPr/>
      <dgm:t>
        <a:bodyPr/>
        <a:lstStyle/>
        <a:p>
          <a:endParaRPr lang="en-GB"/>
        </a:p>
      </dgm:t>
    </dgm:pt>
    <dgm:pt modelId="{D2AD578B-7F22-4111-97D8-12D1A54DFF43}" type="sibTrans" cxnId="{A813E6EC-B569-4581-B4BC-C31EE03EBFF4}">
      <dgm:prSet/>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Clear vision </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Self-Evaluation to identify priorities </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89174769-C700-4B45-A1C9-F8546A8F7C5C}">
      <dgm:prSet phldrT="[Text]"/>
      <dgm:spPr>
        <a:solidFill>
          <a:schemeClr val="bg1">
            <a:lumMod val="85000"/>
          </a:schemeClr>
        </a:solidFill>
      </dgm:spPr>
      <dgm:t>
        <a:bodyPr/>
        <a:lstStyle/>
        <a:p>
          <a:r>
            <a:rPr lang="en-GB" dirty="0">
              <a:solidFill>
                <a:schemeClr val="tx1"/>
              </a:solidFill>
            </a:rPr>
            <a:t>Improvement planning </a:t>
          </a:r>
        </a:p>
      </dgm:t>
    </dgm:pt>
    <dgm:pt modelId="{36EA926F-759B-41E9-987A-980C8A7D8995}" type="parTrans" cxnId="{175DA709-F684-443B-8597-AA8C31BBD748}">
      <dgm:prSet/>
      <dgm:spPr/>
      <dgm:t>
        <a:bodyPr/>
        <a:lstStyle/>
        <a:p>
          <a:endParaRPr lang="en-GB"/>
        </a:p>
      </dgm:t>
    </dgm:pt>
    <dgm:pt modelId="{23090430-9F08-41D3-BA30-040AE93F789D}" type="sibTrans" cxnId="{175DA709-F684-443B-8597-AA8C31BBD748}">
      <dgm:prSet/>
      <dgm:spPr/>
      <dgm:t>
        <a:bodyPr/>
        <a:lstStyle/>
        <a:p>
          <a:endParaRPr lang="en-GB"/>
        </a:p>
      </dgm:t>
    </dgm:pt>
    <dgm:pt modelId="{4794DE7D-0561-4D12-96EF-7A26A239E7D4}">
      <dgm:prSet phldrT="[Text]"/>
      <dgm:spPr>
        <a:solidFill>
          <a:schemeClr val="bg1">
            <a:lumMod val="85000"/>
          </a:schemeClr>
        </a:solidFill>
      </dgm:spPr>
      <dgm:t>
        <a:bodyPr/>
        <a:lstStyle/>
        <a:p>
          <a:r>
            <a:rPr lang="en-GB" dirty="0">
              <a:solidFill>
                <a:schemeClr val="tx1"/>
              </a:solidFill>
            </a:rPr>
            <a:t>Curriculum implementation </a:t>
          </a:r>
        </a:p>
      </dgm:t>
    </dgm:pt>
    <dgm:pt modelId="{744BFBDB-3AB9-47C3-853C-F754CBE92DE2}" type="parTrans" cxnId="{62F50555-6DDE-4D79-A558-28B2EC8915AB}">
      <dgm:prSet/>
      <dgm:spPr/>
      <dgm:t>
        <a:bodyPr/>
        <a:lstStyle/>
        <a:p>
          <a:endParaRPr lang="en-GB"/>
        </a:p>
      </dgm:t>
    </dgm:pt>
    <dgm:pt modelId="{ED6E6F2D-C600-4337-87F0-D098AC9EE85E}" type="sibTrans" cxnId="{62F50555-6DDE-4D79-A558-28B2EC8915AB}">
      <dgm:prSet/>
      <dgm:spPr/>
      <dgm:t>
        <a:bodyPr/>
        <a:lstStyle/>
        <a:p>
          <a:endParaRPr lang="en-GB"/>
        </a:p>
      </dgm:t>
    </dgm:pt>
    <dgm:pt modelId="{11A58ED3-FF92-4E0B-A114-441660076541}">
      <dgm:prSet phldrT="[Text]"/>
      <dgm:spPr>
        <a:solidFill>
          <a:schemeClr val="bg1">
            <a:lumMod val="85000"/>
          </a:schemeClr>
        </a:solidFill>
      </dgm:spPr>
      <dgm:t>
        <a:bodyPr/>
        <a:lstStyle/>
        <a:p>
          <a:r>
            <a:rPr lang="en-GB" dirty="0">
              <a:solidFill>
                <a:schemeClr val="tx1"/>
              </a:solidFill>
            </a:rPr>
            <a:t>Impact of governance </a:t>
          </a:r>
          <a:r>
            <a:rPr lang="en-GB" dirty="0">
              <a:solidFill>
                <a:srgbClr val="C00000"/>
              </a:solidFill>
            </a:rPr>
            <a:t>*</a:t>
          </a:r>
        </a:p>
      </dgm:t>
    </dgm:pt>
    <dgm:pt modelId="{1954FDBC-A850-4F85-85E0-A43AE5DBABA5}" type="parTrans" cxnId="{521C98DB-00B3-4A13-82F5-D7CEE4770546}">
      <dgm:prSet/>
      <dgm:spPr/>
      <dgm:t>
        <a:bodyPr/>
        <a:lstStyle/>
        <a:p>
          <a:endParaRPr lang="en-GB"/>
        </a:p>
      </dgm:t>
    </dgm:pt>
    <dgm:pt modelId="{50A18AD6-EECC-40B8-A3A1-44C5F3ABAFAB}" type="sibTrans" cxnId="{521C98DB-00B3-4A13-82F5-D7CEE4770546}">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13553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spiration outline"/>
        </a:ext>
      </dgm:extLst>
    </dgm:pt>
    <dgm:pt modelId="{521D1F8D-5C4E-4FAD-BC96-8405E9638A90}" type="pres">
      <dgm:prSet presAssocID="{4DBA846F-E8B3-4135-A13A-7AF52E68767D}" presName="childText" presStyleLbl="lnNode1" presStyleIdx="0" presStyleCnt="5">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Zoom in outline"/>
        </a:ext>
      </dgm:extLst>
    </dgm:pt>
    <dgm:pt modelId="{1417B49D-981E-486E-AA2B-35A827ACF390}" type="pres">
      <dgm:prSet presAssocID="{A05D2956-D032-482E-95F6-94F481395054}" presName="childText" presStyleLbl="lnNode1" presStyleIdx="1" presStyleCnt="5">
        <dgm:presLayoutVars>
          <dgm:chMax val="0"/>
          <dgm:chPref val="0"/>
          <dgm:bulletEnabled val="1"/>
        </dgm:presLayoutVars>
      </dgm:prSet>
      <dgm:spPr/>
    </dgm:pt>
    <dgm:pt modelId="{B4A6C005-2B5A-4C96-8191-F409CD528F2E}" type="pres">
      <dgm:prSet presAssocID="{89174769-C700-4B45-A1C9-F8546A8F7C5C}" presName="childComposite" presStyleCnt="0">
        <dgm:presLayoutVars>
          <dgm:chMax val="0"/>
          <dgm:chPref val="0"/>
        </dgm:presLayoutVars>
      </dgm:prSet>
      <dgm:spPr/>
    </dgm:pt>
    <dgm:pt modelId="{1749EBCC-7408-43FA-9E8E-C32D83F864F6}" type="pres">
      <dgm:prSet presAssocID="{89174769-C700-4B45-A1C9-F8546A8F7C5C}" presName="Image"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st outline"/>
        </a:ext>
      </dgm:extLst>
    </dgm:pt>
    <dgm:pt modelId="{98F31203-4243-4D61-989D-C5CDF8FE394E}" type="pres">
      <dgm:prSet presAssocID="{89174769-C700-4B45-A1C9-F8546A8F7C5C}" presName="childText" presStyleLbl="lnNode1" presStyleIdx="2" presStyleCnt="5">
        <dgm:presLayoutVars>
          <dgm:chMax val="0"/>
          <dgm:chPref val="0"/>
          <dgm:bulletEnabled val="1"/>
        </dgm:presLayoutVars>
      </dgm:prSet>
      <dgm:spPr/>
    </dgm:pt>
    <dgm:pt modelId="{342B6591-4BAF-4EE8-A61E-97D383F7034C}" type="pres">
      <dgm:prSet presAssocID="{4794DE7D-0561-4D12-96EF-7A26A239E7D4}" presName="childComposite" presStyleCnt="0">
        <dgm:presLayoutVars>
          <dgm:chMax val="0"/>
          <dgm:chPref val="0"/>
        </dgm:presLayoutVars>
      </dgm:prSet>
      <dgm:spPr/>
    </dgm:pt>
    <dgm:pt modelId="{31570886-1D7E-4291-93FC-88793DA249B4}" type="pres">
      <dgm:prSet presAssocID="{4794DE7D-0561-4D12-96EF-7A26A239E7D4}" presName="Image"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Open book outline"/>
        </a:ext>
      </dgm:extLst>
    </dgm:pt>
    <dgm:pt modelId="{320E6112-D36B-4D95-9B97-C2CDED47AEF0}" type="pres">
      <dgm:prSet presAssocID="{4794DE7D-0561-4D12-96EF-7A26A239E7D4}" presName="childText" presStyleLbl="lnNode1" presStyleIdx="3" presStyleCnt="5">
        <dgm:presLayoutVars>
          <dgm:chMax val="0"/>
          <dgm:chPref val="0"/>
          <dgm:bulletEnabled val="1"/>
        </dgm:presLayoutVars>
      </dgm:prSet>
      <dgm:spPr/>
    </dgm:pt>
    <dgm:pt modelId="{D24C5A85-C916-436C-9E3B-FE94077A7ED5}" type="pres">
      <dgm:prSet presAssocID="{11A58ED3-FF92-4E0B-A114-441660076541}" presName="childComposite" presStyleCnt="0">
        <dgm:presLayoutVars>
          <dgm:chMax val="0"/>
          <dgm:chPref val="0"/>
        </dgm:presLayoutVars>
      </dgm:prSet>
      <dgm:spPr/>
    </dgm:pt>
    <dgm:pt modelId="{6BDCB3FC-AE09-48BA-B45F-F0AB653EE875}" type="pres">
      <dgm:prSet presAssocID="{11A58ED3-FF92-4E0B-A114-441660076541}" presName="Image"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eeting outline"/>
        </a:ext>
      </dgm:extLst>
    </dgm:pt>
    <dgm:pt modelId="{B5DA0137-3829-4E16-907A-FE4A338DCCD7}" type="pres">
      <dgm:prSet presAssocID="{11A58ED3-FF92-4E0B-A114-441660076541}" presName="childText" presStyleLbl="lnNode1" presStyleIdx="4" presStyleCnt="5">
        <dgm:presLayoutVars>
          <dgm:chMax val="0"/>
          <dgm:chPref val="0"/>
          <dgm:bulletEnabled val="1"/>
        </dgm:presLayoutVars>
      </dgm:prSet>
      <dgm:spPr/>
    </dgm:pt>
  </dgm:ptLst>
  <dgm:cxnLst>
    <dgm:cxn modelId="{175DA709-F684-443B-8597-AA8C31BBD748}" srcId="{359BBD11-D1D8-471D-A642-D5C817E100FC}" destId="{89174769-C700-4B45-A1C9-F8546A8F7C5C}" srcOrd="2" destOrd="0" parTransId="{36EA926F-759B-41E9-987A-980C8A7D8995}" sibTransId="{23090430-9F08-41D3-BA30-040AE93F789D}"/>
    <dgm:cxn modelId="{31E44015-F5AB-4F81-B9B6-FA1602207366}" type="presOf" srcId="{4794DE7D-0561-4D12-96EF-7A26A239E7D4}" destId="{320E6112-D36B-4D95-9B97-C2CDED47AEF0}" srcOrd="0" destOrd="0" presId="urn:microsoft.com/office/officeart/2008/layout/PictureAccentLi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62F50555-6DDE-4D79-A558-28B2EC8915AB}" srcId="{359BBD11-D1D8-471D-A642-D5C817E100FC}" destId="{4794DE7D-0561-4D12-96EF-7A26A239E7D4}" srcOrd="3" destOrd="0" parTransId="{744BFBDB-3AB9-47C3-853C-F754CBE92DE2}" sibTransId="{ED6E6F2D-C600-4337-87F0-D098AC9EE85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CFD65CB9-A189-4D20-B56A-D5B4D0086A7C}" type="presOf" srcId="{11A58ED3-FF92-4E0B-A114-441660076541}" destId="{B5DA0137-3829-4E16-907A-FE4A338DCCD7}" srcOrd="0" destOrd="0" presId="urn:microsoft.com/office/officeart/2008/layout/PictureAccentList"/>
    <dgm:cxn modelId="{521C98DB-00B3-4A13-82F5-D7CEE4770546}" srcId="{359BBD11-D1D8-471D-A642-D5C817E100FC}" destId="{11A58ED3-FF92-4E0B-A114-441660076541}" srcOrd="4" destOrd="0" parTransId="{1954FDBC-A850-4F85-85E0-A43AE5DBABA5}" sibTransId="{50A18AD6-EECC-40B8-A3A1-44C5F3ABAFAB}"/>
    <dgm:cxn modelId="{3C7A1FDE-772D-4A46-9973-7628918FA595}" type="presOf" srcId="{89174769-C700-4B45-A1C9-F8546A8F7C5C}" destId="{98F31203-4243-4D61-989D-C5CDF8FE394E}"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742A69CC-F879-4E2C-9E17-362695078904}" type="presParOf" srcId="{8977C43E-3BED-435B-870A-E987052D695B}" destId="{B4A6C005-2B5A-4C96-8191-F409CD528F2E}" srcOrd="2" destOrd="0" presId="urn:microsoft.com/office/officeart/2008/layout/PictureAccentList"/>
    <dgm:cxn modelId="{C7EA23D4-D79E-49CC-BD4A-83BF16CB7D23}" type="presParOf" srcId="{B4A6C005-2B5A-4C96-8191-F409CD528F2E}" destId="{1749EBCC-7408-43FA-9E8E-C32D83F864F6}" srcOrd="0" destOrd="0" presId="urn:microsoft.com/office/officeart/2008/layout/PictureAccentList"/>
    <dgm:cxn modelId="{4E67BEA1-B234-4B6E-BD27-AEFF350A43F9}" type="presParOf" srcId="{B4A6C005-2B5A-4C96-8191-F409CD528F2E}" destId="{98F31203-4243-4D61-989D-C5CDF8FE394E}" srcOrd="1" destOrd="0" presId="urn:microsoft.com/office/officeart/2008/layout/PictureAccentList"/>
    <dgm:cxn modelId="{F7E53757-3F0D-42DD-919B-FDD1B6AF1D1E}" type="presParOf" srcId="{8977C43E-3BED-435B-870A-E987052D695B}" destId="{342B6591-4BAF-4EE8-A61E-97D383F7034C}" srcOrd="3" destOrd="0" presId="urn:microsoft.com/office/officeart/2008/layout/PictureAccentList"/>
    <dgm:cxn modelId="{64432A08-FB0B-4AE5-9ADE-FC93D3302181}" type="presParOf" srcId="{342B6591-4BAF-4EE8-A61E-97D383F7034C}" destId="{31570886-1D7E-4291-93FC-88793DA249B4}" srcOrd="0" destOrd="0" presId="urn:microsoft.com/office/officeart/2008/layout/PictureAccentList"/>
    <dgm:cxn modelId="{649F8CB5-540F-46E3-8D35-706963F1B40A}" type="presParOf" srcId="{342B6591-4BAF-4EE8-A61E-97D383F7034C}" destId="{320E6112-D36B-4D95-9B97-C2CDED47AEF0}" srcOrd="1" destOrd="0" presId="urn:microsoft.com/office/officeart/2008/layout/PictureAccentList"/>
    <dgm:cxn modelId="{A4F987A4-16F0-4BCD-82D6-90494686A84C}" type="presParOf" srcId="{8977C43E-3BED-435B-870A-E987052D695B}" destId="{D24C5A85-C916-436C-9E3B-FE94077A7ED5}" srcOrd="4" destOrd="0" presId="urn:microsoft.com/office/officeart/2008/layout/PictureAccentList"/>
    <dgm:cxn modelId="{9AF3B426-082D-4D29-BC8C-7458CCB917D0}" type="presParOf" srcId="{D24C5A85-C916-436C-9E3B-FE94077A7ED5}" destId="{6BDCB3FC-AE09-48BA-B45F-F0AB653EE875}" srcOrd="0" destOrd="0" presId="urn:microsoft.com/office/officeart/2008/layout/PictureAccentList"/>
    <dgm:cxn modelId="{430A9EDD-8500-48C8-9212-4EA160D746C0}" type="presParOf" srcId="{D24C5A85-C916-436C-9E3B-FE94077A7ED5}" destId="{B5DA0137-3829-4E16-907A-FE4A338DCCD7}"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custT="1"/>
      <dgm:spPr/>
      <dgm:t>
        <a:bodyPr/>
        <a:lstStyle/>
        <a:p>
          <a:r>
            <a:rPr lang="en-GB" sz="1800" b="1" dirty="0">
              <a:latin typeface="Graphik Semibold" panose="020B0703030202060203" pitchFamily="34" charset="0"/>
            </a:rPr>
            <a:t>3.2.1 </a:t>
          </a:r>
        </a:p>
        <a:p>
          <a:r>
            <a:rPr lang="en-GB" sz="1800" b="1" dirty="0">
              <a:latin typeface="Graphik Semibold" panose="020B0703030202060203" pitchFamily="34" charset="0"/>
            </a:rPr>
            <a:t>Family Involvement </a:t>
          </a:r>
        </a:p>
      </dgm:t>
    </dgm:pt>
    <dgm:pt modelId="{10E0B3D9-D7C3-427A-A0B8-7612D820030F}" type="parTrans" cxnId="{A813E6EC-B569-4581-B4BC-C31EE03EBFF4}">
      <dgm:prSet/>
      <dgm:spPr/>
      <dgm:t>
        <a:bodyPr/>
        <a:lstStyle/>
        <a:p>
          <a:endParaRPr lang="en-GB" sz="2000"/>
        </a:p>
      </dgm:t>
    </dgm:pt>
    <dgm:pt modelId="{D2AD578B-7F22-4111-97D8-12D1A54DFF43}" type="sibTrans" cxnId="{A813E6EC-B569-4581-B4BC-C31EE03EBFF4}">
      <dgm:prSet/>
      <dgm:spPr/>
      <dgm:t>
        <a:bodyPr/>
        <a:lstStyle/>
        <a:p>
          <a:endParaRPr lang="en-GB" sz="2000"/>
        </a:p>
      </dgm:t>
    </dgm:pt>
    <dgm:pt modelId="{4DBA846F-E8B3-4135-A13A-7AF52E68767D}">
      <dgm:prSet phldrT="[Text]" custT="1"/>
      <dgm:spPr>
        <a:solidFill>
          <a:schemeClr val="bg1">
            <a:lumMod val="85000"/>
          </a:schemeClr>
        </a:solidFill>
      </dgm:spPr>
      <dgm:t>
        <a:bodyPr/>
        <a:lstStyle/>
        <a:p>
          <a:r>
            <a:rPr lang="en-GB" sz="1800" dirty="0">
              <a:solidFill>
                <a:schemeClr val="tx1"/>
              </a:solidFill>
            </a:rPr>
            <a:t>Communicating with parents</a:t>
          </a:r>
        </a:p>
      </dgm:t>
    </dgm:pt>
    <dgm:pt modelId="{150F2CC1-CAF3-4773-8D70-84CEC386087C}" type="parTrans" cxnId="{D535CAA1-E7CE-408D-93D6-5E66D570F953}">
      <dgm:prSet/>
      <dgm:spPr/>
      <dgm:t>
        <a:bodyPr/>
        <a:lstStyle/>
        <a:p>
          <a:endParaRPr lang="en-GB" sz="2000"/>
        </a:p>
      </dgm:t>
    </dgm:pt>
    <dgm:pt modelId="{21538AE5-8772-4C1A-AA85-D618E3A0A43B}" type="sibTrans" cxnId="{D535CAA1-E7CE-408D-93D6-5E66D570F953}">
      <dgm:prSet/>
      <dgm:spPr/>
      <dgm:t>
        <a:bodyPr/>
        <a:lstStyle/>
        <a:p>
          <a:endParaRPr lang="en-GB" sz="2000"/>
        </a:p>
      </dgm:t>
    </dgm:pt>
    <dgm:pt modelId="{A05D2956-D032-482E-95F6-94F481395054}">
      <dgm:prSet phldrT="[Text]" custT="1"/>
      <dgm:spPr>
        <a:solidFill>
          <a:schemeClr val="bg1">
            <a:lumMod val="85000"/>
          </a:schemeClr>
        </a:solidFill>
      </dgm:spPr>
      <dgm:t>
        <a:bodyPr/>
        <a:lstStyle/>
        <a:p>
          <a:r>
            <a:rPr lang="en-GB" sz="1800" dirty="0">
              <a:solidFill>
                <a:schemeClr val="tx1"/>
              </a:solidFill>
            </a:rPr>
            <a:t>Progress updates </a:t>
          </a:r>
        </a:p>
      </dgm:t>
    </dgm:pt>
    <dgm:pt modelId="{F27404B3-34D0-4A56-8E24-E511BCD90A39}" type="parTrans" cxnId="{2EDA4242-D8F0-4304-B796-B7015B57557C}">
      <dgm:prSet/>
      <dgm:spPr/>
      <dgm:t>
        <a:bodyPr/>
        <a:lstStyle/>
        <a:p>
          <a:endParaRPr lang="en-GB" sz="2000"/>
        </a:p>
      </dgm:t>
    </dgm:pt>
    <dgm:pt modelId="{81AD5317-FC63-4B64-8AAA-D2C5A057CF65}" type="sibTrans" cxnId="{2EDA4242-D8F0-4304-B796-B7015B57557C}">
      <dgm:prSet/>
      <dgm:spPr/>
      <dgm:t>
        <a:bodyPr/>
        <a:lstStyle/>
        <a:p>
          <a:endParaRPr lang="en-GB" sz="2000"/>
        </a:p>
      </dgm:t>
    </dgm:pt>
    <dgm:pt modelId="{D8469630-FFAB-4A23-AFCE-DCA050D57270}">
      <dgm:prSet phldrT="[Text]" custT="1"/>
      <dgm:spPr>
        <a:solidFill>
          <a:schemeClr val="bg1">
            <a:lumMod val="85000"/>
          </a:schemeClr>
        </a:solidFill>
      </dgm:spPr>
      <dgm:t>
        <a:bodyPr/>
        <a:lstStyle/>
        <a:p>
          <a:r>
            <a:rPr lang="en-GB" sz="1800" dirty="0">
              <a:solidFill>
                <a:schemeClr val="tx1"/>
              </a:solidFill>
            </a:rPr>
            <a:t>Engagement in activities </a:t>
          </a:r>
        </a:p>
      </dgm:t>
    </dgm:pt>
    <dgm:pt modelId="{EAEB242B-B190-4000-A0EA-A75BF32A1E37}" type="parTrans" cxnId="{28779556-6685-4D69-88B7-8F67EE441E6A}">
      <dgm:prSet/>
      <dgm:spPr/>
      <dgm:t>
        <a:bodyPr/>
        <a:lstStyle/>
        <a:p>
          <a:endParaRPr lang="en-GB" sz="2000"/>
        </a:p>
      </dgm:t>
    </dgm:pt>
    <dgm:pt modelId="{BC9E506F-8397-45EB-8CEA-A169248BEFAE}" type="sibTrans" cxnId="{28779556-6685-4D69-88B7-8F67EE441E6A}">
      <dgm:prSet/>
      <dgm:spPr/>
      <dgm:t>
        <a:bodyPr/>
        <a:lstStyle/>
        <a:p>
          <a:endParaRPr lang="en-GB" sz="2000"/>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Y="61743">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3" custScaleX="72643" custScaleY="6971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Open envelope outline"/>
        </a:ext>
      </dgm:extLst>
    </dgm:pt>
    <dgm:pt modelId="{521D1F8D-5C4E-4FAD-BC96-8405E9638A90}" type="pres">
      <dgm:prSet presAssocID="{4DBA846F-E8B3-4135-A13A-7AF52E68767D}" presName="childText" presStyleLbl="lnNode1" presStyleIdx="0" presStyleCnt="3" custScaleY="75550">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chart outline"/>
        </a:ext>
      </dgm:extLst>
    </dgm:pt>
    <dgm:pt modelId="{1417B49D-981E-486E-AA2B-35A827ACF390}" type="pres">
      <dgm:prSet presAssocID="{A05D2956-D032-482E-95F6-94F481395054}" presName="childText" presStyleLbl="lnNode1" presStyleIdx="1" presStyleCnt="3" custScaleY="78063">
        <dgm:presLayoutVars>
          <dgm:chMax val="0"/>
          <dgm:chPref val="0"/>
          <dgm:bulletEnabled val="1"/>
        </dgm:presLayoutVars>
      </dgm:prSet>
      <dgm:spPr/>
    </dgm:pt>
    <dgm:pt modelId="{D8C34CA1-7583-4B71-83BD-289E8036803B}" type="pres">
      <dgm:prSet presAssocID="{D8469630-FFAB-4A23-AFCE-DCA050D57270}" presName="childComposite" presStyleCnt="0">
        <dgm:presLayoutVars>
          <dgm:chMax val="0"/>
          <dgm:chPref val="0"/>
        </dgm:presLayoutVars>
      </dgm:prSet>
      <dgm:spPr/>
    </dgm:pt>
    <dgm:pt modelId="{05ACD226-805E-4D84-80C9-46E62A69CDF0}" type="pres">
      <dgm:prSet presAssocID="{D8469630-FFAB-4A23-AFCE-DCA050D57270}" presName="Image"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two children outline"/>
        </a:ext>
      </dgm:extLst>
    </dgm:pt>
    <dgm:pt modelId="{6DF38421-2D1F-4CCD-A818-FEAF83EDC0EB}" type="pres">
      <dgm:prSet presAssocID="{D8469630-FFAB-4A23-AFCE-DCA050D57270}" presName="childText" presStyleLbl="lnNode1" presStyleIdx="2" presStyleCnt="3" custScaleY="82714">
        <dgm:presLayoutVars>
          <dgm:chMax val="0"/>
          <dgm:chPref val="0"/>
          <dgm:bulletEnabled val="1"/>
        </dgm:presLayoutVars>
      </dgm:prSet>
      <dgm:spPr/>
    </dgm:pt>
  </dgm:ptLst>
  <dgm:cxnL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28779556-6685-4D69-88B7-8F67EE441E6A}" srcId="{359BBD11-D1D8-471D-A642-D5C817E100FC}" destId="{D8469630-FFAB-4A23-AFCE-DCA050D57270}" srcOrd="2" destOrd="0" parTransId="{EAEB242B-B190-4000-A0EA-A75BF32A1E37}" sibTransId="{BC9E506F-8397-45EB-8CEA-A169248BEFA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C79B71FE-972C-4F50-9518-6F9614EE55C7}" type="presOf" srcId="{D8469630-FFAB-4A23-AFCE-DCA050D57270}" destId="{6DF38421-2D1F-4CCD-A818-FEAF83EDC0EB}" srcOrd="0" destOrd="0" presId="urn:microsoft.com/office/officeart/2008/layout/PictureAccentList"/>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F3FDE0A1-4407-47CC-96C4-D5BF2E23F759}" type="presParOf" srcId="{8977C43E-3BED-435B-870A-E987052D695B}" destId="{D8C34CA1-7583-4B71-83BD-289E8036803B}" srcOrd="2" destOrd="0" presId="urn:microsoft.com/office/officeart/2008/layout/PictureAccentList"/>
    <dgm:cxn modelId="{6ADBD65F-BDB9-4200-8C27-BD78A52BC9E7}" type="presParOf" srcId="{D8C34CA1-7583-4B71-83BD-289E8036803B}" destId="{05ACD226-805E-4D84-80C9-46E62A69CDF0}" srcOrd="0" destOrd="0" presId="urn:microsoft.com/office/officeart/2008/layout/PictureAccentList"/>
    <dgm:cxn modelId="{D2869F9D-863E-4C7C-A289-005EE72A6393}" type="presParOf" srcId="{D8C34CA1-7583-4B71-83BD-289E8036803B}" destId="{6DF38421-2D1F-4CCD-A818-FEAF83EDC0EB}"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451FC-9D79-44FA-B751-A493F5F687AD}" type="doc">
      <dgm:prSet loTypeId="urn:microsoft.com/office/officeart/2008/layout/PictureAccentList" loCatId="picture" qsTypeId="urn:microsoft.com/office/officeart/2005/8/quickstyle/simple1" qsCatId="simple" csTypeId="urn:microsoft.com/office/officeart/2005/8/colors/accent1_2" csCatId="accent1" phldr="1"/>
      <dgm:spPr/>
      <dgm:t>
        <a:bodyPr/>
        <a:lstStyle/>
        <a:p>
          <a:endParaRPr lang="en-GB"/>
        </a:p>
      </dgm:t>
    </dgm:pt>
    <dgm:pt modelId="{359BBD11-D1D8-471D-A642-D5C817E100FC}">
      <dgm:prSet phldrT="[Text]" custT="1"/>
      <dgm:spPr/>
      <dgm:t>
        <a:bodyPr/>
        <a:lstStyle/>
        <a:p>
          <a:r>
            <a:rPr lang="en-GB" sz="1800" b="1" dirty="0">
              <a:latin typeface="Graphik Semibold" panose="020B0703030202060203" pitchFamily="34" charset="0"/>
            </a:rPr>
            <a:t>3.2.2 </a:t>
          </a:r>
        </a:p>
        <a:p>
          <a:r>
            <a:rPr lang="en-GB" sz="1800" b="1" dirty="0">
              <a:latin typeface="Graphik Semibold" panose="020B0703030202060203" pitchFamily="34" charset="0"/>
            </a:rPr>
            <a:t>Engagement with the Community</a:t>
          </a:r>
        </a:p>
      </dgm:t>
    </dgm:pt>
    <dgm:pt modelId="{10E0B3D9-D7C3-427A-A0B8-7612D820030F}" type="parTrans" cxnId="{A813E6EC-B569-4581-B4BC-C31EE03EBFF4}">
      <dgm:prSet/>
      <dgm:spPr/>
      <dgm:t>
        <a:bodyPr/>
        <a:lstStyle/>
        <a:p>
          <a:endParaRPr lang="en-GB"/>
        </a:p>
      </dgm:t>
    </dgm:pt>
    <dgm:pt modelId="{D2AD578B-7F22-4111-97D8-12D1A54DFF43}" type="sibTrans" cxnId="{A813E6EC-B569-4581-B4BC-C31EE03EBFF4}">
      <dgm:prSet/>
      <dgm:spPr/>
      <dgm:t>
        <a:bodyPr/>
        <a:lstStyle/>
        <a:p>
          <a:endParaRPr lang="en-GB"/>
        </a:p>
      </dgm:t>
    </dgm:pt>
    <dgm:pt modelId="{4DBA846F-E8B3-4135-A13A-7AF52E68767D}">
      <dgm:prSet phldrT="[Text]"/>
      <dgm:spPr>
        <a:solidFill>
          <a:schemeClr val="bg1">
            <a:lumMod val="85000"/>
          </a:schemeClr>
        </a:solidFill>
      </dgm:spPr>
      <dgm:t>
        <a:bodyPr/>
        <a:lstStyle/>
        <a:p>
          <a:r>
            <a:rPr lang="en-GB" dirty="0">
              <a:solidFill>
                <a:schemeClr val="tx1"/>
              </a:solidFill>
            </a:rPr>
            <a:t>Next stage of education</a:t>
          </a:r>
        </a:p>
      </dgm:t>
    </dgm:pt>
    <dgm:pt modelId="{150F2CC1-CAF3-4773-8D70-84CEC386087C}" type="parTrans" cxnId="{D535CAA1-E7CE-408D-93D6-5E66D570F953}">
      <dgm:prSet/>
      <dgm:spPr/>
      <dgm:t>
        <a:bodyPr/>
        <a:lstStyle/>
        <a:p>
          <a:endParaRPr lang="en-GB"/>
        </a:p>
      </dgm:t>
    </dgm:pt>
    <dgm:pt modelId="{21538AE5-8772-4C1A-AA85-D618E3A0A43B}" type="sibTrans" cxnId="{D535CAA1-E7CE-408D-93D6-5E66D570F953}">
      <dgm:prSet/>
      <dgm:spPr/>
      <dgm:t>
        <a:bodyPr/>
        <a:lstStyle/>
        <a:p>
          <a:endParaRPr lang="en-GB"/>
        </a:p>
      </dgm:t>
    </dgm:pt>
    <dgm:pt modelId="{A05D2956-D032-482E-95F6-94F481395054}">
      <dgm:prSet phldrT="[Text]"/>
      <dgm:spPr>
        <a:solidFill>
          <a:schemeClr val="bg1">
            <a:lumMod val="85000"/>
          </a:schemeClr>
        </a:solidFill>
      </dgm:spPr>
      <dgm:t>
        <a:bodyPr/>
        <a:lstStyle/>
        <a:p>
          <a:r>
            <a:rPr lang="en-GB" dirty="0">
              <a:solidFill>
                <a:schemeClr val="tx1"/>
              </a:solidFill>
            </a:rPr>
            <a:t>Enrich experiences </a:t>
          </a:r>
        </a:p>
      </dgm:t>
    </dgm:pt>
    <dgm:pt modelId="{F27404B3-34D0-4A56-8E24-E511BCD90A39}" type="parTrans" cxnId="{2EDA4242-D8F0-4304-B796-B7015B57557C}">
      <dgm:prSet/>
      <dgm:spPr/>
      <dgm:t>
        <a:bodyPr/>
        <a:lstStyle/>
        <a:p>
          <a:endParaRPr lang="en-GB"/>
        </a:p>
      </dgm:t>
    </dgm:pt>
    <dgm:pt modelId="{81AD5317-FC63-4B64-8AAA-D2C5A057CF65}" type="sibTrans" cxnId="{2EDA4242-D8F0-4304-B796-B7015B57557C}">
      <dgm:prSet/>
      <dgm:spPr/>
      <dgm:t>
        <a:bodyPr/>
        <a:lstStyle/>
        <a:p>
          <a:endParaRPr lang="en-GB"/>
        </a:p>
      </dgm:t>
    </dgm:pt>
    <dgm:pt modelId="{D8469630-FFAB-4A23-AFCE-DCA050D57270}">
      <dgm:prSet phldrT="[Text]"/>
      <dgm:spPr>
        <a:solidFill>
          <a:schemeClr val="bg1">
            <a:lumMod val="85000"/>
          </a:schemeClr>
        </a:solidFill>
      </dgm:spPr>
      <dgm:t>
        <a:bodyPr/>
        <a:lstStyle/>
        <a:p>
          <a:r>
            <a:rPr lang="en-GB" dirty="0">
              <a:solidFill>
                <a:schemeClr val="tx1"/>
              </a:solidFill>
            </a:rPr>
            <a:t>Sense of inclusion </a:t>
          </a:r>
        </a:p>
      </dgm:t>
    </dgm:pt>
    <dgm:pt modelId="{EAEB242B-B190-4000-A0EA-A75BF32A1E37}" type="parTrans" cxnId="{28779556-6685-4D69-88B7-8F67EE441E6A}">
      <dgm:prSet/>
      <dgm:spPr/>
      <dgm:t>
        <a:bodyPr/>
        <a:lstStyle/>
        <a:p>
          <a:endParaRPr lang="en-GB"/>
        </a:p>
      </dgm:t>
    </dgm:pt>
    <dgm:pt modelId="{BC9E506F-8397-45EB-8CEA-A169248BEFAE}" type="sibTrans" cxnId="{28779556-6685-4D69-88B7-8F67EE441E6A}">
      <dgm:prSet/>
      <dgm:spPr/>
      <dgm:t>
        <a:bodyPr/>
        <a:lstStyle/>
        <a:p>
          <a:endParaRPr lang="en-GB"/>
        </a:p>
      </dgm:t>
    </dgm:pt>
    <dgm:pt modelId="{92B447E1-7C79-480B-A7B2-79B0FC6CA022}" type="pres">
      <dgm:prSet presAssocID="{3C6451FC-9D79-44FA-B751-A493F5F687AD}" presName="layout" presStyleCnt="0">
        <dgm:presLayoutVars>
          <dgm:chMax/>
          <dgm:chPref/>
          <dgm:dir/>
          <dgm:animOne val="branch"/>
          <dgm:animLvl val="lvl"/>
          <dgm:resizeHandles/>
        </dgm:presLayoutVars>
      </dgm:prSet>
      <dgm:spPr/>
    </dgm:pt>
    <dgm:pt modelId="{241E2570-6696-4EDA-A88E-632151DF1DC7}" type="pres">
      <dgm:prSet presAssocID="{359BBD11-D1D8-471D-A642-D5C817E100FC}" presName="root" presStyleCnt="0">
        <dgm:presLayoutVars>
          <dgm:chMax/>
          <dgm:chPref val="4"/>
        </dgm:presLayoutVars>
      </dgm:prSet>
      <dgm:spPr/>
    </dgm:pt>
    <dgm:pt modelId="{25CAE150-62E2-40CA-9EDD-A06092B840CE}" type="pres">
      <dgm:prSet presAssocID="{359BBD11-D1D8-471D-A642-D5C817E100FC}" presName="rootComposite" presStyleCnt="0">
        <dgm:presLayoutVars/>
      </dgm:prSet>
      <dgm:spPr/>
    </dgm:pt>
    <dgm:pt modelId="{4F3293C2-7F3E-4A36-8DE0-14A1A44DF6F2}" type="pres">
      <dgm:prSet presAssocID="{359BBD11-D1D8-471D-A642-D5C817E100FC}" presName="rootText" presStyleLbl="node0" presStyleIdx="0" presStyleCnt="1" custScaleX="119487" custScaleY="86045" custLinFactNeighborY="-10959">
        <dgm:presLayoutVars>
          <dgm:chMax/>
          <dgm:chPref val="4"/>
        </dgm:presLayoutVars>
      </dgm:prSet>
      <dgm:spPr/>
    </dgm:pt>
    <dgm:pt modelId="{8977C43E-3BED-435B-870A-E987052D695B}" type="pres">
      <dgm:prSet presAssocID="{359BBD11-D1D8-471D-A642-D5C817E100FC}" presName="childShape" presStyleCnt="0">
        <dgm:presLayoutVars>
          <dgm:chMax val="0"/>
          <dgm:chPref val="0"/>
        </dgm:presLayoutVars>
      </dgm:prSet>
      <dgm:spPr/>
    </dgm:pt>
    <dgm:pt modelId="{0DC57F93-487F-4D80-AE26-B8C770BFE99F}" type="pres">
      <dgm:prSet presAssocID="{4DBA846F-E8B3-4135-A13A-7AF52E68767D}" presName="childComposite" presStyleCnt="0">
        <dgm:presLayoutVars>
          <dgm:chMax val="0"/>
          <dgm:chPref val="0"/>
        </dgm:presLayoutVars>
      </dgm:prSet>
      <dgm:spPr/>
    </dgm:pt>
    <dgm:pt modelId="{64A7637E-7F5E-4A6E-96D0-4CC6C1A32E61}" type="pres">
      <dgm:prSet presAssocID="{4DBA846F-E8B3-4135-A13A-7AF52E68767D}" presName="Image"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hoolhouse outline"/>
        </a:ext>
      </dgm:extLst>
    </dgm:pt>
    <dgm:pt modelId="{521D1F8D-5C4E-4FAD-BC96-8405E9638A90}" type="pres">
      <dgm:prSet presAssocID="{4DBA846F-E8B3-4135-A13A-7AF52E68767D}" presName="childText" presStyleLbl="lnNode1" presStyleIdx="0" presStyleCnt="3">
        <dgm:presLayoutVars>
          <dgm:chMax val="0"/>
          <dgm:chPref val="0"/>
          <dgm:bulletEnabled val="1"/>
        </dgm:presLayoutVars>
      </dgm:prSet>
      <dgm:spPr/>
    </dgm:pt>
    <dgm:pt modelId="{D9DB4A2C-2C43-414A-A490-3C76ACDF9194}" type="pres">
      <dgm:prSet presAssocID="{A05D2956-D032-482E-95F6-94F481395054}" presName="childComposite" presStyleCnt="0">
        <dgm:presLayoutVars>
          <dgm:chMax val="0"/>
          <dgm:chPref val="0"/>
        </dgm:presLayoutVars>
      </dgm:prSet>
      <dgm:spPr/>
    </dgm:pt>
    <dgm:pt modelId="{A2ABAFD8-A575-44CB-97C3-6E2D698F3666}" type="pres">
      <dgm:prSet presAssocID="{A05D2956-D032-482E-95F6-94F481395054}" presName="Image"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griculture outline"/>
        </a:ext>
      </dgm:extLst>
    </dgm:pt>
    <dgm:pt modelId="{1417B49D-981E-486E-AA2B-35A827ACF390}" type="pres">
      <dgm:prSet presAssocID="{A05D2956-D032-482E-95F6-94F481395054}" presName="childText" presStyleLbl="lnNode1" presStyleIdx="1" presStyleCnt="3">
        <dgm:presLayoutVars>
          <dgm:chMax val="0"/>
          <dgm:chPref val="0"/>
          <dgm:bulletEnabled val="1"/>
        </dgm:presLayoutVars>
      </dgm:prSet>
      <dgm:spPr/>
    </dgm:pt>
    <dgm:pt modelId="{D8C34CA1-7583-4B71-83BD-289E8036803B}" type="pres">
      <dgm:prSet presAssocID="{D8469630-FFAB-4A23-AFCE-DCA050D57270}" presName="childComposite" presStyleCnt="0">
        <dgm:presLayoutVars>
          <dgm:chMax val="0"/>
          <dgm:chPref val="0"/>
        </dgm:presLayoutVars>
      </dgm:prSet>
      <dgm:spPr/>
    </dgm:pt>
    <dgm:pt modelId="{05ACD226-805E-4D84-80C9-46E62A69CDF0}" type="pres">
      <dgm:prSet presAssocID="{D8469630-FFAB-4A23-AFCE-DCA050D57270}" presName="Image"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re outline"/>
        </a:ext>
      </dgm:extLst>
    </dgm:pt>
    <dgm:pt modelId="{6DF38421-2D1F-4CCD-A818-FEAF83EDC0EB}" type="pres">
      <dgm:prSet presAssocID="{D8469630-FFAB-4A23-AFCE-DCA050D57270}" presName="childText" presStyleLbl="lnNode1" presStyleIdx="2" presStyleCnt="3">
        <dgm:presLayoutVars>
          <dgm:chMax val="0"/>
          <dgm:chPref val="0"/>
          <dgm:bulletEnabled val="1"/>
        </dgm:presLayoutVars>
      </dgm:prSet>
      <dgm:spPr/>
    </dgm:pt>
  </dgm:ptLst>
  <dgm:cxnLst>
    <dgm:cxn modelId="{114DF93D-07BB-4A4F-A128-5A57808FD283}" type="presOf" srcId="{3C6451FC-9D79-44FA-B751-A493F5F687AD}" destId="{92B447E1-7C79-480B-A7B2-79B0FC6CA022}" srcOrd="0" destOrd="0" presId="urn:microsoft.com/office/officeart/2008/layout/PictureAccentList"/>
    <dgm:cxn modelId="{2EDA4242-D8F0-4304-B796-B7015B57557C}" srcId="{359BBD11-D1D8-471D-A642-D5C817E100FC}" destId="{A05D2956-D032-482E-95F6-94F481395054}" srcOrd="1" destOrd="0" parTransId="{F27404B3-34D0-4A56-8E24-E511BCD90A39}" sibTransId="{81AD5317-FC63-4B64-8AAA-D2C5A057CF65}"/>
    <dgm:cxn modelId="{745A8B42-1C2E-4E78-A219-2C4BCABB76B7}" type="presOf" srcId="{359BBD11-D1D8-471D-A642-D5C817E100FC}" destId="{4F3293C2-7F3E-4A36-8DE0-14A1A44DF6F2}" srcOrd="0" destOrd="0" presId="urn:microsoft.com/office/officeart/2008/layout/PictureAccentList"/>
    <dgm:cxn modelId="{28779556-6685-4D69-88B7-8F67EE441E6A}" srcId="{359BBD11-D1D8-471D-A642-D5C817E100FC}" destId="{D8469630-FFAB-4A23-AFCE-DCA050D57270}" srcOrd="2" destOrd="0" parTransId="{EAEB242B-B190-4000-A0EA-A75BF32A1E37}" sibTransId="{BC9E506F-8397-45EB-8CEA-A169248BEFAE}"/>
    <dgm:cxn modelId="{D535CAA1-E7CE-408D-93D6-5E66D570F953}" srcId="{359BBD11-D1D8-471D-A642-D5C817E100FC}" destId="{4DBA846F-E8B3-4135-A13A-7AF52E68767D}" srcOrd="0" destOrd="0" parTransId="{150F2CC1-CAF3-4773-8D70-84CEC386087C}" sibTransId="{21538AE5-8772-4C1A-AA85-D618E3A0A43B}"/>
    <dgm:cxn modelId="{A69DCCA6-F326-4B20-99D3-95D588602B46}" type="presOf" srcId="{A05D2956-D032-482E-95F6-94F481395054}" destId="{1417B49D-981E-486E-AA2B-35A827ACF390}" srcOrd="0" destOrd="0" presId="urn:microsoft.com/office/officeart/2008/layout/PictureAccentList"/>
    <dgm:cxn modelId="{4F1073E1-7519-4ABF-8501-5F72AD77F0D8}" type="presOf" srcId="{4DBA846F-E8B3-4135-A13A-7AF52E68767D}" destId="{521D1F8D-5C4E-4FAD-BC96-8405E9638A90}" srcOrd="0" destOrd="0" presId="urn:microsoft.com/office/officeart/2008/layout/PictureAccentList"/>
    <dgm:cxn modelId="{A813E6EC-B569-4581-B4BC-C31EE03EBFF4}" srcId="{3C6451FC-9D79-44FA-B751-A493F5F687AD}" destId="{359BBD11-D1D8-471D-A642-D5C817E100FC}" srcOrd="0" destOrd="0" parTransId="{10E0B3D9-D7C3-427A-A0B8-7612D820030F}" sibTransId="{D2AD578B-7F22-4111-97D8-12D1A54DFF43}"/>
    <dgm:cxn modelId="{C79B71FE-972C-4F50-9518-6F9614EE55C7}" type="presOf" srcId="{D8469630-FFAB-4A23-AFCE-DCA050D57270}" destId="{6DF38421-2D1F-4CCD-A818-FEAF83EDC0EB}" srcOrd="0" destOrd="0" presId="urn:microsoft.com/office/officeart/2008/layout/PictureAccentList"/>
    <dgm:cxn modelId="{AEDCAD9D-C5BC-4CE5-A13F-3781984E20D9}" type="presParOf" srcId="{92B447E1-7C79-480B-A7B2-79B0FC6CA022}" destId="{241E2570-6696-4EDA-A88E-632151DF1DC7}" srcOrd="0" destOrd="0" presId="urn:microsoft.com/office/officeart/2008/layout/PictureAccentList"/>
    <dgm:cxn modelId="{7EF7086E-11D0-4500-BCD9-A9757A457F10}" type="presParOf" srcId="{241E2570-6696-4EDA-A88E-632151DF1DC7}" destId="{25CAE150-62E2-40CA-9EDD-A06092B840CE}" srcOrd="0" destOrd="0" presId="urn:microsoft.com/office/officeart/2008/layout/PictureAccentList"/>
    <dgm:cxn modelId="{46B3CA86-DF20-4368-99A3-F2FA2CACA0EF}" type="presParOf" srcId="{25CAE150-62E2-40CA-9EDD-A06092B840CE}" destId="{4F3293C2-7F3E-4A36-8DE0-14A1A44DF6F2}" srcOrd="0" destOrd="0" presId="urn:microsoft.com/office/officeart/2008/layout/PictureAccentList"/>
    <dgm:cxn modelId="{0B186FDF-5D7D-4D4B-ABB3-CD0EA4794245}" type="presParOf" srcId="{241E2570-6696-4EDA-A88E-632151DF1DC7}" destId="{8977C43E-3BED-435B-870A-E987052D695B}" srcOrd="1" destOrd="0" presId="urn:microsoft.com/office/officeart/2008/layout/PictureAccentList"/>
    <dgm:cxn modelId="{B7BF6C50-9811-4A3D-8448-54589D397A78}" type="presParOf" srcId="{8977C43E-3BED-435B-870A-E987052D695B}" destId="{0DC57F93-487F-4D80-AE26-B8C770BFE99F}" srcOrd="0" destOrd="0" presId="urn:microsoft.com/office/officeart/2008/layout/PictureAccentList"/>
    <dgm:cxn modelId="{712059BA-2E5F-4976-83FA-1693562D8FDA}" type="presParOf" srcId="{0DC57F93-487F-4D80-AE26-B8C770BFE99F}" destId="{64A7637E-7F5E-4A6E-96D0-4CC6C1A32E61}" srcOrd="0" destOrd="0" presId="urn:microsoft.com/office/officeart/2008/layout/PictureAccentList"/>
    <dgm:cxn modelId="{94AD2D66-CEF3-4D46-9BFE-7B80479596E1}" type="presParOf" srcId="{0DC57F93-487F-4D80-AE26-B8C770BFE99F}" destId="{521D1F8D-5C4E-4FAD-BC96-8405E9638A90}" srcOrd="1" destOrd="0" presId="urn:microsoft.com/office/officeart/2008/layout/PictureAccentList"/>
    <dgm:cxn modelId="{A773BADC-F625-44BD-B84F-1536F987FA9D}" type="presParOf" srcId="{8977C43E-3BED-435B-870A-E987052D695B}" destId="{D9DB4A2C-2C43-414A-A490-3C76ACDF9194}" srcOrd="1" destOrd="0" presId="urn:microsoft.com/office/officeart/2008/layout/PictureAccentList"/>
    <dgm:cxn modelId="{0BF98B78-C054-4962-B0EB-1C66ECF1B6C0}" type="presParOf" srcId="{D9DB4A2C-2C43-414A-A490-3C76ACDF9194}" destId="{A2ABAFD8-A575-44CB-97C3-6E2D698F3666}" srcOrd="0" destOrd="0" presId="urn:microsoft.com/office/officeart/2008/layout/PictureAccentList"/>
    <dgm:cxn modelId="{D3C39D02-1ADD-4B0C-9745-62F60F1AA51D}" type="presParOf" srcId="{D9DB4A2C-2C43-414A-A490-3C76ACDF9194}" destId="{1417B49D-981E-486E-AA2B-35A827ACF390}" srcOrd="1" destOrd="0" presId="urn:microsoft.com/office/officeart/2008/layout/PictureAccentList"/>
    <dgm:cxn modelId="{F3FDE0A1-4407-47CC-96C4-D5BF2E23F759}" type="presParOf" srcId="{8977C43E-3BED-435B-870A-E987052D695B}" destId="{D8C34CA1-7583-4B71-83BD-289E8036803B}" srcOrd="2" destOrd="0" presId="urn:microsoft.com/office/officeart/2008/layout/PictureAccentList"/>
    <dgm:cxn modelId="{6ADBD65F-BDB9-4200-8C27-BD78A52BC9E7}" type="presParOf" srcId="{D8C34CA1-7583-4B71-83BD-289E8036803B}" destId="{05ACD226-805E-4D84-80C9-46E62A69CDF0}" srcOrd="0" destOrd="0" presId="urn:microsoft.com/office/officeart/2008/layout/PictureAccentList"/>
    <dgm:cxn modelId="{D2869F9D-863E-4C7C-A289-005EE72A6393}" type="presParOf" srcId="{D8C34CA1-7583-4B71-83BD-289E8036803B}" destId="{6DF38421-2D1F-4CCD-A818-FEAF83EDC0EB}" srcOrd="1" destOrd="0" presId="urn:microsoft.com/office/officeart/2008/layout/Picture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ACFF65-E575-4498-9D33-2041D97AB65E}">
      <dsp:nvSpPr>
        <dsp:cNvPr id="0" name=""/>
        <dsp:cNvSpPr/>
      </dsp:nvSpPr>
      <dsp:spPr>
        <a:xfrm>
          <a:off x="885"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6CEAC52-BCF0-493F-99CB-958BF4FE848C}">
      <dsp:nvSpPr>
        <dsp:cNvPr id="0" name=""/>
        <dsp:cNvSpPr/>
      </dsp:nvSpPr>
      <dsp:spPr>
        <a:xfrm>
          <a:off x="155441" y="1588015"/>
          <a:ext cx="2782019" cy="2363807"/>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9FF0C5-9209-462C-9401-E3DF92940B76}">
      <dsp:nvSpPr>
        <dsp:cNvPr id="0" name=""/>
        <dsp:cNvSpPr/>
      </dsp:nvSpPr>
      <dsp:spPr>
        <a:xfrm>
          <a:off x="155441"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Centrality of Play</a:t>
          </a:r>
          <a:endParaRPr lang="en-GB" sz="2000" b="1" kern="1200" dirty="0"/>
        </a:p>
      </dsp:txBody>
      <dsp:txXfrm>
        <a:off x="155441" y="4315514"/>
        <a:ext cx="2782019" cy="618197"/>
      </dsp:txXfrm>
    </dsp:sp>
    <dsp:sp modelId="{68DBBC2D-0BDF-4D33-A8FD-AA83278256D7}">
      <dsp:nvSpPr>
        <dsp:cNvPr id="0" name=""/>
        <dsp:cNvSpPr/>
      </dsp:nvSpPr>
      <dsp:spPr>
        <a:xfrm>
          <a:off x="155441"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a:t>
          </a:r>
          <a:endParaRPr lang="en-GB" sz="1500" kern="1200" dirty="0"/>
        </a:p>
      </dsp:txBody>
      <dsp:txXfrm>
        <a:off x="155441" y="3951822"/>
        <a:ext cx="2782019" cy="363691"/>
      </dsp:txXfrm>
    </dsp:sp>
    <dsp:sp modelId="{3DE4BB06-3BCB-4809-9170-F7BC1DF0F9B9}">
      <dsp:nvSpPr>
        <dsp:cNvPr id="0" name=""/>
        <dsp:cNvSpPr/>
      </dsp:nvSpPr>
      <dsp:spPr>
        <a:xfrm>
          <a:off x="3674137"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15E5DF-1120-4BC0-A81B-33CFFFF53808}">
      <dsp:nvSpPr>
        <dsp:cNvPr id="0" name=""/>
        <dsp:cNvSpPr/>
      </dsp:nvSpPr>
      <dsp:spPr>
        <a:xfrm>
          <a:off x="3828694" y="1588015"/>
          <a:ext cx="2782019" cy="236380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E1CD5C-8CD4-4D08-AAD4-C27CD0DE43DF}">
      <dsp:nvSpPr>
        <dsp:cNvPr id="0" name=""/>
        <dsp:cNvSpPr/>
      </dsp:nvSpPr>
      <dsp:spPr>
        <a:xfrm>
          <a:off x="3828694" y="4315514"/>
          <a:ext cx="2782019" cy="6181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Holistic Development </a:t>
          </a:r>
          <a:endParaRPr lang="en-GB" sz="1800" b="1" kern="1200" dirty="0"/>
        </a:p>
      </dsp:txBody>
      <dsp:txXfrm>
        <a:off x="3828694" y="4315514"/>
        <a:ext cx="2782019" cy="618197"/>
      </dsp:txXfrm>
    </dsp:sp>
    <dsp:sp modelId="{EFDFA12E-03FE-47ED-A867-53244FB70BC0}">
      <dsp:nvSpPr>
        <dsp:cNvPr id="0" name=""/>
        <dsp:cNvSpPr/>
      </dsp:nvSpPr>
      <dsp:spPr>
        <a:xfrm>
          <a:off x="3828694" y="3951822"/>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a:t>
          </a:r>
          <a:endParaRPr lang="en-GB" sz="1500" kern="1200" dirty="0"/>
        </a:p>
      </dsp:txBody>
      <dsp:txXfrm>
        <a:off x="3828694" y="3951822"/>
        <a:ext cx="2782019" cy="363691"/>
      </dsp:txXfrm>
    </dsp:sp>
    <dsp:sp modelId="{F941B127-0516-4009-8369-29B53620F766}">
      <dsp:nvSpPr>
        <dsp:cNvPr id="0" name=""/>
        <dsp:cNvSpPr/>
      </dsp:nvSpPr>
      <dsp:spPr>
        <a:xfrm>
          <a:off x="7347389" y="1442549"/>
          <a:ext cx="3091133" cy="3636627"/>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4758355-C484-42C7-BBEA-8D3CFF2AC0EC}">
      <dsp:nvSpPr>
        <dsp:cNvPr id="0" name=""/>
        <dsp:cNvSpPr/>
      </dsp:nvSpPr>
      <dsp:spPr>
        <a:xfrm>
          <a:off x="7501946" y="1588015"/>
          <a:ext cx="2782019" cy="2363807"/>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33187B-1935-4521-ABAD-1261379B0F8D}">
      <dsp:nvSpPr>
        <dsp:cNvPr id="0" name=""/>
        <dsp:cNvSpPr/>
      </dsp:nvSpPr>
      <dsp:spPr>
        <a:xfrm>
          <a:off x="7492292" y="4224803"/>
          <a:ext cx="2782019" cy="7899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en-GB" sz="1600" b="1" kern="1200" dirty="0"/>
            <a:t>Nurturing and Inclusive </a:t>
          </a:r>
        </a:p>
        <a:p>
          <a:pPr marL="0" lvl="0" indent="0" algn="ctr" defTabSz="711200">
            <a:lnSpc>
              <a:spcPct val="90000"/>
            </a:lnSpc>
            <a:spcBef>
              <a:spcPct val="0"/>
            </a:spcBef>
            <a:spcAft>
              <a:spcPct val="35000"/>
            </a:spcAft>
            <a:buNone/>
          </a:pPr>
          <a:r>
            <a:rPr lang="en-GB" sz="1600" b="1" kern="1200" dirty="0"/>
            <a:t>Environment </a:t>
          </a:r>
        </a:p>
        <a:p>
          <a:pPr marL="0" lvl="0" indent="0" algn="l" defTabSz="400050">
            <a:lnSpc>
              <a:spcPct val="90000"/>
            </a:lnSpc>
            <a:spcBef>
              <a:spcPct val="0"/>
            </a:spcBef>
            <a:spcAft>
              <a:spcPct val="35000"/>
            </a:spcAft>
            <a:buNone/>
          </a:pPr>
          <a:endParaRPr lang="en-GB" sz="900" kern="1200" dirty="0"/>
        </a:p>
      </dsp:txBody>
      <dsp:txXfrm>
        <a:off x="7492292" y="4224803"/>
        <a:ext cx="2782019" cy="789945"/>
      </dsp:txXfrm>
    </dsp:sp>
    <dsp:sp modelId="{F415640F-9478-4E49-A27D-CDC7B74E1BDF}">
      <dsp:nvSpPr>
        <dsp:cNvPr id="0" name=""/>
        <dsp:cNvSpPr/>
      </dsp:nvSpPr>
      <dsp:spPr>
        <a:xfrm>
          <a:off x="7501946" y="3908885"/>
          <a:ext cx="2782019" cy="36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3</a:t>
          </a:r>
          <a:endParaRPr lang="en-GB" sz="1500" kern="1200" dirty="0"/>
        </a:p>
      </dsp:txBody>
      <dsp:txXfrm>
        <a:off x="7501946" y="3908885"/>
        <a:ext cx="2782019" cy="3636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EA022-078E-4694-9695-CDC8CF4E5D9E}">
      <dsp:nvSpPr>
        <dsp:cNvPr id="0" name=""/>
        <dsp:cNvSpPr/>
      </dsp:nvSpPr>
      <dsp:spPr>
        <a:xfrm>
          <a:off x="813" y="940795"/>
          <a:ext cx="2903568" cy="1107268"/>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Aspect 1:</a:t>
          </a:r>
        </a:p>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 Children’s Growth and Development </a:t>
          </a:r>
          <a:endParaRPr lang="en-US" sz="1700" kern="1200" dirty="0">
            <a:latin typeface="Graphik Semibold" panose="020B0703030202060203" pitchFamily="34" charset="0"/>
            <a:cs typeface="Graphik Arabic Regular" pitchFamily="2" charset="-78"/>
          </a:endParaRPr>
        </a:p>
      </dsp:txBody>
      <dsp:txXfrm>
        <a:off x="33244" y="973226"/>
        <a:ext cx="2838706" cy="1042406"/>
      </dsp:txXfrm>
    </dsp:sp>
    <dsp:sp modelId="{5C8416F2-2D75-45AC-904B-06DB4134228C}">
      <dsp:nvSpPr>
        <dsp:cNvPr id="0" name=""/>
        <dsp:cNvSpPr/>
      </dsp:nvSpPr>
      <dsp:spPr>
        <a:xfrm rot="5400000">
          <a:off x="1389081" y="2111579"/>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3F40AFB-0FC7-4313-BAAA-329BA36BA5E6}">
      <dsp:nvSpPr>
        <dsp:cNvPr id="0" name=""/>
        <dsp:cNvSpPr/>
      </dsp:nvSpPr>
      <dsp:spPr>
        <a:xfrm>
          <a:off x="813" y="2302125"/>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1.1 Children's Social and Emotional Development</a:t>
          </a:r>
          <a:endParaRPr lang="en-US" sz="1800" kern="1200" dirty="0">
            <a:latin typeface="Graphik" panose="020B0503030202060203" pitchFamily="34" charset="0"/>
            <a:cs typeface="Graphik Arabic Regular" pitchFamily="2" charset="-78"/>
          </a:endParaRPr>
        </a:p>
      </dsp:txBody>
      <dsp:txXfrm>
        <a:off x="22074" y="2323386"/>
        <a:ext cx="2861046" cy="683370"/>
      </dsp:txXfrm>
    </dsp:sp>
    <dsp:sp modelId="{A47A0641-2AE1-4794-BC9E-5DE262659077}">
      <dsp:nvSpPr>
        <dsp:cNvPr id="0" name=""/>
        <dsp:cNvSpPr/>
      </dsp:nvSpPr>
      <dsp:spPr>
        <a:xfrm rot="5400000">
          <a:off x="1389081" y="3091533"/>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AB5FA3EC-C2DB-4210-A415-72F39FEA4F03}">
      <dsp:nvSpPr>
        <dsp:cNvPr id="0" name=""/>
        <dsp:cNvSpPr/>
      </dsp:nvSpPr>
      <dsp:spPr>
        <a:xfrm>
          <a:off x="813" y="3282080"/>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1.2 Children's Physical Development</a:t>
          </a:r>
          <a:endParaRPr lang="en-US" sz="1800" kern="1200" dirty="0">
            <a:latin typeface="Graphik" panose="020B0503030202060203" pitchFamily="34" charset="0"/>
            <a:cs typeface="Graphik Arabic Regular" pitchFamily="2" charset="-78"/>
          </a:endParaRPr>
        </a:p>
      </dsp:txBody>
      <dsp:txXfrm>
        <a:off x="22074" y="3303341"/>
        <a:ext cx="2861046" cy="683370"/>
      </dsp:txXfrm>
    </dsp:sp>
    <dsp:sp modelId="{31D097C4-950F-4EFC-9752-B37339F3EA07}">
      <dsp:nvSpPr>
        <dsp:cNvPr id="0" name=""/>
        <dsp:cNvSpPr/>
      </dsp:nvSpPr>
      <dsp:spPr>
        <a:xfrm rot="5400000">
          <a:off x="1389081" y="4071488"/>
          <a:ext cx="127031" cy="127031"/>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2901F566-93B4-4631-B7FE-4EE2D80A6C54}">
      <dsp:nvSpPr>
        <dsp:cNvPr id="0" name=""/>
        <dsp:cNvSpPr/>
      </dsp:nvSpPr>
      <dsp:spPr>
        <a:xfrm>
          <a:off x="813" y="4262034"/>
          <a:ext cx="2903568" cy="725892"/>
        </a:xfrm>
        <a:prstGeom prst="roundRect">
          <a:avLst>
            <a:gd name="adj" fmla="val 10000"/>
          </a:avLst>
        </a:prstGeom>
        <a:solidFill>
          <a:schemeClr val="bg1"/>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1.3 Meeting Special Needs </a:t>
          </a:r>
          <a:r>
            <a:rPr lang="en-GB" sz="1800" kern="1200" dirty="0">
              <a:solidFill>
                <a:srgbClr val="FF0000"/>
              </a:solidFill>
              <a:latin typeface="Graphik" panose="020B0503030202060203" pitchFamily="34" charset="0"/>
              <a:cs typeface="Graphik Arabic Regular" pitchFamily="2" charset="-78"/>
            </a:rPr>
            <a:t>*</a:t>
          </a:r>
          <a:endParaRPr lang="en-US" sz="1800" kern="1200" dirty="0">
            <a:solidFill>
              <a:srgbClr val="FF0000"/>
            </a:solidFill>
            <a:latin typeface="Graphik" panose="020B0503030202060203" pitchFamily="34" charset="0"/>
            <a:cs typeface="Graphik Arabic Regular" pitchFamily="2" charset="-78"/>
          </a:endParaRPr>
        </a:p>
      </dsp:txBody>
      <dsp:txXfrm>
        <a:off x="22074" y="4283295"/>
        <a:ext cx="2861046" cy="683370"/>
      </dsp:txXfrm>
    </dsp:sp>
    <dsp:sp modelId="{E0ADD309-136A-4B61-A360-634222F3E3A8}">
      <dsp:nvSpPr>
        <dsp:cNvPr id="0" name=""/>
        <dsp:cNvSpPr/>
      </dsp:nvSpPr>
      <dsp:spPr>
        <a:xfrm>
          <a:off x="3310881" y="940795"/>
          <a:ext cx="2903568" cy="1108865"/>
        </a:xfrm>
        <a:prstGeom prst="roundRect">
          <a:avLst>
            <a:gd name="adj" fmla="val 10000"/>
          </a:avLst>
        </a:prstGeom>
        <a:solidFill>
          <a:srgbClr val="20386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Aspect 2:</a:t>
          </a:r>
        </a:p>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 Child Initiated Learning</a:t>
          </a:r>
          <a:endParaRPr lang="en-US" sz="1700" kern="1200" dirty="0">
            <a:latin typeface="Graphik Semibold" panose="020B0703030202060203" pitchFamily="34" charset="0"/>
            <a:cs typeface="Graphik Arabic Regular" pitchFamily="2" charset="-78"/>
          </a:endParaRPr>
        </a:p>
      </dsp:txBody>
      <dsp:txXfrm>
        <a:off x="3343359" y="973273"/>
        <a:ext cx="2838612" cy="1043909"/>
      </dsp:txXfrm>
    </dsp:sp>
    <dsp:sp modelId="{7BA90CC7-912B-4EE2-9251-E9B7E044B624}">
      <dsp:nvSpPr>
        <dsp:cNvPr id="0" name=""/>
        <dsp:cNvSpPr/>
      </dsp:nvSpPr>
      <dsp:spPr>
        <a:xfrm rot="5400000">
          <a:off x="4699149" y="2113176"/>
          <a:ext cx="127031" cy="127031"/>
        </a:xfrm>
        <a:prstGeom prst="rightArrow">
          <a:avLst>
            <a:gd name="adj1" fmla="val 66700"/>
            <a:gd name="adj2" fmla="val 50000"/>
          </a:avLst>
        </a:prstGeom>
        <a:solidFill>
          <a:srgbClr val="203864"/>
        </a:solidFill>
        <a:ln>
          <a:noFill/>
        </a:ln>
        <a:effectLst/>
      </dsp:spPr>
      <dsp:style>
        <a:lnRef idx="0">
          <a:scrgbClr r="0" g="0" b="0"/>
        </a:lnRef>
        <a:fillRef idx="1">
          <a:scrgbClr r="0" g="0" b="0"/>
        </a:fillRef>
        <a:effectRef idx="0">
          <a:scrgbClr r="0" g="0" b="0"/>
        </a:effectRef>
        <a:fontRef idx="minor">
          <a:schemeClr val="lt1"/>
        </a:fontRef>
      </dsp:style>
    </dsp:sp>
    <dsp:sp modelId="{1CAC5807-6768-4825-8675-F5FCFC41D57E}">
      <dsp:nvSpPr>
        <dsp:cNvPr id="0" name=""/>
        <dsp:cNvSpPr/>
      </dsp:nvSpPr>
      <dsp:spPr>
        <a:xfrm>
          <a:off x="3310881" y="2303722"/>
          <a:ext cx="2903568" cy="725892"/>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2.1 Areas of Learning</a:t>
          </a:r>
          <a:endParaRPr lang="en-US" sz="1800" kern="1200" dirty="0">
            <a:latin typeface="Graphik" panose="020B0503030202060203" pitchFamily="34" charset="0"/>
            <a:cs typeface="Graphik Arabic Regular" pitchFamily="2" charset="-78"/>
          </a:endParaRPr>
        </a:p>
      </dsp:txBody>
      <dsp:txXfrm>
        <a:off x="3332142" y="2324983"/>
        <a:ext cx="2861046" cy="683370"/>
      </dsp:txXfrm>
    </dsp:sp>
    <dsp:sp modelId="{589F3546-2844-42E1-9113-63FC10E7C88D}">
      <dsp:nvSpPr>
        <dsp:cNvPr id="0" name=""/>
        <dsp:cNvSpPr/>
      </dsp:nvSpPr>
      <dsp:spPr>
        <a:xfrm rot="5400000">
          <a:off x="4699149" y="3093130"/>
          <a:ext cx="127031" cy="127031"/>
        </a:xfrm>
        <a:prstGeom prst="rightArrow">
          <a:avLst>
            <a:gd name="adj1" fmla="val 66700"/>
            <a:gd name="adj2" fmla="val 50000"/>
          </a:avLst>
        </a:prstGeom>
        <a:solidFill>
          <a:srgbClr val="203864"/>
        </a:solidFill>
        <a:ln>
          <a:noFill/>
        </a:ln>
        <a:effectLst/>
      </dsp:spPr>
      <dsp:style>
        <a:lnRef idx="0">
          <a:scrgbClr r="0" g="0" b="0"/>
        </a:lnRef>
        <a:fillRef idx="1">
          <a:scrgbClr r="0" g="0" b="0"/>
        </a:fillRef>
        <a:effectRef idx="0">
          <a:scrgbClr r="0" g="0" b="0"/>
        </a:effectRef>
        <a:fontRef idx="minor">
          <a:schemeClr val="lt1"/>
        </a:fontRef>
      </dsp:style>
    </dsp:sp>
    <dsp:sp modelId="{30DF7232-4FA4-4E23-84AB-F57B9D6E47BA}">
      <dsp:nvSpPr>
        <dsp:cNvPr id="0" name=""/>
        <dsp:cNvSpPr/>
      </dsp:nvSpPr>
      <dsp:spPr>
        <a:xfrm>
          <a:off x="3310881" y="3283677"/>
          <a:ext cx="2903568" cy="725892"/>
        </a:xfrm>
        <a:prstGeom prst="roundRect">
          <a:avLst>
            <a:gd name="adj" fmla="val 10000"/>
          </a:avLst>
        </a:prstGeom>
        <a:solidFill>
          <a:schemeClr val="bg1"/>
        </a:solidFill>
        <a:ln w="19050" cap="flat" cmpd="sng" algn="ctr">
          <a:solidFill>
            <a:srgbClr val="20386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2.2 Curriculum Experiences</a:t>
          </a:r>
          <a:endParaRPr lang="en-US" sz="1800" kern="1200" dirty="0">
            <a:latin typeface="Graphik" panose="020B0503030202060203" pitchFamily="34" charset="0"/>
            <a:cs typeface="Graphik Arabic Regular" pitchFamily="2" charset="-78"/>
          </a:endParaRPr>
        </a:p>
      </dsp:txBody>
      <dsp:txXfrm>
        <a:off x="3332142" y="3304938"/>
        <a:ext cx="2861046" cy="683370"/>
      </dsp:txXfrm>
    </dsp:sp>
    <dsp:sp modelId="{6C9FF8D4-A74E-478D-8464-A80995177DC0}">
      <dsp:nvSpPr>
        <dsp:cNvPr id="0" name=""/>
        <dsp:cNvSpPr/>
      </dsp:nvSpPr>
      <dsp:spPr>
        <a:xfrm>
          <a:off x="6620949" y="940795"/>
          <a:ext cx="2903568" cy="1091444"/>
        </a:xfrm>
        <a:prstGeom prst="roundRect">
          <a:avLst>
            <a:gd name="adj" fmla="val 10000"/>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Aspect</a:t>
          </a:r>
          <a:r>
            <a:rPr lang="ar-BH" sz="1700" b="1" kern="1200" dirty="0">
              <a:latin typeface="Graphik Semibold" panose="020B0703030202060203" pitchFamily="34" charset="0"/>
              <a:cs typeface="Graphik Arabic Regular" pitchFamily="2" charset="-78"/>
            </a:rPr>
            <a:t> </a:t>
          </a:r>
          <a:r>
            <a:rPr lang="en-GB" sz="1700" b="1" kern="1200" dirty="0">
              <a:latin typeface="Graphik Semibold" panose="020B0703030202060203" pitchFamily="34" charset="0"/>
              <a:cs typeface="Graphik Arabic Regular" pitchFamily="2" charset="-78"/>
            </a:rPr>
            <a:t>3: </a:t>
          </a:r>
        </a:p>
        <a:p>
          <a:pPr marL="0" lvl="0" indent="0" algn="ctr" defTabSz="755650">
            <a:lnSpc>
              <a:spcPct val="90000"/>
            </a:lnSpc>
            <a:spcBef>
              <a:spcPct val="0"/>
            </a:spcBef>
            <a:spcAft>
              <a:spcPct val="35000"/>
            </a:spcAft>
            <a:buNone/>
          </a:pPr>
          <a:r>
            <a:rPr lang="en-GB" sz="1700" b="1" kern="1200" dirty="0">
              <a:latin typeface="Graphik Semibold" panose="020B0703030202060203" pitchFamily="34" charset="0"/>
              <a:cs typeface="Graphik Arabic Regular" pitchFamily="2" charset="-78"/>
            </a:rPr>
            <a:t>Leadership and Management </a:t>
          </a:r>
          <a:endParaRPr lang="en-US" sz="1700" kern="1200" dirty="0">
            <a:latin typeface="Graphik Semibold" panose="020B0703030202060203" pitchFamily="34" charset="0"/>
            <a:cs typeface="Graphik Arabic Regular" pitchFamily="2" charset="-78"/>
          </a:endParaRPr>
        </a:p>
      </dsp:txBody>
      <dsp:txXfrm>
        <a:off x="6652916" y="972762"/>
        <a:ext cx="2839634" cy="1027510"/>
      </dsp:txXfrm>
    </dsp:sp>
    <dsp:sp modelId="{6494391B-E9FE-4994-851D-3CC4754D7939}">
      <dsp:nvSpPr>
        <dsp:cNvPr id="0" name=""/>
        <dsp:cNvSpPr/>
      </dsp:nvSpPr>
      <dsp:spPr>
        <a:xfrm rot="5400000">
          <a:off x="8009217" y="2095754"/>
          <a:ext cx="127031" cy="127031"/>
        </a:xfrm>
        <a:prstGeom prst="rightArrow">
          <a:avLst>
            <a:gd name="adj1" fmla="val 667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CB0D7EF2-8BD0-4B6F-B58D-03AA2088A186}">
      <dsp:nvSpPr>
        <dsp:cNvPr id="0" name=""/>
        <dsp:cNvSpPr/>
      </dsp:nvSpPr>
      <dsp:spPr>
        <a:xfrm>
          <a:off x="6620949" y="2286301"/>
          <a:ext cx="2903568" cy="725892"/>
        </a:xfrm>
        <a:prstGeom prst="roundRect">
          <a:avLst>
            <a:gd name="adj" fmla="val 10000"/>
          </a:avLst>
        </a:prstGeom>
        <a:solidFill>
          <a:schemeClr val="bg1"/>
        </a:solid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3.1 Leadership Effectiveness </a:t>
          </a:r>
          <a:endParaRPr lang="en-US" sz="1800" kern="1200" dirty="0">
            <a:latin typeface="Graphik" panose="020B0503030202060203" pitchFamily="34" charset="0"/>
            <a:cs typeface="Graphik Arabic Regular" pitchFamily="2" charset="-78"/>
          </a:endParaRPr>
        </a:p>
      </dsp:txBody>
      <dsp:txXfrm>
        <a:off x="6642210" y="2307562"/>
        <a:ext cx="2861046" cy="683370"/>
      </dsp:txXfrm>
    </dsp:sp>
    <dsp:sp modelId="{86E30E1D-57E9-47D9-B73E-1CA30E3B5B63}">
      <dsp:nvSpPr>
        <dsp:cNvPr id="0" name=""/>
        <dsp:cNvSpPr/>
      </dsp:nvSpPr>
      <dsp:spPr>
        <a:xfrm rot="5400000">
          <a:off x="8009217" y="3075709"/>
          <a:ext cx="127031" cy="127031"/>
        </a:xfrm>
        <a:prstGeom prst="rightArrow">
          <a:avLst>
            <a:gd name="adj1" fmla="val 667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sp>
    <dsp:sp modelId="{3DDE2C1A-F896-44D3-9510-B8252C02E909}">
      <dsp:nvSpPr>
        <dsp:cNvPr id="0" name=""/>
        <dsp:cNvSpPr/>
      </dsp:nvSpPr>
      <dsp:spPr>
        <a:xfrm>
          <a:off x="6620949" y="3266255"/>
          <a:ext cx="2903568" cy="725892"/>
        </a:xfrm>
        <a:prstGeom prst="roundRect">
          <a:avLst>
            <a:gd name="adj" fmla="val 10000"/>
          </a:avLst>
        </a:prstGeom>
        <a:solidFill>
          <a:schemeClr val="bg1"/>
        </a:solidFill>
        <a:ln w="1905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Graphik" panose="020B0503030202060203" pitchFamily="34" charset="0"/>
              <a:cs typeface="Graphik Arabic Regular" pitchFamily="2" charset="-78"/>
            </a:rPr>
            <a:t>3.2 Family and Community Engagement</a:t>
          </a:r>
          <a:endParaRPr lang="en-US" sz="1800" kern="1200" dirty="0">
            <a:latin typeface="Graphik" panose="020B0503030202060203" pitchFamily="34" charset="0"/>
            <a:cs typeface="Graphik Arabic Regular" pitchFamily="2" charset="-78"/>
          </a:endParaRPr>
        </a:p>
      </dsp:txBody>
      <dsp:txXfrm>
        <a:off x="6642210" y="3287516"/>
        <a:ext cx="2861046" cy="683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112452" y="3025"/>
          <a:ext cx="3796831" cy="9275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GB" sz="2200" b="1" kern="1200" dirty="0">
              <a:latin typeface="Graphik Semibold" panose="020B0703030202060203" pitchFamily="34" charset="0"/>
            </a:rPr>
            <a:t>3.1.2 </a:t>
          </a:r>
        </a:p>
        <a:p>
          <a:pPr marL="0" lvl="0" indent="0" algn="ctr" defTabSz="977900">
            <a:lnSpc>
              <a:spcPct val="90000"/>
            </a:lnSpc>
            <a:spcBef>
              <a:spcPct val="0"/>
            </a:spcBef>
            <a:spcAft>
              <a:spcPct val="35000"/>
            </a:spcAft>
            <a:buNone/>
          </a:pPr>
          <a:r>
            <a:rPr lang="en-GB" sz="2200" b="1" kern="1200" dirty="0">
              <a:latin typeface="Graphik Semibold" panose="020B0703030202060203" pitchFamily="34" charset="0"/>
            </a:rPr>
            <a:t>Managing Resources</a:t>
          </a:r>
        </a:p>
      </dsp:txBody>
      <dsp:txXfrm>
        <a:off x="1139619" y="30192"/>
        <a:ext cx="3742497" cy="873199"/>
      </dsp:txXfrm>
    </dsp:sp>
    <dsp:sp modelId="{64A7637E-7F5E-4A6E-96D0-4CC6C1A32E61}">
      <dsp:nvSpPr>
        <dsp:cNvPr id="0" name=""/>
        <dsp:cNvSpPr/>
      </dsp:nvSpPr>
      <dsp:spPr>
        <a:xfrm>
          <a:off x="929135" y="1065501"/>
          <a:ext cx="749679" cy="749679"/>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1723795" y="1065501"/>
          <a:ext cx="3368805" cy="749679"/>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Suitability of staff</a:t>
          </a:r>
        </a:p>
      </dsp:txBody>
      <dsp:txXfrm>
        <a:off x="1760398" y="1102104"/>
        <a:ext cx="3295599" cy="676473"/>
      </dsp:txXfrm>
    </dsp:sp>
    <dsp:sp modelId="{A2ABAFD8-A575-44CB-97C3-6E2D698F3666}">
      <dsp:nvSpPr>
        <dsp:cNvPr id="0" name=""/>
        <dsp:cNvSpPr/>
      </dsp:nvSpPr>
      <dsp:spPr>
        <a:xfrm>
          <a:off x="929135" y="1905142"/>
          <a:ext cx="749679" cy="749679"/>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1723795" y="1905142"/>
          <a:ext cx="3368805" cy="749679"/>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Staff development </a:t>
          </a:r>
        </a:p>
      </dsp:txBody>
      <dsp:txXfrm>
        <a:off x="1760398" y="1941745"/>
        <a:ext cx="3295599" cy="676473"/>
      </dsp:txXfrm>
    </dsp:sp>
    <dsp:sp modelId="{1749EBCC-7408-43FA-9E8E-C32D83F864F6}">
      <dsp:nvSpPr>
        <dsp:cNvPr id="0" name=""/>
        <dsp:cNvSpPr/>
      </dsp:nvSpPr>
      <dsp:spPr>
        <a:xfrm>
          <a:off x="929135" y="2744784"/>
          <a:ext cx="749679" cy="749679"/>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1723795" y="2744784"/>
          <a:ext cx="3368805" cy="749679"/>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Effectiveness of resources</a:t>
          </a:r>
        </a:p>
      </dsp:txBody>
      <dsp:txXfrm>
        <a:off x="1760398" y="2781387"/>
        <a:ext cx="3295599" cy="676473"/>
      </dsp:txXfrm>
    </dsp:sp>
    <dsp:sp modelId="{31570886-1D7E-4291-93FC-88793DA249B4}">
      <dsp:nvSpPr>
        <dsp:cNvPr id="0" name=""/>
        <dsp:cNvSpPr/>
      </dsp:nvSpPr>
      <dsp:spPr>
        <a:xfrm>
          <a:off x="929135" y="3584425"/>
          <a:ext cx="749679" cy="749679"/>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1723795" y="3584425"/>
          <a:ext cx="3368805" cy="749679"/>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solidFill>
                <a:schemeClr val="tx1"/>
              </a:solidFill>
            </a:rPr>
            <a:t>Learning facilities </a:t>
          </a:r>
        </a:p>
      </dsp:txBody>
      <dsp:txXfrm>
        <a:off x="1760398" y="3621028"/>
        <a:ext cx="3295599" cy="6764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1486614" y="3322"/>
          <a:ext cx="3930595" cy="87123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3.1.1 </a:t>
          </a:r>
        </a:p>
        <a:p>
          <a:pPr marL="0" lvl="0" indent="0" algn="ctr" defTabSz="889000">
            <a:lnSpc>
              <a:spcPct val="90000"/>
            </a:lnSpc>
            <a:spcBef>
              <a:spcPct val="0"/>
            </a:spcBef>
            <a:spcAft>
              <a:spcPct val="35000"/>
            </a:spcAft>
            <a:buNone/>
          </a:pPr>
          <a:r>
            <a:rPr lang="en-GB" sz="2000" b="1" kern="1200" dirty="0">
              <a:latin typeface="Graphik Semibold" panose="020B0703030202060203" pitchFamily="34" charset="0"/>
            </a:rPr>
            <a:t>Improvement Planning</a:t>
          </a:r>
        </a:p>
      </dsp:txBody>
      <dsp:txXfrm>
        <a:off x="1512132" y="28840"/>
        <a:ext cx="3879559" cy="820198"/>
      </dsp:txXfrm>
    </dsp:sp>
    <dsp:sp modelId="{64A7637E-7F5E-4A6E-96D0-4CC6C1A32E61}">
      <dsp:nvSpPr>
        <dsp:cNvPr id="0" name=""/>
        <dsp:cNvSpPr/>
      </dsp:nvSpPr>
      <dsp:spPr>
        <a:xfrm>
          <a:off x="1486614" y="990260"/>
          <a:ext cx="642792" cy="64279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2167974" y="990260"/>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Clear vision </a:t>
          </a:r>
        </a:p>
      </dsp:txBody>
      <dsp:txXfrm>
        <a:off x="2199358" y="1021644"/>
        <a:ext cx="3186466" cy="580024"/>
      </dsp:txXfrm>
    </dsp:sp>
    <dsp:sp modelId="{A2ABAFD8-A575-44CB-97C3-6E2D698F3666}">
      <dsp:nvSpPr>
        <dsp:cNvPr id="0" name=""/>
        <dsp:cNvSpPr/>
      </dsp:nvSpPr>
      <dsp:spPr>
        <a:xfrm>
          <a:off x="1486614" y="1710188"/>
          <a:ext cx="642792" cy="64279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2167974" y="1710188"/>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Self-Evaluation to identify priorities </a:t>
          </a:r>
        </a:p>
      </dsp:txBody>
      <dsp:txXfrm>
        <a:off x="2199358" y="1741572"/>
        <a:ext cx="3186466" cy="580024"/>
      </dsp:txXfrm>
    </dsp:sp>
    <dsp:sp modelId="{1749EBCC-7408-43FA-9E8E-C32D83F864F6}">
      <dsp:nvSpPr>
        <dsp:cNvPr id="0" name=""/>
        <dsp:cNvSpPr/>
      </dsp:nvSpPr>
      <dsp:spPr>
        <a:xfrm>
          <a:off x="1486614" y="2430115"/>
          <a:ext cx="642792" cy="64279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F31203-4243-4D61-989D-C5CDF8FE394E}">
      <dsp:nvSpPr>
        <dsp:cNvPr id="0" name=""/>
        <dsp:cNvSpPr/>
      </dsp:nvSpPr>
      <dsp:spPr>
        <a:xfrm>
          <a:off x="2167974" y="2430115"/>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Improvement planning </a:t>
          </a:r>
        </a:p>
      </dsp:txBody>
      <dsp:txXfrm>
        <a:off x="2199358" y="2461499"/>
        <a:ext cx="3186466" cy="580024"/>
      </dsp:txXfrm>
    </dsp:sp>
    <dsp:sp modelId="{31570886-1D7E-4291-93FC-88793DA249B4}">
      <dsp:nvSpPr>
        <dsp:cNvPr id="0" name=""/>
        <dsp:cNvSpPr/>
      </dsp:nvSpPr>
      <dsp:spPr>
        <a:xfrm>
          <a:off x="1486614" y="3150043"/>
          <a:ext cx="642792" cy="642792"/>
        </a:xfrm>
        <a:prstGeom prst="roundRect">
          <a:avLst>
            <a:gd name="adj" fmla="val 16670"/>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E6112-D36B-4D95-9B97-C2CDED47AEF0}">
      <dsp:nvSpPr>
        <dsp:cNvPr id="0" name=""/>
        <dsp:cNvSpPr/>
      </dsp:nvSpPr>
      <dsp:spPr>
        <a:xfrm>
          <a:off x="2167974" y="3150043"/>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Curriculum implementation </a:t>
          </a:r>
        </a:p>
      </dsp:txBody>
      <dsp:txXfrm>
        <a:off x="2199358" y="3181427"/>
        <a:ext cx="3186466" cy="580024"/>
      </dsp:txXfrm>
    </dsp:sp>
    <dsp:sp modelId="{6BDCB3FC-AE09-48BA-B45F-F0AB653EE875}">
      <dsp:nvSpPr>
        <dsp:cNvPr id="0" name=""/>
        <dsp:cNvSpPr/>
      </dsp:nvSpPr>
      <dsp:spPr>
        <a:xfrm>
          <a:off x="1486614" y="3869971"/>
          <a:ext cx="642792" cy="642792"/>
        </a:xfrm>
        <a:prstGeom prst="roundRect">
          <a:avLst>
            <a:gd name="adj" fmla="val 16670"/>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0137-3829-4E16-907A-FE4A338DCCD7}">
      <dsp:nvSpPr>
        <dsp:cNvPr id="0" name=""/>
        <dsp:cNvSpPr/>
      </dsp:nvSpPr>
      <dsp:spPr>
        <a:xfrm>
          <a:off x="2167974" y="3869971"/>
          <a:ext cx="3249234" cy="64279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solidFill>
                <a:schemeClr val="tx1"/>
              </a:solidFill>
            </a:rPr>
            <a:t>Impact of governance </a:t>
          </a:r>
          <a:r>
            <a:rPr lang="en-GB" sz="1400" kern="1200" dirty="0">
              <a:solidFill>
                <a:srgbClr val="C00000"/>
              </a:solidFill>
            </a:rPr>
            <a:t>*</a:t>
          </a:r>
        </a:p>
      </dsp:txBody>
      <dsp:txXfrm>
        <a:off x="2199358" y="3901355"/>
        <a:ext cx="3186466" cy="5800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0" y="143884"/>
          <a:ext cx="3634004" cy="7521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Graphik Semibold" panose="020B0703030202060203" pitchFamily="34" charset="0"/>
            </a:rPr>
            <a:t>3.2.1 </a:t>
          </a:r>
        </a:p>
        <a:p>
          <a:pPr marL="0" lvl="0" indent="0" algn="ctr" defTabSz="800100">
            <a:lnSpc>
              <a:spcPct val="90000"/>
            </a:lnSpc>
            <a:spcBef>
              <a:spcPct val="0"/>
            </a:spcBef>
            <a:spcAft>
              <a:spcPct val="35000"/>
            </a:spcAft>
            <a:buNone/>
          </a:pPr>
          <a:r>
            <a:rPr lang="en-GB" sz="1800" b="1" kern="1200" dirty="0">
              <a:latin typeface="Graphik Semibold" panose="020B0703030202060203" pitchFamily="34" charset="0"/>
            </a:rPr>
            <a:t>Family Involvement </a:t>
          </a:r>
        </a:p>
      </dsp:txBody>
      <dsp:txXfrm>
        <a:off x="22030" y="165914"/>
        <a:ext cx="3589944" cy="708092"/>
      </dsp:txXfrm>
    </dsp:sp>
    <dsp:sp modelId="{64A7637E-7F5E-4A6E-96D0-4CC6C1A32E61}">
      <dsp:nvSpPr>
        <dsp:cNvPr id="0" name=""/>
        <dsp:cNvSpPr/>
      </dsp:nvSpPr>
      <dsp:spPr>
        <a:xfrm>
          <a:off x="166631" y="1150829"/>
          <a:ext cx="884936" cy="849316"/>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1291291" y="1115313"/>
          <a:ext cx="2342713" cy="920349"/>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Communicating with parents</a:t>
          </a:r>
        </a:p>
      </dsp:txBody>
      <dsp:txXfrm>
        <a:off x="1336227" y="1160249"/>
        <a:ext cx="2252841" cy="830477"/>
      </dsp:txXfrm>
    </dsp:sp>
    <dsp:sp modelId="{A2ABAFD8-A575-44CB-97C3-6E2D698F3666}">
      <dsp:nvSpPr>
        <dsp:cNvPr id="0" name=""/>
        <dsp:cNvSpPr/>
      </dsp:nvSpPr>
      <dsp:spPr>
        <a:xfrm>
          <a:off x="0" y="2146330"/>
          <a:ext cx="1218199" cy="1218199"/>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1291291" y="2279948"/>
          <a:ext cx="2342713" cy="950962"/>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Progress updates </a:t>
          </a:r>
        </a:p>
      </dsp:txBody>
      <dsp:txXfrm>
        <a:off x="1337721" y="2326378"/>
        <a:ext cx="2249853" cy="858102"/>
      </dsp:txXfrm>
    </dsp:sp>
    <dsp:sp modelId="{05ACD226-805E-4D84-80C9-46E62A69CDF0}">
      <dsp:nvSpPr>
        <dsp:cNvPr id="0" name=""/>
        <dsp:cNvSpPr/>
      </dsp:nvSpPr>
      <dsp:spPr>
        <a:xfrm>
          <a:off x="0" y="3510713"/>
          <a:ext cx="1218199" cy="1218199"/>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38421-2D1F-4CCD-A818-FEAF83EDC0EB}">
      <dsp:nvSpPr>
        <dsp:cNvPr id="0" name=""/>
        <dsp:cNvSpPr/>
      </dsp:nvSpPr>
      <dsp:spPr>
        <a:xfrm>
          <a:off x="1291291" y="3616002"/>
          <a:ext cx="2342713" cy="1007621"/>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Engagement in activities </a:t>
          </a:r>
        </a:p>
      </dsp:txBody>
      <dsp:txXfrm>
        <a:off x="1340488" y="3665199"/>
        <a:ext cx="2244319" cy="9092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293C2-7F3E-4A36-8DE0-14A1A44DF6F2}">
      <dsp:nvSpPr>
        <dsp:cNvPr id="0" name=""/>
        <dsp:cNvSpPr/>
      </dsp:nvSpPr>
      <dsp:spPr>
        <a:xfrm>
          <a:off x="2470" y="143331"/>
          <a:ext cx="4241664" cy="8642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Graphik Semibold" panose="020B0703030202060203" pitchFamily="34" charset="0"/>
            </a:rPr>
            <a:t>3.2.2 </a:t>
          </a:r>
        </a:p>
        <a:p>
          <a:pPr marL="0" lvl="0" indent="0" algn="ctr" defTabSz="800100">
            <a:lnSpc>
              <a:spcPct val="90000"/>
            </a:lnSpc>
            <a:spcBef>
              <a:spcPct val="0"/>
            </a:spcBef>
            <a:spcAft>
              <a:spcPct val="35000"/>
            </a:spcAft>
            <a:buNone/>
          </a:pPr>
          <a:r>
            <a:rPr lang="en-GB" sz="1800" b="1" kern="1200" dirty="0">
              <a:latin typeface="Graphik Semibold" panose="020B0703030202060203" pitchFamily="34" charset="0"/>
            </a:rPr>
            <a:t>Engagement with the Community</a:t>
          </a:r>
        </a:p>
      </dsp:txBody>
      <dsp:txXfrm>
        <a:off x="27782" y="168643"/>
        <a:ext cx="4191040" cy="813583"/>
      </dsp:txXfrm>
    </dsp:sp>
    <dsp:sp modelId="{64A7637E-7F5E-4A6E-96D0-4CC6C1A32E61}">
      <dsp:nvSpPr>
        <dsp:cNvPr id="0" name=""/>
        <dsp:cNvSpPr/>
      </dsp:nvSpPr>
      <dsp:spPr>
        <a:xfrm>
          <a:off x="348354" y="1298393"/>
          <a:ext cx="1004366" cy="1004366"/>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D1F8D-5C4E-4FAD-BC96-8405E9638A90}">
      <dsp:nvSpPr>
        <dsp:cNvPr id="0" name=""/>
        <dsp:cNvSpPr/>
      </dsp:nvSpPr>
      <dsp:spPr>
        <a:xfrm>
          <a:off x="1412983" y="1298393"/>
          <a:ext cx="2485267" cy="1004366"/>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Next stage of education</a:t>
          </a:r>
        </a:p>
      </dsp:txBody>
      <dsp:txXfrm>
        <a:off x="1462021" y="1347431"/>
        <a:ext cx="2387191" cy="906290"/>
      </dsp:txXfrm>
    </dsp:sp>
    <dsp:sp modelId="{A2ABAFD8-A575-44CB-97C3-6E2D698F3666}">
      <dsp:nvSpPr>
        <dsp:cNvPr id="0" name=""/>
        <dsp:cNvSpPr/>
      </dsp:nvSpPr>
      <dsp:spPr>
        <a:xfrm>
          <a:off x="348354" y="2423284"/>
          <a:ext cx="1004366" cy="1004366"/>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7B49D-981E-486E-AA2B-35A827ACF390}">
      <dsp:nvSpPr>
        <dsp:cNvPr id="0" name=""/>
        <dsp:cNvSpPr/>
      </dsp:nvSpPr>
      <dsp:spPr>
        <a:xfrm>
          <a:off x="1412983" y="2423284"/>
          <a:ext cx="2485267" cy="1004366"/>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Enrich experiences </a:t>
          </a:r>
        </a:p>
      </dsp:txBody>
      <dsp:txXfrm>
        <a:off x="1462021" y="2472322"/>
        <a:ext cx="2387191" cy="906290"/>
      </dsp:txXfrm>
    </dsp:sp>
    <dsp:sp modelId="{05ACD226-805E-4D84-80C9-46E62A69CDF0}">
      <dsp:nvSpPr>
        <dsp:cNvPr id="0" name=""/>
        <dsp:cNvSpPr/>
      </dsp:nvSpPr>
      <dsp:spPr>
        <a:xfrm>
          <a:off x="348354" y="3548175"/>
          <a:ext cx="1004366" cy="1004366"/>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38421-2D1F-4CCD-A818-FEAF83EDC0EB}">
      <dsp:nvSpPr>
        <dsp:cNvPr id="0" name=""/>
        <dsp:cNvSpPr/>
      </dsp:nvSpPr>
      <dsp:spPr>
        <a:xfrm>
          <a:off x="1412983" y="3548175"/>
          <a:ext cx="2485267" cy="1004366"/>
        </a:xfrm>
        <a:prstGeom prst="roundRect">
          <a:avLst>
            <a:gd name="adj" fmla="val 1667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Sense of inclusion </a:t>
          </a:r>
        </a:p>
      </dsp:txBody>
      <dsp:txXfrm>
        <a:off x="1462021" y="3597213"/>
        <a:ext cx="2387191" cy="90629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88080-A125-4581-B24A-86272343CA54}" type="datetimeFigureOut">
              <a:rPr lang="en-GB" smtClean="0"/>
              <a:t>12/05/2025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C7D41-AB4A-4FCA-8306-4FA4225DC821}" type="slidenum">
              <a:rPr lang="en-GB" smtClean="0"/>
              <a:t>‹#›</a:t>
            </a:fld>
            <a:endParaRPr lang="en-GB"/>
          </a:p>
        </p:txBody>
      </p:sp>
    </p:spTree>
    <p:extLst>
      <p:ext uri="{BB962C8B-B14F-4D97-AF65-F5344CB8AC3E}">
        <p14:creationId xmlns:p14="http://schemas.microsoft.com/office/powerpoint/2010/main" val="417977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C7D41-AB4A-4FCA-8306-4FA4225DC821}" type="slidenum">
              <a:rPr lang="en-GB" smtClean="0"/>
              <a:t>1</a:t>
            </a:fld>
            <a:endParaRPr lang="en-GB"/>
          </a:p>
        </p:txBody>
      </p:sp>
    </p:spTree>
    <p:extLst>
      <p:ext uri="{BB962C8B-B14F-4D97-AF65-F5344CB8AC3E}">
        <p14:creationId xmlns:p14="http://schemas.microsoft.com/office/powerpoint/2010/main" val="1166626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7CDEE-AB31-ED96-5857-E74244B38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D664E6-8128-449F-C5A1-E3F01B7FCA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DEF50-ED24-3BF8-DCAD-71ACF2A6586F}"/>
              </a:ext>
            </a:extLst>
          </p:cNvPr>
          <p:cNvSpPr>
            <a:spLocks noGrp="1"/>
          </p:cNvSpPr>
          <p:nvPr>
            <p:ph type="body" idx="1"/>
          </p:nvPr>
        </p:nvSpPr>
        <p:spPr/>
        <p:txBody>
          <a:bodyPr/>
          <a:lstStyle/>
          <a:p>
            <a:pPr marL="171450" indent="-171450">
              <a:buFont typeface="Arial" panose="020B0604020202020204" pitchFamily="34" charset="0"/>
              <a:buChar char="•"/>
            </a:pPr>
            <a:r>
              <a:rPr lang="en-US" b="1" dirty="0"/>
              <a:t>Give the principals few minutes to reflect and think about the term “Holistic Development” </a:t>
            </a:r>
          </a:p>
          <a:p>
            <a:pPr marL="171450" indent="-171450">
              <a:buFont typeface="Arial" panose="020B0604020202020204" pitchFamily="34" charset="0"/>
              <a:buChar char="•"/>
            </a:pPr>
            <a:r>
              <a:rPr lang="en-US" b="1" dirty="0"/>
              <a:t>Then show and discuss the answer </a:t>
            </a:r>
            <a:endParaRPr lang="en-GB" b="1" dirty="0"/>
          </a:p>
        </p:txBody>
      </p:sp>
      <p:sp>
        <p:nvSpPr>
          <p:cNvPr id="4" name="Slide Number Placeholder 3">
            <a:extLst>
              <a:ext uri="{FF2B5EF4-FFF2-40B4-BE49-F238E27FC236}">
                <a16:creationId xmlns:a16="http://schemas.microsoft.com/office/drawing/2014/main" id="{8BC41867-0443-6881-0D22-99A4D3D35558}"/>
              </a:ext>
            </a:extLst>
          </p:cNvPr>
          <p:cNvSpPr>
            <a:spLocks noGrp="1"/>
          </p:cNvSpPr>
          <p:nvPr>
            <p:ph type="sldNum" sz="quarter" idx="5"/>
          </p:nvPr>
        </p:nvSpPr>
        <p:spPr/>
        <p:txBody>
          <a:bodyPr/>
          <a:lstStyle/>
          <a:p>
            <a:fld id="{828C7D41-AB4A-4FCA-8306-4FA4225DC821}" type="slidenum">
              <a:rPr lang="en-GB" smtClean="0"/>
              <a:t>10</a:t>
            </a:fld>
            <a:endParaRPr lang="en-GB"/>
          </a:p>
        </p:txBody>
      </p:sp>
    </p:spTree>
    <p:extLst>
      <p:ext uri="{BB962C8B-B14F-4D97-AF65-F5344CB8AC3E}">
        <p14:creationId xmlns:p14="http://schemas.microsoft.com/office/powerpoint/2010/main" val="12976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F8654-F9B6-44BC-C963-D726D7FE62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E034E-0163-2726-2C9E-F3E75B4D6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63861A-319B-AA80-41DE-A085ACE1FE0A}"/>
              </a:ext>
            </a:extLst>
          </p:cNvPr>
          <p:cNvSpPr>
            <a:spLocks noGrp="1"/>
          </p:cNvSpPr>
          <p:nvPr>
            <p:ph type="body" idx="1"/>
          </p:nvPr>
        </p:nvSpPr>
        <p:spPr/>
        <p:txBody>
          <a:bodyPr/>
          <a:lstStyle/>
          <a:p>
            <a:pPr marL="171450" indent="-171450">
              <a:buFont typeface="Arial" panose="020B0604020202020204" pitchFamily="34" charset="0"/>
              <a:buChar char="•"/>
            </a:pPr>
            <a:r>
              <a:rPr lang="en-US" b="1" dirty="0"/>
              <a:t>Sample answer – please note many other examples of activities (that include family and community members participation – trips and inclusivity) are correct </a:t>
            </a:r>
          </a:p>
          <a:p>
            <a:pPr marL="171450" indent="-171450">
              <a:buFont typeface="Arial" panose="020B0604020202020204" pitchFamily="34" charset="0"/>
              <a:buChar char="•"/>
            </a:pPr>
            <a:r>
              <a:rPr lang="en-US" b="1" dirty="0"/>
              <a:t>Please provide the principals chances to present their examples before showing the answer </a:t>
            </a:r>
          </a:p>
          <a:p>
            <a:pPr marL="171450" indent="-171450">
              <a:buFont typeface="Arial" panose="020B0604020202020204" pitchFamily="34" charset="0"/>
              <a:buChar char="•"/>
            </a:pPr>
            <a:r>
              <a:rPr lang="en-US" b="1" dirty="0"/>
              <a:t>Discuss the examples – how do they cover the pillar? </a:t>
            </a:r>
          </a:p>
        </p:txBody>
      </p:sp>
      <p:sp>
        <p:nvSpPr>
          <p:cNvPr id="4" name="Slide Number Placeholder 3">
            <a:extLst>
              <a:ext uri="{FF2B5EF4-FFF2-40B4-BE49-F238E27FC236}">
                <a16:creationId xmlns:a16="http://schemas.microsoft.com/office/drawing/2014/main" id="{2DA315BA-1E8C-3082-A88E-F8D94F169F0D}"/>
              </a:ext>
            </a:extLst>
          </p:cNvPr>
          <p:cNvSpPr>
            <a:spLocks noGrp="1"/>
          </p:cNvSpPr>
          <p:nvPr>
            <p:ph type="sldNum" sz="quarter" idx="5"/>
          </p:nvPr>
        </p:nvSpPr>
        <p:spPr/>
        <p:txBody>
          <a:bodyPr/>
          <a:lstStyle/>
          <a:p>
            <a:fld id="{828C7D41-AB4A-4FCA-8306-4FA4225DC821}" type="slidenum">
              <a:rPr lang="en-GB" smtClean="0"/>
              <a:t>11</a:t>
            </a:fld>
            <a:endParaRPr lang="en-GB"/>
          </a:p>
        </p:txBody>
      </p:sp>
    </p:spTree>
    <p:extLst>
      <p:ext uri="{BB962C8B-B14F-4D97-AF65-F5344CB8AC3E}">
        <p14:creationId xmlns:p14="http://schemas.microsoft.com/office/powerpoint/2010/main" val="33752222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Explain: </a:t>
            </a:r>
          </a:p>
          <a:p>
            <a:pPr marL="171450" indent="-171450">
              <a:buFontTx/>
              <a:buChar char="-"/>
            </a:pPr>
            <a:r>
              <a:rPr lang="en-US" dirty="0"/>
              <a:t>Aspect: Representing the core areas of Kindergartens’ practices. </a:t>
            </a:r>
          </a:p>
          <a:p>
            <a:r>
              <a:rPr lang="en-US" dirty="0"/>
              <a:t>- Criteria: Representing the focus areas in each aspect and upon which the aspect is evaluated.</a:t>
            </a:r>
          </a:p>
          <a:p>
            <a:r>
              <a:rPr lang="en-US" dirty="0"/>
              <a:t>- Indicator: Explaining the key elements that the criteria focus on. </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12</a:t>
            </a:fld>
            <a:endParaRPr lang="en-GB"/>
          </a:p>
        </p:txBody>
      </p:sp>
    </p:spTree>
    <p:extLst>
      <p:ext uri="{BB962C8B-B14F-4D97-AF65-F5344CB8AC3E}">
        <p14:creationId xmlns:p14="http://schemas.microsoft.com/office/powerpoint/2010/main" val="1158057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 explain and discuss</a:t>
            </a:r>
          </a:p>
        </p:txBody>
      </p:sp>
      <p:sp>
        <p:nvSpPr>
          <p:cNvPr id="4" name="Slide Number Placeholder 3"/>
          <p:cNvSpPr>
            <a:spLocks noGrp="1"/>
          </p:cNvSpPr>
          <p:nvPr>
            <p:ph type="sldNum" sz="quarter" idx="5"/>
          </p:nvPr>
        </p:nvSpPr>
        <p:spPr/>
        <p:txBody>
          <a:bodyPr/>
          <a:lstStyle/>
          <a:p>
            <a:fld id="{21DFAB96-2154-4136-BD1E-E10D20042534}" type="slidenum">
              <a:rPr lang="en-GB" smtClean="0"/>
              <a:t>13</a:t>
            </a:fld>
            <a:endParaRPr lang="en-GB"/>
          </a:p>
        </p:txBody>
      </p:sp>
    </p:spTree>
    <p:extLst>
      <p:ext uri="{BB962C8B-B14F-4D97-AF65-F5344CB8AC3E}">
        <p14:creationId xmlns:p14="http://schemas.microsoft.com/office/powerpoint/2010/main" val="87860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1.1.1  Social Skills (Engagement in activities, interaction with others, showing confidence, cooperating and building friendships).</a:t>
            </a:r>
          </a:p>
          <a:p>
            <a:endParaRPr lang="en-US" dirty="0"/>
          </a:p>
          <a:p>
            <a:r>
              <a:rPr lang="en-US" dirty="0"/>
              <a:t>1.1.2 Behavior and Wellbeing (Sense of self and identity, Self regulation, resolve conflicts and show positive values, develop empathy, sense of safety).</a:t>
            </a:r>
          </a:p>
          <a:p>
            <a:endParaRPr lang="en-US" dirty="0"/>
          </a:p>
          <a:p>
            <a:r>
              <a:rPr lang="en-US" dirty="0"/>
              <a:t>1.1.3 Communication Skills (Self expression thoughts and feelings, active listening,  follow instructions, and engage in conversations).</a:t>
            </a:r>
          </a:p>
          <a:p>
            <a:endParaRPr lang="en-US" dirty="0"/>
          </a:p>
          <a:p>
            <a:r>
              <a:rPr lang="en-US" dirty="0"/>
              <a:t>1.2.1 Motor Skills (Development of Fine and Gross Motor skills, that includes developing hand/feet and eye coordination).</a:t>
            </a:r>
          </a:p>
          <a:p>
            <a:endParaRPr lang="en-US" dirty="0"/>
          </a:p>
          <a:p>
            <a:r>
              <a:rPr lang="en-US" dirty="0"/>
              <a:t>1.2.2 Health and selfcare  (How children take care of themselves and make healthy choices, such as good hygiene practices, healthy eating habits and physical activity). </a:t>
            </a:r>
          </a:p>
          <a:p>
            <a:endParaRPr lang="en-US" dirty="0"/>
          </a:p>
          <a:p>
            <a:r>
              <a:rPr lang="en-US" dirty="0"/>
              <a:t>1.3.1 Special personal support (Identifying potential special needs and supporting children with special needs, children with health conditions and disabilities, providing needed accommodation and engagement in KG activities). </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14</a:t>
            </a:fld>
            <a:endParaRPr lang="en-GB"/>
          </a:p>
        </p:txBody>
      </p:sp>
    </p:spTree>
    <p:extLst>
      <p:ext uri="{BB962C8B-B14F-4D97-AF65-F5344CB8AC3E}">
        <p14:creationId xmlns:p14="http://schemas.microsoft.com/office/powerpoint/2010/main" val="293523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C4396-81DA-9D31-293B-4D43F029B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EAC24-6256-8A0B-5546-7917158448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EC0941-0F83-1EED-EC68-8DC41C2CC200}"/>
              </a:ext>
            </a:extLst>
          </p:cNvPr>
          <p:cNvSpPr>
            <a:spLocks noGrp="1"/>
          </p:cNvSpPr>
          <p:nvPr>
            <p:ph type="body" idx="1"/>
          </p:nvPr>
        </p:nvSpPr>
        <p:spPr/>
        <p:txBody>
          <a:bodyPr/>
          <a:lstStyle/>
          <a:p>
            <a:pPr marL="0" indent="0" algn="l" rtl="0">
              <a:buFont typeface="Arial" panose="020B0604020202020204" pitchFamily="34" charset="0"/>
              <a:buNone/>
            </a:pPr>
            <a:r>
              <a:rPr lang="en-US" b="1" dirty="0"/>
              <a:t>Share, explain and discuss what is offered in kindergarten to support every area of child development</a:t>
            </a:r>
            <a:endParaRPr lang="ar-BH" dirty="0"/>
          </a:p>
        </p:txBody>
      </p:sp>
      <p:sp>
        <p:nvSpPr>
          <p:cNvPr id="4" name="Slide Number Placeholder 3">
            <a:extLst>
              <a:ext uri="{FF2B5EF4-FFF2-40B4-BE49-F238E27FC236}">
                <a16:creationId xmlns:a16="http://schemas.microsoft.com/office/drawing/2014/main" id="{CAC9B58C-7774-438B-1FAA-C5E117CEA04B}"/>
              </a:ext>
            </a:extLst>
          </p:cNvPr>
          <p:cNvSpPr>
            <a:spLocks noGrp="1"/>
          </p:cNvSpPr>
          <p:nvPr>
            <p:ph type="sldNum" sz="quarter" idx="5"/>
          </p:nvPr>
        </p:nvSpPr>
        <p:spPr/>
        <p:txBody>
          <a:bodyPr/>
          <a:lstStyle/>
          <a:p>
            <a:fld id="{828C7D41-AB4A-4FCA-8306-4FA4225DC821}" type="slidenum">
              <a:rPr lang="en-GB" smtClean="0"/>
              <a:t>15</a:t>
            </a:fld>
            <a:endParaRPr lang="en-GB"/>
          </a:p>
        </p:txBody>
      </p:sp>
    </p:spTree>
    <p:extLst>
      <p:ext uri="{BB962C8B-B14F-4D97-AF65-F5344CB8AC3E}">
        <p14:creationId xmlns:p14="http://schemas.microsoft.com/office/powerpoint/2010/main" val="102031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explaining Quality Communication and Interactions</a:t>
            </a:r>
          </a:p>
        </p:txBody>
      </p:sp>
      <p:sp>
        <p:nvSpPr>
          <p:cNvPr id="4" name="Slide Number Placeholder 3"/>
          <p:cNvSpPr>
            <a:spLocks noGrp="1"/>
          </p:cNvSpPr>
          <p:nvPr>
            <p:ph type="sldNum" sz="quarter" idx="5"/>
          </p:nvPr>
        </p:nvSpPr>
        <p:spPr/>
        <p:txBody>
          <a:bodyPr/>
          <a:lstStyle/>
          <a:p>
            <a:fld id="{21DFAB96-2154-4136-BD1E-E10D20042534}" type="slidenum">
              <a:rPr lang="en-GB" smtClean="0"/>
              <a:t>16</a:t>
            </a:fld>
            <a:endParaRPr lang="en-GB"/>
          </a:p>
        </p:txBody>
      </p:sp>
    </p:spTree>
    <p:extLst>
      <p:ext uri="{BB962C8B-B14F-4D97-AF65-F5344CB8AC3E}">
        <p14:creationId xmlns:p14="http://schemas.microsoft.com/office/powerpoint/2010/main" val="238550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endParaRPr lang="en-GB" dirty="0"/>
          </a:p>
          <a:p>
            <a:r>
              <a:rPr lang="en-GB" dirty="0"/>
              <a:t>A video explaining how children grow holistically through play </a:t>
            </a:r>
          </a:p>
        </p:txBody>
      </p:sp>
      <p:sp>
        <p:nvSpPr>
          <p:cNvPr id="4" name="Slide Number Placeholder 3"/>
          <p:cNvSpPr>
            <a:spLocks noGrp="1"/>
          </p:cNvSpPr>
          <p:nvPr>
            <p:ph type="sldNum" sz="quarter" idx="5"/>
          </p:nvPr>
        </p:nvSpPr>
        <p:spPr/>
        <p:txBody>
          <a:bodyPr/>
          <a:lstStyle/>
          <a:p>
            <a:fld id="{21DFAB96-2154-4136-BD1E-E10D20042534}" type="slidenum">
              <a:rPr lang="en-GB" smtClean="0"/>
              <a:t>17</a:t>
            </a:fld>
            <a:endParaRPr lang="en-GB"/>
          </a:p>
        </p:txBody>
      </p:sp>
    </p:spTree>
    <p:extLst>
      <p:ext uri="{BB962C8B-B14F-4D97-AF65-F5344CB8AC3E}">
        <p14:creationId xmlns:p14="http://schemas.microsoft.com/office/powerpoint/2010/main" val="4081060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18</a:t>
            </a:fld>
            <a:endParaRPr lang="en-GB"/>
          </a:p>
        </p:txBody>
      </p:sp>
    </p:spTree>
    <p:extLst>
      <p:ext uri="{BB962C8B-B14F-4D97-AF65-F5344CB8AC3E}">
        <p14:creationId xmlns:p14="http://schemas.microsoft.com/office/powerpoint/2010/main" val="4118129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2.1.1 Age-appropriate experiences (Active Play Based Learning – sensory learning - Investigative Learning - cooperative Learning - fostering creativity, problem solving and imagination through open ended activities and regular access to outdoor learning time). </a:t>
            </a:r>
          </a:p>
          <a:p>
            <a:endParaRPr lang="en-US" dirty="0"/>
          </a:p>
          <a:p>
            <a:r>
              <a:rPr lang="en-US" dirty="0"/>
              <a:t>2.1.2 Managing learning environment (Management of participation and engagement – utilization of learning time and resources – clarity of instructions – children’s motivation and love for learning – Teacher- child positive rapport). </a:t>
            </a:r>
          </a:p>
          <a:p>
            <a:endParaRPr lang="en-US" dirty="0"/>
          </a:p>
          <a:p>
            <a:r>
              <a:rPr lang="en-US" dirty="0"/>
              <a:t>2.2.1 Acquiring skills (Progress in language acquisition, numeracy skills, ICT skills and general knowledge, understanding the world to (life skills – citizenship – inclusivity), based on curriculum experiences). </a:t>
            </a:r>
          </a:p>
          <a:p>
            <a:endParaRPr lang="en-US" dirty="0"/>
          </a:p>
          <a:p>
            <a:r>
              <a:rPr lang="en-US" dirty="0"/>
              <a:t>2.2.2 Tracking progress (Holistic curriculum approach - Continuous evaluation – child observations and photos documentation - Progress Portfolios - support and feedback provided). </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19</a:t>
            </a:fld>
            <a:endParaRPr lang="en-GB"/>
          </a:p>
        </p:txBody>
      </p:sp>
    </p:spTree>
    <p:extLst>
      <p:ext uri="{BB962C8B-B14F-4D97-AF65-F5344CB8AC3E}">
        <p14:creationId xmlns:p14="http://schemas.microsoft.com/office/powerpoint/2010/main" val="134186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introducing ECE</a:t>
            </a:r>
          </a:p>
        </p:txBody>
      </p:sp>
      <p:sp>
        <p:nvSpPr>
          <p:cNvPr id="4" name="Slide Number Placeholder 3"/>
          <p:cNvSpPr>
            <a:spLocks noGrp="1"/>
          </p:cNvSpPr>
          <p:nvPr>
            <p:ph type="sldNum" sz="quarter" idx="5"/>
          </p:nvPr>
        </p:nvSpPr>
        <p:spPr/>
        <p:txBody>
          <a:bodyPr/>
          <a:lstStyle/>
          <a:p>
            <a:fld id="{21DFAB96-2154-4136-BD1E-E10D20042534}" type="slidenum">
              <a:rPr lang="en-GB" smtClean="0"/>
              <a:t>2</a:t>
            </a:fld>
            <a:endParaRPr lang="en-GB"/>
          </a:p>
        </p:txBody>
      </p:sp>
    </p:spTree>
    <p:extLst>
      <p:ext uri="{BB962C8B-B14F-4D97-AF65-F5344CB8AC3E}">
        <p14:creationId xmlns:p14="http://schemas.microsoft.com/office/powerpoint/2010/main" val="144924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Give principals few minutes to discuss the term </a:t>
            </a:r>
          </a:p>
        </p:txBody>
      </p:sp>
      <p:sp>
        <p:nvSpPr>
          <p:cNvPr id="4" name="Slide Number Placeholder 3"/>
          <p:cNvSpPr>
            <a:spLocks noGrp="1"/>
          </p:cNvSpPr>
          <p:nvPr>
            <p:ph type="sldNum" sz="quarter" idx="5"/>
          </p:nvPr>
        </p:nvSpPr>
        <p:spPr/>
        <p:txBody>
          <a:bodyPr/>
          <a:lstStyle/>
          <a:p>
            <a:fld id="{21DFAB96-2154-4136-BD1E-E10D20042534}" type="slidenum">
              <a:rPr lang="en-GB" smtClean="0"/>
              <a:t>20</a:t>
            </a:fld>
            <a:endParaRPr lang="en-GB"/>
          </a:p>
        </p:txBody>
      </p:sp>
    </p:spTree>
    <p:extLst>
      <p:ext uri="{BB962C8B-B14F-4D97-AF65-F5344CB8AC3E}">
        <p14:creationId xmlns:p14="http://schemas.microsoft.com/office/powerpoint/2010/main" val="3476190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video explaining play-based learning </a:t>
            </a:r>
          </a:p>
        </p:txBody>
      </p:sp>
      <p:sp>
        <p:nvSpPr>
          <p:cNvPr id="4" name="Slide Number Placeholder 3"/>
          <p:cNvSpPr>
            <a:spLocks noGrp="1"/>
          </p:cNvSpPr>
          <p:nvPr>
            <p:ph type="sldNum" sz="quarter" idx="5"/>
          </p:nvPr>
        </p:nvSpPr>
        <p:spPr/>
        <p:txBody>
          <a:bodyPr/>
          <a:lstStyle/>
          <a:p>
            <a:fld id="{21DFAB96-2154-4136-BD1E-E10D20042534}" type="slidenum">
              <a:rPr lang="en-GB" smtClean="0"/>
              <a:t>21</a:t>
            </a:fld>
            <a:endParaRPr lang="en-GB"/>
          </a:p>
        </p:txBody>
      </p:sp>
    </p:spTree>
    <p:extLst>
      <p:ext uri="{BB962C8B-B14F-4D97-AF65-F5344CB8AC3E}">
        <p14:creationId xmlns:p14="http://schemas.microsoft.com/office/powerpoint/2010/main" val="3475282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GB" b="1" dirty="0"/>
              <a:t>Share, explain and discuss</a:t>
            </a:r>
          </a:p>
          <a:p>
            <a:pPr algn="r" rtl="1"/>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22</a:t>
            </a:fld>
            <a:endParaRPr lang="en-GB"/>
          </a:p>
        </p:txBody>
      </p:sp>
    </p:spTree>
    <p:extLst>
      <p:ext uri="{BB962C8B-B14F-4D97-AF65-F5344CB8AC3E}">
        <p14:creationId xmlns:p14="http://schemas.microsoft.com/office/powerpoint/2010/main" val="1559823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969C-9340-C956-986C-A994EFACA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0B23-5461-0BCC-B13B-7FF51237A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B5FF9-414A-8AB4-A229-1B75F40760B4}"/>
              </a:ext>
            </a:extLst>
          </p:cNvPr>
          <p:cNvSpPr>
            <a:spLocks noGrp="1"/>
          </p:cNvSpPr>
          <p:nvPr>
            <p:ph type="body" idx="1"/>
          </p:nvPr>
        </p:nvSpPr>
        <p:spPr/>
        <p:txBody>
          <a:bodyPr/>
          <a:lstStyle/>
          <a:p>
            <a:pPr algn="l" rtl="0"/>
            <a:r>
              <a:rPr lang="en-US" b="1" dirty="0"/>
              <a:t>References: </a:t>
            </a:r>
            <a:endParaRPr lang="ar-BH" b="1" dirty="0"/>
          </a:p>
          <a:p>
            <a:pPr algn="l" rtl="0"/>
            <a:r>
              <a:rPr lang="en-GB" b="0" dirty="0"/>
              <a:t>(</a:t>
            </a:r>
            <a:r>
              <a:rPr lang="en-GB" b="0" dirty="0" err="1"/>
              <a:t>Pediatrics</a:t>
            </a:r>
            <a:r>
              <a:rPr lang="en-GB" b="0" dirty="0"/>
              <a:t> Journal, 2018)</a:t>
            </a:r>
            <a:endParaRPr lang="ar-BH" b="0" dirty="0"/>
          </a:p>
          <a:p>
            <a:pPr algn="l" rtl="0"/>
            <a:r>
              <a:rPr lang="en-US" b="0" dirty="0"/>
              <a:t>(Journal of Child Psychology and Psychiatry, 2020)</a:t>
            </a:r>
            <a:endParaRPr lang="ar-BH" b="0" dirty="0"/>
          </a:p>
          <a:p>
            <a:pPr algn="l" rtl="0"/>
            <a:r>
              <a:rPr lang="en-GB" b="0" dirty="0"/>
              <a:t>(NAEYC Research, 2019)</a:t>
            </a:r>
          </a:p>
          <a:p>
            <a:pPr algn="l" rtl="0"/>
            <a:r>
              <a:rPr lang="en-US" b="0" dirty="0"/>
              <a:t>(Early Childhood Research Quarterly, 2017)</a:t>
            </a:r>
            <a:endParaRPr lang="ar-BH" b="0" dirty="0"/>
          </a:p>
          <a:p>
            <a:pPr algn="l" rtl="0"/>
            <a:r>
              <a:rPr lang="en-GB" b="0" dirty="0"/>
              <a:t>(Journal of </a:t>
            </a:r>
            <a:r>
              <a:rPr lang="en-GB" b="0" dirty="0" err="1"/>
              <a:t>Pediatrics</a:t>
            </a:r>
            <a:r>
              <a:rPr lang="en-GB" b="0" dirty="0"/>
              <a:t>, 2021).</a:t>
            </a:r>
          </a:p>
        </p:txBody>
      </p:sp>
      <p:sp>
        <p:nvSpPr>
          <p:cNvPr id="4" name="Slide Number Placeholder 3">
            <a:extLst>
              <a:ext uri="{FF2B5EF4-FFF2-40B4-BE49-F238E27FC236}">
                <a16:creationId xmlns:a16="http://schemas.microsoft.com/office/drawing/2014/main" id="{69AE3741-09F7-11D1-5D72-192ADC1C40F0}"/>
              </a:ext>
            </a:extLst>
          </p:cNvPr>
          <p:cNvSpPr>
            <a:spLocks noGrp="1"/>
          </p:cNvSpPr>
          <p:nvPr>
            <p:ph type="sldNum" sz="quarter" idx="5"/>
          </p:nvPr>
        </p:nvSpPr>
        <p:spPr/>
        <p:txBody>
          <a:bodyPr/>
          <a:lstStyle/>
          <a:p>
            <a:fld id="{828C7D41-AB4A-4FCA-8306-4FA4225DC821}" type="slidenum">
              <a:rPr lang="en-GB" smtClean="0"/>
              <a:t>23</a:t>
            </a:fld>
            <a:endParaRPr lang="en-GB"/>
          </a:p>
        </p:txBody>
      </p:sp>
    </p:spTree>
    <p:extLst>
      <p:ext uri="{BB962C8B-B14F-4D97-AF65-F5344CB8AC3E}">
        <p14:creationId xmlns:p14="http://schemas.microsoft.com/office/powerpoint/2010/main" val="2824434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 explain and discuss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((for more information on Aspect 2, you may refer to Kindergartens Teachers Training ppt))</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24</a:t>
            </a:fld>
            <a:endParaRPr lang="en-GB"/>
          </a:p>
        </p:txBody>
      </p:sp>
    </p:spTree>
    <p:extLst>
      <p:ext uri="{BB962C8B-B14F-4D97-AF65-F5344CB8AC3E}">
        <p14:creationId xmlns:p14="http://schemas.microsoft.com/office/powerpoint/2010/main" val="657313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3.1.1 Improvement Planning (Work with clear vision - self evaluation to identify priorities - improvement planning – implementation of the curriculum- impact of governance).  </a:t>
            </a:r>
          </a:p>
          <a:p>
            <a:endParaRPr lang="en-US" dirty="0"/>
          </a:p>
          <a:p>
            <a:r>
              <a:rPr lang="en-US" dirty="0"/>
              <a:t>3.1.2 managing resources (Suitability of human resources - staff development – availability and suitability of learning resources and facilities).</a:t>
            </a:r>
          </a:p>
          <a:p>
            <a:endParaRPr lang="en-US" dirty="0"/>
          </a:p>
          <a:p>
            <a:r>
              <a:rPr lang="en-US" dirty="0"/>
              <a:t>3.2.1 Family involvement (parents’ communication – informing progress –  Family’s engagement in KG activities).</a:t>
            </a:r>
          </a:p>
          <a:p>
            <a:endParaRPr lang="en-US" dirty="0"/>
          </a:p>
          <a:p>
            <a:r>
              <a:rPr lang="en-US" dirty="0"/>
              <a:t>3.2.2 Engagement with the community (to prepare for next stage of education and enrich children’s experiences and sense of inclusion).</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25</a:t>
            </a:fld>
            <a:endParaRPr lang="en-GB"/>
          </a:p>
        </p:txBody>
      </p:sp>
    </p:spTree>
    <p:extLst>
      <p:ext uri="{BB962C8B-B14F-4D97-AF65-F5344CB8AC3E}">
        <p14:creationId xmlns:p14="http://schemas.microsoft.com/office/powerpoint/2010/main" val="258652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US" dirty="0"/>
          </a:p>
          <a:p>
            <a:r>
              <a:rPr lang="en-US" dirty="0"/>
              <a:t>3.1.1 Improvement Planning</a:t>
            </a:r>
          </a:p>
          <a:p>
            <a:r>
              <a:rPr lang="en-US" dirty="0"/>
              <a:t>Evaluates kindergarten’s clear vision guiding direction and decision-making.</a:t>
            </a:r>
          </a:p>
          <a:p>
            <a:r>
              <a:rPr lang="en-US" dirty="0"/>
              <a:t>Assesses self-evaluation process to identify strengths and areas for improvement.</a:t>
            </a:r>
          </a:p>
          <a:p>
            <a:r>
              <a:rPr lang="en-US" dirty="0"/>
              <a:t>Focus on curriculum implementation and identified priorities.</a:t>
            </a:r>
          </a:p>
          <a:p>
            <a:r>
              <a:rPr lang="en-US" dirty="0"/>
              <a:t>Impact of governance on leadership support and quality education.</a:t>
            </a:r>
          </a:p>
          <a:p>
            <a:endParaRPr lang="en-US" dirty="0"/>
          </a:p>
          <a:p>
            <a:r>
              <a:rPr lang="en-US" dirty="0"/>
              <a:t>3.1.2 Managing Resources</a:t>
            </a:r>
          </a:p>
          <a:p>
            <a:r>
              <a:rPr lang="en-US" dirty="0"/>
              <a:t>Evaluates suitability of human and learning resources.</a:t>
            </a:r>
          </a:p>
          <a:p>
            <a:r>
              <a:rPr lang="en-US" dirty="0"/>
              <a:t>Ensures staff qualifications and skills meet children’s needs.</a:t>
            </a:r>
          </a:p>
          <a:p>
            <a:r>
              <a:rPr lang="en-US" dirty="0"/>
              <a:t>Professional development opportunities and feedback for staff growth.</a:t>
            </a:r>
          </a:p>
          <a:p>
            <a:r>
              <a:rPr lang="en-US" dirty="0"/>
              <a:t>Assesses learning resources and facilities for safety and appropriateness to create an optimal learning environment.</a:t>
            </a:r>
          </a:p>
        </p:txBody>
      </p:sp>
      <p:sp>
        <p:nvSpPr>
          <p:cNvPr id="4" name="Slide Number Placeholder 3"/>
          <p:cNvSpPr>
            <a:spLocks noGrp="1"/>
          </p:cNvSpPr>
          <p:nvPr>
            <p:ph type="sldNum" sz="quarter" idx="5"/>
          </p:nvPr>
        </p:nvSpPr>
        <p:spPr/>
        <p:txBody>
          <a:bodyPr/>
          <a:lstStyle/>
          <a:p>
            <a:fld id="{21DFAB96-2154-4136-BD1E-E10D20042534}" type="slidenum">
              <a:rPr lang="en-GB" smtClean="0"/>
              <a:t>26</a:t>
            </a:fld>
            <a:endParaRPr lang="en-GB"/>
          </a:p>
        </p:txBody>
      </p:sp>
    </p:spTree>
    <p:extLst>
      <p:ext uri="{BB962C8B-B14F-4D97-AF65-F5344CB8AC3E}">
        <p14:creationId xmlns:p14="http://schemas.microsoft.com/office/powerpoint/2010/main" val="680226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3.2.1 Family Involvement </a:t>
            </a:r>
          </a:p>
          <a:p>
            <a:pPr>
              <a:buFont typeface="Arial" panose="020B0604020202020204" pitchFamily="34" charset="0"/>
              <a:buChar char="•"/>
            </a:pPr>
            <a:r>
              <a:rPr lang="en-US" b="0" dirty="0"/>
              <a:t>Evaluates effectiveness in engaging parents in children’s education.</a:t>
            </a:r>
          </a:p>
          <a:p>
            <a:pPr>
              <a:buFont typeface="Arial" panose="020B0604020202020204" pitchFamily="34" charset="0"/>
              <a:buChar char="•"/>
            </a:pPr>
            <a:r>
              <a:rPr lang="en-US" b="0" dirty="0"/>
              <a:t>Focuses on communication to keep parents informed on progress and development.</a:t>
            </a:r>
          </a:p>
          <a:p>
            <a:pPr>
              <a:buFont typeface="Arial" panose="020B0604020202020204" pitchFamily="34" charset="0"/>
              <a:buChar char="•"/>
            </a:pPr>
            <a:r>
              <a:rPr lang="en-US" b="0" dirty="0"/>
              <a:t>Addresses parents' suggestions and concerns.</a:t>
            </a:r>
          </a:p>
          <a:p>
            <a:pPr>
              <a:buFont typeface="Arial" panose="020B0604020202020204" pitchFamily="34" charset="0"/>
              <a:buChar char="•"/>
            </a:pPr>
            <a:r>
              <a:rPr lang="en-US" b="0" dirty="0"/>
              <a:t>Involve family in learning activities and events.</a:t>
            </a:r>
          </a:p>
          <a:p>
            <a:pPr>
              <a:buFont typeface="Arial" panose="020B0604020202020204" pitchFamily="34" charset="0"/>
              <a:buChar char="•"/>
            </a:pPr>
            <a:r>
              <a:rPr lang="en-US" b="0" dirty="0"/>
              <a:t>Bridges gap between home and kindergarten, creating a consistent learning environment.</a:t>
            </a:r>
          </a:p>
          <a:p>
            <a:pPr>
              <a:buFont typeface="Arial" panose="020B0604020202020204" pitchFamily="34" charset="0"/>
              <a:buChar char="•"/>
            </a:pPr>
            <a:r>
              <a:rPr lang="en-US" b="0" dirty="0"/>
              <a:t>Reinforces positive attitudes and supports children's social, emotional, and overall development.</a:t>
            </a:r>
          </a:p>
          <a:p>
            <a:pPr>
              <a:buFont typeface="Arial" panose="020B0604020202020204" pitchFamily="34" charset="0"/>
              <a:buChar char="•"/>
            </a:pPr>
            <a:endParaRPr lang="en-US" b="0" dirty="0"/>
          </a:p>
          <a:p>
            <a:pPr>
              <a:buFont typeface="Arial" panose="020B0604020202020204" pitchFamily="34" charset="0"/>
              <a:buChar char="•"/>
            </a:pPr>
            <a:endParaRPr lang="en-US" b="0" dirty="0"/>
          </a:p>
          <a:p>
            <a:r>
              <a:rPr lang="en-US" b="0" dirty="0"/>
              <a:t>3.2.2 Engagement with the Community</a:t>
            </a:r>
          </a:p>
          <a:p>
            <a:pPr>
              <a:buFont typeface="Arial" panose="020B0604020202020204" pitchFamily="34" charset="0"/>
              <a:buChar char="•"/>
            </a:pPr>
            <a:r>
              <a:rPr lang="en-US" b="0" dirty="0"/>
              <a:t>Assesses collaboration with community </a:t>
            </a:r>
            <a:r>
              <a:rPr lang="en-US" b="0" dirty="0" err="1"/>
              <a:t>organisations</a:t>
            </a:r>
            <a:r>
              <a:rPr lang="en-US" b="0" dirty="0"/>
              <a:t> and resources.</a:t>
            </a:r>
          </a:p>
          <a:p>
            <a:pPr>
              <a:buFont typeface="Arial" panose="020B0604020202020204" pitchFamily="34" charset="0"/>
              <a:buChar char="•"/>
            </a:pPr>
            <a:r>
              <a:rPr lang="en-US" b="0" dirty="0"/>
              <a:t>Focus on transitions from home to Primary stage.</a:t>
            </a:r>
          </a:p>
          <a:p>
            <a:pPr>
              <a:buFont typeface="Arial" panose="020B0604020202020204" pitchFamily="34" charset="0"/>
              <a:buChar char="•"/>
            </a:pPr>
            <a:r>
              <a:rPr lang="en-US" b="0" dirty="0"/>
              <a:t>Enriches children's experiences through community involvement (e.g., visits to libraries, museums).</a:t>
            </a:r>
          </a:p>
          <a:p>
            <a:pPr>
              <a:buFont typeface="Arial" panose="020B0604020202020204" pitchFamily="34" charset="0"/>
              <a:buChar char="•"/>
            </a:pPr>
            <a:r>
              <a:rPr lang="en-US" b="0" dirty="0"/>
              <a:t>Provides real-world learning experiences by inviting professionals (e.g., artists, police officers).</a:t>
            </a:r>
          </a:p>
          <a:p>
            <a:pPr>
              <a:buFont typeface="Arial" panose="020B0604020202020204" pitchFamily="34" charset="0"/>
              <a:buChar char="•"/>
            </a:pPr>
            <a:r>
              <a:rPr lang="en-US" b="0" dirty="0"/>
              <a:t>Broadens children's horizons, supports inclusion, and enhances holistic development.</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27</a:t>
            </a:fld>
            <a:endParaRPr lang="en-GB"/>
          </a:p>
        </p:txBody>
      </p:sp>
    </p:spTree>
    <p:extLst>
      <p:ext uri="{BB962C8B-B14F-4D97-AF65-F5344CB8AC3E}">
        <p14:creationId xmlns:p14="http://schemas.microsoft.com/office/powerpoint/2010/main" val="2909320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95446-D776-55BF-0BBE-21890B81F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78283-6CA9-4FC4-F499-EAB03E629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1874BF-6B08-4FC1-C317-C1EB58A5FBAC}"/>
              </a:ext>
            </a:extLst>
          </p:cNvPr>
          <p:cNvSpPr>
            <a:spLocks noGrp="1"/>
          </p:cNvSpPr>
          <p:nvPr>
            <p:ph type="body" idx="1"/>
          </p:nvPr>
        </p:nvSpPr>
        <p:spPr/>
        <p:txBody>
          <a:bodyPr/>
          <a:lstStyle/>
          <a:p>
            <a:pPr marL="0" indent="0" algn="l" rtl="0">
              <a:buFont typeface="Arial" panose="020B0604020202020204" pitchFamily="34" charset="0"/>
              <a:buNone/>
            </a:pPr>
            <a:r>
              <a:rPr lang="en-US" dirty="0"/>
              <a:t>A video on family engagement  </a:t>
            </a:r>
            <a:endParaRPr lang="en-GB" dirty="0"/>
          </a:p>
        </p:txBody>
      </p:sp>
      <p:sp>
        <p:nvSpPr>
          <p:cNvPr id="4" name="Slide Number Placeholder 3">
            <a:extLst>
              <a:ext uri="{FF2B5EF4-FFF2-40B4-BE49-F238E27FC236}">
                <a16:creationId xmlns:a16="http://schemas.microsoft.com/office/drawing/2014/main" id="{E9691174-1B0D-DDD2-CCDB-E8834E6C87FE}"/>
              </a:ext>
            </a:extLst>
          </p:cNvPr>
          <p:cNvSpPr>
            <a:spLocks noGrp="1"/>
          </p:cNvSpPr>
          <p:nvPr>
            <p:ph type="sldNum" sz="quarter" idx="5"/>
          </p:nvPr>
        </p:nvSpPr>
        <p:spPr/>
        <p:txBody>
          <a:bodyPr/>
          <a:lstStyle/>
          <a:p>
            <a:fld id="{828C7D41-AB4A-4FCA-8306-4FA4225DC821}" type="slidenum">
              <a:rPr lang="en-GB" smtClean="0"/>
              <a:t>28</a:t>
            </a:fld>
            <a:endParaRPr lang="en-GB"/>
          </a:p>
        </p:txBody>
      </p:sp>
    </p:spTree>
    <p:extLst>
      <p:ext uri="{BB962C8B-B14F-4D97-AF65-F5344CB8AC3E}">
        <p14:creationId xmlns:p14="http://schemas.microsoft.com/office/powerpoint/2010/main" val="2269707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29</a:t>
            </a:fld>
            <a:endParaRPr lang="en-GB"/>
          </a:p>
        </p:txBody>
      </p:sp>
    </p:spTree>
    <p:extLst>
      <p:ext uri="{BB962C8B-B14F-4D97-AF65-F5344CB8AC3E}">
        <p14:creationId xmlns:p14="http://schemas.microsoft.com/office/powerpoint/2010/main" val="308400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Leading countries in quality education share similar core approaches to early years education, all </a:t>
            </a:r>
            <a:r>
              <a:rPr lang="en-US" dirty="0" err="1"/>
              <a:t>centred</a:t>
            </a:r>
            <a:r>
              <a:rPr lang="en-US" dirty="0"/>
              <a:t> on children and their holistic development. These approaches </a:t>
            </a:r>
            <a:r>
              <a:rPr lang="en-US" dirty="0" err="1"/>
              <a:t>prioritise</a:t>
            </a:r>
            <a:r>
              <a:rPr lang="en-US" dirty="0"/>
              <a:t> learning through play, exploration, and meaningful interactions. Fundamental to this is a strong focus on children’s social and emotional development, supported by a collaborative partnership with families and communities. Such systems actively promote inclusive practices, ensuring all children are valued and supported, regardless of their diverse needs and backgrounds.</a:t>
            </a:r>
          </a:p>
        </p:txBody>
      </p:sp>
      <p:sp>
        <p:nvSpPr>
          <p:cNvPr id="4" name="Slide Number Placeholder 3"/>
          <p:cNvSpPr>
            <a:spLocks noGrp="1"/>
          </p:cNvSpPr>
          <p:nvPr>
            <p:ph type="sldNum" sz="quarter" idx="5"/>
          </p:nvPr>
        </p:nvSpPr>
        <p:spPr/>
        <p:txBody>
          <a:bodyPr/>
          <a:lstStyle/>
          <a:p>
            <a:fld id="{828C7D41-AB4A-4FCA-8306-4FA4225DC821}" type="slidenum">
              <a:rPr lang="en-GB" smtClean="0"/>
              <a:t>3</a:t>
            </a:fld>
            <a:endParaRPr lang="en-GB"/>
          </a:p>
        </p:txBody>
      </p:sp>
    </p:spTree>
    <p:extLst>
      <p:ext uri="{BB962C8B-B14F-4D97-AF65-F5344CB8AC3E}">
        <p14:creationId xmlns:p14="http://schemas.microsoft.com/office/powerpoint/2010/main" val="2279403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20A76-50C9-04C0-7F0B-E9D346838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ACE90-744E-358F-77D8-2C977C4C3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DFD9D-D4F7-56FF-17BD-6B843AF52269}"/>
              </a:ext>
            </a:extLst>
          </p:cNvPr>
          <p:cNvSpPr>
            <a:spLocks noGrp="1"/>
          </p:cNvSpPr>
          <p:nvPr>
            <p:ph type="body" idx="1"/>
          </p:nvPr>
        </p:nvSpPr>
        <p:spPr/>
        <p:txBody>
          <a:bodyPr/>
          <a:lstStyle/>
          <a:p>
            <a:pPr marL="171450" indent="-171450" algn="l" rtl="0">
              <a:buFont typeface="Arial" panose="020B0604020202020204" pitchFamily="34" charset="0"/>
              <a:buChar char="•"/>
            </a:pPr>
            <a:r>
              <a:rPr lang="en-US" b="1" dirty="0"/>
              <a:t>In groups, discusses the aspect and answers questions related to it
Resources: A3 papers, pens 
Set aside 10 minutes to do the activity
Set aside time for principals to share and discuss their answers, before presenting the model answer</a:t>
            </a:r>
          </a:p>
        </p:txBody>
      </p:sp>
      <p:sp>
        <p:nvSpPr>
          <p:cNvPr id="4" name="Slide Number Placeholder 3">
            <a:extLst>
              <a:ext uri="{FF2B5EF4-FFF2-40B4-BE49-F238E27FC236}">
                <a16:creationId xmlns:a16="http://schemas.microsoft.com/office/drawing/2014/main" id="{80C58F83-CCF5-7DB7-8891-68055E87F2AC}"/>
              </a:ext>
            </a:extLst>
          </p:cNvPr>
          <p:cNvSpPr>
            <a:spLocks noGrp="1"/>
          </p:cNvSpPr>
          <p:nvPr>
            <p:ph type="sldNum" sz="quarter" idx="5"/>
          </p:nvPr>
        </p:nvSpPr>
        <p:spPr/>
        <p:txBody>
          <a:bodyPr/>
          <a:lstStyle/>
          <a:p>
            <a:fld id="{40660DCB-CF33-4CBD-97E7-0E65C4F314B3}" type="slidenum">
              <a:rPr lang="en-US" smtClean="0"/>
              <a:t>30</a:t>
            </a:fld>
            <a:endParaRPr lang="en-US"/>
          </a:p>
        </p:txBody>
      </p:sp>
    </p:spTree>
    <p:extLst>
      <p:ext uri="{BB962C8B-B14F-4D97-AF65-F5344CB8AC3E}">
        <p14:creationId xmlns:p14="http://schemas.microsoft.com/office/powerpoint/2010/main" val="1729495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42445-A528-F250-D8FE-B080CD866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3DE5F-DD92-0D1A-B6EE-9205628D1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18DD4-118F-D5E7-372A-459F809B9D6A}"/>
              </a:ext>
            </a:extLst>
          </p:cNvPr>
          <p:cNvSpPr>
            <a:spLocks noGrp="1"/>
          </p:cNvSpPr>
          <p:nvPr>
            <p:ph type="body" idx="1"/>
          </p:nvPr>
        </p:nvSpPr>
        <p:spPr/>
        <p:txBody>
          <a:bodyPr/>
          <a:lstStyle/>
          <a:p>
            <a:pPr marL="171450" indent="-171450" algn="l" rtl="0">
              <a:buFont typeface="Arial" panose="020B0604020202020204" pitchFamily="34" charset="0"/>
              <a:buChar char="•"/>
            </a:pPr>
            <a:r>
              <a:rPr lang="en-US" b="1" dirty="0"/>
              <a:t>share and discuss the sample answer
Please note Q3 and Q4 (examples only) – other examples can be applicable</a:t>
            </a:r>
            <a:endParaRPr lang="ar-BH" b="1" dirty="0"/>
          </a:p>
        </p:txBody>
      </p:sp>
      <p:sp>
        <p:nvSpPr>
          <p:cNvPr id="4" name="Slide Number Placeholder 3">
            <a:extLst>
              <a:ext uri="{FF2B5EF4-FFF2-40B4-BE49-F238E27FC236}">
                <a16:creationId xmlns:a16="http://schemas.microsoft.com/office/drawing/2014/main" id="{2A49C74D-7D4E-DFBA-2E11-217D54F7F500}"/>
              </a:ext>
            </a:extLst>
          </p:cNvPr>
          <p:cNvSpPr>
            <a:spLocks noGrp="1"/>
          </p:cNvSpPr>
          <p:nvPr>
            <p:ph type="sldNum" sz="quarter" idx="5"/>
          </p:nvPr>
        </p:nvSpPr>
        <p:spPr/>
        <p:txBody>
          <a:bodyPr/>
          <a:lstStyle/>
          <a:p>
            <a:fld id="{40660DCB-CF33-4CBD-97E7-0E65C4F314B3}" type="slidenum">
              <a:rPr lang="en-US" smtClean="0"/>
              <a:t>31</a:t>
            </a:fld>
            <a:endParaRPr lang="en-US"/>
          </a:p>
        </p:txBody>
      </p:sp>
    </p:spTree>
    <p:extLst>
      <p:ext uri="{BB962C8B-B14F-4D97-AF65-F5344CB8AC3E}">
        <p14:creationId xmlns:p14="http://schemas.microsoft.com/office/powerpoint/2010/main" val="40373019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33</a:t>
            </a:fld>
            <a:endParaRPr lang="en-GB"/>
          </a:p>
        </p:txBody>
      </p:sp>
    </p:spTree>
    <p:extLst>
      <p:ext uri="{BB962C8B-B14F-4D97-AF65-F5344CB8AC3E}">
        <p14:creationId xmlns:p14="http://schemas.microsoft.com/office/powerpoint/2010/main" val="3012899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34</a:t>
            </a:fld>
            <a:endParaRPr lang="en-GB"/>
          </a:p>
        </p:txBody>
      </p:sp>
    </p:spTree>
    <p:extLst>
      <p:ext uri="{BB962C8B-B14F-4D97-AF65-F5344CB8AC3E}">
        <p14:creationId xmlns:p14="http://schemas.microsoft.com/office/powerpoint/2010/main" val="27511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35</a:t>
            </a:fld>
            <a:endParaRPr lang="en-GB"/>
          </a:p>
        </p:txBody>
      </p:sp>
    </p:spTree>
    <p:extLst>
      <p:ext uri="{BB962C8B-B14F-4D97-AF65-F5344CB8AC3E}">
        <p14:creationId xmlns:p14="http://schemas.microsoft.com/office/powerpoint/2010/main" val="4056262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Take a few minutes to reflect and discuss what steps are needed to fill the self-assessment form 
View and discuss the answer</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36</a:t>
            </a:fld>
            <a:endParaRPr lang="en-GB"/>
          </a:p>
        </p:txBody>
      </p:sp>
    </p:spTree>
    <p:extLst>
      <p:ext uri="{BB962C8B-B14F-4D97-AF65-F5344CB8AC3E}">
        <p14:creationId xmlns:p14="http://schemas.microsoft.com/office/powerpoint/2010/main" val="1014038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Share, explain and discuss</a:t>
            </a:r>
          </a:p>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37</a:t>
            </a:fld>
            <a:endParaRPr lang="en-GB"/>
          </a:p>
        </p:txBody>
      </p:sp>
    </p:spTree>
    <p:extLst>
      <p:ext uri="{BB962C8B-B14F-4D97-AF65-F5344CB8AC3E}">
        <p14:creationId xmlns:p14="http://schemas.microsoft.com/office/powerpoint/2010/main" val="2545607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b="1" dirty="0"/>
              <a:t>Allocate 15 minutes for principals to reflect on their practices in the kindergarten for the first aspect – the first criteria (children’s social and emotional development)</a:t>
            </a:r>
          </a:p>
          <a:p>
            <a:pPr marL="0" indent="0" algn="l" rtl="0">
              <a:buFont typeface="Arial" panose="020B0604020202020204" pitchFamily="34" charset="0"/>
              <a:buNone/>
            </a:pPr>
            <a:endParaRPr lang="en-US" b="1" dirty="0"/>
          </a:p>
          <a:p>
            <a:pPr marL="171450" indent="-171450" algn="l" rtl="0">
              <a:buFont typeface="Arial" panose="020B0604020202020204" pitchFamily="34" charset="0"/>
              <a:buChar char="•"/>
            </a:pPr>
            <a:r>
              <a:rPr lang="en-US" b="1" dirty="0"/>
              <a:t>Remind principals that they should cover all indicators of the criteria (1.1.1 – 1.1.2 – 1.1.3) from positive and areas for development</a:t>
            </a:r>
          </a:p>
          <a:p>
            <a:pPr marL="0" indent="0" algn="l" rtl="0">
              <a:buFont typeface="Arial" panose="020B0604020202020204" pitchFamily="34" charset="0"/>
              <a:buNone/>
            </a:pPr>
            <a:endParaRPr lang="en-US" b="1" dirty="0"/>
          </a:p>
          <a:p>
            <a:pPr marL="171450" indent="-171450" algn="l" rtl="0">
              <a:buFont typeface="Arial" panose="020B0604020202020204" pitchFamily="34" charset="0"/>
              <a:buChar char="•"/>
            </a:pPr>
            <a:r>
              <a:rPr lang="en-US" b="1" dirty="0"/>
              <a:t>Remind principals that this process should be done collaboratively in the kindergarten to fill out the </a:t>
            </a:r>
            <a:r>
              <a:rPr lang="en-US" b="1"/>
              <a:t>self-evaluation form</a:t>
            </a:r>
          </a:p>
          <a:p>
            <a:pPr marL="0" indent="0" algn="l" rtl="0">
              <a:buFont typeface="Arial" panose="020B0604020202020204" pitchFamily="34" charset="0"/>
              <a:buNone/>
            </a:pPr>
            <a:endParaRPr lang="en-US" b="1" dirty="0"/>
          </a:p>
          <a:p>
            <a:pPr marL="171450" indent="-171450" algn="l" rtl="0">
              <a:buFont typeface="Arial" panose="020B0604020202020204" pitchFamily="34" charset="0"/>
              <a:buChar char="•"/>
            </a:pPr>
            <a:r>
              <a:rPr lang="en-US" b="1" dirty="0"/>
              <a:t>Note: There is no model answer for this activity, as each kindergarten is unique in its self-evaluation – Support principals as they attempt to write down the positive points and those that need development</a:t>
            </a:r>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38</a:t>
            </a:fld>
            <a:endParaRPr lang="en-GB"/>
          </a:p>
        </p:txBody>
      </p:sp>
    </p:spTree>
    <p:extLst>
      <p:ext uri="{BB962C8B-B14F-4D97-AF65-F5344CB8AC3E}">
        <p14:creationId xmlns:p14="http://schemas.microsoft.com/office/powerpoint/2010/main" val="1493869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DFAB96-2154-4136-BD1E-E10D20042534}" type="slidenum">
              <a:rPr lang="en-GB" smtClean="0"/>
              <a:t>39</a:t>
            </a:fld>
            <a:endParaRPr lang="en-GB"/>
          </a:p>
        </p:txBody>
      </p:sp>
    </p:spTree>
    <p:extLst>
      <p:ext uri="{BB962C8B-B14F-4D97-AF65-F5344CB8AC3E}">
        <p14:creationId xmlns:p14="http://schemas.microsoft.com/office/powerpoint/2010/main" val="76467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Share, explain and discuss: </a:t>
            </a:r>
          </a:p>
          <a:p>
            <a:endParaRPr lang="en-US" b="0" dirty="0"/>
          </a:p>
          <a:p>
            <a:r>
              <a:rPr lang="en-US" b="0" dirty="0"/>
              <a:t>From the video, we understand these are the pillars of ECE: </a:t>
            </a:r>
          </a:p>
          <a:p>
            <a:endParaRPr lang="en-US" b="0" dirty="0"/>
          </a:p>
          <a:p>
            <a:r>
              <a:rPr lang="en-US" b="0" dirty="0"/>
              <a:t>Centrality of play: </a:t>
            </a:r>
          </a:p>
          <a:p>
            <a:endParaRPr lang="en-US" b="0" dirty="0"/>
          </a:p>
          <a:p>
            <a:pPr marL="171450" indent="-171450">
              <a:buFont typeface="Arial" panose="020B0604020202020204" pitchFamily="34" charset="0"/>
              <a:buChar char="•"/>
            </a:pPr>
            <a:r>
              <a:rPr lang="en-US" b="0" dirty="0"/>
              <a:t>Supports cognitive, physical, social, and emotional development.</a:t>
            </a:r>
          </a:p>
          <a:p>
            <a:pPr marL="171450" indent="-171450">
              <a:buFont typeface="Arial" panose="020B0604020202020204" pitchFamily="34" charset="0"/>
              <a:buChar char="•"/>
            </a:pPr>
            <a:r>
              <a:rPr lang="en-US" b="0" dirty="0"/>
              <a:t>Allows children to explore their world and learn problem-solving.</a:t>
            </a:r>
          </a:p>
          <a:p>
            <a:pPr marL="171450" indent="-171450">
              <a:buFont typeface="Arial" panose="020B0604020202020204" pitchFamily="34" charset="0"/>
              <a:buChar char="•"/>
            </a:pPr>
            <a:r>
              <a:rPr lang="en-US" b="0" dirty="0"/>
              <a:t>Promotes critical thinking skills.</a:t>
            </a:r>
          </a:p>
          <a:p>
            <a:pPr marL="171450" indent="-171450">
              <a:buFont typeface="Arial" panose="020B0604020202020204" pitchFamily="34" charset="0"/>
              <a:buChar char="•"/>
            </a:pPr>
            <a:r>
              <a:rPr lang="en-US" b="0" dirty="0"/>
              <a:t>Encourages creativity, imagination and resilience.</a:t>
            </a:r>
          </a:p>
          <a:p>
            <a:pPr marL="171450" indent="-171450">
              <a:buFont typeface="Arial" panose="020B0604020202020204" pitchFamily="34" charset="0"/>
              <a:buChar char="•"/>
            </a:pPr>
            <a:r>
              <a:rPr lang="en-US" b="0" dirty="0"/>
              <a:t>Central to effective early childhood education and a key method of learning.</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4</a:t>
            </a:fld>
            <a:endParaRPr lang="en-GB"/>
          </a:p>
        </p:txBody>
      </p:sp>
    </p:spTree>
    <p:extLst>
      <p:ext uri="{BB962C8B-B14F-4D97-AF65-F5344CB8AC3E}">
        <p14:creationId xmlns:p14="http://schemas.microsoft.com/office/powerpoint/2010/main" val="187015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Share, explain and discuss: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Holistic development: </a:t>
            </a:r>
          </a:p>
          <a:p>
            <a:pPr marL="171450" indent="-171450">
              <a:buFont typeface="Arial" panose="020B0604020202020204" pitchFamily="34" charset="0"/>
              <a:buChar char="•"/>
            </a:pPr>
            <a:r>
              <a:rPr lang="en-US" b="0" dirty="0"/>
              <a:t>Focus on nurturing overall development of children.</a:t>
            </a:r>
          </a:p>
          <a:p>
            <a:pPr marL="171450" indent="-171450">
              <a:buFont typeface="Arial" panose="020B0604020202020204" pitchFamily="34" charset="0"/>
              <a:buChar char="•"/>
            </a:pPr>
            <a:r>
              <a:rPr lang="en-US" b="0" dirty="0" err="1"/>
              <a:t>Recognises</a:t>
            </a:r>
            <a:r>
              <a:rPr lang="en-US" b="0" dirty="0"/>
              <a:t> each child as unique, with individual needs and interests.</a:t>
            </a:r>
          </a:p>
          <a:p>
            <a:pPr marL="171450" indent="-171450">
              <a:buFont typeface="Arial" panose="020B0604020202020204" pitchFamily="34" charset="0"/>
              <a:buChar char="•"/>
            </a:pPr>
            <a:r>
              <a:rPr lang="en-US" b="0" dirty="0" err="1"/>
              <a:t>Personalised</a:t>
            </a:r>
            <a:r>
              <a:rPr lang="en-US" b="0" dirty="0"/>
              <a:t> learning experiences tailored to developmental levels.</a:t>
            </a:r>
          </a:p>
          <a:p>
            <a:pPr marL="171450" indent="-171450">
              <a:buFont typeface="Arial" panose="020B0604020202020204" pitchFamily="34" charset="0"/>
              <a:buChar char="•"/>
            </a:pPr>
            <a:r>
              <a:rPr lang="en-US" b="0" dirty="0"/>
              <a:t>Supportive environment that allows children to thrive.</a:t>
            </a:r>
          </a:p>
          <a:p>
            <a:pPr marL="171450" indent="-171450">
              <a:buFont typeface="Arial" panose="020B0604020202020204" pitchFamily="34" charset="0"/>
              <a:buChar char="•"/>
            </a:pPr>
            <a:r>
              <a:rPr lang="en-US" b="0" dirty="0"/>
              <a:t>Encourages growth at their own pace, based on ability and interests.</a:t>
            </a:r>
            <a:endParaRPr lang="en-GB" b="0" dirty="0"/>
          </a:p>
        </p:txBody>
      </p:sp>
      <p:sp>
        <p:nvSpPr>
          <p:cNvPr id="4" name="Slide Number Placeholder 3"/>
          <p:cNvSpPr>
            <a:spLocks noGrp="1"/>
          </p:cNvSpPr>
          <p:nvPr>
            <p:ph type="sldNum" sz="quarter" idx="5"/>
          </p:nvPr>
        </p:nvSpPr>
        <p:spPr/>
        <p:txBody>
          <a:bodyPr/>
          <a:lstStyle/>
          <a:p>
            <a:fld id="{828C7D41-AB4A-4FCA-8306-4FA4225DC821}" type="slidenum">
              <a:rPr lang="en-GB" smtClean="0"/>
              <a:t>5</a:t>
            </a:fld>
            <a:endParaRPr lang="en-GB"/>
          </a:p>
        </p:txBody>
      </p:sp>
    </p:spTree>
    <p:extLst>
      <p:ext uri="{BB962C8B-B14F-4D97-AF65-F5344CB8AC3E}">
        <p14:creationId xmlns:p14="http://schemas.microsoft.com/office/powerpoint/2010/main" val="3523636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Share, explain and discuss: </a:t>
            </a:r>
          </a:p>
          <a:p>
            <a:pPr marL="0" indent="0">
              <a:buFont typeface="Arial" panose="020B0604020202020204" pitchFamily="34" charset="0"/>
              <a:buNone/>
            </a:pPr>
            <a:r>
              <a:rPr lang="en-US" dirty="0"/>
              <a:t>Nurturing and Inclusive Environment: </a:t>
            </a:r>
          </a:p>
          <a:p>
            <a:pPr marL="171450" indent="-171450">
              <a:buFont typeface="Arial" panose="020B0604020202020204" pitchFamily="34" charset="0"/>
              <a:buChar char="•"/>
            </a:pPr>
            <a:r>
              <a:rPr lang="en-US" dirty="0"/>
              <a:t>Enriched by family and community involvement in activities and learning experiences.</a:t>
            </a:r>
          </a:p>
          <a:p>
            <a:pPr marL="171450" indent="-171450">
              <a:buFont typeface="Arial" panose="020B0604020202020204" pitchFamily="34" charset="0"/>
              <a:buChar char="•"/>
            </a:pPr>
            <a:r>
              <a:rPr lang="en-US" dirty="0"/>
              <a:t>All children are engaged and involved regardless of needs, conditions and backgrounds. </a:t>
            </a:r>
          </a:p>
          <a:p>
            <a:pPr marL="171450" indent="-171450">
              <a:buFont typeface="Arial" panose="020B0604020202020204" pitchFamily="34" charset="0"/>
              <a:buChar char="•"/>
            </a:pPr>
            <a:r>
              <a:rPr lang="en-US" dirty="0"/>
              <a:t>Fundamental for holistic development.</a:t>
            </a:r>
          </a:p>
          <a:p>
            <a:pPr marL="171450" indent="-171450">
              <a:buFont typeface="Arial" panose="020B0604020202020204" pitchFamily="34" charset="0"/>
              <a:buChar char="•"/>
            </a:pPr>
            <a:r>
              <a:rPr lang="en-US" dirty="0"/>
              <a:t>Safe, inclusive, and supportive atmosphere helps children feel valued and secure.</a:t>
            </a:r>
          </a:p>
          <a:p>
            <a:pPr marL="171450" indent="-171450">
              <a:buFont typeface="Arial" panose="020B0604020202020204" pitchFamily="34" charset="0"/>
              <a:buChar char="•"/>
            </a:pPr>
            <a:r>
              <a:rPr lang="en-US" dirty="0"/>
              <a:t>Enhances cognitive, emotional, and social growth through play, exploration, and learning.</a:t>
            </a:r>
          </a:p>
        </p:txBody>
      </p:sp>
      <p:sp>
        <p:nvSpPr>
          <p:cNvPr id="4" name="Slide Number Placeholder 3"/>
          <p:cNvSpPr>
            <a:spLocks noGrp="1"/>
          </p:cNvSpPr>
          <p:nvPr>
            <p:ph type="sldNum" sz="quarter" idx="5"/>
          </p:nvPr>
        </p:nvSpPr>
        <p:spPr/>
        <p:txBody>
          <a:bodyPr/>
          <a:lstStyle/>
          <a:p>
            <a:fld id="{828C7D41-AB4A-4FCA-8306-4FA4225DC821}" type="slidenum">
              <a:rPr lang="en-GB" smtClean="0"/>
              <a:t>6</a:t>
            </a:fld>
            <a:endParaRPr lang="en-GB"/>
          </a:p>
        </p:txBody>
      </p:sp>
    </p:spTree>
    <p:extLst>
      <p:ext uri="{BB962C8B-B14F-4D97-AF65-F5344CB8AC3E}">
        <p14:creationId xmlns:p14="http://schemas.microsoft.com/office/powerpoint/2010/main" val="2170544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8761-B717-DCF5-F0E9-A22F7B8C5A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0EB1B-6ACB-A33E-1F29-1C131F550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EA64D-BFC9-E4C7-33FF-C5B8D9AAF0C4}"/>
              </a:ext>
            </a:extLst>
          </p:cNvPr>
          <p:cNvSpPr>
            <a:spLocks noGrp="1"/>
          </p:cNvSpPr>
          <p:nvPr>
            <p:ph type="body" idx="1"/>
          </p:nvPr>
        </p:nvSpPr>
        <p:spPr/>
        <p:txBody>
          <a:bodyPr/>
          <a:lstStyle/>
          <a:p>
            <a:pPr marL="171450" indent="-171450">
              <a:buFont typeface="Arial" panose="020B0604020202020204" pitchFamily="34" charset="0"/>
              <a:buChar char="•"/>
            </a:pPr>
            <a:r>
              <a:rPr lang="en-US" b="1" dirty="0"/>
              <a:t>Give the principals 15 minutes to reflect on their practices and discuss what types of activities that foster the three pillars? </a:t>
            </a:r>
          </a:p>
          <a:p>
            <a:pPr marL="171450" indent="-171450">
              <a:buFont typeface="Arial" panose="020B0604020202020204" pitchFamily="34" charset="0"/>
              <a:buChar char="•"/>
            </a:pPr>
            <a:r>
              <a:rPr lang="en-US" b="1" dirty="0"/>
              <a:t>They will need flipcharts , A3 papers, markers. </a:t>
            </a:r>
            <a:endParaRPr lang="en-GB" b="1" dirty="0"/>
          </a:p>
        </p:txBody>
      </p:sp>
      <p:sp>
        <p:nvSpPr>
          <p:cNvPr id="4" name="Slide Number Placeholder 3">
            <a:extLst>
              <a:ext uri="{FF2B5EF4-FFF2-40B4-BE49-F238E27FC236}">
                <a16:creationId xmlns:a16="http://schemas.microsoft.com/office/drawing/2014/main" id="{3F2EC9C1-30A2-62E4-24D8-934BEA9403C2}"/>
              </a:ext>
            </a:extLst>
          </p:cNvPr>
          <p:cNvSpPr>
            <a:spLocks noGrp="1"/>
          </p:cNvSpPr>
          <p:nvPr>
            <p:ph type="sldNum" sz="quarter" idx="5"/>
          </p:nvPr>
        </p:nvSpPr>
        <p:spPr/>
        <p:txBody>
          <a:bodyPr/>
          <a:lstStyle/>
          <a:p>
            <a:fld id="{828C7D41-AB4A-4FCA-8306-4FA4225DC821}" type="slidenum">
              <a:rPr lang="en-GB" smtClean="0"/>
              <a:t>7</a:t>
            </a:fld>
            <a:endParaRPr lang="en-GB"/>
          </a:p>
        </p:txBody>
      </p:sp>
    </p:spTree>
    <p:extLst>
      <p:ext uri="{BB962C8B-B14F-4D97-AF65-F5344CB8AC3E}">
        <p14:creationId xmlns:p14="http://schemas.microsoft.com/office/powerpoint/2010/main" val="2215525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B209D-71AA-DA10-80B6-371563D58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D0DE6-35CC-BBFA-67F5-71A2E7B6D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C7205C-7283-0D9C-6E31-565D2759D4E5}"/>
              </a:ext>
            </a:extLst>
          </p:cNvPr>
          <p:cNvSpPr>
            <a:spLocks noGrp="1"/>
          </p:cNvSpPr>
          <p:nvPr>
            <p:ph type="body" idx="1"/>
          </p:nvPr>
        </p:nvSpPr>
        <p:spPr/>
        <p:txBody>
          <a:bodyPr/>
          <a:lstStyle/>
          <a:p>
            <a:pPr marL="171450" indent="-171450">
              <a:buFont typeface="Arial" panose="020B0604020202020204" pitchFamily="34" charset="0"/>
              <a:buChar char="•"/>
            </a:pPr>
            <a:r>
              <a:rPr lang="en-US" b="1" dirty="0"/>
              <a:t>Sample answer – please note many other examples (that include children learning and growing through play) are correct </a:t>
            </a:r>
          </a:p>
          <a:p>
            <a:pPr marL="171450" indent="-171450">
              <a:buFont typeface="Arial" panose="020B0604020202020204" pitchFamily="34" charset="0"/>
              <a:buChar char="•"/>
            </a:pPr>
            <a:r>
              <a:rPr lang="en-US" b="1" dirty="0"/>
              <a:t>Please provide the principals chances to present their examples before showing the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Discuss the examples – how do they cover the pillar? </a:t>
            </a:r>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333E2159-A0A0-4F6B-193E-9D0854C17F53}"/>
              </a:ext>
            </a:extLst>
          </p:cNvPr>
          <p:cNvSpPr>
            <a:spLocks noGrp="1"/>
          </p:cNvSpPr>
          <p:nvPr>
            <p:ph type="sldNum" sz="quarter" idx="5"/>
          </p:nvPr>
        </p:nvSpPr>
        <p:spPr/>
        <p:txBody>
          <a:bodyPr/>
          <a:lstStyle/>
          <a:p>
            <a:fld id="{828C7D41-AB4A-4FCA-8306-4FA4225DC821}" type="slidenum">
              <a:rPr lang="en-GB" smtClean="0"/>
              <a:t>8</a:t>
            </a:fld>
            <a:endParaRPr lang="en-GB"/>
          </a:p>
        </p:txBody>
      </p:sp>
    </p:spTree>
    <p:extLst>
      <p:ext uri="{BB962C8B-B14F-4D97-AF65-F5344CB8AC3E}">
        <p14:creationId xmlns:p14="http://schemas.microsoft.com/office/powerpoint/2010/main" val="2812900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FF885-25BE-3FB0-7F28-4156B3DBA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324FD-BA2E-BC98-BA29-0D7EB43C4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1684C-5130-1B26-E8C0-342A4343C156}"/>
              </a:ext>
            </a:extLst>
          </p:cNvPr>
          <p:cNvSpPr>
            <a:spLocks noGrp="1"/>
          </p:cNvSpPr>
          <p:nvPr>
            <p:ph type="body" idx="1"/>
          </p:nvPr>
        </p:nvSpPr>
        <p:spPr/>
        <p:txBody>
          <a:bodyPr/>
          <a:lstStyle/>
          <a:p>
            <a:pPr marL="171450" indent="-171450">
              <a:buFont typeface="Arial" panose="020B0604020202020204" pitchFamily="34" charset="0"/>
              <a:buChar char="•"/>
            </a:pPr>
            <a:r>
              <a:rPr lang="en-US" b="1" dirty="0"/>
              <a:t>Sample answer – please note many other examples of activities (that include children growing and progressing in skills and concepts) are correct </a:t>
            </a:r>
          </a:p>
          <a:p>
            <a:pPr marL="171450" indent="-171450">
              <a:buFont typeface="Arial" panose="020B0604020202020204" pitchFamily="34" charset="0"/>
              <a:buChar char="•"/>
            </a:pPr>
            <a:r>
              <a:rPr lang="en-US" b="1" dirty="0"/>
              <a:t>Please provide the principals chances to present their examples before showing the answer </a:t>
            </a:r>
          </a:p>
          <a:p>
            <a:pPr marL="171450" indent="-171450">
              <a:buFont typeface="Arial" panose="020B0604020202020204" pitchFamily="34" charset="0"/>
              <a:buChar char="•"/>
            </a:pPr>
            <a:r>
              <a:rPr lang="en-US" b="1" dirty="0"/>
              <a:t>After showing the answer click on the next slide </a:t>
            </a:r>
            <a:endParaRPr lang="en-GB" b="1" dirty="0"/>
          </a:p>
        </p:txBody>
      </p:sp>
      <p:sp>
        <p:nvSpPr>
          <p:cNvPr id="4" name="Slide Number Placeholder 3">
            <a:extLst>
              <a:ext uri="{FF2B5EF4-FFF2-40B4-BE49-F238E27FC236}">
                <a16:creationId xmlns:a16="http://schemas.microsoft.com/office/drawing/2014/main" id="{2D4C109F-EB61-00A2-0CA1-8F7D0FDA2BF7}"/>
              </a:ext>
            </a:extLst>
          </p:cNvPr>
          <p:cNvSpPr>
            <a:spLocks noGrp="1"/>
          </p:cNvSpPr>
          <p:nvPr>
            <p:ph type="sldNum" sz="quarter" idx="5"/>
          </p:nvPr>
        </p:nvSpPr>
        <p:spPr/>
        <p:txBody>
          <a:bodyPr/>
          <a:lstStyle/>
          <a:p>
            <a:fld id="{828C7D41-AB4A-4FCA-8306-4FA4225DC821}" type="slidenum">
              <a:rPr lang="en-GB" smtClean="0"/>
              <a:t>9</a:t>
            </a:fld>
            <a:endParaRPr lang="en-GB"/>
          </a:p>
        </p:txBody>
      </p:sp>
    </p:spTree>
    <p:extLst>
      <p:ext uri="{BB962C8B-B14F-4D97-AF65-F5344CB8AC3E}">
        <p14:creationId xmlns:p14="http://schemas.microsoft.com/office/powerpoint/2010/main" val="3200137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841150E-2181-8DD4-EDC0-31D8FE8C05F8}"/>
              </a:ext>
            </a:extLst>
          </p:cNvPr>
          <p:cNvSpPr>
            <a:spLocks noGrp="1"/>
          </p:cNvSpPr>
          <p:nvPr>
            <p:ph type="title" hasCustomPrompt="1"/>
          </p:nvPr>
        </p:nvSpPr>
        <p:spPr>
          <a:xfrm>
            <a:off x="1580224" y="5384281"/>
            <a:ext cx="9516122" cy="682442"/>
          </a:xfrm>
        </p:spPr>
        <p:txBody>
          <a:bodyPr>
            <a:noAutofit/>
          </a:bodyPr>
          <a:lstStyle>
            <a:lvl1pPr>
              <a:defRPr sz="4000"/>
            </a:lvl1pPr>
          </a:lstStyle>
          <a:p>
            <a:r>
              <a:rPr lang="en-US" dirty="0"/>
              <a:t>Title</a:t>
            </a:r>
          </a:p>
        </p:txBody>
      </p:sp>
      <p:pic>
        <p:nvPicPr>
          <p:cNvPr id="3" name="Picture 2">
            <a:extLst>
              <a:ext uri="{FF2B5EF4-FFF2-40B4-BE49-F238E27FC236}">
                <a16:creationId xmlns:a16="http://schemas.microsoft.com/office/drawing/2014/main" id="{F5E6AF28-EA10-780B-BCA1-13B14053C68D}"/>
              </a:ext>
            </a:extLst>
          </p:cNvPr>
          <p:cNvPicPr>
            <a:picLocks noChangeAspect="1"/>
          </p:cNvPicPr>
          <p:nvPr/>
        </p:nvPicPr>
        <p:blipFill>
          <a:blip r:embed="rId2"/>
          <a:stretch>
            <a:fillRect/>
          </a:stretch>
        </p:blipFill>
        <p:spPr>
          <a:xfrm>
            <a:off x="669525" y="5384281"/>
            <a:ext cx="827758" cy="827758"/>
          </a:xfrm>
          <a:prstGeom prst="rect">
            <a:avLst/>
          </a:prstGeom>
        </p:spPr>
      </p:pic>
      <p:pic>
        <p:nvPicPr>
          <p:cNvPr id="6" name="Picture 5">
            <a:extLst>
              <a:ext uri="{FF2B5EF4-FFF2-40B4-BE49-F238E27FC236}">
                <a16:creationId xmlns:a16="http://schemas.microsoft.com/office/drawing/2014/main" id="{971BBD40-AEBC-B40E-521E-6F415D56ACE3}"/>
              </a:ext>
            </a:extLst>
          </p:cNvPr>
          <p:cNvPicPr>
            <a:picLocks noChangeAspect="1"/>
          </p:cNvPicPr>
          <p:nvPr/>
        </p:nvPicPr>
        <p:blipFill>
          <a:blip r:embed="rId3"/>
          <a:stretch>
            <a:fillRect/>
          </a:stretch>
        </p:blipFill>
        <p:spPr>
          <a:xfrm>
            <a:off x="7622219" y="573747"/>
            <a:ext cx="3900256" cy="716651"/>
          </a:xfrm>
          <a:prstGeom prst="rect">
            <a:avLst/>
          </a:prstGeom>
        </p:spPr>
      </p:pic>
    </p:spTree>
    <p:extLst>
      <p:ext uri="{BB962C8B-B14F-4D97-AF65-F5344CB8AC3E}">
        <p14:creationId xmlns:p14="http://schemas.microsoft.com/office/powerpoint/2010/main" val="1702693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10B7-312F-188C-B467-D21507AD8C1D}"/>
              </a:ext>
            </a:extLst>
          </p:cNvPr>
          <p:cNvSpPr>
            <a:spLocks noGrp="1"/>
          </p:cNvSpPr>
          <p:nvPr>
            <p:ph type="title"/>
          </p:nvPr>
        </p:nvSpPr>
        <p:spPr>
          <a:xfrm>
            <a:off x="838200" y="365126"/>
            <a:ext cx="10196744" cy="744584"/>
          </a:xfrm>
        </p:spPr>
        <p:txBody>
          <a:bodyPr/>
          <a:lstStyle/>
          <a:p>
            <a:r>
              <a:rPr lang="en-US"/>
              <a:t>Click to edit Master title style</a:t>
            </a:r>
          </a:p>
        </p:txBody>
      </p:sp>
      <p:pic>
        <p:nvPicPr>
          <p:cNvPr id="4" name="Picture 3">
            <a:extLst>
              <a:ext uri="{FF2B5EF4-FFF2-40B4-BE49-F238E27FC236}">
                <a16:creationId xmlns:a16="http://schemas.microsoft.com/office/drawing/2014/main" id="{26F6E610-C51B-3281-18CC-36AABA348DD0}"/>
              </a:ext>
            </a:extLst>
          </p:cNvPr>
          <p:cNvPicPr>
            <a:picLocks noChangeAspect="1"/>
          </p:cNvPicPr>
          <p:nvPr/>
        </p:nvPicPr>
        <p:blipFill>
          <a:blip r:embed="rId2"/>
          <a:stretch>
            <a:fillRect/>
          </a:stretch>
        </p:blipFill>
        <p:spPr>
          <a:xfrm>
            <a:off x="11453889" y="240838"/>
            <a:ext cx="407232" cy="407232"/>
          </a:xfrm>
          <a:prstGeom prst="rect">
            <a:avLst/>
          </a:prstGeom>
        </p:spPr>
      </p:pic>
    </p:spTree>
    <p:extLst>
      <p:ext uri="{BB962C8B-B14F-4D97-AF65-F5344CB8AC3E}">
        <p14:creationId xmlns:p14="http://schemas.microsoft.com/office/powerpoint/2010/main" val="1195458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9E6947-0A36-0F75-7633-D720E3615B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50C3CA-8D11-E096-F43D-9BD146ABC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1236174488"/>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bqa-material.s3.me-south-1.amazonaws.com/DSR/KG/High+quality+interactions+in+the+Early+Years.mp4" TargetMode="Externa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bqa-material.s3.me-south-1.amazonaws.com/DSR/KG/Play+and+child+development.mp4" TargetMode="Externa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bqa-material.s3.me-south-1.amazonaws.com/DSR/KG/Whole+Child+Development.mp4" TargetMode="Externa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bqa-material.s3.me-south-1.amazonaws.com/DSR/KG/The+importance+of+play.mp4" TargetMode="Externa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bqa-material.s3.me-south-1.amazonaws.com/DSR/KG/Family+Engagement.mp4" TargetMode="External"/><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svg"/><Relationship Id="rId18" Type="http://schemas.openxmlformats.org/officeDocument/2006/relationships/image" Target="../media/image15.png"/><Relationship Id="rId3" Type="http://schemas.openxmlformats.org/officeDocument/2006/relationships/image" Target="../media/image6.jpeg"/><Relationship Id="rId21" Type="http://schemas.openxmlformats.org/officeDocument/2006/relationships/image" Target="../media/image18.png"/><Relationship Id="rId7" Type="http://schemas.openxmlformats.org/officeDocument/2006/relationships/image" Target="../media/image9.jpeg"/><Relationship Id="rId12" Type="http://schemas.openxmlformats.org/officeDocument/2006/relationships/image" Target="../media/image12.png"/><Relationship Id="rId17" Type="http://schemas.openxmlformats.org/officeDocument/2006/relationships/hyperlink" Target="https://www.goodfreephotos.com/sweden/other-sweden/the-flag-of-sweden.png.php" TargetMode="External"/><Relationship Id="rId2" Type="http://schemas.openxmlformats.org/officeDocument/2006/relationships/notesSlide" Target="../notesSlides/notesSlide3.xml"/><Relationship Id="rId16" Type="http://schemas.microsoft.com/office/2007/relationships/hdphoto" Target="../media/hdphoto2.wdp"/><Relationship Id="rId20"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hyperlink" Target="https://openclipart.org/detail/76507/key-west---mallory---square-by-nkinkade-177732" TargetMode="External"/><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image" Target="../media/image11.png"/><Relationship Id="rId19"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hyperlink" Target="https://www.iconfinder.com/icons/1292468/circle_country_finland_flag_national_icon" TargetMode="External"/><Relationship Id="rId14" Type="http://schemas.openxmlformats.org/officeDocument/2006/relationships/hyperlink" Target="https://www.plc-city.com/shop/es/contacteno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34.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5.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0.svg"/><Relationship Id="rId5" Type="http://schemas.openxmlformats.org/officeDocument/2006/relationships/image" Target="../media/image11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1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27.svg"/></Relationships>
</file>

<file path=ppt/slides/_rels/slide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2.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920B-811C-9AB2-D301-8F7708D72FEE}"/>
              </a:ext>
            </a:extLst>
          </p:cNvPr>
          <p:cNvSpPr>
            <a:spLocks noGrp="1"/>
          </p:cNvSpPr>
          <p:nvPr>
            <p:ph type="title"/>
          </p:nvPr>
        </p:nvSpPr>
        <p:spPr>
          <a:xfrm>
            <a:off x="1752197" y="4971028"/>
            <a:ext cx="10439803" cy="682442"/>
          </a:xfrm>
        </p:spPr>
        <p:txBody>
          <a:bodyPr/>
          <a:lstStyle/>
          <a:p>
            <a:r>
              <a:rPr lang="en-US" sz="3600" dirty="0">
                <a:latin typeface="Rubik" pitchFamily="2" charset="-79"/>
                <a:cs typeface="Rubik" pitchFamily="2" charset="-79"/>
              </a:rPr>
              <a:t>The Training Presentation for</a:t>
            </a:r>
            <a:br>
              <a:rPr lang="en-US" sz="3600" dirty="0">
                <a:latin typeface="Rubik" pitchFamily="2" charset="-79"/>
                <a:cs typeface="Rubik" pitchFamily="2" charset="-79"/>
              </a:rPr>
            </a:br>
            <a:r>
              <a:rPr lang="en-GB" sz="3600" dirty="0">
                <a:latin typeface="Rubik" pitchFamily="2" charset="-79"/>
                <a:cs typeface="Rubik" pitchFamily="2" charset="-79"/>
              </a:rPr>
              <a:t>‘Kindergartens Reviews’ in the Kingdom of Bahrain</a:t>
            </a:r>
            <a:br>
              <a:rPr lang="en-GB" sz="3600" dirty="0">
                <a:latin typeface="Rubik" pitchFamily="2" charset="-79"/>
                <a:cs typeface="Rubik" pitchFamily="2" charset="-79"/>
              </a:rPr>
            </a:br>
            <a:br>
              <a:rPr lang="en-GB" sz="3600" dirty="0">
                <a:latin typeface="Rubik" pitchFamily="2" charset="-79"/>
                <a:cs typeface="Rubik" pitchFamily="2" charset="-79"/>
              </a:rPr>
            </a:br>
            <a:r>
              <a:rPr lang="en-GB" sz="2400" dirty="0">
                <a:latin typeface="Rubik" pitchFamily="2" charset="-79"/>
                <a:cs typeface="Rubik" pitchFamily="2" charset="-79"/>
              </a:rPr>
              <a:t>For Kindergartens Principals</a:t>
            </a:r>
            <a:endParaRPr lang="en-GB" sz="3600" dirty="0">
              <a:latin typeface="Rubik" pitchFamily="2" charset="-79"/>
              <a:cs typeface="Rubik" pitchFamily="2" charset="-79"/>
            </a:endParaRPr>
          </a:p>
        </p:txBody>
      </p:sp>
    </p:spTree>
    <p:extLst>
      <p:ext uri="{BB962C8B-B14F-4D97-AF65-F5344CB8AC3E}">
        <p14:creationId xmlns:p14="http://schemas.microsoft.com/office/powerpoint/2010/main" val="106472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640D2-277A-0A2F-2352-364B217D735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94999C7-8842-F1A8-D029-28D042CDFF63}"/>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Activity 1</a:t>
            </a:r>
          </a:p>
        </p:txBody>
      </p:sp>
      <p:sp>
        <p:nvSpPr>
          <p:cNvPr id="22" name="TextBox 21">
            <a:extLst>
              <a:ext uri="{FF2B5EF4-FFF2-40B4-BE49-F238E27FC236}">
                <a16:creationId xmlns:a16="http://schemas.microsoft.com/office/drawing/2014/main" id="{D49F7309-A41F-DA8D-BA16-B4317334BE4D}"/>
              </a:ext>
            </a:extLst>
          </p:cNvPr>
          <p:cNvSpPr txBox="1"/>
          <p:nvPr/>
        </p:nvSpPr>
        <p:spPr>
          <a:xfrm>
            <a:off x="2755982" y="348371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Pair activity</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5EB5424D-B296-20AB-7E6E-F2FACFBF3B50}"/>
              </a:ext>
            </a:extLst>
          </p:cNvPr>
          <p:cNvSpPr txBox="1"/>
          <p:nvPr/>
        </p:nvSpPr>
        <p:spPr>
          <a:xfrm>
            <a:off x="5414192" y="3583998"/>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397B26"/>
                </a:solidFill>
                <a:latin typeface="Rubik" pitchFamily="2" charset="-79"/>
                <a:cs typeface="Rubik" pitchFamily="2" charset="-79"/>
              </a:rPr>
              <a:t>Assembling pieces to</a:t>
            </a:r>
          </a:p>
          <a:p>
            <a:pPr marL="0" lvl="0" indent="0" algn="ctr" defTabSz="889000">
              <a:lnSpc>
                <a:spcPct val="90000"/>
              </a:lnSpc>
              <a:spcBef>
                <a:spcPct val="0"/>
              </a:spcBef>
              <a:spcAft>
                <a:spcPct val="35000"/>
              </a:spcAft>
              <a:buNone/>
            </a:pPr>
            <a:r>
              <a:rPr lang="en-US" sz="1600" b="1" kern="1200" dirty="0">
                <a:solidFill>
                  <a:srgbClr val="397B26"/>
                </a:solidFill>
                <a:latin typeface="Rubik" pitchFamily="2" charset="-79"/>
                <a:cs typeface="Rubik" pitchFamily="2" charset="-79"/>
              </a:rPr>
              <a:t> create shapes</a:t>
            </a:r>
            <a:endParaRPr lang="en-GB" sz="1600"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064434F7-35C6-6F4F-7B1F-FF01E06A10B0}"/>
              </a:ext>
            </a:extLst>
          </p:cNvPr>
          <p:cNvSpPr txBox="1"/>
          <p:nvPr/>
        </p:nvSpPr>
        <p:spPr>
          <a:xfrm>
            <a:off x="-23757" y="3465288"/>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Outdoor group play </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4395668A-FFF5-C379-4CE1-34F1CB2BF316}"/>
              </a:ext>
            </a:extLst>
          </p:cNvPr>
          <p:cNvSpPr txBox="1"/>
          <p:nvPr/>
        </p:nvSpPr>
        <p:spPr>
          <a:xfrm>
            <a:off x="8555815" y="358846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Express opinions</a:t>
            </a:r>
          </a:p>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 and feelings</a:t>
            </a:r>
            <a:endParaRPr lang="en-GB" b="1" kern="1200" dirty="0">
              <a:solidFill>
                <a:srgbClr val="397B26"/>
              </a:solidFill>
              <a:latin typeface="Rubik" pitchFamily="2" charset="-79"/>
              <a:cs typeface="Rubik" pitchFamily="2" charset="-79"/>
            </a:endParaRPr>
          </a:p>
        </p:txBody>
      </p:sp>
      <p:pic>
        <p:nvPicPr>
          <p:cNvPr id="29" name="Picture 28" descr="A couple of girls playing with toys&#10;&#10;Description automatically generated">
            <a:extLst>
              <a:ext uri="{FF2B5EF4-FFF2-40B4-BE49-F238E27FC236}">
                <a16:creationId xmlns:a16="http://schemas.microsoft.com/office/drawing/2014/main" id="{F0FFAFBA-495B-6710-86C8-9636D01AF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956" y="1795599"/>
            <a:ext cx="2503850" cy="1665921"/>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5BDFDA9A-4FE2-AC03-B914-CDB61CB35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72" y="1795599"/>
            <a:ext cx="2486848" cy="1654609"/>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53C897B4-6D1D-1509-3D2F-C45D360BE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942" y="1795599"/>
            <a:ext cx="2503850" cy="1665921"/>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17CA5260-2F20-8EC5-9AF9-A1CE40828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8928" y="1800068"/>
            <a:ext cx="2503850" cy="1665921"/>
          </a:xfrm>
          <a:prstGeom prst="rect">
            <a:avLst/>
          </a:prstGeom>
        </p:spPr>
      </p:pic>
      <p:sp>
        <p:nvSpPr>
          <p:cNvPr id="2" name="TextBox 1">
            <a:extLst>
              <a:ext uri="{FF2B5EF4-FFF2-40B4-BE49-F238E27FC236}">
                <a16:creationId xmlns:a16="http://schemas.microsoft.com/office/drawing/2014/main" id="{1FC95E08-97D6-0E1D-B8A5-5367A28EBB3D}"/>
              </a:ext>
            </a:extLst>
          </p:cNvPr>
          <p:cNvSpPr txBox="1"/>
          <p:nvPr/>
        </p:nvSpPr>
        <p:spPr>
          <a:xfrm>
            <a:off x="2343389" y="1003628"/>
            <a:ext cx="8161325" cy="369332"/>
          </a:xfrm>
          <a:prstGeom prst="rect">
            <a:avLst/>
          </a:prstGeom>
          <a:noFill/>
        </p:spPr>
        <p:txBody>
          <a:bodyPr wrap="square" rtlCol="0">
            <a:spAutoFit/>
          </a:bodyPr>
          <a:lstStyle/>
          <a:p>
            <a:r>
              <a:rPr lang="en-US" b="1" dirty="0">
                <a:solidFill>
                  <a:srgbClr val="397B26"/>
                </a:solidFill>
                <a:latin typeface="Rubik" pitchFamily="2" charset="-79"/>
                <a:cs typeface="Rubik" pitchFamily="2" charset="-79"/>
              </a:rPr>
              <a:t>Reflect:</a:t>
            </a:r>
            <a:r>
              <a:rPr lang="en-US" dirty="0">
                <a:latin typeface="Rubik" pitchFamily="2" charset="-79"/>
                <a:cs typeface="Rubik" pitchFamily="2" charset="-79"/>
              </a:rPr>
              <a:t> How do these sample activities lead to ‘</a:t>
            </a:r>
            <a:r>
              <a:rPr lang="en-US" b="1" dirty="0">
                <a:solidFill>
                  <a:srgbClr val="203864"/>
                </a:solidFill>
                <a:latin typeface="Rubik" pitchFamily="2" charset="-79"/>
                <a:cs typeface="Rubik" pitchFamily="2" charset="-79"/>
              </a:rPr>
              <a:t>Holistic Development’</a:t>
            </a:r>
            <a:r>
              <a:rPr lang="en-US" dirty="0">
                <a:latin typeface="Rubik" pitchFamily="2" charset="-79"/>
                <a:cs typeface="Rubik" pitchFamily="2" charset="-79"/>
              </a:rPr>
              <a:t>? </a:t>
            </a:r>
            <a:endParaRPr lang="en-GB" dirty="0">
              <a:latin typeface="Rubik" pitchFamily="2" charset="-79"/>
              <a:cs typeface="Rubik" pitchFamily="2" charset="-79"/>
            </a:endParaRPr>
          </a:p>
        </p:txBody>
      </p:sp>
      <p:pic>
        <p:nvPicPr>
          <p:cNvPr id="6" name="Graphic 5" descr="Lightbulb and gear outline">
            <a:extLst>
              <a:ext uri="{FF2B5EF4-FFF2-40B4-BE49-F238E27FC236}">
                <a16:creationId xmlns:a16="http://schemas.microsoft.com/office/drawing/2014/main" id="{A833797F-5BBF-5C62-B1F8-475FD552E5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6189" y="927594"/>
            <a:ext cx="457200" cy="457200"/>
          </a:xfrm>
          <a:prstGeom prst="rect">
            <a:avLst/>
          </a:prstGeom>
        </p:spPr>
      </p:pic>
      <p:sp>
        <p:nvSpPr>
          <p:cNvPr id="7" name="TextBox 6">
            <a:extLst>
              <a:ext uri="{FF2B5EF4-FFF2-40B4-BE49-F238E27FC236}">
                <a16:creationId xmlns:a16="http://schemas.microsoft.com/office/drawing/2014/main" id="{CD90EEBD-8A81-B79F-9047-32E257327321}"/>
              </a:ext>
            </a:extLst>
          </p:cNvPr>
          <p:cNvSpPr txBox="1"/>
          <p:nvPr/>
        </p:nvSpPr>
        <p:spPr>
          <a:xfrm>
            <a:off x="604563" y="4445513"/>
            <a:ext cx="10704485" cy="2185214"/>
          </a:xfrm>
          <a:prstGeom prst="rect">
            <a:avLst/>
          </a:prstGeom>
          <a:noFill/>
          <a:ln>
            <a:solidFill>
              <a:schemeClr val="accent1"/>
            </a:solidFill>
          </a:ln>
        </p:spPr>
        <p:txBody>
          <a:bodyPr wrap="square" rtlCol="0">
            <a:spAutoFit/>
          </a:bodyPr>
          <a:lstStyle/>
          <a:p>
            <a:pPr algn="ctr"/>
            <a:r>
              <a:rPr lang="en-GB" sz="1600" dirty="0">
                <a:latin typeface="Rubik" pitchFamily="2" charset="-79"/>
                <a:cs typeface="Rubik" pitchFamily="2" charset="-79"/>
              </a:rPr>
              <a:t>These sample activities all foster the development and progress of children in different aspects. While doing so, they are developing fine and gross motor skills, they’re developing their social and communication skills while interacting with others,  they’re learning how to regulate their feelings and actions, they’re using their imagination through exploring and developing their creativity, etc.  </a:t>
            </a:r>
          </a:p>
          <a:p>
            <a:pPr algn="ctr"/>
            <a:endParaRPr lang="en-GB" sz="1600" dirty="0">
              <a:latin typeface="Rubik" pitchFamily="2" charset="-79"/>
              <a:cs typeface="Rubik" pitchFamily="2" charset="-79"/>
            </a:endParaRPr>
          </a:p>
          <a:p>
            <a:pPr algn="ctr"/>
            <a:r>
              <a:rPr lang="en-GB" sz="1600" dirty="0">
                <a:latin typeface="Rubik" pitchFamily="2" charset="-79"/>
                <a:cs typeface="Rubik" pitchFamily="2" charset="-79"/>
              </a:rPr>
              <a:t>That </a:t>
            </a:r>
            <a:r>
              <a:rPr lang="en-US" sz="1600" dirty="0">
                <a:latin typeface="Rubik" pitchFamily="2" charset="-79"/>
                <a:cs typeface="Rubik" pitchFamily="2" charset="-79"/>
              </a:rPr>
              <a:t>is how these activities foster </a:t>
            </a:r>
            <a:endParaRPr lang="en-GB" sz="1600" dirty="0">
              <a:latin typeface="Rubik" pitchFamily="2" charset="-79"/>
              <a:cs typeface="Rubik" pitchFamily="2" charset="-79"/>
            </a:endParaRPr>
          </a:p>
          <a:p>
            <a:pPr algn="ctr"/>
            <a:r>
              <a:rPr lang="en-GB" sz="2000" b="1" dirty="0">
                <a:solidFill>
                  <a:srgbClr val="203864"/>
                </a:solidFill>
                <a:latin typeface="Rubik" pitchFamily="2" charset="-79"/>
                <a:cs typeface="Rubik" pitchFamily="2" charset="-79"/>
              </a:rPr>
              <a:t>Holistic </a:t>
            </a:r>
            <a:r>
              <a:rPr lang="en-GB" sz="2000" b="1">
                <a:solidFill>
                  <a:srgbClr val="203864"/>
                </a:solidFill>
                <a:latin typeface="Rubik" pitchFamily="2" charset="-79"/>
                <a:cs typeface="Rubik" pitchFamily="2" charset="-79"/>
              </a:rPr>
              <a:t>Development  </a:t>
            </a:r>
          </a:p>
          <a:p>
            <a:pPr algn="ctr"/>
            <a:endParaRPr lang="en-GB" sz="2000" b="1" dirty="0">
              <a:solidFill>
                <a:srgbClr val="203864"/>
              </a:solidFill>
              <a:latin typeface="Rubik" pitchFamily="2" charset="-79"/>
              <a:cs typeface="Rubik" pitchFamily="2" charset="-79"/>
            </a:endParaRPr>
          </a:p>
        </p:txBody>
      </p:sp>
    </p:spTree>
    <p:extLst>
      <p:ext uri="{BB962C8B-B14F-4D97-AF65-F5344CB8AC3E}">
        <p14:creationId xmlns:p14="http://schemas.microsoft.com/office/powerpoint/2010/main" val="142073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C9181-E747-A9DC-1E74-89CAEB0EC0A5}"/>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9E2FA19-D552-7C3F-7A5D-28921DC91136}"/>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Activity 1</a:t>
            </a:r>
          </a:p>
        </p:txBody>
      </p:sp>
      <p:sp>
        <p:nvSpPr>
          <p:cNvPr id="4" name="TextBox 3">
            <a:extLst>
              <a:ext uri="{FF2B5EF4-FFF2-40B4-BE49-F238E27FC236}">
                <a16:creationId xmlns:a16="http://schemas.microsoft.com/office/drawing/2014/main" id="{28E8600C-81BA-9F88-9054-3997B8A1F23D}"/>
              </a:ext>
            </a:extLst>
          </p:cNvPr>
          <p:cNvSpPr txBox="1"/>
          <p:nvPr/>
        </p:nvSpPr>
        <p:spPr>
          <a:xfrm>
            <a:off x="135463" y="822865"/>
            <a:ext cx="10964337" cy="369332"/>
          </a:xfrm>
          <a:prstGeom prst="rect">
            <a:avLst/>
          </a:prstGeom>
          <a:noFill/>
        </p:spPr>
        <p:txBody>
          <a:bodyPr wrap="square" rtlCol="0">
            <a:spAutoFit/>
          </a:bodyPr>
          <a:lstStyle/>
          <a:p>
            <a:r>
              <a:rPr lang="en-US" dirty="0">
                <a:latin typeface="Rubik" pitchFamily="2" charset="-79"/>
                <a:cs typeface="Rubik" pitchFamily="2" charset="-79"/>
              </a:rPr>
              <a:t>Sample of activities covering pillars of ECE </a:t>
            </a:r>
            <a:endParaRPr lang="en-GB" dirty="0">
              <a:latin typeface="Rubik" pitchFamily="2" charset="-79"/>
              <a:cs typeface="Rubik" pitchFamily="2" charset="-79"/>
            </a:endParaRPr>
          </a:p>
        </p:txBody>
      </p:sp>
      <p:sp>
        <p:nvSpPr>
          <p:cNvPr id="22" name="TextBox 21">
            <a:extLst>
              <a:ext uri="{FF2B5EF4-FFF2-40B4-BE49-F238E27FC236}">
                <a16:creationId xmlns:a16="http://schemas.microsoft.com/office/drawing/2014/main" id="{13074CE0-B557-AB94-B302-82EDC2BD8AA9}"/>
              </a:ext>
            </a:extLst>
          </p:cNvPr>
          <p:cNvSpPr txBox="1"/>
          <p:nvPr/>
        </p:nvSpPr>
        <p:spPr>
          <a:xfrm>
            <a:off x="4675914"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Story with mom</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9B082B89-5A3C-74CC-3F62-911900B21866}"/>
              </a:ext>
            </a:extLst>
          </p:cNvPr>
          <p:cNvSpPr txBox="1"/>
          <p:nvPr/>
        </p:nvSpPr>
        <p:spPr>
          <a:xfrm>
            <a:off x="8148892" y="3325160"/>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397B26"/>
                </a:solidFill>
                <a:latin typeface="Rubik" pitchFamily="2" charset="-79"/>
                <a:cs typeface="Rubik" pitchFamily="2" charset="-79"/>
              </a:rPr>
              <a:t>Grandad adventures </a:t>
            </a:r>
            <a:endParaRPr lang="en-GB" sz="1600"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85026CC6-FD2B-81C9-E4A2-E7BFBF981804}"/>
              </a:ext>
            </a:extLst>
          </p:cNvPr>
          <p:cNvSpPr txBox="1"/>
          <p:nvPr/>
        </p:nvSpPr>
        <p:spPr>
          <a:xfrm>
            <a:off x="4675914"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Dentist visit </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B614DA9C-A4CA-6CD3-AC52-1FF3286CA254}"/>
              </a:ext>
            </a:extLst>
          </p:cNvPr>
          <p:cNvSpPr txBox="1"/>
          <p:nvPr/>
        </p:nvSpPr>
        <p:spPr>
          <a:xfrm>
            <a:off x="8408443"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A trip to the aquarium </a:t>
            </a:r>
            <a:endParaRPr lang="en-GB" b="1" kern="1200" dirty="0">
              <a:solidFill>
                <a:srgbClr val="397B26"/>
              </a:solidFill>
              <a:latin typeface="Rubik" pitchFamily="2" charset="-79"/>
              <a:cs typeface="Rubik" pitchFamily="2" charset="-79"/>
            </a:endParaRPr>
          </a:p>
        </p:txBody>
      </p:sp>
      <p:sp>
        <p:nvSpPr>
          <p:cNvPr id="2" name="Rectangle 1">
            <a:extLst>
              <a:ext uri="{FF2B5EF4-FFF2-40B4-BE49-F238E27FC236}">
                <a16:creationId xmlns:a16="http://schemas.microsoft.com/office/drawing/2014/main" id="{6698CF83-8F5E-9B3A-D170-43346EB1C6DA}"/>
              </a:ext>
            </a:extLst>
          </p:cNvPr>
          <p:cNvSpPr/>
          <p:nvPr/>
        </p:nvSpPr>
        <p:spPr>
          <a:xfrm>
            <a:off x="627148" y="1839286"/>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 name="Rectangle 2">
            <a:extLst>
              <a:ext uri="{FF2B5EF4-FFF2-40B4-BE49-F238E27FC236}">
                <a16:creationId xmlns:a16="http://schemas.microsoft.com/office/drawing/2014/main" id="{6DA4A4BF-CCA3-44F8-7A86-A784051A413D}"/>
              </a:ext>
            </a:extLst>
          </p:cNvPr>
          <p:cNvSpPr/>
          <p:nvPr/>
        </p:nvSpPr>
        <p:spPr>
          <a:xfrm>
            <a:off x="781705" y="1984752"/>
            <a:ext cx="2782019" cy="2363807"/>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latin typeface="Rubik" pitchFamily="2" charset="-79"/>
              <a:cs typeface="Rubik" pitchFamily="2" charset="-79"/>
            </a:endParaRPr>
          </a:p>
        </p:txBody>
      </p:sp>
      <p:grpSp>
        <p:nvGrpSpPr>
          <p:cNvPr id="6" name="Group 5">
            <a:extLst>
              <a:ext uri="{FF2B5EF4-FFF2-40B4-BE49-F238E27FC236}">
                <a16:creationId xmlns:a16="http://schemas.microsoft.com/office/drawing/2014/main" id="{71384AF2-A1A0-8EF0-3742-F0473C0CC603}"/>
              </a:ext>
            </a:extLst>
          </p:cNvPr>
          <p:cNvGrpSpPr/>
          <p:nvPr/>
        </p:nvGrpSpPr>
        <p:grpSpPr>
          <a:xfrm>
            <a:off x="772051" y="4621540"/>
            <a:ext cx="2782019" cy="789945"/>
            <a:chOff x="7492292" y="4224803"/>
            <a:chExt cx="2782019" cy="789945"/>
          </a:xfrm>
        </p:grpSpPr>
        <p:sp>
          <p:nvSpPr>
            <p:cNvPr id="7" name="Rectangle 6">
              <a:extLst>
                <a:ext uri="{FF2B5EF4-FFF2-40B4-BE49-F238E27FC236}">
                  <a16:creationId xmlns:a16="http://schemas.microsoft.com/office/drawing/2014/main" id="{534EF18B-FD32-0598-1BFD-87EC8332B756}"/>
                </a:ext>
              </a:extLst>
            </p:cNvPr>
            <p:cNvSpPr/>
            <p:nvPr/>
          </p:nvSpPr>
          <p:spPr>
            <a:xfrm>
              <a:off x="7492292" y="4224803"/>
              <a:ext cx="2782019" cy="789945"/>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Rubik" pitchFamily="2" charset="-79"/>
                <a:cs typeface="Rubik" pitchFamily="2" charset="-79"/>
              </a:endParaRPr>
            </a:p>
          </p:txBody>
        </p:sp>
        <p:sp>
          <p:nvSpPr>
            <p:cNvPr id="9" name="TextBox 8">
              <a:extLst>
                <a:ext uri="{FF2B5EF4-FFF2-40B4-BE49-F238E27FC236}">
                  <a16:creationId xmlns:a16="http://schemas.microsoft.com/office/drawing/2014/main" id="{B78C4035-AC26-9A7A-B582-DF64BEDB345E}"/>
                </a:ext>
              </a:extLst>
            </p:cNvPr>
            <p:cNvSpPr txBox="1"/>
            <p:nvPr/>
          </p:nvSpPr>
          <p:spPr>
            <a:xfrm>
              <a:off x="7492292" y="4224803"/>
              <a:ext cx="2782019" cy="78994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GB" sz="1600" b="1" kern="1200" dirty="0">
                <a:latin typeface="Rubik" pitchFamily="2" charset="-79"/>
                <a:cs typeface="Rubik" pitchFamily="2" charset="-79"/>
              </a:endParaRPr>
            </a:p>
            <a:p>
              <a:pPr marL="0" lvl="0" indent="0" algn="ctr" defTabSz="711200">
                <a:lnSpc>
                  <a:spcPct val="90000"/>
                </a:lnSpc>
                <a:spcBef>
                  <a:spcPct val="0"/>
                </a:spcBef>
                <a:spcAft>
                  <a:spcPct val="35000"/>
                </a:spcAft>
                <a:buNone/>
              </a:pPr>
              <a:r>
                <a:rPr lang="en-GB" sz="1600" b="1" kern="1200" dirty="0">
                  <a:latin typeface="Rubik" pitchFamily="2" charset="-79"/>
                  <a:cs typeface="Rubik" pitchFamily="2" charset="-79"/>
                </a:rPr>
                <a:t>Nurturing and Inclusive </a:t>
              </a:r>
            </a:p>
            <a:p>
              <a:pPr marL="0" lvl="0" indent="0" algn="ctr" defTabSz="711200">
                <a:lnSpc>
                  <a:spcPct val="90000"/>
                </a:lnSpc>
                <a:spcBef>
                  <a:spcPct val="0"/>
                </a:spcBef>
                <a:spcAft>
                  <a:spcPct val="35000"/>
                </a:spcAft>
                <a:buNone/>
              </a:pPr>
              <a:r>
                <a:rPr lang="en-GB" sz="1600" b="1" kern="1200" dirty="0">
                  <a:latin typeface="Rubik" pitchFamily="2" charset="-79"/>
                  <a:cs typeface="Rubik" pitchFamily="2" charset="-79"/>
                </a:rPr>
                <a:t>Environment </a:t>
              </a:r>
            </a:p>
            <a:p>
              <a:pPr marL="0" lvl="0" indent="0" algn="l" defTabSz="400050">
                <a:lnSpc>
                  <a:spcPct val="90000"/>
                </a:lnSpc>
                <a:spcBef>
                  <a:spcPct val="0"/>
                </a:spcBef>
                <a:spcAft>
                  <a:spcPct val="35000"/>
                </a:spcAft>
                <a:buNone/>
              </a:pPr>
              <a:endParaRPr lang="en-GB" sz="900" kern="1200" dirty="0">
                <a:latin typeface="Rubik" pitchFamily="2" charset="-79"/>
                <a:cs typeface="Rubik" pitchFamily="2" charset="-79"/>
              </a:endParaRPr>
            </a:p>
          </p:txBody>
        </p:sp>
      </p:grpSp>
      <p:grpSp>
        <p:nvGrpSpPr>
          <p:cNvPr id="10" name="Group 9">
            <a:extLst>
              <a:ext uri="{FF2B5EF4-FFF2-40B4-BE49-F238E27FC236}">
                <a16:creationId xmlns:a16="http://schemas.microsoft.com/office/drawing/2014/main" id="{53E3A26E-24C1-D970-9DFE-BF27565BB584}"/>
              </a:ext>
            </a:extLst>
          </p:cNvPr>
          <p:cNvGrpSpPr/>
          <p:nvPr/>
        </p:nvGrpSpPr>
        <p:grpSpPr>
          <a:xfrm>
            <a:off x="772050" y="4303204"/>
            <a:ext cx="2782019" cy="363691"/>
            <a:chOff x="7501946" y="3908885"/>
            <a:chExt cx="2782019" cy="363691"/>
          </a:xfrm>
        </p:grpSpPr>
        <p:sp>
          <p:nvSpPr>
            <p:cNvPr id="11" name="Rectangle 10">
              <a:extLst>
                <a:ext uri="{FF2B5EF4-FFF2-40B4-BE49-F238E27FC236}">
                  <a16:creationId xmlns:a16="http://schemas.microsoft.com/office/drawing/2014/main" id="{36AEB11D-B919-75BA-BDD6-1BE2120DE77C}"/>
                </a:ext>
              </a:extLst>
            </p:cNvPr>
            <p:cNvSpPr/>
            <p:nvPr/>
          </p:nvSpPr>
          <p:spPr>
            <a:xfrm>
              <a:off x="7501946" y="3908885"/>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Rubik" pitchFamily="2" charset="-79"/>
                <a:cs typeface="Rubik" pitchFamily="2" charset="-79"/>
              </a:endParaRPr>
            </a:p>
          </p:txBody>
        </p:sp>
        <p:sp>
          <p:nvSpPr>
            <p:cNvPr id="12" name="TextBox 11">
              <a:extLst>
                <a:ext uri="{FF2B5EF4-FFF2-40B4-BE49-F238E27FC236}">
                  <a16:creationId xmlns:a16="http://schemas.microsoft.com/office/drawing/2014/main" id="{2E1D299F-8BD2-C1D7-1009-ECA6EEAB3EEE}"/>
                </a:ext>
              </a:extLst>
            </p:cNvPr>
            <p:cNvSpPr txBox="1"/>
            <p:nvPr/>
          </p:nvSpPr>
          <p:spPr>
            <a:xfrm>
              <a:off x="7501946" y="3908885"/>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ubik" pitchFamily="2" charset="-79"/>
                  <a:cs typeface="Rubik" pitchFamily="2" charset="-79"/>
                </a:rPr>
                <a:t>3</a:t>
              </a:r>
              <a:endParaRPr lang="en-GB" sz="1500" kern="1200" dirty="0">
                <a:latin typeface="Rubik" pitchFamily="2" charset="-79"/>
                <a:cs typeface="Rubik" pitchFamily="2" charset="-79"/>
              </a:endParaRPr>
            </a:p>
          </p:txBody>
        </p:sp>
      </p:grpSp>
      <p:pic>
        <p:nvPicPr>
          <p:cNvPr id="13" name="Picture 12">
            <a:extLst>
              <a:ext uri="{FF2B5EF4-FFF2-40B4-BE49-F238E27FC236}">
                <a16:creationId xmlns:a16="http://schemas.microsoft.com/office/drawing/2014/main" id="{4F35471A-5951-9D2C-94D2-8314059D71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17630" y="4027122"/>
            <a:ext cx="1952741" cy="1952741"/>
          </a:xfrm>
          <a:prstGeom prst="rect">
            <a:avLst/>
          </a:prstGeom>
        </p:spPr>
      </p:pic>
      <p:pic>
        <p:nvPicPr>
          <p:cNvPr id="15" name="Picture 14">
            <a:extLst>
              <a:ext uri="{FF2B5EF4-FFF2-40B4-BE49-F238E27FC236}">
                <a16:creationId xmlns:a16="http://schemas.microsoft.com/office/drawing/2014/main" id="{F8261104-5090-01C4-A7A7-CDB32210FB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17631" y="1330536"/>
            <a:ext cx="1952741" cy="1952741"/>
          </a:xfrm>
          <a:prstGeom prst="rect">
            <a:avLst/>
          </a:prstGeom>
        </p:spPr>
      </p:pic>
      <p:pic>
        <p:nvPicPr>
          <p:cNvPr id="19" name="Picture 18">
            <a:extLst>
              <a:ext uri="{FF2B5EF4-FFF2-40B4-BE49-F238E27FC236}">
                <a16:creationId xmlns:a16="http://schemas.microsoft.com/office/drawing/2014/main" id="{9B17C58C-F185-3F25-58BD-939556D822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39340" y="1330536"/>
            <a:ext cx="1952742" cy="1952742"/>
          </a:xfrm>
          <a:prstGeom prst="rect">
            <a:avLst/>
          </a:prstGeom>
        </p:spPr>
      </p:pic>
      <p:pic>
        <p:nvPicPr>
          <p:cNvPr id="21" name="Picture 20">
            <a:extLst>
              <a:ext uri="{FF2B5EF4-FFF2-40B4-BE49-F238E27FC236}">
                <a16:creationId xmlns:a16="http://schemas.microsoft.com/office/drawing/2014/main" id="{79B8A7FF-2068-B235-7B6B-19D11975A0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39341" y="4027122"/>
            <a:ext cx="1952741" cy="1952741"/>
          </a:xfrm>
          <a:prstGeom prst="rect">
            <a:avLst/>
          </a:prstGeom>
        </p:spPr>
      </p:pic>
    </p:spTree>
    <p:extLst>
      <p:ext uri="{BB962C8B-B14F-4D97-AF65-F5344CB8AC3E}">
        <p14:creationId xmlns:p14="http://schemas.microsoft.com/office/powerpoint/2010/main" val="2480460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rrow: Down 15">
            <a:extLst>
              <a:ext uri="{FF2B5EF4-FFF2-40B4-BE49-F238E27FC236}">
                <a16:creationId xmlns:a16="http://schemas.microsoft.com/office/drawing/2014/main" id="{9309A602-5102-9679-9E26-08B88928B6C9}"/>
              </a:ext>
            </a:extLst>
          </p:cNvPr>
          <p:cNvSpPr/>
          <p:nvPr/>
        </p:nvSpPr>
        <p:spPr>
          <a:xfrm>
            <a:off x="6492669" y="1632360"/>
            <a:ext cx="875212" cy="4917902"/>
          </a:xfrm>
          <a:prstGeom prst="downArrow">
            <a:avLst/>
          </a:prstGeom>
          <a:solidFill>
            <a:schemeClr val="accent2"/>
          </a:solidFill>
          <a:ln>
            <a:solidFill>
              <a:srgbClr val="2038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121920" y="84020"/>
            <a:ext cx="10196744" cy="744584"/>
          </a:xfrm>
        </p:spPr>
        <p:txBody>
          <a:bodyPr>
            <a:normAutofit fontScale="90000"/>
          </a:bodyPr>
          <a:lstStyle/>
          <a:p>
            <a:r>
              <a:rPr lang="en-US" sz="3200" b="1" dirty="0">
                <a:solidFill>
                  <a:schemeClr val="accent1"/>
                </a:solidFill>
                <a:latin typeface="Rubik" pitchFamily="2" charset="-79"/>
                <a:cs typeface="Rubik" pitchFamily="2" charset="-79"/>
              </a:rPr>
              <a:t>‘Kindergartens Reviews Framework’ components </a:t>
            </a:r>
          </a:p>
        </p:txBody>
      </p:sp>
      <p:sp>
        <p:nvSpPr>
          <p:cNvPr id="8" name="Freeform: Shape 7">
            <a:extLst>
              <a:ext uri="{FF2B5EF4-FFF2-40B4-BE49-F238E27FC236}">
                <a16:creationId xmlns:a16="http://schemas.microsoft.com/office/drawing/2014/main" id="{6F3C9549-B6F2-C7E6-B020-8F513BE81351}"/>
              </a:ext>
            </a:extLst>
          </p:cNvPr>
          <p:cNvSpPr/>
          <p:nvPr/>
        </p:nvSpPr>
        <p:spPr>
          <a:xfrm>
            <a:off x="9548253" y="3088204"/>
            <a:ext cx="2393325" cy="129796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ln/>
        </p:spPr>
        <p:style>
          <a:lnRef idx="2">
            <a:schemeClr val="accent2"/>
          </a:lnRef>
          <a:fillRef idx="1">
            <a:schemeClr val="lt1"/>
          </a:fillRef>
          <a:effectRef idx="0">
            <a:schemeClr val="accent2"/>
          </a:effectRef>
          <a:fontRef idx="minor">
            <a:schemeClr val="dk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Rubik" pitchFamily="2" charset="-79"/>
                <a:cs typeface="Rubik" pitchFamily="2" charset="-79"/>
              </a:rPr>
              <a:t>Evaluation</a:t>
            </a:r>
            <a:endParaRPr lang="en-GB" sz="3000" kern="1200" dirty="0">
              <a:solidFill>
                <a:srgbClr val="203864"/>
              </a:solidFill>
              <a:latin typeface="Rubik" pitchFamily="2" charset="-79"/>
              <a:cs typeface="Rubik" pitchFamily="2" charset="-79"/>
            </a:endParaRPr>
          </a:p>
        </p:txBody>
      </p:sp>
      <p:grpSp>
        <p:nvGrpSpPr>
          <p:cNvPr id="6" name="Group 5">
            <a:extLst>
              <a:ext uri="{FF2B5EF4-FFF2-40B4-BE49-F238E27FC236}">
                <a16:creationId xmlns:a16="http://schemas.microsoft.com/office/drawing/2014/main" id="{71DCE17D-ACFB-FD6D-C916-B059709FEE82}"/>
              </a:ext>
            </a:extLst>
          </p:cNvPr>
          <p:cNvGrpSpPr/>
          <p:nvPr/>
        </p:nvGrpSpPr>
        <p:grpSpPr>
          <a:xfrm>
            <a:off x="5551227" y="4390715"/>
            <a:ext cx="2758100" cy="996425"/>
            <a:chOff x="8848164" y="2800614"/>
            <a:chExt cx="2906038" cy="1457995"/>
          </a:xfrm>
        </p:grpSpPr>
        <p:pic>
          <p:nvPicPr>
            <p:cNvPr id="9" name="Picture 8" descr="A rectangular object with a black background&#10;&#10;Description automatically generated">
              <a:extLst>
                <a:ext uri="{FF2B5EF4-FFF2-40B4-BE49-F238E27FC236}">
                  <a16:creationId xmlns:a16="http://schemas.microsoft.com/office/drawing/2014/main" id="{BF7667BC-2076-F734-2979-6537A12ACAE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8848164" y="2800614"/>
              <a:ext cx="2906038" cy="1457995"/>
            </a:xfrm>
            <a:prstGeom prst="rect">
              <a:avLst/>
            </a:prstGeom>
          </p:spPr>
        </p:pic>
        <p:sp>
          <p:nvSpPr>
            <p:cNvPr id="10" name="Freeform: Shape 9">
              <a:extLst>
                <a:ext uri="{FF2B5EF4-FFF2-40B4-BE49-F238E27FC236}">
                  <a16:creationId xmlns:a16="http://schemas.microsoft.com/office/drawing/2014/main" id="{8F0EC7F2-B55F-CE7E-DA84-1A3841B65E87}"/>
                </a:ext>
              </a:extLst>
            </p:cNvPr>
            <p:cNvSpPr/>
            <p:nvPr/>
          </p:nvSpPr>
          <p:spPr>
            <a:xfrm>
              <a:off x="8978371" y="3009750"/>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Rubik" pitchFamily="2" charset="-79"/>
                  <a:cs typeface="Rubik" pitchFamily="2" charset="-79"/>
                </a:rPr>
                <a:t>Indicators</a:t>
              </a:r>
              <a:endParaRPr lang="en-GB" sz="3000" kern="1200" dirty="0">
                <a:solidFill>
                  <a:srgbClr val="203864"/>
                </a:solidFill>
                <a:latin typeface="Rubik" pitchFamily="2" charset="-79"/>
                <a:cs typeface="Rubik" pitchFamily="2" charset="-79"/>
              </a:endParaRPr>
            </a:p>
          </p:txBody>
        </p:sp>
      </p:grpSp>
      <p:grpSp>
        <p:nvGrpSpPr>
          <p:cNvPr id="5" name="Group 4">
            <a:extLst>
              <a:ext uri="{FF2B5EF4-FFF2-40B4-BE49-F238E27FC236}">
                <a16:creationId xmlns:a16="http://schemas.microsoft.com/office/drawing/2014/main" id="{39AC797A-B24F-59BA-16EE-7B11BFF0C472}"/>
              </a:ext>
            </a:extLst>
          </p:cNvPr>
          <p:cNvGrpSpPr/>
          <p:nvPr/>
        </p:nvGrpSpPr>
        <p:grpSpPr>
          <a:xfrm>
            <a:off x="5551226" y="3188152"/>
            <a:ext cx="2758100" cy="996425"/>
            <a:chOff x="6968755" y="4424644"/>
            <a:chExt cx="2906038" cy="1457995"/>
          </a:xfrm>
        </p:grpSpPr>
        <p:pic>
          <p:nvPicPr>
            <p:cNvPr id="12" name="Picture 11" descr="A rectangular object with a black background&#10;&#10;Description automatically generated">
              <a:extLst>
                <a:ext uri="{FF2B5EF4-FFF2-40B4-BE49-F238E27FC236}">
                  <a16:creationId xmlns:a16="http://schemas.microsoft.com/office/drawing/2014/main" id="{1CBFE96D-E276-18DF-2A54-BB7638F32BC0}"/>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6968755" y="4424644"/>
              <a:ext cx="2906038" cy="1457995"/>
            </a:xfrm>
            <a:prstGeom prst="rect">
              <a:avLst/>
            </a:prstGeom>
          </p:spPr>
        </p:pic>
        <p:sp>
          <p:nvSpPr>
            <p:cNvPr id="13" name="Freeform: Shape 12">
              <a:extLst>
                <a:ext uri="{FF2B5EF4-FFF2-40B4-BE49-F238E27FC236}">
                  <a16:creationId xmlns:a16="http://schemas.microsoft.com/office/drawing/2014/main" id="{12188B42-CBA9-9D66-AC50-A879F057E2A7}"/>
                </a:ext>
              </a:extLst>
            </p:cNvPr>
            <p:cNvSpPr/>
            <p:nvPr/>
          </p:nvSpPr>
          <p:spPr>
            <a:xfrm>
              <a:off x="7080838" y="4694924"/>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Rubik" pitchFamily="2" charset="-79"/>
                  <a:cs typeface="Rubik" pitchFamily="2" charset="-79"/>
                </a:rPr>
                <a:t>Criteria </a:t>
              </a:r>
              <a:endParaRPr lang="en-GB" sz="3000" kern="1200" dirty="0">
                <a:solidFill>
                  <a:srgbClr val="203864"/>
                </a:solidFill>
                <a:latin typeface="Rubik" pitchFamily="2" charset="-79"/>
                <a:cs typeface="Rubik" pitchFamily="2" charset="-79"/>
              </a:endParaRPr>
            </a:p>
          </p:txBody>
        </p:sp>
      </p:grpSp>
      <p:grpSp>
        <p:nvGrpSpPr>
          <p:cNvPr id="3" name="Group 2">
            <a:extLst>
              <a:ext uri="{FF2B5EF4-FFF2-40B4-BE49-F238E27FC236}">
                <a16:creationId xmlns:a16="http://schemas.microsoft.com/office/drawing/2014/main" id="{4040954A-731A-DCE7-9A14-F406653DD61D}"/>
              </a:ext>
            </a:extLst>
          </p:cNvPr>
          <p:cNvGrpSpPr/>
          <p:nvPr/>
        </p:nvGrpSpPr>
        <p:grpSpPr>
          <a:xfrm>
            <a:off x="5568428" y="1985589"/>
            <a:ext cx="2758100" cy="996425"/>
            <a:chOff x="12995706" y="883766"/>
            <a:chExt cx="2906038" cy="1457995"/>
          </a:xfrm>
        </p:grpSpPr>
        <p:pic>
          <p:nvPicPr>
            <p:cNvPr id="14" name="Picture 13" descr="A rectangular object with a black background&#10;&#10;Description automatically generated">
              <a:extLst>
                <a:ext uri="{FF2B5EF4-FFF2-40B4-BE49-F238E27FC236}">
                  <a16:creationId xmlns:a16="http://schemas.microsoft.com/office/drawing/2014/main" id="{16DC68CA-9F8D-BC1D-0534-00783295F9F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20959" t="17900" r="19041" b="28585"/>
            <a:stretch/>
          </p:blipFill>
          <p:spPr>
            <a:xfrm>
              <a:off x="12995706" y="883766"/>
              <a:ext cx="2906038" cy="1457995"/>
            </a:xfrm>
            <a:prstGeom prst="rect">
              <a:avLst/>
            </a:prstGeom>
          </p:spPr>
        </p:pic>
        <p:sp>
          <p:nvSpPr>
            <p:cNvPr id="15" name="Freeform: Shape 14">
              <a:extLst>
                <a:ext uri="{FF2B5EF4-FFF2-40B4-BE49-F238E27FC236}">
                  <a16:creationId xmlns:a16="http://schemas.microsoft.com/office/drawing/2014/main" id="{CA47675E-39D3-246B-3B20-19780DC08364}"/>
                </a:ext>
              </a:extLst>
            </p:cNvPr>
            <p:cNvSpPr/>
            <p:nvPr/>
          </p:nvSpPr>
          <p:spPr>
            <a:xfrm>
              <a:off x="13107790" y="1123651"/>
              <a:ext cx="2681871" cy="1046626"/>
            </a:xfrm>
            <a:custGeom>
              <a:avLst/>
              <a:gdLst>
                <a:gd name="connsiteX0" fmla="*/ 0 w 2669921"/>
                <a:gd name="connsiteY0" fmla="*/ 222498 h 1334960"/>
                <a:gd name="connsiteX1" fmla="*/ 222498 w 2669921"/>
                <a:gd name="connsiteY1" fmla="*/ 0 h 1334960"/>
                <a:gd name="connsiteX2" fmla="*/ 2447423 w 2669921"/>
                <a:gd name="connsiteY2" fmla="*/ 0 h 1334960"/>
                <a:gd name="connsiteX3" fmla="*/ 2669921 w 2669921"/>
                <a:gd name="connsiteY3" fmla="*/ 222498 h 1334960"/>
                <a:gd name="connsiteX4" fmla="*/ 2669921 w 2669921"/>
                <a:gd name="connsiteY4" fmla="*/ 1112462 h 1334960"/>
                <a:gd name="connsiteX5" fmla="*/ 2447423 w 2669921"/>
                <a:gd name="connsiteY5" fmla="*/ 1334960 h 1334960"/>
                <a:gd name="connsiteX6" fmla="*/ 222498 w 2669921"/>
                <a:gd name="connsiteY6" fmla="*/ 1334960 h 1334960"/>
                <a:gd name="connsiteX7" fmla="*/ 0 w 2669921"/>
                <a:gd name="connsiteY7" fmla="*/ 1112462 h 1334960"/>
                <a:gd name="connsiteX8" fmla="*/ 0 w 2669921"/>
                <a:gd name="connsiteY8" fmla="*/ 222498 h 133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9921" h="1334960">
                  <a:moveTo>
                    <a:pt x="0" y="222498"/>
                  </a:moveTo>
                  <a:cubicBezTo>
                    <a:pt x="0" y="99616"/>
                    <a:pt x="99616" y="0"/>
                    <a:pt x="222498" y="0"/>
                  </a:cubicBezTo>
                  <a:lnTo>
                    <a:pt x="2447423" y="0"/>
                  </a:lnTo>
                  <a:cubicBezTo>
                    <a:pt x="2570305" y="0"/>
                    <a:pt x="2669921" y="99616"/>
                    <a:pt x="2669921" y="222498"/>
                  </a:cubicBezTo>
                  <a:lnTo>
                    <a:pt x="2669921" y="1112462"/>
                  </a:lnTo>
                  <a:cubicBezTo>
                    <a:pt x="2669921" y="1235344"/>
                    <a:pt x="2570305" y="1334960"/>
                    <a:pt x="2447423" y="1334960"/>
                  </a:cubicBezTo>
                  <a:lnTo>
                    <a:pt x="222498" y="1334960"/>
                  </a:lnTo>
                  <a:cubicBezTo>
                    <a:pt x="99616" y="1334960"/>
                    <a:pt x="0" y="1235344"/>
                    <a:pt x="0" y="1112462"/>
                  </a:cubicBezTo>
                  <a:lnTo>
                    <a:pt x="0" y="222498"/>
                  </a:lnTo>
                  <a:close/>
                </a:path>
              </a:pathLst>
            </a:cu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6137" tIns="206137" rIns="206137" bIns="206137" numCol="1" spcCol="1270" anchor="ctr" anchorCtr="0">
              <a:noAutofit/>
            </a:bodyPr>
            <a:lstStyle/>
            <a:p>
              <a:pPr lvl="0" algn="ctr" defTabSz="1644650">
                <a:lnSpc>
                  <a:spcPct val="90000"/>
                </a:lnSpc>
                <a:spcBef>
                  <a:spcPct val="0"/>
                </a:spcBef>
                <a:spcAft>
                  <a:spcPct val="35000"/>
                </a:spcAft>
              </a:pPr>
              <a:r>
                <a:rPr lang="en-US" sz="3000" b="1" dirty="0">
                  <a:solidFill>
                    <a:srgbClr val="203864"/>
                  </a:solidFill>
                  <a:latin typeface="Rubik" pitchFamily="2" charset="-79"/>
                  <a:cs typeface="Rubik" pitchFamily="2" charset="-79"/>
                </a:rPr>
                <a:t>Aspects </a:t>
              </a:r>
              <a:endParaRPr lang="en-GB" sz="3000" kern="1200" dirty="0">
                <a:solidFill>
                  <a:srgbClr val="203864"/>
                </a:solidFill>
                <a:latin typeface="Rubik" pitchFamily="2" charset="-79"/>
                <a:cs typeface="Rubik" pitchFamily="2" charset="-79"/>
              </a:endParaRPr>
            </a:p>
          </p:txBody>
        </p:sp>
      </p:grpSp>
      <p:sp>
        <p:nvSpPr>
          <p:cNvPr id="19" name="TextBox 18">
            <a:extLst>
              <a:ext uri="{FF2B5EF4-FFF2-40B4-BE49-F238E27FC236}">
                <a16:creationId xmlns:a16="http://schemas.microsoft.com/office/drawing/2014/main" id="{0DC654B5-590C-9D92-AD61-1B272D931EF2}"/>
              </a:ext>
            </a:extLst>
          </p:cNvPr>
          <p:cNvSpPr txBox="1"/>
          <p:nvPr/>
        </p:nvSpPr>
        <p:spPr>
          <a:xfrm>
            <a:off x="8592907" y="3198428"/>
            <a:ext cx="1162594" cy="830997"/>
          </a:xfrm>
          <a:prstGeom prst="rect">
            <a:avLst/>
          </a:prstGeom>
          <a:noFill/>
        </p:spPr>
        <p:txBody>
          <a:bodyPr wrap="square" rtlCol="0">
            <a:spAutoFit/>
          </a:bodyPr>
          <a:lstStyle/>
          <a:p>
            <a:r>
              <a:rPr lang="en-GB" sz="4800" dirty="0">
                <a:solidFill>
                  <a:srgbClr val="203864"/>
                </a:solidFill>
                <a:latin typeface="Rubik" pitchFamily="2" charset="-79"/>
                <a:cs typeface="Rubik" pitchFamily="2" charset="-79"/>
              </a:rPr>
              <a:t>=</a:t>
            </a:r>
          </a:p>
        </p:txBody>
      </p:sp>
      <p:pic>
        <p:nvPicPr>
          <p:cNvPr id="11" name="Picture 10" descr="A young child leaning on a blue toy&#10;&#10;Description automatically generated">
            <a:extLst>
              <a:ext uri="{FF2B5EF4-FFF2-40B4-BE49-F238E27FC236}">
                <a16:creationId xmlns:a16="http://schemas.microsoft.com/office/drawing/2014/main" id="{EC295066-B140-50ED-56A9-9D55C32D244D}"/>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rcRect/>
          <a:stretch/>
        </p:blipFill>
        <p:spPr>
          <a:xfrm>
            <a:off x="-1" y="1632360"/>
            <a:ext cx="5300805" cy="5225640"/>
          </a:xfrm>
          <a:prstGeom prst="rect">
            <a:avLst/>
          </a:prstGeom>
        </p:spPr>
      </p:pic>
      <p:sp>
        <p:nvSpPr>
          <p:cNvPr id="18" name="Rectangle 17">
            <a:extLst>
              <a:ext uri="{FF2B5EF4-FFF2-40B4-BE49-F238E27FC236}">
                <a16:creationId xmlns:a16="http://schemas.microsoft.com/office/drawing/2014/main" id="{A336629A-9042-F5D1-40D9-3776BBF8FB59}"/>
              </a:ext>
            </a:extLst>
          </p:cNvPr>
          <p:cNvSpPr/>
          <p:nvPr/>
        </p:nvSpPr>
        <p:spPr>
          <a:xfrm>
            <a:off x="0" y="1439874"/>
            <a:ext cx="12192000" cy="211185"/>
          </a:xfrm>
          <a:prstGeom prst="rect">
            <a:avLst/>
          </a:prstGeom>
          <a:solidFill>
            <a:srgbClr val="397B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Tree>
    <p:extLst>
      <p:ext uri="{BB962C8B-B14F-4D97-AF65-F5344CB8AC3E}">
        <p14:creationId xmlns:p14="http://schemas.microsoft.com/office/powerpoint/2010/main" val="2231181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288483" y="14986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Kindergartens Reviews Framework</a:t>
            </a:r>
          </a:p>
        </p:txBody>
      </p:sp>
      <p:graphicFrame>
        <p:nvGraphicFramePr>
          <p:cNvPr id="3" name="Diagram 2">
            <a:extLst>
              <a:ext uri="{FF2B5EF4-FFF2-40B4-BE49-F238E27FC236}">
                <a16:creationId xmlns:a16="http://schemas.microsoft.com/office/drawing/2014/main" id="{26D5F85E-6606-D648-A940-E72CF6F3FCBD}"/>
              </a:ext>
            </a:extLst>
          </p:cNvPr>
          <p:cNvGraphicFramePr/>
          <p:nvPr>
            <p:extLst>
              <p:ext uri="{D42A27DB-BD31-4B8C-83A1-F6EECF244321}">
                <p14:modId xmlns:p14="http://schemas.microsoft.com/office/powerpoint/2010/main" val="3067877674"/>
              </p:ext>
            </p:extLst>
          </p:nvPr>
        </p:nvGraphicFramePr>
        <p:xfrm>
          <a:off x="1333334" y="779417"/>
          <a:ext cx="9525331" cy="592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7200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0" y="42595"/>
            <a:ext cx="10196744" cy="744584"/>
          </a:xfrm>
        </p:spPr>
        <p:txBody>
          <a:bodyPr>
            <a:normAutofit/>
          </a:bodyPr>
          <a:lstStyle/>
          <a:p>
            <a:r>
              <a:rPr lang="en-US" sz="3200" dirty="0">
                <a:solidFill>
                  <a:schemeClr val="accent2"/>
                </a:solidFill>
                <a:latin typeface="Rubik" pitchFamily="2" charset="-79"/>
                <a:cs typeface="Rubik" pitchFamily="2" charset="-79"/>
              </a:rPr>
              <a:t>Aspect 1: </a:t>
            </a:r>
            <a:r>
              <a:rPr lang="en-US" sz="3200" b="1" dirty="0">
                <a:solidFill>
                  <a:schemeClr val="accent1">
                    <a:lumMod val="75000"/>
                  </a:schemeClr>
                </a:solidFill>
                <a:latin typeface="Rubik" pitchFamily="2" charset="-79"/>
                <a:cs typeface="Rubik" pitchFamily="2" charset="-79"/>
              </a:rPr>
              <a:t>Children's Growth and Development </a:t>
            </a: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26678" y="919105"/>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32" name="TextBox 31">
            <a:extLst>
              <a:ext uri="{FF2B5EF4-FFF2-40B4-BE49-F238E27FC236}">
                <a16:creationId xmlns:a16="http://schemas.microsoft.com/office/drawing/2014/main" id="{6F31E06C-BA72-D401-CEFB-2B82A2463C1B}"/>
              </a:ext>
            </a:extLst>
          </p:cNvPr>
          <p:cNvSpPr txBox="1"/>
          <p:nvPr/>
        </p:nvSpPr>
        <p:spPr>
          <a:xfrm>
            <a:off x="340487" y="1192947"/>
            <a:ext cx="6399984"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1.1 Children’s Social and Emotional Development</a:t>
            </a:r>
          </a:p>
        </p:txBody>
      </p:sp>
      <p:grpSp>
        <p:nvGrpSpPr>
          <p:cNvPr id="43" name="Group 42">
            <a:extLst>
              <a:ext uri="{FF2B5EF4-FFF2-40B4-BE49-F238E27FC236}">
                <a16:creationId xmlns:a16="http://schemas.microsoft.com/office/drawing/2014/main" id="{ADA5795B-943B-5B16-EA26-21497BFD8230}"/>
              </a:ext>
            </a:extLst>
          </p:cNvPr>
          <p:cNvGrpSpPr/>
          <p:nvPr/>
        </p:nvGrpSpPr>
        <p:grpSpPr>
          <a:xfrm>
            <a:off x="11755" y="1797246"/>
            <a:ext cx="1884753" cy="1058875"/>
            <a:chOff x="11755" y="1797246"/>
            <a:chExt cx="1884753" cy="1058875"/>
          </a:xfrm>
          <a:noFill/>
        </p:grpSpPr>
        <p:grpSp>
          <p:nvGrpSpPr>
            <p:cNvPr id="25" name="Group 24">
              <a:extLst>
                <a:ext uri="{FF2B5EF4-FFF2-40B4-BE49-F238E27FC236}">
                  <a16:creationId xmlns:a16="http://schemas.microsoft.com/office/drawing/2014/main" id="{F61506E6-AF63-7EAD-DC2A-EEEFB09E49E2}"/>
                </a:ext>
              </a:extLst>
            </p:cNvPr>
            <p:cNvGrpSpPr/>
            <p:nvPr/>
          </p:nvGrpSpPr>
          <p:grpSpPr>
            <a:xfrm>
              <a:off x="209947" y="1797246"/>
              <a:ext cx="1587520" cy="1058875"/>
              <a:chOff x="1271759" y="2894136"/>
              <a:chExt cx="1587520" cy="1058875"/>
            </a:xfrm>
            <a:grpFill/>
          </p:grpSpPr>
          <p:sp>
            <p:nvSpPr>
              <p:cNvPr id="29" name="Rectangle 28">
                <a:extLst>
                  <a:ext uri="{FF2B5EF4-FFF2-40B4-BE49-F238E27FC236}">
                    <a16:creationId xmlns:a16="http://schemas.microsoft.com/office/drawing/2014/main" id="{7EAAA19F-A3A5-084C-7E02-1694CAF43B99}"/>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0" name="TextBox 29">
                <a:extLst>
                  <a:ext uri="{FF2B5EF4-FFF2-40B4-BE49-F238E27FC236}">
                    <a16:creationId xmlns:a16="http://schemas.microsoft.com/office/drawing/2014/main" id="{6F80BE79-CC4C-30F9-9AE6-FEC2AE67206D}"/>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34" name="TextBox 33">
              <a:extLst>
                <a:ext uri="{FF2B5EF4-FFF2-40B4-BE49-F238E27FC236}">
                  <a16:creationId xmlns:a16="http://schemas.microsoft.com/office/drawing/2014/main" id="{3D905F1B-2EAC-70F1-57BF-092296B55B7C}"/>
                </a:ext>
              </a:extLst>
            </p:cNvPr>
            <p:cNvSpPr txBox="1"/>
            <p:nvPr/>
          </p:nvSpPr>
          <p:spPr>
            <a:xfrm>
              <a:off x="11755" y="1984455"/>
              <a:ext cx="1884753" cy="646331"/>
            </a:xfrm>
            <a:prstGeom prst="rect">
              <a:avLst/>
            </a:prstGeom>
            <a:grpFill/>
            <a:ln>
              <a:noFill/>
            </a:ln>
          </p:spPr>
          <p:txBody>
            <a:bodyPr wrap="square">
              <a:spAutoFit/>
            </a:bodyPr>
            <a:lstStyle/>
            <a:p>
              <a:pPr algn="ctr"/>
              <a:r>
                <a:rPr lang="en-GB" dirty="0">
                  <a:latin typeface="Rubik" pitchFamily="2" charset="-79"/>
                  <a:cs typeface="Rubik" pitchFamily="2" charset="-79"/>
                </a:rPr>
                <a:t>1.1.1  </a:t>
              </a:r>
            </a:p>
            <a:p>
              <a:pPr algn="ctr"/>
              <a:r>
                <a:rPr lang="en-GB" dirty="0">
                  <a:latin typeface="Rubik" pitchFamily="2" charset="-79"/>
                  <a:cs typeface="Rubik" pitchFamily="2" charset="-79"/>
                </a:rPr>
                <a:t>Social Skills </a:t>
              </a:r>
            </a:p>
          </p:txBody>
        </p:sp>
      </p:grpSp>
      <p:grpSp>
        <p:nvGrpSpPr>
          <p:cNvPr id="44" name="Group 43">
            <a:extLst>
              <a:ext uri="{FF2B5EF4-FFF2-40B4-BE49-F238E27FC236}">
                <a16:creationId xmlns:a16="http://schemas.microsoft.com/office/drawing/2014/main" id="{FC04ED58-93E5-E58B-74A8-A9E361E2E0C0}"/>
              </a:ext>
            </a:extLst>
          </p:cNvPr>
          <p:cNvGrpSpPr/>
          <p:nvPr/>
        </p:nvGrpSpPr>
        <p:grpSpPr>
          <a:xfrm>
            <a:off x="1823012" y="1797246"/>
            <a:ext cx="2806547" cy="1058875"/>
            <a:chOff x="1823012" y="1797246"/>
            <a:chExt cx="2806547" cy="1058875"/>
          </a:xfrm>
          <a:noFill/>
        </p:grpSpPr>
        <p:grpSp>
          <p:nvGrpSpPr>
            <p:cNvPr id="26" name="Group 25">
              <a:extLst>
                <a:ext uri="{FF2B5EF4-FFF2-40B4-BE49-F238E27FC236}">
                  <a16:creationId xmlns:a16="http://schemas.microsoft.com/office/drawing/2014/main" id="{8F154F50-A0E1-7EEA-C64E-2A2BEE190D79}"/>
                </a:ext>
              </a:extLst>
            </p:cNvPr>
            <p:cNvGrpSpPr/>
            <p:nvPr/>
          </p:nvGrpSpPr>
          <p:grpSpPr>
            <a:xfrm>
              <a:off x="1878559" y="1797246"/>
              <a:ext cx="2625639" cy="1058875"/>
              <a:chOff x="1271759" y="3953012"/>
              <a:chExt cx="1587520" cy="1058875"/>
            </a:xfrm>
            <a:grpFill/>
          </p:grpSpPr>
          <p:sp>
            <p:nvSpPr>
              <p:cNvPr id="27" name="Rectangle 26">
                <a:extLst>
                  <a:ext uri="{FF2B5EF4-FFF2-40B4-BE49-F238E27FC236}">
                    <a16:creationId xmlns:a16="http://schemas.microsoft.com/office/drawing/2014/main" id="{278F52A7-57C1-69DD-A373-C39C30AE4595}"/>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28" name="TextBox 27">
                <a:extLst>
                  <a:ext uri="{FF2B5EF4-FFF2-40B4-BE49-F238E27FC236}">
                    <a16:creationId xmlns:a16="http://schemas.microsoft.com/office/drawing/2014/main" id="{F7D15209-0D30-06A2-B8B6-A062F8305B7F}"/>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36" name="TextBox 35">
              <a:extLst>
                <a:ext uri="{FF2B5EF4-FFF2-40B4-BE49-F238E27FC236}">
                  <a16:creationId xmlns:a16="http://schemas.microsoft.com/office/drawing/2014/main" id="{874A8EC4-075E-FF9D-AE38-02DE41C21C30}"/>
                </a:ext>
              </a:extLst>
            </p:cNvPr>
            <p:cNvSpPr txBox="1"/>
            <p:nvPr/>
          </p:nvSpPr>
          <p:spPr>
            <a:xfrm>
              <a:off x="1823012" y="1846844"/>
              <a:ext cx="2806547" cy="923330"/>
            </a:xfrm>
            <a:prstGeom prst="rect">
              <a:avLst/>
            </a:prstGeom>
            <a:grpFill/>
            <a:ln>
              <a:noFill/>
            </a:ln>
          </p:spPr>
          <p:txBody>
            <a:bodyPr wrap="square">
              <a:spAutoFit/>
            </a:bodyPr>
            <a:lstStyle/>
            <a:p>
              <a:pPr algn="ctr"/>
              <a:r>
                <a:rPr lang="en-US" sz="1800" dirty="0">
                  <a:latin typeface="Rubik" pitchFamily="2" charset="-79"/>
                  <a:cs typeface="Rubik" pitchFamily="2" charset="-79"/>
                </a:rPr>
                <a:t>1.1.2 </a:t>
              </a:r>
            </a:p>
            <a:p>
              <a:pPr algn="ctr"/>
              <a:r>
                <a:rPr lang="en-US" sz="1800" dirty="0">
                  <a:latin typeface="Rubik" pitchFamily="2" charset="-79"/>
                  <a:cs typeface="Rubik" pitchFamily="2" charset="-79"/>
                </a:rPr>
                <a:t>Behavior and </a:t>
              </a:r>
            </a:p>
            <a:p>
              <a:pPr algn="ctr"/>
              <a:r>
                <a:rPr lang="en-US" sz="1800" dirty="0">
                  <a:latin typeface="Rubik" pitchFamily="2" charset="-79"/>
                  <a:cs typeface="Rubik" pitchFamily="2" charset="-79"/>
                </a:rPr>
                <a:t>Wellbeing </a:t>
              </a:r>
              <a:endParaRPr lang="en-GB" dirty="0">
                <a:latin typeface="Rubik" pitchFamily="2" charset="-79"/>
                <a:cs typeface="Rubik" pitchFamily="2" charset="-79"/>
              </a:endParaRPr>
            </a:p>
          </p:txBody>
        </p:sp>
      </p:grpSp>
      <p:grpSp>
        <p:nvGrpSpPr>
          <p:cNvPr id="45" name="Group 44">
            <a:extLst>
              <a:ext uri="{FF2B5EF4-FFF2-40B4-BE49-F238E27FC236}">
                <a16:creationId xmlns:a16="http://schemas.microsoft.com/office/drawing/2014/main" id="{D824D7C0-ADC2-F2F9-5556-E336E5F8CA54}"/>
              </a:ext>
            </a:extLst>
          </p:cNvPr>
          <p:cNvGrpSpPr/>
          <p:nvPr/>
        </p:nvGrpSpPr>
        <p:grpSpPr>
          <a:xfrm>
            <a:off x="4619897" y="1797246"/>
            <a:ext cx="2347753" cy="1058875"/>
            <a:chOff x="4619897" y="1797246"/>
            <a:chExt cx="2347753" cy="1058875"/>
          </a:xfrm>
          <a:noFill/>
        </p:grpSpPr>
        <p:grpSp>
          <p:nvGrpSpPr>
            <p:cNvPr id="37" name="Group 36">
              <a:extLst>
                <a:ext uri="{FF2B5EF4-FFF2-40B4-BE49-F238E27FC236}">
                  <a16:creationId xmlns:a16="http://schemas.microsoft.com/office/drawing/2014/main" id="{A7B3A407-0282-D2DA-9694-C1FF5C2C130A}"/>
                </a:ext>
              </a:extLst>
            </p:cNvPr>
            <p:cNvGrpSpPr/>
            <p:nvPr/>
          </p:nvGrpSpPr>
          <p:grpSpPr>
            <a:xfrm>
              <a:off x="4619897" y="1797246"/>
              <a:ext cx="2298536" cy="1058875"/>
              <a:chOff x="1271759" y="3953012"/>
              <a:chExt cx="1587520" cy="1058875"/>
            </a:xfrm>
            <a:grpFill/>
          </p:grpSpPr>
          <p:sp>
            <p:nvSpPr>
              <p:cNvPr id="38" name="Rectangle 37">
                <a:extLst>
                  <a:ext uri="{FF2B5EF4-FFF2-40B4-BE49-F238E27FC236}">
                    <a16:creationId xmlns:a16="http://schemas.microsoft.com/office/drawing/2014/main" id="{BC4743F6-8370-CA56-1007-04C489B3E531}"/>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9" name="TextBox 38">
                <a:extLst>
                  <a:ext uri="{FF2B5EF4-FFF2-40B4-BE49-F238E27FC236}">
                    <a16:creationId xmlns:a16="http://schemas.microsoft.com/office/drawing/2014/main" id="{27149D86-BC2A-3684-49C8-4F48B9075714}"/>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41" name="TextBox 40">
              <a:extLst>
                <a:ext uri="{FF2B5EF4-FFF2-40B4-BE49-F238E27FC236}">
                  <a16:creationId xmlns:a16="http://schemas.microsoft.com/office/drawing/2014/main" id="{37F9BDB8-97BE-FE09-516F-F00AA8F6B63F}"/>
                </a:ext>
              </a:extLst>
            </p:cNvPr>
            <p:cNvSpPr txBox="1"/>
            <p:nvPr/>
          </p:nvSpPr>
          <p:spPr>
            <a:xfrm>
              <a:off x="4629559" y="1885374"/>
              <a:ext cx="2338091" cy="923330"/>
            </a:xfrm>
            <a:prstGeom prst="rect">
              <a:avLst/>
            </a:prstGeom>
            <a:grpFill/>
            <a:ln>
              <a:noFill/>
            </a:ln>
          </p:spPr>
          <p:txBody>
            <a:bodyPr wrap="square">
              <a:spAutoFit/>
            </a:bodyPr>
            <a:lstStyle/>
            <a:p>
              <a:pPr algn="ctr"/>
              <a:r>
                <a:rPr lang="en-GB" dirty="0">
                  <a:latin typeface="Rubik" pitchFamily="2" charset="-79"/>
                  <a:cs typeface="Rubik" pitchFamily="2" charset="-79"/>
                </a:rPr>
                <a:t>1.1.3 </a:t>
              </a:r>
            </a:p>
            <a:p>
              <a:pPr algn="ctr"/>
              <a:r>
                <a:rPr lang="en-GB" dirty="0">
                  <a:latin typeface="Rubik" pitchFamily="2" charset="-79"/>
                  <a:cs typeface="Rubik" pitchFamily="2" charset="-79"/>
                </a:rPr>
                <a:t>Communication Skills </a:t>
              </a:r>
            </a:p>
          </p:txBody>
        </p:sp>
      </p:grpSp>
      <p:sp>
        <p:nvSpPr>
          <p:cNvPr id="42" name="TextBox 41">
            <a:extLst>
              <a:ext uri="{FF2B5EF4-FFF2-40B4-BE49-F238E27FC236}">
                <a16:creationId xmlns:a16="http://schemas.microsoft.com/office/drawing/2014/main" id="{BC1F5673-DAB9-7A98-3627-A19ED28CAC0A}"/>
              </a:ext>
            </a:extLst>
          </p:cNvPr>
          <p:cNvSpPr txBox="1"/>
          <p:nvPr/>
        </p:nvSpPr>
        <p:spPr>
          <a:xfrm>
            <a:off x="568417" y="3051782"/>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1.2 Children’s Physical Development</a:t>
            </a:r>
          </a:p>
        </p:txBody>
      </p:sp>
      <p:grpSp>
        <p:nvGrpSpPr>
          <p:cNvPr id="46" name="Group 45">
            <a:extLst>
              <a:ext uri="{FF2B5EF4-FFF2-40B4-BE49-F238E27FC236}">
                <a16:creationId xmlns:a16="http://schemas.microsoft.com/office/drawing/2014/main" id="{F0D8FA3D-BD60-C48A-3C73-DF72E5AB24EB}"/>
              </a:ext>
            </a:extLst>
          </p:cNvPr>
          <p:cNvGrpSpPr/>
          <p:nvPr/>
        </p:nvGrpSpPr>
        <p:grpSpPr>
          <a:xfrm>
            <a:off x="1222624" y="3647553"/>
            <a:ext cx="1884753" cy="1058875"/>
            <a:chOff x="42632" y="1797246"/>
            <a:chExt cx="1884753" cy="1058875"/>
          </a:xfrm>
          <a:noFill/>
        </p:grpSpPr>
        <p:grpSp>
          <p:nvGrpSpPr>
            <p:cNvPr id="47" name="Group 46">
              <a:extLst>
                <a:ext uri="{FF2B5EF4-FFF2-40B4-BE49-F238E27FC236}">
                  <a16:creationId xmlns:a16="http://schemas.microsoft.com/office/drawing/2014/main" id="{D6575EBA-5248-0C80-E367-71D88AB47337}"/>
                </a:ext>
              </a:extLst>
            </p:cNvPr>
            <p:cNvGrpSpPr/>
            <p:nvPr/>
          </p:nvGrpSpPr>
          <p:grpSpPr>
            <a:xfrm>
              <a:off x="209947" y="1797246"/>
              <a:ext cx="1587520" cy="1058875"/>
              <a:chOff x="1271759" y="2894136"/>
              <a:chExt cx="1587520" cy="1058875"/>
            </a:xfrm>
            <a:grpFill/>
          </p:grpSpPr>
          <p:sp>
            <p:nvSpPr>
              <p:cNvPr id="49" name="Rectangle 48">
                <a:extLst>
                  <a:ext uri="{FF2B5EF4-FFF2-40B4-BE49-F238E27FC236}">
                    <a16:creationId xmlns:a16="http://schemas.microsoft.com/office/drawing/2014/main" id="{359B5FF4-35B6-3CF1-FACD-6F082CE6220E}"/>
                  </a:ext>
                </a:extLst>
              </p:cNvPr>
              <p:cNvSpPr/>
              <p:nvPr/>
            </p:nvSpPr>
            <p:spPr>
              <a:xfrm>
                <a:off x="1271759" y="2894136"/>
                <a:ext cx="1587520"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50" name="TextBox 49">
                <a:extLst>
                  <a:ext uri="{FF2B5EF4-FFF2-40B4-BE49-F238E27FC236}">
                    <a16:creationId xmlns:a16="http://schemas.microsoft.com/office/drawing/2014/main" id="{535DC134-F76F-E433-D478-CD73F8BD1DC6}"/>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48" name="TextBox 47">
              <a:extLst>
                <a:ext uri="{FF2B5EF4-FFF2-40B4-BE49-F238E27FC236}">
                  <a16:creationId xmlns:a16="http://schemas.microsoft.com/office/drawing/2014/main" id="{59FE4C71-6A2B-2EC9-2DB0-1148CC6DF8E8}"/>
                </a:ext>
              </a:extLst>
            </p:cNvPr>
            <p:cNvSpPr txBox="1"/>
            <p:nvPr/>
          </p:nvSpPr>
          <p:spPr>
            <a:xfrm>
              <a:off x="42632" y="2003517"/>
              <a:ext cx="1884753" cy="646331"/>
            </a:xfrm>
            <a:prstGeom prst="rect">
              <a:avLst/>
            </a:prstGeom>
            <a:grpFill/>
            <a:ln>
              <a:noFill/>
            </a:ln>
          </p:spPr>
          <p:txBody>
            <a:bodyPr wrap="square">
              <a:spAutoFit/>
            </a:bodyPr>
            <a:lstStyle/>
            <a:p>
              <a:pPr algn="ctr"/>
              <a:r>
                <a:rPr lang="en-GB" dirty="0">
                  <a:latin typeface="Rubik" pitchFamily="2" charset="-79"/>
                  <a:cs typeface="Rubik" pitchFamily="2" charset="-79"/>
                </a:rPr>
                <a:t>1.2.1 </a:t>
              </a:r>
            </a:p>
            <a:p>
              <a:pPr algn="ctr"/>
              <a:r>
                <a:rPr lang="en-GB" dirty="0">
                  <a:latin typeface="Rubik" pitchFamily="2" charset="-79"/>
                  <a:cs typeface="Rubik" pitchFamily="2" charset="-79"/>
                </a:rPr>
                <a:t>Motor Skills </a:t>
              </a:r>
            </a:p>
          </p:txBody>
        </p:sp>
      </p:grpSp>
      <p:grpSp>
        <p:nvGrpSpPr>
          <p:cNvPr id="51" name="Group 50">
            <a:extLst>
              <a:ext uri="{FF2B5EF4-FFF2-40B4-BE49-F238E27FC236}">
                <a16:creationId xmlns:a16="http://schemas.microsoft.com/office/drawing/2014/main" id="{12263C65-8015-E805-7079-AB0216DEEE4A}"/>
              </a:ext>
            </a:extLst>
          </p:cNvPr>
          <p:cNvGrpSpPr/>
          <p:nvPr/>
        </p:nvGrpSpPr>
        <p:grpSpPr>
          <a:xfrm>
            <a:off x="3195628" y="3643763"/>
            <a:ext cx="2806547" cy="1058875"/>
            <a:chOff x="1802761" y="1797246"/>
            <a:chExt cx="2806547" cy="1058875"/>
          </a:xfrm>
          <a:noFill/>
        </p:grpSpPr>
        <p:grpSp>
          <p:nvGrpSpPr>
            <p:cNvPr id="52" name="Group 51">
              <a:extLst>
                <a:ext uri="{FF2B5EF4-FFF2-40B4-BE49-F238E27FC236}">
                  <a16:creationId xmlns:a16="http://schemas.microsoft.com/office/drawing/2014/main" id="{9AE3941A-EB08-10AF-F565-BDC408C90FE5}"/>
                </a:ext>
              </a:extLst>
            </p:cNvPr>
            <p:cNvGrpSpPr/>
            <p:nvPr/>
          </p:nvGrpSpPr>
          <p:grpSpPr>
            <a:xfrm>
              <a:off x="1878559" y="1797246"/>
              <a:ext cx="2625639" cy="1058875"/>
              <a:chOff x="1271759" y="3953012"/>
              <a:chExt cx="1587520" cy="1058875"/>
            </a:xfrm>
            <a:grpFill/>
          </p:grpSpPr>
          <p:sp>
            <p:nvSpPr>
              <p:cNvPr id="54" name="Rectangle 53">
                <a:extLst>
                  <a:ext uri="{FF2B5EF4-FFF2-40B4-BE49-F238E27FC236}">
                    <a16:creationId xmlns:a16="http://schemas.microsoft.com/office/drawing/2014/main" id="{0954E0B9-51F6-650D-86E5-9F7108DCF920}"/>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55" name="TextBox 54">
                <a:extLst>
                  <a:ext uri="{FF2B5EF4-FFF2-40B4-BE49-F238E27FC236}">
                    <a16:creationId xmlns:a16="http://schemas.microsoft.com/office/drawing/2014/main" id="{E1F69EEC-9E09-FF06-D40F-DC2975655DC1}"/>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53" name="TextBox 52">
              <a:extLst>
                <a:ext uri="{FF2B5EF4-FFF2-40B4-BE49-F238E27FC236}">
                  <a16:creationId xmlns:a16="http://schemas.microsoft.com/office/drawing/2014/main" id="{E5BEFEE2-8CBA-47A9-B7B0-E57FF97523DE}"/>
                </a:ext>
              </a:extLst>
            </p:cNvPr>
            <p:cNvSpPr txBox="1"/>
            <p:nvPr/>
          </p:nvSpPr>
          <p:spPr>
            <a:xfrm>
              <a:off x="1802761" y="1992907"/>
              <a:ext cx="2806547" cy="646331"/>
            </a:xfrm>
            <a:prstGeom prst="rect">
              <a:avLst/>
            </a:prstGeom>
            <a:grpFill/>
            <a:ln>
              <a:noFill/>
            </a:ln>
          </p:spPr>
          <p:txBody>
            <a:bodyPr wrap="square">
              <a:spAutoFit/>
            </a:bodyPr>
            <a:lstStyle/>
            <a:p>
              <a:pPr algn="ctr"/>
              <a:r>
                <a:rPr lang="en-US" sz="1800" dirty="0">
                  <a:latin typeface="Rubik" pitchFamily="2" charset="-79"/>
                  <a:cs typeface="Rubik" pitchFamily="2" charset="-79"/>
                </a:rPr>
                <a:t>1.2.2 </a:t>
              </a:r>
            </a:p>
            <a:p>
              <a:pPr algn="ctr"/>
              <a:r>
                <a:rPr lang="en-US" sz="1800" dirty="0">
                  <a:latin typeface="Rubik" pitchFamily="2" charset="-79"/>
                  <a:cs typeface="Rubik" pitchFamily="2" charset="-79"/>
                </a:rPr>
                <a:t>Health and Selfcare </a:t>
              </a:r>
            </a:p>
          </p:txBody>
        </p:sp>
      </p:grpSp>
      <p:sp>
        <p:nvSpPr>
          <p:cNvPr id="56" name="TextBox 55">
            <a:extLst>
              <a:ext uri="{FF2B5EF4-FFF2-40B4-BE49-F238E27FC236}">
                <a16:creationId xmlns:a16="http://schemas.microsoft.com/office/drawing/2014/main" id="{B1276BA2-A15C-FDD4-1DCF-64EAF48DE1D7}"/>
              </a:ext>
            </a:extLst>
          </p:cNvPr>
          <p:cNvSpPr txBox="1"/>
          <p:nvPr/>
        </p:nvSpPr>
        <p:spPr>
          <a:xfrm>
            <a:off x="1022494" y="4929177"/>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1.3 Meeting Special Needs  *</a:t>
            </a:r>
            <a:endParaRPr lang="en-US" sz="2000" b="1" dirty="0">
              <a:solidFill>
                <a:schemeClr val="accent2">
                  <a:lumMod val="60000"/>
                  <a:lumOff val="40000"/>
                </a:schemeClr>
              </a:solidFill>
              <a:latin typeface="Rubik" pitchFamily="2" charset="-79"/>
              <a:cs typeface="Rubik" pitchFamily="2" charset="-79"/>
            </a:endParaRPr>
          </a:p>
        </p:txBody>
      </p:sp>
      <p:grpSp>
        <p:nvGrpSpPr>
          <p:cNvPr id="57" name="Group 56">
            <a:extLst>
              <a:ext uri="{FF2B5EF4-FFF2-40B4-BE49-F238E27FC236}">
                <a16:creationId xmlns:a16="http://schemas.microsoft.com/office/drawing/2014/main" id="{CEFD671E-2489-26EE-FEEA-4E1DE55D71A7}"/>
              </a:ext>
            </a:extLst>
          </p:cNvPr>
          <p:cNvGrpSpPr/>
          <p:nvPr/>
        </p:nvGrpSpPr>
        <p:grpSpPr>
          <a:xfrm>
            <a:off x="2353813" y="5479668"/>
            <a:ext cx="2806547" cy="1058875"/>
            <a:chOff x="1802761" y="1797246"/>
            <a:chExt cx="2806547" cy="1058875"/>
          </a:xfrm>
          <a:noFill/>
        </p:grpSpPr>
        <p:grpSp>
          <p:nvGrpSpPr>
            <p:cNvPr id="58" name="Group 57">
              <a:extLst>
                <a:ext uri="{FF2B5EF4-FFF2-40B4-BE49-F238E27FC236}">
                  <a16:creationId xmlns:a16="http://schemas.microsoft.com/office/drawing/2014/main" id="{30026FB9-E3A0-1798-BA02-75C3E9C779FE}"/>
                </a:ext>
              </a:extLst>
            </p:cNvPr>
            <p:cNvGrpSpPr/>
            <p:nvPr/>
          </p:nvGrpSpPr>
          <p:grpSpPr>
            <a:xfrm>
              <a:off x="1878559" y="1797246"/>
              <a:ext cx="2625639" cy="1058875"/>
              <a:chOff x="1271759" y="3953012"/>
              <a:chExt cx="1587520" cy="1058875"/>
            </a:xfrm>
            <a:grpFill/>
          </p:grpSpPr>
          <p:sp>
            <p:nvSpPr>
              <p:cNvPr id="60" name="Rectangle 59">
                <a:extLst>
                  <a:ext uri="{FF2B5EF4-FFF2-40B4-BE49-F238E27FC236}">
                    <a16:creationId xmlns:a16="http://schemas.microsoft.com/office/drawing/2014/main" id="{6543AA53-542E-5771-1D82-65FDBB608E4B}"/>
                  </a:ext>
                </a:extLst>
              </p:cNvPr>
              <p:cNvSpPr/>
              <p:nvPr/>
            </p:nvSpPr>
            <p:spPr>
              <a:xfrm>
                <a:off x="1271759" y="3953012"/>
                <a:ext cx="1587520"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61" name="TextBox 60">
                <a:extLst>
                  <a:ext uri="{FF2B5EF4-FFF2-40B4-BE49-F238E27FC236}">
                    <a16:creationId xmlns:a16="http://schemas.microsoft.com/office/drawing/2014/main" id="{B1E9770A-A992-F556-5C22-5D153B8AACFA}"/>
                  </a:ext>
                </a:extLst>
              </p:cNvPr>
              <p:cNvSpPr txBox="1"/>
              <p:nvPr/>
            </p:nvSpPr>
            <p:spPr>
              <a:xfrm>
                <a:off x="1525762" y="3953012"/>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59" name="TextBox 58">
              <a:extLst>
                <a:ext uri="{FF2B5EF4-FFF2-40B4-BE49-F238E27FC236}">
                  <a16:creationId xmlns:a16="http://schemas.microsoft.com/office/drawing/2014/main" id="{F671D61C-70AB-8553-FFF7-C3DF2E2F0E80}"/>
                </a:ext>
              </a:extLst>
            </p:cNvPr>
            <p:cNvSpPr txBox="1"/>
            <p:nvPr/>
          </p:nvSpPr>
          <p:spPr>
            <a:xfrm>
              <a:off x="1802761" y="1992907"/>
              <a:ext cx="2806547" cy="646331"/>
            </a:xfrm>
            <a:prstGeom prst="rect">
              <a:avLst/>
            </a:prstGeom>
            <a:grpFill/>
            <a:ln>
              <a:noFill/>
            </a:ln>
          </p:spPr>
          <p:txBody>
            <a:bodyPr wrap="square">
              <a:spAutoFit/>
            </a:bodyPr>
            <a:lstStyle/>
            <a:p>
              <a:pPr algn="ctr"/>
              <a:r>
                <a:rPr lang="en-US" sz="1800" dirty="0">
                  <a:latin typeface="Rubik" pitchFamily="2" charset="-79"/>
                  <a:cs typeface="Rubik" pitchFamily="2" charset="-79"/>
                </a:rPr>
                <a:t>1.3.1 Special Personal </a:t>
              </a:r>
              <a:r>
                <a:rPr lang="en-US" dirty="0">
                  <a:latin typeface="Rubik" pitchFamily="2" charset="-79"/>
                  <a:cs typeface="Rubik" pitchFamily="2" charset="-79"/>
                </a:rPr>
                <a:t>S</a:t>
              </a:r>
              <a:r>
                <a:rPr lang="en-US" sz="1800" dirty="0">
                  <a:latin typeface="Rubik" pitchFamily="2" charset="-79"/>
                  <a:cs typeface="Rubik" pitchFamily="2" charset="-79"/>
                </a:rPr>
                <a:t>upport </a:t>
              </a:r>
            </a:p>
          </p:txBody>
        </p:sp>
      </p:grpSp>
      <p:sp>
        <p:nvSpPr>
          <p:cNvPr id="62" name="Rectangle 61">
            <a:extLst>
              <a:ext uri="{FF2B5EF4-FFF2-40B4-BE49-F238E27FC236}">
                <a16:creationId xmlns:a16="http://schemas.microsoft.com/office/drawing/2014/main" id="{5591D1CA-33C4-6094-8160-A5FFB085DB27}"/>
              </a:ext>
            </a:extLst>
          </p:cNvPr>
          <p:cNvSpPr/>
          <p:nvPr/>
        </p:nvSpPr>
        <p:spPr>
          <a:xfrm>
            <a:off x="10816821" y="4390896"/>
            <a:ext cx="363733" cy="318797"/>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63" name="Rectangle 62">
            <a:extLst>
              <a:ext uri="{FF2B5EF4-FFF2-40B4-BE49-F238E27FC236}">
                <a16:creationId xmlns:a16="http://schemas.microsoft.com/office/drawing/2014/main" id="{9D568260-F07B-03EE-6475-9888D23BCE33}"/>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Tree>
    <p:extLst>
      <p:ext uri="{BB962C8B-B14F-4D97-AF65-F5344CB8AC3E}">
        <p14:creationId xmlns:p14="http://schemas.microsoft.com/office/powerpoint/2010/main" val="347195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6BC34-447B-F927-7850-F0EA2C4049FC}"/>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A48C95DC-31DD-06FC-4E8B-EF2DCD819E33}"/>
              </a:ext>
            </a:extLst>
          </p:cNvPr>
          <p:cNvSpPr>
            <a:spLocks noGrp="1"/>
          </p:cNvSpPr>
          <p:nvPr>
            <p:ph type="title"/>
          </p:nvPr>
        </p:nvSpPr>
        <p:spPr>
          <a:xfrm>
            <a:off x="134112" y="133618"/>
            <a:ext cx="10196744" cy="744584"/>
          </a:xfrm>
        </p:spPr>
        <p:txBody>
          <a:bodyPr>
            <a:normAutofit/>
          </a:bodyPr>
          <a:lstStyle/>
          <a:p>
            <a:r>
              <a:rPr lang="en-GB" sz="3200" b="1" dirty="0">
                <a:solidFill>
                  <a:schemeClr val="accent1"/>
                </a:solidFill>
                <a:latin typeface="Rubik" pitchFamily="2" charset="-79"/>
                <a:cs typeface="Rubik" pitchFamily="2" charset="-79"/>
              </a:rPr>
              <a:t>How do children grow? </a:t>
            </a:r>
          </a:p>
        </p:txBody>
      </p:sp>
      <p:grpSp>
        <p:nvGrpSpPr>
          <p:cNvPr id="40" name="Group 39">
            <a:extLst>
              <a:ext uri="{FF2B5EF4-FFF2-40B4-BE49-F238E27FC236}">
                <a16:creationId xmlns:a16="http://schemas.microsoft.com/office/drawing/2014/main" id="{44FFECC6-106F-9722-8168-6EB5F6BE8698}"/>
              </a:ext>
            </a:extLst>
          </p:cNvPr>
          <p:cNvGrpSpPr/>
          <p:nvPr/>
        </p:nvGrpSpPr>
        <p:grpSpPr>
          <a:xfrm>
            <a:off x="6246542" y="1389948"/>
            <a:ext cx="5744266" cy="2035074"/>
            <a:chOff x="6246542" y="1389948"/>
            <a:chExt cx="5744266" cy="2035074"/>
          </a:xfrm>
        </p:grpSpPr>
        <p:grpSp>
          <p:nvGrpSpPr>
            <p:cNvPr id="2" name="Group 1">
              <a:extLst>
                <a:ext uri="{FF2B5EF4-FFF2-40B4-BE49-F238E27FC236}">
                  <a16:creationId xmlns:a16="http://schemas.microsoft.com/office/drawing/2014/main" id="{8D69E36E-030E-3568-BEB3-C9E694FA5FC5}"/>
                </a:ext>
              </a:extLst>
            </p:cNvPr>
            <p:cNvGrpSpPr/>
            <p:nvPr/>
          </p:nvGrpSpPr>
          <p:grpSpPr>
            <a:xfrm>
              <a:off x="9228347" y="1397051"/>
              <a:ext cx="2762461" cy="1899493"/>
              <a:chOff x="415926" y="1530617"/>
              <a:chExt cx="3459904" cy="2399763"/>
            </a:xfrm>
          </p:grpSpPr>
          <p:pic>
            <p:nvPicPr>
              <p:cNvPr id="13" name="Picture 12" descr="A child playing a game&#10;&#10;Description automatically generated">
                <a:extLst>
                  <a:ext uri="{FF2B5EF4-FFF2-40B4-BE49-F238E27FC236}">
                    <a16:creationId xmlns:a16="http://schemas.microsoft.com/office/drawing/2014/main" id="{4075D59B-7B3C-A089-2985-4411698003C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15926" y="1530617"/>
                <a:ext cx="3459904" cy="2399763"/>
              </a:xfrm>
              <a:prstGeom prst="rect">
                <a:avLst/>
              </a:prstGeom>
              <a:ln w="28575">
                <a:solidFill>
                  <a:srgbClr val="397B26"/>
                </a:solidFill>
              </a:ln>
            </p:spPr>
          </p:pic>
          <p:sp>
            <p:nvSpPr>
              <p:cNvPr id="14" name="Rectangle 13">
                <a:extLst>
                  <a:ext uri="{FF2B5EF4-FFF2-40B4-BE49-F238E27FC236}">
                    <a16:creationId xmlns:a16="http://schemas.microsoft.com/office/drawing/2014/main" id="{CB8FF832-04F0-B22F-15DD-970E0F355EDE}"/>
                  </a:ext>
                </a:extLst>
              </p:cNvPr>
              <p:cNvSpPr>
                <a:spLocks noGrp="1" noRot="1" noMove="1" noResize="1" noEditPoints="1" noAdjustHandles="1" noChangeArrowheads="1" noChangeShapeType="1"/>
              </p:cNvSpPr>
              <p:nvPr/>
            </p:nvSpPr>
            <p:spPr>
              <a:xfrm rot="490127">
                <a:off x="2246638" y="2799996"/>
                <a:ext cx="175613" cy="215707"/>
              </a:xfrm>
              <a:prstGeom prst="rect">
                <a:avLst/>
              </a:prstGeom>
              <a:solidFill>
                <a:srgbClr val="B99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grpSp>
          <p:nvGrpSpPr>
            <p:cNvPr id="39" name="Group 38">
              <a:extLst>
                <a:ext uri="{FF2B5EF4-FFF2-40B4-BE49-F238E27FC236}">
                  <a16:creationId xmlns:a16="http://schemas.microsoft.com/office/drawing/2014/main" id="{A0ED7006-B2B0-A892-7F17-CE1275BDD1B6}"/>
                </a:ext>
              </a:extLst>
            </p:cNvPr>
            <p:cNvGrpSpPr/>
            <p:nvPr/>
          </p:nvGrpSpPr>
          <p:grpSpPr>
            <a:xfrm>
              <a:off x="6246542" y="1389948"/>
              <a:ext cx="3158349" cy="2035074"/>
              <a:chOff x="6246542" y="1389948"/>
              <a:chExt cx="3158349" cy="2035074"/>
            </a:xfrm>
          </p:grpSpPr>
          <p:sp>
            <p:nvSpPr>
              <p:cNvPr id="8" name="TextBox 7">
                <a:extLst>
                  <a:ext uri="{FF2B5EF4-FFF2-40B4-BE49-F238E27FC236}">
                    <a16:creationId xmlns:a16="http://schemas.microsoft.com/office/drawing/2014/main" id="{FA67EFDA-B117-8BBE-B013-91336253B10B}"/>
                  </a:ext>
                </a:extLst>
              </p:cNvPr>
              <p:cNvSpPr txBox="1"/>
              <p:nvPr/>
            </p:nvSpPr>
            <p:spPr>
              <a:xfrm>
                <a:off x="6282211" y="1389948"/>
                <a:ext cx="2762461" cy="646331"/>
              </a:xfrm>
              <a:prstGeom prst="rect">
                <a:avLst/>
              </a:prstGeom>
              <a:solidFill>
                <a:schemeClr val="accent2"/>
              </a:solidFill>
            </p:spPr>
            <p:txBody>
              <a:bodyPr wrap="square">
                <a:spAutoFit/>
              </a:bodyPr>
              <a:lstStyle/>
              <a:p>
                <a:pPr algn="ctr"/>
                <a:r>
                  <a:rPr lang="en-US" b="1" dirty="0">
                    <a:solidFill>
                      <a:schemeClr val="bg1"/>
                    </a:solidFill>
                    <a:latin typeface="Rubik" pitchFamily="2" charset="-79"/>
                    <a:cs typeface="Rubik" pitchFamily="2" charset="-79"/>
                  </a:rPr>
                  <a:t>Social and Emotional Development </a:t>
                </a:r>
              </a:p>
            </p:txBody>
          </p:sp>
          <p:sp>
            <p:nvSpPr>
              <p:cNvPr id="21" name="TextBox 20">
                <a:extLst>
                  <a:ext uri="{FF2B5EF4-FFF2-40B4-BE49-F238E27FC236}">
                    <a16:creationId xmlns:a16="http://schemas.microsoft.com/office/drawing/2014/main" id="{3DC8260C-81A6-8912-2FC8-F3424D1FFF3F}"/>
                  </a:ext>
                </a:extLst>
              </p:cNvPr>
              <p:cNvSpPr txBox="1"/>
              <p:nvPr/>
            </p:nvSpPr>
            <p:spPr>
              <a:xfrm>
                <a:off x="6246542" y="2963357"/>
                <a:ext cx="3158349" cy="461665"/>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Managing feelings and showing positive </a:t>
                </a:r>
                <a:r>
                  <a:rPr lang="en-US" sz="1200" b="1" dirty="0" err="1">
                    <a:solidFill>
                      <a:schemeClr val="tx1">
                        <a:lumMod val="75000"/>
                        <a:lumOff val="25000"/>
                      </a:schemeClr>
                    </a:solidFill>
                    <a:latin typeface="Rubik" pitchFamily="2" charset="-79"/>
                    <a:cs typeface="Rubik" pitchFamily="2" charset="-79"/>
                  </a:rPr>
                  <a:t>behaviour</a:t>
                </a:r>
                <a:r>
                  <a:rPr lang="en-US" sz="1200" b="1" dirty="0">
                    <a:solidFill>
                      <a:schemeClr val="tx1">
                        <a:lumMod val="75000"/>
                        <a:lumOff val="25000"/>
                      </a:schemeClr>
                    </a:solidFill>
                    <a:latin typeface="Rubik" pitchFamily="2" charset="-79"/>
                    <a:cs typeface="Rubik" pitchFamily="2" charset="-79"/>
                  </a:rPr>
                  <a:t> </a:t>
                </a:r>
                <a:endParaRPr lang="en-GB" sz="1200" dirty="0">
                  <a:solidFill>
                    <a:schemeClr val="tx1">
                      <a:lumMod val="75000"/>
                      <a:lumOff val="25000"/>
                    </a:schemeClr>
                  </a:solidFill>
                  <a:latin typeface="Rubik" pitchFamily="2" charset="-79"/>
                  <a:cs typeface="Rubik" pitchFamily="2" charset="-79"/>
                </a:endParaRPr>
              </a:p>
            </p:txBody>
          </p:sp>
          <p:sp>
            <p:nvSpPr>
              <p:cNvPr id="37" name="TextBox 36">
                <a:extLst>
                  <a:ext uri="{FF2B5EF4-FFF2-40B4-BE49-F238E27FC236}">
                    <a16:creationId xmlns:a16="http://schemas.microsoft.com/office/drawing/2014/main" id="{063B917A-476F-A2C3-A669-E9D8A7BD60FE}"/>
                  </a:ext>
                </a:extLst>
              </p:cNvPr>
              <p:cNvSpPr txBox="1"/>
              <p:nvPr/>
            </p:nvSpPr>
            <p:spPr>
              <a:xfrm>
                <a:off x="6246542" y="2470588"/>
                <a:ext cx="2956805" cy="461665"/>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Building friendships and playing together </a:t>
                </a:r>
                <a:endParaRPr lang="ar-BH" sz="1200" b="1" dirty="0">
                  <a:solidFill>
                    <a:schemeClr val="tx1">
                      <a:lumMod val="75000"/>
                      <a:lumOff val="25000"/>
                    </a:schemeClr>
                  </a:solidFill>
                  <a:latin typeface="Rubik" pitchFamily="2" charset="-79"/>
                  <a:cs typeface="Rubik" pitchFamily="2" charset="-79"/>
                </a:endParaRPr>
              </a:p>
            </p:txBody>
          </p:sp>
          <p:sp>
            <p:nvSpPr>
              <p:cNvPr id="38" name="TextBox 37">
                <a:extLst>
                  <a:ext uri="{FF2B5EF4-FFF2-40B4-BE49-F238E27FC236}">
                    <a16:creationId xmlns:a16="http://schemas.microsoft.com/office/drawing/2014/main" id="{E284F0B9-824B-F626-FDC9-CD7C0B953583}"/>
                  </a:ext>
                </a:extLst>
              </p:cNvPr>
              <p:cNvSpPr txBox="1"/>
              <p:nvPr/>
            </p:nvSpPr>
            <p:spPr>
              <a:xfrm>
                <a:off x="6246542" y="2162485"/>
                <a:ext cx="3055573" cy="276999"/>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Self awareness and confidence  </a:t>
                </a:r>
                <a:endParaRPr lang="ar-BH" sz="1200" b="1" dirty="0">
                  <a:solidFill>
                    <a:schemeClr val="tx1">
                      <a:lumMod val="75000"/>
                      <a:lumOff val="25000"/>
                    </a:schemeClr>
                  </a:solidFill>
                  <a:latin typeface="Rubik" pitchFamily="2" charset="-79"/>
                  <a:cs typeface="Rubik" pitchFamily="2" charset="-79"/>
                </a:endParaRPr>
              </a:p>
            </p:txBody>
          </p:sp>
        </p:grpSp>
      </p:grpSp>
      <p:grpSp>
        <p:nvGrpSpPr>
          <p:cNvPr id="50" name="Group 49">
            <a:extLst>
              <a:ext uri="{FF2B5EF4-FFF2-40B4-BE49-F238E27FC236}">
                <a16:creationId xmlns:a16="http://schemas.microsoft.com/office/drawing/2014/main" id="{CEEF5342-78B8-4EA3-4846-8133A8273D1C}"/>
              </a:ext>
            </a:extLst>
          </p:cNvPr>
          <p:cNvGrpSpPr/>
          <p:nvPr/>
        </p:nvGrpSpPr>
        <p:grpSpPr>
          <a:xfrm>
            <a:off x="6160274" y="4143876"/>
            <a:ext cx="5830535" cy="2189682"/>
            <a:chOff x="6160274" y="4143876"/>
            <a:chExt cx="5830535" cy="2189682"/>
          </a:xfrm>
        </p:grpSpPr>
        <p:pic>
          <p:nvPicPr>
            <p:cNvPr id="3" name="Picture 2" descr="A child sitting at a desk and giving a thumbs up&#10;&#10;Description automatically generated">
              <a:extLst>
                <a:ext uri="{FF2B5EF4-FFF2-40B4-BE49-F238E27FC236}">
                  <a16:creationId xmlns:a16="http://schemas.microsoft.com/office/drawing/2014/main" id="{EF42E6F6-EB60-3B86-3446-1E6C5062D0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28347" y="4208079"/>
              <a:ext cx="2762462" cy="1899493"/>
            </a:xfrm>
            <a:prstGeom prst="rect">
              <a:avLst/>
            </a:prstGeom>
            <a:ln w="28575">
              <a:solidFill>
                <a:srgbClr val="397B26"/>
              </a:solidFill>
            </a:ln>
          </p:spPr>
        </p:pic>
        <p:grpSp>
          <p:nvGrpSpPr>
            <p:cNvPr id="44" name="Group 43">
              <a:extLst>
                <a:ext uri="{FF2B5EF4-FFF2-40B4-BE49-F238E27FC236}">
                  <a16:creationId xmlns:a16="http://schemas.microsoft.com/office/drawing/2014/main" id="{A28EB3B0-F5C2-5261-8B1B-AF84F168DF16}"/>
                </a:ext>
              </a:extLst>
            </p:cNvPr>
            <p:cNvGrpSpPr/>
            <p:nvPr/>
          </p:nvGrpSpPr>
          <p:grpSpPr>
            <a:xfrm>
              <a:off x="6160274" y="4143876"/>
              <a:ext cx="3068073" cy="2189682"/>
              <a:chOff x="6147773" y="4208079"/>
              <a:chExt cx="3068073" cy="2189682"/>
            </a:xfrm>
          </p:grpSpPr>
          <p:sp>
            <p:nvSpPr>
              <p:cNvPr id="4" name="TextBox 3">
                <a:extLst>
                  <a:ext uri="{FF2B5EF4-FFF2-40B4-BE49-F238E27FC236}">
                    <a16:creationId xmlns:a16="http://schemas.microsoft.com/office/drawing/2014/main" id="{8D2658A9-BF35-1DF5-CB76-5ED1FD1E5F63}"/>
                  </a:ext>
                </a:extLst>
              </p:cNvPr>
              <p:cNvSpPr txBox="1"/>
              <p:nvPr/>
            </p:nvSpPr>
            <p:spPr>
              <a:xfrm>
                <a:off x="6282211" y="4208079"/>
                <a:ext cx="2762462" cy="646331"/>
              </a:xfrm>
              <a:prstGeom prst="rect">
                <a:avLst/>
              </a:prstGeom>
              <a:solidFill>
                <a:schemeClr val="accent2"/>
              </a:solidFill>
            </p:spPr>
            <p:txBody>
              <a:bodyPr wrap="square">
                <a:spAutoFit/>
              </a:bodyPr>
              <a:lstStyle/>
              <a:p>
                <a:pPr algn="ctr"/>
                <a:r>
                  <a:rPr lang="en-US" b="1" dirty="0">
                    <a:solidFill>
                      <a:schemeClr val="bg1"/>
                    </a:solidFill>
                    <a:latin typeface="Rubik" pitchFamily="2" charset="-79"/>
                    <a:cs typeface="Rubik" pitchFamily="2" charset="-79"/>
                  </a:rPr>
                  <a:t>Language and Communication</a:t>
                </a:r>
              </a:p>
            </p:txBody>
          </p:sp>
          <p:sp>
            <p:nvSpPr>
              <p:cNvPr id="41" name="TextBox 40">
                <a:extLst>
                  <a:ext uri="{FF2B5EF4-FFF2-40B4-BE49-F238E27FC236}">
                    <a16:creationId xmlns:a16="http://schemas.microsoft.com/office/drawing/2014/main" id="{39A451D0-70FA-8BC3-E772-F443B86C4148}"/>
                  </a:ext>
                </a:extLst>
              </p:cNvPr>
              <p:cNvSpPr txBox="1"/>
              <p:nvPr/>
            </p:nvSpPr>
            <p:spPr>
              <a:xfrm>
                <a:off x="6147774" y="4942852"/>
                <a:ext cx="3055573" cy="276999"/>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Expressing feelings and thoughts</a:t>
                </a:r>
                <a:endParaRPr lang="en-GB" sz="1200" dirty="0">
                  <a:solidFill>
                    <a:schemeClr val="tx1">
                      <a:lumMod val="75000"/>
                      <a:lumOff val="25000"/>
                    </a:schemeClr>
                  </a:solidFill>
                  <a:latin typeface="Rubik" pitchFamily="2" charset="-79"/>
                  <a:cs typeface="Rubik" pitchFamily="2" charset="-79"/>
                </a:endParaRPr>
              </a:p>
            </p:txBody>
          </p:sp>
          <p:sp>
            <p:nvSpPr>
              <p:cNvPr id="42" name="TextBox 41">
                <a:extLst>
                  <a:ext uri="{FF2B5EF4-FFF2-40B4-BE49-F238E27FC236}">
                    <a16:creationId xmlns:a16="http://schemas.microsoft.com/office/drawing/2014/main" id="{B58C6C3C-5935-BBB1-F5D4-33FBD1CBEE07}"/>
                  </a:ext>
                </a:extLst>
              </p:cNvPr>
              <p:cNvSpPr txBox="1"/>
              <p:nvPr/>
            </p:nvSpPr>
            <p:spPr>
              <a:xfrm>
                <a:off x="6147773" y="5347141"/>
                <a:ext cx="3055573" cy="461665"/>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Expressing opinion and listening actively </a:t>
                </a:r>
                <a:endParaRPr lang="ar-BH" sz="1200" b="1" dirty="0">
                  <a:solidFill>
                    <a:schemeClr val="tx1">
                      <a:lumMod val="75000"/>
                      <a:lumOff val="25000"/>
                    </a:schemeClr>
                  </a:solidFill>
                  <a:latin typeface="Rubik" pitchFamily="2" charset="-79"/>
                  <a:cs typeface="Rubik" pitchFamily="2" charset="-79"/>
                </a:endParaRPr>
              </a:p>
            </p:txBody>
          </p:sp>
          <p:sp>
            <p:nvSpPr>
              <p:cNvPr id="43" name="TextBox 42">
                <a:extLst>
                  <a:ext uri="{FF2B5EF4-FFF2-40B4-BE49-F238E27FC236}">
                    <a16:creationId xmlns:a16="http://schemas.microsoft.com/office/drawing/2014/main" id="{8B4B9047-4762-27FB-9C25-313FCE072D7A}"/>
                  </a:ext>
                </a:extLst>
              </p:cNvPr>
              <p:cNvSpPr txBox="1"/>
              <p:nvPr/>
            </p:nvSpPr>
            <p:spPr>
              <a:xfrm>
                <a:off x="6160273" y="5936096"/>
                <a:ext cx="3055573" cy="461665"/>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Participating and engaging with others</a:t>
                </a:r>
                <a:endParaRPr lang="ar-BH" sz="1200" b="1" dirty="0">
                  <a:solidFill>
                    <a:schemeClr val="tx1">
                      <a:lumMod val="75000"/>
                      <a:lumOff val="25000"/>
                    </a:schemeClr>
                  </a:solidFill>
                  <a:latin typeface="Rubik" pitchFamily="2" charset="-79"/>
                  <a:cs typeface="Rubik" pitchFamily="2" charset="-79"/>
                </a:endParaRPr>
              </a:p>
            </p:txBody>
          </p:sp>
        </p:grpSp>
      </p:grpSp>
      <p:grpSp>
        <p:nvGrpSpPr>
          <p:cNvPr id="49" name="Group 48">
            <a:extLst>
              <a:ext uri="{FF2B5EF4-FFF2-40B4-BE49-F238E27FC236}">
                <a16:creationId xmlns:a16="http://schemas.microsoft.com/office/drawing/2014/main" id="{9C26C005-26C0-1112-C8AA-A21B8EACA70A}"/>
              </a:ext>
            </a:extLst>
          </p:cNvPr>
          <p:cNvGrpSpPr/>
          <p:nvPr/>
        </p:nvGrpSpPr>
        <p:grpSpPr>
          <a:xfrm>
            <a:off x="201191" y="1397051"/>
            <a:ext cx="5989182" cy="1963046"/>
            <a:chOff x="201191" y="1397051"/>
            <a:chExt cx="5989182" cy="1963046"/>
          </a:xfrm>
        </p:grpSpPr>
        <p:grpSp>
          <p:nvGrpSpPr>
            <p:cNvPr id="19" name="Group 18">
              <a:extLst>
                <a:ext uri="{FF2B5EF4-FFF2-40B4-BE49-F238E27FC236}">
                  <a16:creationId xmlns:a16="http://schemas.microsoft.com/office/drawing/2014/main" id="{E4FF5B19-9A01-BB2A-8B01-E90BD7851FC5}"/>
                </a:ext>
              </a:extLst>
            </p:cNvPr>
            <p:cNvGrpSpPr/>
            <p:nvPr/>
          </p:nvGrpSpPr>
          <p:grpSpPr>
            <a:xfrm>
              <a:off x="201191" y="1460604"/>
              <a:ext cx="2762461" cy="1899493"/>
              <a:chOff x="4292598" y="1522041"/>
              <a:chExt cx="3606801" cy="2399763"/>
            </a:xfrm>
          </p:grpSpPr>
          <p:pic>
            <p:nvPicPr>
              <p:cNvPr id="20" name="Picture 19" descr="A child riding a tricycle&#10;&#10;Description automatically generated">
                <a:extLst>
                  <a:ext uri="{FF2B5EF4-FFF2-40B4-BE49-F238E27FC236}">
                    <a16:creationId xmlns:a16="http://schemas.microsoft.com/office/drawing/2014/main" id="{E6E8F229-4648-B61A-409B-167D676B95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2598" y="1522041"/>
                <a:ext cx="3606801" cy="2399763"/>
              </a:xfrm>
              <a:prstGeom prst="rect">
                <a:avLst/>
              </a:prstGeom>
              <a:ln w="38100">
                <a:solidFill>
                  <a:srgbClr val="397B26"/>
                </a:solidFill>
              </a:ln>
            </p:spPr>
          </p:pic>
          <p:sp>
            <p:nvSpPr>
              <p:cNvPr id="25" name="Rectangle 24">
                <a:extLst>
                  <a:ext uri="{FF2B5EF4-FFF2-40B4-BE49-F238E27FC236}">
                    <a16:creationId xmlns:a16="http://schemas.microsoft.com/office/drawing/2014/main" id="{8FDBD100-C589-3314-E63E-50AB1B3BE9F1}"/>
                  </a:ext>
                </a:extLst>
              </p:cNvPr>
              <p:cNvSpPr/>
              <p:nvPr/>
            </p:nvSpPr>
            <p:spPr>
              <a:xfrm>
                <a:off x="6475956" y="2605414"/>
                <a:ext cx="56367" cy="81419"/>
              </a:xfrm>
              <a:prstGeom prst="rect">
                <a:avLst/>
              </a:prstGeom>
              <a:solidFill>
                <a:srgbClr val="7972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grpSp>
          <p:nvGrpSpPr>
            <p:cNvPr id="48" name="Group 47">
              <a:extLst>
                <a:ext uri="{FF2B5EF4-FFF2-40B4-BE49-F238E27FC236}">
                  <a16:creationId xmlns:a16="http://schemas.microsoft.com/office/drawing/2014/main" id="{75B5E230-135F-8432-D35F-7C01D61649B8}"/>
                </a:ext>
              </a:extLst>
            </p:cNvPr>
            <p:cNvGrpSpPr/>
            <p:nvPr/>
          </p:nvGrpSpPr>
          <p:grpSpPr>
            <a:xfrm>
              <a:off x="3116730" y="1397051"/>
              <a:ext cx="3073643" cy="1941586"/>
              <a:chOff x="3099131" y="1489542"/>
              <a:chExt cx="3073643" cy="1941586"/>
            </a:xfrm>
          </p:grpSpPr>
          <p:sp>
            <p:nvSpPr>
              <p:cNvPr id="12" name="TextBox 11">
                <a:extLst>
                  <a:ext uri="{FF2B5EF4-FFF2-40B4-BE49-F238E27FC236}">
                    <a16:creationId xmlns:a16="http://schemas.microsoft.com/office/drawing/2014/main" id="{CA0C8832-909A-AA97-22FD-F46E9CEF0B9F}"/>
                  </a:ext>
                </a:extLst>
              </p:cNvPr>
              <p:cNvSpPr txBox="1"/>
              <p:nvPr/>
            </p:nvSpPr>
            <p:spPr>
              <a:xfrm>
                <a:off x="3123458" y="1489542"/>
                <a:ext cx="2762461" cy="369332"/>
              </a:xfrm>
              <a:prstGeom prst="rect">
                <a:avLst/>
              </a:prstGeom>
              <a:solidFill>
                <a:schemeClr val="accent2"/>
              </a:solidFill>
            </p:spPr>
            <p:txBody>
              <a:bodyPr wrap="square">
                <a:spAutoFit/>
              </a:bodyPr>
              <a:lstStyle/>
              <a:p>
                <a:pPr algn="ctr"/>
                <a:r>
                  <a:rPr lang="en-US" b="1" dirty="0">
                    <a:solidFill>
                      <a:schemeClr val="bg1"/>
                    </a:solidFill>
                    <a:latin typeface="Rubik" pitchFamily="2" charset="-79"/>
                    <a:cs typeface="Rubik" pitchFamily="2" charset="-79"/>
                  </a:rPr>
                  <a:t>Physical Development</a:t>
                </a:r>
              </a:p>
            </p:txBody>
          </p:sp>
          <p:sp>
            <p:nvSpPr>
              <p:cNvPr id="45" name="TextBox 44">
                <a:extLst>
                  <a:ext uri="{FF2B5EF4-FFF2-40B4-BE49-F238E27FC236}">
                    <a16:creationId xmlns:a16="http://schemas.microsoft.com/office/drawing/2014/main" id="{62EC1672-3D2C-8901-829E-B00E6BE0C6C5}"/>
                  </a:ext>
                </a:extLst>
              </p:cNvPr>
              <p:cNvSpPr txBox="1"/>
              <p:nvPr/>
            </p:nvSpPr>
            <p:spPr>
              <a:xfrm>
                <a:off x="3117201" y="2562920"/>
                <a:ext cx="3055573" cy="276999"/>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Development of fine motor skills</a:t>
                </a:r>
                <a:endParaRPr lang="ar-BH" sz="1200" b="1" dirty="0">
                  <a:solidFill>
                    <a:schemeClr val="tx1">
                      <a:lumMod val="75000"/>
                      <a:lumOff val="25000"/>
                    </a:schemeClr>
                  </a:solidFill>
                  <a:latin typeface="Rubik" pitchFamily="2" charset="-79"/>
                  <a:cs typeface="Rubik" pitchFamily="2" charset="-79"/>
                </a:endParaRPr>
              </a:p>
            </p:txBody>
          </p:sp>
          <p:sp>
            <p:nvSpPr>
              <p:cNvPr id="46" name="TextBox 45">
                <a:extLst>
                  <a:ext uri="{FF2B5EF4-FFF2-40B4-BE49-F238E27FC236}">
                    <a16:creationId xmlns:a16="http://schemas.microsoft.com/office/drawing/2014/main" id="{8BB93030-8A4F-803F-ACE5-91693A8CCE27}"/>
                  </a:ext>
                </a:extLst>
              </p:cNvPr>
              <p:cNvSpPr txBox="1"/>
              <p:nvPr/>
            </p:nvSpPr>
            <p:spPr>
              <a:xfrm>
                <a:off x="3104701" y="2162485"/>
                <a:ext cx="3055573" cy="276999"/>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Development of gross motor skills</a:t>
                </a:r>
                <a:endParaRPr lang="ar-BH" sz="1200" b="1" dirty="0">
                  <a:solidFill>
                    <a:schemeClr val="tx1">
                      <a:lumMod val="75000"/>
                      <a:lumOff val="25000"/>
                    </a:schemeClr>
                  </a:solidFill>
                  <a:latin typeface="Rubik" pitchFamily="2" charset="-79"/>
                  <a:cs typeface="Rubik" pitchFamily="2" charset="-79"/>
                </a:endParaRPr>
              </a:p>
            </p:txBody>
          </p:sp>
          <p:sp>
            <p:nvSpPr>
              <p:cNvPr id="47" name="TextBox 46">
                <a:extLst>
                  <a:ext uri="{FF2B5EF4-FFF2-40B4-BE49-F238E27FC236}">
                    <a16:creationId xmlns:a16="http://schemas.microsoft.com/office/drawing/2014/main" id="{75118CB9-0C36-615E-7E8F-A866FA745362}"/>
                  </a:ext>
                </a:extLst>
              </p:cNvPr>
              <p:cNvSpPr txBox="1"/>
              <p:nvPr/>
            </p:nvSpPr>
            <p:spPr>
              <a:xfrm>
                <a:off x="3099131" y="2969463"/>
                <a:ext cx="3055573" cy="461665"/>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Balance and coordination in movement</a:t>
                </a:r>
                <a:endParaRPr lang="ar-BH" sz="1200" b="1" dirty="0">
                  <a:solidFill>
                    <a:schemeClr val="tx1">
                      <a:lumMod val="75000"/>
                      <a:lumOff val="25000"/>
                    </a:schemeClr>
                  </a:solidFill>
                  <a:latin typeface="Rubik" pitchFamily="2" charset="-79"/>
                  <a:cs typeface="Rubik" pitchFamily="2" charset="-79"/>
                </a:endParaRPr>
              </a:p>
            </p:txBody>
          </p:sp>
        </p:grpSp>
      </p:grpSp>
      <p:grpSp>
        <p:nvGrpSpPr>
          <p:cNvPr id="54" name="Group 53">
            <a:extLst>
              <a:ext uri="{FF2B5EF4-FFF2-40B4-BE49-F238E27FC236}">
                <a16:creationId xmlns:a16="http://schemas.microsoft.com/office/drawing/2014/main" id="{64891EC4-A5AC-8C9F-C984-6F422FBA6A89}"/>
              </a:ext>
            </a:extLst>
          </p:cNvPr>
          <p:cNvGrpSpPr/>
          <p:nvPr/>
        </p:nvGrpSpPr>
        <p:grpSpPr>
          <a:xfrm>
            <a:off x="179812" y="4150677"/>
            <a:ext cx="6010560" cy="2099748"/>
            <a:chOff x="179812" y="4150677"/>
            <a:chExt cx="6010560" cy="2099748"/>
          </a:xfrm>
        </p:grpSpPr>
        <p:grpSp>
          <p:nvGrpSpPr>
            <p:cNvPr id="32" name="Group 31">
              <a:extLst>
                <a:ext uri="{FF2B5EF4-FFF2-40B4-BE49-F238E27FC236}">
                  <a16:creationId xmlns:a16="http://schemas.microsoft.com/office/drawing/2014/main" id="{CC151671-2528-495D-D747-BA7013580922}"/>
                </a:ext>
              </a:extLst>
            </p:cNvPr>
            <p:cNvGrpSpPr/>
            <p:nvPr/>
          </p:nvGrpSpPr>
          <p:grpSpPr>
            <a:xfrm>
              <a:off x="179812" y="4227010"/>
              <a:ext cx="2762461" cy="2023415"/>
              <a:chOff x="232199" y="1623056"/>
              <a:chExt cx="3606799" cy="2399762"/>
            </a:xfrm>
          </p:grpSpPr>
          <p:pic>
            <p:nvPicPr>
              <p:cNvPr id="33" name="Picture 32" descr="A young child playing with a game&#10;&#10;Description automatically generated">
                <a:extLst>
                  <a:ext uri="{FF2B5EF4-FFF2-40B4-BE49-F238E27FC236}">
                    <a16:creationId xmlns:a16="http://schemas.microsoft.com/office/drawing/2014/main" id="{FC76D39B-6B90-22E7-6496-753E3B9EDB87}"/>
                  </a:ext>
                </a:extLst>
              </p:cNvPr>
              <p:cNvPicPr/>
              <p:nvPr/>
            </p:nvPicPr>
            <p:blipFill>
              <a:blip r:embed="rId6" cstate="email">
                <a:extLst>
                  <a:ext uri="{28A0092B-C50C-407E-A947-70E740481C1C}">
                    <a14:useLocalDpi xmlns:a14="http://schemas.microsoft.com/office/drawing/2010/main"/>
                  </a:ext>
                </a:extLst>
              </a:blip>
              <a:stretch>
                <a:fillRect/>
              </a:stretch>
            </p:blipFill>
            <p:spPr>
              <a:xfrm>
                <a:off x="232199" y="1623056"/>
                <a:ext cx="3606799" cy="2399762"/>
              </a:xfrm>
              <a:prstGeom prst="rect">
                <a:avLst/>
              </a:prstGeom>
              <a:ln w="28575">
                <a:solidFill>
                  <a:srgbClr val="397B26"/>
                </a:solidFill>
              </a:ln>
            </p:spPr>
          </p:pic>
          <p:sp>
            <p:nvSpPr>
              <p:cNvPr id="34" name="Rectangle 33">
                <a:extLst>
                  <a:ext uri="{FF2B5EF4-FFF2-40B4-BE49-F238E27FC236}">
                    <a16:creationId xmlns:a16="http://schemas.microsoft.com/office/drawing/2014/main" id="{E2D37167-3963-556B-9591-40E1C6E01986}"/>
                  </a:ext>
                </a:extLst>
              </p:cNvPr>
              <p:cNvSpPr/>
              <p:nvPr/>
            </p:nvSpPr>
            <p:spPr>
              <a:xfrm rot="829532">
                <a:off x="2154264" y="3345697"/>
                <a:ext cx="147234" cy="197603"/>
              </a:xfrm>
              <a:prstGeom prst="rect">
                <a:avLst/>
              </a:prstGeom>
              <a:solidFill>
                <a:srgbClr val="9693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
          <p:nvSpPr>
            <p:cNvPr id="29" name="TextBox 28">
              <a:extLst>
                <a:ext uri="{FF2B5EF4-FFF2-40B4-BE49-F238E27FC236}">
                  <a16:creationId xmlns:a16="http://schemas.microsoft.com/office/drawing/2014/main" id="{4D8E34B9-CD03-2225-40F9-F75930A8AF3B}"/>
                </a:ext>
              </a:extLst>
            </p:cNvPr>
            <p:cNvSpPr txBox="1"/>
            <p:nvPr/>
          </p:nvSpPr>
          <p:spPr>
            <a:xfrm>
              <a:off x="3122300" y="4150677"/>
              <a:ext cx="2762461" cy="369332"/>
            </a:xfrm>
            <a:prstGeom prst="rect">
              <a:avLst/>
            </a:prstGeom>
            <a:solidFill>
              <a:schemeClr val="accent2"/>
            </a:solidFill>
          </p:spPr>
          <p:txBody>
            <a:bodyPr wrap="square">
              <a:spAutoFit/>
            </a:bodyPr>
            <a:lstStyle/>
            <a:p>
              <a:pPr algn="ctr"/>
              <a:r>
                <a:rPr lang="en-US" b="1" dirty="0">
                  <a:solidFill>
                    <a:schemeClr val="bg1"/>
                  </a:solidFill>
                  <a:latin typeface="Rubik" pitchFamily="2" charset="-79"/>
                  <a:cs typeface="Rubik" pitchFamily="2" charset="-79"/>
                </a:rPr>
                <a:t>Cognitive Development </a:t>
              </a:r>
            </a:p>
          </p:txBody>
        </p:sp>
        <p:sp>
          <p:nvSpPr>
            <p:cNvPr id="51" name="TextBox 50">
              <a:extLst>
                <a:ext uri="{FF2B5EF4-FFF2-40B4-BE49-F238E27FC236}">
                  <a16:creationId xmlns:a16="http://schemas.microsoft.com/office/drawing/2014/main" id="{67293353-8F7D-69AF-FA9A-42DE008C7B89}"/>
                </a:ext>
              </a:extLst>
            </p:cNvPr>
            <p:cNvSpPr txBox="1"/>
            <p:nvPr/>
          </p:nvSpPr>
          <p:spPr>
            <a:xfrm>
              <a:off x="3134799" y="5546969"/>
              <a:ext cx="3055573" cy="461665"/>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Learning different skills and knowledge </a:t>
              </a:r>
              <a:endParaRPr lang="en-GB" sz="1200" dirty="0">
                <a:solidFill>
                  <a:schemeClr val="tx1">
                    <a:lumMod val="75000"/>
                    <a:lumOff val="25000"/>
                  </a:schemeClr>
                </a:solidFill>
                <a:latin typeface="Rubik" pitchFamily="2" charset="-79"/>
                <a:cs typeface="Rubik" pitchFamily="2" charset="-79"/>
              </a:endParaRPr>
            </a:p>
          </p:txBody>
        </p:sp>
        <p:sp>
          <p:nvSpPr>
            <p:cNvPr id="52" name="TextBox 51">
              <a:extLst>
                <a:ext uri="{FF2B5EF4-FFF2-40B4-BE49-F238E27FC236}">
                  <a16:creationId xmlns:a16="http://schemas.microsoft.com/office/drawing/2014/main" id="{CC09C5D6-D9BF-1B6C-C2D1-6C21DFF40BF5}"/>
                </a:ext>
              </a:extLst>
            </p:cNvPr>
            <p:cNvSpPr txBox="1"/>
            <p:nvPr/>
          </p:nvSpPr>
          <p:spPr>
            <a:xfrm>
              <a:off x="3126000" y="5219863"/>
              <a:ext cx="3055573" cy="276999"/>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Imagination and creativity </a:t>
              </a:r>
              <a:endParaRPr lang="ar-BH" sz="1200" b="1" dirty="0">
                <a:solidFill>
                  <a:schemeClr val="tx1">
                    <a:lumMod val="75000"/>
                    <a:lumOff val="25000"/>
                  </a:schemeClr>
                </a:solidFill>
                <a:latin typeface="Rubik" pitchFamily="2" charset="-79"/>
                <a:cs typeface="Rubik" pitchFamily="2" charset="-79"/>
              </a:endParaRPr>
            </a:p>
          </p:txBody>
        </p:sp>
        <p:sp>
          <p:nvSpPr>
            <p:cNvPr id="53" name="TextBox 52">
              <a:extLst>
                <a:ext uri="{FF2B5EF4-FFF2-40B4-BE49-F238E27FC236}">
                  <a16:creationId xmlns:a16="http://schemas.microsoft.com/office/drawing/2014/main" id="{43413843-B58A-6DB9-7134-C9DC521EE2B7}"/>
                </a:ext>
              </a:extLst>
            </p:cNvPr>
            <p:cNvSpPr txBox="1"/>
            <p:nvPr/>
          </p:nvSpPr>
          <p:spPr>
            <a:xfrm>
              <a:off x="3134799" y="4897318"/>
              <a:ext cx="3055573" cy="276999"/>
            </a:xfrm>
            <a:prstGeom prst="rect">
              <a:avLst/>
            </a:prstGeom>
            <a:noFill/>
            <a:ln>
              <a:noFill/>
            </a:ln>
          </p:spPr>
          <p:txBody>
            <a:bodyPr wrap="square">
              <a:spAutoFit/>
            </a:bodyPr>
            <a:lstStyle/>
            <a:p>
              <a:pPr marL="285750" indent="-285750">
                <a:buFont typeface="Arial" panose="020B0604020202020204" pitchFamily="34" charset="0"/>
                <a:buChar char="•"/>
              </a:pPr>
              <a:r>
                <a:rPr lang="en-US" sz="1200" b="1" dirty="0">
                  <a:solidFill>
                    <a:schemeClr val="tx1">
                      <a:lumMod val="75000"/>
                      <a:lumOff val="25000"/>
                    </a:schemeClr>
                  </a:solidFill>
                  <a:latin typeface="Rubik" pitchFamily="2" charset="-79"/>
                  <a:cs typeface="Rubik" pitchFamily="2" charset="-79"/>
                </a:rPr>
                <a:t>Exploring and solving problems </a:t>
              </a:r>
              <a:endParaRPr lang="ar-BH" sz="1200" b="1" dirty="0">
                <a:solidFill>
                  <a:schemeClr val="tx1">
                    <a:lumMod val="75000"/>
                    <a:lumOff val="25000"/>
                  </a:schemeClr>
                </a:solidFill>
                <a:latin typeface="Rubik" pitchFamily="2" charset="-79"/>
                <a:cs typeface="Rubik" pitchFamily="2" charset="-79"/>
              </a:endParaRPr>
            </a:p>
          </p:txBody>
        </p:sp>
      </p:grpSp>
    </p:spTree>
    <p:extLst>
      <p:ext uri="{BB962C8B-B14F-4D97-AF65-F5344CB8AC3E}">
        <p14:creationId xmlns:p14="http://schemas.microsoft.com/office/powerpoint/2010/main" val="2258388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21003" y="170969"/>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Quality communication and interactions</a:t>
            </a: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7059" y="1153"/>
            <a:ext cx="914400" cy="914400"/>
          </a:xfrm>
          <a:prstGeom prst="rect">
            <a:avLst/>
          </a:prstGeom>
        </p:spPr>
      </p:pic>
      <p:sp>
        <p:nvSpPr>
          <p:cNvPr id="2" name="TextBox 1">
            <a:extLst>
              <a:ext uri="{FF2B5EF4-FFF2-40B4-BE49-F238E27FC236}">
                <a16:creationId xmlns:a16="http://schemas.microsoft.com/office/drawing/2014/main" id="{502B1585-1581-DF47-86DA-86B5D7E9BB4C}"/>
              </a:ext>
            </a:extLst>
          </p:cNvPr>
          <p:cNvSpPr txBox="1"/>
          <p:nvPr/>
        </p:nvSpPr>
        <p:spPr>
          <a:xfrm>
            <a:off x="3338800" y="3054061"/>
            <a:ext cx="5273860" cy="523220"/>
          </a:xfrm>
          <a:prstGeom prst="rect">
            <a:avLst/>
          </a:prstGeom>
          <a:solidFill>
            <a:srgbClr val="FCFEFD"/>
          </a:solidFill>
          <a:ln>
            <a:noFill/>
          </a:ln>
        </p:spPr>
        <p:txBody>
          <a:bodyPr wrap="square" rtlCol="0">
            <a:spAutoFit/>
          </a:bodyPr>
          <a:lstStyle/>
          <a:p>
            <a:pPr algn="ctr"/>
            <a:r>
              <a:rPr lang="en-US" sz="2800" b="1" dirty="0">
                <a:solidFill>
                  <a:srgbClr val="3376CC"/>
                </a:solidFill>
                <a:hlinkClick r:id="rId5"/>
              </a:rPr>
              <a:t>Click here </a:t>
            </a:r>
            <a:r>
              <a:rPr lang="en-US" sz="2800" b="1" dirty="0">
                <a:solidFill>
                  <a:srgbClr val="3376CC"/>
                </a:solidFill>
              </a:rPr>
              <a:t>to view the video</a:t>
            </a:r>
            <a:endParaRPr lang="en-GB" sz="2800" b="1" dirty="0">
              <a:solidFill>
                <a:srgbClr val="3376CC"/>
              </a:solidFill>
              <a:latin typeface="Rubik" pitchFamily="2" charset="-79"/>
              <a:cs typeface="Rubik" pitchFamily="2" charset="-79"/>
            </a:endParaRPr>
          </a:p>
        </p:txBody>
      </p:sp>
    </p:spTree>
    <p:extLst>
      <p:ext uri="{BB962C8B-B14F-4D97-AF65-F5344CB8AC3E}">
        <p14:creationId xmlns:p14="http://schemas.microsoft.com/office/powerpoint/2010/main" val="2235216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21003" y="170969"/>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Children grow through play</a:t>
            </a: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7059" y="1153"/>
            <a:ext cx="914400" cy="914400"/>
          </a:xfrm>
          <a:prstGeom prst="rect">
            <a:avLst/>
          </a:prstGeom>
        </p:spPr>
      </p:pic>
      <p:sp>
        <p:nvSpPr>
          <p:cNvPr id="7" name="TextBox 6">
            <a:extLst>
              <a:ext uri="{FF2B5EF4-FFF2-40B4-BE49-F238E27FC236}">
                <a16:creationId xmlns:a16="http://schemas.microsoft.com/office/drawing/2014/main" id="{A069CDD2-EC5A-590A-47AB-05B2F193719C}"/>
              </a:ext>
            </a:extLst>
          </p:cNvPr>
          <p:cNvSpPr txBox="1"/>
          <p:nvPr/>
        </p:nvSpPr>
        <p:spPr>
          <a:xfrm>
            <a:off x="3338800" y="3054061"/>
            <a:ext cx="5273860" cy="523220"/>
          </a:xfrm>
          <a:prstGeom prst="rect">
            <a:avLst/>
          </a:prstGeom>
          <a:solidFill>
            <a:srgbClr val="FCFEFD"/>
          </a:solidFill>
          <a:ln>
            <a:noFill/>
          </a:ln>
        </p:spPr>
        <p:txBody>
          <a:bodyPr wrap="square" rtlCol="0">
            <a:spAutoFit/>
          </a:bodyPr>
          <a:lstStyle/>
          <a:p>
            <a:pPr algn="ctr"/>
            <a:r>
              <a:rPr lang="en-US" sz="2800" b="1" dirty="0">
                <a:solidFill>
                  <a:srgbClr val="3376CC"/>
                </a:solidFill>
                <a:hlinkClick r:id="rId5"/>
              </a:rPr>
              <a:t>Click here </a:t>
            </a:r>
            <a:r>
              <a:rPr lang="en-US" sz="2800" b="1" dirty="0">
                <a:solidFill>
                  <a:srgbClr val="3376CC"/>
                </a:solidFill>
              </a:rPr>
              <a:t>to view the video</a:t>
            </a:r>
            <a:endParaRPr lang="en-GB" sz="2800" b="1" dirty="0">
              <a:solidFill>
                <a:srgbClr val="3376CC"/>
              </a:solidFill>
              <a:latin typeface="Rubik" pitchFamily="2" charset="-79"/>
              <a:cs typeface="Rubik" pitchFamily="2" charset="-79"/>
            </a:endParaRPr>
          </a:p>
        </p:txBody>
      </p:sp>
    </p:spTree>
    <p:extLst>
      <p:ext uri="{BB962C8B-B14F-4D97-AF65-F5344CB8AC3E}">
        <p14:creationId xmlns:p14="http://schemas.microsoft.com/office/powerpoint/2010/main" val="211680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pic>
        <p:nvPicPr>
          <p:cNvPr id="21" name="Picture 20" descr="A couple of young boys playing in sand&#10;&#10;Description automatically generated">
            <a:extLst>
              <a:ext uri="{FF2B5EF4-FFF2-40B4-BE49-F238E27FC236}">
                <a16:creationId xmlns:a16="http://schemas.microsoft.com/office/drawing/2014/main" id="{72FB5BB2-7293-F523-E15F-C249E02C4338}"/>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26678" y="930122"/>
            <a:ext cx="5065322" cy="5927878"/>
          </a:xfrm>
          <a:prstGeom prst="rect">
            <a:avLst/>
          </a:prstGeom>
        </p:spPr>
      </p:pic>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4" name="TextBox 3">
            <a:extLst>
              <a:ext uri="{FF2B5EF4-FFF2-40B4-BE49-F238E27FC236}">
                <a16:creationId xmlns:a16="http://schemas.microsoft.com/office/drawing/2014/main" id="{0AD74DD4-406E-9875-CB84-C3D11C2DEFED}"/>
              </a:ext>
            </a:extLst>
          </p:cNvPr>
          <p:cNvSpPr txBox="1"/>
          <p:nvPr/>
        </p:nvSpPr>
        <p:spPr>
          <a:xfrm>
            <a:off x="182858" y="1292073"/>
            <a:ext cx="6855717" cy="461665"/>
          </a:xfrm>
          <a:prstGeom prst="rect">
            <a:avLst/>
          </a:prstGeom>
          <a:solidFill>
            <a:srgbClr val="002060"/>
          </a:solidFill>
        </p:spPr>
        <p:txBody>
          <a:bodyPr wrap="square">
            <a:spAutoFit/>
          </a:bodyPr>
          <a:lstStyle/>
          <a:p>
            <a:r>
              <a:rPr lang="en-US" sz="2400" b="1" dirty="0">
                <a:solidFill>
                  <a:schemeClr val="bg1"/>
                </a:solidFill>
                <a:latin typeface="Rubik" pitchFamily="2" charset="-79"/>
                <a:cs typeface="Rubik" pitchFamily="2" charset="-79"/>
              </a:rPr>
              <a:t>Where to obtain data and evidence? </a:t>
            </a:r>
          </a:p>
        </p:txBody>
      </p:sp>
      <p:sp>
        <p:nvSpPr>
          <p:cNvPr id="8" name="Rectangle 7">
            <a:extLst>
              <a:ext uri="{FF2B5EF4-FFF2-40B4-BE49-F238E27FC236}">
                <a16:creationId xmlns:a16="http://schemas.microsoft.com/office/drawing/2014/main" id="{8DA3A829-2AF7-90D9-1649-C69151001EE7}"/>
              </a:ext>
            </a:extLst>
          </p:cNvPr>
          <p:cNvSpPr/>
          <p:nvPr/>
        </p:nvSpPr>
        <p:spPr>
          <a:xfrm>
            <a:off x="10812367" y="4390897"/>
            <a:ext cx="441670"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9" name="Rectangle 8">
            <a:extLst>
              <a:ext uri="{FF2B5EF4-FFF2-40B4-BE49-F238E27FC236}">
                <a16:creationId xmlns:a16="http://schemas.microsoft.com/office/drawing/2014/main" id="{AB91D7CA-28A0-9036-A855-F74C775C4CF6}"/>
              </a:ext>
            </a:extLst>
          </p:cNvPr>
          <p:cNvSpPr/>
          <p:nvPr/>
        </p:nvSpPr>
        <p:spPr>
          <a:xfrm rot="336904">
            <a:off x="9407082" y="4397438"/>
            <a:ext cx="148706" cy="30571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10" name="Title 1">
            <a:extLst>
              <a:ext uri="{FF2B5EF4-FFF2-40B4-BE49-F238E27FC236}">
                <a16:creationId xmlns:a16="http://schemas.microsoft.com/office/drawing/2014/main" id="{D4027703-1EEF-AFA3-1BC7-B9F45E1BE1E2}"/>
              </a:ext>
            </a:extLst>
          </p:cNvPr>
          <p:cNvSpPr>
            <a:spLocks noGrp="1"/>
          </p:cNvSpPr>
          <p:nvPr>
            <p:ph type="title"/>
          </p:nvPr>
        </p:nvSpPr>
        <p:spPr>
          <a:xfrm>
            <a:off x="0" y="42480"/>
            <a:ext cx="10196744" cy="744584"/>
          </a:xfrm>
        </p:spPr>
        <p:txBody>
          <a:bodyPr>
            <a:normAutofit/>
          </a:bodyPr>
          <a:lstStyle/>
          <a:p>
            <a:r>
              <a:rPr lang="en-US" sz="3200" dirty="0">
                <a:solidFill>
                  <a:schemeClr val="accent2"/>
                </a:solidFill>
                <a:latin typeface="Rubik" pitchFamily="2" charset="-79"/>
                <a:cs typeface="Rubik" pitchFamily="2" charset="-79"/>
              </a:rPr>
              <a:t>Aspect 1: </a:t>
            </a:r>
            <a:r>
              <a:rPr lang="en-US" sz="3200" b="1" dirty="0">
                <a:solidFill>
                  <a:schemeClr val="accent1">
                    <a:lumMod val="75000"/>
                  </a:schemeClr>
                </a:solidFill>
                <a:latin typeface="Rubik" pitchFamily="2" charset="-79"/>
                <a:cs typeface="Rubik" pitchFamily="2" charset="-79"/>
              </a:rPr>
              <a:t>Children's Growth and Development </a:t>
            </a:r>
          </a:p>
        </p:txBody>
      </p:sp>
      <p:grpSp>
        <p:nvGrpSpPr>
          <p:cNvPr id="5" name="Group 4">
            <a:extLst>
              <a:ext uri="{FF2B5EF4-FFF2-40B4-BE49-F238E27FC236}">
                <a16:creationId xmlns:a16="http://schemas.microsoft.com/office/drawing/2014/main" id="{B7BBED86-621C-EFC3-7C33-1282A1BE9B47}"/>
              </a:ext>
            </a:extLst>
          </p:cNvPr>
          <p:cNvGrpSpPr/>
          <p:nvPr/>
        </p:nvGrpSpPr>
        <p:grpSpPr>
          <a:xfrm>
            <a:off x="702825" y="2189947"/>
            <a:ext cx="6335751" cy="2488000"/>
            <a:chOff x="856915" y="1833355"/>
            <a:chExt cx="7044448" cy="1239183"/>
          </a:xfrm>
        </p:grpSpPr>
        <p:sp>
          <p:nvSpPr>
            <p:cNvPr id="11" name="TextBox 10">
              <a:extLst>
                <a:ext uri="{FF2B5EF4-FFF2-40B4-BE49-F238E27FC236}">
                  <a16:creationId xmlns:a16="http://schemas.microsoft.com/office/drawing/2014/main" id="{E997AB42-0F2B-C7E9-7397-EC7276D9471B}"/>
                </a:ext>
              </a:extLst>
            </p:cNvPr>
            <p:cNvSpPr txBox="1"/>
            <p:nvPr/>
          </p:nvSpPr>
          <p:spPr>
            <a:xfrm>
              <a:off x="856915" y="2172018"/>
              <a:ext cx="7010928" cy="19407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GB" sz="1800" dirty="0">
                  <a:solidFill>
                    <a:srgbClr val="203864"/>
                  </a:solidFill>
                  <a:latin typeface="Rubik" pitchFamily="2" charset="-79"/>
                  <a:cs typeface="Rubik" pitchFamily="2" charset="-79"/>
                </a:rPr>
                <a:t>Analysing documents and procedures</a:t>
              </a:r>
            </a:p>
          </p:txBody>
        </p:sp>
        <p:sp>
          <p:nvSpPr>
            <p:cNvPr id="12" name="TextBox 11">
              <a:extLst>
                <a:ext uri="{FF2B5EF4-FFF2-40B4-BE49-F238E27FC236}">
                  <a16:creationId xmlns:a16="http://schemas.microsoft.com/office/drawing/2014/main" id="{D823E0D3-ABAD-3B90-81EE-C439A1C0B553}"/>
                </a:ext>
              </a:extLst>
            </p:cNvPr>
            <p:cNvSpPr txBox="1"/>
            <p:nvPr/>
          </p:nvSpPr>
          <p:spPr>
            <a:xfrm>
              <a:off x="890434" y="1833355"/>
              <a:ext cx="7010928" cy="185867"/>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US" sz="1700" dirty="0">
                  <a:solidFill>
                    <a:srgbClr val="203864"/>
                  </a:solidFill>
                  <a:latin typeface="Rubik" pitchFamily="2" charset="-79"/>
                  <a:cs typeface="Rubik" pitchFamily="2" charset="-79"/>
                </a:rPr>
                <a:t>Observing &amp; evaluating children’s participation &amp; interaction</a:t>
              </a:r>
            </a:p>
          </p:txBody>
        </p:sp>
        <p:sp>
          <p:nvSpPr>
            <p:cNvPr id="13" name="TextBox 12">
              <a:extLst>
                <a:ext uri="{FF2B5EF4-FFF2-40B4-BE49-F238E27FC236}">
                  <a16:creationId xmlns:a16="http://schemas.microsoft.com/office/drawing/2014/main" id="{537D9AE9-AEBE-514C-FBE4-DA3F1E1C9011}"/>
                </a:ext>
              </a:extLst>
            </p:cNvPr>
            <p:cNvSpPr txBox="1"/>
            <p:nvPr/>
          </p:nvSpPr>
          <p:spPr>
            <a:xfrm>
              <a:off x="856915" y="2569141"/>
              <a:ext cx="7010928" cy="19407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GB" sz="1800" dirty="0">
                  <a:solidFill>
                    <a:srgbClr val="203864"/>
                  </a:solidFill>
                  <a:latin typeface="Rubik" pitchFamily="2" charset="-79"/>
                  <a:cs typeface="Rubik" pitchFamily="2" charset="-79"/>
                </a:rPr>
                <a:t>Conducting interviews and surveys</a:t>
              </a:r>
            </a:p>
          </p:txBody>
        </p:sp>
        <p:sp>
          <p:nvSpPr>
            <p:cNvPr id="14" name="TextBox 13">
              <a:extLst>
                <a:ext uri="{FF2B5EF4-FFF2-40B4-BE49-F238E27FC236}">
                  <a16:creationId xmlns:a16="http://schemas.microsoft.com/office/drawing/2014/main" id="{1A7ADBE3-59B6-7FF6-1889-33AA8D215EB7}"/>
                </a:ext>
              </a:extLst>
            </p:cNvPr>
            <p:cNvSpPr txBox="1"/>
            <p:nvPr/>
          </p:nvSpPr>
          <p:spPr>
            <a:xfrm>
              <a:off x="890435" y="2878463"/>
              <a:ext cx="7010928" cy="194075"/>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r>
                <a:rPr lang="en-US" sz="1800" dirty="0">
                  <a:solidFill>
                    <a:srgbClr val="203864"/>
                  </a:solidFill>
                  <a:latin typeface="Rubik" pitchFamily="2" charset="-79"/>
                  <a:cs typeface="Rubik" pitchFamily="2" charset="-79"/>
                </a:rPr>
                <a:t>Reviewing sample of children’s outcomes.</a:t>
              </a:r>
            </a:p>
          </p:txBody>
        </p:sp>
      </p:grpSp>
      <p:grpSp>
        <p:nvGrpSpPr>
          <p:cNvPr id="15" name="Group 14">
            <a:extLst>
              <a:ext uri="{FF2B5EF4-FFF2-40B4-BE49-F238E27FC236}">
                <a16:creationId xmlns:a16="http://schemas.microsoft.com/office/drawing/2014/main" id="{CFEC63FB-393C-2764-8BFC-342AF5888ABA}"/>
              </a:ext>
            </a:extLst>
          </p:cNvPr>
          <p:cNvGrpSpPr/>
          <p:nvPr/>
        </p:nvGrpSpPr>
        <p:grpSpPr>
          <a:xfrm>
            <a:off x="182818" y="2192745"/>
            <a:ext cx="477625" cy="2455396"/>
            <a:chOff x="3993307" y="4517538"/>
            <a:chExt cx="306707" cy="1236809"/>
          </a:xfrm>
        </p:grpSpPr>
        <p:sp>
          <p:nvSpPr>
            <p:cNvPr id="16" name="TextBox 15">
              <a:extLst>
                <a:ext uri="{FF2B5EF4-FFF2-40B4-BE49-F238E27FC236}">
                  <a16:creationId xmlns:a16="http://schemas.microsoft.com/office/drawing/2014/main" id="{5D77D01C-78E5-EFA8-F884-0719B9E962B7}"/>
                </a:ext>
              </a:extLst>
            </p:cNvPr>
            <p:cNvSpPr txBox="1"/>
            <p:nvPr/>
          </p:nvSpPr>
          <p:spPr>
            <a:xfrm>
              <a:off x="3993308" y="4517538"/>
              <a:ext cx="306705" cy="18797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Rubik" pitchFamily="2" charset="-79"/>
                  <a:cs typeface="Rubik" pitchFamily="2" charset="-79"/>
                </a:rPr>
                <a:t>1</a:t>
              </a:r>
            </a:p>
          </p:txBody>
        </p:sp>
        <p:sp>
          <p:nvSpPr>
            <p:cNvPr id="17" name="TextBox 16">
              <a:extLst>
                <a:ext uri="{FF2B5EF4-FFF2-40B4-BE49-F238E27FC236}">
                  <a16:creationId xmlns:a16="http://schemas.microsoft.com/office/drawing/2014/main" id="{3FA924CF-3E13-86B4-F492-6158DB474520}"/>
                </a:ext>
              </a:extLst>
            </p:cNvPr>
            <p:cNvSpPr txBox="1"/>
            <p:nvPr/>
          </p:nvSpPr>
          <p:spPr>
            <a:xfrm>
              <a:off x="3993308" y="4862555"/>
              <a:ext cx="306706" cy="18797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Rubik" pitchFamily="2" charset="-79"/>
                  <a:cs typeface="Rubik" pitchFamily="2" charset="-79"/>
                </a:rPr>
                <a:t>2</a:t>
              </a:r>
            </a:p>
          </p:txBody>
        </p:sp>
        <p:sp>
          <p:nvSpPr>
            <p:cNvPr id="18" name="TextBox 17">
              <a:extLst>
                <a:ext uri="{FF2B5EF4-FFF2-40B4-BE49-F238E27FC236}">
                  <a16:creationId xmlns:a16="http://schemas.microsoft.com/office/drawing/2014/main" id="{F44E6C1F-57FA-A370-C973-6DC7958CADE5}"/>
                </a:ext>
              </a:extLst>
            </p:cNvPr>
            <p:cNvSpPr txBox="1"/>
            <p:nvPr/>
          </p:nvSpPr>
          <p:spPr>
            <a:xfrm>
              <a:off x="3993307" y="5254308"/>
              <a:ext cx="306706" cy="18797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Rubik" pitchFamily="2" charset="-79"/>
                  <a:cs typeface="Rubik" pitchFamily="2" charset="-79"/>
                </a:rPr>
                <a:t>3</a:t>
              </a:r>
            </a:p>
          </p:txBody>
        </p:sp>
        <p:sp>
          <p:nvSpPr>
            <p:cNvPr id="19" name="TextBox 18">
              <a:extLst>
                <a:ext uri="{FF2B5EF4-FFF2-40B4-BE49-F238E27FC236}">
                  <a16:creationId xmlns:a16="http://schemas.microsoft.com/office/drawing/2014/main" id="{25E75B74-33BD-6E87-3025-3873B1D2C391}"/>
                </a:ext>
              </a:extLst>
            </p:cNvPr>
            <p:cNvSpPr txBox="1"/>
            <p:nvPr/>
          </p:nvSpPr>
          <p:spPr>
            <a:xfrm>
              <a:off x="3993307" y="5566373"/>
              <a:ext cx="306706" cy="187974"/>
            </a:xfrm>
            <a:prstGeom prst="rect">
              <a:avLst/>
            </a:prstGeom>
            <a:solidFill>
              <a:schemeClr val="tx2"/>
            </a:solidFill>
            <a:ln>
              <a:solidFill>
                <a:schemeClr val="tx2"/>
              </a:solidFill>
            </a:ln>
          </p:spPr>
          <p:txBody>
            <a:bodyPr wrap="square" rtlCol="0">
              <a:spAutoFit/>
            </a:bodyPr>
            <a:lstStyle>
              <a:defPPr>
                <a:defRPr lang="en-US"/>
              </a:defPPr>
              <a:lvl1pPr>
                <a:lnSpc>
                  <a:spcPct val="150000"/>
                </a:lnSpc>
                <a:defRPr sz="1600" b="1">
                  <a:solidFill>
                    <a:schemeClr val="accent1"/>
                  </a:solidFill>
                  <a:latin typeface="Graphik" panose="020B0503030202060203"/>
                </a:defRPr>
              </a:lvl1pPr>
            </a:lstStyle>
            <a:p>
              <a:pPr marR="0" algn="ctr">
                <a:lnSpc>
                  <a:spcPct val="115000"/>
                </a:lnSpc>
                <a:spcBef>
                  <a:spcPts val="0"/>
                </a:spcBef>
                <a:spcAft>
                  <a:spcPts val="800"/>
                </a:spcAft>
              </a:pPr>
              <a:r>
                <a:rPr lang="en-US" sz="1700" b="0" kern="100" dirty="0">
                  <a:solidFill>
                    <a:schemeClr val="bg1"/>
                  </a:solidFill>
                  <a:latin typeface="Rubik" pitchFamily="2" charset="-79"/>
                  <a:cs typeface="Rubik" pitchFamily="2" charset="-79"/>
                </a:rPr>
                <a:t>4</a:t>
              </a:r>
            </a:p>
          </p:txBody>
        </p:sp>
      </p:grpSp>
    </p:spTree>
    <p:extLst>
      <p:ext uri="{BB962C8B-B14F-4D97-AF65-F5344CB8AC3E}">
        <p14:creationId xmlns:p14="http://schemas.microsoft.com/office/powerpoint/2010/main" val="3385389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0" y="69955"/>
            <a:ext cx="10196744" cy="744584"/>
          </a:xfrm>
        </p:spPr>
        <p:txBody>
          <a:bodyPr>
            <a:normAutofit/>
          </a:bodyPr>
          <a:lstStyle/>
          <a:p>
            <a:r>
              <a:rPr lang="en-US" sz="3200" dirty="0">
                <a:solidFill>
                  <a:schemeClr val="accent2"/>
                </a:solidFill>
                <a:latin typeface="Rubik" pitchFamily="2" charset="-79"/>
                <a:cs typeface="Rubik" pitchFamily="2" charset="-79"/>
              </a:rPr>
              <a:t>Aspect 2: </a:t>
            </a:r>
            <a:r>
              <a:rPr lang="en-US" sz="3200" b="1" dirty="0">
                <a:solidFill>
                  <a:schemeClr val="accent1">
                    <a:lumMod val="75000"/>
                  </a:schemeClr>
                </a:solidFill>
                <a:latin typeface="Rubik" pitchFamily="2" charset="-79"/>
                <a:cs typeface="Rubik" pitchFamily="2" charset="-79"/>
              </a:rPr>
              <a:t>Child Initiated Learning </a:t>
            </a: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2.1 Areas of Learning</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2.2 Curriculum experiences </a:t>
            </a:r>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cstate="email">
            <a:alphaModFix amt="20000"/>
            <a:extLst>
              <a:ext uri="{28A0092B-C50C-407E-A947-70E740481C1C}">
                <a14:useLocalDpi xmlns:a14="http://schemas.microsoft.com/office/drawing/2010/main"/>
              </a:ext>
            </a:extLst>
          </a:blip>
          <a:srcRect/>
          <a:stretch/>
        </p:blipFill>
        <p:spPr>
          <a:xfrm>
            <a:off x="7136468" y="897071"/>
            <a:ext cx="5055532" cy="5960929"/>
          </a:xfrm>
          <a:prstGeom prst="rect">
            <a:avLst/>
          </a:prstGeom>
        </p:spPr>
      </p:pic>
      <p:grpSp>
        <p:nvGrpSpPr>
          <p:cNvPr id="5" name="Group 4">
            <a:extLst>
              <a:ext uri="{FF2B5EF4-FFF2-40B4-BE49-F238E27FC236}">
                <a16:creationId xmlns:a16="http://schemas.microsoft.com/office/drawing/2014/main" id="{71AF5EFD-6EB8-477F-EDF1-54DB25C1182F}"/>
              </a:ext>
            </a:extLst>
          </p:cNvPr>
          <p:cNvGrpSpPr/>
          <p:nvPr/>
        </p:nvGrpSpPr>
        <p:grpSpPr>
          <a:xfrm>
            <a:off x="590391" y="2117907"/>
            <a:ext cx="2862637" cy="1058875"/>
            <a:chOff x="-946672" y="1797246"/>
            <a:chExt cx="2862637" cy="1058875"/>
          </a:xfrm>
          <a:noFill/>
        </p:grpSpPr>
        <p:grpSp>
          <p:nvGrpSpPr>
            <p:cNvPr id="7" name="Group 6">
              <a:extLst>
                <a:ext uri="{FF2B5EF4-FFF2-40B4-BE49-F238E27FC236}">
                  <a16:creationId xmlns:a16="http://schemas.microsoft.com/office/drawing/2014/main" id="{2ABCC224-B4C7-9F5E-ADD4-8CD702441A36}"/>
                </a:ext>
              </a:extLst>
            </p:cNvPr>
            <p:cNvGrpSpPr/>
            <p:nvPr/>
          </p:nvGrpSpPr>
          <p:grpSpPr>
            <a:xfrm>
              <a:off x="-828172" y="1797246"/>
              <a:ext cx="2625639" cy="1058875"/>
              <a:chOff x="233640" y="2894136"/>
              <a:chExt cx="2625639" cy="1058875"/>
            </a:xfrm>
            <a:grpFill/>
          </p:grpSpPr>
          <p:sp>
            <p:nvSpPr>
              <p:cNvPr id="9" name="Rectangle 8">
                <a:extLst>
                  <a:ext uri="{FF2B5EF4-FFF2-40B4-BE49-F238E27FC236}">
                    <a16:creationId xmlns:a16="http://schemas.microsoft.com/office/drawing/2014/main" id="{30307FDE-AF38-8276-3FC3-B715BDC2D87B}"/>
                  </a:ext>
                </a:extLst>
              </p:cNvPr>
              <p:cNvSpPr/>
              <p:nvPr/>
            </p:nvSpPr>
            <p:spPr>
              <a:xfrm>
                <a:off x="233640" y="289413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0" name="TextBox 9">
                <a:extLst>
                  <a:ext uri="{FF2B5EF4-FFF2-40B4-BE49-F238E27FC236}">
                    <a16:creationId xmlns:a16="http://schemas.microsoft.com/office/drawing/2014/main" id="{D49E3511-A745-680D-59B9-DC3CBB780604}"/>
                  </a:ext>
                </a:extLst>
              </p:cNvPr>
              <p:cNvSpPr txBox="1"/>
              <p:nvPr/>
            </p:nvSpPr>
            <p:spPr>
              <a:xfrm>
                <a:off x="1525762" y="2894136"/>
                <a:ext cx="1333516" cy="1058875"/>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263144" rIns="263144" bIns="263144" numCol="1" spcCol="1270" anchor="ctr" anchorCtr="0">
                <a:noAutofit/>
              </a:bodyPr>
              <a:lstStyle/>
              <a:p>
                <a:pPr marL="0" lvl="0" indent="0" algn="l" defTabSz="1644650">
                  <a:lnSpc>
                    <a:spcPct val="90000"/>
                  </a:lnSpc>
                  <a:spcBef>
                    <a:spcPct val="0"/>
                  </a:spcBef>
                  <a:spcAft>
                    <a:spcPct val="35000"/>
                  </a:spcAft>
                  <a:buNone/>
                </a:pPr>
                <a:endParaRPr lang="en-GB" sz="3700" kern="1200">
                  <a:latin typeface="Rubik" pitchFamily="2" charset="-79"/>
                  <a:cs typeface="Rubik" pitchFamily="2" charset="-79"/>
                </a:endParaRPr>
              </a:p>
            </p:txBody>
          </p:sp>
        </p:grpSp>
        <p:sp>
          <p:nvSpPr>
            <p:cNvPr id="8" name="TextBox 7">
              <a:extLst>
                <a:ext uri="{FF2B5EF4-FFF2-40B4-BE49-F238E27FC236}">
                  <a16:creationId xmlns:a16="http://schemas.microsoft.com/office/drawing/2014/main" id="{6586776D-44AE-0AFA-568E-0E7A1C41F0F1}"/>
                </a:ext>
              </a:extLst>
            </p:cNvPr>
            <p:cNvSpPr txBox="1"/>
            <p:nvPr/>
          </p:nvSpPr>
          <p:spPr>
            <a:xfrm>
              <a:off x="-946672" y="1999727"/>
              <a:ext cx="2862637" cy="646331"/>
            </a:xfrm>
            <a:prstGeom prst="rect">
              <a:avLst/>
            </a:prstGeom>
            <a:grpFill/>
            <a:ln>
              <a:noFill/>
            </a:ln>
          </p:spPr>
          <p:txBody>
            <a:bodyPr wrap="square">
              <a:spAutoFit/>
            </a:bodyPr>
            <a:lstStyle/>
            <a:p>
              <a:pPr algn="ctr"/>
              <a:r>
                <a:rPr lang="en-GB" dirty="0">
                  <a:latin typeface="Rubik" pitchFamily="2" charset="-79"/>
                  <a:cs typeface="Rubik" pitchFamily="2" charset="-79"/>
                </a:rPr>
                <a:t>2.1.1 Age-appropriate Experiences </a:t>
              </a:r>
            </a:p>
          </p:txBody>
        </p:sp>
      </p:grpSp>
      <p:grpSp>
        <p:nvGrpSpPr>
          <p:cNvPr id="11" name="Group 10">
            <a:extLst>
              <a:ext uri="{FF2B5EF4-FFF2-40B4-BE49-F238E27FC236}">
                <a16:creationId xmlns:a16="http://schemas.microsoft.com/office/drawing/2014/main" id="{66C76AB7-AD2C-EB12-2D57-201ADB062BD8}"/>
              </a:ext>
            </a:extLst>
          </p:cNvPr>
          <p:cNvGrpSpPr/>
          <p:nvPr/>
        </p:nvGrpSpPr>
        <p:grpSpPr>
          <a:xfrm>
            <a:off x="3527133" y="2114117"/>
            <a:ext cx="2806547" cy="1058875"/>
            <a:chOff x="1777195" y="1797246"/>
            <a:chExt cx="2806547" cy="1058875"/>
          </a:xfrm>
          <a:noFill/>
        </p:grpSpPr>
        <p:sp>
          <p:nvSpPr>
            <p:cNvPr id="14" name="Rectangle 13">
              <a:extLst>
                <a:ext uri="{FF2B5EF4-FFF2-40B4-BE49-F238E27FC236}">
                  <a16:creationId xmlns:a16="http://schemas.microsoft.com/office/drawing/2014/main" id="{4B00A6FE-5AF6-4555-11D7-3D9EC01878E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3" name="TextBox 12">
              <a:extLst>
                <a:ext uri="{FF2B5EF4-FFF2-40B4-BE49-F238E27FC236}">
                  <a16:creationId xmlns:a16="http://schemas.microsoft.com/office/drawing/2014/main" id="{4F7DBBB0-956B-CF5A-AB23-CD5FD22F39AF}"/>
                </a:ext>
              </a:extLst>
            </p:cNvPr>
            <p:cNvSpPr txBox="1"/>
            <p:nvPr/>
          </p:nvSpPr>
          <p:spPr>
            <a:xfrm>
              <a:off x="1777195" y="1891335"/>
              <a:ext cx="2806547" cy="923330"/>
            </a:xfrm>
            <a:prstGeom prst="rect">
              <a:avLst/>
            </a:prstGeom>
            <a:grpFill/>
            <a:ln>
              <a:noFill/>
            </a:ln>
          </p:spPr>
          <p:txBody>
            <a:bodyPr wrap="square">
              <a:spAutoFit/>
            </a:bodyPr>
            <a:lstStyle/>
            <a:p>
              <a:pPr algn="ctr"/>
              <a:r>
                <a:rPr lang="en-US" sz="1800" dirty="0">
                  <a:latin typeface="Rubik" pitchFamily="2" charset="-79"/>
                  <a:cs typeface="Rubik" pitchFamily="2" charset="-79"/>
                </a:rPr>
                <a:t>2.1.2 </a:t>
              </a:r>
            </a:p>
            <a:p>
              <a:pPr algn="ctr"/>
              <a:r>
                <a:rPr lang="en-US" sz="1800" dirty="0">
                  <a:latin typeface="Rubik" pitchFamily="2" charset="-79"/>
                  <a:cs typeface="Rubik" pitchFamily="2" charset="-79"/>
                </a:rPr>
                <a:t>Managing Learning Environment </a:t>
              </a:r>
            </a:p>
          </p:txBody>
        </p:sp>
      </p:grpSp>
      <p:grpSp>
        <p:nvGrpSpPr>
          <p:cNvPr id="16" name="Group 15">
            <a:extLst>
              <a:ext uri="{FF2B5EF4-FFF2-40B4-BE49-F238E27FC236}">
                <a16:creationId xmlns:a16="http://schemas.microsoft.com/office/drawing/2014/main" id="{151A765C-1108-65CD-F493-AB171B24C47F}"/>
              </a:ext>
            </a:extLst>
          </p:cNvPr>
          <p:cNvGrpSpPr/>
          <p:nvPr/>
        </p:nvGrpSpPr>
        <p:grpSpPr>
          <a:xfrm>
            <a:off x="517513" y="4490838"/>
            <a:ext cx="2862637" cy="1058875"/>
            <a:chOff x="-1019550" y="1797246"/>
            <a:chExt cx="2862637" cy="1058875"/>
          </a:xfrm>
          <a:noFill/>
        </p:grpSpPr>
        <p:sp>
          <p:nvSpPr>
            <p:cNvPr id="19" name="Rectangle 18">
              <a:extLst>
                <a:ext uri="{FF2B5EF4-FFF2-40B4-BE49-F238E27FC236}">
                  <a16:creationId xmlns:a16="http://schemas.microsoft.com/office/drawing/2014/main" id="{CCAC38BB-1702-4983-D119-2C7272AE887F}"/>
                </a:ext>
              </a:extLst>
            </p:cNvPr>
            <p:cNvSpPr/>
            <p:nvPr/>
          </p:nvSpPr>
          <p:spPr>
            <a:xfrm>
              <a:off x="-828172" y="179724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8" name="TextBox 17">
              <a:extLst>
                <a:ext uri="{FF2B5EF4-FFF2-40B4-BE49-F238E27FC236}">
                  <a16:creationId xmlns:a16="http://schemas.microsoft.com/office/drawing/2014/main" id="{AF0A55AB-9667-D0B2-DB77-661FBE938DAD}"/>
                </a:ext>
              </a:extLst>
            </p:cNvPr>
            <p:cNvSpPr txBox="1"/>
            <p:nvPr/>
          </p:nvSpPr>
          <p:spPr>
            <a:xfrm>
              <a:off x="-1019550" y="1999725"/>
              <a:ext cx="2862637" cy="646331"/>
            </a:xfrm>
            <a:prstGeom prst="rect">
              <a:avLst/>
            </a:prstGeom>
            <a:grpFill/>
            <a:ln>
              <a:noFill/>
            </a:ln>
          </p:spPr>
          <p:txBody>
            <a:bodyPr wrap="square">
              <a:spAutoFit/>
            </a:bodyPr>
            <a:lstStyle/>
            <a:p>
              <a:pPr algn="ctr"/>
              <a:r>
                <a:rPr lang="en-GB" dirty="0">
                  <a:latin typeface="Rubik" pitchFamily="2" charset="-79"/>
                  <a:cs typeface="Rubik" pitchFamily="2" charset="-79"/>
                </a:rPr>
                <a:t>2.2.1 </a:t>
              </a:r>
            </a:p>
            <a:p>
              <a:pPr algn="ctr"/>
              <a:r>
                <a:rPr lang="en-GB" dirty="0">
                  <a:latin typeface="Rubik" pitchFamily="2" charset="-79"/>
                  <a:cs typeface="Rubik" pitchFamily="2" charset="-79"/>
                </a:rPr>
                <a:t>Acquiring Skills </a:t>
              </a:r>
            </a:p>
          </p:txBody>
        </p:sp>
      </p:grpSp>
      <p:grpSp>
        <p:nvGrpSpPr>
          <p:cNvPr id="22" name="Group 21">
            <a:extLst>
              <a:ext uri="{FF2B5EF4-FFF2-40B4-BE49-F238E27FC236}">
                <a16:creationId xmlns:a16="http://schemas.microsoft.com/office/drawing/2014/main" id="{7227F27C-887E-7347-312B-50A9294F2874}"/>
              </a:ext>
            </a:extLst>
          </p:cNvPr>
          <p:cNvGrpSpPr/>
          <p:nvPr/>
        </p:nvGrpSpPr>
        <p:grpSpPr>
          <a:xfrm>
            <a:off x="3527134" y="4487048"/>
            <a:ext cx="2806547" cy="1058875"/>
            <a:chOff x="1777196" y="1797246"/>
            <a:chExt cx="2806547" cy="1058875"/>
          </a:xfrm>
          <a:noFill/>
        </p:grpSpPr>
        <p:sp>
          <p:nvSpPr>
            <p:cNvPr id="23" name="Rectangle 22">
              <a:extLst>
                <a:ext uri="{FF2B5EF4-FFF2-40B4-BE49-F238E27FC236}">
                  <a16:creationId xmlns:a16="http://schemas.microsoft.com/office/drawing/2014/main" id="{A41AB4B3-7C08-E100-AE37-521A7F80498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1" name="TextBox 30">
              <a:extLst>
                <a:ext uri="{FF2B5EF4-FFF2-40B4-BE49-F238E27FC236}">
                  <a16:creationId xmlns:a16="http://schemas.microsoft.com/office/drawing/2014/main" id="{6B3EE679-CFC1-2D8C-5D25-8D8C37830BA2}"/>
                </a:ext>
              </a:extLst>
            </p:cNvPr>
            <p:cNvSpPr txBox="1"/>
            <p:nvPr/>
          </p:nvSpPr>
          <p:spPr>
            <a:xfrm>
              <a:off x="1777196" y="2003516"/>
              <a:ext cx="2806547" cy="646331"/>
            </a:xfrm>
            <a:prstGeom prst="rect">
              <a:avLst/>
            </a:prstGeom>
            <a:grpFill/>
            <a:ln>
              <a:noFill/>
            </a:ln>
          </p:spPr>
          <p:txBody>
            <a:bodyPr wrap="square">
              <a:spAutoFit/>
            </a:bodyPr>
            <a:lstStyle/>
            <a:p>
              <a:pPr algn="ctr"/>
              <a:r>
                <a:rPr lang="en-US" sz="1800" dirty="0">
                  <a:latin typeface="Rubik" pitchFamily="2" charset="-79"/>
                  <a:cs typeface="Rubik" pitchFamily="2" charset="-79"/>
                </a:rPr>
                <a:t>2.2.2 </a:t>
              </a:r>
            </a:p>
            <a:p>
              <a:pPr algn="ctr"/>
              <a:r>
                <a:rPr lang="en-US" sz="1800" dirty="0">
                  <a:latin typeface="Rubik" pitchFamily="2" charset="-79"/>
                  <a:cs typeface="Rubik" pitchFamily="2" charset="-79"/>
                </a:rPr>
                <a:t>Tracking Progress </a:t>
              </a:r>
            </a:p>
          </p:txBody>
        </p:sp>
      </p:grpSp>
      <p:sp>
        <p:nvSpPr>
          <p:cNvPr id="33" name="Rectangle 32">
            <a:extLst>
              <a:ext uri="{FF2B5EF4-FFF2-40B4-BE49-F238E27FC236}">
                <a16:creationId xmlns:a16="http://schemas.microsoft.com/office/drawing/2014/main" id="{0DB45353-7F25-FA87-49EE-FBF92998C65C}"/>
              </a:ext>
            </a:extLst>
          </p:cNvPr>
          <p:cNvSpPr/>
          <p:nvPr/>
        </p:nvSpPr>
        <p:spPr>
          <a:xfrm rot="20785598">
            <a:off x="9966684" y="4482386"/>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Tree>
    <p:extLst>
      <p:ext uri="{BB962C8B-B14F-4D97-AF65-F5344CB8AC3E}">
        <p14:creationId xmlns:p14="http://schemas.microsoft.com/office/powerpoint/2010/main" val="3900557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9860B3A-0BE1-9722-AF01-E2DC30D31857}"/>
              </a:ext>
            </a:extLst>
          </p:cNvPr>
          <p:cNvSpPr>
            <a:spLocks noGrp="1"/>
          </p:cNvSpPr>
          <p:nvPr>
            <p:ph type="title"/>
          </p:nvPr>
        </p:nvSpPr>
        <p:spPr>
          <a:xfrm>
            <a:off x="175469" y="123132"/>
            <a:ext cx="10196744" cy="744584"/>
          </a:xfrm>
        </p:spPr>
        <p:txBody>
          <a:bodyPr>
            <a:normAutofit/>
          </a:bodyPr>
          <a:lstStyle/>
          <a:p>
            <a:r>
              <a:rPr lang="en-GB" sz="3200" b="1" dirty="0">
                <a:solidFill>
                  <a:schemeClr val="accent1"/>
                </a:solidFill>
                <a:latin typeface="Rubik" pitchFamily="2" charset="-79"/>
                <a:cs typeface="Rubik" pitchFamily="2" charset="-79"/>
              </a:rPr>
              <a:t>What is Early Childhood Education (ECE)? </a:t>
            </a:r>
          </a:p>
        </p:txBody>
      </p:sp>
      <p:pic>
        <p:nvPicPr>
          <p:cNvPr id="3" name="Graphic 2" descr="Video camera outline">
            <a:extLst>
              <a:ext uri="{FF2B5EF4-FFF2-40B4-BE49-F238E27FC236}">
                <a16:creationId xmlns:a16="http://schemas.microsoft.com/office/drawing/2014/main" id="{ED40D65E-A341-7FC4-96DC-9F9DE3C856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747" y="86061"/>
            <a:ext cx="914400" cy="914400"/>
          </a:xfrm>
          <a:prstGeom prst="rect">
            <a:avLst/>
          </a:prstGeom>
        </p:spPr>
      </p:pic>
      <p:sp>
        <p:nvSpPr>
          <p:cNvPr id="5" name="TextBox 4">
            <a:extLst>
              <a:ext uri="{FF2B5EF4-FFF2-40B4-BE49-F238E27FC236}">
                <a16:creationId xmlns:a16="http://schemas.microsoft.com/office/drawing/2014/main" id="{4222B114-21F3-2ADE-63EB-1A40E1B7B915}"/>
              </a:ext>
            </a:extLst>
          </p:cNvPr>
          <p:cNvSpPr txBox="1"/>
          <p:nvPr/>
        </p:nvSpPr>
        <p:spPr>
          <a:xfrm>
            <a:off x="3338800" y="3054061"/>
            <a:ext cx="5273860" cy="523220"/>
          </a:xfrm>
          <a:prstGeom prst="rect">
            <a:avLst/>
          </a:prstGeom>
          <a:solidFill>
            <a:srgbClr val="FCFEFD"/>
          </a:solidFill>
          <a:ln>
            <a:noFill/>
          </a:ln>
        </p:spPr>
        <p:txBody>
          <a:bodyPr wrap="square" rtlCol="0">
            <a:spAutoFit/>
          </a:bodyPr>
          <a:lstStyle/>
          <a:p>
            <a:pPr algn="ctr"/>
            <a:r>
              <a:rPr lang="en-US" sz="2800" b="1" dirty="0">
                <a:solidFill>
                  <a:srgbClr val="3376CC"/>
                </a:solidFill>
                <a:hlinkClick r:id="rId5"/>
              </a:rPr>
              <a:t>Click here </a:t>
            </a:r>
            <a:r>
              <a:rPr lang="en-US" sz="2800" b="1" dirty="0">
                <a:solidFill>
                  <a:srgbClr val="3376CC"/>
                </a:solidFill>
              </a:rPr>
              <a:t>to view the video</a:t>
            </a:r>
            <a:endParaRPr lang="en-GB" sz="2800" b="1" dirty="0">
              <a:solidFill>
                <a:srgbClr val="3376CC"/>
              </a:solidFill>
              <a:latin typeface="Rubik" pitchFamily="2" charset="-79"/>
              <a:cs typeface="Rubik" pitchFamily="2" charset="-79"/>
            </a:endParaRPr>
          </a:p>
        </p:txBody>
      </p:sp>
    </p:spTree>
    <p:extLst>
      <p:ext uri="{BB962C8B-B14F-4D97-AF65-F5344CB8AC3E}">
        <p14:creationId xmlns:p14="http://schemas.microsoft.com/office/powerpoint/2010/main" val="39105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playing with a building set&#10;&#10;Description automatically generated">
            <a:extLst>
              <a:ext uri="{FF2B5EF4-FFF2-40B4-BE49-F238E27FC236}">
                <a16:creationId xmlns:a16="http://schemas.microsoft.com/office/drawing/2014/main" id="{D4EB7FFA-B8E8-CEAB-E303-1CBF7D7FEC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6478" y="3111563"/>
            <a:ext cx="4803431" cy="3195934"/>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38D98402-3344-AF65-DF16-BB3A71B66CCF}"/>
              </a:ext>
            </a:extLst>
          </p:cNvPr>
          <p:cNvSpPr txBox="1"/>
          <p:nvPr/>
        </p:nvSpPr>
        <p:spPr>
          <a:xfrm>
            <a:off x="3010003" y="937414"/>
            <a:ext cx="6496385" cy="584775"/>
          </a:xfrm>
          <a:prstGeom prst="rect">
            <a:avLst/>
          </a:prstGeom>
          <a:solidFill>
            <a:schemeClr val="tx2"/>
          </a:solidFill>
        </p:spPr>
        <p:txBody>
          <a:bodyPr wrap="square">
            <a:spAutoFit/>
          </a:bodyPr>
          <a:lstStyle/>
          <a:p>
            <a:pPr lvl="0" algn="ctr" rtl="0">
              <a:spcAft>
                <a:spcPts val="750"/>
              </a:spcAft>
              <a:buSzPts val="1000"/>
              <a:tabLst>
                <a:tab pos="457200" algn="l"/>
              </a:tabLst>
            </a:pPr>
            <a:r>
              <a:rPr lang="en-US" sz="3200" b="1" dirty="0">
                <a:solidFill>
                  <a:schemeClr val="bg1"/>
                </a:solidFill>
                <a:latin typeface="Rubik" pitchFamily="2" charset="-79"/>
                <a:ea typeface="Calibri" panose="020F0502020204030204" pitchFamily="34" charset="0"/>
                <a:cs typeface="Rubik" pitchFamily="2" charset="-79"/>
              </a:rPr>
              <a:t>What do we mean when we say </a:t>
            </a:r>
          </a:p>
        </p:txBody>
      </p:sp>
      <p:sp>
        <p:nvSpPr>
          <p:cNvPr id="4" name="Rectangle 3">
            <a:extLst>
              <a:ext uri="{FF2B5EF4-FFF2-40B4-BE49-F238E27FC236}">
                <a16:creationId xmlns:a16="http://schemas.microsoft.com/office/drawing/2014/main" id="{27C395A9-CEE7-6FBC-A84A-DB2468620AE2}"/>
              </a:ext>
            </a:extLst>
          </p:cNvPr>
          <p:cNvSpPr/>
          <p:nvPr/>
        </p:nvSpPr>
        <p:spPr>
          <a:xfrm>
            <a:off x="4293937" y="2055266"/>
            <a:ext cx="3928511" cy="523220"/>
          </a:xfrm>
          <a:prstGeom prst="rect">
            <a:avLst/>
          </a:prstGeom>
          <a:solidFill>
            <a:schemeClr val="accent2"/>
          </a:solidFill>
        </p:spPr>
        <p:txBody>
          <a:bodyPr wrap="none" lIns="91440" tIns="45720" rIns="91440" bIns="45720">
            <a:spAutoFit/>
          </a:bodyPr>
          <a:lstStyle/>
          <a:p>
            <a:pPr algn="ctr"/>
            <a:r>
              <a:rPr lang="en-US" sz="2800" b="1" cap="none" spc="0" dirty="0">
                <a:ln w="13462">
                  <a:solidFill>
                    <a:schemeClr val="bg1"/>
                  </a:solidFill>
                  <a:prstDash val="solid"/>
                </a:ln>
                <a:solidFill>
                  <a:schemeClr val="bg1"/>
                </a:solidFill>
                <a:latin typeface="Rubik" pitchFamily="2" charset="-79"/>
                <a:cs typeface="Rubik" pitchFamily="2" charset="-79"/>
              </a:rPr>
              <a:t>Play Based Learning? </a:t>
            </a:r>
          </a:p>
        </p:txBody>
      </p:sp>
    </p:spTree>
    <p:extLst>
      <p:ext uri="{BB962C8B-B14F-4D97-AF65-F5344CB8AC3E}">
        <p14:creationId xmlns:p14="http://schemas.microsoft.com/office/powerpoint/2010/main" val="145520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ACE22AE-040F-A286-B4A5-DB3EA8A7F38A}"/>
              </a:ext>
            </a:extLst>
          </p:cNvPr>
          <p:cNvSpPr>
            <a:spLocks noGrp="1"/>
          </p:cNvSpPr>
          <p:nvPr>
            <p:ph type="title"/>
          </p:nvPr>
        </p:nvSpPr>
        <p:spPr>
          <a:xfrm>
            <a:off x="121003" y="170969"/>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Play Based Learning</a:t>
            </a:r>
          </a:p>
        </p:txBody>
      </p:sp>
      <p:pic>
        <p:nvPicPr>
          <p:cNvPr id="6" name="Graphic 5" descr="Video camera outline">
            <a:extLst>
              <a:ext uri="{FF2B5EF4-FFF2-40B4-BE49-F238E27FC236}">
                <a16:creationId xmlns:a16="http://schemas.microsoft.com/office/drawing/2014/main" id="{A72B3375-6F5E-84DD-1190-BFAF45F3B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7747" y="86061"/>
            <a:ext cx="914400" cy="914400"/>
          </a:xfrm>
          <a:prstGeom prst="rect">
            <a:avLst/>
          </a:prstGeom>
        </p:spPr>
      </p:pic>
      <p:sp>
        <p:nvSpPr>
          <p:cNvPr id="7" name="TextBox 6">
            <a:extLst>
              <a:ext uri="{FF2B5EF4-FFF2-40B4-BE49-F238E27FC236}">
                <a16:creationId xmlns:a16="http://schemas.microsoft.com/office/drawing/2014/main" id="{C09682DC-D581-EEB0-A001-9FEBBB47F8D2}"/>
              </a:ext>
            </a:extLst>
          </p:cNvPr>
          <p:cNvSpPr txBox="1"/>
          <p:nvPr/>
        </p:nvSpPr>
        <p:spPr>
          <a:xfrm>
            <a:off x="3338800" y="3054061"/>
            <a:ext cx="5273860" cy="523220"/>
          </a:xfrm>
          <a:prstGeom prst="rect">
            <a:avLst/>
          </a:prstGeom>
          <a:solidFill>
            <a:srgbClr val="FCFEFD"/>
          </a:solidFill>
          <a:ln>
            <a:noFill/>
          </a:ln>
        </p:spPr>
        <p:txBody>
          <a:bodyPr wrap="square" rtlCol="0">
            <a:spAutoFit/>
          </a:bodyPr>
          <a:lstStyle/>
          <a:p>
            <a:pPr algn="ctr"/>
            <a:r>
              <a:rPr lang="en-US" sz="2800" b="1" dirty="0">
                <a:solidFill>
                  <a:srgbClr val="3376CC"/>
                </a:solidFill>
                <a:hlinkClick r:id="rId5" action="ppaction://hlinkfile"/>
              </a:rPr>
              <a:t>Click here </a:t>
            </a:r>
            <a:r>
              <a:rPr lang="en-US" sz="2800" b="1" dirty="0">
                <a:solidFill>
                  <a:srgbClr val="3376CC"/>
                </a:solidFill>
              </a:rPr>
              <a:t>to view the video</a:t>
            </a:r>
            <a:endParaRPr lang="en-GB" sz="2800" b="1" dirty="0">
              <a:solidFill>
                <a:srgbClr val="3376CC"/>
              </a:solidFill>
              <a:latin typeface="Rubik" pitchFamily="2" charset="-79"/>
              <a:cs typeface="Rubik" pitchFamily="2" charset="-79"/>
            </a:endParaRPr>
          </a:p>
        </p:txBody>
      </p:sp>
    </p:spTree>
    <p:extLst>
      <p:ext uri="{BB962C8B-B14F-4D97-AF65-F5344CB8AC3E}">
        <p14:creationId xmlns:p14="http://schemas.microsoft.com/office/powerpoint/2010/main" val="2231396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2DB33-194A-0379-5828-C19B85A57953}"/>
              </a:ext>
            </a:extLst>
          </p:cNvPr>
          <p:cNvSpPr>
            <a:spLocks noGrp="1"/>
          </p:cNvSpPr>
          <p:nvPr>
            <p:ph type="title"/>
          </p:nvPr>
        </p:nvSpPr>
        <p:spPr>
          <a:xfrm>
            <a:off x="351249" y="277949"/>
            <a:ext cx="10196744" cy="744584"/>
          </a:xfrm>
        </p:spPr>
        <p:txBody>
          <a:bodyPr>
            <a:normAutofit/>
          </a:bodyPr>
          <a:lstStyle/>
          <a:p>
            <a:pPr algn="l"/>
            <a:r>
              <a:rPr lang="en-US" sz="3200" b="1" dirty="0">
                <a:solidFill>
                  <a:schemeClr val="tx2"/>
                </a:solidFill>
                <a:latin typeface="Rubik" pitchFamily="2" charset="-79"/>
                <a:cs typeface="Rubik" pitchFamily="2" charset="-79"/>
              </a:rPr>
              <a:t>What is Play Based Learning?</a:t>
            </a:r>
          </a:p>
        </p:txBody>
      </p:sp>
      <p:sp>
        <p:nvSpPr>
          <p:cNvPr id="6" name="TextBox 5">
            <a:extLst>
              <a:ext uri="{FF2B5EF4-FFF2-40B4-BE49-F238E27FC236}">
                <a16:creationId xmlns:a16="http://schemas.microsoft.com/office/drawing/2014/main" id="{C18CDA14-D523-C99A-0E46-28A9ABF97E0D}"/>
              </a:ext>
            </a:extLst>
          </p:cNvPr>
          <p:cNvSpPr txBox="1"/>
          <p:nvPr/>
        </p:nvSpPr>
        <p:spPr>
          <a:xfrm>
            <a:off x="481361" y="4040513"/>
            <a:ext cx="3291552" cy="1607235"/>
          </a:xfrm>
          <a:prstGeom prst="rect">
            <a:avLst/>
          </a:prstGeom>
          <a:solidFill>
            <a:schemeClr val="bg1"/>
          </a:solidFill>
          <a:ln>
            <a:noFill/>
          </a:ln>
        </p:spPr>
        <p:txBody>
          <a:bodyPr wrap="square">
            <a:spAutoFit/>
          </a:bodyPr>
          <a:lstStyle/>
          <a:p>
            <a:pPr algn="ctr">
              <a:lnSpc>
                <a:spcPct val="150000"/>
              </a:lnSpc>
            </a:pPr>
            <a:r>
              <a:rPr lang="en-US" sz="1700" dirty="0">
                <a:solidFill>
                  <a:srgbClr val="203864"/>
                </a:solidFill>
                <a:latin typeface="Rubik" pitchFamily="2" charset="-79"/>
                <a:cs typeface="Rubik" pitchFamily="2" charset="-79"/>
              </a:rPr>
              <a:t>Learning through play means that the child learns new things - knowledge and skills - while playing.</a:t>
            </a:r>
            <a:endParaRPr lang="ar-BH" sz="1700" dirty="0">
              <a:solidFill>
                <a:srgbClr val="203864"/>
              </a:solidFill>
              <a:latin typeface="Rubik" pitchFamily="2" charset="-79"/>
              <a:cs typeface="Rubik" pitchFamily="2" charset="-79"/>
            </a:endParaRPr>
          </a:p>
        </p:txBody>
      </p:sp>
      <p:sp>
        <p:nvSpPr>
          <p:cNvPr id="7" name="TextBox 6">
            <a:extLst>
              <a:ext uri="{FF2B5EF4-FFF2-40B4-BE49-F238E27FC236}">
                <a16:creationId xmlns:a16="http://schemas.microsoft.com/office/drawing/2014/main" id="{79216283-D539-7C22-6CF0-5A0B34887BBA}"/>
              </a:ext>
            </a:extLst>
          </p:cNvPr>
          <p:cNvSpPr txBox="1"/>
          <p:nvPr/>
        </p:nvSpPr>
        <p:spPr>
          <a:xfrm>
            <a:off x="4262247" y="4040513"/>
            <a:ext cx="3584944" cy="2011513"/>
          </a:xfrm>
          <a:prstGeom prst="rect">
            <a:avLst/>
          </a:prstGeom>
          <a:solidFill>
            <a:schemeClr val="bg1"/>
          </a:solidFill>
          <a:ln>
            <a:noFill/>
          </a:ln>
        </p:spPr>
        <p:txBody>
          <a:bodyPr wrap="square">
            <a:spAutoFit/>
          </a:bodyPr>
          <a:lstStyle/>
          <a:p>
            <a:pPr algn="ctr">
              <a:lnSpc>
                <a:spcPct val="150000"/>
              </a:lnSpc>
            </a:pPr>
            <a:r>
              <a:rPr lang="en-US" sz="1700" dirty="0">
                <a:solidFill>
                  <a:srgbClr val="203864"/>
                </a:solidFill>
                <a:latin typeface="Rubik" pitchFamily="2" charset="-79"/>
                <a:cs typeface="Rubik" pitchFamily="2" charset="-79"/>
              </a:rPr>
              <a:t>Through play, children discover the world around them and learn important life skills in a fun and relaxing way, including problem-solving and communication skills.</a:t>
            </a:r>
            <a:endParaRPr lang="ar-BH" sz="1700" dirty="0">
              <a:solidFill>
                <a:srgbClr val="203864"/>
              </a:solidFill>
              <a:latin typeface="Rubik" pitchFamily="2" charset="-79"/>
              <a:cs typeface="Rubik" pitchFamily="2" charset="-79"/>
            </a:endParaRPr>
          </a:p>
        </p:txBody>
      </p:sp>
      <p:sp>
        <p:nvSpPr>
          <p:cNvPr id="8" name="TextBox 7">
            <a:extLst>
              <a:ext uri="{FF2B5EF4-FFF2-40B4-BE49-F238E27FC236}">
                <a16:creationId xmlns:a16="http://schemas.microsoft.com/office/drawing/2014/main" id="{1356E7CB-871A-C297-64BB-C3B01EDA825D}"/>
              </a:ext>
            </a:extLst>
          </p:cNvPr>
          <p:cNvSpPr txBox="1"/>
          <p:nvPr/>
        </p:nvSpPr>
        <p:spPr>
          <a:xfrm>
            <a:off x="7984876" y="4004287"/>
            <a:ext cx="4082820" cy="2626168"/>
          </a:xfrm>
          <a:prstGeom prst="rect">
            <a:avLst/>
          </a:prstGeom>
          <a:solidFill>
            <a:schemeClr val="bg1"/>
          </a:solidFill>
          <a:ln>
            <a:noFill/>
          </a:ln>
        </p:spPr>
        <p:txBody>
          <a:bodyPr wrap="square">
            <a:spAutoFit/>
          </a:bodyPr>
          <a:lstStyle/>
          <a:p>
            <a:pPr algn="ctr">
              <a:lnSpc>
                <a:spcPct val="150000"/>
              </a:lnSpc>
            </a:pPr>
            <a:r>
              <a:rPr lang="en-US" sz="1600" dirty="0">
                <a:solidFill>
                  <a:srgbClr val="203864"/>
                </a:solidFill>
                <a:latin typeface="Rubik" pitchFamily="2" charset="-79"/>
                <a:cs typeface="Rubik" pitchFamily="2" charset="-79"/>
              </a:rPr>
              <a:t>It does not mean free play without purpose or planning, but rather refers to educational play activities carefully planned by the teacher to support the child’s growth and development through diverse experiences, matching their abilities and interests.</a:t>
            </a:r>
            <a:endParaRPr lang="ar-BH" sz="1600" dirty="0">
              <a:solidFill>
                <a:srgbClr val="203864"/>
              </a:solidFill>
              <a:latin typeface="Rubik" pitchFamily="2" charset="-79"/>
              <a:cs typeface="Rubik" pitchFamily="2" charset="-79"/>
            </a:endParaRPr>
          </a:p>
        </p:txBody>
      </p:sp>
      <p:pic>
        <p:nvPicPr>
          <p:cNvPr id="10" name="Picture 9" descr="A group of children sitting at a table&#10;&#10;Description automatically generated">
            <a:extLst>
              <a:ext uri="{FF2B5EF4-FFF2-40B4-BE49-F238E27FC236}">
                <a16:creationId xmlns:a16="http://schemas.microsoft.com/office/drawing/2014/main" id="{5CA73B43-470F-827F-5171-D94EF6E0B4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11822" y="1327494"/>
            <a:ext cx="3628929" cy="2414486"/>
          </a:xfrm>
          <a:prstGeom prst="rect">
            <a:avLst/>
          </a:prstGeom>
          <a:ln>
            <a:solidFill>
              <a:srgbClr val="118210"/>
            </a:solidFill>
          </a:ln>
        </p:spPr>
      </p:pic>
      <p:pic>
        <p:nvPicPr>
          <p:cNvPr id="12" name="Picture 11" descr="A child playing on a playground&#10;&#10;Description automatically generated">
            <a:extLst>
              <a:ext uri="{FF2B5EF4-FFF2-40B4-BE49-F238E27FC236}">
                <a16:creationId xmlns:a16="http://schemas.microsoft.com/office/drawing/2014/main" id="{607871CB-C3A8-2DF8-4422-097E2A1BFD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2247" y="1327494"/>
            <a:ext cx="3628929" cy="2414486"/>
          </a:xfrm>
          <a:prstGeom prst="rect">
            <a:avLst/>
          </a:prstGeom>
          <a:ln>
            <a:solidFill>
              <a:srgbClr val="118210"/>
            </a:solidFill>
          </a:ln>
        </p:spPr>
      </p:pic>
      <p:pic>
        <p:nvPicPr>
          <p:cNvPr id="14" name="Picture 13" descr="A young girls playing with toys&#10;&#10;Description automatically generated">
            <a:extLst>
              <a:ext uri="{FF2B5EF4-FFF2-40B4-BE49-F238E27FC236}">
                <a16:creationId xmlns:a16="http://schemas.microsoft.com/office/drawing/2014/main" id="{227840B2-983D-5702-9366-75268ED380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673" y="1327494"/>
            <a:ext cx="3628928" cy="2414486"/>
          </a:xfrm>
          <a:prstGeom prst="rect">
            <a:avLst/>
          </a:prstGeom>
          <a:ln w="28575">
            <a:solidFill>
              <a:srgbClr val="118210"/>
            </a:solidFill>
          </a:ln>
        </p:spPr>
      </p:pic>
    </p:spTree>
    <p:extLst>
      <p:ext uri="{BB962C8B-B14F-4D97-AF65-F5344CB8AC3E}">
        <p14:creationId xmlns:p14="http://schemas.microsoft.com/office/powerpoint/2010/main" val="2243452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C03F9-E9A2-8906-093C-5D953636A31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9DA3E54-37F1-72A5-6A44-67D120A2A6B9}"/>
              </a:ext>
            </a:extLst>
          </p:cNvPr>
          <p:cNvSpPr>
            <a:spLocks noGrp="1"/>
          </p:cNvSpPr>
          <p:nvPr>
            <p:ph type="title"/>
          </p:nvPr>
        </p:nvSpPr>
        <p:spPr>
          <a:xfrm>
            <a:off x="424058" y="169401"/>
            <a:ext cx="10196744" cy="744584"/>
          </a:xfrm>
        </p:spPr>
        <p:txBody>
          <a:bodyPr>
            <a:normAutofit/>
          </a:bodyPr>
          <a:lstStyle/>
          <a:p>
            <a:pPr algn="l"/>
            <a:r>
              <a:rPr lang="en-US" sz="3200" b="1" dirty="0">
                <a:solidFill>
                  <a:srgbClr val="203864"/>
                </a:solidFill>
                <a:latin typeface="Rubik" pitchFamily="2" charset="-79"/>
                <a:cs typeface="Rubik" pitchFamily="2" charset="-79"/>
              </a:rPr>
              <a:t>Play in scientific research</a:t>
            </a:r>
          </a:p>
        </p:txBody>
      </p:sp>
      <p:sp>
        <p:nvSpPr>
          <p:cNvPr id="4" name="TextBox 3">
            <a:extLst>
              <a:ext uri="{FF2B5EF4-FFF2-40B4-BE49-F238E27FC236}">
                <a16:creationId xmlns:a16="http://schemas.microsoft.com/office/drawing/2014/main" id="{C3FDEC8C-D86A-8B6F-BCCB-938C5D285D34}"/>
              </a:ext>
            </a:extLst>
          </p:cNvPr>
          <p:cNvSpPr txBox="1"/>
          <p:nvPr/>
        </p:nvSpPr>
        <p:spPr>
          <a:xfrm>
            <a:off x="118555" y="2464315"/>
            <a:ext cx="4609109" cy="1201034"/>
          </a:xfrm>
          <a:prstGeom prst="rect">
            <a:avLst/>
          </a:prstGeom>
          <a:noFill/>
          <a:ln>
            <a:noFill/>
          </a:ln>
        </p:spPr>
        <p:txBody>
          <a:bodyPr wrap="square">
            <a:spAutoFit/>
          </a:bodyPr>
          <a:lstStyle/>
          <a:p>
            <a:pPr algn="ctr">
              <a:lnSpc>
                <a:spcPct val="150000"/>
              </a:lnSpc>
            </a:pPr>
            <a:r>
              <a:rPr lang="en-US" sz="3200" b="1" dirty="0">
                <a:solidFill>
                  <a:srgbClr val="F68520"/>
                </a:solidFill>
                <a:latin typeface="Rubik" pitchFamily="2" charset="-79"/>
                <a:cs typeface="Rubik" pitchFamily="2" charset="-79"/>
              </a:rPr>
              <a:t>34% </a:t>
            </a:r>
            <a:r>
              <a:rPr lang="en-US" dirty="0">
                <a:solidFill>
                  <a:srgbClr val="203864"/>
                </a:solidFill>
                <a:latin typeface="Rubik" pitchFamily="2" charset="-79"/>
                <a:cs typeface="Rubik" pitchFamily="2" charset="-79"/>
              </a:rPr>
              <a:t>Development of cognitive skills such as memory and critical thinking</a:t>
            </a:r>
            <a:endParaRPr lang="ar-BH" dirty="0">
              <a:solidFill>
                <a:srgbClr val="203864"/>
              </a:solidFill>
              <a:latin typeface="Rubik" pitchFamily="2" charset="-79"/>
              <a:cs typeface="Rubik" pitchFamily="2" charset="-79"/>
            </a:endParaRPr>
          </a:p>
        </p:txBody>
      </p:sp>
      <p:sp>
        <p:nvSpPr>
          <p:cNvPr id="5" name="TextBox 4">
            <a:extLst>
              <a:ext uri="{FF2B5EF4-FFF2-40B4-BE49-F238E27FC236}">
                <a16:creationId xmlns:a16="http://schemas.microsoft.com/office/drawing/2014/main" id="{25842163-CFDE-1179-A41A-BEEA506AD69A}"/>
              </a:ext>
            </a:extLst>
          </p:cNvPr>
          <p:cNvSpPr txBox="1"/>
          <p:nvPr/>
        </p:nvSpPr>
        <p:spPr>
          <a:xfrm>
            <a:off x="4774224" y="2459427"/>
            <a:ext cx="3601587" cy="1201034"/>
          </a:xfrm>
          <a:prstGeom prst="rect">
            <a:avLst/>
          </a:prstGeom>
          <a:noFill/>
          <a:ln>
            <a:noFill/>
          </a:ln>
        </p:spPr>
        <p:txBody>
          <a:bodyPr wrap="square">
            <a:spAutoFit/>
          </a:bodyPr>
          <a:lstStyle/>
          <a:p>
            <a:pPr algn="ctr">
              <a:lnSpc>
                <a:spcPct val="150000"/>
              </a:lnSpc>
            </a:pPr>
            <a:r>
              <a:rPr lang="ar-BH" sz="3200" b="1" dirty="0">
                <a:solidFill>
                  <a:srgbClr val="F68520"/>
                </a:solidFill>
                <a:latin typeface="Rubik" pitchFamily="2" charset="-79"/>
                <a:cs typeface="Rubik" pitchFamily="2" charset="-79"/>
              </a:rPr>
              <a:t>75%</a:t>
            </a:r>
            <a:r>
              <a:rPr lang="ar-BH" dirty="0">
                <a:solidFill>
                  <a:srgbClr val="203864"/>
                </a:solidFill>
                <a:latin typeface="Rubik" pitchFamily="2" charset="-79"/>
                <a:cs typeface="Rubik" pitchFamily="2" charset="-79"/>
              </a:rPr>
              <a:t> </a:t>
            </a:r>
            <a:r>
              <a:rPr lang="en-US" dirty="0">
                <a:solidFill>
                  <a:srgbClr val="203864"/>
                </a:solidFill>
                <a:latin typeface="Rubik" pitchFamily="2" charset="-79"/>
                <a:cs typeface="Rubik" pitchFamily="2" charset="-79"/>
              </a:rPr>
              <a:t> Show higher empathy and ability to resolve conflicts</a:t>
            </a:r>
            <a:endParaRPr lang="ar-BH" dirty="0">
              <a:solidFill>
                <a:srgbClr val="203864"/>
              </a:solidFill>
              <a:latin typeface="Rubik" pitchFamily="2" charset="-79"/>
              <a:cs typeface="Rubik" pitchFamily="2" charset="-79"/>
            </a:endParaRPr>
          </a:p>
        </p:txBody>
      </p:sp>
      <p:sp>
        <p:nvSpPr>
          <p:cNvPr id="7" name="TextBox 6">
            <a:extLst>
              <a:ext uri="{FF2B5EF4-FFF2-40B4-BE49-F238E27FC236}">
                <a16:creationId xmlns:a16="http://schemas.microsoft.com/office/drawing/2014/main" id="{5999E40F-6EDF-C273-9F0D-08520D26B93B}"/>
              </a:ext>
            </a:extLst>
          </p:cNvPr>
          <p:cNvSpPr txBox="1"/>
          <p:nvPr/>
        </p:nvSpPr>
        <p:spPr>
          <a:xfrm>
            <a:off x="424058" y="894295"/>
            <a:ext cx="11343883" cy="646331"/>
          </a:xfrm>
          <a:prstGeom prst="rect">
            <a:avLst/>
          </a:prstGeom>
          <a:noFill/>
        </p:spPr>
        <p:txBody>
          <a:bodyPr wrap="square">
            <a:spAutoFit/>
          </a:bodyPr>
          <a:lstStyle/>
          <a:p>
            <a:pPr algn="l"/>
            <a:r>
              <a:rPr lang="en-US" dirty="0">
                <a:solidFill>
                  <a:srgbClr val="203864"/>
                </a:solidFill>
                <a:latin typeface="Rubik" pitchFamily="2" charset="-79"/>
                <a:cs typeface="Rubik" pitchFamily="2" charset="-79"/>
              </a:rPr>
              <a:t>Data from studies comparing the effect of play on children’s learning compared to children who learned in a traditional setting:</a:t>
            </a:r>
            <a:endParaRPr lang="en-GB" dirty="0">
              <a:solidFill>
                <a:srgbClr val="203864"/>
              </a:solidFill>
              <a:latin typeface="Rubik" pitchFamily="2" charset="-79"/>
              <a:cs typeface="Rubik" pitchFamily="2" charset="-79"/>
            </a:endParaRPr>
          </a:p>
        </p:txBody>
      </p:sp>
      <p:sp>
        <p:nvSpPr>
          <p:cNvPr id="8" name="TextBox 7">
            <a:extLst>
              <a:ext uri="{FF2B5EF4-FFF2-40B4-BE49-F238E27FC236}">
                <a16:creationId xmlns:a16="http://schemas.microsoft.com/office/drawing/2014/main" id="{B8E02782-2D01-1124-8985-9EADCBAC944B}"/>
              </a:ext>
            </a:extLst>
          </p:cNvPr>
          <p:cNvSpPr txBox="1"/>
          <p:nvPr/>
        </p:nvSpPr>
        <p:spPr>
          <a:xfrm>
            <a:off x="8483435" y="2532248"/>
            <a:ext cx="3708565" cy="1201034"/>
          </a:xfrm>
          <a:prstGeom prst="rect">
            <a:avLst/>
          </a:prstGeom>
          <a:noFill/>
          <a:ln>
            <a:noFill/>
          </a:ln>
        </p:spPr>
        <p:txBody>
          <a:bodyPr wrap="square">
            <a:spAutoFit/>
          </a:bodyPr>
          <a:lstStyle/>
          <a:p>
            <a:pPr algn="ctr">
              <a:lnSpc>
                <a:spcPct val="150000"/>
              </a:lnSpc>
            </a:pPr>
            <a:r>
              <a:rPr lang="ar-BH" sz="3200" b="1" dirty="0">
                <a:solidFill>
                  <a:srgbClr val="F68520"/>
                </a:solidFill>
                <a:latin typeface="Rubik" pitchFamily="2" charset="-79"/>
                <a:cs typeface="Rubik" pitchFamily="2" charset="-79"/>
              </a:rPr>
              <a:t>30%</a:t>
            </a:r>
            <a:r>
              <a:rPr lang="ar-BH" dirty="0">
                <a:solidFill>
                  <a:srgbClr val="203864"/>
                </a:solidFill>
                <a:latin typeface="Rubik" pitchFamily="2" charset="-79"/>
                <a:cs typeface="Rubik" pitchFamily="2" charset="-79"/>
              </a:rPr>
              <a:t> </a:t>
            </a:r>
            <a:r>
              <a:rPr lang="en-US" dirty="0">
                <a:solidFill>
                  <a:srgbClr val="203864"/>
                </a:solidFill>
                <a:latin typeface="Rubik" pitchFamily="2" charset="-79"/>
                <a:cs typeface="Rubik" pitchFamily="2" charset="-79"/>
              </a:rPr>
              <a:t> language development and learned vocabulary </a:t>
            </a:r>
            <a:endParaRPr lang="ar-BH" dirty="0">
              <a:solidFill>
                <a:srgbClr val="203864"/>
              </a:solidFill>
              <a:latin typeface="Rubik" pitchFamily="2" charset="-79"/>
              <a:cs typeface="Rubik" pitchFamily="2" charset="-79"/>
            </a:endParaRPr>
          </a:p>
        </p:txBody>
      </p:sp>
      <p:sp>
        <p:nvSpPr>
          <p:cNvPr id="9" name="TextBox 8">
            <a:extLst>
              <a:ext uri="{FF2B5EF4-FFF2-40B4-BE49-F238E27FC236}">
                <a16:creationId xmlns:a16="http://schemas.microsoft.com/office/drawing/2014/main" id="{9F2FE228-6FED-EFCA-BA09-3BEE76758D2A}"/>
              </a:ext>
            </a:extLst>
          </p:cNvPr>
          <p:cNvSpPr txBox="1"/>
          <p:nvPr/>
        </p:nvSpPr>
        <p:spPr>
          <a:xfrm>
            <a:off x="1689903" y="4820527"/>
            <a:ext cx="4163686" cy="1201034"/>
          </a:xfrm>
          <a:prstGeom prst="rect">
            <a:avLst/>
          </a:prstGeom>
          <a:solidFill>
            <a:schemeClr val="bg1"/>
          </a:solidFill>
          <a:ln>
            <a:noFill/>
          </a:ln>
        </p:spPr>
        <p:txBody>
          <a:bodyPr wrap="square">
            <a:spAutoFit/>
          </a:bodyPr>
          <a:lstStyle/>
          <a:p>
            <a:pPr algn="ctr">
              <a:lnSpc>
                <a:spcPct val="150000"/>
              </a:lnSpc>
            </a:pPr>
            <a:r>
              <a:rPr lang="ar-BH" sz="3200" b="1" dirty="0">
                <a:solidFill>
                  <a:srgbClr val="F68520"/>
                </a:solidFill>
                <a:latin typeface="Rubik" pitchFamily="2" charset="-79"/>
                <a:cs typeface="Rubik" pitchFamily="2" charset="-79"/>
              </a:rPr>
              <a:t>45%</a:t>
            </a:r>
            <a:r>
              <a:rPr lang="ar-BH" dirty="0">
                <a:solidFill>
                  <a:srgbClr val="203864"/>
                </a:solidFill>
                <a:latin typeface="Rubik" pitchFamily="2" charset="-79"/>
                <a:cs typeface="Rubik" pitchFamily="2" charset="-79"/>
              </a:rPr>
              <a:t>  </a:t>
            </a:r>
            <a:r>
              <a:rPr lang="en-US" dirty="0">
                <a:solidFill>
                  <a:srgbClr val="203864"/>
                </a:solidFill>
                <a:latin typeface="Rubik" pitchFamily="2" charset="-79"/>
                <a:cs typeface="Rubik" pitchFamily="2" charset="-79"/>
              </a:rPr>
              <a:t> More likely to excel in reading, writing and math at school</a:t>
            </a:r>
            <a:endParaRPr lang="ar-BH" dirty="0">
              <a:solidFill>
                <a:srgbClr val="203864"/>
              </a:solidFill>
              <a:latin typeface="Rubik" pitchFamily="2" charset="-79"/>
              <a:cs typeface="Rubik" pitchFamily="2" charset="-79"/>
            </a:endParaRPr>
          </a:p>
        </p:txBody>
      </p:sp>
      <p:sp>
        <p:nvSpPr>
          <p:cNvPr id="11" name="TextBox 10">
            <a:extLst>
              <a:ext uri="{FF2B5EF4-FFF2-40B4-BE49-F238E27FC236}">
                <a16:creationId xmlns:a16="http://schemas.microsoft.com/office/drawing/2014/main" id="{27A069CC-9AEF-C787-EFB5-2513657E2B0E}"/>
              </a:ext>
            </a:extLst>
          </p:cNvPr>
          <p:cNvSpPr txBox="1"/>
          <p:nvPr/>
        </p:nvSpPr>
        <p:spPr>
          <a:xfrm>
            <a:off x="6615546" y="4878039"/>
            <a:ext cx="3886551" cy="1201034"/>
          </a:xfrm>
          <a:prstGeom prst="rect">
            <a:avLst/>
          </a:prstGeom>
          <a:solidFill>
            <a:schemeClr val="bg1"/>
          </a:solidFill>
          <a:ln>
            <a:noFill/>
          </a:ln>
        </p:spPr>
        <p:txBody>
          <a:bodyPr wrap="square">
            <a:spAutoFit/>
          </a:bodyPr>
          <a:lstStyle/>
          <a:p>
            <a:pPr algn="ctr">
              <a:lnSpc>
                <a:spcPct val="150000"/>
              </a:lnSpc>
            </a:pPr>
            <a:r>
              <a:rPr lang="ar-BH" sz="3200" b="1" dirty="0">
                <a:solidFill>
                  <a:srgbClr val="F68520"/>
                </a:solidFill>
                <a:latin typeface="Rubik" pitchFamily="2" charset="-79"/>
                <a:cs typeface="Rubik" pitchFamily="2" charset="-79"/>
              </a:rPr>
              <a:t>40% </a:t>
            </a:r>
            <a:r>
              <a:rPr lang="en-US" dirty="0">
                <a:solidFill>
                  <a:srgbClr val="203864"/>
                </a:solidFill>
                <a:latin typeface="Rubik" pitchFamily="2" charset="-79"/>
                <a:cs typeface="Rubik" pitchFamily="2" charset="-79"/>
              </a:rPr>
              <a:t> Development in gross and fine motor skill</a:t>
            </a:r>
            <a:endParaRPr lang="ar-BH" dirty="0">
              <a:solidFill>
                <a:srgbClr val="203864"/>
              </a:solidFill>
              <a:latin typeface="Rubik" pitchFamily="2" charset="-79"/>
              <a:cs typeface="Rubik" pitchFamily="2" charset="-79"/>
            </a:endParaRPr>
          </a:p>
        </p:txBody>
      </p:sp>
      <p:pic>
        <p:nvPicPr>
          <p:cNvPr id="14" name="Graphic 13" descr="Head with gears outline">
            <a:extLst>
              <a:ext uri="{FF2B5EF4-FFF2-40B4-BE49-F238E27FC236}">
                <a16:creationId xmlns:a16="http://schemas.microsoft.com/office/drawing/2014/main" id="{CCEFC067-0CF0-C76D-5600-714DDD00D8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5909" y="1809442"/>
            <a:ext cx="914400" cy="914400"/>
          </a:xfrm>
          <a:prstGeom prst="rect">
            <a:avLst/>
          </a:prstGeom>
        </p:spPr>
      </p:pic>
      <p:pic>
        <p:nvPicPr>
          <p:cNvPr id="16" name="Graphic 15" descr="Run outline">
            <a:extLst>
              <a:ext uri="{FF2B5EF4-FFF2-40B4-BE49-F238E27FC236}">
                <a16:creationId xmlns:a16="http://schemas.microsoft.com/office/drawing/2014/main" id="{BC49F3AA-334F-DA40-E63D-972937836C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4872" y="4203774"/>
            <a:ext cx="914400" cy="914400"/>
          </a:xfrm>
          <a:prstGeom prst="rect">
            <a:avLst/>
          </a:prstGeom>
        </p:spPr>
      </p:pic>
      <p:pic>
        <p:nvPicPr>
          <p:cNvPr id="18" name="Graphic 17" descr="Group success outline">
            <a:extLst>
              <a:ext uri="{FF2B5EF4-FFF2-40B4-BE49-F238E27FC236}">
                <a16:creationId xmlns:a16="http://schemas.microsoft.com/office/drawing/2014/main" id="{43CE35BA-ABBF-DAA5-7325-403904E8A0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8401" y="4193886"/>
            <a:ext cx="914400" cy="914400"/>
          </a:xfrm>
          <a:prstGeom prst="rect">
            <a:avLst/>
          </a:prstGeom>
        </p:spPr>
      </p:pic>
      <p:pic>
        <p:nvPicPr>
          <p:cNvPr id="20" name="Graphic 19" descr="Chat outline">
            <a:extLst>
              <a:ext uri="{FF2B5EF4-FFF2-40B4-BE49-F238E27FC236}">
                <a16:creationId xmlns:a16="http://schemas.microsoft.com/office/drawing/2014/main" id="{708A7BC3-8ABC-91D8-ACED-3B600177A8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89779" y="1890892"/>
            <a:ext cx="914400" cy="914400"/>
          </a:xfrm>
          <a:prstGeom prst="rect">
            <a:avLst/>
          </a:prstGeom>
        </p:spPr>
      </p:pic>
      <p:pic>
        <p:nvPicPr>
          <p:cNvPr id="22" name="Graphic 21" descr="Badge Heart outline">
            <a:extLst>
              <a:ext uri="{FF2B5EF4-FFF2-40B4-BE49-F238E27FC236}">
                <a16:creationId xmlns:a16="http://schemas.microsoft.com/office/drawing/2014/main" id="{3CE4447B-BD0D-CA5A-71AA-79E95AB034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17839" y="1779939"/>
            <a:ext cx="914400" cy="914400"/>
          </a:xfrm>
          <a:prstGeom prst="rect">
            <a:avLst/>
          </a:prstGeom>
        </p:spPr>
      </p:pic>
    </p:spTree>
    <p:extLst>
      <p:ext uri="{BB962C8B-B14F-4D97-AF65-F5344CB8AC3E}">
        <p14:creationId xmlns:p14="http://schemas.microsoft.com/office/powerpoint/2010/main" val="302516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pic>
        <p:nvPicPr>
          <p:cNvPr id="4" name="Picture 3" descr="A child playing in a sandbox&#10;&#10;Description automatically generated">
            <a:extLst>
              <a:ext uri="{FF2B5EF4-FFF2-40B4-BE49-F238E27FC236}">
                <a16:creationId xmlns:a16="http://schemas.microsoft.com/office/drawing/2014/main" id="{4D2E369F-0D96-2248-F552-4D49BAC28F63}"/>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9131" t="8881" r="21821" b="4658"/>
          <a:stretch/>
        </p:blipFill>
        <p:spPr>
          <a:xfrm>
            <a:off x="7136468" y="897071"/>
            <a:ext cx="5055532" cy="5960929"/>
          </a:xfrm>
          <a:prstGeom prst="rect">
            <a:avLst/>
          </a:prstGeom>
        </p:spPr>
      </p:pic>
      <p:sp>
        <p:nvSpPr>
          <p:cNvPr id="3" name="TextBox 2">
            <a:extLst>
              <a:ext uri="{FF2B5EF4-FFF2-40B4-BE49-F238E27FC236}">
                <a16:creationId xmlns:a16="http://schemas.microsoft.com/office/drawing/2014/main" id="{C5EB6A85-D9B4-8B31-AE2B-57CA8C6CF001}"/>
              </a:ext>
            </a:extLst>
          </p:cNvPr>
          <p:cNvSpPr txBox="1"/>
          <p:nvPr/>
        </p:nvSpPr>
        <p:spPr>
          <a:xfrm>
            <a:off x="319943" y="1606953"/>
            <a:ext cx="6441072" cy="461665"/>
          </a:xfrm>
          <a:prstGeom prst="rect">
            <a:avLst/>
          </a:prstGeom>
          <a:solidFill>
            <a:schemeClr val="accent1"/>
          </a:solidFill>
        </p:spPr>
        <p:txBody>
          <a:bodyPr wrap="square">
            <a:spAutoFit/>
          </a:bodyPr>
          <a:lstStyle/>
          <a:p>
            <a:r>
              <a:rPr lang="en-US" sz="2400" b="1" dirty="0">
                <a:solidFill>
                  <a:schemeClr val="bg1"/>
                </a:solidFill>
                <a:latin typeface="Rubik" pitchFamily="2" charset="-79"/>
                <a:cs typeface="Rubik" pitchFamily="2" charset="-79"/>
              </a:rPr>
              <a:t>Where to obtain data and evidence? </a:t>
            </a:r>
          </a:p>
        </p:txBody>
      </p:sp>
      <p:sp>
        <p:nvSpPr>
          <p:cNvPr id="15" name="Rectangle 14">
            <a:extLst>
              <a:ext uri="{FF2B5EF4-FFF2-40B4-BE49-F238E27FC236}">
                <a16:creationId xmlns:a16="http://schemas.microsoft.com/office/drawing/2014/main" id="{9F27A5FE-ACC7-5586-7AB1-41B1B3348997}"/>
              </a:ext>
            </a:extLst>
          </p:cNvPr>
          <p:cNvSpPr/>
          <p:nvPr/>
        </p:nvSpPr>
        <p:spPr>
          <a:xfrm rot="20988546">
            <a:off x="9990665" y="4468099"/>
            <a:ext cx="326543" cy="421498"/>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sp>
        <p:nvSpPr>
          <p:cNvPr id="8" name="Title 1">
            <a:extLst>
              <a:ext uri="{FF2B5EF4-FFF2-40B4-BE49-F238E27FC236}">
                <a16:creationId xmlns:a16="http://schemas.microsoft.com/office/drawing/2014/main" id="{A9A1AA69-3FE9-40A0-DD55-46A265122E77}"/>
              </a:ext>
            </a:extLst>
          </p:cNvPr>
          <p:cNvSpPr>
            <a:spLocks noGrp="1"/>
          </p:cNvSpPr>
          <p:nvPr>
            <p:ph type="title"/>
          </p:nvPr>
        </p:nvSpPr>
        <p:spPr>
          <a:xfrm>
            <a:off x="0" y="3931"/>
            <a:ext cx="10196744" cy="744584"/>
          </a:xfrm>
        </p:spPr>
        <p:txBody>
          <a:bodyPr>
            <a:normAutofit/>
          </a:bodyPr>
          <a:lstStyle/>
          <a:p>
            <a:r>
              <a:rPr lang="en-US" sz="3200" dirty="0">
                <a:solidFill>
                  <a:schemeClr val="accent2"/>
                </a:solidFill>
                <a:latin typeface="Rubik" pitchFamily="2" charset="-79"/>
                <a:cs typeface="Rubik" pitchFamily="2" charset="-79"/>
              </a:rPr>
              <a:t>Aspect 2: </a:t>
            </a:r>
            <a:r>
              <a:rPr lang="en-US" sz="3200" b="1" dirty="0">
                <a:solidFill>
                  <a:schemeClr val="tx2"/>
                </a:solidFill>
                <a:latin typeface="Rubik" pitchFamily="2" charset="-79"/>
                <a:cs typeface="Rubik" pitchFamily="2" charset="-79"/>
              </a:rPr>
              <a:t>Child Initiated Learning </a:t>
            </a:r>
          </a:p>
        </p:txBody>
      </p:sp>
      <p:grpSp>
        <p:nvGrpSpPr>
          <p:cNvPr id="2" name="Group 1">
            <a:extLst>
              <a:ext uri="{FF2B5EF4-FFF2-40B4-BE49-F238E27FC236}">
                <a16:creationId xmlns:a16="http://schemas.microsoft.com/office/drawing/2014/main" id="{6541B745-976E-656E-C1AF-D9579AD7DF35}"/>
              </a:ext>
            </a:extLst>
          </p:cNvPr>
          <p:cNvGrpSpPr/>
          <p:nvPr/>
        </p:nvGrpSpPr>
        <p:grpSpPr>
          <a:xfrm>
            <a:off x="319943" y="2692881"/>
            <a:ext cx="6441072" cy="2569087"/>
            <a:chOff x="890435" y="1834749"/>
            <a:chExt cx="7525845" cy="1279569"/>
          </a:xfrm>
        </p:grpSpPr>
        <p:sp>
          <p:nvSpPr>
            <p:cNvPr id="5" name="TextBox 4">
              <a:extLst>
                <a:ext uri="{FF2B5EF4-FFF2-40B4-BE49-F238E27FC236}">
                  <a16:creationId xmlns:a16="http://schemas.microsoft.com/office/drawing/2014/main" id="{8F72A9E2-15D3-1CE6-C04B-A3C4E9D256FA}"/>
                </a:ext>
              </a:extLst>
            </p:cNvPr>
            <p:cNvSpPr txBox="1"/>
            <p:nvPr/>
          </p:nvSpPr>
          <p:spPr>
            <a:xfrm>
              <a:off x="890435" y="1834749"/>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Observation of learning experiences</a:t>
              </a:r>
            </a:p>
          </p:txBody>
        </p:sp>
        <p:sp>
          <p:nvSpPr>
            <p:cNvPr id="7" name="TextBox 6">
              <a:extLst>
                <a:ext uri="{FF2B5EF4-FFF2-40B4-BE49-F238E27FC236}">
                  <a16:creationId xmlns:a16="http://schemas.microsoft.com/office/drawing/2014/main" id="{9884BD91-D325-1BF5-A0F0-3F3C6D6C6022}"/>
                </a:ext>
              </a:extLst>
            </p:cNvPr>
            <p:cNvSpPr txBox="1"/>
            <p:nvPr/>
          </p:nvSpPr>
          <p:spPr>
            <a:xfrm>
              <a:off x="890435" y="2191788"/>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Interaction with the children </a:t>
              </a:r>
            </a:p>
          </p:txBody>
        </p:sp>
        <p:sp>
          <p:nvSpPr>
            <p:cNvPr id="9" name="TextBox 8">
              <a:extLst>
                <a:ext uri="{FF2B5EF4-FFF2-40B4-BE49-F238E27FC236}">
                  <a16:creationId xmlns:a16="http://schemas.microsoft.com/office/drawing/2014/main" id="{0108F4F7-D83E-2F85-77D6-616BC94E0F99}"/>
                </a:ext>
              </a:extLst>
            </p:cNvPr>
            <p:cNvSpPr txBox="1"/>
            <p:nvPr/>
          </p:nvSpPr>
          <p:spPr>
            <a:xfrm>
              <a:off x="890435" y="2562134"/>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Evaluation of learning plans</a:t>
              </a:r>
            </a:p>
          </p:txBody>
        </p:sp>
        <p:sp>
          <p:nvSpPr>
            <p:cNvPr id="10" name="TextBox 9">
              <a:extLst>
                <a:ext uri="{FF2B5EF4-FFF2-40B4-BE49-F238E27FC236}">
                  <a16:creationId xmlns:a16="http://schemas.microsoft.com/office/drawing/2014/main" id="{AF3918C8-3811-C374-DB3D-168931F598FE}"/>
                </a:ext>
              </a:extLst>
            </p:cNvPr>
            <p:cNvSpPr txBox="1"/>
            <p:nvPr/>
          </p:nvSpPr>
          <p:spPr>
            <a:xfrm>
              <a:off x="890435" y="2903765"/>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Assessing children’s outcomes.</a:t>
              </a:r>
            </a:p>
          </p:txBody>
        </p:sp>
      </p:grpSp>
    </p:spTree>
    <p:extLst>
      <p:ext uri="{BB962C8B-B14F-4D97-AF65-F5344CB8AC3E}">
        <p14:creationId xmlns:p14="http://schemas.microsoft.com/office/powerpoint/2010/main" val="383777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1502-6023-209C-6CB3-5C499A503CCF}"/>
              </a:ext>
            </a:extLst>
          </p:cNvPr>
          <p:cNvSpPr>
            <a:spLocks noGrp="1"/>
          </p:cNvSpPr>
          <p:nvPr>
            <p:ph type="title"/>
          </p:nvPr>
        </p:nvSpPr>
        <p:spPr>
          <a:xfrm>
            <a:off x="0" y="83900"/>
            <a:ext cx="10196744" cy="744584"/>
          </a:xfrm>
        </p:spPr>
        <p:txBody>
          <a:bodyPr>
            <a:normAutofit/>
          </a:bodyPr>
          <a:lstStyle/>
          <a:p>
            <a:r>
              <a:rPr lang="en-US" sz="3200" dirty="0">
                <a:solidFill>
                  <a:schemeClr val="accent2"/>
                </a:solidFill>
                <a:latin typeface="Rubik" pitchFamily="2" charset="-79"/>
                <a:cs typeface="Rubik" pitchFamily="2" charset="-79"/>
              </a:rPr>
              <a:t>Aspect 3: </a:t>
            </a:r>
            <a:r>
              <a:rPr lang="en-US" sz="3200" b="1" dirty="0">
                <a:solidFill>
                  <a:schemeClr val="accent1"/>
                </a:solidFill>
                <a:latin typeface="Rubik" pitchFamily="2" charset="-79"/>
                <a:cs typeface="Rubik" pitchFamily="2" charset="-79"/>
              </a:rPr>
              <a:t>Leadership and Management</a:t>
            </a:r>
          </a:p>
        </p:txBody>
      </p:sp>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32" name="TextBox 31">
            <a:extLst>
              <a:ext uri="{FF2B5EF4-FFF2-40B4-BE49-F238E27FC236}">
                <a16:creationId xmlns:a16="http://schemas.microsoft.com/office/drawing/2014/main" id="{6F31E06C-BA72-D401-CEFB-2B82A2463C1B}"/>
              </a:ext>
            </a:extLst>
          </p:cNvPr>
          <p:cNvSpPr txBox="1"/>
          <p:nvPr/>
        </p:nvSpPr>
        <p:spPr>
          <a:xfrm>
            <a:off x="473711" y="1507734"/>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3.1 Leadership effectiveness </a:t>
            </a:r>
          </a:p>
        </p:txBody>
      </p:sp>
      <p:sp>
        <p:nvSpPr>
          <p:cNvPr id="42" name="TextBox 41">
            <a:extLst>
              <a:ext uri="{FF2B5EF4-FFF2-40B4-BE49-F238E27FC236}">
                <a16:creationId xmlns:a16="http://schemas.microsoft.com/office/drawing/2014/main" id="{BC1F5673-DAB9-7A98-3627-A19ED28CAC0A}"/>
              </a:ext>
            </a:extLst>
          </p:cNvPr>
          <p:cNvSpPr txBox="1"/>
          <p:nvPr/>
        </p:nvSpPr>
        <p:spPr>
          <a:xfrm>
            <a:off x="473711" y="3896579"/>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3.2 Family and Community Engagement</a:t>
            </a:r>
          </a:p>
        </p:txBody>
      </p:sp>
      <p:grpSp>
        <p:nvGrpSpPr>
          <p:cNvPr id="5" name="Group 4">
            <a:extLst>
              <a:ext uri="{FF2B5EF4-FFF2-40B4-BE49-F238E27FC236}">
                <a16:creationId xmlns:a16="http://schemas.microsoft.com/office/drawing/2014/main" id="{71AF5EFD-6EB8-477F-EDF1-54DB25C1182F}"/>
              </a:ext>
            </a:extLst>
          </p:cNvPr>
          <p:cNvGrpSpPr/>
          <p:nvPr/>
        </p:nvGrpSpPr>
        <p:grpSpPr>
          <a:xfrm>
            <a:off x="590391" y="2117907"/>
            <a:ext cx="2862637" cy="1058875"/>
            <a:chOff x="-946672" y="1797246"/>
            <a:chExt cx="2862637" cy="1058875"/>
          </a:xfrm>
          <a:noFill/>
        </p:grpSpPr>
        <p:sp>
          <p:nvSpPr>
            <p:cNvPr id="9" name="Rectangle 8">
              <a:extLst>
                <a:ext uri="{FF2B5EF4-FFF2-40B4-BE49-F238E27FC236}">
                  <a16:creationId xmlns:a16="http://schemas.microsoft.com/office/drawing/2014/main" id="{30307FDE-AF38-8276-3FC3-B715BDC2D87B}"/>
                </a:ext>
              </a:extLst>
            </p:cNvPr>
            <p:cNvSpPr/>
            <p:nvPr/>
          </p:nvSpPr>
          <p:spPr>
            <a:xfrm>
              <a:off x="-828172" y="179724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8" name="TextBox 7">
              <a:extLst>
                <a:ext uri="{FF2B5EF4-FFF2-40B4-BE49-F238E27FC236}">
                  <a16:creationId xmlns:a16="http://schemas.microsoft.com/office/drawing/2014/main" id="{6586776D-44AE-0AFA-568E-0E7A1C41F0F1}"/>
                </a:ext>
              </a:extLst>
            </p:cNvPr>
            <p:cNvSpPr txBox="1"/>
            <p:nvPr/>
          </p:nvSpPr>
          <p:spPr>
            <a:xfrm>
              <a:off x="-946672" y="1999727"/>
              <a:ext cx="2862637" cy="646331"/>
            </a:xfrm>
            <a:prstGeom prst="rect">
              <a:avLst/>
            </a:prstGeom>
            <a:grpFill/>
            <a:ln>
              <a:noFill/>
            </a:ln>
          </p:spPr>
          <p:txBody>
            <a:bodyPr wrap="square">
              <a:spAutoFit/>
            </a:bodyPr>
            <a:lstStyle/>
            <a:p>
              <a:pPr algn="ctr"/>
              <a:r>
                <a:rPr lang="en-GB" dirty="0">
                  <a:latin typeface="Rubik" pitchFamily="2" charset="-79"/>
                  <a:cs typeface="Rubik" pitchFamily="2" charset="-79"/>
                </a:rPr>
                <a:t>3.1.1 </a:t>
              </a:r>
            </a:p>
            <a:p>
              <a:pPr algn="ctr"/>
              <a:r>
                <a:rPr lang="en-GB" dirty="0">
                  <a:latin typeface="Rubik" pitchFamily="2" charset="-79"/>
                  <a:cs typeface="Rubik" pitchFamily="2" charset="-79"/>
                </a:rPr>
                <a:t>Improvement Planning </a:t>
              </a:r>
            </a:p>
          </p:txBody>
        </p:sp>
      </p:grpSp>
      <p:grpSp>
        <p:nvGrpSpPr>
          <p:cNvPr id="11" name="Group 10">
            <a:extLst>
              <a:ext uri="{FF2B5EF4-FFF2-40B4-BE49-F238E27FC236}">
                <a16:creationId xmlns:a16="http://schemas.microsoft.com/office/drawing/2014/main" id="{66C76AB7-AD2C-EB12-2D57-201ADB062BD8}"/>
              </a:ext>
            </a:extLst>
          </p:cNvPr>
          <p:cNvGrpSpPr/>
          <p:nvPr/>
        </p:nvGrpSpPr>
        <p:grpSpPr>
          <a:xfrm>
            <a:off x="3527135" y="2114117"/>
            <a:ext cx="2806547" cy="1058875"/>
            <a:chOff x="1777197" y="1797246"/>
            <a:chExt cx="2806547" cy="1058875"/>
          </a:xfrm>
          <a:noFill/>
        </p:grpSpPr>
        <p:sp>
          <p:nvSpPr>
            <p:cNvPr id="14" name="Rectangle 13">
              <a:extLst>
                <a:ext uri="{FF2B5EF4-FFF2-40B4-BE49-F238E27FC236}">
                  <a16:creationId xmlns:a16="http://schemas.microsoft.com/office/drawing/2014/main" id="{4B00A6FE-5AF6-4555-11D7-3D9EC01878E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3" name="TextBox 12">
              <a:extLst>
                <a:ext uri="{FF2B5EF4-FFF2-40B4-BE49-F238E27FC236}">
                  <a16:creationId xmlns:a16="http://schemas.microsoft.com/office/drawing/2014/main" id="{4F7DBBB0-956B-CF5A-AB23-CD5FD22F39AF}"/>
                </a:ext>
              </a:extLst>
            </p:cNvPr>
            <p:cNvSpPr txBox="1"/>
            <p:nvPr/>
          </p:nvSpPr>
          <p:spPr>
            <a:xfrm>
              <a:off x="1777197" y="2003517"/>
              <a:ext cx="2806547" cy="646331"/>
            </a:xfrm>
            <a:prstGeom prst="rect">
              <a:avLst/>
            </a:prstGeom>
            <a:grpFill/>
            <a:ln>
              <a:noFill/>
            </a:ln>
          </p:spPr>
          <p:txBody>
            <a:bodyPr wrap="square">
              <a:spAutoFit/>
            </a:bodyPr>
            <a:lstStyle/>
            <a:p>
              <a:pPr algn="ctr"/>
              <a:r>
                <a:rPr lang="en-US" sz="1800" dirty="0">
                  <a:latin typeface="Rubik" pitchFamily="2" charset="-79"/>
                  <a:cs typeface="Rubik" pitchFamily="2" charset="-79"/>
                </a:rPr>
                <a:t>3.1.2 </a:t>
              </a:r>
            </a:p>
            <a:p>
              <a:pPr algn="ctr"/>
              <a:r>
                <a:rPr lang="en-US" dirty="0">
                  <a:latin typeface="Rubik" pitchFamily="2" charset="-79"/>
                  <a:cs typeface="Rubik" pitchFamily="2" charset="-79"/>
                </a:rPr>
                <a:t>M</a:t>
              </a:r>
              <a:r>
                <a:rPr lang="en-US" sz="1800" dirty="0">
                  <a:latin typeface="Rubik" pitchFamily="2" charset="-79"/>
                  <a:cs typeface="Rubik" pitchFamily="2" charset="-79"/>
                </a:rPr>
                <a:t>anaging </a:t>
              </a:r>
              <a:r>
                <a:rPr lang="en-US" dirty="0">
                  <a:latin typeface="Rubik" pitchFamily="2" charset="-79"/>
                  <a:cs typeface="Rubik" pitchFamily="2" charset="-79"/>
                </a:rPr>
                <a:t>R</a:t>
              </a:r>
              <a:r>
                <a:rPr lang="en-US" sz="1800" dirty="0">
                  <a:latin typeface="Rubik" pitchFamily="2" charset="-79"/>
                  <a:cs typeface="Rubik" pitchFamily="2" charset="-79"/>
                </a:rPr>
                <a:t>esources </a:t>
              </a:r>
            </a:p>
          </p:txBody>
        </p:sp>
      </p:grpSp>
      <p:grpSp>
        <p:nvGrpSpPr>
          <p:cNvPr id="16" name="Group 15">
            <a:extLst>
              <a:ext uri="{FF2B5EF4-FFF2-40B4-BE49-F238E27FC236}">
                <a16:creationId xmlns:a16="http://schemas.microsoft.com/office/drawing/2014/main" id="{151A765C-1108-65CD-F493-AB171B24C47F}"/>
              </a:ext>
            </a:extLst>
          </p:cNvPr>
          <p:cNvGrpSpPr/>
          <p:nvPr/>
        </p:nvGrpSpPr>
        <p:grpSpPr>
          <a:xfrm>
            <a:off x="590391" y="4490838"/>
            <a:ext cx="2862637" cy="1058875"/>
            <a:chOff x="-946672" y="1797246"/>
            <a:chExt cx="2862637" cy="1058875"/>
          </a:xfrm>
          <a:noFill/>
        </p:grpSpPr>
        <p:sp>
          <p:nvSpPr>
            <p:cNvPr id="19" name="Rectangle 18">
              <a:extLst>
                <a:ext uri="{FF2B5EF4-FFF2-40B4-BE49-F238E27FC236}">
                  <a16:creationId xmlns:a16="http://schemas.microsoft.com/office/drawing/2014/main" id="{CCAC38BB-1702-4983-D119-2C7272AE887F}"/>
                </a:ext>
              </a:extLst>
            </p:cNvPr>
            <p:cNvSpPr/>
            <p:nvPr/>
          </p:nvSpPr>
          <p:spPr>
            <a:xfrm>
              <a:off x="-828172" y="1797246"/>
              <a:ext cx="2625639" cy="1058875"/>
            </a:xfrm>
            <a:prstGeom prst="rect">
              <a:avLst/>
            </a:prstGeom>
            <a:grpFill/>
            <a:ln>
              <a:solidFill>
                <a:srgbClr val="203864"/>
              </a:solidFill>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8" name="TextBox 17">
              <a:extLst>
                <a:ext uri="{FF2B5EF4-FFF2-40B4-BE49-F238E27FC236}">
                  <a16:creationId xmlns:a16="http://schemas.microsoft.com/office/drawing/2014/main" id="{AF0A55AB-9667-D0B2-DB77-661FBE938DAD}"/>
                </a:ext>
              </a:extLst>
            </p:cNvPr>
            <p:cNvSpPr txBox="1"/>
            <p:nvPr/>
          </p:nvSpPr>
          <p:spPr>
            <a:xfrm>
              <a:off x="-946672" y="1999727"/>
              <a:ext cx="2862637" cy="646331"/>
            </a:xfrm>
            <a:prstGeom prst="rect">
              <a:avLst/>
            </a:prstGeom>
            <a:grpFill/>
            <a:ln>
              <a:noFill/>
            </a:ln>
          </p:spPr>
          <p:txBody>
            <a:bodyPr wrap="square">
              <a:spAutoFit/>
            </a:bodyPr>
            <a:lstStyle/>
            <a:p>
              <a:pPr algn="ctr"/>
              <a:r>
                <a:rPr lang="en-GB" dirty="0">
                  <a:latin typeface="Rubik" pitchFamily="2" charset="-79"/>
                  <a:cs typeface="Rubik" pitchFamily="2" charset="-79"/>
                </a:rPr>
                <a:t>3.2.1 </a:t>
              </a:r>
            </a:p>
            <a:p>
              <a:pPr algn="ctr"/>
              <a:r>
                <a:rPr lang="en-US" dirty="0">
                  <a:latin typeface="Rubik" pitchFamily="2" charset="-79"/>
                  <a:cs typeface="Rubik" pitchFamily="2" charset="-79"/>
                </a:rPr>
                <a:t>Family</a:t>
              </a:r>
              <a:r>
                <a:rPr lang="en-GB" dirty="0">
                  <a:latin typeface="Rubik" pitchFamily="2" charset="-79"/>
                  <a:cs typeface="Rubik" pitchFamily="2" charset="-79"/>
                </a:rPr>
                <a:t> Involvement </a:t>
              </a:r>
            </a:p>
          </p:txBody>
        </p:sp>
      </p:grpSp>
      <p:grpSp>
        <p:nvGrpSpPr>
          <p:cNvPr id="22" name="Group 21">
            <a:extLst>
              <a:ext uri="{FF2B5EF4-FFF2-40B4-BE49-F238E27FC236}">
                <a16:creationId xmlns:a16="http://schemas.microsoft.com/office/drawing/2014/main" id="{7227F27C-887E-7347-312B-50A9294F2874}"/>
              </a:ext>
            </a:extLst>
          </p:cNvPr>
          <p:cNvGrpSpPr/>
          <p:nvPr/>
        </p:nvGrpSpPr>
        <p:grpSpPr>
          <a:xfrm>
            <a:off x="3462818" y="4487048"/>
            <a:ext cx="2806547" cy="1058875"/>
            <a:chOff x="1712880" y="1797246"/>
            <a:chExt cx="2806547" cy="1058875"/>
          </a:xfrm>
          <a:noFill/>
        </p:grpSpPr>
        <p:sp>
          <p:nvSpPr>
            <p:cNvPr id="23" name="Rectangle 22">
              <a:extLst>
                <a:ext uri="{FF2B5EF4-FFF2-40B4-BE49-F238E27FC236}">
                  <a16:creationId xmlns:a16="http://schemas.microsoft.com/office/drawing/2014/main" id="{A41AB4B3-7C08-E100-AE37-521A7F80498E}"/>
                </a:ext>
              </a:extLst>
            </p:cNvPr>
            <p:cNvSpPr/>
            <p:nvPr/>
          </p:nvSpPr>
          <p:spPr>
            <a:xfrm>
              <a:off x="1878559" y="1797246"/>
              <a:ext cx="2625639" cy="1058875"/>
            </a:xfrm>
            <a:prstGeom prst="rect">
              <a:avLst/>
            </a:prstGeom>
            <a:grpFill/>
            <a:ln>
              <a:solidFill>
                <a:srgbClr val="203864"/>
              </a:solidFill>
            </a:ln>
          </p:spPr>
          <p:style>
            <a:lnRef idx="2">
              <a:schemeClr val="accent2">
                <a:tint val="40000"/>
                <a:alpha val="90000"/>
                <a:hueOff val="-1186411"/>
                <a:satOff val="17703"/>
                <a:lumOff val="1830"/>
                <a:alphaOff val="0"/>
              </a:schemeClr>
            </a:lnRef>
            <a:fillRef idx="1">
              <a:schemeClr val="accent2">
                <a:tint val="40000"/>
                <a:alpha val="90000"/>
                <a:hueOff val="-1186411"/>
                <a:satOff val="17703"/>
                <a:lumOff val="1830"/>
                <a:alphaOff val="0"/>
              </a:schemeClr>
            </a:fillRef>
            <a:effectRef idx="0">
              <a:schemeClr val="accent2">
                <a:tint val="40000"/>
                <a:alpha val="90000"/>
                <a:hueOff val="-1186411"/>
                <a:satOff val="17703"/>
                <a:lumOff val="183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1" name="TextBox 30">
              <a:extLst>
                <a:ext uri="{FF2B5EF4-FFF2-40B4-BE49-F238E27FC236}">
                  <a16:creationId xmlns:a16="http://schemas.microsoft.com/office/drawing/2014/main" id="{6B3EE679-CFC1-2D8C-5D25-8D8C37830BA2}"/>
                </a:ext>
              </a:extLst>
            </p:cNvPr>
            <p:cNvSpPr txBox="1"/>
            <p:nvPr/>
          </p:nvSpPr>
          <p:spPr>
            <a:xfrm>
              <a:off x="1712880" y="1865017"/>
              <a:ext cx="2806547" cy="923330"/>
            </a:xfrm>
            <a:prstGeom prst="rect">
              <a:avLst/>
            </a:prstGeom>
            <a:grpFill/>
            <a:ln>
              <a:noFill/>
            </a:ln>
          </p:spPr>
          <p:txBody>
            <a:bodyPr wrap="square">
              <a:spAutoFit/>
            </a:bodyPr>
            <a:lstStyle/>
            <a:p>
              <a:pPr algn="ctr"/>
              <a:r>
                <a:rPr lang="en-US" sz="1800" dirty="0">
                  <a:latin typeface="Rubik" pitchFamily="2" charset="-79"/>
                  <a:cs typeface="Rubik" pitchFamily="2" charset="-79"/>
                </a:rPr>
                <a:t>3.2.2 </a:t>
              </a:r>
            </a:p>
            <a:p>
              <a:pPr algn="ctr"/>
              <a:r>
                <a:rPr lang="en-US" sz="1800" dirty="0">
                  <a:latin typeface="Rubik" pitchFamily="2" charset="-79"/>
                  <a:cs typeface="Rubik" pitchFamily="2" charset="-79"/>
                </a:rPr>
                <a:t>Engagement with the Community </a:t>
              </a:r>
            </a:p>
          </p:txBody>
        </p:sp>
      </p:gr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41521"/>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7901" t="689" r="23137" b="12674"/>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spTree>
    <p:extLst>
      <p:ext uri="{BB962C8B-B14F-4D97-AF65-F5344CB8AC3E}">
        <p14:creationId xmlns:p14="http://schemas.microsoft.com/office/powerpoint/2010/main" val="174063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5D3D5D8-F431-C189-502C-2869C8E1C1BB}"/>
              </a:ext>
            </a:extLst>
          </p:cNvPr>
          <p:cNvGraphicFramePr/>
          <p:nvPr>
            <p:extLst>
              <p:ext uri="{D42A27DB-BD31-4B8C-83A1-F6EECF244321}">
                <p14:modId xmlns:p14="http://schemas.microsoft.com/office/powerpoint/2010/main" val="1474127207"/>
              </p:ext>
            </p:extLst>
          </p:nvPr>
        </p:nvGraphicFramePr>
        <p:xfrm>
          <a:off x="6332823" y="1500426"/>
          <a:ext cx="6021737" cy="4337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871CCDD5-A483-C714-3342-8D0E237C7DB2}"/>
              </a:ext>
            </a:extLst>
          </p:cNvPr>
          <p:cNvGraphicFramePr/>
          <p:nvPr>
            <p:extLst>
              <p:ext uri="{D42A27DB-BD31-4B8C-83A1-F6EECF244321}">
                <p14:modId xmlns:p14="http://schemas.microsoft.com/office/powerpoint/2010/main" val="3000388858"/>
              </p:ext>
            </p:extLst>
          </p:nvPr>
        </p:nvGraphicFramePr>
        <p:xfrm>
          <a:off x="-1007880" y="1500426"/>
          <a:ext cx="6903824" cy="4516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1">
            <a:extLst>
              <a:ext uri="{FF2B5EF4-FFF2-40B4-BE49-F238E27FC236}">
                <a16:creationId xmlns:a16="http://schemas.microsoft.com/office/drawing/2014/main" id="{7B301E1D-00D7-7FCC-ACEE-8A4088B8322B}"/>
              </a:ext>
            </a:extLst>
          </p:cNvPr>
          <p:cNvSpPr>
            <a:spLocks noGrp="1"/>
          </p:cNvSpPr>
          <p:nvPr>
            <p:ph type="title"/>
          </p:nvPr>
        </p:nvSpPr>
        <p:spPr>
          <a:xfrm>
            <a:off x="0" y="0"/>
            <a:ext cx="10196744" cy="744584"/>
          </a:xfrm>
        </p:spPr>
        <p:txBody>
          <a:bodyPr>
            <a:normAutofit/>
          </a:bodyPr>
          <a:lstStyle/>
          <a:p>
            <a:r>
              <a:rPr lang="en-US" sz="3200" dirty="0">
                <a:solidFill>
                  <a:schemeClr val="accent2"/>
                </a:solidFill>
                <a:latin typeface="Rubik" pitchFamily="2" charset="-79"/>
                <a:cs typeface="Rubik" pitchFamily="2" charset="-79"/>
              </a:rPr>
              <a:t>Aspect 3: </a:t>
            </a:r>
            <a:r>
              <a:rPr lang="en-US" sz="3200" b="1" dirty="0">
                <a:solidFill>
                  <a:schemeClr val="accent1"/>
                </a:solidFill>
                <a:latin typeface="Rubik" pitchFamily="2" charset="-79"/>
                <a:cs typeface="Rubik" pitchFamily="2" charset="-79"/>
              </a:rPr>
              <a:t>Leadership and Management</a:t>
            </a:r>
          </a:p>
        </p:txBody>
      </p:sp>
      <p:sp>
        <p:nvSpPr>
          <p:cNvPr id="32" name="TextBox 31">
            <a:extLst>
              <a:ext uri="{FF2B5EF4-FFF2-40B4-BE49-F238E27FC236}">
                <a16:creationId xmlns:a16="http://schemas.microsoft.com/office/drawing/2014/main" id="{6F31E06C-BA72-D401-CEFB-2B82A2463C1B}"/>
              </a:ext>
            </a:extLst>
          </p:cNvPr>
          <p:cNvSpPr txBox="1"/>
          <p:nvPr/>
        </p:nvSpPr>
        <p:spPr>
          <a:xfrm rot="5400000">
            <a:off x="2950117" y="3403034"/>
            <a:ext cx="5859971"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3.1 Leadership effectiveness </a:t>
            </a:r>
          </a:p>
        </p:txBody>
      </p:sp>
    </p:spTree>
    <p:extLst>
      <p:ext uri="{BB962C8B-B14F-4D97-AF65-F5344CB8AC3E}">
        <p14:creationId xmlns:p14="http://schemas.microsoft.com/office/powerpoint/2010/main" val="4214567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7" dur="500"/>
                                        <p:tgtEl>
                                          <p:spTgt spid="3">
                                            <p:graphicEl>
                                              <a:dgm id="{4F3293C2-7F3E-4A36-8DE0-14A1A44DF6F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12" dur="500"/>
                                        <p:tgtEl>
                                          <p:spTgt spid="3">
                                            <p:graphicEl>
                                              <a:dgm id="{64A7637E-7F5E-4A6E-96D0-4CC6C1A32E61}"/>
                                            </p:graphic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15" dur="500"/>
                                        <p:tgtEl>
                                          <p:spTgt spid="3">
                                            <p:graphicEl>
                                              <a:dgm id="{521D1F8D-5C4E-4FAD-BC96-8405E9638A9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20" dur="500"/>
                                        <p:tgtEl>
                                          <p:spTgt spid="3">
                                            <p:graphicEl>
                                              <a:dgm id="{A2ABAFD8-A575-44CB-97C3-6E2D698F3666}"/>
                                            </p:graphic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23" dur="500"/>
                                        <p:tgtEl>
                                          <p:spTgt spid="3">
                                            <p:graphicEl>
                                              <a:dgm id="{1417B49D-981E-486E-AA2B-35A827ACF39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
                                            <p:graphicEl>
                                              <a:dgm id="{1749EBCC-7408-43FA-9E8E-C32D83F864F6}"/>
                                            </p:graphicEl>
                                          </p:spTgt>
                                        </p:tgtEl>
                                        <p:attrNameLst>
                                          <p:attrName>style.visibility</p:attrName>
                                        </p:attrNameLst>
                                      </p:cBhvr>
                                      <p:to>
                                        <p:strVal val="visible"/>
                                      </p:to>
                                    </p:set>
                                    <p:animEffect transition="in" filter="wipe(up)">
                                      <p:cBhvr>
                                        <p:cTn id="28" dur="500"/>
                                        <p:tgtEl>
                                          <p:spTgt spid="3">
                                            <p:graphicEl>
                                              <a:dgm id="{1749EBCC-7408-43FA-9E8E-C32D83F864F6}"/>
                                            </p:graphic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
                                            <p:graphicEl>
                                              <a:dgm id="{98F31203-4243-4D61-989D-C5CDF8FE394E}"/>
                                            </p:graphicEl>
                                          </p:spTgt>
                                        </p:tgtEl>
                                        <p:attrNameLst>
                                          <p:attrName>style.visibility</p:attrName>
                                        </p:attrNameLst>
                                      </p:cBhvr>
                                      <p:to>
                                        <p:strVal val="visible"/>
                                      </p:to>
                                    </p:set>
                                    <p:animEffect transition="in" filter="wipe(up)">
                                      <p:cBhvr>
                                        <p:cTn id="31" dur="500"/>
                                        <p:tgtEl>
                                          <p:spTgt spid="3">
                                            <p:graphicEl>
                                              <a:dgm id="{98F31203-4243-4D61-989D-C5CDF8FE394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3">
                                            <p:graphicEl>
                                              <a:dgm id="{31570886-1D7E-4291-93FC-88793DA249B4}"/>
                                            </p:graphicEl>
                                          </p:spTgt>
                                        </p:tgtEl>
                                        <p:attrNameLst>
                                          <p:attrName>style.visibility</p:attrName>
                                        </p:attrNameLst>
                                      </p:cBhvr>
                                      <p:to>
                                        <p:strVal val="visible"/>
                                      </p:to>
                                    </p:set>
                                    <p:animEffect transition="in" filter="wipe(up)">
                                      <p:cBhvr>
                                        <p:cTn id="36" dur="500"/>
                                        <p:tgtEl>
                                          <p:spTgt spid="3">
                                            <p:graphicEl>
                                              <a:dgm id="{31570886-1D7E-4291-93FC-88793DA249B4}"/>
                                            </p:graphic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3">
                                            <p:graphicEl>
                                              <a:dgm id="{320E6112-D36B-4D95-9B97-C2CDED47AEF0}"/>
                                            </p:graphicEl>
                                          </p:spTgt>
                                        </p:tgtEl>
                                        <p:attrNameLst>
                                          <p:attrName>style.visibility</p:attrName>
                                        </p:attrNameLst>
                                      </p:cBhvr>
                                      <p:to>
                                        <p:strVal val="visible"/>
                                      </p:to>
                                    </p:set>
                                    <p:animEffect transition="in" filter="wipe(up)">
                                      <p:cBhvr>
                                        <p:cTn id="39" dur="500"/>
                                        <p:tgtEl>
                                          <p:spTgt spid="3">
                                            <p:graphicEl>
                                              <a:dgm id="{320E6112-D36B-4D95-9B97-C2CDED47AEF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3">
                                            <p:graphicEl>
                                              <a:dgm id="{6BDCB3FC-AE09-48BA-B45F-F0AB653EE875}"/>
                                            </p:graphicEl>
                                          </p:spTgt>
                                        </p:tgtEl>
                                        <p:attrNameLst>
                                          <p:attrName>style.visibility</p:attrName>
                                        </p:attrNameLst>
                                      </p:cBhvr>
                                      <p:to>
                                        <p:strVal val="visible"/>
                                      </p:to>
                                    </p:set>
                                    <p:animEffect transition="in" filter="wipe(up)">
                                      <p:cBhvr>
                                        <p:cTn id="44" dur="500"/>
                                        <p:tgtEl>
                                          <p:spTgt spid="3">
                                            <p:graphicEl>
                                              <a:dgm id="{6BDCB3FC-AE09-48BA-B45F-F0AB653EE875}"/>
                                            </p:graphic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
                                            <p:graphicEl>
                                              <a:dgm id="{B5DA0137-3829-4E16-907A-FE4A338DCCD7}"/>
                                            </p:graphicEl>
                                          </p:spTgt>
                                        </p:tgtEl>
                                        <p:attrNameLst>
                                          <p:attrName>style.visibility</p:attrName>
                                        </p:attrNameLst>
                                      </p:cBhvr>
                                      <p:to>
                                        <p:strVal val="visible"/>
                                      </p:to>
                                    </p:set>
                                    <p:animEffect transition="in" filter="wipe(up)">
                                      <p:cBhvr>
                                        <p:cTn id="47" dur="500"/>
                                        <p:tgtEl>
                                          <p:spTgt spid="3">
                                            <p:graphicEl>
                                              <a:dgm id="{B5DA0137-3829-4E16-907A-FE4A338DCCD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graphicEl>
                                              <a:dgm id="{4F3293C2-7F3E-4A36-8DE0-14A1A44DF6F2}"/>
                                            </p:graphicEl>
                                          </p:spTgt>
                                        </p:tgtEl>
                                        <p:attrNameLst>
                                          <p:attrName>style.visibility</p:attrName>
                                        </p:attrNameLst>
                                      </p:cBhvr>
                                      <p:to>
                                        <p:strVal val="visible"/>
                                      </p:to>
                                    </p:set>
                                    <p:animEffect transition="in" filter="wipe(up)">
                                      <p:cBhvr>
                                        <p:cTn id="52" dur="500"/>
                                        <p:tgtEl>
                                          <p:spTgt spid="10">
                                            <p:graphicEl>
                                              <a:dgm id="{4F3293C2-7F3E-4A36-8DE0-14A1A44DF6F2}"/>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0">
                                            <p:graphicEl>
                                              <a:dgm id="{64A7637E-7F5E-4A6E-96D0-4CC6C1A32E61}"/>
                                            </p:graphicEl>
                                          </p:spTgt>
                                        </p:tgtEl>
                                        <p:attrNameLst>
                                          <p:attrName>style.visibility</p:attrName>
                                        </p:attrNameLst>
                                      </p:cBhvr>
                                      <p:to>
                                        <p:strVal val="visible"/>
                                      </p:to>
                                    </p:set>
                                    <p:animEffect transition="in" filter="wipe(up)">
                                      <p:cBhvr>
                                        <p:cTn id="57" dur="500"/>
                                        <p:tgtEl>
                                          <p:spTgt spid="10">
                                            <p:graphicEl>
                                              <a:dgm id="{64A7637E-7F5E-4A6E-96D0-4CC6C1A32E61}"/>
                                            </p:graphicEl>
                                          </p:spTgt>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10">
                                            <p:graphicEl>
                                              <a:dgm id="{521D1F8D-5C4E-4FAD-BC96-8405E9638A90}"/>
                                            </p:graphicEl>
                                          </p:spTgt>
                                        </p:tgtEl>
                                        <p:attrNameLst>
                                          <p:attrName>style.visibility</p:attrName>
                                        </p:attrNameLst>
                                      </p:cBhvr>
                                      <p:to>
                                        <p:strVal val="visible"/>
                                      </p:to>
                                    </p:set>
                                    <p:animEffect transition="in" filter="wipe(up)">
                                      <p:cBhvr>
                                        <p:cTn id="60" dur="500"/>
                                        <p:tgtEl>
                                          <p:spTgt spid="10">
                                            <p:graphicEl>
                                              <a:dgm id="{521D1F8D-5C4E-4FAD-BC96-8405E9638A9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0">
                                            <p:graphicEl>
                                              <a:dgm id="{A2ABAFD8-A575-44CB-97C3-6E2D698F3666}"/>
                                            </p:graphicEl>
                                          </p:spTgt>
                                        </p:tgtEl>
                                        <p:attrNameLst>
                                          <p:attrName>style.visibility</p:attrName>
                                        </p:attrNameLst>
                                      </p:cBhvr>
                                      <p:to>
                                        <p:strVal val="visible"/>
                                      </p:to>
                                    </p:set>
                                    <p:animEffect transition="in" filter="wipe(up)">
                                      <p:cBhvr>
                                        <p:cTn id="65" dur="500"/>
                                        <p:tgtEl>
                                          <p:spTgt spid="10">
                                            <p:graphicEl>
                                              <a:dgm id="{A2ABAFD8-A575-44CB-97C3-6E2D698F3666}"/>
                                            </p:graphicEl>
                                          </p:spTgt>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0">
                                            <p:graphicEl>
                                              <a:dgm id="{1417B49D-981E-486E-AA2B-35A827ACF390}"/>
                                            </p:graphicEl>
                                          </p:spTgt>
                                        </p:tgtEl>
                                        <p:attrNameLst>
                                          <p:attrName>style.visibility</p:attrName>
                                        </p:attrNameLst>
                                      </p:cBhvr>
                                      <p:to>
                                        <p:strVal val="visible"/>
                                      </p:to>
                                    </p:set>
                                    <p:animEffect transition="in" filter="wipe(up)">
                                      <p:cBhvr>
                                        <p:cTn id="68" dur="500"/>
                                        <p:tgtEl>
                                          <p:spTgt spid="10">
                                            <p:graphicEl>
                                              <a:dgm id="{1417B49D-981E-486E-AA2B-35A827ACF39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10">
                                            <p:graphicEl>
                                              <a:dgm id="{1749EBCC-7408-43FA-9E8E-C32D83F864F6}"/>
                                            </p:graphicEl>
                                          </p:spTgt>
                                        </p:tgtEl>
                                        <p:attrNameLst>
                                          <p:attrName>style.visibility</p:attrName>
                                        </p:attrNameLst>
                                      </p:cBhvr>
                                      <p:to>
                                        <p:strVal val="visible"/>
                                      </p:to>
                                    </p:set>
                                    <p:animEffect transition="in" filter="wipe(up)">
                                      <p:cBhvr>
                                        <p:cTn id="73" dur="500"/>
                                        <p:tgtEl>
                                          <p:spTgt spid="10">
                                            <p:graphicEl>
                                              <a:dgm id="{1749EBCC-7408-43FA-9E8E-C32D83F864F6}"/>
                                            </p:graphicEl>
                                          </p:spTgt>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10">
                                            <p:graphicEl>
                                              <a:dgm id="{98F31203-4243-4D61-989D-C5CDF8FE394E}"/>
                                            </p:graphicEl>
                                          </p:spTgt>
                                        </p:tgtEl>
                                        <p:attrNameLst>
                                          <p:attrName>style.visibility</p:attrName>
                                        </p:attrNameLst>
                                      </p:cBhvr>
                                      <p:to>
                                        <p:strVal val="visible"/>
                                      </p:to>
                                    </p:set>
                                    <p:animEffect transition="in" filter="wipe(up)">
                                      <p:cBhvr>
                                        <p:cTn id="76" dur="500"/>
                                        <p:tgtEl>
                                          <p:spTgt spid="10">
                                            <p:graphicEl>
                                              <a:dgm id="{98F31203-4243-4D61-989D-C5CDF8FE394E}"/>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10">
                                            <p:graphicEl>
                                              <a:dgm id="{31570886-1D7E-4291-93FC-88793DA249B4}"/>
                                            </p:graphicEl>
                                          </p:spTgt>
                                        </p:tgtEl>
                                        <p:attrNameLst>
                                          <p:attrName>style.visibility</p:attrName>
                                        </p:attrNameLst>
                                      </p:cBhvr>
                                      <p:to>
                                        <p:strVal val="visible"/>
                                      </p:to>
                                    </p:set>
                                    <p:animEffect transition="in" filter="wipe(up)">
                                      <p:cBhvr>
                                        <p:cTn id="81" dur="500"/>
                                        <p:tgtEl>
                                          <p:spTgt spid="10">
                                            <p:graphicEl>
                                              <a:dgm id="{31570886-1D7E-4291-93FC-88793DA249B4}"/>
                                            </p:graphicEl>
                                          </p:spTgt>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0">
                                            <p:graphicEl>
                                              <a:dgm id="{320E6112-D36B-4D95-9B97-C2CDED47AEF0}"/>
                                            </p:graphicEl>
                                          </p:spTgt>
                                        </p:tgtEl>
                                        <p:attrNameLst>
                                          <p:attrName>style.visibility</p:attrName>
                                        </p:attrNameLst>
                                      </p:cBhvr>
                                      <p:to>
                                        <p:strVal val="visible"/>
                                      </p:to>
                                    </p:set>
                                    <p:animEffect transition="in" filter="wipe(up)">
                                      <p:cBhvr>
                                        <p:cTn id="84" dur="500"/>
                                        <p:tgtEl>
                                          <p:spTgt spid="10">
                                            <p:graphicEl>
                                              <a:dgm id="{320E6112-D36B-4D95-9B97-C2CDED47AEF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Graphic spid="3"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F31E06C-BA72-D401-CEFB-2B82A2463C1B}"/>
              </a:ext>
            </a:extLst>
          </p:cNvPr>
          <p:cNvSpPr txBox="1"/>
          <p:nvPr/>
        </p:nvSpPr>
        <p:spPr>
          <a:xfrm rot="5400000">
            <a:off x="2871330" y="3490172"/>
            <a:ext cx="5859971" cy="707886"/>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3.2 Family and Community </a:t>
            </a:r>
          </a:p>
          <a:p>
            <a:pPr algn="ctr"/>
            <a:r>
              <a:rPr lang="en-US" sz="2000" b="1" dirty="0">
                <a:solidFill>
                  <a:schemeClr val="accent5"/>
                </a:solidFill>
                <a:latin typeface="Rubik" pitchFamily="2" charset="-79"/>
                <a:cs typeface="Rubik" pitchFamily="2" charset="-79"/>
              </a:rPr>
              <a:t>Engagement</a:t>
            </a:r>
          </a:p>
        </p:txBody>
      </p:sp>
      <p:graphicFrame>
        <p:nvGraphicFramePr>
          <p:cNvPr id="3" name="Diagram 2">
            <a:extLst>
              <a:ext uri="{FF2B5EF4-FFF2-40B4-BE49-F238E27FC236}">
                <a16:creationId xmlns:a16="http://schemas.microsoft.com/office/drawing/2014/main" id="{871CCDD5-A483-C714-3342-8D0E237C7DB2}"/>
              </a:ext>
            </a:extLst>
          </p:cNvPr>
          <p:cNvGraphicFramePr/>
          <p:nvPr>
            <p:extLst>
              <p:ext uri="{D42A27DB-BD31-4B8C-83A1-F6EECF244321}">
                <p14:modId xmlns:p14="http://schemas.microsoft.com/office/powerpoint/2010/main" val="2482418758"/>
              </p:ext>
            </p:extLst>
          </p:nvPr>
        </p:nvGraphicFramePr>
        <p:xfrm>
          <a:off x="450315" y="1391920"/>
          <a:ext cx="3634005" cy="4872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F451E0A-C3E7-09E8-2A64-0453B5206E39}"/>
              </a:ext>
            </a:extLst>
          </p:cNvPr>
          <p:cNvGraphicFramePr/>
          <p:nvPr>
            <p:extLst>
              <p:ext uri="{D42A27DB-BD31-4B8C-83A1-F6EECF244321}">
                <p14:modId xmlns:p14="http://schemas.microsoft.com/office/powerpoint/2010/main" val="3373848108"/>
              </p:ext>
            </p:extLst>
          </p:nvPr>
        </p:nvGraphicFramePr>
        <p:xfrm>
          <a:off x="7495080" y="1391920"/>
          <a:ext cx="4246605" cy="48059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itle 1">
            <a:extLst>
              <a:ext uri="{FF2B5EF4-FFF2-40B4-BE49-F238E27FC236}">
                <a16:creationId xmlns:a16="http://schemas.microsoft.com/office/drawing/2014/main" id="{96C820A4-B3B7-2DF4-7A69-E1A130D43FC0}"/>
              </a:ext>
            </a:extLst>
          </p:cNvPr>
          <p:cNvSpPr>
            <a:spLocks noGrp="1"/>
          </p:cNvSpPr>
          <p:nvPr>
            <p:ph type="title"/>
          </p:nvPr>
        </p:nvSpPr>
        <p:spPr>
          <a:xfrm>
            <a:off x="0" y="7699"/>
            <a:ext cx="10196744" cy="744584"/>
          </a:xfrm>
        </p:spPr>
        <p:txBody>
          <a:bodyPr>
            <a:normAutofit/>
          </a:bodyPr>
          <a:lstStyle/>
          <a:p>
            <a:r>
              <a:rPr lang="en-US" sz="3200" dirty="0">
                <a:solidFill>
                  <a:schemeClr val="accent2"/>
                </a:solidFill>
                <a:latin typeface="Rubik" pitchFamily="2" charset="-79"/>
                <a:cs typeface="Rubik" pitchFamily="2" charset="-79"/>
              </a:rPr>
              <a:t>Aspect 3: </a:t>
            </a:r>
            <a:r>
              <a:rPr lang="en-US" sz="3200" b="1" dirty="0">
                <a:solidFill>
                  <a:schemeClr val="accent1"/>
                </a:solidFill>
                <a:latin typeface="Rubik" pitchFamily="2" charset="-79"/>
                <a:cs typeface="Rubik" pitchFamily="2" charset="-79"/>
              </a:rPr>
              <a:t>Leadership and Management</a:t>
            </a:r>
          </a:p>
        </p:txBody>
      </p:sp>
    </p:spTree>
    <p:extLst>
      <p:ext uri="{BB962C8B-B14F-4D97-AF65-F5344CB8AC3E}">
        <p14:creationId xmlns:p14="http://schemas.microsoft.com/office/powerpoint/2010/main" val="1901716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graphicEl>
                                              <a:dgm id="{4F3293C2-7F3E-4A36-8DE0-14A1A44DF6F2}"/>
                                            </p:graphicEl>
                                          </p:spTgt>
                                        </p:tgtEl>
                                        <p:attrNameLst>
                                          <p:attrName>style.visibility</p:attrName>
                                        </p:attrNameLst>
                                      </p:cBhvr>
                                      <p:to>
                                        <p:strVal val="visible"/>
                                      </p:to>
                                    </p:set>
                                    <p:animEffect transition="in" filter="wipe(up)">
                                      <p:cBhvr>
                                        <p:cTn id="12" dur="500"/>
                                        <p:tgtEl>
                                          <p:spTgt spid="3">
                                            <p:graphicEl>
                                              <a:dgm id="{4F3293C2-7F3E-4A36-8DE0-14A1A44DF6F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graphicEl>
                                              <a:dgm id="{64A7637E-7F5E-4A6E-96D0-4CC6C1A32E61}"/>
                                            </p:graphicEl>
                                          </p:spTgt>
                                        </p:tgtEl>
                                        <p:attrNameLst>
                                          <p:attrName>style.visibility</p:attrName>
                                        </p:attrNameLst>
                                      </p:cBhvr>
                                      <p:to>
                                        <p:strVal val="visible"/>
                                      </p:to>
                                    </p:set>
                                    <p:animEffect transition="in" filter="wipe(up)">
                                      <p:cBhvr>
                                        <p:cTn id="17" dur="500"/>
                                        <p:tgtEl>
                                          <p:spTgt spid="3">
                                            <p:graphicEl>
                                              <a:dgm id="{64A7637E-7F5E-4A6E-96D0-4CC6C1A32E61}"/>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
                                            <p:graphicEl>
                                              <a:dgm id="{521D1F8D-5C4E-4FAD-BC96-8405E9638A90}"/>
                                            </p:graphicEl>
                                          </p:spTgt>
                                        </p:tgtEl>
                                        <p:attrNameLst>
                                          <p:attrName>style.visibility</p:attrName>
                                        </p:attrNameLst>
                                      </p:cBhvr>
                                      <p:to>
                                        <p:strVal val="visible"/>
                                      </p:to>
                                    </p:set>
                                    <p:animEffect transition="in" filter="wipe(up)">
                                      <p:cBhvr>
                                        <p:cTn id="20" dur="500"/>
                                        <p:tgtEl>
                                          <p:spTgt spid="3">
                                            <p:graphicEl>
                                              <a:dgm id="{521D1F8D-5C4E-4FAD-BC96-8405E9638A9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graphicEl>
                                              <a:dgm id="{A2ABAFD8-A575-44CB-97C3-6E2D698F3666}"/>
                                            </p:graphicEl>
                                          </p:spTgt>
                                        </p:tgtEl>
                                        <p:attrNameLst>
                                          <p:attrName>style.visibility</p:attrName>
                                        </p:attrNameLst>
                                      </p:cBhvr>
                                      <p:to>
                                        <p:strVal val="visible"/>
                                      </p:to>
                                    </p:set>
                                    <p:animEffect transition="in" filter="wipe(up)">
                                      <p:cBhvr>
                                        <p:cTn id="25" dur="500"/>
                                        <p:tgtEl>
                                          <p:spTgt spid="3">
                                            <p:graphicEl>
                                              <a:dgm id="{A2ABAFD8-A575-44CB-97C3-6E2D698F3666}"/>
                                            </p:graphic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3">
                                            <p:graphicEl>
                                              <a:dgm id="{1417B49D-981E-486E-AA2B-35A827ACF390}"/>
                                            </p:graphicEl>
                                          </p:spTgt>
                                        </p:tgtEl>
                                        <p:attrNameLst>
                                          <p:attrName>style.visibility</p:attrName>
                                        </p:attrNameLst>
                                      </p:cBhvr>
                                      <p:to>
                                        <p:strVal val="visible"/>
                                      </p:to>
                                    </p:set>
                                    <p:animEffect transition="in" filter="wipe(up)">
                                      <p:cBhvr>
                                        <p:cTn id="28" dur="500"/>
                                        <p:tgtEl>
                                          <p:spTgt spid="3">
                                            <p:graphicEl>
                                              <a:dgm id="{1417B49D-981E-486E-AA2B-35A827ACF39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
                                            <p:graphicEl>
                                              <a:dgm id="{05ACD226-805E-4D84-80C9-46E62A69CDF0}"/>
                                            </p:graphicEl>
                                          </p:spTgt>
                                        </p:tgtEl>
                                        <p:attrNameLst>
                                          <p:attrName>style.visibility</p:attrName>
                                        </p:attrNameLst>
                                      </p:cBhvr>
                                      <p:to>
                                        <p:strVal val="visible"/>
                                      </p:to>
                                    </p:set>
                                    <p:animEffect transition="in" filter="wipe(up)">
                                      <p:cBhvr>
                                        <p:cTn id="33" dur="500"/>
                                        <p:tgtEl>
                                          <p:spTgt spid="3">
                                            <p:graphicEl>
                                              <a:dgm id="{05ACD226-805E-4D84-80C9-46E62A69CDF0}"/>
                                            </p:graphic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3">
                                            <p:graphicEl>
                                              <a:dgm id="{6DF38421-2D1F-4CCD-A818-FEAF83EDC0EB}"/>
                                            </p:graphicEl>
                                          </p:spTgt>
                                        </p:tgtEl>
                                        <p:attrNameLst>
                                          <p:attrName>style.visibility</p:attrName>
                                        </p:attrNameLst>
                                      </p:cBhvr>
                                      <p:to>
                                        <p:strVal val="visible"/>
                                      </p:to>
                                    </p:set>
                                    <p:animEffect transition="in" filter="wipe(up)">
                                      <p:cBhvr>
                                        <p:cTn id="36" dur="500"/>
                                        <p:tgtEl>
                                          <p:spTgt spid="3">
                                            <p:graphicEl>
                                              <a:dgm id="{6DF38421-2D1F-4CCD-A818-FEAF83EDC0E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graphicEl>
                                              <a:dgm id="{4F3293C2-7F3E-4A36-8DE0-14A1A44DF6F2}"/>
                                            </p:graphicEl>
                                          </p:spTgt>
                                        </p:tgtEl>
                                        <p:attrNameLst>
                                          <p:attrName>style.visibility</p:attrName>
                                        </p:attrNameLst>
                                      </p:cBhvr>
                                      <p:to>
                                        <p:strVal val="visible"/>
                                      </p:to>
                                    </p:set>
                                    <p:animEffect transition="in" filter="wipe(up)">
                                      <p:cBhvr>
                                        <p:cTn id="41" dur="500"/>
                                        <p:tgtEl>
                                          <p:spTgt spid="7">
                                            <p:graphicEl>
                                              <a:dgm id="{4F3293C2-7F3E-4A36-8DE0-14A1A44DF6F2}"/>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7">
                                            <p:graphicEl>
                                              <a:dgm id="{64A7637E-7F5E-4A6E-96D0-4CC6C1A32E61}"/>
                                            </p:graphicEl>
                                          </p:spTgt>
                                        </p:tgtEl>
                                        <p:attrNameLst>
                                          <p:attrName>style.visibility</p:attrName>
                                        </p:attrNameLst>
                                      </p:cBhvr>
                                      <p:to>
                                        <p:strVal val="visible"/>
                                      </p:to>
                                    </p:set>
                                    <p:animEffect transition="in" filter="wipe(up)">
                                      <p:cBhvr>
                                        <p:cTn id="46" dur="500"/>
                                        <p:tgtEl>
                                          <p:spTgt spid="7">
                                            <p:graphicEl>
                                              <a:dgm id="{64A7637E-7F5E-4A6E-96D0-4CC6C1A32E61}"/>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7">
                                            <p:graphicEl>
                                              <a:dgm id="{521D1F8D-5C4E-4FAD-BC96-8405E9638A90}"/>
                                            </p:graphicEl>
                                          </p:spTgt>
                                        </p:tgtEl>
                                        <p:attrNameLst>
                                          <p:attrName>style.visibility</p:attrName>
                                        </p:attrNameLst>
                                      </p:cBhvr>
                                      <p:to>
                                        <p:strVal val="visible"/>
                                      </p:to>
                                    </p:set>
                                    <p:animEffect transition="in" filter="wipe(up)">
                                      <p:cBhvr>
                                        <p:cTn id="49" dur="500"/>
                                        <p:tgtEl>
                                          <p:spTgt spid="7">
                                            <p:graphicEl>
                                              <a:dgm id="{521D1F8D-5C4E-4FAD-BC96-8405E9638A90}"/>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7">
                                            <p:graphicEl>
                                              <a:dgm id="{A2ABAFD8-A575-44CB-97C3-6E2D698F3666}"/>
                                            </p:graphicEl>
                                          </p:spTgt>
                                        </p:tgtEl>
                                        <p:attrNameLst>
                                          <p:attrName>style.visibility</p:attrName>
                                        </p:attrNameLst>
                                      </p:cBhvr>
                                      <p:to>
                                        <p:strVal val="visible"/>
                                      </p:to>
                                    </p:set>
                                    <p:animEffect transition="in" filter="wipe(up)">
                                      <p:cBhvr>
                                        <p:cTn id="54" dur="500"/>
                                        <p:tgtEl>
                                          <p:spTgt spid="7">
                                            <p:graphicEl>
                                              <a:dgm id="{A2ABAFD8-A575-44CB-97C3-6E2D698F3666}"/>
                                            </p:graphicEl>
                                          </p:spTgt>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7">
                                            <p:graphicEl>
                                              <a:dgm id="{1417B49D-981E-486E-AA2B-35A827ACF390}"/>
                                            </p:graphicEl>
                                          </p:spTgt>
                                        </p:tgtEl>
                                        <p:attrNameLst>
                                          <p:attrName>style.visibility</p:attrName>
                                        </p:attrNameLst>
                                      </p:cBhvr>
                                      <p:to>
                                        <p:strVal val="visible"/>
                                      </p:to>
                                    </p:set>
                                    <p:animEffect transition="in" filter="wipe(up)">
                                      <p:cBhvr>
                                        <p:cTn id="57" dur="500"/>
                                        <p:tgtEl>
                                          <p:spTgt spid="7">
                                            <p:graphicEl>
                                              <a:dgm id="{1417B49D-981E-486E-AA2B-35A827ACF39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7">
                                            <p:graphicEl>
                                              <a:dgm id="{05ACD226-805E-4D84-80C9-46E62A69CDF0}"/>
                                            </p:graphicEl>
                                          </p:spTgt>
                                        </p:tgtEl>
                                        <p:attrNameLst>
                                          <p:attrName>style.visibility</p:attrName>
                                        </p:attrNameLst>
                                      </p:cBhvr>
                                      <p:to>
                                        <p:strVal val="visible"/>
                                      </p:to>
                                    </p:set>
                                    <p:animEffect transition="in" filter="wipe(up)">
                                      <p:cBhvr>
                                        <p:cTn id="62" dur="500"/>
                                        <p:tgtEl>
                                          <p:spTgt spid="7">
                                            <p:graphicEl>
                                              <a:dgm id="{05ACD226-805E-4D84-80C9-46E62A69CDF0}"/>
                                            </p:graphicEl>
                                          </p:spTgt>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7">
                                            <p:graphicEl>
                                              <a:dgm id="{6DF38421-2D1F-4CCD-A818-FEAF83EDC0EB}"/>
                                            </p:graphicEl>
                                          </p:spTgt>
                                        </p:tgtEl>
                                        <p:attrNameLst>
                                          <p:attrName>style.visibility</p:attrName>
                                        </p:attrNameLst>
                                      </p:cBhvr>
                                      <p:to>
                                        <p:strVal val="visible"/>
                                      </p:to>
                                    </p:set>
                                    <p:animEffect transition="in" filter="wipe(up)">
                                      <p:cBhvr>
                                        <p:cTn id="65" dur="500"/>
                                        <p:tgtEl>
                                          <p:spTgt spid="7">
                                            <p:graphicEl>
                                              <a:dgm id="{6DF38421-2D1F-4CCD-A818-FEAF83EDC0E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Graphic spid="3" grpId="0">
        <p:bldSub>
          <a:bldDgm bld="one"/>
        </p:bldSub>
      </p:bldGraphic>
      <p:bldGraphic spid="7"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07E2-35F0-34CD-AD36-90B5A63440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46CDD93-6EBE-B1DB-97C2-FD78D03F3654}"/>
              </a:ext>
            </a:extLst>
          </p:cNvPr>
          <p:cNvSpPr/>
          <p:nvPr/>
        </p:nvSpPr>
        <p:spPr>
          <a:xfrm>
            <a:off x="135018" y="62089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3" name="Rectangle 2">
            <a:extLst>
              <a:ext uri="{FF2B5EF4-FFF2-40B4-BE49-F238E27FC236}">
                <a16:creationId xmlns:a16="http://schemas.microsoft.com/office/drawing/2014/main" id="{8821AEF9-E06D-F261-58EE-A539383C184E}"/>
              </a:ext>
            </a:extLst>
          </p:cNvPr>
          <p:cNvSpPr/>
          <p:nvPr/>
        </p:nvSpPr>
        <p:spPr>
          <a:xfrm>
            <a:off x="6259043" y="620352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6" name="Title 1">
            <a:extLst>
              <a:ext uri="{FF2B5EF4-FFF2-40B4-BE49-F238E27FC236}">
                <a16:creationId xmlns:a16="http://schemas.microsoft.com/office/drawing/2014/main" id="{556E2CC0-9C92-2139-A3DE-41FC16D62D52}"/>
              </a:ext>
            </a:extLst>
          </p:cNvPr>
          <p:cNvSpPr txBox="1">
            <a:spLocks/>
          </p:cNvSpPr>
          <p:nvPr/>
        </p:nvSpPr>
        <p:spPr>
          <a:xfrm>
            <a:off x="292217" y="122314"/>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3200" b="1" dirty="0">
                <a:solidFill>
                  <a:srgbClr val="203864"/>
                </a:solidFill>
                <a:latin typeface="Rubik" pitchFamily="2" charset="-79"/>
                <a:cs typeface="Rubik" pitchFamily="2" charset="-79"/>
              </a:rPr>
              <a:t>Family’s engagement in kindergartens</a:t>
            </a:r>
          </a:p>
        </p:txBody>
      </p:sp>
      <p:pic>
        <p:nvPicPr>
          <p:cNvPr id="9" name="Graphic 8" descr="Video camera outline">
            <a:extLst>
              <a:ext uri="{FF2B5EF4-FFF2-40B4-BE49-F238E27FC236}">
                <a16:creationId xmlns:a16="http://schemas.microsoft.com/office/drawing/2014/main" id="{FB80C3E3-98EE-177E-B36D-284A386619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0950" y="-47502"/>
            <a:ext cx="914400" cy="914400"/>
          </a:xfrm>
          <a:prstGeom prst="rect">
            <a:avLst/>
          </a:prstGeom>
        </p:spPr>
      </p:pic>
      <p:sp>
        <p:nvSpPr>
          <p:cNvPr id="4" name="TextBox 3">
            <a:extLst>
              <a:ext uri="{FF2B5EF4-FFF2-40B4-BE49-F238E27FC236}">
                <a16:creationId xmlns:a16="http://schemas.microsoft.com/office/drawing/2014/main" id="{09F53313-93B1-9516-B5C9-4A53D30A1B9F}"/>
              </a:ext>
            </a:extLst>
          </p:cNvPr>
          <p:cNvSpPr txBox="1"/>
          <p:nvPr/>
        </p:nvSpPr>
        <p:spPr>
          <a:xfrm>
            <a:off x="3338800" y="3054061"/>
            <a:ext cx="5273860" cy="523220"/>
          </a:xfrm>
          <a:prstGeom prst="rect">
            <a:avLst/>
          </a:prstGeom>
          <a:solidFill>
            <a:srgbClr val="FCFEFD"/>
          </a:solidFill>
          <a:ln>
            <a:noFill/>
          </a:ln>
        </p:spPr>
        <p:txBody>
          <a:bodyPr wrap="square" rtlCol="0">
            <a:spAutoFit/>
          </a:bodyPr>
          <a:lstStyle/>
          <a:p>
            <a:pPr algn="ctr"/>
            <a:r>
              <a:rPr lang="en-US" sz="2800" b="1" dirty="0">
                <a:solidFill>
                  <a:srgbClr val="3376CC"/>
                </a:solidFill>
                <a:hlinkClick r:id="rId5"/>
              </a:rPr>
              <a:t>Click here </a:t>
            </a:r>
            <a:r>
              <a:rPr lang="en-US" sz="2800" b="1" dirty="0">
                <a:solidFill>
                  <a:srgbClr val="3376CC"/>
                </a:solidFill>
              </a:rPr>
              <a:t>to view the video</a:t>
            </a:r>
            <a:endParaRPr lang="en-GB" sz="2800" b="1" dirty="0">
              <a:solidFill>
                <a:srgbClr val="3376CC"/>
              </a:solidFill>
              <a:latin typeface="Rubik" pitchFamily="2" charset="-79"/>
              <a:cs typeface="Rubik" pitchFamily="2" charset="-79"/>
            </a:endParaRPr>
          </a:p>
        </p:txBody>
      </p:sp>
    </p:spTree>
    <p:extLst>
      <p:ext uri="{BB962C8B-B14F-4D97-AF65-F5344CB8AC3E}">
        <p14:creationId xmlns:p14="http://schemas.microsoft.com/office/powerpoint/2010/main" val="34411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C2B690-6D59-2178-1F64-574B852E2C65}"/>
              </a:ext>
            </a:extLst>
          </p:cNvPr>
          <p:cNvSpPr/>
          <p:nvPr/>
        </p:nvSpPr>
        <p:spPr>
          <a:xfrm flipV="1">
            <a:off x="0" y="862369"/>
            <a:ext cx="12192000"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24" name="Rectangle 23">
            <a:extLst>
              <a:ext uri="{FF2B5EF4-FFF2-40B4-BE49-F238E27FC236}">
                <a16:creationId xmlns:a16="http://schemas.microsoft.com/office/drawing/2014/main" id="{6C3072BF-D782-7B11-7729-F5FA944E3A11}"/>
              </a:ext>
            </a:extLst>
          </p:cNvPr>
          <p:cNvSpPr/>
          <p:nvPr/>
        </p:nvSpPr>
        <p:spPr>
          <a:xfrm rot="16200000">
            <a:off x="4139879" y="3850798"/>
            <a:ext cx="5927878"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nvGrpSpPr>
          <p:cNvPr id="17" name="Group 16">
            <a:extLst>
              <a:ext uri="{FF2B5EF4-FFF2-40B4-BE49-F238E27FC236}">
                <a16:creationId xmlns:a16="http://schemas.microsoft.com/office/drawing/2014/main" id="{0127298A-5E6E-6A34-7DFB-17C31479566E}"/>
              </a:ext>
            </a:extLst>
          </p:cNvPr>
          <p:cNvGrpSpPr/>
          <p:nvPr/>
        </p:nvGrpSpPr>
        <p:grpSpPr>
          <a:xfrm>
            <a:off x="7132575" y="894445"/>
            <a:ext cx="5046725" cy="5963555"/>
            <a:chOff x="7132575" y="894445"/>
            <a:chExt cx="5046725" cy="5941521"/>
          </a:xfrm>
        </p:grpSpPr>
        <p:pic>
          <p:nvPicPr>
            <p:cNvPr id="12" name="Picture 11" descr="A person and children playing with toys&#10;&#10;Description automatically generated">
              <a:extLst>
                <a:ext uri="{FF2B5EF4-FFF2-40B4-BE49-F238E27FC236}">
                  <a16:creationId xmlns:a16="http://schemas.microsoft.com/office/drawing/2014/main" id="{085E88A3-8680-A45F-B2FC-95948591BB27}"/>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27901" t="689" r="23137" b="12674"/>
            <a:stretch/>
          </p:blipFill>
          <p:spPr>
            <a:xfrm>
              <a:off x="7132575" y="894445"/>
              <a:ext cx="5046725" cy="5941521"/>
            </a:xfrm>
            <a:prstGeom prst="rect">
              <a:avLst/>
            </a:prstGeom>
          </p:spPr>
        </p:pic>
        <p:sp>
          <p:nvSpPr>
            <p:cNvPr id="15" name="Rectangle 14">
              <a:extLst>
                <a:ext uri="{FF2B5EF4-FFF2-40B4-BE49-F238E27FC236}">
                  <a16:creationId xmlns:a16="http://schemas.microsoft.com/office/drawing/2014/main" id="{30450B7B-004C-260F-EDE0-B01960E1E571}"/>
                </a:ext>
              </a:extLst>
            </p:cNvPr>
            <p:cNvSpPr/>
            <p:nvPr/>
          </p:nvSpPr>
          <p:spPr>
            <a:xfrm rot="20988546">
              <a:off x="11645323" y="3427369"/>
              <a:ext cx="360218" cy="421860"/>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sp>
        <p:nvSpPr>
          <p:cNvPr id="3" name="TextBox 2">
            <a:extLst>
              <a:ext uri="{FF2B5EF4-FFF2-40B4-BE49-F238E27FC236}">
                <a16:creationId xmlns:a16="http://schemas.microsoft.com/office/drawing/2014/main" id="{FF12052D-EDAE-4E0E-739C-17E941B78EB7}"/>
              </a:ext>
            </a:extLst>
          </p:cNvPr>
          <p:cNvSpPr txBox="1"/>
          <p:nvPr/>
        </p:nvSpPr>
        <p:spPr>
          <a:xfrm>
            <a:off x="319943" y="1606953"/>
            <a:ext cx="6441072" cy="461665"/>
          </a:xfrm>
          <a:prstGeom prst="rect">
            <a:avLst/>
          </a:prstGeom>
          <a:solidFill>
            <a:schemeClr val="accent1"/>
          </a:solidFill>
        </p:spPr>
        <p:txBody>
          <a:bodyPr wrap="square">
            <a:spAutoFit/>
          </a:bodyPr>
          <a:lstStyle/>
          <a:p>
            <a:r>
              <a:rPr lang="en-US" sz="2400" b="1" dirty="0">
                <a:solidFill>
                  <a:schemeClr val="bg1"/>
                </a:solidFill>
                <a:latin typeface="Rubik" pitchFamily="2" charset="-79"/>
                <a:cs typeface="Rubik" pitchFamily="2" charset="-79"/>
              </a:rPr>
              <a:t>Where to obtain data and evidence? </a:t>
            </a:r>
          </a:p>
        </p:txBody>
      </p:sp>
      <p:sp>
        <p:nvSpPr>
          <p:cNvPr id="8" name="Title 1">
            <a:extLst>
              <a:ext uri="{FF2B5EF4-FFF2-40B4-BE49-F238E27FC236}">
                <a16:creationId xmlns:a16="http://schemas.microsoft.com/office/drawing/2014/main" id="{1DEBE676-707B-7D8B-6270-9BBA7A0E6B69}"/>
              </a:ext>
            </a:extLst>
          </p:cNvPr>
          <p:cNvSpPr>
            <a:spLocks noGrp="1"/>
          </p:cNvSpPr>
          <p:nvPr>
            <p:ph type="title"/>
          </p:nvPr>
        </p:nvSpPr>
        <p:spPr>
          <a:xfrm>
            <a:off x="0" y="-5917"/>
            <a:ext cx="10196744" cy="744584"/>
          </a:xfrm>
        </p:spPr>
        <p:txBody>
          <a:bodyPr>
            <a:normAutofit/>
          </a:bodyPr>
          <a:lstStyle/>
          <a:p>
            <a:r>
              <a:rPr lang="en-US" sz="3200" dirty="0">
                <a:solidFill>
                  <a:schemeClr val="accent2"/>
                </a:solidFill>
                <a:latin typeface="Rubik" pitchFamily="2" charset="-79"/>
                <a:cs typeface="Rubik" pitchFamily="2" charset="-79"/>
              </a:rPr>
              <a:t>Aspect 3: </a:t>
            </a:r>
            <a:r>
              <a:rPr lang="en-US" sz="3200" b="1" dirty="0">
                <a:solidFill>
                  <a:schemeClr val="accent1"/>
                </a:solidFill>
                <a:latin typeface="Rubik" pitchFamily="2" charset="-79"/>
                <a:cs typeface="Rubik" pitchFamily="2" charset="-79"/>
              </a:rPr>
              <a:t>Leadership and Management</a:t>
            </a:r>
          </a:p>
        </p:txBody>
      </p:sp>
      <p:grpSp>
        <p:nvGrpSpPr>
          <p:cNvPr id="2" name="Group 1">
            <a:extLst>
              <a:ext uri="{FF2B5EF4-FFF2-40B4-BE49-F238E27FC236}">
                <a16:creationId xmlns:a16="http://schemas.microsoft.com/office/drawing/2014/main" id="{E61BB381-36C7-33B2-1DB3-C84D485C152D}"/>
              </a:ext>
            </a:extLst>
          </p:cNvPr>
          <p:cNvGrpSpPr/>
          <p:nvPr/>
        </p:nvGrpSpPr>
        <p:grpSpPr>
          <a:xfrm>
            <a:off x="319943" y="2696131"/>
            <a:ext cx="6441072" cy="2569087"/>
            <a:chOff x="890435" y="1834749"/>
            <a:chExt cx="7525845" cy="1279569"/>
          </a:xfrm>
        </p:grpSpPr>
        <p:sp>
          <p:nvSpPr>
            <p:cNvPr id="5" name="TextBox 4">
              <a:extLst>
                <a:ext uri="{FF2B5EF4-FFF2-40B4-BE49-F238E27FC236}">
                  <a16:creationId xmlns:a16="http://schemas.microsoft.com/office/drawing/2014/main" id="{F00843E0-57C4-66D1-BFA7-F1C003284903}"/>
                </a:ext>
              </a:extLst>
            </p:cNvPr>
            <p:cNvSpPr txBox="1"/>
            <p:nvPr/>
          </p:nvSpPr>
          <p:spPr>
            <a:xfrm>
              <a:off x="890435" y="1834749"/>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Assess leadership awareness</a:t>
              </a:r>
            </a:p>
          </p:txBody>
        </p:sp>
        <p:sp>
          <p:nvSpPr>
            <p:cNvPr id="7" name="TextBox 6">
              <a:extLst>
                <a:ext uri="{FF2B5EF4-FFF2-40B4-BE49-F238E27FC236}">
                  <a16:creationId xmlns:a16="http://schemas.microsoft.com/office/drawing/2014/main" id="{41794B2C-517C-4797-77D7-DD6FCACE8126}"/>
                </a:ext>
              </a:extLst>
            </p:cNvPr>
            <p:cNvSpPr txBox="1"/>
            <p:nvPr/>
          </p:nvSpPr>
          <p:spPr>
            <a:xfrm>
              <a:off x="890435" y="2191788"/>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Analysis of plans</a:t>
              </a:r>
            </a:p>
          </p:txBody>
        </p:sp>
        <p:sp>
          <p:nvSpPr>
            <p:cNvPr id="9" name="TextBox 8">
              <a:extLst>
                <a:ext uri="{FF2B5EF4-FFF2-40B4-BE49-F238E27FC236}">
                  <a16:creationId xmlns:a16="http://schemas.microsoft.com/office/drawing/2014/main" id="{C141C076-13DF-D84F-ED21-7877C96A18EA}"/>
                </a:ext>
              </a:extLst>
            </p:cNvPr>
            <p:cNvSpPr txBox="1"/>
            <p:nvPr/>
          </p:nvSpPr>
          <p:spPr>
            <a:xfrm>
              <a:off x="890435" y="2562134"/>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Evaluate resources and facilities </a:t>
              </a:r>
            </a:p>
          </p:txBody>
        </p:sp>
        <p:sp>
          <p:nvSpPr>
            <p:cNvPr id="10" name="TextBox 9">
              <a:extLst>
                <a:ext uri="{FF2B5EF4-FFF2-40B4-BE49-F238E27FC236}">
                  <a16:creationId xmlns:a16="http://schemas.microsoft.com/office/drawing/2014/main" id="{85F5E439-30FE-5F8C-3E37-6726E7E506A9}"/>
                </a:ext>
              </a:extLst>
            </p:cNvPr>
            <p:cNvSpPr txBox="1"/>
            <p:nvPr/>
          </p:nvSpPr>
          <p:spPr>
            <a:xfrm>
              <a:off x="890435" y="2903765"/>
              <a:ext cx="7525845" cy="210553"/>
            </a:xfrm>
            <a:prstGeom prst="rect">
              <a:avLst/>
            </a:prstGeom>
            <a:solidFill>
              <a:schemeClr val="bg1">
                <a:lumMod val="95000"/>
              </a:schemeClr>
            </a:solidFill>
          </p:spPr>
          <p:txBody>
            <a:bodyPr wrap="square" rtlCol="0">
              <a:spAutoFit/>
            </a:bodyPr>
            <a:lstStyle>
              <a:defPPr>
                <a:defRPr lang="en-US"/>
              </a:defPPr>
              <a:lvl1pPr marR="0">
                <a:lnSpc>
                  <a:spcPct val="115000"/>
                </a:lnSpc>
                <a:spcBef>
                  <a:spcPts val="0"/>
                </a:spcBef>
                <a:spcAft>
                  <a:spcPts val="800"/>
                </a:spcAft>
                <a:defRPr sz="1200" b="0" kern="100">
                  <a:solidFill>
                    <a:schemeClr val="accent1"/>
                  </a:solidFill>
                  <a:latin typeface="Graphik Light" panose="020B0403030202060203" pitchFamily="34" charset="0"/>
                </a:defRPr>
              </a:lvl1pPr>
            </a:lstStyle>
            <a:p>
              <a:pPr marL="342900" indent="-342900">
                <a:buFont typeface="Arial" panose="020B0604020202020204" pitchFamily="34" charset="0"/>
                <a:buChar char="•"/>
              </a:pPr>
              <a:r>
                <a:rPr lang="en-GB" sz="2000" dirty="0">
                  <a:solidFill>
                    <a:srgbClr val="203864"/>
                  </a:solidFill>
                  <a:latin typeface="Rubik" pitchFamily="2" charset="-79"/>
                  <a:cs typeface="Rubik" pitchFamily="2" charset="-79"/>
                </a:rPr>
                <a:t>Interviews and document analysis.</a:t>
              </a:r>
            </a:p>
          </p:txBody>
        </p:sp>
      </p:grpSp>
    </p:spTree>
    <p:extLst>
      <p:ext uri="{BB962C8B-B14F-4D97-AF65-F5344CB8AC3E}">
        <p14:creationId xmlns:p14="http://schemas.microsoft.com/office/powerpoint/2010/main" val="1633618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9BB2-EDCF-656B-AE32-3C12BAA50DD7}"/>
              </a:ext>
            </a:extLst>
          </p:cNvPr>
          <p:cNvSpPr>
            <a:spLocks noGrp="1"/>
          </p:cNvSpPr>
          <p:nvPr>
            <p:ph type="title"/>
          </p:nvPr>
        </p:nvSpPr>
        <p:spPr>
          <a:xfrm>
            <a:off x="231654" y="44197"/>
            <a:ext cx="10196744" cy="744584"/>
          </a:xfrm>
        </p:spPr>
        <p:txBody>
          <a:bodyPr>
            <a:normAutofit/>
          </a:bodyPr>
          <a:lstStyle/>
          <a:p>
            <a:r>
              <a:rPr lang="en-US" sz="3200" b="1" dirty="0">
                <a:solidFill>
                  <a:schemeClr val="tx2"/>
                </a:solidFill>
                <a:latin typeface="Rubik" pitchFamily="2" charset="-79"/>
                <a:cs typeface="Rubik" pitchFamily="2" charset="-79"/>
              </a:rPr>
              <a:t>Benchmarks</a:t>
            </a:r>
          </a:p>
        </p:txBody>
      </p:sp>
      <p:pic>
        <p:nvPicPr>
          <p:cNvPr id="3" name="Picture 2" descr="A child playing with a building set&#10;&#10;Description automatically generated">
            <a:extLst>
              <a:ext uri="{FF2B5EF4-FFF2-40B4-BE49-F238E27FC236}">
                <a16:creationId xmlns:a16="http://schemas.microsoft.com/office/drawing/2014/main" id="{B4366835-703D-8710-7ED4-4DF17D2401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720" y="1571841"/>
            <a:ext cx="3052087" cy="203068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449077F9-D956-6496-A482-306A281BAB25}"/>
              </a:ext>
            </a:extLst>
          </p:cNvPr>
          <p:cNvSpPr txBox="1"/>
          <p:nvPr/>
        </p:nvSpPr>
        <p:spPr>
          <a:xfrm>
            <a:off x="415720" y="1042134"/>
            <a:ext cx="2877585" cy="369332"/>
          </a:xfrm>
          <a:prstGeom prst="rect">
            <a:avLst/>
          </a:prstGeom>
          <a:noFill/>
        </p:spPr>
        <p:txBody>
          <a:bodyPr wrap="square">
            <a:spAutoFit/>
          </a:bodyPr>
          <a:lstStyle/>
          <a:p>
            <a:pPr algn="ctr"/>
            <a:r>
              <a:rPr lang="en-GB" b="1" dirty="0">
                <a:solidFill>
                  <a:schemeClr val="accent2"/>
                </a:solidFill>
                <a:latin typeface="Rubik" pitchFamily="2" charset="-79"/>
                <a:cs typeface="Rubik" pitchFamily="2" charset="-79"/>
              </a:rPr>
              <a:t>Learning through PLAY</a:t>
            </a:r>
          </a:p>
        </p:txBody>
      </p:sp>
      <p:pic>
        <p:nvPicPr>
          <p:cNvPr id="7" name="Picture 6" descr="A child painting on a plate&#10;&#10;Description automatically generated">
            <a:extLst>
              <a:ext uri="{FF2B5EF4-FFF2-40B4-BE49-F238E27FC236}">
                <a16:creationId xmlns:a16="http://schemas.microsoft.com/office/drawing/2014/main" id="{44B26928-A9EF-EA17-0CC7-6E1D7BD4687E}"/>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15722" y="4363830"/>
            <a:ext cx="3052087" cy="2030688"/>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797D8CEF-0158-841B-86BE-1BA88B208902}"/>
              </a:ext>
            </a:extLst>
          </p:cNvPr>
          <p:cNvSpPr txBox="1"/>
          <p:nvPr/>
        </p:nvSpPr>
        <p:spPr>
          <a:xfrm>
            <a:off x="590222" y="3880945"/>
            <a:ext cx="2703085" cy="369332"/>
          </a:xfrm>
          <a:prstGeom prst="rect">
            <a:avLst/>
          </a:prstGeom>
          <a:noFill/>
        </p:spPr>
        <p:txBody>
          <a:bodyPr wrap="square">
            <a:spAutoFit/>
          </a:bodyPr>
          <a:lstStyle/>
          <a:p>
            <a:pPr algn="ctr"/>
            <a:r>
              <a:rPr lang="en-GB" b="1" dirty="0">
                <a:solidFill>
                  <a:schemeClr val="accent2"/>
                </a:solidFill>
                <a:latin typeface="Rubik" pitchFamily="2" charset="-79"/>
                <a:cs typeface="Rubik" pitchFamily="2" charset="-79"/>
              </a:rPr>
              <a:t>It’s all about the child</a:t>
            </a:r>
          </a:p>
        </p:txBody>
      </p:sp>
      <p:sp>
        <p:nvSpPr>
          <p:cNvPr id="9" name="TextBox 8">
            <a:extLst>
              <a:ext uri="{FF2B5EF4-FFF2-40B4-BE49-F238E27FC236}">
                <a16:creationId xmlns:a16="http://schemas.microsoft.com/office/drawing/2014/main" id="{09C3D1D8-3269-F570-0E04-59994F48A43D}"/>
              </a:ext>
            </a:extLst>
          </p:cNvPr>
          <p:cNvSpPr txBox="1"/>
          <p:nvPr/>
        </p:nvSpPr>
        <p:spPr>
          <a:xfrm>
            <a:off x="6824478" y="1088680"/>
            <a:ext cx="5530042" cy="369332"/>
          </a:xfrm>
          <a:prstGeom prst="rect">
            <a:avLst/>
          </a:prstGeom>
          <a:noFill/>
        </p:spPr>
        <p:txBody>
          <a:bodyPr wrap="square">
            <a:spAutoFit/>
          </a:bodyPr>
          <a:lstStyle/>
          <a:p>
            <a:pPr algn="ctr"/>
            <a:r>
              <a:rPr lang="en-GB" b="1" dirty="0">
                <a:solidFill>
                  <a:schemeClr val="accent2"/>
                </a:solidFill>
                <a:latin typeface="Rubik" pitchFamily="2" charset="-79"/>
                <a:cs typeface="Rubik" pitchFamily="2" charset="-79"/>
              </a:rPr>
              <a:t>Focus on social and emotional growth </a:t>
            </a:r>
          </a:p>
        </p:txBody>
      </p:sp>
      <p:sp>
        <p:nvSpPr>
          <p:cNvPr id="10" name="TextBox 9">
            <a:extLst>
              <a:ext uri="{FF2B5EF4-FFF2-40B4-BE49-F238E27FC236}">
                <a16:creationId xmlns:a16="http://schemas.microsoft.com/office/drawing/2014/main" id="{3C60BF99-08FB-8D24-D869-A4B0FDFF2708}"/>
              </a:ext>
            </a:extLst>
          </p:cNvPr>
          <p:cNvSpPr txBox="1"/>
          <p:nvPr/>
        </p:nvSpPr>
        <p:spPr>
          <a:xfrm>
            <a:off x="8035488" y="3880945"/>
            <a:ext cx="3566290" cy="369332"/>
          </a:xfrm>
          <a:prstGeom prst="rect">
            <a:avLst/>
          </a:prstGeom>
          <a:noFill/>
        </p:spPr>
        <p:txBody>
          <a:bodyPr wrap="square">
            <a:spAutoFit/>
          </a:bodyPr>
          <a:lstStyle/>
          <a:p>
            <a:pPr algn="ctr"/>
            <a:r>
              <a:rPr lang="en-GB" b="1" dirty="0">
                <a:solidFill>
                  <a:schemeClr val="accent2"/>
                </a:solidFill>
                <a:latin typeface="Rubik" pitchFamily="2" charset="-79"/>
                <a:cs typeface="Rubik" pitchFamily="2" charset="-79"/>
              </a:rPr>
              <a:t>Inclusion and partnerships</a:t>
            </a:r>
          </a:p>
        </p:txBody>
      </p:sp>
      <p:pic>
        <p:nvPicPr>
          <p:cNvPr id="11" name="Picture 10">
            <a:extLst>
              <a:ext uri="{FF2B5EF4-FFF2-40B4-BE49-F238E27FC236}">
                <a16:creationId xmlns:a16="http://schemas.microsoft.com/office/drawing/2014/main" id="{7A8287E2-7F31-7582-E67C-17185B934B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67322" y="4379652"/>
            <a:ext cx="1951947" cy="1951947"/>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D01D7916-1E7B-1CDE-D33E-AFD4D9889B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67322" y="1627955"/>
            <a:ext cx="2011932" cy="2011932"/>
          </a:xfrm>
          <a:prstGeom prst="roundRect">
            <a:avLst>
              <a:gd name="adj" fmla="val 8594"/>
            </a:avLst>
          </a:prstGeom>
          <a:solidFill>
            <a:srgbClr val="FFFFFF">
              <a:shade val="85000"/>
            </a:srgbClr>
          </a:solidFill>
          <a:ln>
            <a:solidFill>
              <a:srgbClr val="FFFF00"/>
            </a:solidFill>
          </a:ln>
          <a:effectLst>
            <a:reflection blurRad="12700" stA="38000" endPos="28000" dist="5000" dir="5400000" sy="-100000" algn="bl" rotWithShape="0"/>
          </a:effectLst>
        </p:spPr>
      </p:pic>
      <p:grpSp>
        <p:nvGrpSpPr>
          <p:cNvPr id="4" name="Group 3">
            <a:extLst>
              <a:ext uri="{FF2B5EF4-FFF2-40B4-BE49-F238E27FC236}">
                <a16:creationId xmlns:a16="http://schemas.microsoft.com/office/drawing/2014/main" id="{33DCC995-B7E3-10FD-206C-D899CB7D4CD3}"/>
              </a:ext>
            </a:extLst>
          </p:cNvPr>
          <p:cNvGrpSpPr/>
          <p:nvPr/>
        </p:nvGrpSpPr>
        <p:grpSpPr>
          <a:xfrm>
            <a:off x="4944664" y="1664819"/>
            <a:ext cx="2029589" cy="4096860"/>
            <a:chOff x="4944664" y="1664819"/>
            <a:chExt cx="2029589" cy="4096860"/>
          </a:xfrm>
        </p:grpSpPr>
        <p:pic>
          <p:nvPicPr>
            <p:cNvPr id="5" name="Picture 4" descr="A blue and white flag&#10;&#10;Description automatically generated">
              <a:extLst>
                <a:ext uri="{FF2B5EF4-FFF2-40B4-BE49-F238E27FC236}">
                  <a16:creationId xmlns:a16="http://schemas.microsoft.com/office/drawing/2014/main" id="{FF83419F-5177-BFCF-7B6B-C128AD83AC4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974292" y="2793851"/>
              <a:ext cx="904217" cy="904217"/>
            </a:xfrm>
            <a:prstGeom prst="rect">
              <a:avLst/>
            </a:prstGeom>
          </p:spPr>
        </p:pic>
        <p:pic>
          <p:nvPicPr>
            <p:cNvPr id="13" name="Picture 12" descr="A red white and blue flag&#10;&#10;Description automatically generated">
              <a:extLst>
                <a:ext uri="{FF2B5EF4-FFF2-40B4-BE49-F238E27FC236}">
                  <a16:creationId xmlns:a16="http://schemas.microsoft.com/office/drawing/2014/main" id="{531F1DEF-12B9-972B-2F99-EB32619BF1D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031097" y="2796984"/>
              <a:ext cx="904217" cy="923065"/>
            </a:xfrm>
            <a:prstGeom prst="rect">
              <a:avLst/>
            </a:prstGeom>
          </p:spPr>
        </p:pic>
        <p:pic>
          <p:nvPicPr>
            <p:cNvPr id="14" name="Graphic 13">
              <a:extLst>
                <a:ext uri="{FF2B5EF4-FFF2-40B4-BE49-F238E27FC236}">
                  <a16:creationId xmlns:a16="http://schemas.microsoft.com/office/drawing/2014/main" id="{7E8699FD-6D62-05A3-7213-F3887F37D8FB}"/>
                </a:ext>
              </a:extLst>
            </p:cNvPr>
            <p:cNvPicPr>
              <a:picLocks noChangeAspect="1"/>
            </p:cNvPicPr>
            <p:nvPr/>
          </p:nvPicPr>
          <p:blipFill>
            <a:blip r:embed="rId12">
              <a:extLst>
                <a:ext uri="{96DAC541-7B7A-43D3-8B79-37D633B846F1}">
                  <asvg:svgBlip xmlns:asvg="http://schemas.microsoft.com/office/drawing/2016/SVG/main" r:embed="rId13"/>
                </a:ext>
                <a:ext uri="{837473B0-CC2E-450A-ABE3-18F120FF3D39}">
                  <a1611:picAttrSrcUrl xmlns:a1611="http://schemas.microsoft.com/office/drawing/2016/11/main" r:id="rId14"/>
                </a:ext>
              </a:extLst>
            </a:blip>
            <a:stretch>
              <a:fillRect/>
            </a:stretch>
          </p:blipFill>
          <p:spPr>
            <a:xfrm>
              <a:off x="4963839" y="1761313"/>
              <a:ext cx="904216" cy="904216"/>
            </a:xfrm>
            <a:prstGeom prst="rect">
              <a:avLst/>
            </a:prstGeom>
          </p:spPr>
        </p:pic>
        <p:pic>
          <p:nvPicPr>
            <p:cNvPr id="15" name="Picture 14" descr="A blue and yellow flag&#10;&#10;Description automatically generated">
              <a:extLst>
                <a:ext uri="{FF2B5EF4-FFF2-40B4-BE49-F238E27FC236}">
                  <a16:creationId xmlns:a16="http://schemas.microsoft.com/office/drawing/2014/main" id="{E8B6B3F3-67A4-5B46-10F3-DAEF65674870}"/>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3174" r="76048">
                          <a14:foregroundMark x1="61078" y1="27333" x2="65269" y2="69333"/>
                          <a14:foregroundMark x1="65269" y1="69333" x2="28743" y2="67333"/>
                          <a14:foregroundMark x1="28743" y1="67333" x2="29341" y2="40000"/>
                          <a14:foregroundMark x1="76048" y1="34000" x2="76048" y2="55333"/>
                          <a14:foregroundMark x1="13174" y1="44667" x2="13174" y2="56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rcRect l="8526" r="17452"/>
            <a:stretch/>
          </p:blipFill>
          <p:spPr>
            <a:xfrm>
              <a:off x="6020643" y="1664819"/>
              <a:ext cx="904217" cy="1097204"/>
            </a:xfrm>
            <a:prstGeom prst="rect">
              <a:avLst/>
            </a:prstGeom>
          </p:spPr>
        </p:pic>
        <p:pic>
          <p:nvPicPr>
            <p:cNvPr id="16" name="Picture 15">
              <a:extLst>
                <a:ext uri="{FF2B5EF4-FFF2-40B4-BE49-F238E27FC236}">
                  <a16:creationId xmlns:a16="http://schemas.microsoft.com/office/drawing/2014/main" id="{054D6B55-7324-8AE1-BD98-36079CA5E196}"/>
                </a:ext>
              </a:extLst>
            </p:cNvPr>
            <p:cNvPicPr>
              <a:picLocks noChangeAspect="1"/>
            </p:cNvPicPr>
            <p:nvPr/>
          </p:nvPicPr>
          <p:blipFill>
            <a:blip r:embed="rId18"/>
            <a:stretch>
              <a:fillRect/>
            </a:stretch>
          </p:blipFill>
          <p:spPr>
            <a:xfrm>
              <a:off x="4944664" y="3771103"/>
              <a:ext cx="997589" cy="997589"/>
            </a:xfrm>
            <a:prstGeom prst="rect">
              <a:avLst/>
            </a:prstGeom>
          </p:spPr>
        </p:pic>
        <p:pic>
          <p:nvPicPr>
            <p:cNvPr id="17" name="Picture 16">
              <a:extLst>
                <a:ext uri="{FF2B5EF4-FFF2-40B4-BE49-F238E27FC236}">
                  <a16:creationId xmlns:a16="http://schemas.microsoft.com/office/drawing/2014/main" id="{4028D170-08A6-1529-E178-9547182C4991}"/>
                </a:ext>
              </a:extLst>
            </p:cNvPr>
            <p:cNvPicPr>
              <a:picLocks noChangeAspect="1"/>
            </p:cNvPicPr>
            <p:nvPr/>
          </p:nvPicPr>
          <p:blipFill>
            <a:blip r:embed="rId19"/>
            <a:srcRect b="7591"/>
            <a:stretch/>
          </p:blipFill>
          <p:spPr>
            <a:xfrm>
              <a:off x="5036242" y="4857462"/>
              <a:ext cx="906011" cy="904217"/>
            </a:xfrm>
            <a:prstGeom prst="rect">
              <a:avLst/>
            </a:prstGeom>
          </p:spPr>
        </p:pic>
        <p:pic>
          <p:nvPicPr>
            <p:cNvPr id="19" name="Picture 18">
              <a:extLst>
                <a:ext uri="{FF2B5EF4-FFF2-40B4-BE49-F238E27FC236}">
                  <a16:creationId xmlns:a16="http://schemas.microsoft.com/office/drawing/2014/main" id="{4D437258-7D63-B4BE-29C6-C8D95DB55615}"/>
                </a:ext>
              </a:extLst>
            </p:cNvPr>
            <p:cNvPicPr>
              <a:picLocks noChangeAspect="1"/>
            </p:cNvPicPr>
            <p:nvPr/>
          </p:nvPicPr>
          <p:blipFill>
            <a:blip r:embed="rId20"/>
            <a:stretch>
              <a:fillRect/>
            </a:stretch>
          </p:blipFill>
          <p:spPr>
            <a:xfrm>
              <a:off x="6031098" y="4857463"/>
              <a:ext cx="904216" cy="904216"/>
            </a:xfrm>
            <a:prstGeom prst="rect">
              <a:avLst/>
            </a:prstGeom>
          </p:spPr>
        </p:pic>
        <p:pic>
          <p:nvPicPr>
            <p:cNvPr id="20" name="Picture 19">
              <a:extLst>
                <a:ext uri="{FF2B5EF4-FFF2-40B4-BE49-F238E27FC236}">
                  <a16:creationId xmlns:a16="http://schemas.microsoft.com/office/drawing/2014/main" id="{5CB770AC-66D1-D245-D10D-D366BB01B463}"/>
                </a:ext>
              </a:extLst>
            </p:cNvPr>
            <p:cNvPicPr>
              <a:picLocks noChangeAspect="1"/>
            </p:cNvPicPr>
            <p:nvPr/>
          </p:nvPicPr>
          <p:blipFill>
            <a:blip r:embed="rId21"/>
            <a:srcRect l="12239" t="6576" r="10461" b="13929"/>
            <a:stretch/>
          </p:blipFill>
          <p:spPr>
            <a:xfrm>
              <a:off x="5988552" y="3755010"/>
              <a:ext cx="985701" cy="1013682"/>
            </a:xfrm>
            <a:prstGeom prst="rect">
              <a:avLst/>
            </a:prstGeom>
          </p:spPr>
        </p:pic>
      </p:grpSp>
    </p:spTree>
    <p:extLst>
      <p:ext uri="{BB962C8B-B14F-4D97-AF65-F5344CB8AC3E}">
        <p14:creationId xmlns:p14="http://schemas.microsoft.com/office/powerpoint/2010/main" val="2644715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27085-A01D-8ADF-28DB-4848BF02B5BD}"/>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F925DE81-4F14-0914-A376-AF450A422523}"/>
              </a:ext>
            </a:extLst>
          </p:cNvPr>
          <p:cNvGrpSpPr/>
          <p:nvPr/>
        </p:nvGrpSpPr>
        <p:grpSpPr>
          <a:xfrm>
            <a:off x="4752180" y="2260044"/>
            <a:ext cx="6162356" cy="3226014"/>
            <a:chOff x="97068" y="1574655"/>
            <a:chExt cx="6162356" cy="2906479"/>
          </a:xfrm>
        </p:grpSpPr>
        <p:grpSp>
          <p:nvGrpSpPr>
            <p:cNvPr id="16" name="Group 15">
              <a:extLst>
                <a:ext uri="{FF2B5EF4-FFF2-40B4-BE49-F238E27FC236}">
                  <a16:creationId xmlns:a16="http://schemas.microsoft.com/office/drawing/2014/main" id="{FD9CE86C-F201-16FF-34CE-5A9B7491455D}"/>
                </a:ext>
              </a:extLst>
            </p:cNvPr>
            <p:cNvGrpSpPr/>
            <p:nvPr/>
          </p:nvGrpSpPr>
          <p:grpSpPr>
            <a:xfrm>
              <a:off x="99391" y="1574655"/>
              <a:ext cx="6160033" cy="658666"/>
              <a:chOff x="1028300" y="1589801"/>
              <a:chExt cx="5055764" cy="658666"/>
            </a:xfrm>
          </p:grpSpPr>
          <p:sp>
            <p:nvSpPr>
              <p:cNvPr id="29" name="Hexagon 28">
                <a:extLst>
                  <a:ext uri="{FF2B5EF4-FFF2-40B4-BE49-F238E27FC236}">
                    <a16:creationId xmlns:a16="http://schemas.microsoft.com/office/drawing/2014/main" id="{965F72B7-053A-7697-25E1-3349CF3481EF}"/>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rtl="1"/>
                <a:r>
                  <a:rPr lang="en-US" sz="1400" b="1" dirty="0">
                    <a:solidFill>
                      <a:srgbClr val="4A4A4A"/>
                    </a:solidFill>
                    <a:latin typeface="Rubik" pitchFamily="2" charset="-79"/>
                    <a:cs typeface="Rubik" pitchFamily="2" charset="-79"/>
                  </a:rPr>
                  <a:t>What is the name of the aspect (A) in the diagram?</a:t>
                </a:r>
                <a:endParaRPr lang="ar-BH" sz="1400" b="1" dirty="0">
                  <a:solidFill>
                    <a:srgbClr val="4A4A4A"/>
                  </a:solidFill>
                  <a:latin typeface="Rubik" pitchFamily="2" charset="-79"/>
                  <a:cs typeface="Rubik" pitchFamily="2" charset="-79"/>
                </a:endParaRPr>
              </a:p>
            </p:txBody>
          </p:sp>
          <p:sp>
            <p:nvSpPr>
              <p:cNvPr id="30" name="Hexagon 29">
                <a:extLst>
                  <a:ext uri="{FF2B5EF4-FFF2-40B4-BE49-F238E27FC236}">
                    <a16:creationId xmlns:a16="http://schemas.microsoft.com/office/drawing/2014/main" id="{847D12FD-C38F-B228-605C-9586D5A51259}"/>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1</a:t>
                </a:r>
                <a:endParaRPr lang="en-US" sz="3200" b="1" dirty="0">
                  <a:solidFill>
                    <a:srgbClr val="EFF4FB"/>
                  </a:solidFill>
                  <a:latin typeface="Rubik" pitchFamily="2" charset="-79"/>
                  <a:cs typeface="Rubik" pitchFamily="2" charset="-79"/>
                </a:endParaRPr>
              </a:p>
            </p:txBody>
          </p:sp>
        </p:grpSp>
        <p:grpSp>
          <p:nvGrpSpPr>
            <p:cNvPr id="17" name="Group 16">
              <a:extLst>
                <a:ext uri="{FF2B5EF4-FFF2-40B4-BE49-F238E27FC236}">
                  <a16:creationId xmlns:a16="http://schemas.microsoft.com/office/drawing/2014/main" id="{D3E28AF1-4E80-BF35-1939-3AFF617B809C}"/>
                </a:ext>
              </a:extLst>
            </p:cNvPr>
            <p:cNvGrpSpPr/>
            <p:nvPr/>
          </p:nvGrpSpPr>
          <p:grpSpPr>
            <a:xfrm>
              <a:off x="99391" y="2326730"/>
              <a:ext cx="6160033" cy="658666"/>
              <a:chOff x="1028300" y="1589801"/>
              <a:chExt cx="5055764" cy="658666"/>
            </a:xfrm>
          </p:grpSpPr>
          <p:sp>
            <p:nvSpPr>
              <p:cNvPr id="27" name="Hexagon 26">
                <a:extLst>
                  <a:ext uri="{FF2B5EF4-FFF2-40B4-BE49-F238E27FC236}">
                    <a16:creationId xmlns:a16="http://schemas.microsoft.com/office/drawing/2014/main" id="{8882DC07-4AAC-F87D-AECE-99FDD8BA264F}"/>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rtl="1"/>
                <a:r>
                  <a:rPr lang="en-US" sz="1400" b="1" dirty="0">
                    <a:solidFill>
                      <a:srgbClr val="4A4A4A"/>
                    </a:solidFill>
                    <a:latin typeface="Rubik" pitchFamily="2" charset="-79"/>
                    <a:cs typeface="Rubik" pitchFamily="2" charset="-79"/>
                  </a:rPr>
                  <a:t>What is criterion X in aspect (A)?</a:t>
                </a:r>
                <a:endParaRPr lang="ar-BH" sz="1400" b="1" dirty="0">
                  <a:solidFill>
                    <a:srgbClr val="4A4A4A"/>
                  </a:solidFill>
                  <a:latin typeface="Rubik" pitchFamily="2" charset="-79"/>
                  <a:cs typeface="Rubik" pitchFamily="2" charset="-79"/>
                </a:endParaRPr>
              </a:p>
            </p:txBody>
          </p:sp>
          <p:sp>
            <p:nvSpPr>
              <p:cNvPr id="28" name="Hexagon 27">
                <a:extLst>
                  <a:ext uri="{FF2B5EF4-FFF2-40B4-BE49-F238E27FC236}">
                    <a16:creationId xmlns:a16="http://schemas.microsoft.com/office/drawing/2014/main" id="{47425188-706D-232B-A55E-E698416EEFD6}"/>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2</a:t>
                </a:r>
                <a:endParaRPr lang="en-US" sz="3200" b="1" dirty="0">
                  <a:solidFill>
                    <a:srgbClr val="EFF4FB"/>
                  </a:solidFill>
                  <a:latin typeface="Rubik" pitchFamily="2" charset="-79"/>
                  <a:cs typeface="Rubik" pitchFamily="2" charset="-79"/>
                </a:endParaRPr>
              </a:p>
            </p:txBody>
          </p:sp>
        </p:grpSp>
        <p:grpSp>
          <p:nvGrpSpPr>
            <p:cNvPr id="18" name="Group 17">
              <a:extLst>
                <a:ext uri="{FF2B5EF4-FFF2-40B4-BE49-F238E27FC236}">
                  <a16:creationId xmlns:a16="http://schemas.microsoft.com/office/drawing/2014/main" id="{6E68274B-5879-9E3A-A7F8-DF5FA326F0E2}"/>
                </a:ext>
              </a:extLst>
            </p:cNvPr>
            <p:cNvGrpSpPr/>
            <p:nvPr/>
          </p:nvGrpSpPr>
          <p:grpSpPr>
            <a:xfrm>
              <a:off x="97068" y="3822468"/>
              <a:ext cx="6160033" cy="658666"/>
              <a:chOff x="1028300" y="1589801"/>
              <a:chExt cx="5055764" cy="658666"/>
            </a:xfrm>
          </p:grpSpPr>
          <p:sp>
            <p:nvSpPr>
              <p:cNvPr id="25" name="Hexagon 24">
                <a:extLst>
                  <a:ext uri="{FF2B5EF4-FFF2-40B4-BE49-F238E27FC236}">
                    <a16:creationId xmlns:a16="http://schemas.microsoft.com/office/drawing/2014/main" id="{F0B22651-84DC-92A0-A521-751CE7F84021}"/>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rtl="1">
                  <a:lnSpc>
                    <a:spcPct val="150000"/>
                  </a:lnSpc>
                </a:pPr>
                <a:r>
                  <a:rPr lang="en-US" sz="1400" b="1" dirty="0">
                    <a:solidFill>
                      <a:srgbClr val="4A4A4A"/>
                    </a:solidFill>
                    <a:latin typeface="Rubik" pitchFamily="2" charset="-79"/>
                    <a:cs typeface="Rubik" pitchFamily="2" charset="-79"/>
                  </a:rPr>
                  <a:t>proposed a set of necessary training workshops for kindergarten teachers in general.</a:t>
                </a:r>
                <a:endParaRPr lang="ar-BH" sz="1400" b="1" dirty="0">
                  <a:solidFill>
                    <a:srgbClr val="4A4A4A"/>
                  </a:solidFill>
                  <a:latin typeface="Rubik" pitchFamily="2" charset="-79"/>
                  <a:cs typeface="Rubik" pitchFamily="2" charset="-79"/>
                </a:endParaRPr>
              </a:p>
            </p:txBody>
          </p:sp>
          <p:sp>
            <p:nvSpPr>
              <p:cNvPr id="26" name="Hexagon 25">
                <a:extLst>
                  <a:ext uri="{FF2B5EF4-FFF2-40B4-BE49-F238E27FC236}">
                    <a16:creationId xmlns:a16="http://schemas.microsoft.com/office/drawing/2014/main" id="{E8E6D91E-4961-BF83-3B41-10EA9ED4FAD7}"/>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4</a:t>
                </a:r>
                <a:endParaRPr lang="en-US" sz="3200" b="1" dirty="0">
                  <a:solidFill>
                    <a:srgbClr val="EFF4FB"/>
                  </a:solidFill>
                  <a:latin typeface="Rubik" pitchFamily="2" charset="-79"/>
                  <a:cs typeface="Rubik" pitchFamily="2" charset="-79"/>
                </a:endParaRPr>
              </a:p>
            </p:txBody>
          </p:sp>
        </p:grpSp>
        <p:grpSp>
          <p:nvGrpSpPr>
            <p:cNvPr id="19" name="Group 18">
              <a:extLst>
                <a:ext uri="{FF2B5EF4-FFF2-40B4-BE49-F238E27FC236}">
                  <a16:creationId xmlns:a16="http://schemas.microsoft.com/office/drawing/2014/main" id="{F6A52C52-097D-4EB0-D5E6-125B63BBA529}"/>
                </a:ext>
              </a:extLst>
            </p:cNvPr>
            <p:cNvGrpSpPr/>
            <p:nvPr/>
          </p:nvGrpSpPr>
          <p:grpSpPr>
            <a:xfrm>
              <a:off x="99391" y="3076567"/>
              <a:ext cx="6160033" cy="658666"/>
              <a:chOff x="1028300" y="1589801"/>
              <a:chExt cx="5055764" cy="658666"/>
            </a:xfrm>
          </p:grpSpPr>
          <p:sp>
            <p:nvSpPr>
              <p:cNvPr id="23" name="Hexagon 22">
                <a:extLst>
                  <a:ext uri="{FF2B5EF4-FFF2-40B4-BE49-F238E27FC236}">
                    <a16:creationId xmlns:a16="http://schemas.microsoft.com/office/drawing/2014/main" id="{066A2746-540C-F064-D6F4-9348F7C9790E}"/>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rtl="1">
                  <a:lnSpc>
                    <a:spcPct val="150000"/>
                  </a:lnSpc>
                </a:pPr>
                <a:r>
                  <a:rPr lang="en-US" sz="1100" b="1" dirty="0">
                    <a:solidFill>
                      <a:srgbClr val="4A4A4A"/>
                    </a:solidFill>
                    <a:latin typeface="Rubik" pitchFamily="2" charset="-79"/>
                    <a:cs typeface="Rubik" pitchFamily="2" charset="-79"/>
                  </a:rPr>
                  <a:t>Suggest some activities that you will implement as a principal to enhance communication and engage families in children's learning experiences.</a:t>
                </a:r>
                <a:endParaRPr lang="ar-BH" sz="1400" b="1" dirty="0">
                  <a:solidFill>
                    <a:srgbClr val="4A4A4A"/>
                  </a:solidFill>
                  <a:latin typeface="Rubik" pitchFamily="2" charset="-79"/>
                  <a:cs typeface="Rubik" pitchFamily="2" charset="-79"/>
                </a:endParaRPr>
              </a:p>
            </p:txBody>
          </p:sp>
          <p:sp>
            <p:nvSpPr>
              <p:cNvPr id="24" name="Hexagon 23">
                <a:extLst>
                  <a:ext uri="{FF2B5EF4-FFF2-40B4-BE49-F238E27FC236}">
                    <a16:creationId xmlns:a16="http://schemas.microsoft.com/office/drawing/2014/main" id="{7E8B045E-2A0A-9DAD-2DF8-97DFDEF38247}"/>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3</a:t>
                </a:r>
                <a:endParaRPr lang="en-US" sz="3200" b="1" dirty="0">
                  <a:solidFill>
                    <a:srgbClr val="EFF4FB"/>
                  </a:solidFill>
                  <a:latin typeface="Rubik" pitchFamily="2" charset="-79"/>
                  <a:cs typeface="Rubik" pitchFamily="2" charset="-79"/>
                </a:endParaRPr>
              </a:p>
            </p:txBody>
          </p:sp>
        </p:grpSp>
      </p:grpSp>
      <p:sp>
        <p:nvSpPr>
          <p:cNvPr id="32" name="TextBox 31">
            <a:extLst>
              <a:ext uri="{FF2B5EF4-FFF2-40B4-BE49-F238E27FC236}">
                <a16:creationId xmlns:a16="http://schemas.microsoft.com/office/drawing/2014/main" id="{0C2D3A32-372F-69B2-67D7-A2200005230D}"/>
              </a:ext>
            </a:extLst>
          </p:cNvPr>
          <p:cNvSpPr txBox="1"/>
          <p:nvPr/>
        </p:nvSpPr>
        <p:spPr>
          <a:xfrm>
            <a:off x="555988" y="981356"/>
            <a:ext cx="10358548" cy="404278"/>
          </a:xfrm>
          <a:prstGeom prst="rect">
            <a:avLst/>
          </a:prstGeom>
          <a:noFill/>
        </p:spPr>
        <p:txBody>
          <a:bodyPr wrap="square" lIns="91440" tIns="45720" rIns="91440" bIns="45720" anchor="t">
            <a:spAutoFit/>
          </a:bodyPr>
          <a:lstStyle/>
          <a:p>
            <a:pPr>
              <a:lnSpc>
                <a:spcPct val="107000"/>
              </a:lnSpc>
              <a:spcAft>
                <a:spcPts val="800"/>
              </a:spcAft>
            </a:pPr>
            <a:r>
              <a:rPr lang="en-US" sz="2000" dirty="0">
                <a:latin typeface="Rubik" pitchFamily="2" charset="-79"/>
                <a:ea typeface="Calibri"/>
                <a:cs typeface="Rubik" pitchFamily="2" charset="-79"/>
              </a:rPr>
              <a:t>Discuss in groups the diagram below, then answer the following questions:</a:t>
            </a:r>
            <a:endParaRPr lang="en-US" sz="2000" dirty="0">
              <a:effectLst/>
              <a:latin typeface="Rubik" pitchFamily="2" charset="-79"/>
              <a:ea typeface="Calibri"/>
              <a:cs typeface="Rubik" pitchFamily="2" charset="-79"/>
            </a:endParaRPr>
          </a:p>
        </p:txBody>
      </p:sp>
      <p:grpSp>
        <p:nvGrpSpPr>
          <p:cNvPr id="9" name="Group 8">
            <a:extLst>
              <a:ext uri="{FF2B5EF4-FFF2-40B4-BE49-F238E27FC236}">
                <a16:creationId xmlns:a16="http://schemas.microsoft.com/office/drawing/2014/main" id="{22989723-6FD1-3BC5-F28F-943F277AEAE9}"/>
              </a:ext>
            </a:extLst>
          </p:cNvPr>
          <p:cNvGrpSpPr/>
          <p:nvPr/>
        </p:nvGrpSpPr>
        <p:grpSpPr>
          <a:xfrm>
            <a:off x="1065358" y="1815993"/>
            <a:ext cx="2362757" cy="4145406"/>
            <a:chOff x="8334193" y="1961053"/>
            <a:chExt cx="2362757" cy="4145406"/>
          </a:xfrm>
        </p:grpSpPr>
        <p:sp>
          <p:nvSpPr>
            <p:cNvPr id="4" name="Freeform: Shape 3">
              <a:extLst>
                <a:ext uri="{FF2B5EF4-FFF2-40B4-BE49-F238E27FC236}">
                  <a16:creationId xmlns:a16="http://schemas.microsoft.com/office/drawing/2014/main" id="{4D6CBDE2-2F9A-AAA1-DFED-DE5415F01F61}"/>
                </a:ext>
              </a:extLst>
            </p:cNvPr>
            <p:cNvSpPr/>
            <p:nvPr/>
          </p:nvSpPr>
          <p:spPr>
            <a:xfrm>
              <a:off x="8347154" y="4489203"/>
              <a:ext cx="2349796" cy="1617256"/>
            </a:xfrm>
            <a:custGeom>
              <a:avLst/>
              <a:gdLst>
                <a:gd name="connsiteX0" fmla="*/ 0 w 1356881"/>
                <a:gd name="connsiteY0" fmla="*/ 0 h 1943533"/>
                <a:gd name="connsiteX1" fmla="*/ 1130730 w 1356881"/>
                <a:gd name="connsiteY1" fmla="*/ 0 h 1943533"/>
                <a:gd name="connsiteX2" fmla="*/ 1356881 w 1356881"/>
                <a:gd name="connsiteY2" fmla="*/ 226151 h 1943533"/>
                <a:gd name="connsiteX3" fmla="*/ 1356881 w 1356881"/>
                <a:gd name="connsiteY3" fmla="*/ 1943533 h 1943533"/>
                <a:gd name="connsiteX4" fmla="*/ 0 w 1356881"/>
                <a:gd name="connsiteY4" fmla="*/ 1943533 h 1943533"/>
                <a:gd name="connsiteX5" fmla="*/ 0 w 1356881"/>
                <a:gd name="connsiteY5" fmla="*/ 0 h 194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881" h="1943533">
                  <a:moveTo>
                    <a:pt x="0" y="1943532"/>
                  </a:moveTo>
                  <a:lnTo>
                    <a:pt x="0" y="323929"/>
                  </a:lnTo>
                  <a:cubicBezTo>
                    <a:pt x="0" y="145028"/>
                    <a:pt x="70689" y="1"/>
                    <a:pt x="157888" y="1"/>
                  </a:cubicBezTo>
                  <a:lnTo>
                    <a:pt x="1356881" y="1"/>
                  </a:lnTo>
                  <a:lnTo>
                    <a:pt x="1356881" y="1943532"/>
                  </a:lnTo>
                  <a:lnTo>
                    <a:pt x="0" y="1943532"/>
                  </a:lnTo>
                  <a:close/>
                </a:path>
              </a:pathLst>
            </a:custGeom>
            <a:solidFill>
              <a:srgbClr val="1C4679"/>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92457" tIns="92456" rIns="92456" bIns="431676" numCol="1" spcCol="1270" anchor="ctr" anchorCtr="0">
              <a:noAutofit/>
            </a:bodyPr>
            <a:lstStyle/>
            <a:p>
              <a:pPr algn="ctr">
                <a:lnSpc>
                  <a:spcPct val="90000"/>
                </a:lnSpc>
                <a:spcAft>
                  <a:spcPts val="505"/>
                </a:spcAft>
              </a:pPr>
              <a:endParaRPr lang="en-US" b="1" dirty="0">
                <a:solidFill>
                  <a:srgbClr val="FFFFFF"/>
                </a:solidFill>
                <a:latin typeface="Rubik" pitchFamily="2" charset="-79"/>
                <a:ea typeface="Calibri" panose="020F0502020204030204" pitchFamily="34" charset="0"/>
                <a:cs typeface="Rubik" pitchFamily="2" charset="-79"/>
              </a:endParaRPr>
            </a:p>
            <a:p>
              <a:pPr algn="ctr">
                <a:lnSpc>
                  <a:spcPct val="90000"/>
                </a:lnSpc>
                <a:spcAft>
                  <a:spcPts val="505"/>
                </a:spcAft>
              </a:pPr>
              <a:r>
                <a:rPr lang="en-US" b="1" dirty="0">
                  <a:solidFill>
                    <a:srgbClr val="FFFFFF"/>
                  </a:solidFill>
                  <a:latin typeface="Rubik" pitchFamily="2" charset="-79"/>
                  <a:ea typeface="Calibri" panose="020F0502020204030204" pitchFamily="34" charset="0"/>
                  <a:cs typeface="Rubik" pitchFamily="2" charset="-79"/>
                </a:rPr>
                <a:t>Family and Community </a:t>
              </a:r>
            </a:p>
            <a:p>
              <a:pPr algn="ctr">
                <a:lnSpc>
                  <a:spcPct val="90000"/>
                </a:lnSpc>
                <a:spcAft>
                  <a:spcPts val="505"/>
                </a:spcAft>
              </a:pPr>
              <a:r>
                <a:rPr lang="en-US" b="1" dirty="0">
                  <a:solidFill>
                    <a:srgbClr val="FFFFFF"/>
                  </a:solidFill>
                  <a:latin typeface="Rubik" pitchFamily="2" charset="-79"/>
                  <a:ea typeface="Calibri" panose="020F0502020204030204" pitchFamily="34" charset="0"/>
                  <a:cs typeface="Rubik" pitchFamily="2" charset="-79"/>
                </a:rPr>
                <a:t>Engagement</a:t>
              </a:r>
            </a:p>
          </p:txBody>
        </p:sp>
        <p:sp>
          <p:nvSpPr>
            <p:cNvPr id="5" name="Freeform: Shape 4">
              <a:extLst>
                <a:ext uri="{FF2B5EF4-FFF2-40B4-BE49-F238E27FC236}">
                  <a16:creationId xmlns:a16="http://schemas.microsoft.com/office/drawing/2014/main" id="{B9E7AE46-7393-C40F-1A8D-FE88F56DEBCD}"/>
                </a:ext>
              </a:extLst>
            </p:cNvPr>
            <p:cNvSpPr/>
            <p:nvPr/>
          </p:nvSpPr>
          <p:spPr>
            <a:xfrm>
              <a:off x="8334193" y="1961053"/>
              <a:ext cx="2349795" cy="1617256"/>
            </a:xfrm>
            <a:custGeom>
              <a:avLst/>
              <a:gdLst>
                <a:gd name="connsiteX0" fmla="*/ 0 w 1943533"/>
                <a:gd name="connsiteY0" fmla="*/ 0 h 1356881"/>
                <a:gd name="connsiteX1" fmla="*/ 1717382 w 1943533"/>
                <a:gd name="connsiteY1" fmla="*/ 0 h 1356881"/>
                <a:gd name="connsiteX2" fmla="*/ 1943533 w 1943533"/>
                <a:gd name="connsiteY2" fmla="*/ 226151 h 1356881"/>
                <a:gd name="connsiteX3" fmla="*/ 1943533 w 1943533"/>
                <a:gd name="connsiteY3" fmla="*/ 1356881 h 1356881"/>
                <a:gd name="connsiteX4" fmla="*/ 0 w 1943533"/>
                <a:gd name="connsiteY4" fmla="*/ 1356881 h 1356881"/>
                <a:gd name="connsiteX5" fmla="*/ 0 w 1943533"/>
                <a:gd name="connsiteY5" fmla="*/ 0 h 135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533" h="1356881">
                  <a:moveTo>
                    <a:pt x="0" y="0"/>
                  </a:moveTo>
                  <a:lnTo>
                    <a:pt x="1717382" y="0"/>
                  </a:lnTo>
                  <a:cubicBezTo>
                    <a:pt x="1842282" y="0"/>
                    <a:pt x="1943533" y="101251"/>
                    <a:pt x="1943533" y="226151"/>
                  </a:cubicBezTo>
                  <a:lnTo>
                    <a:pt x="1943533" y="1356881"/>
                  </a:lnTo>
                  <a:lnTo>
                    <a:pt x="0" y="1356881"/>
                  </a:lnTo>
                  <a:lnTo>
                    <a:pt x="0" y="0"/>
                  </a:lnTo>
                  <a:close/>
                </a:path>
              </a:pathLst>
            </a:custGeom>
            <a:solidFill>
              <a:srgbClr val="3376CC"/>
            </a:solidFill>
          </p:spPr>
          <p:style>
            <a:lnRef idx="2">
              <a:schemeClr val="lt1">
                <a:hueOff val="0"/>
                <a:satOff val="0"/>
                <a:lumOff val="0"/>
                <a:alphaOff val="0"/>
              </a:schemeClr>
            </a:lnRef>
            <a:fillRef idx="1">
              <a:scrgbClr r="0" g="0" b="0"/>
            </a:fillRef>
            <a:effectRef idx="0">
              <a:schemeClr val="accent1">
                <a:shade val="80000"/>
                <a:hueOff val="181866"/>
                <a:satOff val="-18964"/>
                <a:lumOff val="12740"/>
                <a:alphaOff val="0"/>
              </a:schemeClr>
            </a:effectRef>
            <a:fontRef idx="minor">
              <a:schemeClr val="lt1"/>
            </a:fontRef>
          </p:style>
          <p:txBody>
            <a:bodyPr spcFirstLastPara="0" vert="horz" wrap="square" lIns="92456" tIns="92456" rIns="92456" bIns="431676" numCol="1" spcCol="1270" anchor="ctr" anchorCtr="0">
              <a:noAutofit/>
            </a:bodyPr>
            <a:lstStyle/>
            <a:p>
              <a:pPr marL="0" marR="0" algn="ctr" rtl="1">
                <a:lnSpc>
                  <a:spcPct val="90000"/>
                </a:lnSpc>
                <a:spcBef>
                  <a:spcPts val="0"/>
                </a:spcBef>
                <a:spcAft>
                  <a:spcPts val="505"/>
                </a:spcAft>
              </a:pPr>
              <a:r>
                <a:rPr lang="en-US" sz="1100" b="1" kern="1200" dirty="0">
                  <a:solidFill>
                    <a:srgbClr val="FFFFFF"/>
                  </a:solidFill>
                  <a:effectLst/>
                  <a:latin typeface="Rubik" pitchFamily="2" charset="-79"/>
                  <a:ea typeface="Calibri" panose="020F0502020204030204" pitchFamily="34" charset="0"/>
                  <a:cs typeface="Rubik" pitchFamily="2" charset="-79"/>
                </a:rPr>
                <a:t> </a:t>
              </a:r>
              <a:endParaRPr lang="en-US" b="1" dirty="0">
                <a:solidFill>
                  <a:srgbClr val="FFFFFF"/>
                </a:solidFill>
                <a:latin typeface="Rubik" pitchFamily="2" charset="-79"/>
                <a:ea typeface="Calibri" panose="020F0502020204030204" pitchFamily="34" charset="0"/>
                <a:cs typeface="Rubik" pitchFamily="2" charset="-79"/>
              </a:endParaRPr>
            </a:p>
            <a:p>
              <a:pPr marL="0" marR="0" algn="ctr" rtl="1">
                <a:lnSpc>
                  <a:spcPct val="90000"/>
                </a:lnSpc>
                <a:spcBef>
                  <a:spcPts val="0"/>
                </a:spcBef>
                <a:spcAft>
                  <a:spcPts val="505"/>
                </a:spcAft>
              </a:pPr>
              <a:r>
                <a:rPr lang="en-US" b="1" dirty="0">
                  <a:solidFill>
                    <a:srgbClr val="FFFFFF"/>
                  </a:solidFill>
                  <a:latin typeface="Rubik" pitchFamily="2" charset="-79"/>
                  <a:ea typeface="Calibri" panose="020F0502020204030204" pitchFamily="34" charset="0"/>
                  <a:cs typeface="Rubik" pitchFamily="2" charset="-79"/>
                </a:rPr>
                <a:t>Criteria </a:t>
              </a:r>
              <a:endParaRPr lang="ar-BH" b="1" dirty="0">
                <a:solidFill>
                  <a:srgbClr val="FFFFFF"/>
                </a:solidFill>
                <a:latin typeface="Rubik" pitchFamily="2" charset="-79"/>
                <a:ea typeface="Calibri" panose="020F0502020204030204" pitchFamily="34" charset="0"/>
                <a:cs typeface="Rubik" pitchFamily="2" charset="-79"/>
              </a:endParaRPr>
            </a:p>
            <a:p>
              <a:pPr marL="0" marR="0" algn="ctr" rtl="1">
                <a:lnSpc>
                  <a:spcPct val="90000"/>
                </a:lnSpc>
                <a:spcBef>
                  <a:spcPts val="0"/>
                </a:spcBef>
                <a:spcAft>
                  <a:spcPts val="505"/>
                </a:spcAft>
              </a:pPr>
              <a:r>
                <a:rPr lang="en-US" b="1" dirty="0">
                  <a:solidFill>
                    <a:srgbClr val="FFFFFF"/>
                  </a:solidFill>
                  <a:latin typeface="Rubik" pitchFamily="2" charset="-79"/>
                  <a:ea typeface="Calibri" panose="020F0502020204030204" pitchFamily="34" charset="0"/>
                  <a:cs typeface="Rubik" pitchFamily="2" charset="-79"/>
                </a:rPr>
                <a:t>x</a:t>
              </a:r>
            </a:p>
          </p:txBody>
        </p:sp>
        <p:sp>
          <p:nvSpPr>
            <p:cNvPr id="8" name="Freeform: Shape 7">
              <a:extLst>
                <a:ext uri="{FF2B5EF4-FFF2-40B4-BE49-F238E27FC236}">
                  <a16:creationId xmlns:a16="http://schemas.microsoft.com/office/drawing/2014/main" id="{6C6AE34A-9B11-3ECA-BCAB-8C770A61A1AD}"/>
                </a:ext>
              </a:extLst>
            </p:cNvPr>
            <p:cNvSpPr/>
            <p:nvPr/>
          </p:nvSpPr>
          <p:spPr>
            <a:xfrm>
              <a:off x="8770386" y="3455504"/>
              <a:ext cx="1503332" cy="1125215"/>
            </a:xfrm>
            <a:custGeom>
              <a:avLst/>
              <a:gdLst>
                <a:gd name="connsiteX0" fmla="*/ 0 w 1166119"/>
                <a:gd name="connsiteY0" fmla="*/ 113076 h 678440"/>
                <a:gd name="connsiteX1" fmla="*/ 113076 w 1166119"/>
                <a:gd name="connsiteY1" fmla="*/ 0 h 678440"/>
                <a:gd name="connsiteX2" fmla="*/ 1053043 w 1166119"/>
                <a:gd name="connsiteY2" fmla="*/ 0 h 678440"/>
                <a:gd name="connsiteX3" fmla="*/ 1166119 w 1166119"/>
                <a:gd name="connsiteY3" fmla="*/ 113076 h 678440"/>
                <a:gd name="connsiteX4" fmla="*/ 1166119 w 1166119"/>
                <a:gd name="connsiteY4" fmla="*/ 565364 h 678440"/>
                <a:gd name="connsiteX5" fmla="*/ 1053043 w 1166119"/>
                <a:gd name="connsiteY5" fmla="*/ 678440 h 678440"/>
                <a:gd name="connsiteX6" fmla="*/ 113076 w 1166119"/>
                <a:gd name="connsiteY6" fmla="*/ 678440 h 678440"/>
                <a:gd name="connsiteX7" fmla="*/ 0 w 1166119"/>
                <a:gd name="connsiteY7" fmla="*/ 565364 h 678440"/>
                <a:gd name="connsiteX8" fmla="*/ 0 w 1166119"/>
                <a:gd name="connsiteY8" fmla="*/ 113076 h 6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119" h="678440">
                  <a:moveTo>
                    <a:pt x="0" y="113076"/>
                  </a:moveTo>
                  <a:cubicBezTo>
                    <a:pt x="0" y="50626"/>
                    <a:pt x="50626" y="0"/>
                    <a:pt x="113076" y="0"/>
                  </a:cubicBezTo>
                  <a:lnTo>
                    <a:pt x="1053043" y="0"/>
                  </a:lnTo>
                  <a:cubicBezTo>
                    <a:pt x="1115493" y="0"/>
                    <a:pt x="1166119" y="50626"/>
                    <a:pt x="1166119" y="113076"/>
                  </a:cubicBezTo>
                  <a:lnTo>
                    <a:pt x="1166119" y="565364"/>
                  </a:lnTo>
                  <a:cubicBezTo>
                    <a:pt x="1166119" y="627814"/>
                    <a:pt x="1115493" y="678440"/>
                    <a:pt x="1053043" y="678440"/>
                  </a:cubicBezTo>
                  <a:lnTo>
                    <a:pt x="113076" y="678440"/>
                  </a:lnTo>
                  <a:cubicBezTo>
                    <a:pt x="50626" y="678440"/>
                    <a:pt x="0" y="627814"/>
                    <a:pt x="0" y="565364"/>
                  </a:cubicBezTo>
                  <a:lnTo>
                    <a:pt x="0" y="113076"/>
                  </a:lnTo>
                  <a:close/>
                </a:path>
              </a:pathLst>
            </a:custGeom>
            <a:solidFill>
              <a:srgbClr val="EFF4FB"/>
            </a:solidFill>
          </p:spPr>
          <p:style>
            <a:lnRef idx="2">
              <a:schemeClr val="l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2649" tIns="82649" rIns="82649" bIns="82649" numCol="1" spcCol="1270" anchor="ctr" anchorCtr="0">
              <a:noAutofit/>
            </a:bodyPr>
            <a:lstStyle/>
            <a:p>
              <a:pPr marL="0" marR="0" algn="ctr">
                <a:lnSpc>
                  <a:spcPct val="90000"/>
                </a:lnSpc>
                <a:spcBef>
                  <a:spcPts val="0"/>
                </a:spcBef>
                <a:spcAft>
                  <a:spcPts val="590"/>
                </a:spcAft>
              </a:pPr>
              <a:r>
                <a:rPr lang="en-US" sz="2800" b="1" kern="1200" dirty="0">
                  <a:solidFill>
                    <a:srgbClr val="1C4679"/>
                  </a:solidFill>
                  <a:effectLst/>
                  <a:latin typeface="Rubik" pitchFamily="2" charset="-79"/>
                  <a:ea typeface="Calibri" panose="020F0502020204030204" pitchFamily="34" charset="0"/>
                  <a:cs typeface="Rubik" pitchFamily="2" charset="-79"/>
                </a:rPr>
                <a:t>Aspect </a:t>
              </a:r>
              <a:r>
                <a:rPr lang="en-US" sz="2000" b="1" kern="1200" dirty="0">
                  <a:solidFill>
                    <a:srgbClr val="1C4679"/>
                  </a:solidFill>
                  <a:effectLst/>
                  <a:latin typeface="Rubik" pitchFamily="2" charset="-79"/>
                  <a:ea typeface="Calibri" panose="020F0502020204030204" pitchFamily="34" charset="0"/>
                  <a:cs typeface="Rubik" pitchFamily="2" charset="-79"/>
                </a:rPr>
                <a:t>A</a:t>
              </a:r>
              <a:endParaRPr lang="en-US" sz="2000" b="1" dirty="0">
                <a:solidFill>
                  <a:srgbClr val="1C4679"/>
                </a:solidFill>
                <a:effectLst/>
                <a:latin typeface="Rubik" pitchFamily="2" charset="-79"/>
                <a:ea typeface="Calibri" panose="020F0502020204030204" pitchFamily="34" charset="0"/>
                <a:cs typeface="Rubik" pitchFamily="2" charset="-79"/>
              </a:endParaRPr>
            </a:p>
          </p:txBody>
        </p:sp>
      </p:grpSp>
      <p:sp>
        <p:nvSpPr>
          <p:cNvPr id="3" name="Title 1">
            <a:extLst>
              <a:ext uri="{FF2B5EF4-FFF2-40B4-BE49-F238E27FC236}">
                <a16:creationId xmlns:a16="http://schemas.microsoft.com/office/drawing/2014/main" id="{9D3D47FA-002C-68B7-EE76-869EA756BF42}"/>
              </a:ext>
            </a:extLst>
          </p:cNvPr>
          <p:cNvSpPr txBox="1">
            <a:spLocks/>
          </p:cNvSpPr>
          <p:nvPr/>
        </p:nvSpPr>
        <p:spPr>
          <a:xfrm>
            <a:off x="135463" y="78281"/>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75000"/>
                  </a:schemeClr>
                </a:solidFill>
                <a:latin typeface="Rubik" pitchFamily="2" charset="-79"/>
                <a:cs typeface="Rubik" pitchFamily="2" charset="-79"/>
              </a:rPr>
              <a:t>Activity 2</a:t>
            </a:r>
          </a:p>
        </p:txBody>
      </p:sp>
    </p:spTree>
    <p:extLst>
      <p:ext uri="{BB962C8B-B14F-4D97-AF65-F5344CB8AC3E}">
        <p14:creationId xmlns:p14="http://schemas.microsoft.com/office/powerpoint/2010/main" val="804762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A034-1C82-345C-F099-0466C3411D19}"/>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93482549-C2C8-1CD5-DD09-787F41913FD2}"/>
              </a:ext>
            </a:extLst>
          </p:cNvPr>
          <p:cNvGrpSpPr/>
          <p:nvPr/>
        </p:nvGrpSpPr>
        <p:grpSpPr>
          <a:xfrm>
            <a:off x="4752180" y="2260044"/>
            <a:ext cx="6162356" cy="3226014"/>
            <a:chOff x="97068" y="1574655"/>
            <a:chExt cx="6162356" cy="2906479"/>
          </a:xfrm>
        </p:grpSpPr>
        <p:grpSp>
          <p:nvGrpSpPr>
            <p:cNvPr id="16" name="Group 15">
              <a:extLst>
                <a:ext uri="{FF2B5EF4-FFF2-40B4-BE49-F238E27FC236}">
                  <a16:creationId xmlns:a16="http://schemas.microsoft.com/office/drawing/2014/main" id="{C4E926C3-3C4C-C981-5B8E-5F0C24DD5C6B}"/>
                </a:ext>
              </a:extLst>
            </p:cNvPr>
            <p:cNvGrpSpPr/>
            <p:nvPr/>
          </p:nvGrpSpPr>
          <p:grpSpPr>
            <a:xfrm>
              <a:off x="99391" y="1574655"/>
              <a:ext cx="6160033" cy="658666"/>
              <a:chOff x="1028300" y="1589801"/>
              <a:chExt cx="5055764" cy="658666"/>
            </a:xfrm>
          </p:grpSpPr>
          <p:sp>
            <p:nvSpPr>
              <p:cNvPr id="29" name="Hexagon 28">
                <a:extLst>
                  <a:ext uri="{FF2B5EF4-FFF2-40B4-BE49-F238E27FC236}">
                    <a16:creationId xmlns:a16="http://schemas.microsoft.com/office/drawing/2014/main" id="{4C1BCC71-51DA-FA2B-4C42-8C538B3C29DE}"/>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rtl="1"/>
                <a:r>
                  <a:rPr lang="en-US" sz="1600" b="1" dirty="0">
                    <a:solidFill>
                      <a:srgbClr val="4A4A4A"/>
                    </a:solidFill>
                    <a:latin typeface="Rubik" pitchFamily="2" charset="-79"/>
                    <a:cs typeface="Rubik" pitchFamily="2" charset="-79"/>
                  </a:rPr>
                  <a:t>Leadership and Management </a:t>
                </a:r>
              </a:p>
            </p:txBody>
          </p:sp>
          <p:sp>
            <p:nvSpPr>
              <p:cNvPr id="30" name="Hexagon 29">
                <a:extLst>
                  <a:ext uri="{FF2B5EF4-FFF2-40B4-BE49-F238E27FC236}">
                    <a16:creationId xmlns:a16="http://schemas.microsoft.com/office/drawing/2014/main" id="{06754CEB-7B84-B74B-BC06-C6D18899F5B5}"/>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1</a:t>
                </a:r>
                <a:endParaRPr lang="en-US" sz="3200" b="1" dirty="0">
                  <a:solidFill>
                    <a:srgbClr val="EFF4FB"/>
                  </a:solidFill>
                  <a:latin typeface="Rubik" pitchFamily="2" charset="-79"/>
                  <a:cs typeface="Rubik" pitchFamily="2" charset="-79"/>
                </a:endParaRPr>
              </a:p>
            </p:txBody>
          </p:sp>
        </p:grpSp>
        <p:grpSp>
          <p:nvGrpSpPr>
            <p:cNvPr id="17" name="Group 16">
              <a:extLst>
                <a:ext uri="{FF2B5EF4-FFF2-40B4-BE49-F238E27FC236}">
                  <a16:creationId xmlns:a16="http://schemas.microsoft.com/office/drawing/2014/main" id="{FA534C17-C236-02C3-8F4A-5DD67CB87DF1}"/>
                </a:ext>
              </a:extLst>
            </p:cNvPr>
            <p:cNvGrpSpPr/>
            <p:nvPr/>
          </p:nvGrpSpPr>
          <p:grpSpPr>
            <a:xfrm>
              <a:off x="99391" y="2326729"/>
              <a:ext cx="6160033" cy="658667"/>
              <a:chOff x="1028300" y="1589800"/>
              <a:chExt cx="5055764" cy="658667"/>
            </a:xfrm>
          </p:grpSpPr>
          <p:sp>
            <p:nvSpPr>
              <p:cNvPr id="27" name="Hexagon 26">
                <a:extLst>
                  <a:ext uri="{FF2B5EF4-FFF2-40B4-BE49-F238E27FC236}">
                    <a16:creationId xmlns:a16="http://schemas.microsoft.com/office/drawing/2014/main" id="{0240BB91-3EA4-0F8E-93D5-874C539C26FD}"/>
                  </a:ext>
                </a:extLst>
              </p:cNvPr>
              <p:cNvSpPr/>
              <p:nvPr/>
            </p:nvSpPr>
            <p:spPr>
              <a:xfrm>
                <a:off x="1028300" y="1589800"/>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rtl="1"/>
                <a:r>
                  <a:rPr lang="en-US" sz="1600" b="1" dirty="0">
                    <a:solidFill>
                      <a:srgbClr val="4A4A4A"/>
                    </a:solidFill>
                    <a:latin typeface="Rubik" pitchFamily="2" charset="-79"/>
                    <a:cs typeface="Rubik" pitchFamily="2" charset="-79"/>
                  </a:rPr>
                  <a:t>Leadership effectiveness </a:t>
                </a:r>
              </a:p>
            </p:txBody>
          </p:sp>
          <p:sp>
            <p:nvSpPr>
              <p:cNvPr id="28" name="Hexagon 27">
                <a:extLst>
                  <a:ext uri="{FF2B5EF4-FFF2-40B4-BE49-F238E27FC236}">
                    <a16:creationId xmlns:a16="http://schemas.microsoft.com/office/drawing/2014/main" id="{B3C39F48-B4E6-5CA0-B1E6-884D32C775D6}"/>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2</a:t>
                </a:r>
                <a:endParaRPr lang="en-US" sz="3200" b="1" dirty="0">
                  <a:solidFill>
                    <a:srgbClr val="EFF4FB"/>
                  </a:solidFill>
                  <a:latin typeface="Rubik" pitchFamily="2" charset="-79"/>
                  <a:cs typeface="Rubik" pitchFamily="2" charset="-79"/>
                </a:endParaRPr>
              </a:p>
            </p:txBody>
          </p:sp>
        </p:grpSp>
        <p:grpSp>
          <p:nvGrpSpPr>
            <p:cNvPr id="18" name="Group 17">
              <a:extLst>
                <a:ext uri="{FF2B5EF4-FFF2-40B4-BE49-F238E27FC236}">
                  <a16:creationId xmlns:a16="http://schemas.microsoft.com/office/drawing/2014/main" id="{383DD10C-6151-0231-DCFD-CDEB170814C4}"/>
                </a:ext>
              </a:extLst>
            </p:cNvPr>
            <p:cNvGrpSpPr/>
            <p:nvPr/>
          </p:nvGrpSpPr>
          <p:grpSpPr>
            <a:xfrm>
              <a:off x="97068" y="3822468"/>
              <a:ext cx="6160033" cy="658666"/>
              <a:chOff x="1028300" y="1589801"/>
              <a:chExt cx="5055764" cy="658666"/>
            </a:xfrm>
          </p:grpSpPr>
          <p:sp>
            <p:nvSpPr>
              <p:cNvPr id="25" name="Hexagon 24">
                <a:extLst>
                  <a:ext uri="{FF2B5EF4-FFF2-40B4-BE49-F238E27FC236}">
                    <a16:creationId xmlns:a16="http://schemas.microsoft.com/office/drawing/2014/main" id="{9184757D-DE3F-42AE-C78E-E1836B8D0A3D}"/>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rtl="1">
                  <a:lnSpc>
                    <a:spcPct val="150000"/>
                  </a:lnSpc>
                </a:pPr>
                <a:r>
                  <a:rPr lang="en-US" sz="1100" b="1" dirty="0">
                    <a:solidFill>
                      <a:srgbClr val="4A4A4A"/>
                    </a:solidFill>
                    <a:latin typeface="Rubik" pitchFamily="2" charset="-79"/>
                    <a:cs typeface="Rubik" pitchFamily="2" charset="-79"/>
                  </a:rPr>
                  <a:t>Applying play-based learning – developing children’s communication skills – characteristics of children’s development – interactive learning environment – etc.</a:t>
                </a:r>
                <a:endParaRPr lang="ar-BH" sz="1100" b="1" dirty="0">
                  <a:solidFill>
                    <a:srgbClr val="4A4A4A"/>
                  </a:solidFill>
                  <a:latin typeface="Rubik" pitchFamily="2" charset="-79"/>
                  <a:cs typeface="Rubik" pitchFamily="2" charset="-79"/>
                </a:endParaRPr>
              </a:p>
            </p:txBody>
          </p:sp>
          <p:sp>
            <p:nvSpPr>
              <p:cNvPr id="26" name="Hexagon 25">
                <a:extLst>
                  <a:ext uri="{FF2B5EF4-FFF2-40B4-BE49-F238E27FC236}">
                    <a16:creationId xmlns:a16="http://schemas.microsoft.com/office/drawing/2014/main" id="{466161E6-24AA-3E6C-208A-A60F6130EDD6}"/>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4</a:t>
                </a:r>
                <a:endParaRPr lang="en-US" sz="3200" b="1" dirty="0">
                  <a:solidFill>
                    <a:srgbClr val="EFF4FB"/>
                  </a:solidFill>
                  <a:latin typeface="Rubik" pitchFamily="2" charset="-79"/>
                  <a:cs typeface="Rubik" pitchFamily="2" charset="-79"/>
                </a:endParaRPr>
              </a:p>
            </p:txBody>
          </p:sp>
        </p:grpSp>
        <p:grpSp>
          <p:nvGrpSpPr>
            <p:cNvPr id="19" name="Group 18">
              <a:extLst>
                <a:ext uri="{FF2B5EF4-FFF2-40B4-BE49-F238E27FC236}">
                  <a16:creationId xmlns:a16="http://schemas.microsoft.com/office/drawing/2014/main" id="{09CD2FB4-3FDE-8679-E830-30AACA0D2478}"/>
                </a:ext>
              </a:extLst>
            </p:cNvPr>
            <p:cNvGrpSpPr/>
            <p:nvPr/>
          </p:nvGrpSpPr>
          <p:grpSpPr>
            <a:xfrm>
              <a:off x="99391" y="3076567"/>
              <a:ext cx="6160033" cy="658666"/>
              <a:chOff x="1028300" y="1589801"/>
              <a:chExt cx="5055764" cy="658666"/>
            </a:xfrm>
          </p:grpSpPr>
          <p:sp>
            <p:nvSpPr>
              <p:cNvPr id="23" name="Hexagon 22">
                <a:extLst>
                  <a:ext uri="{FF2B5EF4-FFF2-40B4-BE49-F238E27FC236}">
                    <a16:creationId xmlns:a16="http://schemas.microsoft.com/office/drawing/2014/main" id="{8813B2A0-ADE2-E240-10B8-2E983EA47BAD}"/>
                  </a:ext>
                </a:extLst>
              </p:cNvPr>
              <p:cNvSpPr/>
              <p:nvPr/>
            </p:nvSpPr>
            <p:spPr>
              <a:xfrm>
                <a:off x="1028300" y="1589801"/>
                <a:ext cx="5055764" cy="658666"/>
              </a:xfrm>
              <a:prstGeom prst="hexagon">
                <a:avLst/>
              </a:prstGeom>
              <a:solidFill>
                <a:schemeClr val="bg1"/>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85800" rtl="1">
                  <a:lnSpc>
                    <a:spcPct val="150000"/>
                  </a:lnSpc>
                </a:pPr>
                <a:r>
                  <a:rPr lang="en-US" sz="1100" b="1" dirty="0">
                    <a:solidFill>
                      <a:srgbClr val="4A4A4A"/>
                    </a:solidFill>
                    <a:latin typeface="Rubik" pitchFamily="2" charset="-79"/>
                    <a:cs typeface="Rubik" pitchFamily="2" charset="-79"/>
                  </a:rPr>
                  <a:t>Play day with mom, reading a story with grandpa, football with dad, a trip to the castle with my grandma, my favorite dish with my sister... Etc.</a:t>
                </a:r>
                <a:endParaRPr lang="ar-BH" sz="1400" b="1" dirty="0">
                  <a:solidFill>
                    <a:srgbClr val="4A4A4A"/>
                  </a:solidFill>
                  <a:latin typeface="Rubik" pitchFamily="2" charset="-79"/>
                  <a:cs typeface="Rubik" pitchFamily="2" charset="-79"/>
                </a:endParaRPr>
              </a:p>
            </p:txBody>
          </p:sp>
          <p:sp>
            <p:nvSpPr>
              <p:cNvPr id="24" name="Hexagon 23">
                <a:extLst>
                  <a:ext uri="{FF2B5EF4-FFF2-40B4-BE49-F238E27FC236}">
                    <a16:creationId xmlns:a16="http://schemas.microsoft.com/office/drawing/2014/main" id="{809A0E57-C374-80CA-0001-D582AE3AD266}"/>
                  </a:ext>
                </a:extLst>
              </p:cNvPr>
              <p:cNvSpPr/>
              <p:nvPr/>
            </p:nvSpPr>
            <p:spPr>
              <a:xfrm>
                <a:off x="5168265" y="1589801"/>
                <a:ext cx="915799" cy="658666"/>
              </a:xfrm>
              <a:prstGeom prst="hexagon">
                <a:avLst/>
              </a:prstGeom>
              <a:solidFill>
                <a:srgbClr val="1C4679"/>
              </a:solidFill>
              <a:ln>
                <a:solidFill>
                  <a:srgbClr val="1C46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BH" sz="3200" b="1" dirty="0">
                    <a:solidFill>
                      <a:srgbClr val="EFF4FB"/>
                    </a:solidFill>
                    <a:latin typeface="Rubik" pitchFamily="2" charset="-79"/>
                    <a:cs typeface="Rubik" pitchFamily="2" charset="-79"/>
                  </a:rPr>
                  <a:t>3</a:t>
                </a:r>
                <a:endParaRPr lang="en-US" sz="3200" b="1" dirty="0">
                  <a:solidFill>
                    <a:srgbClr val="EFF4FB"/>
                  </a:solidFill>
                  <a:latin typeface="Rubik" pitchFamily="2" charset="-79"/>
                  <a:cs typeface="Rubik" pitchFamily="2" charset="-79"/>
                </a:endParaRPr>
              </a:p>
            </p:txBody>
          </p:sp>
        </p:grpSp>
      </p:grpSp>
      <p:sp>
        <p:nvSpPr>
          <p:cNvPr id="32" name="TextBox 31">
            <a:extLst>
              <a:ext uri="{FF2B5EF4-FFF2-40B4-BE49-F238E27FC236}">
                <a16:creationId xmlns:a16="http://schemas.microsoft.com/office/drawing/2014/main" id="{E5BC018C-1EB3-788A-25C7-129D012E3AC0}"/>
              </a:ext>
            </a:extLst>
          </p:cNvPr>
          <p:cNvSpPr txBox="1"/>
          <p:nvPr/>
        </p:nvSpPr>
        <p:spPr>
          <a:xfrm>
            <a:off x="555988" y="981356"/>
            <a:ext cx="10358548" cy="404278"/>
          </a:xfrm>
          <a:prstGeom prst="rect">
            <a:avLst/>
          </a:prstGeom>
          <a:noFill/>
        </p:spPr>
        <p:txBody>
          <a:bodyPr wrap="square" lIns="91440" tIns="45720" rIns="91440" bIns="45720" anchor="t">
            <a:spAutoFit/>
          </a:bodyPr>
          <a:lstStyle/>
          <a:p>
            <a:pPr>
              <a:lnSpc>
                <a:spcPct val="107000"/>
              </a:lnSpc>
              <a:spcAft>
                <a:spcPts val="800"/>
              </a:spcAft>
            </a:pPr>
            <a:r>
              <a:rPr lang="en-US" sz="2000" dirty="0">
                <a:latin typeface="Rubik" pitchFamily="2" charset="-79"/>
                <a:ea typeface="Calibri"/>
                <a:cs typeface="Rubik" pitchFamily="2" charset="-79"/>
              </a:rPr>
              <a:t>Discuss in groups the diagram below, then answer the following questions:</a:t>
            </a:r>
            <a:endParaRPr lang="en-US" sz="2000" dirty="0">
              <a:effectLst/>
              <a:latin typeface="Rubik" pitchFamily="2" charset="-79"/>
              <a:ea typeface="Calibri"/>
              <a:cs typeface="Rubik" pitchFamily="2" charset="-79"/>
            </a:endParaRPr>
          </a:p>
        </p:txBody>
      </p:sp>
      <p:grpSp>
        <p:nvGrpSpPr>
          <p:cNvPr id="9" name="Group 8">
            <a:extLst>
              <a:ext uri="{FF2B5EF4-FFF2-40B4-BE49-F238E27FC236}">
                <a16:creationId xmlns:a16="http://schemas.microsoft.com/office/drawing/2014/main" id="{F9CEC89B-4946-4DDE-CD95-663790D9F931}"/>
              </a:ext>
            </a:extLst>
          </p:cNvPr>
          <p:cNvGrpSpPr/>
          <p:nvPr/>
        </p:nvGrpSpPr>
        <p:grpSpPr>
          <a:xfrm>
            <a:off x="1065358" y="1815993"/>
            <a:ext cx="2362757" cy="4145406"/>
            <a:chOff x="8334193" y="1961053"/>
            <a:chExt cx="2362757" cy="4145406"/>
          </a:xfrm>
        </p:grpSpPr>
        <p:sp>
          <p:nvSpPr>
            <p:cNvPr id="4" name="Freeform: Shape 3">
              <a:extLst>
                <a:ext uri="{FF2B5EF4-FFF2-40B4-BE49-F238E27FC236}">
                  <a16:creationId xmlns:a16="http://schemas.microsoft.com/office/drawing/2014/main" id="{7859E2DE-D7F3-C4BB-F1B8-E4CC14EDCE3A}"/>
                </a:ext>
              </a:extLst>
            </p:cNvPr>
            <p:cNvSpPr/>
            <p:nvPr/>
          </p:nvSpPr>
          <p:spPr>
            <a:xfrm>
              <a:off x="8347154" y="4489203"/>
              <a:ext cx="2349796" cy="1617256"/>
            </a:xfrm>
            <a:custGeom>
              <a:avLst/>
              <a:gdLst>
                <a:gd name="connsiteX0" fmla="*/ 0 w 1356881"/>
                <a:gd name="connsiteY0" fmla="*/ 0 h 1943533"/>
                <a:gd name="connsiteX1" fmla="*/ 1130730 w 1356881"/>
                <a:gd name="connsiteY1" fmla="*/ 0 h 1943533"/>
                <a:gd name="connsiteX2" fmla="*/ 1356881 w 1356881"/>
                <a:gd name="connsiteY2" fmla="*/ 226151 h 1943533"/>
                <a:gd name="connsiteX3" fmla="*/ 1356881 w 1356881"/>
                <a:gd name="connsiteY3" fmla="*/ 1943533 h 1943533"/>
                <a:gd name="connsiteX4" fmla="*/ 0 w 1356881"/>
                <a:gd name="connsiteY4" fmla="*/ 1943533 h 1943533"/>
                <a:gd name="connsiteX5" fmla="*/ 0 w 1356881"/>
                <a:gd name="connsiteY5" fmla="*/ 0 h 194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6881" h="1943533">
                  <a:moveTo>
                    <a:pt x="0" y="1943532"/>
                  </a:moveTo>
                  <a:lnTo>
                    <a:pt x="0" y="323929"/>
                  </a:lnTo>
                  <a:cubicBezTo>
                    <a:pt x="0" y="145028"/>
                    <a:pt x="70689" y="1"/>
                    <a:pt x="157888" y="1"/>
                  </a:cubicBezTo>
                  <a:lnTo>
                    <a:pt x="1356881" y="1"/>
                  </a:lnTo>
                  <a:lnTo>
                    <a:pt x="1356881" y="1943532"/>
                  </a:lnTo>
                  <a:lnTo>
                    <a:pt x="0" y="1943532"/>
                  </a:lnTo>
                  <a:close/>
                </a:path>
              </a:pathLst>
            </a:custGeom>
            <a:solidFill>
              <a:srgbClr val="1C4679"/>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92457" tIns="92456" rIns="92456" bIns="431676" numCol="1" spcCol="1270" anchor="ctr" anchorCtr="0">
              <a:noAutofit/>
            </a:bodyPr>
            <a:lstStyle/>
            <a:p>
              <a:pPr algn="ctr">
                <a:lnSpc>
                  <a:spcPct val="90000"/>
                </a:lnSpc>
                <a:spcAft>
                  <a:spcPts val="505"/>
                </a:spcAft>
              </a:pPr>
              <a:endParaRPr lang="en-US" b="1" dirty="0">
                <a:solidFill>
                  <a:srgbClr val="FFFFFF"/>
                </a:solidFill>
                <a:latin typeface="Rubik" pitchFamily="2" charset="-79"/>
                <a:ea typeface="Calibri" panose="020F0502020204030204" pitchFamily="34" charset="0"/>
                <a:cs typeface="Rubik" pitchFamily="2" charset="-79"/>
              </a:endParaRPr>
            </a:p>
            <a:p>
              <a:pPr algn="ctr">
                <a:lnSpc>
                  <a:spcPct val="90000"/>
                </a:lnSpc>
                <a:spcAft>
                  <a:spcPts val="505"/>
                </a:spcAft>
              </a:pPr>
              <a:r>
                <a:rPr lang="en-US" b="1" dirty="0">
                  <a:solidFill>
                    <a:srgbClr val="FFFFFF"/>
                  </a:solidFill>
                  <a:latin typeface="Rubik" pitchFamily="2" charset="-79"/>
                  <a:ea typeface="Calibri" panose="020F0502020204030204" pitchFamily="34" charset="0"/>
                  <a:cs typeface="Rubik" pitchFamily="2" charset="-79"/>
                </a:rPr>
                <a:t>Family and Community </a:t>
              </a:r>
            </a:p>
            <a:p>
              <a:pPr algn="ctr">
                <a:lnSpc>
                  <a:spcPct val="90000"/>
                </a:lnSpc>
                <a:spcAft>
                  <a:spcPts val="505"/>
                </a:spcAft>
              </a:pPr>
              <a:r>
                <a:rPr lang="en-US" b="1" dirty="0">
                  <a:solidFill>
                    <a:srgbClr val="FFFFFF"/>
                  </a:solidFill>
                  <a:latin typeface="Rubik" pitchFamily="2" charset="-79"/>
                  <a:ea typeface="Calibri" panose="020F0502020204030204" pitchFamily="34" charset="0"/>
                  <a:cs typeface="Rubik" pitchFamily="2" charset="-79"/>
                </a:rPr>
                <a:t>Engagement</a:t>
              </a:r>
            </a:p>
          </p:txBody>
        </p:sp>
        <p:sp>
          <p:nvSpPr>
            <p:cNvPr id="5" name="Freeform: Shape 4">
              <a:extLst>
                <a:ext uri="{FF2B5EF4-FFF2-40B4-BE49-F238E27FC236}">
                  <a16:creationId xmlns:a16="http://schemas.microsoft.com/office/drawing/2014/main" id="{AFA8AADF-9D84-2ED7-84A2-879A946B24BB}"/>
                </a:ext>
              </a:extLst>
            </p:cNvPr>
            <p:cNvSpPr/>
            <p:nvPr/>
          </p:nvSpPr>
          <p:spPr>
            <a:xfrm>
              <a:off x="8334193" y="1961053"/>
              <a:ext cx="2349795" cy="1617256"/>
            </a:xfrm>
            <a:custGeom>
              <a:avLst/>
              <a:gdLst>
                <a:gd name="connsiteX0" fmla="*/ 0 w 1943533"/>
                <a:gd name="connsiteY0" fmla="*/ 0 h 1356881"/>
                <a:gd name="connsiteX1" fmla="*/ 1717382 w 1943533"/>
                <a:gd name="connsiteY1" fmla="*/ 0 h 1356881"/>
                <a:gd name="connsiteX2" fmla="*/ 1943533 w 1943533"/>
                <a:gd name="connsiteY2" fmla="*/ 226151 h 1356881"/>
                <a:gd name="connsiteX3" fmla="*/ 1943533 w 1943533"/>
                <a:gd name="connsiteY3" fmla="*/ 1356881 h 1356881"/>
                <a:gd name="connsiteX4" fmla="*/ 0 w 1943533"/>
                <a:gd name="connsiteY4" fmla="*/ 1356881 h 1356881"/>
                <a:gd name="connsiteX5" fmla="*/ 0 w 1943533"/>
                <a:gd name="connsiteY5" fmla="*/ 0 h 135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3533" h="1356881">
                  <a:moveTo>
                    <a:pt x="0" y="0"/>
                  </a:moveTo>
                  <a:lnTo>
                    <a:pt x="1717382" y="0"/>
                  </a:lnTo>
                  <a:cubicBezTo>
                    <a:pt x="1842282" y="0"/>
                    <a:pt x="1943533" y="101251"/>
                    <a:pt x="1943533" y="226151"/>
                  </a:cubicBezTo>
                  <a:lnTo>
                    <a:pt x="1943533" y="1356881"/>
                  </a:lnTo>
                  <a:lnTo>
                    <a:pt x="0" y="1356881"/>
                  </a:lnTo>
                  <a:lnTo>
                    <a:pt x="0" y="0"/>
                  </a:lnTo>
                  <a:close/>
                </a:path>
              </a:pathLst>
            </a:custGeom>
            <a:solidFill>
              <a:srgbClr val="3376CC"/>
            </a:solidFill>
          </p:spPr>
          <p:style>
            <a:lnRef idx="2">
              <a:schemeClr val="lt1">
                <a:hueOff val="0"/>
                <a:satOff val="0"/>
                <a:lumOff val="0"/>
                <a:alphaOff val="0"/>
              </a:schemeClr>
            </a:lnRef>
            <a:fillRef idx="1">
              <a:scrgbClr r="0" g="0" b="0"/>
            </a:fillRef>
            <a:effectRef idx="0">
              <a:schemeClr val="accent1">
                <a:shade val="80000"/>
                <a:hueOff val="181866"/>
                <a:satOff val="-18964"/>
                <a:lumOff val="12740"/>
                <a:alphaOff val="0"/>
              </a:schemeClr>
            </a:effectRef>
            <a:fontRef idx="minor">
              <a:schemeClr val="lt1"/>
            </a:fontRef>
          </p:style>
          <p:txBody>
            <a:bodyPr spcFirstLastPara="0" vert="horz" wrap="square" lIns="92456" tIns="92456" rIns="92456" bIns="431676" numCol="1" spcCol="1270" anchor="ctr" anchorCtr="0">
              <a:noAutofit/>
            </a:bodyPr>
            <a:lstStyle/>
            <a:p>
              <a:pPr marL="0" marR="0" algn="ctr" rtl="1">
                <a:lnSpc>
                  <a:spcPct val="90000"/>
                </a:lnSpc>
                <a:spcBef>
                  <a:spcPts val="0"/>
                </a:spcBef>
                <a:spcAft>
                  <a:spcPts val="505"/>
                </a:spcAft>
              </a:pPr>
              <a:r>
                <a:rPr lang="en-US" sz="1100" b="1" kern="1200" dirty="0">
                  <a:solidFill>
                    <a:srgbClr val="FFFFFF"/>
                  </a:solidFill>
                  <a:effectLst/>
                  <a:latin typeface="Rubik" pitchFamily="2" charset="-79"/>
                  <a:ea typeface="Calibri" panose="020F0502020204030204" pitchFamily="34" charset="0"/>
                  <a:cs typeface="Rubik" pitchFamily="2" charset="-79"/>
                </a:rPr>
                <a:t> </a:t>
              </a:r>
              <a:endParaRPr lang="en-US" b="1" dirty="0">
                <a:solidFill>
                  <a:srgbClr val="FFFFFF"/>
                </a:solidFill>
                <a:latin typeface="Rubik" pitchFamily="2" charset="-79"/>
                <a:ea typeface="Calibri" panose="020F0502020204030204" pitchFamily="34" charset="0"/>
                <a:cs typeface="Rubik" pitchFamily="2" charset="-79"/>
              </a:endParaRPr>
            </a:p>
            <a:p>
              <a:pPr marL="0" marR="0" algn="ctr" rtl="1">
                <a:lnSpc>
                  <a:spcPct val="90000"/>
                </a:lnSpc>
                <a:spcBef>
                  <a:spcPts val="0"/>
                </a:spcBef>
                <a:spcAft>
                  <a:spcPts val="505"/>
                </a:spcAft>
              </a:pPr>
              <a:r>
                <a:rPr lang="en-US" b="1" dirty="0">
                  <a:solidFill>
                    <a:srgbClr val="FFFFFF"/>
                  </a:solidFill>
                  <a:latin typeface="Rubik" pitchFamily="2" charset="-79"/>
                  <a:ea typeface="Calibri" panose="020F0502020204030204" pitchFamily="34" charset="0"/>
                  <a:cs typeface="Rubik" pitchFamily="2" charset="-79"/>
                </a:rPr>
                <a:t>Leadership effectiveness </a:t>
              </a:r>
            </a:p>
          </p:txBody>
        </p:sp>
        <p:sp>
          <p:nvSpPr>
            <p:cNvPr id="8" name="Freeform: Shape 7">
              <a:extLst>
                <a:ext uri="{FF2B5EF4-FFF2-40B4-BE49-F238E27FC236}">
                  <a16:creationId xmlns:a16="http://schemas.microsoft.com/office/drawing/2014/main" id="{7984337C-C3A8-9A4B-1269-CD021B8A1ABB}"/>
                </a:ext>
              </a:extLst>
            </p:cNvPr>
            <p:cNvSpPr/>
            <p:nvPr/>
          </p:nvSpPr>
          <p:spPr>
            <a:xfrm>
              <a:off x="8645380" y="3300511"/>
              <a:ext cx="1727419" cy="1340858"/>
            </a:xfrm>
            <a:custGeom>
              <a:avLst/>
              <a:gdLst>
                <a:gd name="connsiteX0" fmla="*/ 0 w 1166119"/>
                <a:gd name="connsiteY0" fmla="*/ 113076 h 678440"/>
                <a:gd name="connsiteX1" fmla="*/ 113076 w 1166119"/>
                <a:gd name="connsiteY1" fmla="*/ 0 h 678440"/>
                <a:gd name="connsiteX2" fmla="*/ 1053043 w 1166119"/>
                <a:gd name="connsiteY2" fmla="*/ 0 h 678440"/>
                <a:gd name="connsiteX3" fmla="*/ 1166119 w 1166119"/>
                <a:gd name="connsiteY3" fmla="*/ 113076 h 678440"/>
                <a:gd name="connsiteX4" fmla="*/ 1166119 w 1166119"/>
                <a:gd name="connsiteY4" fmla="*/ 565364 h 678440"/>
                <a:gd name="connsiteX5" fmla="*/ 1053043 w 1166119"/>
                <a:gd name="connsiteY5" fmla="*/ 678440 h 678440"/>
                <a:gd name="connsiteX6" fmla="*/ 113076 w 1166119"/>
                <a:gd name="connsiteY6" fmla="*/ 678440 h 678440"/>
                <a:gd name="connsiteX7" fmla="*/ 0 w 1166119"/>
                <a:gd name="connsiteY7" fmla="*/ 565364 h 678440"/>
                <a:gd name="connsiteX8" fmla="*/ 0 w 1166119"/>
                <a:gd name="connsiteY8" fmla="*/ 113076 h 67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119" h="678440">
                  <a:moveTo>
                    <a:pt x="0" y="113076"/>
                  </a:moveTo>
                  <a:cubicBezTo>
                    <a:pt x="0" y="50626"/>
                    <a:pt x="50626" y="0"/>
                    <a:pt x="113076" y="0"/>
                  </a:cubicBezTo>
                  <a:lnTo>
                    <a:pt x="1053043" y="0"/>
                  </a:lnTo>
                  <a:cubicBezTo>
                    <a:pt x="1115493" y="0"/>
                    <a:pt x="1166119" y="50626"/>
                    <a:pt x="1166119" y="113076"/>
                  </a:cubicBezTo>
                  <a:lnTo>
                    <a:pt x="1166119" y="565364"/>
                  </a:lnTo>
                  <a:cubicBezTo>
                    <a:pt x="1166119" y="627814"/>
                    <a:pt x="1115493" y="678440"/>
                    <a:pt x="1053043" y="678440"/>
                  </a:cubicBezTo>
                  <a:lnTo>
                    <a:pt x="113076" y="678440"/>
                  </a:lnTo>
                  <a:cubicBezTo>
                    <a:pt x="50626" y="678440"/>
                    <a:pt x="0" y="627814"/>
                    <a:pt x="0" y="565364"/>
                  </a:cubicBezTo>
                  <a:lnTo>
                    <a:pt x="0" y="113076"/>
                  </a:lnTo>
                  <a:close/>
                </a:path>
              </a:pathLst>
            </a:custGeom>
            <a:solidFill>
              <a:srgbClr val="EFF4FB"/>
            </a:solidFill>
          </p:spPr>
          <p:style>
            <a:lnRef idx="2">
              <a:schemeClr val="l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2649" tIns="82649" rIns="82649" bIns="82649" numCol="1" spcCol="1270" anchor="ctr" anchorCtr="0">
              <a:noAutofit/>
            </a:bodyPr>
            <a:lstStyle/>
            <a:p>
              <a:pPr marL="0" marR="0" algn="ctr">
                <a:lnSpc>
                  <a:spcPct val="90000"/>
                </a:lnSpc>
                <a:spcBef>
                  <a:spcPts val="0"/>
                </a:spcBef>
                <a:spcAft>
                  <a:spcPts val="590"/>
                </a:spcAft>
              </a:pPr>
              <a:r>
                <a:rPr lang="en-US" b="1" kern="1200" dirty="0">
                  <a:solidFill>
                    <a:srgbClr val="1C4679"/>
                  </a:solidFill>
                  <a:effectLst/>
                  <a:latin typeface="Rubik" pitchFamily="2" charset="-79"/>
                  <a:ea typeface="Calibri" panose="020F0502020204030204" pitchFamily="34" charset="0"/>
                  <a:cs typeface="Rubik" pitchFamily="2" charset="-79"/>
                </a:rPr>
                <a:t>Leadership and Management </a:t>
              </a:r>
              <a:endParaRPr lang="en-US" sz="1400" b="1" dirty="0">
                <a:solidFill>
                  <a:srgbClr val="1C4679"/>
                </a:solidFill>
                <a:effectLst/>
                <a:latin typeface="Rubik" pitchFamily="2" charset="-79"/>
                <a:ea typeface="Calibri" panose="020F0502020204030204" pitchFamily="34" charset="0"/>
                <a:cs typeface="Rubik" pitchFamily="2" charset="-79"/>
              </a:endParaRPr>
            </a:p>
          </p:txBody>
        </p:sp>
      </p:grpSp>
      <p:sp>
        <p:nvSpPr>
          <p:cNvPr id="3" name="Title 1">
            <a:extLst>
              <a:ext uri="{FF2B5EF4-FFF2-40B4-BE49-F238E27FC236}">
                <a16:creationId xmlns:a16="http://schemas.microsoft.com/office/drawing/2014/main" id="{43DCC67F-901B-F039-07E1-F5A2FAB02D36}"/>
              </a:ext>
            </a:extLst>
          </p:cNvPr>
          <p:cNvSpPr txBox="1">
            <a:spLocks/>
          </p:cNvSpPr>
          <p:nvPr/>
        </p:nvSpPr>
        <p:spPr>
          <a:xfrm>
            <a:off x="135463" y="78281"/>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75000"/>
                  </a:schemeClr>
                </a:solidFill>
                <a:latin typeface="Rubik" pitchFamily="2" charset="-79"/>
                <a:cs typeface="Rubik" pitchFamily="2" charset="-79"/>
              </a:rPr>
              <a:t>Activity 2</a:t>
            </a:r>
          </a:p>
        </p:txBody>
      </p:sp>
    </p:spTree>
    <p:extLst>
      <p:ext uri="{BB962C8B-B14F-4D97-AF65-F5344CB8AC3E}">
        <p14:creationId xmlns:p14="http://schemas.microsoft.com/office/powerpoint/2010/main" val="1877167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86AE6-E437-1242-33FE-87339C027C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42929-EF93-32D8-5CDA-1458BB2D9D4B}"/>
              </a:ext>
            </a:extLst>
          </p:cNvPr>
          <p:cNvSpPr>
            <a:spLocks noGrp="1"/>
          </p:cNvSpPr>
          <p:nvPr>
            <p:ph type="title"/>
          </p:nvPr>
        </p:nvSpPr>
        <p:spPr>
          <a:xfrm>
            <a:off x="1650173" y="5271307"/>
            <a:ext cx="9516122" cy="906318"/>
          </a:xfrm>
        </p:spPr>
        <p:txBody>
          <a:bodyPr/>
          <a:lstStyle/>
          <a:p>
            <a:pPr rtl="1">
              <a:lnSpc>
                <a:spcPct val="150000"/>
              </a:lnSpc>
            </a:pPr>
            <a:r>
              <a:rPr lang="en-US" sz="3200" b="1" dirty="0">
                <a:latin typeface="Rubik" pitchFamily="2" charset="-79"/>
                <a:cs typeface="Rubik" pitchFamily="2" charset="-79"/>
              </a:rPr>
              <a:t>kindergartens reviews process and procedures</a:t>
            </a:r>
            <a:endParaRPr lang="en-GB" sz="6000" b="1" dirty="0">
              <a:latin typeface="Rubik" pitchFamily="2" charset="-79"/>
              <a:cs typeface="Rubik" pitchFamily="2" charset="-79"/>
            </a:endParaRPr>
          </a:p>
        </p:txBody>
      </p:sp>
    </p:spTree>
    <p:extLst>
      <p:ext uri="{BB962C8B-B14F-4D97-AF65-F5344CB8AC3E}">
        <p14:creationId xmlns:p14="http://schemas.microsoft.com/office/powerpoint/2010/main" val="945385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8DF47-77A1-3B88-D2F5-E6161327DD3E}"/>
              </a:ext>
            </a:extLst>
          </p:cNvPr>
          <p:cNvSpPr/>
          <p:nvPr/>
        </p:nvSpPr>
        <p:spPr>
          <a:xfrm flipH="1">
            <a:off x="280785" y="1274595"/>
            <a:ext cx="1817482" cy="1190613"/>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en-US" sz="2000" b="1" dirty="0">
                <a:solidFill>
                  <a:prstClr val="white"/>
                </a:solidFill>
                <a:latin typeface="Rubik" pitchFamily="2" charset="-79"/>
                <a:cs typeface="Rubik" pitchFamily="2" charset="-79"/>
              </a:rPr>
              <a:t>Stage 1</a:t>
            </a:r>
          </a:p>
          <a:p>
            <a:pPr algn="ctr" defTabSz="685800" rtl="1">
              <a:defRPr/>
            </a:pPr>
            <a:r>
              <a:rPr lang="en-US" sz="2000" b="1" dirty="0">
                <a:solidFill>
                  <a:prstClr val="white"/>
                </a:solidFill>
                <a:latin typeface="Rubik" pitchFamily="2" charset="-79"/>
                <a:cs typeface="Rubik" pitchFamily="2" charset="-79"/>
              </a:rPr>
              <a:t>Pre Review</a:t>
            </a:r>
          </a:p>
        </p:txBody>
      </p:sp>
      <p:sp>
        <p:nvSpPr>
          <p:cNvPr id="4" name="Rectangle: Rounded Corners 3">
            <a:extLst>
              <a:ext uri="{FF2B5EF4-FFF2-40B4-BE49-F238E27FC236}">
                <a16:creationId xmlns:a16="http://schemas.microsoft.com/office/drawing/2014/main" id="{8B08CFEF-6021-07B2-FA6D-B2CB5B5A8C0E}"/>
              </a:ext>
            </a:extLst>
          </p:cNvPr>
          <p:cNvSpPr/>
          <p:nvPr/>
        </p:nvSpPr>
        <p:spPr>
          <a:xfrm flipH="1">
            <a:off x="280784" y="2947104"/>
            <a:ext cx="1817483" cy="1731137"/>
          </a:xfrm>
          <a:prstGeom prst="roundRect">
            <a:avLst>
              <a:gd name="adj" fmla="val 0"/>
            </a:avLst>
          </a:prstGeom>
          <a:solidFill>
            <a:srgbClr val="EFF4FB"/>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685800">
              <a:defRPr/>
            </a:pPr>
            <a:r>
              <a:rPr lang="en-US" sz="2000" b="1" dirty="0">
                <a:solidFill>
                  <a:schemeClr val="tx1"/>
                </a:solidFill>
                <a:latin typeface="Rubik" pitchFamily="2" charset="-79"/>
                <a:cs typeface="Rubik" pitchFamily="2" charset="-79"/>
              </a:rPr>
              <a:t>2 weeks </a:t>
            </a:r>
          </a:p>
          <a:p>
            <a:pPr algn="ctr" defTabSz="685800">
              <a:defRPr/>
            </a:pPr>
            <a:r>
              <a:rPr lang="en-US" sz="2000" b="1" dirty="0">
                <a:solidFill>
                  <a:schemeClr val="tx1"/>
                </a:solidFill>
                <a:latin typeface="Rubik" pitchFamily="2" charset="-79"/>
                <a:cs typeface="Rubik" pitchFamily="2" charset="-79"/>
              </a:rPr>
              <a:t>pre-review </a:t>
            </a:r>
          </a:p>
        </p:txBody>
      </p:sp>
      <p:sp>
        <p:nvSpPr>
          <p:cNvPr id="15" name="TextBox 14">
            <a:extLst>
              <a:ext uri="{FF2B5EF4-FFF2-40B4-BE49-F238E27FC236}">
                <a16:creationId xmlns:a16="http://schemas.microsoft.com/office/drawing/2014/main" id="{855A5DC8-9443-13A6-D9F6-49C14BA84255}"/>
              </a:ext>
            </a:extLst>
          </p:cNvPr>
          <p:cNvSpPr txBox="1"/>
          <p:nvPr/>
        </p:nvSpPr>
        <p:spPr>
          <a:xfrm>
            <a:off x="3542353" y="1554929"/>
            <a:ext cx="8368862" cy="129266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Rubik" pitchFamily="2" charset="-79"/>
                <a:cs typeface="Rubik" pitchFamily="2" charset="-79"/>
              </a:rPr>
              <a:t>Kindergarten uploads the needed documents in the HUB at the specified time</a:t>
            </a:r>
          </a:p>
          <a:p>
            <a:pPr marL="342900" indent="-342900">
              <a:buFont typeface="Arial" panose="020B0604020202020204" pitchFamily="34" charset="0"/>
              <a:buChar char="•"/>
            </a:pPr>
            <a:endParaRPr lang="en-US" sz="2000" dirty="0">
              <a:latin typeface="Rubik" pitchFamily="2" charset="-79"/>
              <a:cs typeface="Rubik" pitchFamily="2" charset="-79"/>
            </a:endParaRPr>
          </a:p>
          <a:p>
            <a:r>
              <a:rPr lang="en-US" dirty="0">
                <a:solidFill>
                  <a:srgbClr val="00B050"/>
                </a:solidFill>
                <a:latin typeface="Rubik" pitchFamily="2" charset="-79"/>
                <a:cs typeface="Rubik" pitchFamily="2" charset="-79"/>
              </a:rPr>
              <a:t>Self Evaluation Form (SEF) - plans – timetables - staff deployment list</a:t>
            </a:r>
          </a:p>
        </p:txBody>
      </p:sp>
      <p:pic>
        <p:nvPicPr>
          <p:cNvPr id="24" name="Graphic 23" descr="Download from cloud with solid fill">
            <a:extLst>
              <a:ext uri="{FF2B5EF4-FFF2-40B4-BE49-F238E27FC236}">
                <a16:creationId xmlns:a16="http://schemas.microsoft.com/office/drawing/2014/main" id="{F498055F-B068-E22C-8993-44810410AC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82503" y="1441693"/>
            <a:ext cx="860137" cy="860137"/>
          </a:xfrm>
          <a:prstGeom prst="rect">
            <a:avLst/>
          </a:prstGeom>
        </p:spPr>
      </p:pic>
      <p:sp>
        <p:nvSpPr>
          <p:cNvPr id="51" name="TextBox 50">
            <a:extLst>
              <a:ext uri="{FF2B5EF4-FFF2-40B4-BE49-F238E27FC236}">
                <a16:creationId xmlns:a16="http://schemas.microsoft.com/office/drawing/2014/main" id="{50177E1D-F07D-C8FD-35BA-6980C2481790}"/>
              </a:ext>
            </a:extLst>
          </p:cNvPr>
          <p:cNvSpPr txBox="1"/>
          <p:nvPr/>
        </p:nvSpPr>
        <p:spPr>
          <a:xfrm>
            <a:off x="3542353" y="5303071"/>
            <a:ext cx="8192022" cy="10156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Rubik" pitchFamily="2" charset="-79"/>
                <a:cs typeface="Rubik" pitchFamily="2" charset="-79"/>
              </a:rPr>
              <a:t>Lead calls on Sunday</a:t>
            </a:r>
          </a:p>
          <a:p>
            <a:pPr marL="342900" indent="-342900">
              <a:buFont typeface="Arial" panose="020B0604020202020204" pitchFamily="34" charset="0"/>
              <a:buChar char="•"/>
            </a:pPr>
            <a:r>
              <a:rPr lang="en-US" sz="2000" dirty="0">
                <a:latin typeface="Rubik" pitchFamily="2" charset="-79"/>
                <a:cs typeface="Rubik" pitchFamily="2" charset="-79"/>
              </a:rPr>
              <a:t>Reviewers </a:t>
            </a:r>
            <a:r>
              <a:rPr lang="en-US" sz="2000" dirty="0" err="1">
                <a:latin typeface="Rubik" pitchFamily="2" charset="-79"/>
                <a:cs typeface="Rubik" pitchFamily="2" charset="-79"/>
              </a:rPr>
              <a:t>analyse</a:t>
            </a:r>
            <a:r>
              <a:rPr lang="en-US" sz="2000" dirty="0">
                <a:latin typeface="Rubik" pitchFamily="2" charset="-79"/>
                <a:cs typeface="Rubik" pitchFamily="2" charset="-79"/>
              </a:rPr>
              <a:t> kindergarten’s documents and prepare for the review. </a:t>
            </a:r>
          </a:p>
        </p:txBody>
      </p:sp>
      <p:sp>
        <p:nvSpPr>
          <p:cNvPr id="68" name="TextBox 67">
            <a:extLst>
              <a:ext uri="{FF2B5EF4-FFF2-40B4-BE49-F238E27FC236}">
                <a16:creationId xmlns:a16="http://schemas.microsoft.com/office/drawing/2014/main" id="{A6491CC1-FB95-B851-46BB-90430C9C685A}"/>
              </a:ext>
            </a:extLst>
          </p:cNvPr>
          <p:cNvSpPr txBox="1"/>
          <p:nvPr/>
        </p:nvSpPr>
        <p:spPr>
          <a:xfrm>
            <a:off x="3542353" y="3400276"/>
            <a:ext cx="8192022" cy="101566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Rubik" pitchFamily="2" charset="-79"/>
                <a:cs typeface="Rubik" pitchFamily="2" charset="-79"/>
              </a:rPr>
              <a:t>Kindergarten receives review notification letter </a:t>
            </a:r>
            <a:r>
              <a:rPr lang="en-US" dirty="0">
                <a:solidFill>
                  <a:srgbClr val="00B050"/>
                </a:solidFill>
                <a:latin typeface="Rubik" pitchFamily="2" charset="-79"/>
                <a:cs typeface="Rubik" pitchFamily="2" charset="-79"/>
              </a:rPr>
              <a:t>(review dates - name of Lead)</a:t>
            </a:r>
          </a:p>
          <a:p>
            <a:pPr marL="342900" indent="-342900">
              <a:buFont typeface="Arial" panose="020B0604020202020204" pitchFamily="34" charset="0"/>
              <a:buChar char="•"/>
            </a:pPr>
            <a:r>
              <a:rPr lang="en-US" sz="2000" dirty="0">
                <a:latin typeface="Rubik" pitchFamily="2" charset="-79"/>
                <a:cs typeface="Rubik" pitchFamily="2" charset="-79"/>
              </a:rPr>
              <a:t>Parents’ Questionnaire </a:t>
            </a:r>
            <a:r>
              <a:rPr lang="en-US" dirty="0">
                <a:solidFill>
                  <a:srgbClr val="00B050"/>
                </a:solidFill>
                <a:latin typeface="Rubik" pitchFamily="2" charset="-79"/>
                <a:cs typeface="Rubik" pitchFamily="2" charset="-79"/>
              </a:rPr>
              <a:t>(PQ) </a:t>
            </a:r>
          </a:p>
        </p:txBody>
      </p:sp>
      <p:sp>
        <p:nvSpPr>
          <p:cNvPr id="69" name="Rectangle: Rounded Corners 68">
            <a:extLst>
              <a:ext uri="{FF2B5EF4-FFF2-40B4-BE49-F238E27FC236}">
                <a16:creationId xmlns:a16="http://schemas.microsoft.com/office/drawing/2014/main" id="{20775EFE-6A7A-2032-A194-0585BCCD22E1}"/>
              </a:ext>
            </a:extLst>
          </p:cNvPr>
          <p:cNvSpPr/>
          <p:nvPr/>
        </p:nvSpPr>
        <p:spPr>
          <a:xfrm flipH="1">
            <a:off x="280785" y="5160137"/>
            <a:ext cx="1817482" cy="1190613"/>
          </a:xfrm>
          <a:prstGeom prst="roundRect">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rtl="1">
              <a:defRPr/>
            </a:pPr>
            <a:r>
              <a:rPr lang="en-US" sz="2000" b="1" dirty="0">
                <a:solidFill>
                  <a:schemeClr val="tx1"/>
                </a:solidFill>
                <a:latin typeface="Rubik" pitchFamily="2" charset="-79"/>
                <a:cs typeface="Rubik" pitchFamily="2" charset="-79"/>
              </a:rPr>
              <a:t>Week of the review</a:t>
            </a:r>
          </a:p>
          <a:p>
            <a:pPr algn="ctr" defTabSz="685800" rtl="1">
              <a:defRPr/>
            </a:pPr>
            <a:r>
              <a:rPr lang="en-US" b="1" dirty="0">
                <a:solidFill>
                  <a:schemeClr val="tx1"/>
                </a:solidFill>
                <a:latin typeface="Rubik" pitchFamily="2" charset="-79"/>
                <a:cs typeface="Rubik" pitchFamily="2" charset="-79"/>
              </a:rPr>
              <a:t>(Sunday)</a:t>
            </a:r>
          </a:p>
        </p:txBody>
      </p:sp>
      <p:pic>
        <p:nvPicPr>
          <p:cNvPr id="71" name="Graphic 70" descr="Speaker phone with solid fill">
            <a:extLst>
              <a:ext uri="{FF2B5EF4-FFF2-40B4-BE49-F238E27FC236}">
                <a16:creationId xmlns:a16="http://schemas.microsoft.com/office/drawing/2014/main" id="{1DD37965-AE41-5591-7D94-7535EB2BB0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55371" y="5277660"/>
            <a:ext cx="914400" cy="914400"/>
          </a:xfrm>
          <a:prstGeom prst="rect">
            <a:avLst/>
          </a:prstGeom>
        </p:spPr>
      </p:pic>
      <p:pic>
        <p:nvPicPr>
          <p:cNvPr id="73" name="Graphic 72" descr="Email with solid fill">
            <a:extLst>
              <a:ext uri="{FF2B5EF4-FFF2-40B4-BE49-F238E27FC236}">
                <a16:creationId xmlns:a16="http://schemas.microsoft.com/office/drawing/2014/main" id="{CA4AC465-BB9B-CBCF-2BC3-14B7962011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51826" y="3429000"/>
            <a:ext cx="721490" cy="721490"/>
          </a:xfrm>
          <a:prstGeom prst="rect">
            <a:avLst/>
          </a:prstGeom>
        </p:spPr>
      </p:pic>
      <p:sp>
        <p:nvSpPr>
          <p:cNvPr id="8" name="Title 1">
            <a:extLst>
              <a:ext uri="{FF2B5EF4-FFF2-40B4-BE49-F238E27FC236}">
                <a16:creationId xmlns:a16="http://schemas.microsoft.com/office/drawing/2014/main" id="{164C827E-9A76-8A4D-DCDA-052C343EBBC0}"/>
              </a:ext>
            </a:extLst>
          </p:cNvPr>
          <p:cNvSpPr>
            <a:spLocks noGrp="1"/>
          </p:cNvSpPr>
          <p:nvPr>
            <p:ph type="title"/>
          </p:nvPr>
        </p:nvSpPr>
        <p:spPr>
          <a:xfrm>
            <a:off x="280784" y="142107"/>
            <a:ext cx="9710288" cy="860137"/>
          </a:xfrm>
        </p:spPr>
        <p:txBody>
          <a:bodyPr>
            <a:normAutofit fontScale="90000"/>
          </a:bodyPr>
          <a:lstStyle/>
          <a:p>
            <a:pPr rtl="1">
              <a:lnSpc>
                <a:spcPct val="150000"/>
              </a:lnSpc>
            </a:pPr>
            <a:r>
              <a:rPr lang="en-US" sz="3200" b="1" dirty="0">
                <a:solidFill>
                  <a:srgbClr val="203864"/>
                </a:solidFill>
                <a:latin typeface="Rubik" pitchFamily="2" charset="-79"/>
                <a:cs typeface="Rubik" pitchFamily="2" charset="-79"/>
              </a:rPr>
              <a:t>kindergartens reviews process and procedures</a:t>
            </a:r>
            <a:endParaRPr lang="en-GB" sz="5400" b="1" dirty="0">
              <a:solidFill>
                <a:srgbClr val="203864"/>
              </a:solidFill>
              <a:latin typeface="Rubik" pitchFamily="2" charset="-79"/>
              <a:cs typeface="Rubik" pitchFamily="2" charset="-79"/>
            </a:endParaRPr>
          </a:p>
        </p:txBody>
      </p:sp>
    </p:spTree>
    <p:extLst>
      <p:ext uri="{BB962C8B-B14F-4D97-AF65-F5344CB8AC3E}">
        <p14:creationId xmlns:p14="http://schemas.microsoft.com/office/powerpoint/2010/main" val="499715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childTnLst>
                                </p:cTn>
                              </p:par>
                              <p:par>
                                <p:cTn id="30" presetID="10" presetClass="entr" presetSubtype="0" fill="hold"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p:bldP spid="51" grpId="0"/>
      <p:bldP spid="68" grpId="0"/>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F997349-8B6D-CB95-9161-82D4C8569C92}"/>
              </a:ext>
            </a:extLst>
          </p:cNvPr>
          <p:cNvSpPr/>
          <p:nvPr/>
        </p:nvSpPr>
        <p:spPr>
          <a:xfrm flipH="1">
            <a:off x="342630" y="1429545"/>
            <a:ext cx="2725748" cy="2182295"/>
          </a:xfrm>
          <a:prstGeom prst="roundRect">
            <a:avLst>
              <a:gd name="adj" fmla="val 0"/>
            </a:avLst>
          </a:prstGeom>
          <a:solidFill>
            <a:srgbClr val="FB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b="1" dirty="0">
                <a:solidFill>
                  <a:schemeClr val="tx1"/>
                </a:solidFill>
                <a:latin typeface="Rubik" pitchFamily="2" charset="-79"/>
                <a:cs typeface="Rubik" pitchFamily="2" charset="-79"/>
              </a:rPr>
              <a:t>Stage 2</a:t>
            </a:r>
          </a:p>
          <a:p>
            <a:pPr algn="ctr" defTabSz="685800">
              <a:defRPr/>
            </a:pPr>
            <a:r>
              <a:rPr lang="en-US" sz="2000" b="1" dirty="0">
                <a:solidFill>
                  <a:schemeClr val="tx1"/>
                </a:solidFill>
                <a:latin typeface="Rubik" pitchFamily="2" charset="-79"/>
                <a:cs typeface="Rubik" pitchFamily="2" charset="-79"/>
              </a:rPr>
              <a:t>During the review</a:t>
            </a:r>
          </a:p>
          <a:p>
            <a:pPr algn="ctr" defTabSz="685800">
              <a:defRPr/>
            </a:pPr>
            <a:r>
              <a:rPr lang="en-US" sz="2000" b="1" dirty="0">
                <a:solidFill>
                  <a:schemeClr val="tx1"/>
                </a:solidFill>
                <a:latin typeface="Rubik" pitchFamily="2" charset="-79"/>
                <a:cs typeface="Rubik" pitchFamily="2" charset="-79"/>
              </a:rPr>
              <a:t> </a:t>
            </a:r>
          </a:p>
        </p:txBody>
      </p:sp>
      <p:pic>
        <p:nvPicPr>
          <p:cNvPr id="18" name="Graphic 17" descr="Handprint outline">
            <a:extLst>
              <a:ext uri="{FF2B5EF4-FFF2-40B4-BE49-F238E27FC236}">
                <a16:creationId xmlns:a16="http://schemas.microsoft.com/office/drawing/2014/main" id="{36EBC101-7BEC-537B-E6F0-8AF1D4A1C7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4891" y="1262230"/>
            <a:ext cx="816654" cy="816654"/>
          </a:xfrm>
          <a:prstGeom prst="rect">
            <a:avLst/>
          </a:prstGeom>
        </p:spPr>
      </p:pic>
      <p:sp>
        <p:nvSpPr>
          <p:cNvPr id="20" name="TextBox 19">
            <a:extLst>
              <a:ext uri="{FF2B5EF4-FFF2-40B4-BE49-F238E27FC236}">
                <a16:creationId xmlns:a16="http://schemas.microsoft.com/office/drawing/2014/main" id="{142AF1F2-508F-0D42-0A81-E1B011A171D5}"/>
              </a:ext>
            </a:extLst>
          </p:cNvPr>
          <p:cNvSpPr txBox="1"/>
          <p:nvPr/>
        </p:nvSpPr>
        <p:spPr>
          <a:xfrm>
            <a:off x="5073803" y="1406792"/>
            <a:ext cx="6549926" cy="707886"/>
          </a:xfrm>
          <a:prstGeom prst="rect">
            <a:avLst/>
          </a:prstGeom>
          <a:noFill/>
        </p:spPr>
        <p:txBody>
          <a:bodyPr wrap="square">
            <a:spAutoFit/>
          </a:bodyPr>
          <a:lstStyle/>
          <a:p>
            <a:pPr marL="285750" indent="-285750" algn="l" defTabSz="685800">
              <a:buFont typeface="Arial" panose="020B0604020202020204" pitchFamily="34" charset="0"/>
              <a:buChar char="•"/>
              <a:defRPr/>
            </a:pPr>
            <a:r>
              <a:rPr lang="en-US" sz="2000" dirty="0">
                <a:latin typeface="Rubik" pitchFamily="2" charset="-79"/>
                <a:cs typeface="Rubik" pitchFamily="2" charset="-79"/>
              </a:rPr>
              <a:t>Observe kindergarten activities and children’s experiences </a:t>
            </a:r>
          </a:p>
        </p:txBody>
      </p:sp>
      <p:pic>
        <p:nvPicPr>
          <p:cNvPr id="22" name="Graphic 21" descr="Chat outline">
            <a:extLst>
              <a:ext uri="{FF2B5EF4-FFF2-40B4-BE49-F238E27FC236}">
                <a16:creationId xmlns:a16="http://schemas.microsoft.com/office/drawing/2014/main" id="{9883F2EF-4338-2308-71A7-4A61FA9B4B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7148" y="4039783"/>
            <a:ext cx="816655" cy="816655"/>
          </a:xfrm>
          <a:prstGeom prst="rect">
            <a:avLst/>
          </a:prstGeom>
        </p:spPr>
      </p:pic>
      <p:pic>
        <p:nvPicPr>
          <p:cNvPr id="25" name="Graphic 24" descr="Meeting outline">
            <a:extLst>
              <a:ext uri="{FF2B5EF4-FFF2-40B4-BE49-F238E27FC236}">
                <a16:creationId xmlns:a16="http://schemas.microsoft.com/office/drawing/2014/main" id="{73DFE842-481D-C30E-D112-6B420FC73E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7149" y="3113932"/>
            <a:ext cx="816654" cy="816654"/>
          </a:xfrm>
          <a:prstGeom prst="rect">
            <a:avLst/>
          </a:prstGeom>
        </p:spPr>
      </p:pic>
      <p:pic>
        <p:nvPicPr>
          <p:cNvPr id="27" name="Graphic 26" descr="Playground outline">
            <a:extLst>
              <a:ext uri="{FF2B5EF4-FFF2-40B4-BE49-F238E27FC236}">
                <a16:creationId xmlns:a16="http://schemas.microsoft.com/office/drawing/2014/main" id="{C427C734-37E8-4FBA-4D78-43966405B8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57148" y="4965634"/>
            <a:ext cx="816655" cy="816655"/>
          </a:xfrm>
          <a:prstGeom prst="rect">
            <a:avLst/>
          </a:prstGeom>
        </p:spPr>
      </p:pic>
      <p:pic>
        <p:nvPicPr>
          <p:cNvPr id="29" name="Graphic 28" descr="Boardroom outline">
            <a:extLst>
              <a:ext uri="{FF2B5EF4-FFF2-40B4-BE49-F238E27FC236}">
                <a16:creationId xmlns:a16="http://schemas.microsoft.com/office/drawing/2014/main" id="{E9952F92-D2F9-186F-73A2-C448946F35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57148" y="5891485"/>
            <a:ext cx="816654" cy="816654"/>
          </a:xfrm>
          <a:prstGeom prst="rect">
            <a:avLst/>
          </a:prstGeom>
        </p:spPr>
      </p:pic>
      <p:pic>
        <p:nvPicPr>
          <p:cNvPr id="31" name="Graphic 30" descr="Zoom in outline">
            <a:extLst>
              <a:ext uri="{FF2B5EF4-FFF2-40B4-BE49-F238E27FC236}">
                <a16:creationId xmlns:a16="http://schemas.microsoft.com/office/drawing/2014/main" id="{6C39ABD6-CB95-3CB2-6B11-AC1F0BE7B0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57149" y="2188081"/>
            <a:ext cx="816654" cy="816654"/>
          </a:xfrm>
          <a:prstGeom prst="rect">
            <a:avLst/>
          </a:prstGeom>
        </p:spPr>
      </p:pic>
      <p:sp>
        <p:nvSpPr>
          <p:cNvPr id="33" name="TextBox 32">
            <a:extLst>
              <a:ext uri="{FF2B5EF4-FFF2-40B4-BE49-F238E27FC236}">
                <a16:creationId xmlns:a16="http://schemas.microsoft.com/office/drawing/2014/main" id="{89BF4715-A80D-84EF-FF73-4166A83255AD}"/>
              </a:ext>
            </a:extLst>
          </p:cNvPr>
          <p:cNvSpPr txBox="1"/>
          <p:nvPr/>
        </p:nvSpPr>
        <p:spPr>
          <a:xfrm>
            <a:off x="5156062" y="2351970"/>
            <a:ext cx="6907340" cy="707886"/>
          </a:xfrm>
          <a:prstGeom prst="rect">
            <a:avLst/>
          </a:prstGeom>
          <a:noFill/>
        </p:spPr>
        <p:txBody>
          <a:bodyPr wrap="square">
            <a:spAutoFit/>
          </a:bodyPr>
          <a:lstStyle/>
          <a:p>
            <a:pPr marL="285750" indent="-285750">
              <a:buFont typeface="Arial" panose="020B0604020202020204" pitchFamily="34" charset="0"/>
              <a:buChar char="•"/>
            </a:pPr>
            <a:r>
              <a:rPr lang="en-GB" sz="2000" dirty="0">
                <a:latin typeface="Rubik" pitchFamily="2" charset="-79"/>
                <a:cs typeface="Rubik" pitchFamily="2" charset="-79"/>
              </a:rPr>
              <a:t>Scrutinise</a:t>
            </a:r>
            <a:r>
              <a:rPr lang="en-US" sz="2000" dirty="0">
                <a:latin typeface="Rubik" pitchFamily="2" charset="-79"/>
                <a:cs typeface="Rubik" pitchFamily="2" charset="-79"/>
              </a:rPr>
              <a:t> children’s outcomes and kindergartens documents</a:t>
            </a:r>
            <a:endParaRPr lang="en-GB" sz="2000" dirty="0">
              <a:latin typeface="Rubik" pitchFamily="2" charset="-79"/>
              <a:cs typeface="Rubik" pitchFamily="2" charset="-79"/>
            </a:endParaRPr>
          </a:p>
        </p:txBody>
      </p:sp>
      <p:sp>
        <p:nvSpPr>
          <p:cNvPr id="35" name="TextBox 34">
            <a:extLst>
              <a:ext uri="{FF2B5EF4-FFF2-40B4-BE49-F238E27FC236}">
                <a16:creationId xmlns:a16="http://schemas.microsoft.com/office/drawing/2014/main" id="{043ED955-DAF0-97C3-D7BC-8F54FE896C36}"/>
              </a:ext>
            </a:extLst>
          </p:cNvPr>
          <p:cNvSpPr txBox="1"/>
          <p:nvPr/>
        </p:nvSpPr>
        <p:spPr>
          <a:xfrm>
            <a:off x="5189465" y="3404869"/>
            <a:ext cx="7043735" cy="400110"/>
          </a:xfrm>
          <a:prstGeom prst="rect">
            <a:avLst/>
          </a:prstGeom>
          <a:noFill/>
        </p:spPr>
        <p:txBody>
          <a:bodyPr wrap="square">
            <a:spAutoFit/>
          </a:bodyPr>
          <a:lstStyle/>
          <a:p>
            <a:pPr marL="214313" indent="-214313" algn="l" defTabSz="685800">
              <a:buFont typeface="Arial" panose="020B0604020202020204" pitchFamily="34" charset="0"/>
              <a:buChar char="•"/>
              <a:defRPr/>
            </a:pPr>
            <a:r>
              <a:rPr lang="en-US" sz="2000" dirty="0">
                <a:latin typeface="Rubik" pitchFamily="2" charset="-79"/>
                <a:cs typeface="Rubik" pitchFamily="2" charset="-79"/>
              </a:rPr>
              <a:t>Discuss with the KG staff and parents</a:t>
            </a:r>
          </a:p>
        </p:txBody>
      </p:sp>
      <p:sp>
        <p:nvSpPr>
          <p:cNvPr id="37" name="TextBox 36">
            <a:extLst>
              <a:ext uri="{FF2B5EF4-FFF2-40B4-BE49-F238E27FC236}">
                <a16:creationId xmlns:a16="http://schemas.microsoft.com/office/drawing/2014/main" id="{9F570433-5F89-D09C-45DE-D15229AF9709}"/>
              </a:ext>
            </a:extLst>
          </p:cNvPr>
          <p:cNvSpPr txBox="1"/>
          <p:nvPr/>
        </p:nvSpPr>
        <p:spPr>
          <a:xfrm>
            <a:off x="5189465" y="4212443"/>
            <a:ext cx="10058400" cy="400110"/>
          </a:xfrm>
          <a:prstGeom prst="rect">
            <a:avLst/>
          </a:prstGeom>
          <a:noFill/>
        </p:spPr>
        <p:txBody>
          <a:bodyPr wrap="square">
            <a:spAutoFit/>
          </a:bodyPr>
          <a:lstStyle/>
          <a:p>
            <a:pPr marL="214313" indent="-214313" algn="l" defTabSz="685800">
              <a:buFont typeface="Arial" panose="020B0604020202020204" pitchFamily="34" charset="0"/>
              <a:buChar char="•"/>
              <a:defRPr/>
            </a:pPr>
            <a:r>
              <a:rPr lang="en-US" sz="2000" dirty="0">
                <a:latin typeface="Rubik" pitchFamily="2" charset="-79"/>
                <a:cs typeface="Rubik" pitchFamily="2" charset="-79"/>
              </a:rPr>
              <a:t>Engage in conversations with children</a:t>
            </a:r>
          </a:p>
        </p:txBody>
      </p:sp>
      <p:sp>
        <p:nvSpPr>
          <p:cNvPr id="38" name="TextBox 37">
            <a:extLst>
              <a:ext uri="{FF2B5EF4-FFF2-40B4-BE49-F238E27FC236}">
                <a16:creationId xmlns:a16="http://schemas.microsoft.com/office/drawing/2014/main" id="{458702F1-D019-5334-C5B1-F0AC7E8E74EC}"/>
              </a:ext>
            </a:extLst>
          </p:cNvPr>
          <p:cNvSpPr txBox="1"/>
          <p:nvPr/>
        </p:nvSpPr>
        <p:spPr>
          <a:xfrm>
            <a:off x="5189465" y="5177898"/>
            <a:ext cx="7382490" cy="707886"/>
          </a:xfrm>
          <a:prstGeom prst="rect">
            <a:avLst/>
          </a:prstGeom>
          <a:noFill/>
        </p:spPr>
        <p:txBody>
          <a:bodyPr wrap="square">
            <a:spAutoFit/>
          </a:bodyPr>
          <a:lstStyle/>
          <a:p>
            <a:pPr marL="214313" indent="-214313" algn="l" defTabSz="685800">
              <a:buFont typeface="Arial" panose="020B0604020202020204" pitchFamily="34" charset="0"/>
              <a:buChar char="•"/>
              <a:defRPr/>
            </a:pPr>
            <a:r>
              <a:rPr lang="en-US" sz="2000" dirty="0">
                <a:latin typeface="Rubik" pitchFamily="2" charset="-79"/>
                <a:cs typeface="Rubik" pitchFamily="2" charset="-79"/>
              </a:rPr>
              <a:t>Ensure availability, suitability and effectiveness of resources</a:t>
            </a:r>
          </a:p>
        </p:txBody>
      </p:sp>
      <p:sp>
        <p:nvSpPr>
          <p:cNvPr id="39" name="TextBox 38">
            <a:extLst>
              <a:ext uri="{FF2B5EF4-FFF2-40B4-BE49-F238E27FC236}">
                <a16:creationId xmlns:a16="http://schemas.microsoft.com/office/drawing/2014/main" id="{13F8C48C-E54D-2BA2-D725-A104E6C03812}"/>
              </a:ext>
            </a:extLst>
          </p:cNvPr>
          <p:cNvSpPr txBox="1"/>
          <p:nvPr/>
        </p:nvSpPr>
        <p:spPr>
          <a:xfrm>
            <a:off x="5156062" y="6086550"/>
            <a:ext cx="7382490" cy="400110"/>
          </a:xfrm>
          <a:prstGeom prst="rect">
            <a:avLst/>
          </a:prstGeom>
          <a:noFill/>
        </p:spPr>
        <p:txBody>
          <a:bodyPr wrap="square">
            <a:spAutoFit/>
          </a:bodyPr>
          <a:lstStyle/>
          <a:p>
            <a:pPr marL="214313" indent="-214313" algn="l" defTabSz="685800">
              <a:buFont typeface="Arial" panose="020B0604020202020204" pitchFamily="34" charset="0"/>
              <a:buChar char="•"/>
              <a:defRPr/>
            </a:pPr>
            <a:r>
              <a:rPr lang="en-US" sz="2000" dirty="0">
                <a:latin typeface="Rubik" pitchFamily="2" charset="-79"/>
                <a:cs typeface="Rubik" pitchFamily="2" charset="-79"/>
              </a:rPr>
              <a:t>Provide Final Feedback to KG leadership.</a:t>
            </a:r>
          </a:p>
        </p:txBody>
      </p:sp>
      <p:sp>
        <p:nvSpPr>
          <p:cNvPr id="40" name="Rectangle: Rounded Corners 39">
            <a:extLst>
              <a:ext uri="{FF2B5EF4-FFF2-40B4-BE49-F238E27FC236}">
                <a16:creationId xmlns:a16="http://schemas.microsoft.com/office/drawing/2014/main" id="{EDE05285-D0A1-B208-92FD-1FD0033B91B0}"/>
              </a:ext>
            </a:extLst>
          </p:cNvPr>
          <p:cNvSpPr/>
          <p:nvPr/>
        </p:nvSpPr>
        <p:spPr>
          <a:xfrm flipH="1">
            <a:off x="342630" y="4053913"/>
            <a:ext cx="2725748" cy="2182295"/>
          </a:xfrm>
          <a:prstGeom prst="roundRect">
            <a:avLst>
              <a:gd name="adj" fmla="val 0"/>
            </a:avLst>
          </a:prstGeom>
          <a:solidFill>
            <a:srgbClr val="FDF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b="1" dirty="0">
                <a:solidFill>
                  <a:schemeClr val="tx1"/>
                </a:solidFill>
                <a:latin typeface="Rubik" pitchFamily="2" charset="-79"/>
                <a:cs typeface="Rubik" pitchFamily="2" charset="-79"/>
              </a:rPr>
              <a:t>Quality assurance manager </a:t>
            </a:r>
            <a:r>
              <a:rPr lang="en-US" b="1" dirty="0">
                <a:solidFill>
                  <a:srgbClr val="00B050"/>
                </a:solidFill>
                <a:latin typeface="Rubik" pitchFamily="2" charset="-79"/>
                <a:cs typeface="Rubik" pitchFamily="2" charset="-79"/>
              </a:rPr>
              <a:t>(QAM) </a:t>
            </a:r>
            <a:r>
              <a:rPr lang="en-US" b="1" dirty="0">
                <a:solidFill>
                  <a:schemeClr val="tx1"/>
                </a:solidFill>
                <a:latin typeface="Rubik" pitchFamily="2" charset="-79"/>
                <a:cs typeface="Rubik" pitchFamily="2" charset="-79"/>
              </a:rPr>
              <a:t>visits the KG to ensure the quality of review procedures </a:t>
            </a:r>
          </a:p>
        </p:txBody>
      </p:sp>
      <p:sp>
        <p:nvSpPr>
          <p:cNvPr id="5" name="Title 1">
            <a:extLst>
              <a:ext uri="{FF2B5EF4-FFF2-40B4-BE49-F238E27FC236}">
                <a16:creationId xmlns:a16="http://schemas.microsoft.com/office/drawing/2014/main" id="{368EEA7D-2554-26E0-04B1-22ECB94209D8}"/>
              </a:ext>
            </a:extLst>
          </p:cNvPr>
          <p:cNvSpPr>
            <a:spLocks noGrp="1"/>
          </p:cNvSpPr>
          <p:nvPr>
            <p:ph type="title"/>
          </p:nvPr>
        </p:nvSpPr>
        <p:spPr>
          <a:xfrm>
            <a:off x="280784" y="142107"/>
            <a:ext cx="9710288" cy="860137"/>
          </a:xfrm>
        </p:spPr>
        <p:txBody>
          <a:bodyPr>
            <a:normAutofit fontScale="90000"/>
          </a:bodyPr>
          <a:lstStyle/>
          <a:p>
            <a:pPr rtl="1">
              <a:lnSpc>
                <a:spcPct val="150000"/>
              </a:lnSpc>
            </a:pPr>
            <a:r>
              <a:rPr lang="en-US" sz="3200" b="1" dirty="0">
                <a:solidFill>
                  <a:srgbClr val="203864"/>
                </a:solidFill>
                <a:latin typeface="Rubik" pitchFamily="2" charset="-79"/>
                <a:cs typeface="Rubik" pitchFamily="2" charset="-79"/>
              </a:rPr>
              <a:t>kindergartens reviews process and procedures</a:t>
            </a:r>
            <a:endParaRPr lang="en-GB" sz="5400" b="1" dirty="0">
              <a:solidFill>
                <a:srgbClr val="203864"/>
              </a:solidFill>
              <a:latin typeface="Rubik" pitchFamily="2" charset="-79"/>
              <a:cs typeface="Rubik" pitchFamily="2" charset="-79"/>
            </a:endParaRPr>
          </a:p>
        </p:txBody>
      </p:sp>
    </p:spTree>
    <p:extLst>
      <p:ext uri="{BB962C8B-B14F-4D97-AF65-F5344CB8AC3E}">
        <p14:creationId xmlns:p14="http://schemas.microsoft.com/office/powerpoint/2010/main" val="293617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F997349-8B6D-CB95-9161-82D4C8569C92}"/>
              </a:ext>
            </a:extLst>
          </p:cNvPr>
          <p:cNvSpPr/>
          <p:nvPr/>
        </p:nvSpPr>
        <p:spPr>
          <a:xfrm flipH="1">
            <a:off x="342630" y="1429545"/>
            <a:ext cx="2725748" cy="2182295"/>
          </a:xfrm>
          <a:prstGeom prst="roundRect">
            <a:avLst>
              <a:gd name="adj" fmla="val 0"/>
            </a:avLst>
          </a:prstGeom>
          <a:solidFill>
            <a:srgbClr val="E4F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b="1" dirty="0">
                <a:solidFill>
                  <a:schemeClr val="tx1"/>
                </a:solidFill>
                <a:latin typeface="Rubik" pitchFamily="2" charset="-79"/>
                <a:cs typeface="Rubik" pitchFamily="2" charset="-79"/>
              </a:rPr>
              <a:t>Stage 3</a:t>
            </a:r>
          </a:p>
          <a:p>
            <a:pPr algn="ctr" defTabSz="685800">
              <a:defRPr/>
            </a:pPr>
            <a:r>
              <a:rPr lang="en-US" sz="2000" b="1" dirty="0">
                <a:solidFill>
                  <a:schemeClr val="tx1"/>
                </a:solidFill>
                <a:latin typeface="Rubik" pitchFamily="2" charset="-79"/>
                <a:cs typeface="Rubik" pitchFamily="2" charset="-79"/>
              </a:rPr>
              <a:t>Post review procedures </a:t>
            </a:r>
          </a:p>
        </p:txBody>
      </p:sp>
      <p:sp>
        <p:nvSpPr>
          <p:cNvPr id="8" name="TextBox 7">
            <a:extLst>
              <a:ext uri="{FF2B5EF4-FFF2-40B4-BE49-F238E27FC236}">
                <a16:creationId xmlns:a16="http://schemas.microsoft.com/office/drawing/2014/main" id="{514A47CB-0DF4-C54E-C644-699CFA3F42C4}"/>
              </a:ext>
            </a:extLst>
          </p:cNvPr>
          <p:cNvSpPr txBox="1"/>
          <p:nvPr/>
        </p:nvSpPr>
        <p:spPr>
          <a:xfrm>
            <a:off x="4275551" y="1885221"/>
            <a:ext cx="7386180" cy="40011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Rubik" pitchFamily="2" charset="-79"/>
                <a:cs typeface="Rubik" pitchFamily="2" charset="-79"/>
              </a:rPr>
              <a:t>BQA Sends review draft report </a:t>
            </a:r>
            <a:r>
              <a:rPr lang="en-US" sz="1600" dirty="0">
                <a:solidFill>
                  <a:srgbClr val="C00000"/>
                </a:solidFill>
                <a:latin typeface="Rubik" pitchFamily="2" charset="-79"/>
                <a:cs typeface="Rubik" pitchFamily="2" charset="-79"/>
              </a:rPr>
              <a:t>(Maximum of 4 weeks)</a:t>
            </a:r>
            <a:endParaRPr lang="en-GB" sz="2000" dirty="0">
              <a:solidFill>
                <a:srgbClr val="C00000"/>
              </a:solidFill>
              <a:latin typeface="Rubik" pitchFamily="2" charset="-79"/>
              <a:cs typeface="Rubik" pitchFamily="2" charset="-79"/>
            </a:endParaRPr>
          </a:p>
        </p:txBody>
      </p:sp>
      <p:sp>
        <p:nvSpPr>
          <p:cNvPr id="10" name="TextBox 9">
            <a:extLst>
              <a:ext uri="{FF2B5EF4-FFF2-40B4-BE49-F238E27FC236}">
                <a16:creationId xmlns:a16="http://schemas.microsoft.com/office/drawing/2014/main" id="{F6415CE1-CF55-0F93-7595-3645672B74C5}"/>
              </a:ext>
            </a:extLst>
          </p:cNvPr>
          <p:cNvSpPr txBox="1"/>
          <p:nvPr/>
        </p:nvSpPr>
        <p:spPr>
          <a:xfrm>
            <a:off x="4275552" y="2921142"/>
            <a:ext cx="7916448" cy="70788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Rubik" pitchFamily="2" charset="-79"/>
                <a:cs typeface="Rubik" pitchFamily="2" charset="-79"/>
              </a:rPr>
              <a:t>KG comments on factual information in the draft report and shares it with BQA </a:t>
            </a:r>
            <a:r>
              <a:rPr lang="en-US" sz="1600" dirty="0">
                <a:solidFill>
                  <a:srgbClr val="C00000"/>
                </a:solidFill>
                <a:latin typeface="Rubik" pitchFamily="2" charset="-79"/>
                <a:cs typeface="Rubik" pitchFamily="2" charset="-79"/>
              </a:rPr>
              <a:t>(within 5 days) </a:t>
            </a:r>
            <a:endParaRPr lang="en-GB" sz="2000" dirty="0">
              <a:solidFill>
                <a:srgbClr val="C00000"/>
              </a:solidFill>
              <a:latin typeface="Rubik" pitchFamily="2" charset="-79"/>
              <a:cs typeface="Rubik" pitchFamily="2" charset="-79"/>
            </a:endParaRPr>
          </a:p>
        </p:txBody>
      </p:sp>
      <p:sp>
        <p:nvSpPr>
          <p:cNvPr id="12" name="TextBox 11">
            <a:extLst>
              <a:ext uri="{FF2B5EF4-FFF2-40B4-BE49-F238E27FC236}">
                <a16:creationId xmlns:a16="http://schemas.microsoft.com/office/drawing/2014/main" id="{713194C7-C2B0-A732-E665-E0C5ABA64A3B}"/>
              </a:ext>
            </a:extLst>
          </p:cNvPr>
          <p:cNvSpPr txBox="1"/>
          <p:nvPr/>
        </p:nvSpPr>
        <p:spPr>
          <a:xfrm>
            <a:off x="4275551" y="3990611"/>
            <a:ext cx="7573819" cy="70788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Rubik" pitchFamily="2" charset="-79"/>
                <a:cs typeface="Rubik" pitchFamily="2" charset="-79"/>
              </a:rPr>
              <a:t>KG submits an action plans to implement the given recommendations and share it with BQA </a:t>
            </a:r>
            <a:r>
              <a:rPr lang="en-US" sz="1600" dirty="0">
                <a:solidFill>
                  <a:srgbClr val="C00000"/>
                </a:solidFill>
                <a:latin typeface="Rubik" pitchFamily="2" charset="-79"/>
                <a:cs typeface="Rubik" pitchFamily="2" charset="-79"/>
              </a:rPr>
              <a:t>(within 4 weeks) </a:t>
            </a:r>
          </a:p>
        </p:txBody>
      </p:sp>
      <p:sp>
        <p:nvSpPr>
          <p:cNvPr id="14" name="TextBox 13">
            <a:extLst>
              <a:ext uri="{FF2B5EF4-FFF2-40B4-BE49-F238E27FC236}">
                <a16:creationId xmlns:a16="http://schemas.microsoft.com/office/drawing/2014/main" id="{0742D881-9A92-135B-CA1D-00CCC3B279E0}"/>
              </a:ext>
            </a:extLst>
          </p:cNvPr>
          <p:cNvSpPr txBox="1"/>
          <p:nvPr/>
        </p:nvSpPr>
        <p:spPr>
          <a:xfrm>
            <a:off x="4275551" y="5130358"/>
            <a:ext cx="7573819" cy="70788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Rubik" pitchFamily="2" charset="-79"/>
                <a:cs typeface="Rubik" pitchFamily="2" charset="-79"/>
              </a:rPr>
              <a:t>The review report is shared via BQA website after Cabinet endorsement</a:t>
            </a:r>
            <a:endParaRPr lang="en-GB" sz="2000" dirty="0">
              <a:latin typeface="Rubik" pitchFamily="2" charset="-79"/>
              <a:cs typeface="Rubik" pitchFamily="2" charset="-79"/>
            </a:endParaRPr>
          </a:p>
        </p:txBody>
      </p:sp>
      <p:pic>
        <p:nvPicPr>
          <p:cNvPr id="16" name="Graphic 15" descr="Gantt Chart outline">
            <a:extLst>
              <a:ext uri="{FF2B5EF4-FFF2-40B4-BE49-F238E27FC236}">
                <a16:creationId xmlns:a16="http://schemas.microsoft.com/office/drawing/2014/main" id="{18675729-C51C-EB60-0DFA-DBE998FF92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7851" y="3939269"/>
            <a:ext cx="747700" cy="747700"/>
          </a:xfrm>
          <a:prstGeom prst="rect">
            <a:avLst/>
          </a:prstGeom>
        </p:spPr>
      </p:pic>
      <p:pic>
        <p:nvPicPr>
          <p:cNvPr id="19" name="Graphic 18" descr="Badge Tick1 outline">
            <a:extLst>
              <a:ext uri="{FF2B5EF4-FFF2-40B4-BE49-F238E27FC236}">
                <a16:creationId xmlns:a16="http://schemas.microsoft.com/office/drawing/2014/main" id="{B6F10B20-AF5F-5231-18FD-9177B4D4F9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27851" y="2793415"/>
            <a:ext cx="747700" cy="747700"/>
          </a:xfrm>
          <a:prstGeom prst="rect">
            <a:avLst/>
          </a:prstGeom>
        </p:spPr>
      </p:pic>
      <p:pic>
        <p:nvPicPr>
          <p:cNvPr id="26" name="Graphic 25" descr="Document outline">
            <a:extLst>
              <a:ext uri="{FF2B5EF4-FFF2-40B4-BE49-F238E27FC236}">
                <a16:creationId xmlns:a16="http://schemas.microsoft.com/office/drawing/2014/main" id="{0A32EF33-DC97-C924-8C72-E0E82D6268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27851" y="1783754"/>
            <a:ext cx="747700" cy="747700"/>
          </a:xfrm>
          <a:prstGeom prst="rect">
            <a:avLst/>
          </a:prstGeom>
        </p:spPr>
      </p:pic>
      <p:sp>
        <p:nvSpPr>
          <p:cNvPr id="3" name="Rectangle: Rounded Corners 2">
            <a:extLst>
              <a:ext uri="{FF2B5EF4-FFF2-40B4-BE49-F238E27FC236}">
                <a16:creationId xmlns:a16="http://schemas.microsoft.com/office/drawing/2014/main" id="{4EBAD5D1-DC46-CF5C-B818-D1B2E4C6A586}"/>
              </a:ext>
            </a:extLst>
          </p:cNvPr>
          <p:cNvSpPr/>
          <p:nvPr/>
        </p:nvSpPr>
        <p:spPr>
          <a:xfrm flipH="1">
            <a:off x="342630" y="3935293"/>
            <a:ext cx="2725748" cy="2182295"/>
          </a:xfrm>
          <a:prstGeom prst="roundRect">
            <a:avLst>
              <a:gd name="adj" fmla="val 0"/>
            </a:avLst>
          </a:prstGeom>
          <a:solidFill>
            <a:srgbClr val="FBE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000" b="1" dirty="0">
                <a:solidFill>
                  <a:srgbClr val="FF0000"/>
                </a:solidFill>
                <a:latin typeface="Rubik" pitchFamily="2" charset="-79"/>
                <a:cs typeface="Rubik" pitchFamily="2" charset="-79"/>
              </a:rPr>
              <a:t>No judgments </a:t>
            </a:r>
          </a:p>
          <a:p>
            <a:pPr algn="ctr" defTabSz="685800">
              <a:defRPr/>
            </a:pPr>
            <a:endParaRPr lang="en-US" sz="2000" b="1" dirty="0">
              <a:solidFill>
                <a:schemeClr val="tx1"/>
              </a:solidFill>
              <a:latin typeface="Rubik" pitchFamily="2" charset="-79"/>
              <a:cs typeface="Rubik" pitchFamily="2" charset="-79"/>
            </a:endParaRPr>
          </a:p>
          <a:p>
            <a:pPr algn="ctr" defTabSz="685800">
              <a:defRPr/>
            </a:pPr>
            <a:r>
              <a:rPr lang="en-US" sz="2000" b="1" dirty="0">
                <a:solidFill>
                  <a:schemeClr val="tx1"/>
                </a:solidFill>
                <a:latin typeface="Rubik" pitchFamily="2" charset="-79"/>
                <a:cs typeface="Rubik" pitchFamily="2" charset="-79"/>
              </a:rPr>
              <a:t>Review Reports</a:t>
            </a:r>
          </a:p>
        </p:txBody>
      </p:sp>
      <p:sp>
        <p:nvSpPr>
          <p:cNvPr id="9" name="Title 1">
            <a:extLst>
              <a:ext uri="{FF2B5EF4-FFF2-40B4-BE49-F238E27FC236}">
                <a16:creationId xmlns:a16="http://schemas.microsoft.com/office/drawing/2014/main" id="{93F100C4-63A6-7479-7116-3CD0EAB5BD0D}"/>
              </a:ext>
            </a:extLst>
          </p:cNvPr>
          <p:cNvSpPr>
            <a:spLocks noGrp="1"/>
          </p:cNvSpPr>
          <p:nvPr>
            <p:ph type="title"/>
          </p:nvPr>
        </p:nvSpPr>
        <p:spPr>
          <a:xfrm>
            <a:off x="280784" y="142107"/>
            <a:ext cx="9710288" cy="860137"/>
          </a:xfrm>
        </p:spPr>
        <p:txBody>
          <a:bodyPr>
            <a:normAutofit fontScale="90000"/>
          </a:bodyPr>
          <a:lstStyle/>
          <a:p>
            <a:pPr rtl="1">
              <a:lnSpc>
                <a:spcPct val="150000"/>
              </a:lnSpc>
            </a:pPr>
            <a:r>
              <a:rPr lang="en-US" sz="3200" b="1" dirty="0">
                <a:solidFill>
                  <a:srgbClr val="203864"/>
                </a:solidFill>
                <a:latin typeface="Rubik" pitchFamily="2" charset="-79"/>
                <a:cs typeface="Rubik" pitchFamily="2" charset="-79"/>
              </a:rPr>
              <a:t>kindergartens reviews process and procedures</a:t>
            </a:r>
            <a:endParaRPr lang="en-GB" sz="5400" b="1" dirty="0">
              <a:solidFill>
                <a:srgbClr val="203864"/>
              </a:solidFill>
              <a:latin typeface="Rubik" pitchFamily="2" charset="-79"/>
              <a:cs typeface="Rubik" pitchFamily="2" charset="-79"/>
            </a:endParaRPr>
          </a:p>
        </p:txBody>
      </p:sp>
      <p:pic>
        <p:nvPicPr>
          <p:cNvPr id="11" name="Graphic 10" descr="Internet outline">
            <a:extLst>
              <a:ext uri="{FF2B5EF4-FFF2-40B4-BE49-F238E27FC236}">
                <a16:creationId xmlns:a16="http://schemas.microsoft.com/office/drawing/2014/main" id="{5DFAEE34-26DA-8CF9-74D6-D1FE2386B5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1151" y="4948930"/>
            <a:ext cx="914400" cy="914400"/>
          </a:xfrm>
          <a:prstGeom prst="rect">
            <a:avLst/>
          </a:prstGeom>
        </p:spPr>
      </p:pic>
    </p:spTree>
    <p:extLst>
      <p:ext uri="{BB962C8B-B14F-4D97-AF65-F5344CB8AC3E}">
        <p14:creationId xmlns:p14="http://schemas.microsoft.com/office/powerpoint/2010/main" val="58263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1AFE-1449-D891-B424-B6FC8FB0F084}"/>
              </a:ext>
            </a:extLst>
          </p:cNvPr>
          <p:cNvSpPr txBox="1"/>
          <p:nvPr/>
        </p:nvSpPr>
        <p:spPr>
          <a:xfrm>
            <a:off x="312902" y="199059"/>
            <a:ext cx="8354798" cy="620939"/>
          </a:xfrm>
          <a:prstGeom prst="rect">
            <a:avLst/>
          </a:prstGeom>
          <a:noFill/>
        </p:spPr>
        <p:txBody>
          <a:bodyPr wrap="square">
            <a:spAutoFit/>
          </a:bodyPr>
          <a:lstStyle/>
          <a:p>
            <a:pPr marL="0" marR="0">
              <a:lnSpc>
                <a:spcPct val="115000"/>
              </a:lnSpc>
              <a:spcBef>
                <a:spcPts val="0"/>
              </a:spcBef>
              <a:spcAft>
                <a:spcPts val="0"/>
              </a:spcAft>
            </a:pPr>
            <a:r>
              <a:rPr lang="en-US" sz="3200" dirty="0">
                <a:solidFill>
                  <a:srgbClr val="203864"/>
                </a:solidFill>
                <a:effectLst/>
                <a:latin typeface="Rubik" pitchFamily="2" charset="-79"/>
                <a:ea typeface="Times New Roman" panose="02020603050405020304" pitchFamily="18" charset="0"/>
                <a:cs typeface="Rubik" pitchFamily="2" charset="-79"/>
              </a:rPr>
              <a:t>Suggested procedures to fill the SEF</a:t>
            </a:r>
          </a:p>
        </p:txBody>
      </p:sp>
      <p:grpSp>
        <p:nvGrpSpPr>
          <p:cNvPr id="3" name="Group 2">
            <a:extLst>
              <a:ext uri="{FF2B5EF4-FFF2-40B4-BE49-F238E27FC236}">
                <a16:creationId xmlns:a16="http://schemas.microsoft.com/office/drawing/2014/main" id="{0EFBD3D4-DA12-7804-8946-7775FA557681}"/>
              </a:ext>
            </a:extLst>
          </p:cNvPr>
          <p:cNvGrpSpPr/>
          <p:nvPr/>
        </p:nvGrpSpPr>
        <p:grpSpPr>
          <a:xfrm flipH="1">
            <a:off x="810093" y="1410487"/>
            <a:ext cx="10232195" cy="5171468"/>
            <a:chOff x="-1075878" y="1154690"/>
            <a:chExt cx="13857649" cy="5056981"/>
          </a:xfrm>
        </p:grpSpPr>
        <p:sp>
          <p:nvSpPr>
            <p:cNvPr id="4" name="Freeform: Shape 2">
              <a:extLst>
                <a:ext uri="{FF2B5EF4-FFF2-40B4-BE49-F238E27FC236}">
                  <a16:creationId xmlns:a16="http://schemas.microsoft.com/office/drawing/2014/main" id="{F059D0BF-C34A-FEA0-9075-3E3116617F2B}"/>
                </a:ext>
              </a:extLst>
            </p:cNvPr>
            <p:cNvSpPr>
              <a:spLocks/>
            </p:cNvSpPr>
            <p:nvPr/>
          </p:nvSpPr>
          <p:spPr bwMode="auto">
            <a:xfrm>
              <a:off x="4493628" y="5678270"/>
              <a:ext cx="1704975" cy="360363"/>
            </a:xfrm>
            <a:custGeom>
              <a:avLst/>
              <a:gdLst>
                <a:gd name="connsiteX0" fmla="*/ 526118 w 1704975"/>
                <a:gd name="connsiteY0" fmla="*/ 47625 h 360363"/>
                <a:gd name="connsiteX1" fmla="*/ 509508 w 1704975"/>
                <a:gd name="connsiteY1" fmla="*/ 49213 h 360363"/>
                <a:gd name="connsiteX2" fmla="*/ 499864 w 1704975"/>
                <a:gd name="connsiteY2" fmla="*/ 51329 h 360363"/>
                <a:gd name="connsiteX3" fmla="*/ 499329 w 1704975"/>
                <a:gd name="connsiteY3" fmla="*/ 52388 h 360363"/>
                <a:gd name="connsiteX4" fmla="*/ 497721 w 1704975"/>
                <a:gd name="connsiteY4" fmla="*/ 52917 h 360363"/>
                <a:gd name="connsiteX5" fmla="*/ 490756 w 1704975"/>
                <a:gd name="connsiteY5" fmla="*/ 57679 h 360363"/>
                <a:gd name="connsiteX6" fmla="*/ 480576 w 1704975"/>
                <a:gd name="connsiteY6" fmla="*/ 68792 h 360363"/>
                <a:gd name="connsiteX7" fmla="*/ 473075 w 1704975"/>
                <a:gd name="connsiteY7" fmla="*/ 91017 h 360363"/>
                <a:gd name="connsiteX8" fmla="*/ 475218 w 1704975"/>
                <a:gd name="connsiteY8" fmla="*/ 127529 h 360363"/>
                <a:gd name="connsiteX9" fmla="*/ 485934 w 1704975"/>
                <a:gd name="connsiteY9" fmla="*/ 164571 h 360363"/>
                <a:gd name="connsiteX10" fmla="*/ 492899 w 1704975"/>
                <a:gd name="connsiteY10" fmla="*/ 180975 h 360363"/>
                <a:gd name="connsiteX11" fmla="*/ 496114 w 1704975"/>
                <a:gd name="connsiteY11" fmla="*/ 179917 h 360363"/>
                <a:gd name="connsiteX12" fmla="*/ 499864 w 1704975"/>
                <a:gd name="connsiteY12" fmla="*/ 178329 h 360363"/>
                <a:gd name="connsiteX13" fmla="*/ 513795 w 1704975"/>
                <a:gd name="connsiteY13" fmla="*/ 174625 h 360363"/>
                <a:gd name="connsiteX14" fmla="*/ 540048 w 1704975"/>
                <a:gd name="connsiteY14" fmla="*/ 161925 h 360363"/>
                <a:gd name="connsiteX15" fmla="*/ 551835 w 1704975"/>
                <a:gd name="connsiteY15" fmla="*/ 152400 h 360363"/>
                <a:gd name="connsiteX16" fmla="*/ 557729 w 1704975"/>
                <a:gd name="connsiteY16" fmla="*/ 122767 h 360363"/>
                <a:gd name="connsiteX17" fmla="*/ 558800 w 1704975"/>
                <a:gd name="connsiteY17" fmla="*/ 89429 h 360363"/>
                <a:gd name="connsiteX18" fmla="*/ 555586 w 1704975"/>
                <a:gd name="connsiteY18" fmla="*/ 71967 h 360363"/>
                <a:gd name="connsiteX19" fmla="*/ 548620 w 1704975"/>
                <a:gd name="connsiteY19" fmla="*/ 59796 h 360363"/>
                <a:gd name="connsiteX20" fmla="*/ 539512 w 1704975"/>
                <a:gd name="connsiteY20" fmla="*/ 51329 h 360363"/>
                <a:gd name="connsiteX21" fmla="*/ 1054345 w 1704975"/>
                <a:gd name="connsiteY21" fmla="*/ 28575 h 360363"/>
                <a:gd name="connsiteX22" fmla="*/ 1040729 w 1704975"/>
                <a:gd name="connsiteY22" fmla="*/ 37103 h 360363"/>
                <a:gd name="connsiteX23" fmla="*/ 1033920 w 1704975"/>
                <a:gd name="connsiteY23" fmla="*/ 54159 h 360363"/>
                <a:gd name="connsiteX24" fmla="*/ 1033920 w 1704975"/>
                <a:gd name="connsiteY24" fmla="*/ 65352 h 360363"/>
                <a:gd name="connsiteX25" fmla="*/ 1030255 w 1704975"/>
                <a:gd name="connsiteY25" fmla="*/ 72280 h 360363"/>
                <a:gd name="connsiteX26" fmla="*/ 1027112 w 1704975"/>
                <a:gd name="connsiteY26" fmla="*/ 85605 h 360363"/>
                <a:gd name="connsiteX27" fmla="*/ 1028683 w 1704975"/>
                <a:gd name="connsiteY27" fmla="*/ 96798 h 360363"/>
                <a:gd name="connsiteX28" fmla="*/ 1034444 w 1704975"/>
                <a:gd name="connsiteY28" fmla="*/ 108524 h 360363"/>
                <a:gd name="connsiteX29" fmla="*/ 1039681 w 1704975"/>
                <a:gd name="connsiteY29" fmla="*/ 113321 h 360363"/>
                <a:gd name="connsiteX30" fmla="*/ 1049108 w 1704975"/>
                <a:gd name="connsiteY30" fmla="*/ 130909 h 360363"/>
                <a:gd name="connsiteX31" fmla="*/ 1075294 w 1704975"/>
                <a:gd name="connsiteY31" fmla="*/ 157026 h 360363"/>
                <a:gd name="connsiteX32" fmla="*/ 1091005 w 1704975"/>
                <a:gd name="connsiteY32" fmla="*/ 167685 h 360363"/>
                <a:gd name="connsiteX33" fmla="*/ 1097813 w 1704975"/>
                <a:gd name="connsiteY33" fmla="*/ 171949 h 360363"/>
                <a:gd name="connsiteX34" fmla="*/ 1105669 w 1704975"/>
                <a:gd name="connsiteY34" fmla="*/ 176213 h 360363"/>
                <a:gd name="connsiteX35" fmla="*/ 1107240 w 1704975"/>
                <a:gd name="connsiteY35" fmla="*/ 173548 h 360363"/>
                <a:gd name="connsiteX36" fmla="*/ 1109335 w 1704975"/>
                <a:gd name="connsiteY36" fmla="*/ 173015 h 360363"/>
                <a:gd name="connsiteX37" fmla="*/ 1114572 w 1704975"/>
                <a:gd name="connsiteY37" fmla="*/ 171416 h 360363"/>
                <a:gd name="connsiteX38" fmla="*/ 1122951 w 1704975"/>
                <a:gd name="connsiteY38" fmla="*/ 164487 h 360363"/>
                <a:gd name="connsiteX39" fmla="*/ 1128712 w 1704975"/>
                <a:gd name="connsiteY39" fmla="*/ 149031 h 360363"/>
                <a:gd name="connsiteX40" fmla="*/ 1127141 w 1704975"/>
                <a:gd name="connsiteY40" fmla="*/ 106925 h 360363"/>
                <a:gd name="connsiteX41" fmla="*/ 1122951 w 1704975"/>
                <a:gd name="connsiteY41" fmla="*/ 87737 h 360363"/>
                <a:gd name="connsiteX42" fmla="*/ 1117714 w 1704975"/>
                <a:gd name="connsiteY42" fmla="*/ 71214 h 360363"/>
                <a:gd name="connsiteX43" fmla="*/ 1101479 w 1704975"/>
                <a:gd name="connsiteY43" fmla="*/ 42433 h 360363"/>
                <a:gd name="connsiteX44" fmla="*/ 1088910 w 1704975"/>
                <a:gd name="connsiteY44" fmla="*/ 31773 h 360363"/>
                <a:gd name="connsiteX45" fmla="*/ 1075294 w 1704975"/>
                <a:gd name="connsiteY45" fmla="*/ 28575 h 360363"/>
                <a:gd name="connsiteX46" fmla="*/ 1700213 w 1704975"/>
                <a:gd name="connsiteY46" fmla="*/ 0 h 360363"/>
                <a:gd name="connsiteX47" fmla="*/ 1704975 w 1704975"/>
                <a:gd name="connsiteY47" fmla="*/ 4756 h 360363"/>
                <a:gd name="connsiteX48" fmla="*/ 1703388 w 1704975"/>
                <a:gd name="connsiteY48" fmla="*/ 6869 h 360363"/>
                <a:gd name="connsiteX49" fmla="*/ 1679046 w 1704975"/>
                <a:gd name="connsiteY49" fmla="*/ 33817 h 360363"/>
                <a:gd name="connsiteX50" fmla="*/ 1624542 w 1704975"/>
                <a:gd name="connsiteY50" fmla="*/ 82958 h 360363"/>
                <a:gd name="connsiteX51" fmla="*/ 1564746 w 1704975"/>
                <a:gd name="connsiteY51" fmla="*/ 127343 h 360363"/>
                <a:gd name="connsiteX52" fmla="*/ 1499659 w 1704975"/>
                <a:gd name="connsiteY52" fmla="*/ 164858 h 360363"/>
                <a:gd name="connsiteX53" fmla="*/ 1431396 w 1704975"/>
                <a:gd name="connsiteY53" fmla="*/ 195505 h 360363"/>
                <a:gd name="connsiteX54" fmla="*/ 1359429 w 1704975"/>
                <a:gd name="connsiteY54" fmla="*/ 216641 h 360363"/>
                <a:gd name="connsiteX55" fmla="*/ 1287463 w 1704975"/>
                <a:gd name="connsiteY55" fmla="*/ 227209 h 360363"/>
                <a:gd name="connsiteX56" fmla="*/ 1213379 w 1704975"/>
                <a:gd name="connsiteY56" fmla="*/ 226680 h 360363"/>
                <a:gd name="connsiteX57" fmla="*/ 1176867 w 1704975"/>
                <a:gd name="connsiteY57" fmla="*/ 220868 h 360363"/>
                <a:gd name="connsiteX58" fmla="*/ 1159934 w 1704975"/>
                <a:gd name="connsiteY58" fmla="*/ 216641 h 360363"/>
                <a:gd name="connsiteX59" fmla="*/ 1123421 w 1704975"/>
                <a:gd name="connsiteY59" fmla="*/ 204488 h 360363"/>
                <a:gd name="connsiteX60" fmla="*/ 1105429 w 1704975"/>
                <a:gd name="connsiteY60" fmla="*/ 197090 h 360363"/>
                <a:gd name="connsiteX61" fmla="*/ 1083734 w 1704975"/>
                <a:gd name="connsiteY61" fmla="*/ 220868 h 360363"/>
                <a:gd name="connsiteX62" fmla="*/ 1035050 w 1704975"/>
                <a:gd name="connsiteY62" fmla="*/ 264196 h 360363"/>
                <a:gd name="connsiteX63" fmla="*/ 980546 w 1704975"/>
                <a:gd name="connsiteY63" fmla="*/ 300655 h 360363"/>
                <a:gd name="connsiteX64" fmla="*/ 920750 w 1704975"/>
                <a:gd name="connsiteY64" fmla="*/ 329188 h 360363"/>
                <a:gd name="connsiteX65" fmla="*/ 857779 w 1704975"/>
                <a:gd name="connsiteY65" fmla="*/ 349795 h 360363"/>
                <a:gd name="connsiteX66" fmla="*/ 792692 w 1704975"/>
                <a:gd name="connsiteY66" fmla="*/ 360363 h 360363"/>
                <a:gd name="connsiteX67" fmla="*/ 728134 w 1704975"/>
                <a:gd name="connsiteY67" fmla="*/ 359835 h 360363"/>
                <a:gd name="connsiteX68" fmla="*/ 664104 w 1704975"/>
                <a:gd name="connsiteY68" fmla="*/ 348210 h 360363"/>
                <a:gd name="connsiteX69" fmla="*/ 633942 w 1704975"/>
                <a:gd name="connsiteY69" fmla="*/ 337114 h 360363"/>
                <a:gd name="connsiteX70" fmla="*/ 610659 w 1704975"/>
                <a:gd name="connsiteY70" fmla="*/ 327075 h 360363"/>
                <a:gd name="connsiteX71" fmla="*/ 567267 w 1704975"/>
                <a:gd name="connsiteY71" fmla="*/ 299598 h 360363"/>
                <a:gd name="connsiteX72" fmla="*/ 529167 w 1704975"/>
                <a:gd name="connsiteY72" fmla="*/ 266310 h 360363"/>
                <a:gd name="connsiteX73" fmla="*/ 499004 w 1704975"/>
                <a:gd name="connsiteY73" fmla="*/ 226152 h 360363"/>
                <a:gd name="connsiteX74" fmla="*/ 486834 w 1704975"/>
                <a:gd name="connsiteY74" fmla="*/ 202903 h 360363"/>
                <a:gd name="connsiteX75" fmla="*/ 480484 w 1704975"/>
                <a:gd name="connsiteY75" fmla="*/ 204488 h 360363"/>
                <a:gd name="connsiteX76" fmla="*/ 474663 w 1704975"/>
                <a:gd name="connsiteY76" fmla="*/ 206073 h 360363"/>
                <a:gd name="connsiteX77" fmla="*/ 442384 w 1704975"/>
                <a:gd name="connsiteY77" fmla="*/ 212942 h 360363"/>
                <a:gd name="connsiteX78" fmla="*/ 377296 w 1704975"/>
                <a:gd name="connsiteY78" fmla="*/ 221396 h 360363"/>
                <a:gd name="connsiteX79" fmla="*/ 310621 w 1704975"/>
                <a:gd name="connsiteY79" fmla="*/ 221396 h 360363"/>
                <a:gd name="connsiteX80" fmla="*/ 245004 w 1704975"/>
                <a:gd name="connsiteY80" fmla="*/ 213999 h 360363"/>
                <a:gd name="connsiteX81" fmla="*/ 182563 w 1704975"/>
                <a:gd name="connsiteY81" fmla="*/ 197619 h 360363"/>
                <a:gd name="connsiteX82" fmla="*/ 123296 w 1704975"/>
                <a:gd name="connsiteY82" fmla="*/ 171727 h 360363"/>
                <a:gd name="connsiteX83" fmla="*/ 69321 w 1704975"/>
                <a:gd name="connsiteY83" fmla="*/ 136854 h 360363"/>
                <a:gd name="connsiteX84" fmla="*/ 22225 w 1704975"/>
                <a:gd name="connsiteY84" fmla="*/ 91412 h 360363"/>
                <a:gd name="connsiteX85" fmla="*/ 1588 w 1704975"/>
                <a:gd name="connsiteY85" fmla="*/ 63936 h 360363"/>
                <a:gd name="connsiteX86" fmla="*/ 0 w 1704975"/>
                <a:gd name="connsiteY86" fmla="*/ 60237 h 360363"/>
                <a:gd name="connsiteX87" fmla="*/ 1588 w 1704975"/>
                <a:gd name="connsiteY87" fmla="*/ 54953 h 360363"/>
                <a:gd name="connsiteX88" fmla="*/ 6879 w 1704975"/>
                <a:gd name="connsiteY88" fmla="*/ 50197 h 360363"/>
                <a:gd name="connsiteX89" fmla="*/ 12700 w 1704975"/>
                <a:gd name="connsiteY89" fmla="*/ 50197 h 360363"/>
                <a:gd name="connsiteX90" fmla="*/ 15346 w 1704975"/>
                <a:gd name="connsiteY90" fmla="*/ 52839 h 360363"/>
                <a:gd name="connsiteX91" fmla="*/ 38629 w 1704975"/>
                <a:gd name="connsiteY91" fmla="*/ 80844 h 360363"/>
                <a:gd name="connsiteX92" fmla="*/ 91546 w 1704975"/>
                <a:gd name="connsiteY92" fmla="*/ 127871 h 360363"/>
                <a:gd name="connsiteX93" fmla="*/ 151342 w 1704975"/>
                <a:gd name="connsiteY93" fmla="*/ 163802 h 360363"/>
                <a:gd name="connsiteX94" fmla="*/ 218017 w 1704975"/>
                <a:gd name="connsiteY94" fmla="*/ 188636 h 360363"/>
                <a:gd name="connsiteX95" fmla="*/ 252942 w 1704975"/>
                <a:gd name="connsiteY95" fmla="*/ 195505 h 360363"/>
                <a:gd name="connsiteX96" fmla="*/ 275696 w 1704975"/>
                <a:gd name="connsiteY96" fmla="*/ 199204 h 360363"/>
                <a:gd name="connsiteX97" fmla="*/ 321204 w 1704975"/>
                <a:gd name="connsiteY97" fmla="*/ 202903 h 360363"/>
                <a:gd name="connsiteX98" fmla="*/ 390525 w 1704975"/>
                <a:gd name="connsiteY98" fmla="*/ 200261 h 360363"/>
                <a:gd name="connsiteX99" fmla="*/ 436563 w 1704975"/>
                <a:gd name="connsiteY99" fmla="*/ 193392 h 360363"/>
                <a:gd name="connsiteX100" fmla="*/ 457200 w 1704975"/>
                <a:gd name="connsiteY100" fmla="*/ 189693 h 360363"/>
                <a:gd name="connsiteX101" fmla="*/ 477838 w 1704975"/>
                <a:gd name="connsiteY101" fmla="*/ 184937 h 360363"/>
                <a:gd name="connsiteX102" fmla="*/ 470959 w 1704975"/>
                <a:gd name="connsiteY102" fmla="*/ 168029 h 360363"/>
                <a:gd name="connsiteX103" fmla="*/ 460904 w 1704975"/>
                <a:gd name="connsiteY103" fmla="*/ 127343 h 360363"/>
                <a:gd name="connsiteX104" fmla="*/ 459317 w 1704975"/>
                <a:gd name="connsiteY104" fmla="*/ 96167 h 360363"/>
                <a:gd name="connsiteX105" fmla="*/ 462492 w 1704975"/>
                <a:gd name="connsiteY105" fmla="*/ 77145 h 360363"/>
                <a:gd name="connsiteX106" fmla="*/ 470959 w 1704975"/>
                <a:gd name="connsiteY106" fmla="*/ 60237 h 360363"/>
                <a:gd name="connsiteX107" fmla="*/ 483659 w 1704975"/>
                <a:gd name="connsiteY107" fmla="*/ 47027 h 360363"/>
                <a:gd name="connsiteX108" fmla="*/ 492654 w 1704975"/>
                <a:gd name="connsiteY108" fmla="*/ 42800 h 360363"/>
                <a:gd name="connsiteX109" fmla="*/ 495300 w 1704975"/>
                <a:gd name="connsiteY109" fmla="*/ 42800 h 360363"/>
                <a:gd name="connsiteX110" fmla="*/ 496888 w 1704975"/>
                <a:gd name="connsiteY110" fmla="*/ 42800 h 360363"/>
                <a:gd name="connsiteX111" fmla="*/ 511175 w 1704975"/>
                <a:gd name="connsiteY111" fmla="*/ 38044 h 360363"/>
                <a:gd name="connsiteX112" fmla="*/ 540809 w 1704975"/>
                <a:gd name="connsiteY112" fmla="*/ 39630 h 360363"/>
                <a:gd name="connsiteX113" fmla="*/ 566738 w 1704975"/>
                <a:gd name="connsiteY113" fmla="*/ 53896 h 360363"/>
                <a:gd name="connsiteX114" fmla="*/ 584200 w 1704975"/>
                <a:gd name="connsiteY114" fmla="*/ 78202 h 360363"/>
                <a:gd name="connsiteX115" fmla="*/ 587904 w 1704975"/>
                <a:gd name="connsiteY115" fmla="*/ 94582 h 360363"/>
                <a:gd name="connsiteX116" fmla="*/ 589492 w 1704975"/>
                <a:gd name="connsiteY116" fmla="*/ 105150 h 360363"/>
                <a:gd name="connsiteX117" fmla="*/ 587904 w 1704975"/>
                <a:gd name="connsiteY117" fmla="*/ 124701 h 360363"/>
                <a:gd name="connsiteX118" fmla="*/ 582613 w 1704975"/>
                <a:gd name="connsiteY118" fmla="*/ 141609 h 360363"/>
                <a:gd name="connsiteX119" fmla="*/ 572559 w 1704975"/>
                <a:gd name="connsiteY119" fmla="*/ 156933 h 360363"/>
                <a:gd name="connsiteX120" fmla="*/ 552979 w 1704975"/>
                <a:gd name="connsiteY120" fmla="*/ 174898 h 360363"/>
                <a:gd name="connsiteX121" fmla="*/ 518584 w 1704975"/>
                <a:gd name="connsiteY121" fmla="*/ 192335 h 360363"/>
                <a:gd name="connsiteX122" fmla="*/ 501121 w 1704975"/>
                <a:gd name="connsiteY122" fmla="*/ 198675 h 360363"/>
                <a:gd name="connsiteX123" fmla="*/ 502179 w 1704975"/>
                <a:gd name="connsiteY123" fmla="*/ 200789 h 360363"/>
                <a:gd name="connsiteX124" fmla="*/ 503238 w 1704975"/>
                <a:gd name="connsiteY124" fmla="*/ 202903 h 360363"/>
                <a:gd name="connsiteX125" fmla="*/ 514879 w 1704975"/>
                <a:gd name="connsiteY125" fmla="*/ 221925 h 360363"/>
                <a:gd name="connsiteX126" fmla="*/ 543984 w 1704975"/>
                <a:gd name="connsiteY126" fmla="*/ 257855 h 360363"/>
                <a:gd name="connsiteX127" fmla="*/ 560388 w 1704975"/>
                <a:gd name="connsiteY127" fmla="*/ 273179 h 360363"/>
                <a:gd name="connsiteX128" fmla="*/ 582613 w 1704975"/>
                <a:gd name="connsiteY128" fmla="*/ 291144 h 360363"/>
                <a:gd name="connsiteX129" fmla="*/ 632884 w 1704975"/>
                <a:gd name="connsiteY129" fmla="*/ 318620 h 360363"/>
                <a:gd name="connsiteX130" fmla="*/ 686859 w 1704975"/>
                <a:gd name="connsiteY130" fmla="*/ 335529 h 360363"/>
                <a:gd name="connsiteX131" fmla="*/ 744009 w 1704975"/>
                <a:gd name="connsiteY131" fmla="*/ 342926 h 360363"/>
                <a:gd name="connsiteX132" fmla="*/ 772584 w 1704975"/>
                <a:gd name="connsiteY132" fmla="*/ 342398 h 360363"/>
                <a:gd name="connsiteX133" fmla="*/ 796925 w 1704975"/>
                <a:gd name="connsiteY133" fmla="*/ 340813 h 360363"/>
                <a:gd name="connsiteX134" fmla="*/ 842434 w 1704975"/>
                <a:gd name="connsiteY134" fmla="*/ 332887 h 360363"/>
                <a:gd name="connsiteX135" fmla="*/ 885296 w 1704975"/>
                <a:gd name="connsiteY135" fmla="*/ 320205 h 360363"/>
                <a:gd name="connsiteX136" fmla="*/ 926042 w 1704975"/>
                <a:gd name="connsiteY136" fmla="*/ 302769 h 360363"/>
                <a:gd name="connsiteX137" fmla="*/ 983192 w 1704975"/>
                <a:gd name="connsiteY137" fmla="*/ 270537 h 360363"/>
                <a:gd name="connsiteX138" fmla="*/ 1057275 w 1704975"/>
                <a:gd name="connsiteY138" fmla="*/ 218226 h 360363"/>
                <a:gd name="connsiteX139" fmla="*/ 1093788 w 1704975"/>
                <a:gd name="connsiteY139" fmla="*/ 190750 h 360363"/>
                <a:gd name="connsiteX140" fmla="*/ 1077913 w 1704975"/>
                <a:gd name="connsiteY140" fmla="*/ 181767 h 360363"/>
                <a:gd name="connsiteX141" fmla="*/ 1050396 w 1704975"/>
                <a:gd name="connsiteY141" fmla="*/ 160631 h 360363"/>
                <a:gd name="connsiteX142" fmla="*/ 1029229 w 1704975"/>
                <a:gd name="connsiteY142" fmla="*/ 134212 h 360363"/>
                <a:gd name="connsiteX143" fmla="*/ 1015471 w 1704975"/>
                <a:gd name="connsiteY143" fmla="*/ 103565 h 360363"/>
                <a:gd name="connsiteX144" fmla="*/ 1012825 w 1704975"/>
                <a:gd name="connsiteY144" fmla="*/ 86656 h 360363"/>
                <a:gd name="connsiteX145" fmla="*/ 1012296 w 1704975"/>
                <a:gd name="connsiteY145" fmla="*/ 71861 h 360363"/>
                <a:gd name="connsiteX146" fmla="*/ 1022350 w 1704975"/>
                <a:gd name="connsiteY146" fmla="*/ 45970 h 360363"/>
                <a:gd name="connsiteX147" fmla="*/ 1041400 w 1704975"/>
                <a:gd name="connsiteY147" fmla="*/ 26948 h 360363"/>
                <a:gd name="connsiteX148" fmla="*/ 1065742 w 1704975"/>
                <a:gd name="connsiteY148" fmla="*/ 18494 h 360363"/>
                <a:gd name="connsiteX149" fmla="*/ 1079500 w 1704975"/>
                <a:gd name="connsiteY149" fmla="*/ 20608 h 360363"/>
                <a:gd name="connsiteX150" fmla="*/ 1079500 w 1704975"/>
                <a:gd name="connsiteY150" fmla="*/ 20079 h 360363"/>
                <a:gd name="connsiteX151" fmla="*/ 1080029 w 1704975"/>
                <a:gd name="connsiteY151" fmla="*/ 20079 h 360363"/>
                <a:gd name="connsiteX152" fmla="*/ 1081617 w 1704975"/>
                <a:gd name="connsiteY152" fmla="*/ 20608 h 360363"/>
                <a:gd name="connsiteX153" fmla="*/ 1083204 w 1704975"/>
                <a:gd name="connsiteY153" fmla="*/ 21664 h 360363"/>
                <a:gd name="connsiteX154" fmla="*/ 1086909 w 1704975"/>
                <a:gd name="connsiteY154" fmla="*/ 22193 h 360363"/>
                <a:gd name="connsiteX155" fmla="*/ 1090613 w 1704975"/>
                <a:gd name="connsiteY155" fmla="*/ 24306 h 360363"/>
                <a:gd name="connsiteX156" fmla="*/ 1102254 w 1704975"/>
                <a:gd name="connsiteY156" fmla="*/ 30647 h 360363"/>
                <a:gd name="connsiteX157" fmla="*/ 1120246 w 1704975"/>
                <a:gd name="connsiteY157" fmla="*/ 48084 h 360363"/>
                <a:gd name="connsiteX158" fmla="*/ 1132946 w 1704975"/>
                <a:gd name="connsiteY158" fmla="*/ 70276 h 360363"/>
                <a:gd name="connsiteX159" fmla="*/ 1140354 w 1704975"/>
                <a:gd name="connsiteY159" fmla="*/ 95111 h 360363"/>
                <a:gd name="connsiteX160" fmla="*/ 1142471 w 1704975"/>
                <a:gd name="connsiteY160" fmla="*/ 108321 h 360363"/>
                <a:gd name="connsiteX161" fmla="*/ 1145117 w 1704975"/>
                <a:gd name="connsiteY161" fmla="*/ 128399 h 360363"/>
                <a:gd name="connsiteX162" fmla="*/ 1141942 w 1704975"/>
                <a:gd name="connsiteY162" fmla="*/ 161160 h 360363"/>
                <a:gd name="connsiteX163" fmla="*/ 1132946 w 1704975"/>
                <a:gd name="connsiteY163" fmla="*/ 178597 h 360363"/>
                <a:gd name="connsiteX164" fmla="*/ 1124479 w 1704975"/>
                <a:gd name="connsiteY164" fmla="*/ 184937 h 360363"/>
                <a:gd name="connsiteX165" fmla="*/ 1147763 w 1704975"/>
                <a:gd name="connsiteY165" fmla="*/ 193920 h 360363"/>
                <a:gd name="connsiteX166" fmla="*/ 1173163 w 1704975"/>
                <a:gd name="connsiteY166" fmla="*/ 200261 h 360363"/>
                <a:gd name="connsiteX167" fmla="*/ 1196446 w 1704975"/>
                <a:gd name="connsiteY167" fmla="*/ 204488 h 360363"/>
                <a:gd name="connsiteX168" fmla="*/ 1245659 w 1704975"/>
                <a:gd name="connsiteY168" fmla="*/ 208715 h 360363"/>
                <a:gd name="connsiteX169" fmla="*/ 1294342 w 1704975"/>
                <a:gd name="connsiteY169" fmla="*/ 205545 h 360363"/>
                <a:gd name="connsiteX170" fmla="*/ 1341967 w 1704975"/>
                <a:gd name="connsiteY170" fmla="*/ 197619 h 360363"/>
                <a:gd name="connsiteX171" fmla="*/ 1365779 w 1704975"/>
                <a:gd name="connsiteY171" fmla="*/ 192335 h 360363"/>
                <a:gd name="connsiteX172" fmla="*/ 1412875 w 1704975"/>
                <a:gd name="connsiteY172" fmla="*/ 179653 h 360363"/>
                <a:gd name="connsiteX173" fmla="*/ 1502304 w 1704975"/>
                <a:gd name="connsiteY173" fmla="*/ 143194 h 360363"/>
                <a:gd name="connsiteX174" fmla="*/ 1585913 w 1704975"/>
                <a:gd name="connsiteY174" fmla="*/ 95111 h 360363"/>
                <a:gd name="connsiteX175" fmla="*/ 1662642 w 1704975"/>
                <a:gd name="connsiteY175" fmla="*/ 35931 h 360363"/>
                <a:gd name="connsiteX176" fmla="*/ 1698096 w 1704975"/>
                <a:gd name="connsiteY176" fmla="*/ 1585 h 36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704975" h="360363">
                  <a:moveTo>
                    <a:pt x="526118" y="47625"/>
                  </a:moveTo>
                  <a:lnTo>
                    <a:pt x="509508" y="49213"/>
                  </a:lnTo>
                  <a:lnTo>
                    <a:pt x="499864" y="51329"/>
                  </a:lnTo>
                  <a:lnTo>
                    <a:pt x="499329" y="52388"/>
                  </a:lnTo>
                  <a:lnTo>
                    <a:pt x="497721" y="52917"/>
                  </a:lnTo>
                  <a:lnTo>
                    <a:pt x="490756" y="57679"/>
                  </a:lnTo>
                  <a:lnTo>
                    <a:pt x="480576" y="68792"/>
                  </a:lnTo>
                  <a:lnTo>
                    <a:pt x="473075" y="91017"/>
                  </a:lnTo>
                  <a:lnTo>
                    <a:pt x="475218" y="127529"/>
                  </a:lnTo>
                  <a:lnTo>
                    <a:pt x="485934" y="164571"/>
                  </a:lnTo>
                  <a:lnTo>
                    <a:pt x="492899" y="180975"/>
                  </a:lnTo>
                  <a:lnTo>
                    <a:pt x="496114" y="179917"/>
                  </a:lnTo>
                  <a:lnTo>
                    <a:pt x="499864" y="178329"/>
                  </a:lnTo>
                  <a:lnTo>
                    <a:pt x="513795" y="174625"/>
                  </a:lnTo>
                  <a:lnTo>
                    <a:pt x="540048" y="161925"/>
                  </a:lnTo>
                  <a:lnTo>
                    <a:pt x="551835" y="152400"/>
                  </a:lnTo>
                  <a:lnTo>
                    <a:pt x="557729" y="122767"/>
                  </a:lnTo>
                  <a:lnTo>
                    <a:pt x="558800" y="89429"/>
                  </a:lnTo>
                  <a:lnTo>
                    <a:pt x="555586" y="71967"/>
                  </a:lnTo>
                  <a:lnTo>
                    <a:pt x="548620" y="59796"/>
                  </a:lnTo>
                  <a:lnTo>
                    <a:pt x="539512" y="51329"/>
                  </a:lnTo>
                  <a:close/>
                  <a:moveTo>
                    <a:pt x="1054345" y="28575"/>
                  </a:moveTo>
                  <a:lnTo>
                    <a:pt x="1040729" y="37103"/>
                  </a:lnTo>
                  <a:lnTo>
                    <a:pt x="1033920" y="54159"/>
                  </a:lnTo>
                  <a:lnTo>
                    <a:pt x="1033920" y="65352"/>
                  </a:lnTo>
                  <a:lnTo>
                    <a:pt x="1030255" y="72280"/>
                  </a:lnTo>
                  <a:lnTo>
                    <a:pt x="1027112" y="85605"/>
                  </a:lnTo>
                  <a:lnTo>
                    <a:pt x="1028683" y="96798"/>
                  </a:lnTo>
                  <a:lnTo>
                    <a:pt x="1034444" y="108524"/>
                  </a:lnTo>
                  <a:lnTo>
                    <a:pt x="1039681" y="113321"/>
                  </a:lnTo>
                  <a:lnTo>
                    <a:pt x="1049108" y="130909"/>
                  </a:lnTo>
                  <a:lnTo>
                    <a:pt x="1075294" y="157026"/>
                  </a:lnTo>
                  <a:lnTo>
                    <a:pt x="1091005" y="167685"/>
                  </a:lnTo>
                  <a:lnTo>
                    <a:pt x="1097813" y="171949"/>
                  </a:lnTo>
                  <a:lnTo>
                    <a:pt x="1105669" y="176213"/>
                  </a:lnTo>
                  <a:lnTo>
                    <a:pt x="1107240" y="173548"/>
                  </a:lnTo>
                  <a:lnTo>
                    <a:pt x="1109335" y="173015"/>
                  </a:lnTo>
                  <a:lnTo>
                    <a:pt x="1114572" y="171416"/>
                  </a:lnTo>
                  <a:lnTo>
                    <a:pt x="1122951" y="164487"/>
                  </a:lnTo>
                  <a:lnTo>
                    <a:pt x="1128712" y="149031"/>
                  </a:lnTo>
                  <a:lnTo>
                    <a:pt x="1127141" y="106925"/>
                  </a:lnTo>
                  <a:lnTo>
                    <a:pt x="1122951" y="87737"/>
                  </a:lnTo>
                  <a:lnTo>
                    <a:pt x="1117714" y="71214"/>
                  </a:lnTo>
                  <a:lnTo>
                    <a:pt x="1101479" y="42433"/>
                  </a:lnTo>
                  <a:lnTo>
                    <a:pt x="1088910" y="31773"/>
                  </a:lnTo>
                  <a:lnTo>
                    <a:pt x="1075294" y="28575"/>
                  </a:lnTo>
                  <a:close/>
                  <a:moveTo>
                    <a:pt x="1700213" y="0"/>
                  </a:moveTo>
                  <a:lnTo>
                    <a:pt x="1704975" y="4756"/>
                  </a:lnTo>
                  <a:lnTo>
                    <a:pt x="1703388" y="6869"/>
                  </a:lnTo>
                  <a:lnTo>
                    <a:pt x="1679046" y="33817"/>
                  </a:lnTo>
                  <a:lnTo>
                    <a:pt x="1624542" y="82958"/>
                  </a:lnTo>
                  <a:lnTo>
                    <a:pt x="1564746" y="127343"/>
                  </a:lnTo>
                  <a:lnTo>
                    <a:pt x="1499659" y="164858"/>
                  </a:lnTo>
                  <a:lnTo>
                    <a:pt x="1431396" y="195505"/>
                  </a:lnTo>
                  <a:lnTo>
                    <a:pt x="1359429" y="216641"/>
                  </a:lnTo>
                  <a:lnTo>
                    <a:pt x="1287463" y="227209"/>
                  </a:lnTo>
                  <a:lnTo>
                    <a:pt x="1213379" y="226680"/>
                  </a:lnTo>
                  <a:lnTo>
                    <a:pt x="1176867" y="220868"/>
                  </a:lnTo>
                  <a:lnTo>
                    <a:pt x="1159934" y="216641"/>
                  </a:lnTo>
                  <a:lnTo>
                    <a:pt x="1123421" y="204488"/>
                  </a:lnTo>
                  <a:lnTo>
                    <a:pt x="1105429" y="197090"/>
                  </a:lnTo>
                  <a:lnTo>
                    <a:pt x="1083734" y="220868"/>
                  </a:lnTo>
                  <a:lnTo>
                    <a:pt x="1035050" y="264196"/>
                  </a:lnTo>
                  <a:lnTo>
                    <a:pt x="980546" y="300655"/>
                  </a:lnTo>
                  <a:lnTo>
                    <a:pt x="920750" y="329188"/>
                  </a:lnTo>
                  <a:lnTo>
                    <a:pt x="857779" y="349795"/>
                  </a:lnTo>
                  <a:lnTo>
                    <a:pt x="792692" y="360363"/>
                  </a:lnTo>
                  <a:lnTo>
                    <a:pt x="728134" y="359835"/>
                  </a:lnTo>
                  <a:lnTo>
                    <a:pt x="664104" y="348210"/>
                  </a:lnTo>
                  <a:lnTo>
                    <a:pt x="633942" y="337114"/>
                  </a:lnTo>
                  <a:lnTo>
                    <a:pt x="610659" y="327075"/>
                  </a:lnTo>
                  <a:lnTo>
                    <a:pt x="567267" y="299598"/>
                  </a:lnTo>
                  <a:lnTo>
                    <a:pt x="529167" y="266310"/>
                  </a:lnTo>
                  <a:lnTo>
                    <a:pt x="499004" y="226152"/>
                  </a:lnTo>
                  <a:lnTo>
                    <a:pt x="486834" y="202903"/>
                  </a:lnTo>
                  <a:lnTo>
                    <a:pt x="480484" y="204488"/>
                  </a:lnTo>
                  <a:lnTo>
                    <a:pt x="474663" y="206073"/>
                  </a:lnTo>
                  <a:lnTo>
                    <a:pt x="442384" y="212942"/>
                  </a:lnTo>
                  <a:lnTo>
                    <a:pt x="377296" y="221396"/>
                  </a:lnTo>
                  <a:lnTo>
                    <a:pt x="310621" y="221396"/>
                  </a:lnTo>
                  <a:lnTo>
                    <a:pt x="245004" y="213999"/>
                  </a:lnTo>
                  <a:lnTo>
                    <a:pt x="182563" y="197619"/>
                  </a:lnTo>
                  <a:lnTo>
                    <a:pt x="123296" y="171727"/>
                  </a:lnTo>
                  <a:lnTo>
                    <a:pt x="69321" y="136854"/>
                  </a:lnTo>
                  <a:lnTo>
                    <a:pt x="22225" y="91412"/>
                  </a:lnTo>
                  <a:lnTo>
                    <a:pt x="1588" y="63936"/>
                  </a:lnTo>
                  <a:lnTo>
                    <a:pt x="0" y="60237"/>
                  </a:lnTo>
                  <a:lnTo>
                    <a:pt x="1588" y="54953"/>
                  </a:lnTo>
                  <a:lnTo>
                    <a:pt x="6879" y="50197"/>
                  </a:lnTo>
                  <a:lnTo>
                    <a:pt x="12700" y="50197"/>
                  </a:lnTo>
                  <a:lnTo>
                    <a:pt x="15346" y="52839"/>
                  </a:lnTo>
                  <a:lnTo>
                    <a:pt x="38629" y="80844"/>
                  </a:lnTo>
                  <a:lnTo>
                    <a:pt x="91546" y="127871"/>
                  </a:lnTo>
                  <a:lnTo>
                    <a:pt x="151342" y="163802"/>
                  </a:lnTo>
                  <a:lnTo>
                    <a:pt x="218017" y="188636"/>
                  </a:lnTo>
                  <a:lnTo>
                    <a:pt x="252942" y="195505"/>
                  </a:lnTo>
                  <a:lnTo>
                    <a:pt x="275696" y="199204"/>
                  </a:lnTo>
                  <a:lnTo>
                    <a:pt x="321204" y="202903"/>
                  </a:lnTo>
                  <a:lnTo>
                    <a:pt x="390525" y="200261"/>
                  </a:lnTo>
                  <a:lnTo>
                    <a:pt x="436563" y="193392"/>
                  </a:lnTo>
                  <a:lnTo>
                    <a:pt x="457200" y="189693"/>
                  </a:lnTo>
                  <a:lnTo>
                    <a:pt x="477838" y="184937"/>
                  </a:lnTo>
                  <a:lnTo>
                    <a:pt x="470959" y="168029"/>
                  </a:lnTo>
                  <a:lnTo>
                    <a:pt x="460904" y="127343"/>
                  </a:lnTo>
                  <a:lnTo>
                    <a:pt x="459317" y="96167"/>
                  </a:lnTo>
                  <a:lnTo>
                    <a:pt x="462492" y="77145"/>
                  </a:lnTo>
                  <a:lnTo>
                    <a:pt x="470959" y="60237"/>
                  </a:lnTo>
                  <a:lnTo>
                    <a:pt x="483659" y="47027"/>
                  </a:lnTo>
                  <a:lnTo>
                    <a:pt x="492654" y="42800"/>
                  </a:lnTo>
                  <a:lnTo>
                    <a:pt x="495300" y="42800"/>
                  </a:lnTo>
                  <a:lnTo>
                    <a:pt x="496888" y="42800"/>
                  </a:lnTo>
                  <a:lnTo>
                    <a:pt x="511175" y="38044"/>
                  </a:lnTo>
                  <a:lnTo>
                    <a:pt x="540809" y="39630"/>
                  </a:lnTo>
                  <a:lnTo>
                    <a:pt x="566738" y="53896"/>
                  </a:lnTo>
                  <a:lnTo>
                    <a:pt x="584200" y="78202"/>
                  </a:lnTo>
                  <a:lnTo>
                    <a:pt x="587904" y="94582"/>
                  </a:lnTo>
                  <a:lnTo>
                    <a:pt x="589492" y="105150"/>
                  </a:lnTo>
                  <a:lnTo>
                    <a:pt x="587904" y="124701"/>
                  </a:lnTo>
                  <a:lnTo>
                    <a:pt x="582613" y="141609"/>
                  </a:lnTo>
                  <a:lnTo>
                    <a:pt x="572559" y="156933"/>
                  </a:lnTo>
                  <a:lnTo>
                    <a:pt x="552979" y="174898"/>
                  </a:lnTo>
                  <a:lnTo>
                    <a:pt x="518584" y="192335"/>
                  </a:lnTo>
                  <a:lnTo>
                    <a:pt x="501121" y="198675"/>
                  </a:lnTo>
                  <a:lnTo>
                    <a:pt x="502179" y="200789"/>
                  </a:lnTo>
                  <a:lnTo>
                    <a:pt x="503238" y="202903"/>
                  </a:lnTo>
                  <a:lnTo>
                    <a:pt x="514879" y="221925"/>
                  </a:lnTo>
                  <a:lnTo>
                    <a:pt x="543984" y="257855"/>
                  </a:lnTo>
                  <a:lnTo>
                    <a:pt x="560388" y="273179"/>
                  </a:lnTo>
                  <a:lnTo>
                    <a:pt x="582613" y="291144"/>
                  </a:lnTo>
                  <a:lnTo>
                    <a:pt x="632884" y="318620"/>
                  </a:lnTo>
                  <a:lnTo>
                    <a:pt x="686859" y="335529"/>
                  </a:lnTo>
                  <a:lnTo>
                    <a:pt x="744009" y="342926"/>
                  </a:lnTo>
                  <a:lnTo>
                    <a:pt x="772584" y="342398"/>
                  </a:lnTo>
                  <a:lnTo>
                    <a:pt x="796925" y="340813"/>
                  </a:lnTo>
                  <a:lnTo>
                    <a:pt x="842434" y="332887"/>
                  </a:lnTo>
                  <a:lnTo>
                    <a:pt x="885296" y="320205"/>
                  </a:lnTo>
                  <a:lnTo>
                    <a:pt x="926042" y="302769"/>
                  </a:lnTo>
                  <a:lnTo>
                    <a:pt x="983192" y="270537"/>
                  </a:lnTo>
                  <a:lnTo>
                    <a:pt x="1057275" y="218226"/>
                  </a:lnTo>
                  <a:lnTo>
                    <a:pt x="1093788" y="190750"/>
                  </a:lnTo>
                  <a:lnTo>
                    <a:pt x="1077913" y="181767"/>
                  </a:lnTo>
                  <a:lnTo>
                    <a:pt x="1050396" y="160631"/>
                  </a:lnTo>
                  <a:lnTo>
                    <a:pt x="1029229" y="134212"/>
                  </a:lnTo>
                  <a:lnTo>
                    <a:pt x="1015471" y="103565"/>
                  </a:lnTo>
                  <a:lnTo>
                    <a:pt x="1012825" y="86656"/>
                  </a:lnTo>
                  <a:lnTo>
                    <a:pt x="1012296" y="71861"/>
                  </a:lnTo>
                  <a:lnTo>
                    <a:pt x="1022350" y="45970"/>
                  </a:lnTo>
                  <a:lnTo>
                    <a:pt x="1041400" y="26948"/>
                  </a:lnTo>
                  <a:lnTo>
                    <a:pt x="1065742" y="18494"/>
                  </a:lnTo>
                  <a:lnTo>
                    <a:pt x="1079500" y="20608"/>
                  </a:lnTo>
                  <a:lnTo>
                    <a:pt x="1079500" y="20079"/>
                  </a:lnTo>
                  <a:lnTo>
                    <a:pt x="1080029" y="20079"/>
                  </a:lnTo>
                  <a:lnTo>
                    <a:pt x="1081617" y="20608"/>
                  </a:lnTo>
                  <a:lnTo>
                    <a:pt x="1083204" y="21664"/>
                  </a:lnTo>
                  <a:lnTo>
                    <a:pt x="1086909" y="22193"/>
                  </a:lnTo>
                  <a:lnTo>
                    <a:pt x="1090613" y="24306"/>
                  </a:lnTo>
                  <a:lnTo>
                    <a:pt x="1102254" y="30647"/>
                  </a:lnTo>
                  <a:lnTo>
                    <a:pt x="1120246" y="48084"/>
                  </a:lnTo>
                  <a:lnTo>
                    <a:pt x="1132946" y="70276"/>
                  </a:lnTo>
                  <a:lnTo>
                    <a:pt x="1140354" y="95111"/>
                  </a:lnTo>
                  <a:lnTo>
                    <a:pt x="1142471" y="108321"/>
                  </a:lnTo>
                  <a:lnTo>
                    <a:pt x="1145117" y="128399"/>
                  </a:lnTo>
                  <a:lnTo>
                    <a:pt x="1141942" y="161160"/>
                  </a:lnTo>
                  <a:lnTo>
                    <a:pt x="1132946" y="178597"/>
                  </a:lnTo>
                  <a:lnTo>
                    <a:pt x="1124479" y="184937"/>
                  </a:lnTo>
                  <a:lnTo>
                    <a:pt x="1147763" y="193920"/>
                  </a:lnTo>
                  <a:lnTo>
                    <a:pt x="1173163" y="200261"/>
                  </a:lnTo>
                  <a:lnTo>
                    <a:pt x="1196446" y="204488"/>
                  </a:lnTo>
                  <a:lnTo>
                    <a:pt x="1245659" y="208715"/>
                  </a:lnTo>
                  <a:lnTo>
                    <a:pt x="1294342" y="205545"/>
                  </a:lnTo>
                  <a:lnTo>
                    <a:pt x="1341967" y="197619"/>
                  </a:lnTo>
                  <a:lnTo>
                    <a:pt x="1365779" y="192335"/>
                  </a:lnTo>
                  <a:lnTo>
                    <a:pt x="1412875" y="179653"/>
                  </a:lnTo>
                  <a:lnTo>
                    <a:pt x="1502304" y="143194"/>
                  </a:lnTo>
                  <a:lnTo>
                    <a:pt x="1585913" y="95111"/>
                  </a:lnTo>
                  <a:lnTo>
                    <a:pt x="1662642" y="35931"/>
                  </a:lnTo>
                  <a:lnTo>
                    <a:pt x="1698096" y="1585"/>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5" name="Freeform: Shape 3">
              <a:extLst>
                <a:ext uri="{FF2B5EF4-FFF2-40B4-BE49-F238E27FC236}">
                  <a16:creationId xmlns:a16="http://schemas.microsoft.com/office/drawing/2014/main" id="{174D7098-651A-FE45-FE69-9FDCF5D41D68}"/>
                </a:ext>
              </a:extLst>
            </p:cNvPr>
            <p:cNvSpPr>
              <a:spLocks/>
            </p:cNvSpPr>
            <p:nvPr/>
          </p:nvSpPr>
          <p:spPr bwMode="auto">
            <a:xfrm rot="3009160">
              <a:off x="4944005" y="3605893"/>
              <a:ext cx="685444" cy="2339368"/>
            </a:xfrm>
            <a:custGeom>
              <a:avLst/>
              <a:gdLst>
                <a:gd name="connsiteX0" fmla="*/ 321181 w 803275"/>
                <a:gd name="connsiteY0" fmla="*/ 996950 h 1436688"/>
                <a:gd name="connsiteX1" fmla="*/ 292845 w 803275"/>
                <a:gd name="connsiteY1" fmla="*/ 1006412 h 1436688"/>
                <a:gd name="connsiteX2" fmla="*/ 267132 w 803275"/>
                <a:gd name="connsiteY2" fmla="*/ 1023759 h 1436688"/>
                <a:gd name="connsiteX3" fmla="*/ 255588 w 803275"/>
                <a:gd name="connsiteY3" fmla="*/ 1034798 h 1436688"/>
                <a:gd name="connsiteX4" fmla="*/ 256638 w 803275"/>
                <a:gd name="connsiteY4" fmla="*/ 1034798 h 1436688"/>
                <a:gd name="connsiteX5" fmla="*/ 257162 w 803275"/>
                <a:gd name="connsiteY5" fmla="*/ 1035849 h 1436688"/>
                <a:gd name="connsiteX6" fmla="*/ 275528 w 803275"/>
                <a:gd name="connsiteY6" fmla="*/ 1052145 h 1436688"/>
                <a:gd name="connsiteX7" fmla="*/ 307013 w 803275"/>
                <a:gd name="connsiteY7" fmla="*/ 1072120 h 1436688"/>
                <a:gd name="connsiteX8" fmla="*/ 331151 w 803275"/>
                <a:gd name="connsiteY8" fmla="*/ 1076325 h 1436688"/>
                <a:gd name="connsiteX9" fmla="*/ 344269 w 803275"/>
                <a:gd name="connsiteY9" fmla="*/ 1074223 h 1436688"/>
                <a:gd name="connsiteX10" fmla="*/ 356338 w 803275"/>
                <a:gd name="connsiteY10" fmla="*/ 1070543 h 1436688"/>
                <a:gd name="connsiteX11" fmla="*/ 373655 w 803275"/>
                <a:gd name="connsiteY11" fmla="*/ 1053722 h 1436688"/>
                <a:gd name="connsiteX12" fmla="*/ 381001 w 803275"/>
                <a:gd name="connsiteY12" fmla="*/ 1032695 h 1436688"/>
                <a:gd name="connsiteX13" fmla="*/ 377853 w 803275"/>
                <a:gd name="connsiteY13" fmla="*/ 1016925 h 1436688"/>
                <a:gd name="connsiteX14" fmla="*/ 372081 w 803275"/>
                <a:gd name="connsiteY14" fmla="*/ 1007463 h 1436688"/>
                <a:gd name="connsiteX15" fmla="*/ 367358 w 803275"/>
                <a:gd name="connsiteY15" fmla="*/ 1003784 h 1436688"/>
                <a:gd name="connsiteX16" fmla="*/ 352140 w 803275"/>
                <a:gd name="connsiteY16" fmla="*/ 998527 h 1436688"/>
                <a:gd name="connsiteX17" fmla="*/ 305330 w 803275"/>
                <a:gd name="connsiteY17" fmla="*/ 203200 h 1436688"/>
                <a:gd name="connsiteX18" fmla="*/ 277813 w 803275"/>
                <a:gd name="connsiteY18" fmla="*/ 204788 h 1436688"/>
                <a:gd name="connsiteX19" fmla="*/ 281517 w 803275"/>
                <a:gd name="connsiteY19" fmla="*/ 218546 h 1436688"/>
                <a:gd name="connsiteX20" fmla="*/ 292101 w 803275"/>
                <a:gd name="connsiteY20" fmla="*/ 246063 h 1436688"/>
                <a:gd name="connsiteX21" fmla="*/ 309034 w 803275"/>
                <a:gd name="connsiteY21" fmla="*/ 268817 h 1436688"/>
                <a:gd name="connsiteX22" fmla="*/ 326496 w 803275"/>
                <a:gd name="connsiteY22" fmla="*/ 279930 h 1436688"/>
                <a:gd name="connsiteX23" fmla="*/ 340255 w 803275"/>
                <a:gd name="connsiteY23" fmla="*/ 284163 h 1436688"/>
                <a:gd name="connsiteX24" fmla="*/ 348721 w 803275"/>
                <a:gd name="connsiteY24" fmla="*/ 284163 h 1436688"/>
                <a:gd name="connsiteX25" fmla="*/ 361421 w 803275"/>
                <a:gd name="connsiteY25" fmla="*/ 283105 h 1436688"/>
                <a:gd name="connsiteX26" fmla="*/ 380471 w 803275"/>
                <a:gd name="connsiteY26" fmla="*/ 270934 h 1436688"/>
                <a:gd name="connsiteX27" fmla="*/ 392113 w 803275"/>
                <a:gd name="connsiteY27" fmla="*/ 251884 h 1436688"/>
                <a:gd name="connsiteX28" fmla="*/ 392113 w 803275"/>
                <a:gd name="connsiteY28" fmla="*/ 231246 h 1436688"/>
                <a:gd name="connsiteX29" fmla="*/ 386821 w 803275"/>
                <a:gd name="connsiteY29" fmla="*/ 221721 h 1436688"/>
                <a:gd name="connsiteX30" fmla="*/ 359834 w 803275"/>
                <a:gd name="connsiteY30" fmla="*/ 211667 h 1436688"/>
                <a:gd name="connsiteX31" fmla="*/ 479954 w 803275"/>
                <a:gd name="connsiteY31" fmla="*/ 0 h 1436688"/>
                <a:gd name="connsiteX32" fmla="*/ 516467 w 803275"/>
                <a:gd name="connsiteY32" fmla="*/ 0 h 1436688"/>
                <a:gd name="connsiteX33" fmla="*/ 552979 w 803275"/>
                <a:gd name="connsiteY33" fmla="*/ 5296 h 1436688"/>
                <a:gd name="connsiteX34" fmla="*/ 588963 w 803275"/>
                <a:gd name="connsiteY34" fmla="*/ 16946 h 1436688"/>
                <a:gd name="connsiteX35" fmla="*/ 623358 w 803275"/>
                <a:gd name="connsiteY35" fmla="*/ 33362 h 1436688"/>
                <a:gd name="connsiteX36" fmla="*/ 639233 w 803275"/>
                <a:gd name="connsiteY36" fmla="*/ 43424 h 1436688"/>
                <a:gd name="connsiteX37" fmla="*/ 641350 w 803275"/>
                <a:gd name="connsiteY37" fmla="*/ 45542 h 1436688"/>
                <a:gd name="connsiteX38" fmla="*/ 642938 w 803275"/>
                <a:gd name="connsiteY38" fmla="*/ 51897 h 1436688"/>
                <a:gd name="connsiteX39" fmla="*/ 640292 w 803275"/>
                <a:gd name="connsiteY39" fmla="*/ 57192 h 1436688"/>
                <a:gd name="connsiteX40" fmla="*/ 634471 w 803275"/>
                <a:gd name="connsiteY40" fmla="*/ 58781 h 1436688"/>
                <a:gd name="connsiteX41" fmla="*/ 631825 w 803275"/>
                <a:gd name="connsiteY41" fmla="*/ 57192 h 1436688"/>
                <a:gd name="connsiteX42" fmla="*/ 604838 w 803275"/>
                <a:gd name="connsiteY42" fmla="*/ 42365 h 1436688"/>
                <a:gd name="connsiteX43" fmla="*/ 549275 w 803275"/>
                <a:gd name="connsiteY43" fmla="*/ 22771 h 1436688"/>
                <a:gd name="connsiteX44" fmla="*/ 492125 w 803275"/>
                <a:gd name="connsiteY44" fmla="*/ 15887 h 1436688"/>
                <a:gd name="connsiteX45" fmla="*/ 448733 w 803275"/>
                <a:gd name="connsiteY45" fmla="*/ 21182 h 1436688"/>
                <a:gd name="connsiteX46" fmla="*/ 419629 w 803275"/>
                <a:gd name="connsiteY46" fmla="*/ 29655 h 1436688"/>
                <a:gd name="connsiteX47" fmla="*/ 405342 w 803275"/>
                <a:gd name="connsiteY47" fmla="*/ 34951 h 1436688"/>
                <a:gd name="connsiteX48" fmla="*/ 382588 w 803275"/>
                <a:gd name="connsiteY48" fmla="*/ 45542 h 1436688"/>
                <a:gd name="connsiteX49" fmla="*/ 338138 w 803275"/>
                <a:gd name="connsiteY49" fmla="*/ 76786 h 1436688"/>
                <a:gd name="connsiteX50" fmla="*/ 301096 w 803275"/>
                <a:gd name="connsiteY50" fmla="*/ 116503 h 1436688"/>
                <a:gd name="connsiteX51" fmla="*/ 282046 w 803275"/>
                <a:gd name="connsiteY51" fmla="*/ 150924 h 1436688"/>
                <a:gd name="connsiteX52" fmla="*/ 274638 w 803275"/>
                <a:gd name="connsiteY52" fmla="*/ 175813 h 1436688"/>
                <a:gd name="connsiteX53" fmla="*/ 273050 w 803275"/>
                <a:gd name="connsiteY53" fmla="*/ 187993 h 1436688"/>
                <a:gd name="connsiteX54" fmla="*/ 296333 w 803275"/>
                <a:gd name="connsiteY54" fmla="*/ 187463 h 1436688"/>
                <a:gd name="connsiteX55" fmla="*/ 345017 w 803275"/>
                <a:gd name="connsiteY55" fmla="*/ 194877 h 1436688"/>
                <a:gd name="connsiteX56" fmla="*/ 370417 w 803275"/>
                <a:gd name="connsiteY56" fmla="*/ 203350 h 1436688"/>
                <a:gd name="connsiteX57" fmla="*/ 370946 w 803275"/>
                <a:gd name="connsiteY57" fmla="*/ 203350 h 1436688"/>
                <a:gd name="connsiteX58" fmla="*/ 381000 w 803275"/>
                <a:gd name="connsiteY58" fmla="*/ 205468 h 1436688"/>
                <a:gd name="connsiteX59" fmla="*/ 387879 w 803275"/>
                <a:gd name="connsiteY59" fmla="*/ 210764 h 1436688"/>
                <a:gd name="connsiteX60" fmla="*/ 392642 w 803275"/>
                <a:gd name="connsiteY60" fmla="*/ 212353 h 1436688"/>
                <a:gd name="connsiteX61" fmla="*/ 396346 w 803275"/>
                <a:gd name="connsiteY61" fmla="*/ 215000 h 1436688"/>
                <a:gd name="connsiteX62" fmla="*/ 399521 w 803275"/>
                <a:gd name="connsiteY62" fmla="*/ 217648 h 1436688"/>
                <a:gd name="connsiteX63" fmla="*/ 397933 w 803275"/>
                <a:gd name="connsiteY63" fmla="*/ 221885 h 1436688"/>
                <a:gd name="connsiteX64" fmla="*/ 402167 w 803275"/>
                <a:gd name="connsiteY64" fmla="*/ 231417 h 1436688"/>
                <a:gd name="connsiteX65" fmla="*/ 403754 w 803275"/>
                <a:gd name="connsiteY65" fmla="*/ 253128 h 1436688"/>
                <a:gd name="connsiteX66" fmla="*/ 396346 w 803275"/>
                <a:gd name="connsiteY66" fmla="*/ 274311 h 1436688"/>
                <a:gd name="connsiteX67" fmla="*/ 382058 w 803275"/>
                <a:gd name="connsiteY67" fmla="*/ 291257 h 1436688"/>
                <a:gd name="connsiteX68" fmla="*/ 370946 w 803275"/>
                <a:gd name="connsiteY68" fmla="*/ 295493 h 1436688"/>
                <a:gd name="connsiteX69" fmla="*/ 361950 w 803275"/>
                <a:gd name="connsiteY69" fmla="*/ 298670 h 1436688"/>
                <a:gd name="connsiteX70" fmla="*/ 344488 w 803275"/>
                <a:gd name="connsiteY70" fmla="*/ 300789 h 1436688"/>
                <a:gd name="connsiteX71" fmla="*/ 327554 w 803275"/>
                <a:gd name="connsiteY71" fmla="*/ 297611 h 1436688"/>
                <a:gd name="connsiteX72" fmla="*/ 312738 w 803275"/>
                <a:gd name="connsiteY72" fmla="*/ 291786 h 1436688"/>
                <a:gd name="connsiteX73" fmla="*/ 292629 w 803275"/>
                <a:gd name="connsiteY73" fmla="*/ 275899 h 1436688"/>
                <a:gd name="connsiteX74" fmla="*/ 273579 w 803275"/>
                <a:gd name="connsiteY74" fmla="*/ 246774 h 1436688"/>
                <a:gd name="connsiteX75" fmla="*/ 267758 w 803275"/>
                <a:gd name="connsiteY75" fmla="*/ 229828 h 1436688"/>
                <a:gd name="connsiteX76" fmla="*/ 262996 w 803275"/>
                <a:gd name="connsiteY76" fmla="*/ 218707 h 1436688"/>
                <a:gd name="connsiteX77" fmla="*/ 260879 w 803275"/>
                <a:gd name="connsiteY77" fmla="*/ 207057 h 1436688"/>
                <a:gd name="connsiteX78" fmla="*/ 238654 w 803275"/>
                <a:gd name="connsiteY78" fmla="*/ 210764 h 1436688"/>
                <a:gd name="connsiteX79" fmla="*/ 195792 w 803275"/>
                <a:gd name="connsiteY79" fmla="*/ 225592 h 1436688"/>
                <a:gd name="connsiteX80" fmla="*/ 155575 w 803275"/>
                <a:gd name="connsiteY80" fmla="*/ 246244 h 1436688"/>
                <a:gd name="connsiteX81" fmla="*/ 119063 w 803275"/>
                <a:gd name="connsiteY81" fmla="*/ 274311 h 1436688"/>
                <a:gd name="connsiteX82" fmla="*/ 103188 w 803275"/>
                <a:gd name="connsiteY82" fmla="*/ 290197 h 1436688"/>
                <a:gd name="connsiteX83" fmla="*/ 89958 w 803275"/>
                <a:gd name="connsiteY83" fmla="*/ 304495 h 1436688"/>
                <a:gd name="connsiteX84" fmla="*/ 67733 w 803275"/>
                <a:gd name="connsiteY84" fmla="*/ 335739 h 1436688"/>
                <a:gd name="connsiteX85" fmla="*/ 50271 w 803275"/>
                <a:gd name="connsiteY85" fmla="*/ 369631 h 1436688"/>
                <a:gd name="connsiteX86" fmla="*/ 36513 w 803275"/>
                <a:gd name="connsiteY86" fmla="*/ 404582 h 1436688"/>
                <a:gd name="connsiteX87" fmla="*/ 22225 w 803275"/>
                <a:gd name="connsiteY87" fmla="*/ 459126 h 1436688"/>
                <a:gd name="connsiteX88" fmla="*/ 16404 w 803275"/>
                <a:gd name="connsiteY88" fmla="*/ 535382 h 1436688"/>
                <a:gd name="connsiteX89" fmla="*/ 17463 w 803275"/>
                <a:gd name="connsiteY89" fmla="*/ 573510 h 1436688"/>
                <a:gd name="connsiteX90" fmla="*/ 20638 w 803275"/>
                <a:gd name="connsiteY90" fmla="*/ 607402 h 1436688"/>
                <a:gd name="connsiteX91" fmla="*/ 32808 w 803275"/>
                <a:gd name="connsiteY91" fmla="*/ 672008 h 1436688"/>
                <a:gd name="connsiteX92" fmla="*/ 51858 w 803275"/>
                <a:gd name="connsiteY92" fmla="*/ 733437 h 1436688"/>
                <a:gd name="connsiteX93" fmla="*/ 77258 w 803275"/>
                <a:gd name="connsiteY93" fmla="*/ 792217 h 1436688"/>
                <a:gd name="connsiteX94" fmla="*/ 107421 w 803275"/>
                <a:gd name="connsiteY94" fmla="*/ 848880 h 1436688"/>
                <a:gd name="connsiteX95" fmla="*/ 142875 w 803275"/>
                <a:gd name="connsiteY95" fmla="*/ 901836 h 1436688"/>
                <a:gd name="connsiteX96" fmla="*/ 202142 w 803275"/>
                <a:gd name="connsiteY96" fmla="*/ 978092 h 1436688"/>
                <a:gd name="connsiteX97" fmla="*/ 246063 w 803275"/>
                <a:gd name="connsiteY97" fmla="*/ 1026282 h 1436688"/>
                <a:gd name="connsiteX98" fmla="*/ 259821 w 803275"/>
                <a:gd name="connsiteY98" fmla="*/ 1011984 h 1436688"/>
                <a:gd name="connsiteX99" fmla="*/ 293688 w 803275"/>
                <a:gd name="connsiteY99" fmla="*/ 992919 h 1436688"/>
                <a:gd name="connsiteX100" fmla="*/ 330729 w 803275"/>
                <a:gd name="connsiteY100" fmla="*/ 986035 h 1436688"/>
                <a:gd name="connsiteX101" fmla="*/ 368300 w 803275"/>
                <a:gd name="connsiteY101" fmla="*/ 993449 h 1436688"/>
                <a:gd name="connsiteX102" fmla="*/ 385763 w 803275"/>
                <a:gd name="connsiteY102" fmla="*/ 1002452 h 1436688"/>
                <a:gd name="connsiteX103" fmla="*/ 387350 w 803275"/>
                <a:gd name="connsiteY103" fmla="*/ 1005099 h 1436688"/>
                <a:gd name="connsiteX104" fmla="*/ 387350 w 803275"/>
                <a:gd name="connsiteY104" fmla="*/ 1009336 h 1436688"/>
                <a:gd name="connsiteX105" fmla="*/ 385763 w 803275"/>
                <a:gd name="connsiteY105" fmla="*/ 1010924 h 1436688"/>
                <a:gd name="connsiteX106" fmla="*/ 389467 w 803275"/>
                <a:gd name="connsiteY106" fmla="*/ 1017809 h 1436688"/>
                <a:gd name="connsiteX107" fmla="*/ 393171 w 803275"/>
                <a:gd name="connsiteY107" fmla="*/ 1033695 h 1436688"/>
                <a:gd name="connsiteX108" fmla="*/ 391583 w 803275"/>
                <a:gd name="connsiteY108" fmla="*/ 1050641 h 1436688"/>
                <a:gd name="connsiteX109" fmla="*/ 384704 w 803275"/>
                <a:gd name="connsiteY109" fmla="*/ 1066528 h 1436688"/>
                <a:gd name="connsiteX110" fmla="*/ 379413 w 803275"/>
                <a:gd name="connsiteY110" fmla="*/ 1073412 h 1436688"/>
                <a:gd name="connsiteX111" fmla="*/ 372004 w 803275"/>
                <a:gd name="connsiteY111" fmla="*/ 1080296 h 1436688"/>
                <a:gd name="connsiteX112" fmla="*/ 355071 w 803275"/>
                <a:gd name="connsiteY112" fmla="*/ 1089299 h 1436688"/>
                <a:gd name="connsiteX113" fmla="*/ 337079 w 803275"/>
                <a:gd name="connsiteY113" fmla="*/ 1093535 h 1436688"/>
                <a:gd name="connsiteX114" fmla="*/ 318558 w 803275"/>
                <a:gd name="connsiteY114" fmla="*/ 1091947 h 1436688"/>
                <a:gd name="connsiteX115" fmla="*/ 291042 w 803275"/>
                <a:gd name="connsiteY115" fmla="*/ 1083474 h 1436688"/>
                <a:gd name="connsiteX116" fmla="*/ 258233 w 803275"/>
                <a:gd name="connsiteY116" fmla="*/ 1061232 h 1436688"/>
                <a:gd name="connsiteX117" fmla="*/ 246063 w 803275"/>
                <a:gd name="connsiteY117" fmla="*/ 1047464 h 1436688"/>
                <a:gd name="connsiteX118" fmla="*/ 238654 w 803275"/>
                <a:gd name="connsiteY118" fmla="*/ 1060703 h 1436688"/>
                <a:gd name="connsiteX119" fmla="*/ 233363 w 803275"/>
                <a:gd name="connsiteY119" fmla="*/ 1075001 h 1436688"/>
                <a:gd name="connsiteX120" fmla="*/ 230188 w 803275"/>
                <a:gd name="connsiteY120" fmla="*/ 1088769 h 1436688"/>
                <a:gd name="connsiteX121" fmla="*/ 228071 w 803275"/>
                <a:gd name="connsiteY121" fmla="*/ 1117895 h 1436688"/>
                <a:gd name="connsiteX122" fmla="*/ 232304 w 803275"/>
                <a:gd name="connsiteY122" fmla="*/ 1161319 h 1436688"/>
                <a:gd name="connsiteX123" fmla="*/ 240771 w 803275"/>
                <a:gd name="connsiteY123" fmla="*/ 1188326 h 1436688"/>
                <a:gd name="connsiteX124" fmla="*/ 249767 w 803275"/>
                <a:gd name="connsiteY124" fmla="*/ 1212686 h 1436688"/>
                <a:gd name="connsiteX125" fmla="*/ 275696 w 803275"/>
                <a:gd name="connsiteY125" fmla="*/ 1256109 h 1436688"/>
                <a:gd name="connsiteX126" fmla="*/ 308504 w 803275"/>
                <a:gd name="connsiteY126" fmla="*/ 1295826 h 1436688"/>
                <a:gd name="connsiteX127" fmla="*/ 346604 w 803275"/>
                <a:gd name="connsiteY127" fmla="*/ 1330247 h 1436688"/>
                <a:gd name="connsiteX128" fmla="*/ 368300 w 803275"/>
                <a:gd name="connsiteY128" fmla="*/ 1344545 h 1436688"/>
                <a:gd name="connsiteX129" fmla="*/ 391583 w 803275"/>
                <a:gd name="connsiteY129" fmla="*/ 1359902 h 1436688"/>
                <a:gd name="connsiteX130" fmla="*/ 441325 w 803275"/>
                <a:gd name="connsiteY130" fmla="*/ 1383732 h 1436688"/>
                <a:gd name="connsiteX131" fmla="*/ 493713 w 803275"/>
                <a:gd name="connsiteY131" fmla="*/ 1401208 h 1436688"/>
                <a:gd name="connsiteX132" fmla="*/ 547158 w 803275"/>
                <a:gd name="connsiteY132" fmla="*/ 1412329 h 1436688"/>
                <a:gd name="connsiteX133" fmla="*/ 602721 w 803275"/>
                <a:gd name="connsiteY133" fmla="*/ 1417624 h 1436688"/>
                <a:gd name="connsiteX134" fmla="*/ 658283 w 803275"/>
                <a:gd name="connsiteY134" fmla="*/ 1419213 h 1436688"/>
                <a:gd name="connsiteX135" fmla="*/ 741363 w 803275"/>
                <a:gd name="connsiteY135" fmla="*/ 1414976 h 1436688"/>
                <a:gd name="connsiteX136" fmla="*/ 796396 w 803275"/>
                <a:gd name="connsiteY136" fmla="*/ 1408092 h 1436688"/>
                <a:gd name="connsiteX137" fmla="*/ 800629 w 803275"/>
                <a:gd name="connsiteY137" fmla="*/ 1408622 h 1436688"/>
                <a:gd name="connsiteX138" fmla="*/ 803275 w 803275"/>
                <a:gd name="connsiteY138" fmla="*/ 1416565 h 1436688"/>
                <a:gd name="connsiteX139" fmla="*/ 798513 w 803275"/>
                <a:gd name="connsiteY139" fmla="*/ 1418683 h 1436688"/>
                <a:gd name="connsiteX140" fmla="*/ 764117 w 803275"/>
                <a:gd name="connsiteY140" fmla="*/ 1426097 h 1436688"/>
                <a:gd name="connsiteX141" fmla="*/ 691092 w 803275"/>
                <a:gd name="connsiteY141" fmla="*/ 1435629 h 1436688"/>
                <a:gd name="connsiteX142" fmla="*/ 616479 w 803275"/>
                <a:gd name="connsiteY142" fmla="*/ 1436688 h 1436688"/>
                <a:gd name="connsiteX143" fmla="*/ 541867 w 803275"/>
                <a:gd name="connsiteY143" fmla="*/ 1430334 h 1436688"/>
                <a:gd name="connsiteX144" fmla="*/ 469371 w 803275"/>
                <a:gd name="connsiteY144" fmla="*/ 1413388 h 1436688"/>
                <a:gd name="connsiteX145" fmla="*/ 401108 w 803275"/>
                <a:gd name="connsiteY145" fmla="*/ 1386380 h 1436688"/>
                <a:gd name="connsiteX146" fmla="*/ 338138 w 803275"/>
                <a:gd name="connsiteY146" fmla="*/ 1348782 h 1436688"/>
                <a:gd name="connsiteX147" fmla="*/ 297921 w 803275"/>
                <a:gd name="connsiteY147" fmla="*/ 1311713 h 1436688"/>
                <a:gd name="connsiteX148" fmla="*/ 273579 w 803275"/>
                <a:gd name="connsiteY148" fmla="*/ 1283646 h 1436688"/>
                <a:gd name="connsiteX149" fmla="*/ 262467 w 803275"/>
                <a:gd name="connsiteY149" fmla="*/ 1268289 h 1436688"/>
                <a:gd name="connsiteX150" fmla="*/ 246063 w 803275"/>
                <a:gd name="connsiteY150" fmla="*/ 1243400 h 1436688"/>
                <a:gd name="connsiteX151" fmla="*/ 222779 w 803275"/>
                <a:gd name="connsiteY151" fmla="*/ 1186208 h 1436688"/>
                <a:gd name="connsiteX152" fmla="*/ 214313 w 803275"/>
                <a:gd name="connsiteY152" fmla="*/ 1140666 h 1436688"/>
                <a:gd name="connsiteX153" fmla="*/ 213254 w 803275"/>
                <a:gd name="connsiteY153" fmla="*/ 1109952 h 1436688"/>
                <a:gd name="connsiteX154" fmla="*/ 218017 w 803275"/>
                <a:gd name="connsiteY154" fmla="*/ 1080296 h 1436688"/>
                <a:gd name="connsiteX155" fmla="*/ 229658 w 803275"/>
                <a:gd name="connsiteY155" fmla="*/ 1051171 h 1436688"/>
                <a:gd name="connsiteX156" fmla="*/ 237067 w 803275"/>
                <a:gd name="connsiteY156" fmla="*/ 1038461 h 1436688"/>
                <a:gd name="connsiteX157" fmla="*/ 207963 w 803275"/>
                <a:gd name="connsiteY157" fmla="*/ 1014102 h 1436688"/>
                <a:gd name="connsiteX158" fmla="*/ 155046 w 803275"/>
                <a:gd name="connsiteY158" fmla="*/ 956910 h 1436688"/>
                <a:gd name="connsiteX159" fmla="*/ 108479 w 803275"/>
                <a:gd name="connsiteY159" fmla="*/ 892833 h 1436688"/>
                <a:gd name="connsiteX160" fmla="*/ 69321 w 803275"/>
                <a:gd name="connsiteY160" fmla="*/ 822932 h 1436688"/>
                <a:gd name="connsiteX161" fmla="*/ 38100 w 803275"/>
                <a:gd name="connsiteY161" fmla="*/ 749853 h 1436688"/>
                <a:gd name="connsiteX162" fmla="*/ 15346 w 803275"/>
                <a:gd name="connsiteY162" fmla="*/ 673597 h 1436688"/>
                <a:gd name="connsiteX163" fmla="*/ 2646 w 803275"/>
                <a:gd name="connsiteY163" fmla="*/ 596281 h 1436688"/>
                <a:gd name="connsiteX164" fmla="*/ 0 w 803275"/>
                <a:gd name="connsiteY164" fmla="*/ 520555 h 1436688"/>
                <a:gd name="connsiteX165" fmla="*/ 3175 w 803275"/>
                <a:gd name="connsiteY165" fmla="*/ 482956 h 1436688"/>
                <a:gd name="connsiteX166" fmla="*/ 6879 w 803275"/>
                <a:gd name="connsiteY166" fmla="*/ 457008 h 1436688"/>
                <a:gd name="connsiteX167" fmla="*/ 20638 w 803275"/>
                <a:gd name="connsiteY167" fmla="*/ 406170 h 1436688"/>
                <a:gd name="connsiteX168" fmla="*/ 41804 w 803275"/>
                <a:gd name="connsiteY168" fmla="*/ 357451 h 1436688"/>
                <a:gd name="connsiteX169" fmla="*/ 70379 w 803275"/>
                <a:gd name="connsiteY169" fmla="*/ 311380 h 1436688"/>
                <a:gd name="connsiteX170" fmla="*/ 104775 w 803275"/>
                <a:gd name="connsiteY170" fmla="*/ 271133 h 1436688"/>
                <a:gd name="connsiteX171" fmla="*/ 143404 w 803275"/>
                <a:gd name="connsiteY171" fmla="*/ 237771 h 1436688"/>
                <a:gd name="connsiteX172" fmla="*/ 186796 w 803275"/>
                <a:gd name="connsiteY172" fmla="*/ 210764 h 1436688"/>
                <a:gd name="connsiteX173" fmla="*/ 233892 w 803275"/>
                <a:gd name="connsiteY173" fmla="*/ 194348 h 1436688"/>
                <a:gd name="connsiteX174" fmla="*/ 259292 w 803275"/>
                <a:gd name="connsiteY174" fmla="*/ 189582 h 1436688"/>
                <a:gd name="connsiteX175" fmla="*/ 259821 w 803275"/>
                <a:gd name="connsiteY175" fmla="*/ 178990 h 1436688"/>
                <a:gd name="connsiteX176" fmla="*/ 263525 w 803275"/>
                <a:gd name="connsiteY176" fmla="*/ 156749 h 1436688"/>
                <a:gd name="connsiteX177" fmla="*/ 277283 w 803275"/>
                <a:gd name="connsiteY177" fmla="*/ 125505 h 1436688"/>
                <a:gd name="connsiteX178" fmla="*/ 304800 w 803275"/>
                <a:gd name="connsiteY178" fmla="*/ 87377 h 1436688"/>
                <a:gd name="connsiteX179" fmla="*/ 339196 w 803275"/>
                <a:gd name="connsiteY179" fmla="*/ 55604 h 1436688"/>
                <a:gd name="connsiteX180" fmla="*/ 356658 w 803275"/>
                <a:gd name="connsiteY180" fmla="*/ 42365 h 1436688"/>
                <a:gd name="connsiteX181" fmla="*/ 373592 w 803275"/>
                <a:gd name="connsiteY181" fmla="*/ 31774 h 1436688"/>
                <a:gd name="connsiteX182" fmla="*/ 407458 w 803275"/>
                <a:gd name="connsiteY182" fmla="*/ 15887 h 1436688"/>
                <a:gd name="connsiteX183" fmla="*/ 443442 w 803275"/>
                <a:gd name="connsiteY183" fmla="*/ 5296 h 143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03275" h="1436688">
                  <a:moveTo>
                    <a:pt x="321181" y="996950"/>
                  </a:moveTo>
                  <a:lnTo>
                    <a:pt x="292845" y="1006412"/>
                  </a:lnTo>
                  <a:lnTo>
                    <a:pt x="267132" y="1023759"/>
                  </a:lnTo>
                  <a:lnTo>
                    <a:pt x="255588" y="1034798"/>
                  </a:lnTo>
                  <a:lnTo>
                    <a:pt x="256638" y="1034798"/>
                  </a:lnTo>
                  <a:lnTo>
                    <a:pt x="257162" y="1035849"/>
                  </a:lnTo>
                  <a:lnTo>
                    <a:pt x="275528" y="1052145"/>
                  </a:lnTo>
                  <a:lnTo>
                    <a:pt x="307013" y="1072120"/>
                  </a:lnTo>
                  <a:lnTo>
                    <a:pt x="331151" y="1076325"/>
                  </a:lnTo>
                  <a:lnTo>
                    <a:pt x="344269" y="1074223"/>
                  </a:lnTo>
                  <a:lnTo>
                    <a:pt x="356338" y="1070543"/>
                  </a:lnTo>
                  <a:lnTo>
                    <a:pt x="373655" y="1053722"/>
                  </a:lnTo>
                  <a:lnTo>
                    <a:pt x="381001" y="1032695"/>
                  </a:lnTo>
                  <a:lnTo>
                    <a:pt x="377853" y="1016925"/>
                  </a:lnTo>
                  <a:lnTo>
                    <a:pt x="372081" y="1007463"/>
                  </a:lnTo>
                  <a:lnTo>
                    <a:pt x="367358" y="1003784"/>
                  </a:lnTo>
                  <a:lnTo>
                    <a:pt x="352140" y="998527"/>
                  </a:lnTo>
                  <a:close/>
                  <a:moveTo>
                    <a:pt x="305330" y="203200"/>
                  </a:moveTo>
                  <a:lnTo>
                    <a:pt x="277813" y="204788"/>
                  </a:lnTo>
                  <a:lnTo>
                    <a:pt x="281517" y="218546"/>
                  </a:lnTo>
                  <a:lnTo>
                    <a:pt x="292101" y="246063"/>
                  </a:lnTo>
                  <a:lnTo>
                    <a:pt x="309034" y="268817"/>
                  </a:lnTo>
                  <a:lnTo>
                    <a:pt x="326496" y="279930"/>
                  </a:lnTo>
                  <a:lnTo>
                    <a:pt x="340255" y="284163"/>
                  </a:lnTo>
                  <a:lnTo>
                    <a:pt x="348721" y="284163"/>
                  </a:lnTo>
                  <a:lnTo>
                    <a:pt x="361421" y="283105"/>
                  </a:lnTo>
                  <a:lnTo>
                    <a:pt x="380471" y="270934"/>
                  </a:lnTo>
                  <a:lnTo>
                    <a:pt x="392113" y="251884"/>
                  </a:lnTo>
                  <a:lnTo>
                    <a:pt x="392113" y="231246"/>
                  </a:lnTo>
                  <a:lnTo>
                    <a:pt x="386821" y="221721"/>
                  </a:lnTo>
                  <a:lnTo>
                    <a:pt x="359834" y="211667"/>
                  </a:lnTo>
                  <a:close/>
                  <a:moveTo>
                    <a:pt x="479954" y="0"/>
                  </a:moveTo>
                  <a:lnTo>
                    <a:pt x="516467" y="0"/>
                  </a:lnTo>
                  <a:lnTo>
                    <a:pt x="552979" y="5296"/>
                  </a:lnTo>
                  <a:lnTo>
                    <a:pt x="588963" y="16946"/>
                  </a:lnTo>
                  <a:lnTo>
                    <a:pt x="623358" y="33362"/>
                  </a:lnTo>
                  <a:lnTo>
                    <a:pt x="639233" y="43424"/>
                  </a:lnTo>
                  <a:lnTo>
                    <a:pt x="641350" y="45542"/>
                  </a:lnTo>
                  <a:lnTo>
                    <a:pt x="642938" y="51897"/>
                  </a:lnTo>
                  <a:lnTo>
                    <a:pt x="640292" y="57192"/>
                  </a:lnTo>
                  <a:lnTo>
                    <a:pt x="634471" y="58781"/>
                  </a:lnTo>
                  <a:lnTo>
                    <a:pt x="631825" y="57192"/>
                  </a:lnTo>
                  <a:lnTo>
                    <a:pt x="604838" y="42365"/>
                  </a:lnTo>
                  <a:lnTo>
                    <a:pt x="549275" y="22771"/>
                  </a:lnTo>
                  <a:lnTo>
                    <a:pt x="492125" y="15887"/>
                  </a:lnTo>
                  <a:lnTo>
                    <a:pt x="448733" y="21182"/>
                  </a:lnTo>
                  <a:lnTo>
                    <a:pt x="419629" y="29655"/>
                  </a:lnTo>
                  <a:lnTo>
                    <a:pt x="405342" y="34951"/>
                  </a:lnTo>
                  <a:lnTo>
                    <a:pt x="382588" y="45542"/>
                  </a:lnTo>
                  <a:lnTo>
                    <a:pt x="338138" y="76786"/>
                  </a:lnTo>
                  <a:lnTo>
                    <a:pt x="301096" y="116503"/>
                  </a:lnTo>
                  <a:lnTo>
                    <a:pt x="282046" y="150924"/>
                  </a:lnTo>
                  <a:lnTo>
                    <a:pt x="274638" y="175813"/>
                  </a:lnTo>
                  <a:lnTo>
                    <a:pt x="273050" y="187993"/>
                  </a:lnTo>
                  <a:lnTo>
                    <a:pt x="296333" y="187463"/>
                  </a:lnTo>
                  <a:lnTo>
                    <a:pt x="345017" y="194877"/>
                  </a:lnTo>
                  <a:lnTo>
                    <a:pt x="370417" y="203350"/>
                  </a:lnTo>
                  <a:lnTo>
                    <a:pt x="370946" y="203350"/>
                  </a:lnTo>
                  <a:lnTo>
                    <a:pt x="381000" y="205468"/>
                  </a:lnTo>
                  <a:lnTo>
                    <a:pt x="387879" y="210764"/>
                  </a:lnTo>
                  <a:lnTo>
                    <a:pt x="392642" y="212353"/>
                  </a:lnTo>
                  <a:lnTo>
                    <a:pt x="396346" y="215000"/>
                  </a:lnTo>
                  <a:lnTo>
                    <a:pt x="399521" y="217648"/>
                  </a:lnTo>
                  <a:lnTo>
                    <a:pt x="397933" y="221885"/>
                  </a:lnTo>
                  <a:lnTo>
                    <a:pt x="402167" y="231417"/>
                  </a:lnTo>
                  <a:lnTo>
                    <a:pt x="403754" y="253128"/>
                  </a:lnTo>
                  <a:lnTo>
                    <a:pt x="396346" y="274311"/>
                  </a:lnTo>
                  <a:lnTo>
                    <a:pt x="382058" y="291257"/>
                  </a:lnTo>
                  <a:lnTo>
                    <a:pt x="370946" y="295493"/>
                  </a:lnTo>
                  <a:lnTo>
                    <a:pt x="361950" y="298670"/>
                  </a:lnTo>
                  <a:lnTo>
                    <a:pt x="344488" y="300789"/>
                  </a:lnTo>
                  <a:lnTo>
                    <a:pt x="327554" y="297611"/>
                  </a:lnTo>
                  <a:lnTo>
                    <a:pt x="312738" y="291786"/>
                  </a:lnTo>
                  <a:lnTo>
                    <a:pt x="292629" y="275899"/>
                  </a:lnTo>
                  <a:lnTo>
                    <a:pt x="273579" y="246774"/>
                  </a:lnTo>
                  <a:lnTo>
                    <a:pt x="267758" y="229828"/>
                  </a:lnTo>
                  <a:lnTo>
                    <a:pt x="262996" y="218707"/>
                  </a:lnTo>
                  <a:lnTo>
                    <a:pt x="260879" y="207057"/>
                  </a:lnTo>
                  <a:lnTo>
                    <a:pt x="238654" y="210764"/>
                  </a:lnTo>
                  <a:lnTo>
                    <a:pt x="195792" y="225592"/>
                  </a:lnTo>
                  <a:lnTo>
                    <a:pt x="155575" y="246244"/>
                  </a:lnTo>
                  <a:lnTo>
                    <a:pt x="119063" y="274311"/>
                  </a:lnTo>
                  <a:lnTo>
                    <a:pt x="103188" y="290197"/>
                  </a:lnTo>
                  <a:lnTo>
                    <a:pt x="89958" y="304495"/>
                  </a:lnTo>
                  <a:lnTo>
                    <a:pt x="67733" y="335739"/>
                  </a:lnTo>
                  <a:lnTo>
                    <a:pt x="50271" y="369631"/>
                  </a:lnTo>
                  <a:lnTo>
                    <a:pt x="36513" y="404582"/>
                  </a:lnTo>
                  <a:lnTo>
                    <a:pt x="22225" y="459126"/>
                  </a:lnTo>
                  <a:lnTo>
                    <a:pt x="16404" y="535382"/>
                  </a:lnTo>
                  <a:lnTo>
                    <a:pt x="17463" y="573510"/>
                  </a:lnTo>
                  <a:lnTo>
                    <a:pt x="20638" y="607402"/>
                  </a:lnTo>
                  <a:lnTo>
                    <a:pt x="32808" y="672008"/>
                  </a:lnTo>
                  <a:lnTo>
                    <a:pt x="51858" y="733437"/>
                  </a:lnTo>
                  <a:lnTo>
                    <a:pt x="77258" y="792217"/>
                  </a:lnTo>
                  <a:lnTo>
                    <a:pt x="107421" y="848880"/>
                  </a:lnTo>
                  <a:lnTo>
                    <a:pt x="142875" y="901836"/>
                  </a:lnTo>
                  <a:lnTo>
                    <a:pt x="202142" y="978092"/>
                  </a:lnTo>
                  <a:lnTo>
                    <a:pt x="246063" y="1026282"/>
                  </a:lnTo>
                  <a:lnTo>
                    <a:pt x="259821" y="1011984"/>
                  </a:lnTo>
                  <a:lnTo>
                    <a:pt x="293688" y="992919"/>
                  </a:lnTo>
                  <a:lnTo>
                    <a:pt x="330729" y="986035"/>
                  </a:lnTo>
                  <a:lnTo>
                    <a:pt x="368300" y="993449"/>
                  </a:lnTo>
                  <a:lnTo>
                    <a:pt x="385763" y="1002452"/>
                  </a:lnTo>
                  <a:lnTo>
                    <a:pt x="387350" y="1005099"/>
                  </a:lnTo>
                  <a:lnTo>
                    <a:pt x="387350" y="1009336"/>
                  </a:lnTo>
                  <a:lnTo>
                    <a:pt x="385763" y="1010924"/>
                  </a:lnTo>
                  <a:lnTo>
                    <a:pt x="389467" y="1017809"/>
                  </a:lnTo>
                  <a:lnTo>
                    <a:pt x="393171" y="1033695"/>
                  </a:lnTo>
                  <a:lnTo>
                    <a:pt x="391583" y="1050641"/>
                  </a:lnTo>
                  <a:lnTo>
                    <a:pt x="384704" y="1066528"/>
                  </a:lnTo>
                  <a:lnTo>
                    <a:pt x="379413" y="1073412"/>
                  </a:lnTo>
                  <a:lnTo>
                    <a:pt x="372004" y="1080296"/>
                  </a:lnTo>
                  <a:lnTo>
                    <a:pt x="355071" y="1089299"/>
                  </a:lnTo>
                  <a:lnTo>
                    <a:pt x="337079" y="1093535"/>
                  </a:lnTo>
                  <a:lnTo>
                    <a:pt x="318558" y="1091947"/>
                  </a:lnTo>
                  <a:lnTo>
                    <a:pt x="291042" y="1083474"/>
                  </a:lnTo>
                  <a:lnTo>
                    <a:pt x="258233" y="1061232"/>
                  </a:lnTo>
                  <a:lnTo>
                    <a:pt x="246063" y="1047464"/>
                  </a:lnTo>
                  <a:lnTo>
                    <a:pt x="238654" y="1060703"/>
                  </a:lnTo>
                  <a:lnTo>
                    <a:pt x="233363" y="1075001"/>
                  </a:lnTo>
                  <a:lnTo>
                    <a:pt x="230188" y="1088769"/>
                  </a:lnTo>
                  <a:lnTo>
                    <a:pt x="228071" y="1117895"/>
                  </a:lnTo>
                  <a:lnTo>
                    <a:pt x="232304" y="1161319"/>
                  </a:lnTo>
                  <a:lnTo>
                    <a:pt x="240771" y="1188326"/>
                  </a:lnTo>
                  <a:lnTo>
                    <a:pt x="249767" y="1212686"/>
                  </a:lnTo>
                  <a:lnTo>
                    <a:pt x="275696" y="1256109"/>
                  </a:lnTo>
                  <a:lnTo>
                    <a:pt x="308504" y="1295826"/>
                  </a:lnTo>
                  <a:lnTo>
                    <a:pt x="346604" y="1330247"/>
                  </a:lnTo>
                  <a:lnTo>
                    <a:pt x="368300" y="1344545"/>
                  </a:lnTo>
                  <a:lnTo>
                    <a:pt x="391583" y="1359902"/>
                  </a:lnTo>
                  <a:lnTo>
                    <a:pt x="441325" y="1383732"/>
                  </a:lnTo>
                  <a:lnTo>
                    <a:pt x="493713" y="1401208"/>
                  </a:lnTo>
                  <a:lnTo>
                    <a:pt x="547158" y="1412329"/>
                  </a:lnTo>
                  <a:lnTo>
                    <a:pt x="602721" y="1417624"/>
                  </a:lnTo>
                  <a:lnTo>
                    <a:pt x="658283" y="1419213"/>
                  </a:lnTo>
                  <a:lnTo>
                    <a:pt x="741363" y="1414976"/>
                  </a:lnTo>
                  <a:lnTo>
                    <a:pt x="796396" y="1408092"/>
                  </a:lnTo>
                  <a:lnTo>
                    <a:pt x="800629" y="1408622"/>
                  </a:lnTo>
                  <a:lnTo>
                    <a:pt x="803275" y="1416565"/>
                  </a:lnTo>
                  <a:lnTo>
                    <a:pt x="798513" y="1418683"/>
                  </a:lnTo>
                  <a:lnTo>
                    <a:pt x="764117" y="1426097"/>
                  </a:lnTo>
                  <a:lnTo>
                    <a:pt x="691092" y="1435629"/>
                  </a:lnTo>
                  <a:lnTo>
                    <a:pt x="616479" y="1436688"/>
                  </a:lnTo>
                  <a:lnTo>
                    <a:pt x="541867" y="1430334"/>
                  </a:lnTo>
                  <a:lnTo>
                    <a:pt x="469371" y="1413388"/>
                  </a:lnTo>
                  <a:lnTo>
                    <a:pt x="401108" y="1386380"/>
                  </a:lnTo>
                  <a:lnTo>
                    <a:pt x="338138" y="1348782"/>
                  </a:lnTo>
                  <a:lnTo>
                    <a:pt x="297921" y="1311713"/>
                  </a:lnTo>
                  <a:lnTo>
                    <a:pt x="273579" y="1283646"/>
                  </a:lnTo>
                  <a:lnTo>
                    <a:pt x="262467" y="1268289"/>
                  </a:lnTo>
                  <a:lnTo>
                    <a:pt x="246063" y="1243400"/>
                  </a:lnTo>
                  <a:lnTo>
                    <a:pt x="222779" y="1186208"/>
                  </a:lnTo>
                  <a:lnTo>
                    <a:pt x="214313" y="1140666"/>
                  </a:lnTo>
                  <a:lnTo>
                    <a:pt x="213254" y="1109952"/>
                  </a:lnTo>
                  <a:lnTo>
                    <a:pt x="218017" y="1080296"/>
                  </a:lnTo>
                  <a:lnTo>
                    <a:pt x="229658" y="1051171"/>
                  </a:lnTo>
                  <a:lnTo>
                    <a:pt x="237067" y="1038461"/>
                  </a:lnTo>
                  <a:lnTo>
                    <a:pt x="207963" y="1014102"/>
                  </a:lnTo>
                  <a:lnTo>
                    <a:pt x="155046" y="956910"/>
                  </a:lnTo>
                  <a:lnTo>
                    <a:pt x="108479" y="892833"/>
                  </a:lnTo>
                  <a:lnTo>
                    <a:pt x="69321" y="822932"/>
                  </a:lnTo>
                  <a:lnTo>
                    <a:pt x="38100" y="749853"/>
                  </a:lnTo>
                  <a:lnTo>
                    <a:pt x="15346" y="673597"/>
                  </a:lnTo>
                  <a:lnTo>
                    <a:pt x="2646" y="596281"/>
                  </a:lnTo>
                  <a:lnTo>
                    <a:pt x="0" y="520555"/>
                  </a:lnTo>
                  <a:lnTo>
                    <a:pt x="3175" y="482956"/>
                  </a:lnTo>
                  <a:lnTo>
                    <a:pt x="6879" y="457008"/>
                  </a:lnTo>
                  <a:lnTo>
                    <a:pt x="20638" y="406170"/>
                  </a:lnTo>
                  <a:lnTo>
                    <a:pt x="41804" y="357451"/>
                  </a:lnTo>
                  <a:lnTo>
                    <a:pt x="70379" y="311380"/>
                  </a:lnTo>
                  <a:lnTo>
                    <a:pt x="104775" y="271133"/>
                  </a:lnTo>
                  <a:lnTo>
                    <a:pt x="143404" y="237771"/>
                  </a:lnTo>
                  <a:lnTo>
                    <a:pt x="186796" y="210764"/>
                  </a:lnTo>
                  <a:lnTo>
                    <a:pt x="233892" y="194348"/>
                  </a:lnTo>
                  <a:lnTo>
                    <a:pt x="259292" y="189582"/>
                  </a:lnTo>
                  <a:lnTo>
                    <a:pt x="259821" y="178990"/>
                  </a:lnTo>
                  <a:lnTo>
                    <a:pt x="263525" y="156749"/>
                  </a:lnTo>
                  <a:lnTo>
                    <a:pt x="277283" y="125505"/>
                  </a:lnTo>
                  <a:lnTo>
                    <a:pt x="304800" y="87377"/>
                  </a:lnTo>
                  <a:lnTo>
                    <a:pt x="339196" y="55604"/>
                  </a:lnTo>
                  <a:lnTo>
                    <a:pt x="356658" y="42365"/>
                  </a:lnTo>
                  <a:lnTo>
                    <a:pt x="373592" y="31774"/>
                  </a:lnTo>
                  <a:lnTo>
                    <a:pt x="407458" y="15887"/>
                  </a:lnTo>
                  <a:lnTo>
                    <a:pt x="443442" y="5296"/>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1" name="Freeform: Shape 5">
              <a:extLst>
                <a:ext uri="{FF2B5EF4-FFF2-40B4-BE49-F238E27FC236}">
                  <a16:creationId xmlns:a16="http://schemas.microsoft.com/office/drawing/2014/main" id="{F0AC44DA-AF29-5202-12FF-8CF596A00BC8}"/>
                </a:ext>
              </a:extLst>
            </p:cNvPr>
            <p:cNvSpPr>
              <a:spLocks/>
            </p:cNvSpPr>
            <p:nvPr/>
          </p:nvSpPr>
          <p:spPr bwMode="auto">
            <a:xfrm>
              <a:off x="8006766" y="2783465"/>
              <a:ext cx="569913" cy="1376363"/>
            </a:xfrm>
            <a:custGeom>
              <a:avLst/>
              <a:gdLst>
                <a:gd name="connsiteX0" fmla="*/ 291888 w 569913"/>
                <a:gd name="connsiteY0" fmla="*/ 917575 h 1376363"/>
                <a:gd name="connsiteX1" fmla="*/ 274496 w 569913"/>
                <a:gd name="connsiteY1" fmla="*/ 921780 h 1376363"/>
                <a:gd name="connsiteX2" fmla="*/ 259212 w 569913"/>
                <a:gd name="connsiteY2" fmla="*/ 932819 h 1376363"/>
                <a:gd name="connsiteX3" fmla="*/ 245510 w 569913"/>
                <a:gd name="connsiteY3" fmla="*/ 952269 h 1376363"/>
                <a:gd name="connsiteX4" fmla="*/ 240239 w 569913"/>
                <a:gd name="connsiteY4" fmla="*/ 965936 h 1376363"/>
                <a:gd name="connsiteX5" fmla="*/ 240239 w 569913"/>
                <a:gd name="connsiteY5" fmla="*/ 966462 h 1376363"/>
                <a:gd name="connsiteX6" fmla="*/ 239712 w 569913"/>
                <a:gd name="connsiteY6" fmla="*/ 967513 h 1376363"/>
                <a:gd name="connsiteX7" fmla="*/ 244982 w 569913"/>
                <a:gd name="connsiteY7" fmla="*/ 975924 h 1376363"/>
                <a:gd name="connsiteX8" fmla="*/ 259212 w 569913"/>
                <a:gd name="connsiteY8" fmla="*/ 988014 h 1376363"/>
                <a:gd name="connsiteX9" fmla="*/ 276604 w 569913"/>
                <a:gd name="connsiteY9" fmla="*/ 994847 h 1376363"/>
                <a:gd name="connsiteX10" fmla="*/ 295577 w 569913"/>
                <a:gd name="connsiteY10" fmla="*/ 996950 h 1376363"/>
                <a:gd name="connsiteX11" fmla="*/ 305590 w 569913"/>
                <a:gd name="connsiteY11" fmla="*/ 995373 h 1376363"/>
                <a:gd name="connsiteX12" fmla="*/ 323509 w 569913"/>
                <a:gd name="connsiteY12" fmla="*/ 990117 h 1376363"/>
                <a:gd name="connsiteX13" fmla="*/ 354077 w 569913"/>
                <a:gd name="connsiteY13" fmla="*/ 970667 h 1376363"/>
                <a:gd name="connsiteX14" fmla="*/ 369360 w 569913"/>
                <a:gd name="connsiteY14" fmla="*/ 959102 h 1376363"/>
                <a:gd name="connsiteX15" fmla="*/ 369887 w 569913"/>
                <a:gd name="connsiteY15" fmla="*/ 959102 h 1376363"/>
                <a:gd name="connsiteX16" fmla="*/ 354604 w 569913"/>
                <a:gd name="connsiteY16" fmla="*/ 943858 h 1376363"/>
                <a:gd name="connsiteX17" fmla="*/ 328779 w 569913"/>
                <a:gd name="connsiteY17" fmla="*/ 926511 h 1376363"/>
                <a:gd name="connsiteX18" fmla="*/ 309806 w 569913"/>
                <a:gd name="connsiteY18" fmla="*/ 919678 h 1376363"/>
                <a:gd name="connsiteX19" fmla="*/ 306387 w 569913"/>
                <a:gd name="connsiteY19" fmla="*/ 360362 h 1376363"/>
                <a:gd name="connsiteX20" fmla="*/ 296333 w 569913"/>
                <a:gd name="connsiteY20" fmla="*/ 363008 h 1376363"/>
                <a:gd name="connsiteX21" fmla="*/ 283104 w 569913"/>
                <a:gd name="connsiteY21" fmla="*/ 370945 h 1376363"/>
                <a:gd name="connsiteX22" fmla="*/ 276754 w 569913"/>
                <a:gd name="connsiteY22" fmla="*/ 378354 h 1376363"/>
                <a:gd name="connsiteX23" fmla="*/ 275166 w 569913"/>
                <a:gd name="connsiteY23" fmla="*/ 383116 h 1376363"/>
                <a:gd name="connsiteX24" fmla="*/ 274637 w 569913"/>
                <a:gd name="connsiteY24" fmla="*/ 388937 h 1376363"/>
                <a:gd name="connsiteX25" fmla="*/ 278341 w 569913"/>
                <a:gd name="connsiteY25" fmla="*/ 399520 h 1376363"/>
                <a:gd name="connsiteX26" fmla="*/ 292100 w 569913"/>
                <a:gd name="connsiteY26" fmla="*/ 411691 h 1376363"/>
                <a:gd name="connsiteX27" fmla="*/ 304271 w 569913"/>
                <a:gd name="connsiteY27" fmla="*/ 414337 h 1376363"/>
                <a:gd name="connsiteX28" fmla="*/ 313266 w 569913"/>
                <a:gd name="connsiteY28" fmla="*/ 414337 h 1376363"/>
                <a:gd name="connsiteX29" fmla="*/ 330200 w 569913"/>
                <a:gd name="connsiteY29" fmla="*/ 407458 h 1376363"/>
                <a:gd name="connsiteX30" fmla="*/ 349779 w 569913"/>
                <a:gd name="connsiteY30" fmla="*/ 387350 h 1376363"/>
                <a:gd name="connsiteX31" fmla="*/ 360362 w 569913"/>
                <a:gd name="connsiteY31" fmla="*/ 371475 h 1376363"/>
                <a:gd name="connsiteX32" fmla="*/ 357716 w 569913"/>
                <a:gd name="connsiteY32" fmla="*/ 369887 h 1376363"/>
                <a:gd name="connsiteX33" fmla="*/ 356129 w 569913"/>
                <a:gd name="connsiteY33" fmla="*/ 366183 h 1376363"/>
                <a:gd name="connsiteX34" fmla="*/ 333375 w 569913"/>
                <a:gd name="connsiteY34" fmla="*/ 362479 h 1376363"/>
                <a:gd name="connsiteX35" fmla="*/ 307975 w 569913"/>
                <a:gd name="connsiteY35" fmla="*/ 360891 h 1376363"/>
                <a:gd name="connsiteX36" fmla="*/ 307446 w 569913"/>
                <a:gd name="connsiteY36" fmla="*/ 360891 h 1376363"/>
                <a:gd name="connsiteX37" fmla="*/ 77788 w 569913"/>
                <a:gd name="connsiteY37" fmla="*/ 0 h 1376363"/>
                <a:gd name="connsiteX38" fmla="*/ 110596 w 569913"/>
                <a:gd name="connsiteY38" fmla="*/ 2118 h 1376363"/>
                <a:gd name="connsiteX39" fmla="*/ 159280 w 569913"/>
                <a:gd name="connsiteY39" fmla="*/ 13234 h 1376363"/>
                <a:gd name="connsiteX40" fmla="*/ 222250 w 569913"/>
                <a:gd name="connsiteY40" fmla="*/ 41291 h 1376363"/>
                <a:gd name="connsiteX41" fmla="*/ 279400 w 569913"/>
                <a:gd name="connsiteY41" fmla="*/ 81523 h 1376363"/>
                <a:gd name="connsiteX42" fmla="*/ 327026 w 569913"/>
                <a:gd name="connsiteY42" fmla="*/ 131813 h 1376363"/>
                <a:gd name="connsiteX43" fmla="*/ 354013 w 569913"/>
                <a:gd name="connsiteY43" fmla="*/ 174692 h 1376363"/>
                <a:gd name="connsiteX44" fmla="*/ 368830 w 569913"/>
                <a:gd name="connsiteY44" fmla="*/ 204866 h 1376363"/>
                <a:gd name="connsiteX45" fmla="*/ 377826 w 569913"/>
                <a:gd name="connsiteY45" fmla="*/ 236099 h 1376363"/>
                <a:gd name="connsiteX46" fmla="*/ 383117 w 569913"/>
                <a:gd name="connsiteY46" fmla="*/ 268391 h 1376363"/>
                <a:gd name="connsiteX47" fmla="*/ 384176 w 569913"/>
                <a:gd name="connsiteY47" fmla="*/ 300683 h 1376363"/>
                <a:gd name="connsiteX48" fmla="*/ 378884 w 569913"/>
                <a:gd name="connsiteY48" fmla="*/ 334562 h 1376363"/>
                <a:gd name="connsiteX49" fmla="*/ 373063 w 569913"/>
                <a:gd name="connsiteY49" fmla="*/ 350443 h 1376363"/>
                <a:gd name="connsiteX50" fmla="*/ 391584 w 569913"/>
                <a:gd name="connsiteY50" fmla="*/ 355208 h 1376363"/>
                <a:gd name="connsiteX51" fmla="*/ 426509 w 569913"/>
                <a:gd name="connsiteY51" fmla="*/ 368442 h 1376363"/>
                <a:gd name="connsiteX52" fmla="*/ 459317 w 569913"/>
                <a:gd name="connsiteY52" fmla="*/ 386970 h 1376363"/>
                <a:gd name="connsiteX53" fmla="*/ 488950 w 569913"/>
                <a:gd name="connsiteY53" fmla="*/ 409733 h 1376363"/>
                <a:gd name="connsiteX54" fmla="*/ 514880 w 569913"/>
                <a:gd name="connsiteY54" fmla="*/ 437260 h 1376363"/>
                <a:gd name="connsiteX55" fmla="*/ 536046 w 569913"/>
                <a:gd name="connsiteY55" fmla="*/ 467434 h 1376363"/>
                <a:gd name="connsiteX56" fmla="*/ 552980 w 569913"/>
                <a:gd name="connsiteY56" fmla="*/ 501843 h 1376363"/>
                <a:gd name="connsiteX57" fmla="*/ 564621 w 569913"/>
                <a:gd name="connsiteY57" fmla="*/ 537840 h 1376363"/>
                <a:gd name="connsiteX58" fmla="*/ 567796 w 569913"/>
                <a:gd name="connsiteY58" fmla="*/ 556898 h 1376363"/>
                <a:gd name="connsiteX59" fmla="*/ 569913 w 569913"/>
                <a:gd name="connsiteY59" fmla="*/ 583366 h 1376363"/>
                <a:gd name="connsiteX60" fmla="*/ 568855 w 569913"/>
                <a:gd name="connsiteY60" fmla="*/ 638950 h 1376363"/>
                <a:gd name="connsiteX61" fmla="*/ 559859 w 569913"/>
                <a:gd name="connsiteY61" fmla="*/ 695593 h 1376363"/>
                <a:gd name="connsiteX62" fmla="*/ 542926 w 569913"/>
                <a:gd name="connsiteY62" fmla="*/ 751706 h 1376363"/>
                <a:gd name="connsiteX63" fmla="*/ 520171 w 569913"/>
                <a:gd name="connsiteY63" fmla="*/ 805702 h 1376363"/>
                <a:gd name="connsiteX64" fmla="*/ 491596 w 569913"/>
                <a:gd name="connsiteY64" fmla="*/ 857051 h 1376363"/>
                <a:gd name="connsiteX65" fmla="*/ 457730 w 569913"/>
                <a:gd name="connsiteY65" fmla="*/ 903106 h 1376363"/>
                <a:gd name="connsiteX66" fmla="*/ 419101 w 569913"/>
                <a:gd name="connsiteY66" fmla="*/ 942279 h 1376363"/>
                <a:gd name="connsiteX67" fmla="*/ 397405 w 569913"/>
                <a:gd name="connsiteY67" fmla="*/ 959219 h 1376363"/>
                <a:gd name="connsiteX68" fmla="*/ 405871 w 569913"/>
                <a:gd name="connsiteY68" fmla="*/ 974042 h 1376363"/>
                <a:gd name="connsiteX69" fmla="*/ 417513 w 569913"/>
                <a:gd name="connsiteY69" fmla="*/ 1006333 h 1376363"/>
                <a:gd name="connsiteX70" fmla="*/ 422276 w 569913"/>
                <a:gd name="connsiteY70" fmla="*/ 1041272 h 1376363"/>
                <a:gd name="connsiteX71" fmla="*/ 420688 w 569913"/>
                <a:gd name="connsiteY71" fmla="*/ 1075681 h 1376363"/>
                <a:gd name="connsiteX72" fmla="*/ 417513 w 569913"/>
                <a:gd name="connsiteY72" fmla="*/ 1092091 h 1376363"/>
                <a:gd name="connsiteX73" fmla="*/ 413809 w 569913"/>
                <a:gd name="connsiteY73" fmla="*/ 1107443 h 1376363"/>
                <a:gd name="connsiteX74" fmla="*/ 402167 w 569913"/>
                <a:gd name="connsiteY74" fmla="*/ 1137088 h 1376363"/>
                <a:gd name="connsiteX75" fmla="*/ 379413 w 569913"/>
                <a:gd name="connsiteY75" fmla="*/ 1179967 h 1376363"/>
                <a:gd name="connsiteX76" fmla="*/ 337609 w 569913"/>
                <a:gd name="connsiteY76" fmla="*/ 1232904 h 1376363"/>
                <a:gd name="connsiteX77" fmla="*/ 285750 w 569913"/>
                <a:gd name="connsiteY77" fmla="*/ 1280547 h 1376363"/>
                <a:gd name="connsiteX78" fmla="*/ 226484 w 569913"/>
                <a:gd name="connsiteY78" fmla="*/ 1319191 h 1376363"/>
                <a:gd name="connsiteX79" fmla="*/ 162984 w 569913"/>
                <a:gd name="connsiteY79" fmla="*/ 1349895 h 1376363"/>
                <a:gd name="connsiteX80" fmla="*/ 98425 w 569913"/>
                <a:gd name="connsiteY80" fmla="*/ 1368952 h 1376363"/>
                <a:gd name="connsiteX81" fmla="*/ 34396 w 569913"/>
                <a:gd name="connsiteY81" fmla="*/ 1376363 h 1376363"/>
                <a:gd name="connsiteX82" fmla="*/ 3704 w 569913"/>
                <a:gd name="connsiteY82" fmla="*/ 1374246 h 1376363"/>
                <a:gd name="connsiteX83" fmla="*/ 0 w 569913"/>
                <a:gd name="connsiteY83" fmla="*/ 1372658 h 1376363"/>
                <a:gd name="connsiteX84" fmla="*/ 0 w 569913"/>
                <a:gd name="connsiteY84" fmla="*/ 1365776 h 1376363"/>
                <a:gd name="connsiteX85" fmla="*/ 3704 w 569913"/>
                <a:gd name="connsiteY85" fmla="*/ 1364717 h 1376363"/>
                <a:gd name="connsiteX86" fmla="*/ 26459 w 569913"/>
                <a:gd name="connsiteY86" fmla="*/ 1365776 h 1376363"/>
                <a:gd name="connsiteX87" fmla="*/ 70379 w 569913"/>
                <a:gd name="connsiteY87" fmla="*/ 1362070 h 1376363"/>
                <a:gd name="connsiteX88" fmla="*/ 112184 w 569913"/>
                <a:gd name="connsiteY88" fmla="*/ 1352012 h 1376363"/>
                <a:gd name="connsiteX89" fmla="*/ 152400 w 569913"/>
                <a:gd name="connsiteY89" fmla="*/ 1337719 h 1376363"/>
                <a:gd name="connsiteX90" fmla="*/ 190500 w 569913"/>
                <a:gd name="connsiteY90" fmla="*/ 1318662 h 1376363"/>
                <a:gd name="connsiteX91" fmla="*/ 227542 w 569913"/>
                <a:gd name="connsiteY91" fmla="*/ 1295370 h 1376363"/>
                <a:gd name="connsiteX92" fmla="*/ 279400 w 569913"/>
                <a:gd name="connsiteY92" fmla="*/ 1256196 h 1376363"/>
                <a:gd name="connsiteX93" fmla="*/ 311680 w 569913"/>
                <a:gd name="connsiteY93" fmla="*/ 1225493 h 1376363"/>
                <a:gd name="connsiteX94" fmla="*/ 328084 w 569913"/>
                <a:gd name="connsiteY94" fmla="*/ 1208553 h 1376363"/>
                <a:gd name="connsiteX95" fmla="*/ 358776 w 569913"/>
                <a:gd name="connsiteY95" fmla="*/ 1172026 h 1376363"/>
                <a:gd name="connsiteX96" fmla="*/ 384176 w 569913"/>
                <a:gd name="connsiteY96" fmla="*/ 1131794 h 1376363"/>
                <a:gd name="connsiteX97" fmla="*/ 400051 w 569913"/>
                <a:gd name="connsiteY97" fmla="*/ 1087856 h 1376363"/>
                <a:gd name="connsiteX98" fmla="*/ 403226 w 569913"/>
                <a:gd name="connsiteY98" fmla="*/ 1064035 h 1376363"/>
                <a:gd name="connsiteX99" fmla="*/ 403755 w 569913"/>
                <a:gd name="connsiteY99" fmla="*/ 1046565 h 1376363"/>
                <a:gd name="connsiteX100" fmla="*/ 400051 w 569913"/>
                <a:gd name="connsiteY100" fmla="*/ 1013215 h 1376363"/>
                <a:gd name="connsiteX101" fmla="*/ 394759 w 569913"/>
                <a:gd name="connsiteY101" fmla="*/ 996805 h 1376363"/>
                <a:gd name="connsiteX102" fmla="*/ 388409 w 569913"/>
                <a:gd name="connsiteY102" fmla="*/ 982512 h 1376363"/>
                <a:gd name="connsiteX103" fmla="*/ 377826 w 569913"/>
                <a:gd name="connsiteY103" fmla="*/ 968219 h 1376363"/>
                <a:gd name="connsiteX104" fmla="*/ 377826 w 569913"/>
                <a:gd name="connsiteY104" fmla="*/ 968748 h 1376363"/>
                <a:gd name="connsiteX105" fmla="*/ 377296 w 569913"/>
                <a:gd name="connsiteY105" fmla="*/ 969807 h 1376363"/>
                <a:gd name="connsiteX106" fmla="*/ 362480 w 569913"/>
                <a:gd name="connsiteY106" fmla="*/ 984100 h 1376363"/>
                <a:gd name="connsiteX107" fmla="*/ 332846 w 569913"/>
                <a:gd name="connsiteY107" fmla="*/ 999981 h 1376363"/>
                <a:gd name="connsiteX108" fmla="*/ 310621 w 569913"/>
                <a:gd name="connsiteY108" fmla="*/ 1007921 h 1376363"/>
                <a:gd name="connsiteX109" fmla="*/ 288925 w 569913"/>
                <a:gd name="connsiteY109" fmla="*/ 1010568 h 1376363"/>
                <a:gd name="connsiteX110" fmla="*/ 268288 w 569913"/>
                <a:gd name="connsiteY110" fmla="*/ 1007921 h 1376363"/>
                <a:gd name="connsiteX111" fmla="*/ 250825 w 569913"/>
                <a:gd name="connsiteY111" fmla="*/ 998393 h 1376363"/>
                <a:gd name="connsiteX112" fmla="*/ 237067 w 569913"/>
                <a:gd name="connsiteY112" fmla="*/ 982512 h 1376363"/>
                <a:gd name="connsiteX113" fmla="*/ 232305 w 569913"/>
                <a:gd name="connsiteY113" fmla="*/ 971395 h 1376363"/>
                <a:gd name="connsiteX114" fmla="*/ 230188 w 569913"/>
                <a:gd name="connsiteY114" fmla="*/ 970336 h 1376363"/>
                <a:gd name="connsiteX115" fmla="*/ 227013 w 569913"/>
                <a:gd name="connsiteY115" fmla="*/ 965572 h 1376363"/>
                <a:gd name="connsiteX116" fmla="*/ 227542 w 569913"/>
                <a:gd name="connsiteY116" fmla="*/ 962925 h 1376363"/>
                <a:gd name="connsiteX117" fmla="*/ 230717 w 569913"/>
                <a:gd name="connsiteY117" fmla="*/ 952337 h 1376363"/>
                <a:gd name="connsiteX118" fmla="*/ 240242 w 569913"/>
                <a:gd name="connsiteY118" fmla="*/ 933280 h 1376363"/>
                <a:gd name="connsiteX119" fmla="*/ 253471 w 569913"/>
                <a:gd name="connsiteY119" fmla="*/ 919517 h 1376363"/>
                <a:gd name="connsiteX120" fmla="*/ 270405 w 569913"/>
                <a:gd name="connsiteY120" fmla="*/ 909988 h 1376363"/>
                <a:gd name="connsiteX121" fmla="*/ 288925 w 569913"/>
                <a:gd name="connsiteY121" fmla="*/ 904694 h 1376363"/>
                <a:gd name="connsiteX122" fmla="*/ 308505 w 569913"/>
                <a:gd name="connsiteY122" fmla="*/ 904165 h 1376363"/>
                <a:gd name="connsiteX123" fmla="*/ 329142 w 569913"/>
                <a:gd name="connsiteY123" fmla="*/ 907341 h 1376363"/>
                <a:gd name="connsiteX124" fmla="*/ 348721 w 569913"/>
                <a:gd name="connsiteY124" fmla="*/ 914223 h 1376363"/>
                <a:gd name="connsiteX125" fmla="*/ 358246 w 569913"/>
                <a:gd name="connsiteY125" fmla="*/ 920046 h 1376363"/>
                <a:gd name="connsiteX126" fmla="*/ 367771 w 569913"/>
                <a:gd name="connsiteY126" fmla="*/ 926398 h 1376363"/>
                <a:gd name="connsiteX127" fmla="*/ 384705 w 569913"/>
                <a:gd name="connsiteY127" fmla="*/ 942279 h 1376363"/>
                <a:gd name="connsiteX128" fmla="*/ 391584 w 569913"/>
                <a:gd name="connsiteY128" fmla="*/ 950749 h 1376363"/>
                <a:gd name="connsiteX129" fmla="*/ 409046 w 569913"/>
                <a:gd name="connsiteY129" fmla="*/ 934339 h 1376363"/>
                <a:gd name="connsiteX130" fmla="*/ 440267 w 569913"/>
                <a:gd name="connsiteY130" fmla="*/ 899400 h 1376363"/>
                <a:gd name="connsiteX131" fmla="*/ 468313 w 569913"/>
                <a:gd name="connsiteY131" fmla="*/ 861286 h 1376363"/>
                <a:gd name="connsiteX132" fmla="*/ 492655 w 569913"/>
                <a:gd name="connsiteY132" fmla="*/ 819466 h 1376363"/>
                <a:gd name="connsiteX133" fmla="*/ 512763 w 569913"/>
                <a:gd name="connsiteY133" fmla="*/ 776057 h 1376363"/>
                <a:gd name="connsiteX134" fmla="*/ 528638 w 569913"/>
                <a:gd name="connsiteY134" fmla="*/ 731061 h 1376363"/>
                <a:gd name="connsiteX135" fmla="*/ 540809 w 569913"/>
                <a:gd name="connsiteY135" fmla="*/ 685535 h 1376363"/>
                <a:gd name="connsiteX136" fmla="*/ 548746 w 569913"/>
                <a:gd name="connsiteY136" fmla="*/ 638421 h 1376363"/>
                <a:gd name="connsiteX137" fmla="*/ 550863 w 569913"/>
                <a:gd name="connsiteY137" fmla="*/ 614599 h 1376363"/>
                <a:gd name="connsiteX138" fmla="*/ 551392 w 569913"/>
                <a:gd name="connsiteY138" fmla="*/ 592366 h 1376363"/>
                <a:gd name="connsiteX139" fmla="*/ 547159 w 569913"/>
                <a:gd name="connsiteY139" fmla="*/ 550016 h 1376363"/>
                <a:gd name="connsiteX140" fmla="*/ 535517 w 569913"/>
                <a:gd name="connsiteY140" fmla="*/ 511372 h 1376363"/>
                <a:gd name="connsiteX141" fmla="*/ 518055 w 569913"/>
                <a:gd name="connsiteY141" fmla="*/ 475375 h 1376363"/>
                <a:gd name="connsiteX142" fmla="*/ 494242 w 569913"/>
                <a:gd name="connsiteY142" fmla="*/ 444142 h 1376363"/>
                <a:gd name="connsiteX143" fmla="*/ 466196 w 569913"/>
                <a:gd name="connsiteY143" fmla="*/ 416615 h 1376363"/>
                <a:gd name="connsiteX144" fmla="*/ 433388 w 569913"/>
                <a:gd name="connsiteY144" fmla="*/ 394381 h 1376363"/>
                <a:gd name="connsiteX145" fmla="*/ 396876 w 569913"/>
                <a:gd name="connsiteY145" fmla="*/ 377971 h 1376363"/>
                <a:gd name="connsiteX146" fmla="*/ 377296 w 569913"/>
                <a:gd name="connsiteY146" fmla="*/ 371618 h 1376363"/>
                <a:gd name="connsiteX147" fmla="*/ 369359 w 569913"/>
                <a:gd name="connsiteY147" fmla="*/ 385382 h 1376363"/>
                <a:gd name="connsiteX148" fmla="*/ 348192 w 569913"/>
                <a:gd name="connsiteY148" fmla="*/ 411850 h 1376363"/>
                <a:gd name="connsiteX149" fmla="*/ 328084 w 569913"/>
                <a:gd name="connsiteY149" fmla="*/ 425614 h 1376363"/>
                <a:gd name="connsiteX150" fmla="*/ 313796 w 569913"/>
                <a:gd name="connsiteY150" fmla="*/ 430378 h 1376363"/>
                <a:gd name="connsiteX151" fmla="*/ 299509 w 569913"/>
                <a:gd name="connsiteY151" fmla="*/ 430378 h 1376363"/>
                <a:gd name="connsiteX152" fmla="*/ 283634 w 569913"/>
                <a:gd name="connsiteY152" fmla="*/ 425085 h 1376363"/>
                <a:gd name="connsiteX153" fmla="*/ 275696 w 569913"/>
                <a:gd name="connsiteY153" fmla="*/ 419791 h 1376363"/>
                <a:gd name="connsiteX154" fmla="*/ 266700 w 569913"/>
                <a:gd name="connsiteY154" fmla="*/ 410792 h 1376363"/>
                <a:gd name="connsiteX155" fmla="*/ 259292 w 569913"/>
                <a:gd name="connsiteY155" fmla="*/ 393852 h 1376363"/>
                <a:gd name="connsiteX156" fmla="*/ 259821 w 569913"/>
                <a:gd name="connsiteY156" fmla="*/ 381676 h 1376363"/>
                <a:gd name="connsiteX157" fmla="*/ 261938 w 569913"/>
                <a:gd name="connsiteY157" fmla="*/ 375324 h 1376363"/>
                <a:gd name="connsiteX158" fmla="*/ 268817 w 569913"/>
                <a:gd name="connsiteY158" fmla="*/ 364736 h 1376363"/>
                <a:gd name="connsiteX159" fmla="*/ 290513 w 569913"/>
                <a:gd name="connsiteY159" fmla="*/ 354149 h 1376363"/>
                <a:gd name="connsiteX160" fmla="*/ 302684 w 569913"/>
                <a:gd name="connsiteY160" fmla="*/ 352031 h 1376363"/>
                <a:gd name="connsiteX161" fmla="*/ 303742 w 569913"/>
                <a:gd name="connsiteY161" fmla="*/ 348326 h 1376363"/>
                <a:gd name="connsiteX162" fmla="*/ 308505 w 569913"/>
                <a:gd name="connsiteY162" fmla="*/ 346738 h 1376363"/>
                <a:gd name="connsiteX163" fmla="*/ 334963 w 569913"/>
                <a:gd name="connsiteY163" fmla="*/ 345150 h 1376363"/>
                <a:gd name="connsiteX164" fmla="*/ 360892 w 569913"/>
                <a:gd name="connsiteY164" fmla="*/ 348326 h 1376363"/>
                <a:gd name="connsiteX165" fmla="*/ 365126 w 569913"/>
                <a:gd name="connsiteY165" fmla="*/ 331915 h 1376363"/>
                <a:gd name="connsiteX166" fmla="*/ 367771 w 569913"/>
                <a:gd name="connsiteY166" fmla="*/ 300153 h 1376363"/>
                <a:gd name="connsiteX167" fmla="*/ 366184 w 569913"/>
                <a:gd name="connsiteY167" fmla="*/ 270508 h 1376363"/>
                <a:gd name="connsiteX168" fmla="*/ 360363 w 569913"/>
                <a:gd name="connsiteY168" fmla="*/ 241393 h 1376363"/>
                <a:gd name="connsiteX169" fmla="*/ 345017 w 569913"/>
                <a:gd name="connsiteY169" fmla="*/ 201161 h 1376363"/>
                <a:gd name="connsiteX170" fmla="*/ 311680 w 569913"/>
                <a:gd name="connsiteY170" fmla="*/ 149283 h 1376363"/>
                <a:gd name="connsiteX171" fmla="*/ 289455 w 569913"/>
                <a:gd name="connsiteY171" fmla="*/ 123343 h 1376363"/>
                <a:gd name="connsiteX172" fmla="*/ 266700 w 569913"/>
                <a:gd name="connsiteY172" fmla="*/ 98992 h 1376363"/>
                <a:gd name="connsiteX173" fmla="*/ 215371 w 569913"/>
                <a:gd name="connsiteY173" fmla="*/ 59290 h 1376363"/>
                <a:gd name="connsiteX174" fmla="*/ 173038 w 569913"/>
                <a:gd name="connsiteY174" fmla="*/ 38644 h 1376363"/>
                <a:gd name="connsiteX175" fmla="*/ 142346 w 569913"/>
                <a:gd name="connsiteY175" fmla="*/ 28057 h 1376363"/>
                <a:gd name="connsiteX176" fmla="*/ 111125 w 569913"/>
                <a:gd name="connsiteY176" fmla="*/ 22234 h 1376363"/>
                <a:gd name="connsiteX177" fmla="*/ 78317 w 569913"/>
                <a:gd name="connsiteY177" fmla="*/ 19587 h 1376363"/>
                <a:gd name="connsiteX178" fmla="*/ 61913 w 569913"/>
                <a:gd name="connsiteY178" fmla="*/ 20646 h 1376363"/>
                <a:gd name="connsiteX179" fmla="*/ 57150 w 569913"/>
                <a:gd name="connsiteY179" fmla="*/ 19587 h 1376363"/>
                <a:gd name="connsiteX180" fmla="*/ 52388 w 569913"/>
                <a:gd name="connsiteY180" fmla="*/ 14293 h 1376363"/>
                <a:gd name="connsiteX181" fmla="*/ 52388 w 569913"/>
                <a:gd name="connsiteY181" fmla="*/ 6882 h 1376363"/>
                <a:gd name="connsiteX182" fmla="*/ 57150 w 569913"/>
                <a:gd name="connsiteY182" fmla="*/ 1588 h 1376363"/>
                <a:gd name="connsiteX183" fmla="*/ 61913 w 569913"/>
                <a:gd name="connsiteY183" fmla="*/ 1059 h 1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569913" h="1376363">
                  <a:moveTo>
                    <a:pt x="291888" y="917575"/>
                  </a:moveTo>
                  <a:lnTo>
                    <a:pt x="274496" y="921780"/>
                  </a:lnTo>
                  <a:lnTo>
                    <a:pt x="259212" y="932819"/>
                  </a:lnTo>
                  <a:lnTo>
                    <a:pt x="245510" y="952269"/>
                  </a:lnTo>
                  <a:lnTo>
                    <a:pt x="240239" y="965936"/>
                  </a:lnTo>
                  <a:lnTo>
                    <a:pt x="240239" y="966462"/>
                  </a:lnTo>
                  <a:lnTo>
                    <a:pt x="239712" y="967513"/>
                  </a:lnTo>
                  <a:lnTo>
                    <a:pt x="244982" y="975924"/>
                  </a:lnTo>
                  <a:lnTo>
                    <a:pt x="259212" y="988014"/>
                  </a:lnTo>
                  <a:lnTo>
                    <a:pt x="276604" y="994847"/>
                  </a:lnTo>
                  <a:lnTo>
                    <a:pt x="295577" y="996950"/>
                  </a:lnTo>
                  <a:lnTo>
                    <a:pt x="305590" y="995373"/>
                  </a:lnTo>
                  <a:lnTo>
                    <a:pt x="323509" y="990117"/>
                  </a:lnTo>
                  <a:lnTo>
                    <a:pt x="354077" y="970667"/>
                  </a:lnTo>
                  <a:lnTo>
                    <a:pt x="369360" y="959102"/>
                  </a:lnTo>
                  <a:lnTo>
                    <a:pt x="369887" y="959102"/>
                  </a:lnTo>
                  <a:lnTo>
                    <a:pt x="354604" y="943858"/>
                  </a:lnTo>
                  <a:lnTo>
                    <a:pt x="328779" y="926511"/>
                  </a:lnTo>
                  <a:lnTo>
                    <a:pt x="309806" y="919678"/>
                  </a:lnTo>
                  <a:close/>
                  <a:moveTo>
                    <a:pt x="306387" y="360362"/>
                  </a:moveTo>
                  <a:lnTo>
                    <a:pt x="296333" y="363008"/>
                  </a:lnTo>
                  <a:lnTo>
                    <a:pt x="283104" y="370945"/>
                  </a:lnTo>
                  <a:lnTo>
                    <a:pt x="276754" y="378354"/>
                  </a:lnTo>
                  <a:lnTo>
                    <a:pt x="275166" y="383116"/>
                  </a:lnTo>
                  <a:lnTo>
                    <a:pt x="274637" y="388937"/>
                  </a:lnTo>
                  <a:lnTo>
                    <a:pt x="278341" y="399520"/>
                  </a:lnTo>
                  <a:lnTo>
                    <a:pt x="292100" y="411691"/>
                  </a:lnTo>
                  <a:lnTo>
                    <a:pt x="304271" y="414337"/>
                  </a:lnTo>
                  <a:lnTo>
                    <a:pt x="313266" y="414337"/>
                  </a:lnTo>
                  <a:lnTo>
                    <a:pt x="330200" y="407458"/>
                  </a:lnTo>
                  <a:lnTo>
                    <a:pt x="349779" y="387350"/>
                  </a:lnTo>
                  <a:lnTo>
                    <a:pt x="360362" y="371475"/>
                  </a:lnTo>
                  <a:lnTo>
                    <a:pt x="357716" y="369887"/>
                  </a:lnTo>
                  <a:lnTo>
                    <a:pt x="356129" y="366183"/>
                  </a:lnTo>
                  <a:lnTo>
                    <a:pt x="333375" y="362479"/>
                  </a:lnTo>
                  <a:lnTo>
                    <a:pt x="307975" y="360891"/>
                  </a:lnTo>
                  <a:lnTo>
                    <a:pt x="307446" y="360891"/>
                  </a:lnTo>
                  <a:close/>
                  <a:moveTo>
                    <a:pt x="77788" y="0"/>
                  </a:moveTo>
                  <a:lnTo>
                    <a:pt x="110596" y="2118"/>
                  </a:lnTo>
                  <a:lnTo>
                    <a:pt x="159280" y="13234"/>
                  </a:lnTo>
                  <a:lnTo>
                    <a:pt x="222250" y="41291"/>
                  </a:lnTo>
                  <a:lnTo>
                    <a:pt x="279400" y="81523"/>
                  </a:lnTo>
                  <a:lnTo>
                    <a:pt x="327026" y="131813"/>
                  </a:lnTo>
                  <a:lnTo>
                    <a:pt x="354013" y="174692"/>
                  </a:lnTo>
                  <a:lnTo>
                    <a:pt x="368830" y="204866"/>
                  </a:lnTo>
                  <a:lnTo>
                    <a:pt x="377826" y="236099"/>
                  </a:lnTo>
                  <a:lnTo>
                    <a:pt x="383117" y="268391"/>
                  </a:lnTo>
                  <a:lnTo>
                    <a:pt x="384176" y="300683"/>
                  </a:lnTo>
                  <a:lnTo>
                    <a:pt x="378884" y="334562"/>
                  </a:lnTo>
                  <a:lnTo>
                    <a:pt x="373063" y="350443"/>
                  </a:lnTo>
                  <a:lnTo>
                    <a:pt x="391584" y="355208"/>
                  </a:lnTo>
                  <a:lnTo>
                    <a:pt x="426509" y="368442"/>
                  </a:lnTo>
                  <a:lnTo>
                    <a:pt x="459317" y="386970"/>
                  </a:lnTo>
                  <a:lnTo>
                    <a:pt x="488950" y="409733"/>
                  </a:lnTo>
                  <a:lnTo>
                    <a:pt x="514880" y="437260"/>
                  </a:lnTo>
                  <a:lnTo>
                    <a:pt x="536046" y="467434"/>
                  </a:lnTo>
                  <a:lnTo>
                    <a:pt x="552980" y="501843"/>
                  </a:lnTo>
                  <a:lnTo>
                    <a:pt x="564621" y="537840"/>
                  </a:lnTo>
                  <a:lnTo>
                    <a:pt x="567796" y="556898"/>
                  </a:lnTo>
                  <a:lnTo>
                    <a:pt x="569913" y="583366"/>
                  </a:lnTo>
                  <a:lnTo>
                    <a:pt x="568855" y="638950"/>
                  </a:lnTo>
                  <a:lnTo>
                    <a:pt x="559859" y="695593"/>
                  </a:lnTo>
                  <a:lnTo>
                    <a:pt x="542926" y="751706"/>
                  </a:lnTo>
                  <a:lnTo>
                    <a:pt x="520171" y="805702"/>
                  </a:lnTo>
                  <a:lnTo>
                    <a:pt x="491596" y="857051"/>
                  </a:lnTo>
                  <a:lnTo>
                    <a:pt x="457730" y="903106"/>
                  </a:lnTo>
                  <a:lnTo>
                    <a:pt x="419101" y="942279"/>
                  </a:lnTo>
                  <a:lnTo>
                    <a:pt x="397405" y="959219"/>
                  </a:lnTo>
                  <a:lnTo>
                    <a:pt x="405871" y="974042"/>
                  </a:lnTo>
                  <a:lnTo>
                    <a:pt x="417513" y="1006333"/>
                  </a:lnTo>
                  <a:lnTo>
                    <a:pt x="422276" y="1041272"/>
                  </a:lnTo>
                  <a:lnTo>
                    <a:pt x="420688" y="1075681"/>
                  </a:lnTo>
                  <a:lnTo>
                    <a:pt x="417513" y="1092091"/>
                  </a:lnTo>
                  <a:lnTo>
                    <a:pt x="413809" y="1107443"/>
                  </a:lnTo>
                  <a:lnTo>
                    <a:pt x="402167" y="1137088"/>
                  </a:lnTo>
                  <a:lnTo>
                    <a:pt x="379413" y="1179967"/>
                  </a:lnTo>
                  <a:lnTo>
                    <a:pt x="337609" y="1232904"/>
                  </a:lnTo>
                  <a:lnTo>
                    <a:pt x="285750" y="1280547"/>
                  </a:lnTo>
                  <a:lnTo>
                    <a:pt x="226484" y="1319191"/>
                  </a:lnTo>
                  <a:lnTo>
                    <a:pt x="162984" y="1349895"/>
                  </a:lnTo>
                  <a:lnTo>
                    <a:pt x="98425" y="1368952"/>
                  </a:lnTo>
                  <a:lnTo>
                    <a:pt x="34396" y="1376363"/>
                  </a:lnTo>
                  <a:lnTo>
                    <a:pt x="3704" y="1374246"/>
                  </a:lnTo>
                  <a:lnTo>
                    <a:pt x="0" y="1372658"/>
                  </a:lnTo>
                  <a:lnTo>
                    <a:pt x="0" y="1365776"/>
                  </a:lnTo>
                  <a:lnTo>
                    <a:pt x="3704" y="1364717"/>
                  </a:lnTo>
                  <a:lnTo>
                    <a:pt x="26459" y="1365776"/>
                  </a:lnTo>
                  <a:lnTo>
                    <a:pt x="70379" y="1362070"/>
                  </a:lnTo>
                  <a:lnTo>
                    <a:pt x="112184" y="1352012"/>
                  </a:lnTo>
                  <a:lnTo>
                    <a:pt x="152400" y="1337719"/>
                  </a:lnTo>
                  <a:lnTo>
                    <a:pt x="190500" y="1318662"/>
                  </a:lnTo>
                  <a:lnTo>
                    <a:pt x="227542" y="1295370"/>
                  </a:lnTo>
                  <a:lnTo>
                    <a:pt x="279400" y="1256196"/>
                  </a:lnTo>
                  <a:lnTo>
                    <a:pt x="311680" y="1225493"/>
                  </a:lnTo>
                  <a:lnTo>
                    <a:pt x="328084" y="1208553"/>
                  </a:lnTo>
                  <a:lnTo>
                    <a:pt x="358776" y="1172026"/>
                  </a:lnTo>
                  <a:lnTo>
                    <a:pt x="384176" y="1131794"/>
                  </a:lnTo>
                  <a:lnTo>
                    <a:pt x="400051" y="1087856"/>
                  </a:lnTo>
                  <a:lnTo>
                    <a:pt x="403226" y="1064035"/>
                  </a:lnTo>
                  <a:lnTo>
                    <a:pt x="403755" y="1046565"/>
                  </a:lnTo>
                  <a:lnTo>
                    <a:pt x="400051" y="1013215"/>
                  </a:lnTo>
                  <a:lnTo>
                    <a:pt x="394759" y="996805"/>
                  </a:lnTo>
                  <a:lnTo>
                    <a:pt x="388409" y="982512"/>
                  </a:lnTo>
                  <a:lnTo>
                    <a:pt x="377826" y="968219"/>
                  </a:lnTo>
                  <a:lnTo>
                    <a:pt x="377826" y="968748"/>
                  </a:lnTo>
                  <a:lnTo>
                    <a:pt x="377296" y="969807"/>
                  </a:lnTo>
                  <a:lnTo>
                    <a:pt x="362480" y="984100"/>
                  </a:lnTo>
                  <a:lnTo>
                    <a:pt x="332846" y="999981"/>
                  </a:lnTo>
                  <a:lnTo>
                    <a:pt x="310621" y="1007921"/>
                  </a:lnTo>
                  <a:lnTo>
                    <a:pt x="288925" y="1010568"/>
                  </a:lnTo>
                  <a:lnTo>
                    <a:pt x="268288" y="1007921"/>
                  </a:lnTo>
                  <a:lnTo>
                    <a:pt x="250825" y="998393"/>
                  </a:lnTo>
                  <a:lnTo>
                    <a:pt x="237067" y="982512"/>
                  </a:lnTo>
                  <a:lnTo>
                    <a:pt x="232305" y="971395"/>
                  </a:lnTo>
                  <a:lnTo>
                    <a:pt x="230188" y="970336"/>
                  </a:lnTo>
                  <a:lnTo>
                    <a:pt x="227013" y="965572"/>
                  </a:lnTo>
                  <a:lnTo>
                    <a:pt x="227542" y="962925"/>
                  </a:lnTo>
                  <a:lnTo>
                    <a:pt x="230717" y="952337"/>
                  </a:lnTo>
                  <a:lnTo>
                    <a:pt x="240242" y="933280"/>
                  </a:lnTo>
                  <a:lnTo>
                    <a:pt x="253471" y="919517"/>
                  </a:lnTo>
                  <a:lnTo>
                    <a:pt x="270405" y="909988"/>
                  </a:lnTo>
                  <a:lnTo>
                    <a:pt x="288925" y="904694"/>
                  </a:lnTo>
                  <a:lnTo>
                    <a:pt x="308505" y="904165"/>
                  </a:lnTo>
                  <a:lnTo>
                    <a:pt x="329142" y="907341"/>
                  </a:lnTo>
                  <a:lnTo>
                    <a:pt x="348721" y="914223"/>
                  </a:lnTo>
                  <a:lnTo>
                    <a:pt x="358246" y="920046"/>
                  </a:lnTo>
                  <a:lnTo>
                    <a:pt x="367771" y="926398"/>
                  </a:lnTo>
                  <a:lnTo>
                    <a:pt x="384705" y="942279"/>
                  </a:lnTo>
                  <a:lnTo>
                    <a:pt x="391584" y="950749"/>
                  </a:lnTo>
                  <a:lnTo>
                    <a:pt x="409046" y="934339"/>
                  </a:lnTo>
                  <a:lnTo>
                    <a:pt x="440267" y="899400"/>
                  </a:lnTo>
                  <a:lnTo>
                    <a:pt x="468313" y="861286"/>
                  </a:lnTo>
                  <a:lnTo>
                    <a:pt x="492655" y="819466"/>
                  </a:lnTo>
                  <a:lnTo>
                    <a:pt x="512763" y="776057"/>
                  </a:lnTo>
                  <a:lnTo>
                    <a:pt x="528638" y="731061"/>
                  </a:lnTo>
                  <a:lnTo>
                    <a:pt x="540809" y="685535"/>
                  </a:lnTo>
                  <a:lnTo>
                    <a:pt x="548746" y="638421"/>
                  </a:lnTo>
                  <a:lnTo>
                    <a:pt x="550863" y="614599"/>
                  </a:lnTo>
                  <a:lnTo>
                    <a:pt x="551392" y="592366"/>
                  </a:lnTo>
                  <a:lnTo>
                    <a:pt x="547159" y="550016"/>
                  </a:lnTo>
                  <a:lnTo>
                    <a:pt x="535517" y="511372"/>
                  </a:lnTo>
                  <a:lnTo>
                    <a:pt x="518055" y="475375"/>
                  </a:lnTo>
                  <a:lnTo>
                    <a:pt x="494242" y="444142"/>
                  </a:lnTo>
                  <a:lnTo>
                    <a:pt x="466196" y="416615"/>
                  </a:lnTo>
                  <a:lnTo>
                    <a:pt x="433388" y="394381"/>
                  </a:lnTo>
                  <a:lnTo>
                    <a:pt x="396876" y="377971"/>
                  </a:lnTo>
                  <a:lnTo>
                    <a:pt x="377296" y="371618"/>
                  </a:lnTo>
                  <a:lnTo>
                    <a:pt x="369359" y="385382"/>
                  </a:lnTo>
                  <a:lnTo>
                    <a:pt x="348192" y="411850"/>
                  </a:lnTo>
                  <a:lnTo>
                    <a:pt x="328084" y="425614"/>
                  </a:lnTo>
                  <a:lnTo>
                    <a:pt x="313796" y="430378"/>
                  </a:lnTo>
                  <a:lnTo>
                    <a:pt x="299509" y="430378"/>
                  </a:lnTo>
                  <a:lnTo>
                    <a:pt x="283634" y="425085"/>
                  </a:lnTo>
                  <a:lnTo>
                    <a:pt x="275696" y="419791"/>
                  </a:lnTo>
                  <a:lnTo>
                    <a:pt x="266700" y="410792"/>
                  </a:lnTo>
                  <a:lnTo>
                    <a:pt x="259292" y="393852"/>
                  </a:lnTo>
                  <a:lnTo>
                    <a:pt x="259821" y="381676"/>
                  </a:lnTo>
                  <a:lnTo>
                    <a:pt x="261938" y="375324"/>
                  </a:lnTo>
                  <a:lnTo>
                    <a:pt x="268817" y="364736"/>
                  </a:lnTo>
                  <a:lnTo>
                    <a:pt x="290513" y="354149"/>
                  </a:lnTo>
                  <a:lnTo>
                    <a:pt x="302684" y="352031"/>
                  </a:lnTo>
                  <a:lnTo>
                    <a:pt x="303742" y="348326"/>
                  </a:lnTo>
                  <a:lnTo>
                    <a:pt x="308505" y="346738"/>
                  </a:lnTo>
                  <a:lnTo>
                    <a:pt x="334963" y="345150"/>
                  </a:lnTo>
                  <a:lnTo>
                    <a:pt x="360892" y="348326"/>
                  </a:lnTo>
                  <a:lnTo>
                    <a:pt x="365126" y="331915"/>
                  </a:lnTo>
                  <a:lnTo>
                    <a:pt x="367771" y="300153"/>
                  </a:lnTo>
                  <a:lnTo>
                    <a:pt x="366184" y="270508"/>
                  </a:lnTo>
                  <a:lnTo>
                    <a:pt x="360363" y="241393"/>
                  </a:lnTo>
                  <a:lnTo>
                    <a:pt x="345017" y="201161"/>
                  </a:lnTo>
                  <a:lnTo>
                    <a:pt x="311680" y="149283"/>
                  </a:lnTo>
                  <a:lnTo>
                    <a:pt x="289455" y="123343"/>
                  </a:lnTo>
                  <a:lnTo>
                    <a:pt x="266700" y="98992"/>
                  </a:lnTo>
                  <a:lnTo>
                    <a:pt x="215371" y="59290"/>
                  </a:lnTo>
                  <a:lnTo>
                    <a:pt x="173038" y="38644"/>
                  </a:lnTo>
                  <a:lnTo>
                    <a:pt x="142346" y="28057"/>
                  </a:lnTo>
                  <a:lnTo>
                    <a:pt x="111125" y="22234"/>
                  </a:lnTo>
                  <a:lnTo>
                    <a:pt x="78317" y="19587"/>
                  </a:lnTo>
                  <a:lnTo>
                    <a:pt x="61913" y="20646"/>
                  </a:lnTo>
                  <a:lnTo>
                    <a:pt x="57150" y="19587"/>
                  </a:lnTo>
                  <a:lnTo>
                    <a:pt x="52388" y="14293"/>
                  </a:lnTo>
                  <a:lnTo>
                    <a:pt x="52388" y="6882"/>
                  </a:lnTo>
                  <a:lnTo>
                    <a:pt x="57150" y="1588"/>
                  </a:lnTo>
                  <a:lnTo>
                    <a:pt x="61913" y="1059"/>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3" name="Freeform: Shape 6">
              <a:extLst>
                <a:ext uri="{FF2B5EF4-FFF2-40B4-BE49-F238E27FC236}">
                  <a16:creationId xmlns:a16="http://schemas.microsoft.com/office/drawing/2014/main" id="{F2CE8634-1F67-2E91-1EB3-70138B572698}"/>
                </a:ext>
              </a:extLst>
            </p:cNvPr>
            <p:cNvSpPr>
              <a:spLocks/>
            </p:cNvSpPr>
            <p:nvPr/>
          </p:nvSpPr>
          <p:spPr bwMode="auto">
            <a:xfrm>
              <a:off x="5346116" y="2712027"/>
              <a:ext cx="1319213" cy="450850"/>
            </a:xfrm>
            <a:custGeom>
              <a:avLst/>
              <a:gdLst>
                <a:gd name="connsiteX0" fmla="*/ 340949 w 1319213"/>
                <a:gd name="connsiteY0" fmla="*/ 307975 h 450850"/>
                <a:gd name="connsiteX1" fmla="*/ 333987 w 1319213"/>
                <a:gd name="connsiteY1" fmla="*/ 321671 h 450850"/>
                <a:gd name="connsiteX2" fmla="*/ 327025 w 1319213"/>
                <a:gd name="connsiteY2" fmla="*/ 350643 h 450850"/>
                <a:gd name="connsiteX3" fmla="*/ 330239 w 1319213"/>
                <a:gd name="connsiteY3" fmla="*/ 379088 h 450850"/>
                <a:gd name="connsiteX4" fmla="*/ 344698 w 1319213"/>
                <a:gd name="connsiteY4" fmla="*/ 408587 h 450850"/>
                <a:gd name="connsiteX5" fmla="*/ 358087 w 1319213"/>
                <a:gd name="connsiteY5" fmla="*/ 423336 h 450850"/>
                <a:gd name="connsiteX6" fmla="*/ 359693 w 1319213"/>
                <a:gd name="connsiteY6" fmla="*/ 422283 h 450850"/>
                <a:gd name="connsiteX7" fmla="*/ 361300 w 1319213"/>
                <a:gd name="connsiteY7" fmla="*/ 423863 h 450850"/>
                <a:gd name="connsiteX8" fmla="*/ 378973 w 1319213"/>
                <a:gd name="connsiteY8" fmla="*/ 423336 h 450850"/>
                <a:gd name="connsiteX9" fmla="*/ 403608 w 1319213"/>
                <a:gd name="connsiteY9" fmla="*/ 417015 h 450850"/>
                <a:gd name="connsiteX10" fmla="*/ 415925 w 1319213"/>
                <a:gd name="connsiteY10" fmla="*/ 405953 h 450850"/>
                <a:gd name="connsiteX11" fmla="*/ 414854 w 1319213"/>
                <a:gd name="connsiteY11" fmla="*/ 389097 h 450850"/>
                <a:gd name="connsiteX12" fmla="*/ 409499 w 1319213"/>
                <a:gd name="connsiteY12" fmla="*/ 378561 h 450850"/>
                <a:gd name="connsiteX13" fmla="*/ 406821 w 1319213"/>
                <a:gd name="connsiteY13" fmla="*/ 365392 h 450850"/>
                <a:gd name="connsiteX14" fmla="*/ 393432 w 1319213"/>
                <a:gd name="connsiteY14" fmla="*/ 343795 h 450850"/>
                <a:gd name="connsiteX15" fmla="*/ 382722 w 1319213"/>
                <a:gd name="connsiteY15" fmla="*/ 334313 h 450850"/>
                <a:gd name="connsiteX16" fmla="*/ 362907 w 1319213"/>
                <a:gd name="connsiteY16" fmla="*/ 319564 h 450850"/>
                <a:gd name="connsiteX17" fmla="*/ 773971 w 1319213"/>
                <a:gd name="connsiteY17" fmla="*/ 165100 h 450850"/>
                <a:gd name="connsiteX18" fmla="*/ 762407 w 1319213"/>
                <a:gd name="connsiteY18" fmla="*/ 179388 h 450850"/>
                <a:gd name="connsiteX19" fmla="*/ 747165 w 1319213"/>
                <a:gd name="connsiteY19" fmla="*/ 208492 h 450850"/>
                <a:gd name="connsiteX20" fmla="*/ 744537 w 1319213"/>
                <a:gd name="connsiteY20" fmla="*/ 230188 h 450850"/>
                <a:gd name="connsiteX21" fmla="*/ 746640 w 1319213"/>
                <a:gd name="connsiteY21" fmla="*/ 243946 h 450850"/>
                <a:gd name="connsiteX22" fmla="*/ 753472 w 1319213"/>
                <a:gd name="connsiteY22" fmla="*/ 257175 h 450850"/>
                <a:gd name="connsiteX23" fmla="*/ 765035 w 1319213"/>
                <a:gd name="connsiteY23" fmla="*/ 269346 h 450850"/>
                <a:gd name="connsiteX24" fmla="*/ 772394 w 1319213"/>
                <a:gd name="connsiteY24" fmla="*/ 274638 h 450850"/>
                <a:gd name="connsiteX25" fmla="*/ 783957 w 1319213"/>
                <a:gd name="connsiteY25" fmla="*/ 276225 h 450850"/>
                <a:gd name="connsiteX26" fmla="*/ 802878 w 1319213"/>
                <a:gd name="connsiteY26" fmla="*/ 268288 h 450850"/>
                <a:gd name="connsiteX27" fmla="*/ 816018 w 1319213"/>
                <a:gd name="connsiteY27" fmla="*/ 253471 h 450850"/>
                <a:gd name="connsiteX28" fmla="*/ 822325 w 1319213"/>
                <a:gd name="connsiteY28" fmla="*/ 233363 h 450850"/>
                <a:gd name="connsiteX29" fmla="*/ 822325 w 1319213"/>
                <a:gd name="connsiteY29" fmla="*/ 222779 h 450850"/>
                <a:gd name="connsiteX30" fmla="*/ 820748 w 1319213"/>
                <a:gd name="connsiteY30" fmla="*/ 213783 h 450850"/>
                <a:gd name="connsiteX31" fmla="*/ 812339 w 1319213"/>
                <a:gd name="connsiteY31" fmla="*/ 196850 h 450850"/>
                <a:gd name="connsiteX32" fmla="*/ 793418 w 1319213"/>
                <a:gd name="connsiteY32" fmla="*/ 176213 h 450850"/>
                <a:gd name="connsiteX33" fmla="*/ 778175 w 1319213"/>
                <a:gd name="connsiteY33" fmla="*/ 165629 h 450850"/>
                <a:gd name="connsiteX34" fmla="*/ 776073 w 1319213"/>
                <a:gd name="connsiteY34" fmla="*/ 165100 h 450850"/>
                <a:gd name="connsiteX35" fmla="*/ 1134153 w 1319213"/>
                <a:gd name="connsiteY35" fmla="*/ 0 h 450850"/>
                <a:gd name="connsiteX36" fmla="*/ 1188614 w 1319213"/>
                <a:gd name="connsiteY36" fmla="*/ 5298 h 450850"/>
                <a:gd name="connsiteX37" fmla="*/ 1241488 w 1319213"/>
                <a:gd name="connsiteY37" fmla="*/ 17483 h 450850"/>
                <a:gd name="connsiteX38" fmla="*/ 1291719 w 1319213"/>
                <a:gd name="connsiteY38" fmla="*/ 37615 h 450850"/>
                <a:gd name="connsiteX39" fmla="*/ 1314983 w 1319213"/>
                <a:gd name="connsiteY39" fmla="*/ 50330 h 450850"/>
                <a:gd name="connsiteX40" fmla="*/ 1319213 w 1319213"/>
                <a:gd name="connsiteY40" fmla="*/ 53509 h 450850"/>
                <a:gd name="connsiteX41" fmla="*/ 1314983 w 1319213"/>
                <a:gd name="connsiteY41" fmla="*/ 60926 h 450850"/>
                <a:gd name="connsiteX42" fmla="*/ 1310753 w 1319213"/>
                <a:gd name="connsiteY42" fmla="*/ 60926 h 450850"/>
                <a:gd name="connsiteX43" fmla="*/ 1273213 w 1319213"/>
                <a:gd name="connsiteY43" fmla="*/ 48741 h 450850"/>
                <a:gd name="connsiteX44" fmla="*/ 1198660 w 1319213"/>
                <a:gd name="connsiteY44" fmla="*/ 29668 h 450850"/>
                <a:gd name="connsiteX45" fmla="*/ 1123578 w 1319213"/>
                <a:gd name="connsiteY45" fmla="*/ 20662 h 450850"/>
                <a:gd name="connsiteX46" fmla="*/ 1047439 w 1319213"/>
                <a:gd name="connsiteY46" fmla="*/ 22781 h 450850"/>
                <a:gd name="connsiteX47" fmla="*/ 1007784 w 1319213"/>
                <a:gd name="connsiteY47" fmla="*/ 30728 h 450850"/>
                <a:gd name="connsiteX48" fmla="*/ 972887 w 1319213"/>
                <a:gd name="connsiteY48" fmla="*/ 39204 h 450850"/>
                <a:gd name="connsiteX49" fmla="*/ 904150 w 1319213"/>
                <a:gd name="connsiteY49" fmla="*/ 65694 h 450850"/>
                <a:gd name="connsiteX50" fmla="*/ 872426 w 1319213"/>
                <a:gd name="connsiteY50" fmla="*/ 82647 h 450850"/>
                <a:gd name="connsiteX51" fmla="*/ 854448 w 1319213"/>
                <a:gd name="connsiteY51" fmla="*/ 93773 h 450850"/>
                <a:gd name="connsiteX52" fmla="*/ 808448 w 1319213"/>
                <a:gd name="connsiteY52" fmla="*/ 128739 h 450850"/>
                <a:gd name="connsiteX53" fmla="*/ 785183 w 1319213"/>
                <a:gd name="connsiteY53" fmla="*/ 150990 h 450850"/>
                <a:gd name="connsiteX54" fmla="*/ 797344 w 1319213"/>
                <a:gd name="connsiteY54" fmla="*/ 157877 h 450850"/>
                <a:gd name="connsiteX55" fmla="*/ 817965 w 1319213"/>
                <a:gd name="connsiteY55" fmla="*/ 176420 h 450850"/>
                <a:gd name="connsiteX56" fmla="*/ 833299 w 1319213"/>
                <a:gd name="connsiteY56" fmla="*/ 199201 h 450850"/>
                <a:gd name="connsiteX57" fmla="*/ 839644 w 1319213"/>
                <a:gd name="connsiteY57" fmla="*/ 225690 h 450850"/>
                <a:gd name="connsiteX58" fmla="*/ 837000 w 1319213"/>
                <a:gd name="connsiteY58" fmla="*/ 239465 h 450850"/>
                <a:gd name="connsiteX59" fmla="*/ 834885 w 1319213"/>
                <a:gd name="connsiteY59" fmla="*/ 247941 h 450850"/>
                <a:gd name="connsiteX60" fmla="*/ 825896 w 1319213"/>
                <a:gd name="connsiteY60" fmla="*/ 263305 h 450850"/>
                <a:gd name="connsiteX61" fmla="*/ 813735 w 1319213"/>
                <a:gd name="connsiteY61" fmla="*/ 275490 h 450850"/>
                <a:gd name="connsiteX62" fmla="*/ 797344 w 1319213"/>
                <a:gd name="connsiteY62" fmla="*/ 282377 h 450850"/>
                <a:gd name="connsiteX63" fmla="*/ 789413 w 1319213"/>
                <a:gd name="connsiteY63" fmla="*/ 283967 h 450850"/>
                <a:gd name="connsiteX64" fmla="*/ 790999 w 1319213"/>
                <a:gd name="connsiteY64" fmla="*/ 286616 h 450850"/>
                <a:gd name="connsiteX65" fmla="*/ 786769 w 1319213"/>
                <a:gd name="connsiteY65" fmla="*/ 292973 h 450850"/>
                <a:gd name="connsiteX66" fmla="*/ 782539 w 1319213"/>
                <a:gd name="connsiteY66" fmla="*/ 292973 h 450850"/>
                <a:gd name="connsiteX67" fmla="*/ 774080 w 1319213"/>
                <a:gd name="connsiteY67" fmla="*/ 290324 h 450850"/>
                <a:gd name="connsiteX68" fmla="*/ 759275 w 1319213"/>
                <a:gd name="connsiteY68" fmla="*/ 282377 h 450850"/>
                <a:gd name="connsiteX69" fmla="*/ 742884 w 1319213"/>
                <a:gd name="connsiteY69" fmla="*/ 265424 h 450850"/>
                <a:gd name="connsiteX70" fmla="*/ 732309 w 1319213"/>
                <a:gd name="connsiteY70" fmla="*/ 236286 h 450850"/>
                <a:gd name="connsiteX71" fmla="*/ 732309 w 1319213"/>
                <a:gd name="connsiteY71" fmla="*/ 203439 h 450850"/>
                <a:gd name="connsiteX72" fmla="*/ 737596 w 1319213"/>
                <a:gd name="connsiteY72" fmla="*/ 187015 h 450850"/>
                <a:gd name="connsiteX73" fmla="*/ 743412 w 1319213"/>
                <a:gd name="connsiteY73" fmla="*/ 173241 h 450850"/>
                <a:gd name="connsiteX74" fmla="*/ 751872 w 1319213"/>
                <a:gd name="connsiteY74" fmla="*/ 159996 h 450850"/>
                <a:gd name="connsiteX75" fmla="*/ 720148 w 1319213"/>
                <a:gd name="connsiteY75" fmla="*/ 156288 h 450850"/>
                <a:gd name="connsiteX76" fmla="*/ 656699 w 1319213"/>
                <a:gd name="connsiteY76" fmla="*/ 153109 h 450850"/>
                <a:gd name="connsiteX77" fmla="*/ 593778 w 1319213"/>
                <a:gd name="connsiteY77" fmla="*/ 158937 h 450850"/>
                <a:gd name="connsiteX78" fmla="*/ 531387 w 1319213"/>
                <a:gd name="connsiteY78" fmla="*/ 171652 h 450850"/>
                <a:gd name="connsiteX79" fmla="*/ 500720 w 1319213"/>
                <a:gd name="connsiteY79" fmla="*/ 182247 h 450850"/>
                <a:gd name="connsiteX80" fmla="*/ 482742 w 1319213"/>
                <a:gd name="connsiteY80" fmla="*/ 190194 h 450850"/>
                <a:gd name="connsiteX81" fmla="*/ 442029 w 1319213"/>
                <a:gd name="connsiteY81" fmla="*/ 210326 h 450850"/>
                <a:gd name="connsiteX82" fmla="*/ 401845 w 1319213"/>
                <a:gd name="connsiteY82" fmla="*/ 238935 h 450850"/>
                <a:gd name="connsiteX83" fmla="*/ 366948 w 1319213"/>
                <a:gd name="connsiteY83" fmla="*/ 271252 h 450850"/>
                <a:gd name="connsiteX84" fmla="*/ 352143 w 1319213"/>
                <a:gd name="connsiteY84" fmla="*/ 289794 h 450850"/>
                <a:gd name="connsiteX85" fmla="*/ 375936 w 1319213"/>
                <a:gd name="connsiteY85" fmla="*/ 303569 h 450850"/>
                <a:gd name="connsiteX86" fmla="*/ 395500 w 1319213"/>
                <a:gd name="connsiteY86" fmla="*/ 321052 h 450850"/>
                <a:gd name="connsiteX87" fmla="*/ 405546 w 1319213"/>
                <a:gd name="connsiteY87" fmla="*/ 331648 h 450850"/>
                <a:gd name="connsiteX88" fmla="*/ 422466 w 1319213"/>
                <a:gd name="connsiteY88" fmla="*/ 357607 h 450850"/>
                <a:gd name="connsiteX89" fmla="*/ 431983 w 1319213"/>
                <a:gd name="connsiteY89" fmla="*/ 387276 h 450850"/>
                <a:gd name="connsiteX90" fmla="*/ 431454 w 1319213"/>
                <a:gd name="connsiteY90" fmla="*/ 410056 h 450850"/>
                <a:gd name="connsiteX91" fmla="*/ 426696 w 1319213"/>
                <a:gd name="connsiteY91" fmla="*/ 424891 h 450850"/>
                <a:gd name="connsiteX92" fmla="*/ 422466 w 1319213"/>
                <a:gd name="connsiteY92" fmla="*/ 431778 h 450850"/>
                <a:gd name="connsiteX93" fmla="*/ 417178 w 1319213"/>
                <a:gd name="connsiteY93" fmla="*/ 438665 h 450850"/>
                <a:gd name="connsiteX94" fmla="*/ 403960 w 1319213"/>
                <a:gd name="connsiteY94" fmla="*/ 446612 h 450850"/>
                <a:gd name="connsiteX95" fmla="*/ 390212 w 1319213"/>
                <a:gd name="connsiteY95" fmla="*/ 450850 h 450850"/>
                <a:gd name="connsiteX96" fmla="*/ 376465 w 1319213"/>
                <a:gd name="connsiteY96" fmla="*/ 448201 h 450850"/>
                <a:gd name="connsiteX97" fmla="*/ 370649 w 1319213"/>
                <a:gd name="connsiteY97" fmla="*/ 444493 h 450850"/>
                <a:gd name="connsiteX98" fmla="*/ 366948 w 1319213"/>
                <a:gd name="connsiteY98" fmla="*/ 447671 h 450850"/>
                <a:gd name="connsiteX99" fmla="*/ 362189 w 1319213"/>
                <a:gd name="connsiteY99" fmla="*/ 446082 h 450850"/>
                <a:gd name="connsiteX100" fmla="*/ 353200 w 1319213"/>
                <a:gd name="connsiteY100" fmla="*/ 438665 h 450850"/>
                <a:gd name="connsiteX101" fmla="*/ 337867 w 1319213"/>
                <a:gd name="connsiteY101" fmla="*/ 422242 h 450850"/>
                <a:gd name="connsiteX102" fmla="*/ 322005 w 1319213"/>
                <a:gd name="connsiteY102" fmla="*/ 395752 h 450850"/>
                <a:gd name="connsiteX103" fmla="*/ 315131 w 1319213"/>
                <a:gd name="connsiteY103" fmla="*/ 358667 h 450850"/>
                <a:gd name="connsiteX104" fmla="*/ 320418 w 1319213"/>
                <a:gd name="connsiteY104" fmla="*/ 319463 h 450850"/>
                <a:gd name="connsiteX105" fmla="*/ 327821 w 1319213"/>
                <a:gd name="connsiteY105" fmla="*/ 300390 h 450850"/>
                <a:gd name="connsiteX106" fmla="*/ 304556 w 1319213"/>
                <a:gd name="connsiteY106" fmla="*/ 291914 h 450850"/>
                <a:gd name="connsiteX107" fmla="*/ 255912 w 1319213"/>
                <a:gd name="connsiteY107" fmla="*/ 280788 h 450850"/>
                <a:gd name="connsiteX108" fmla="*/ 231061 w 1319213"/>
                <a:gd name="connsiteY108" fmla="*/ 277609 h 450850"/>
                <a:gd name="connsiteX109" fmla="*/ 201451 w 1319213"/>
                <a:gd name="connsiteY109" fmla="*/ 275490 h 450850"/>
                <a:gd name="connsiteX110" fmla="*/ 145933 w 1319213"/>
                <a:gd name="connsiteY110" fmla="*/ 278139 h 450850"/>
                <a:gd name="connsiteX111" fmla="*/ 91473 w 1319213"/>
                <a:gd name="connsiteY111" fmla="*/ 288205 h 450850"/>
                <a:gd name="connsiteX112" fmla="*/ 38070 w 1319213"/>
                <a:gd name="connsiteY112" fmla="*/ 304099 h 450850"/>
                <a:gd name="connsiteX113" fmla="*/ 10575 w 1319213"/>
                <a:gd name="connsiteY113" fmla="*/ 314165 h 450850"/>
                <a:gd name="connsiteX114" fmla="*/ 6874 w 1319213"/>
                <a:gd name="connsiteY114" fmla="*/ 314695 h 450850"/>
                <a:gd name="connsiteX115" fmla="*/ 2115 w 1319213"/>
                <a:gd name="connsiteY115" fmla="*/ 312046 h 450850"/>
                <a:gd name="connsiteX116" fmla="*/ 0 w 1319213"/>
                <a:gd name="connsiteY116" fmla="*/ 306748 h 450850"/>
                <a:gd name="connsiteX117" fmla="*/ 1586 w 1319213"/>
                <a:gd name="connsiteY117" fmla="*/ 300390 h 450850"/>
                <a:gd name="connsiteX118" fmla="*/ 3701 w 1319213"/>
                <a:gd name="connsiteY118" fmla="*/ 298271 h 450850"/>
                <a:gd name="connsiteX119" fmla="*/ 20621 w 1319213"/>
                <a:gd name="connsiteY119" fmla="*/ 289265 h 450850"/>
                <a:gd name="connsiteX120" fmla="*/ 58691 w 1319213"/>
                <a:gd name="connsiteY120" fmla="*/ 273901 h 450850"/>
                <a:gd name="connsiteX121" fmla="*/ 99404 w 1319213"/>
                <a:gd name="connsiteY121" fmla="*/ 262245 h 450850"/>
                <a:gd name="connsiteX122" fmla="*/ 142761 w 1319213"/>
                <a:gd name="connsiteY122" fmla="*/ 254828 h 450850"/>
                <a:gd name="connsiteX123" fmla="*/ 187704 w 1319213"/>
                <a:gd name="connsiteY123" fmla="*/ 252709 h 450850"/>
                <a:gd name="connsiteX124" fmla="*/ 232647 w 1319213"/>
                <a:gd name="connsiteY124" fmla="*/ 253769 h 450850"/>
                <a:gd name="connsiteX125" fmla="*/ 277061 w 1319213"/>
                <a:gd name="connsiteY125" fmla="*/ 260656 h 450850"/>
                <a:gd name="connsiteX126" fmla="*/ 318303 w 1319213"/>
                <a:gd name="connsiteY126" fmla="*/ 272841 h 450850"/>
                <a:gd name="connsiteX127" fmla="*/ 337338 w 1319213"/>
                <a:gd name="connsiteY127" fmla="*/ 281318 h 450850"/>
                <a:gd name="connsiteX128" fmla="*/ 348442 w 1319213"/>
                <a:gd name="connsiteY128" fmla="*/ 263305 h 450850"/>
                <a:gd name="connsiteX129" fmla="*/ 378051 w 1319213"/>
                <a:gd name="connsiteY129" fmla="*/ 230988 h 450850"/>
                <a:gd name="connsiteX130" fmla="*/ 394971 w 1319213"/>
                <a:gd name="connsiteY130" fmla="*/ 217213 h 450850"/>
                <a:gd name="connsiteX131" fmla="*/ 414006 w 1319213"/>
                <a:gd name="connsiteY131" fmla="*/ 203439 h 450850"/>
                <a:gd name="connsiteX132" fmla="*/ 455776 w 1319213"/>
                <a:gd name="connsiteY132" fmla="*/ 180658 h 450850"/>
                <a:gd name="connsiteX133" fmla="*/ 500191 w 1319213"/>
                <a:gd name="connsiteY133" fmla="*/ 162645 h 450850"/>
                <a:gd name="connsiteX134" fmla="*/ 546191 w 1319213"/>
                <a:gd name="connsiteY134" fmla="*/ 148871 h 450850"/>
                <a:gd name="connsiteX135" fmla="*/ 593778 w 1319213"/>
                <a:gd name="connsiteY135" fmla="*/ 139864 h 450850"/>
                <a:gd name="connsiteX136" fmla="*/ 641365 w 1319213"/>
                <a:gd name="connsiteY136" fmla="*/ 135626 h 450850"/>
                <a:gd name="connsiteX137" fmla="*/ 690009 w 1319213"/>
                <a:gd name="connsiteY137" fmla="*/ 137215 h 450850"/>
                <a:gd name="connsiteX138" fmla="*/ 737596 w 1319213"/>
                <a:gd name="connsiteY138" fmla="*/ 143573 h 450850"/>
                <a:gd name="connsiteX139" fmla="*/ 760861 w 1319213"/>
                <a:gd name="connsiteY139" fmla="*/ 147811 h 450850"/>
                <a:gd name="connsiteX140" fmla="*/ 774080 w 1319213"/>
                <a:gd name="connsiteY140" fmla="*/ 131917 h 450850"/>
                <a:gd name="connsiteX141" fmla="*/ 805804 w 1319213"/>
                <a:gd name="connsiteY141" fmla="*/ 103309 h 450850"/>
                <a:gd name="connsiteX142" fmla="*/ 860793 w 1319213"/>
                <a:gd name="connsiteY142" fmla="*/ 67283 h 450850"/>
                <a:gd name="connsiteX143" fmla="*/ 895690 w 1319213"/>
                <a:gd name="connsiteY143" fmla="*/ 49800 h 450850"/>
                <a:gd name="connsiteX144" fmla="*/ 919484 w 1319213"/>
                <a:gd name="connsiteY144" fmla="*/ 38145 h 450850"/>
                <a:gd name="connsiteX145" fmla="*/ 970243 w 1319213"/>
                <a:gd name="connsiteY145" fmla="*/ 20662 h 450850"/>
                <a:gd name="connsiteX146" fmla="*/ 1023646 w 1319213"/>
                <a:gd name="connsiteY146" fmla="*/ 7947 h 450850"/>
                <a:gd name="connsiteX147" fmla="*/ 1078635 w 1319213"/>
                <a:gd name="connsiteY147" fmla="*/ 106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319213" h="450850">
                  <a:moveTo>
                    <a:pt x="340949" y="307975"/>
                  </a:moveTo>
                  <a:lnTo>
                    <a:pt x="333987" y="321671"/>
                  </a:lnTo>
                  <a:lnTo>
                    <a:pt x="327025" y="350643"/>
                  </a:lnTo>
                  <a:lnTo>
                    <a:pt x="330239" y="379088"/>
                  </a:lnTo>
                  <a:lnTo>
                    <a:pt x="344698" y="408587"/>
                  </a:lnTo>
                  <a:lnTo>
                    <a:pt x="358087" y="423336"/>
                  </a:lnTo>
                  <a:lnTo>
                    <a:pt x="359693" y="422283"/>
                  </a:lnTo>
                  <a:lnTo>
                    <a:pt x="361300" y="423863"/>
                  </a:lnTo>
                  <a:lnTo>
                    <a:pt x="378973" y="423336"/>
                  </a:lnTo>
                  <a:lnTo>
                    <a:pt x="403608" y="417015"/>
                  </a:lnTo>
                  <a:lnTo>
                    <a:pt x="415925" y="405953"/>
                  </a:lnTo>
                  <a:lnTo>
                    <a:pt x="414854" y="389097"/>
                  </a:lnTo>
                  <a:lnTo>
                    <a:pt x="409499" y="378561"/>
                  </a:lnTo>
                  <a:lnTo>
                    <a:pt x="406821" y="365392"/>
                  </a:lnTo>
                  <a:lnTo>
                    <a:pt x="393432" y="343795"/>
                  </a:lnTo>
                  <a:lnTo>
                    <a:pt x="382722" y="334313"/>
                  </a:lnTo>
                  <a:lnTo>
                    <a:pt x="362907" y="319564"/>
                  </a:lnTo>
                  <a:close/>
                  <a:moveTo>
                    <a:pt x="773971" y="165100"/>
                  </a:moveTo>
                  <a:lnTo>
                    <a:pt x="762407" y="179388"/>
                  </a:lnTo>
                  <a:lnTo>
                    <a:pt x="747165" y="208492"/>
                  </a:lnTo>
                  <a:lnTo>
                    <a:pt x="744537" y="230188"/>
                  </a:lnTo>
                  <a:lnTo>
                    <a:pt x="746640" y="243946"/>
                  </a:lnTo>
                  <a:lnTo>
                    <a:pt x="753472" y="257175"/>
                  </a:lnTo>
                  <a:lnTo>
                    <a:pt x="765035" y="269346"/>
                  </a:lnTo>
                  <a:lnTo>
                    <a:pt x="772394" y="274638"/>
                  </a:lnTo>
                  <a:lnTo>
                    <a:pt x="783957" y="276225"/>
                  </a:lnTo>
                  <a:lnTo>
                    <a:pt x="802878" y="268288"/>
                  </a:lnTo>
                  <a:lnTo>
                    <a:pt x="816018" y="253471"/>
                  </a:lnTo>
                  <a:lnTo>
                    <a:pt x="822325" y="233363"/>
                  </a:lnTo>
                  <a:lnTo>
                    <a:pt x="822325" y="222779"/>
                  </a:lnTo>
                  <a:lnTo>
                    <a:pt x="820748" y="213783"/>
                  </a:lnTo>
                  <a:lnTo>
                    <a:pt x="812339" y="196850"/>
                  </a:lnTo>
                  <a:lnTo>
                    <a:pt x="793418" y="176213"/>
                  </a:lnTo>
                  <a:lnTo>
                    <a:pt x="778175" y="165629"/>
                  </a:lnTo>
                  <a:lnTo>
                    <a:pt x="776073" y="165100"/>
                  </a:lnTo>
                  <a:close/>
                  <a:moveTo>
                    <a:pt x="1134153" y="0"/>
                  </a:moveTo>
                  <a:lnTo>
                    <a:pt x="1188614" y="5298"/>
                  </a:lnTo>
                  <a:lnTo>
                    <a:pt x="1241488" y="17483"/>
                  </a:lnTo>
                  <a:lnTo>
                    <a:pt x="1291719" y="37615"/>
                  </a:lnTo>
                  <a:lnTo>
                    <a:pt x="1314983" y="50330"/>
                  </a:lnTo>
                  <a:lnTo>
                    <a:pt x="1319213" y="53509"/>
                  </a:lnTo>
                  <a:lnTo>
                    <a:pt x="1314983" y="60926"/>
                  </a:lnTo>
                  <a:lnTo>
                    <a:pt x="1310753" y="60926"/>
                  </a:lnTo>
                  <a:lnTo>
                    <a:pt x="1273213" y="48741"/>
                  </a:lnTo>
                  <a:lnTo>
                    <a:pt x="1198660" y="29668"/>
                  </a:lnTo>
                  <a:lnTo>
                    <a:pt x="1123578" y="20662"/>
                  </a:lnTo>
                  <a:lnTo>
                    <a:pt x="1047439" y="22781"/>
                  </a:lnTo>
                  <a:lnTo>
                    <a:pt x="1007784" y="30728"/>
                  </a:lnTo>
                  <a:lnTo>
                    <a:pt x="972887" y="39204"/>
                  </a:lnTo>
                  <a:lnTo>
                    <a:pt x="904150" y="65694"/>
                  </a:lnTo>
                  <a:lnTo>
                    <a:pt x="872426" y="82647"/>
                  </a:lnTo>
                  <a:lnTo>
                    <a:pt x="854448" y="93773"/>
                  </a:lnTo>
                  <a:lnTo>
                    <a:pt x="808448" y="128739"/>
                  </a:lnTo>
                  <a:lnTo>
                    <a:pt x="785183" y="150990"/>
                  </a:lnTo>
                  <a:lnTo>
                    <a:pt x="797344" y="157877"/>
                  </a:lnTo>
                  <a:lnTo>
                    <a:pt x="817965" y="176420"/>
                  </a:lnTo>
                  <a:lnTo>
                    <a:pt x="833299" y="199201"/>
                  </a:lnTo>
                  <a:lnTo>
                    <a:pt x="839644" y="225690"/>
                  </a:lnTo>
                  <a:lnTo>
                    <a:pt x="837000" y="239465"/>
                  </a:lnTo>
                  <a:lnTo>
                    <a:pt x="834885" y="247941"/>
                  </a:lnTo>
                  <a:lnTo>
                    <a:pt x="825896" y="263305"/>
                  </a:lnTo>
                  <a:lnTo>
                    <a:pt x="813735" y="275490"/>
                  </a:lnTo>
                  <a:lnTo>
                    <a:pt x="797344" y="282377"/>
                  </a:lnTo>
                  <a:lnTo>
                    <a:pt x="789413" y="283967"/>
                  </a:lnTo>
                  <a:lnTo>
                    <a:pt x="790999" y="286616"/>
                  </a:lnTo>
                  <a:lnTo>
                    <a:pt x="786769" y="292973"/>
                  </a:lnTo>
                  <a:lnTo>
                    <a:pt x="782539" y="292973"/>
                  </a:lnTo>
                  <a:lnTo>
                    <a:pt x="774080" y="290324"/>
                  </a:lnTo>
                  <a:lnTo>
                    <a:pt x="759275" y="282377"/>
                  </a:lnTo>
                  <a:lnTo>
                    <a:pt x="742884" y="265424"/>
                  </a:lnTo>
                  <a:lnTo>
                    <a:pt x="732309" y="236286"/>
                  </a:lnTo>
                  <a:lnTo>
                    <a:pt x="732309" y="203439"/>
                  </a:lnTo>
                  <a:lnTo>
                    <a:pt x="737596" y="187015"/>
                  </a:lnTo>
                  <a:lnTo>
                    <a:pt x="743412" y="173241"/>
                  </a:lnTo>
                  <a:lnTo>
                    <a:pt x="751872" y="159996"/>
                  </a:lnTo>
                  <a:lnTo>
                    <a:pt x="720148" y="156288"/>
                  </a:lnTo>
                  <a:lnTo>
                    <a:pt x="656699" y="153109"/>
                  </a:lnTo>
                  <a:lnTo>
                    <a:pt x="593778" y="158937"/>
                  </a:lnTo>
                  <a:lnTo>
                    <a:pt x="531387" y="171652"/>
                  </a:lnTo>
                  <a:lnTo>
                    <a:pt x="500720" y="182247"/>
                  </a:lnTo>
                  <a:lnTo>
                    <a:pt x="482742" y="190194"/>
                  </a:lnTo>
                  <a:lnTo>
                    <a:pt x="442029" y="210326"/>
                  </a:lnTo>
                  <a:lnTo>
                    <a:pt x="401845" y="238935"/>
                  </a:lnTo>
                  <a:lnTo>
                    <a:pt x="366948" y="271252"/>
                  </a:lnTo>
                  <a:lnTo>
                    <a:pt x="352143" y="289794"/>
                  </a:lnTo>
                  <a:lnTo>
                    <a:pt x="375936" y="303569"/>
                  </a:lnTo>
                  <a:lnTo>
                    <a:pt x="395500" y="321052"/>
                  </a:lnTo>
                  <a:lnTo>
                    <a:pt x="405546" y="331648"/>
                  </a:lnTo>
                  <a:lnTo>
                    <a:pt x="422466" y="357607"/>
                  </a:lnTo>
                  <a:lnTo>
                    <a:pt x="431983" y="387276"/>
                  </a:lnTo>
                  <a:lnTo>
                    <a:pt x="431454" y="410056"/>
                  </a:lnTo>
                  <a:lnTo>
                    <a:pt x="426696" y="424891"/>
                  </a:lnTo>
                  <a:lnTo>
                    <a:pt x="422466" y="431778"/>
                  </a:lnTo>
                  <a:lnTo>
                    <a:pt x="417178" y="438665"/>
                  </a:lnTo>
                  <a:lnTo>
                    <a:pt x="403960" y="446612"/>
                  </a:lnTo>
                  <a:lnTo>
                    <a:pt x="390212" y="450850"/>
                  </a:lnTo>
                  <a:lnTo>
                    <a:pt x="376465" y="448201"/>
                  </a:lnTo>
                  <a:lnTo>
                    <a:pt x="370649" y="444493"/>
                  </a:lnTo>
                  <a:lnTo>
                    <a:pt x="366948" y="447671"/>
                  </a:lnTo>
                  <a:lnTo>
                    <a:pt x="362189" y="446082"/>
                  </a:lnTo>
                  <a:lnTo>
                    <a:pt x="353200" y="438665"/>
                  </a:lnTo>
                  <a:lnTo>
                    <a:pt x="337867" y="422242"/>
                  </a:lnTo>
                  <a:lnTo>
                    <a:pt x="322005" y="395752"/>
                  </a:lnTo>
                  <a:lnTo>
                    <a:pt x="315131" y="358667"/>
                  </a:lnTo>
                  <a:lnTo>
                    <a:pt x="320418" y="319463"/>
                  </a:lnTo>
                  <a:lnTo>
                    <a:pt x="327821" y="300390"/>
                  </a:lnTo>
                  <a:lnTo>
                    <a:pt x="304556" y="291914"/>
                  </a:lnTo>
                  <a:lnTo>
                    <a:pt x="255912" y="280788"/>
                  </a:lnTo>
                  <a:lnTo>
                    <a:pt x="231061" y="277609"/>
                  </a:lnTo>
                  <a:lnTo>
                    <a:pt x="201451" y="275490"/>
                  </a:lnTo>
                  <a:lnTo>
                    <a:pt x="145933" y="278139"/>
                  </a:lnTo>
                  <a:lnTo>
                    <a:pt x="91473" y="288205"/>
                  </a:lnTo>
                  <a:lnTo>
                    <a:pt x="38070" y="304099"/>
                  </a:lnTo>
                  <a:lnTo>
                    <a:pt x="10575" y="314165"/>
                  </a:lnTo>
                  <a:lnTo>
                    <a:pt x="6874" y="314695"/>
                  </a:lnTo>
                  <a:lnTo>
                    <a:pt x="2115" y="312046"/>
                  </a:lnTo>
                  <a:lnTo>
                    <a:pt x="0" y="306748"/>
                  </a:lnTo>
                  <a:lnTo>
                    <a:pt x="1586" y="300390"/>
                  </a:lnTo>
                  <a:lnTo>
                    <a:pt x="3701" y="298271"/>
                  </a:lnTo>
                  <a:lnTo>
                    <a:pt x="20621" y="289265"/>
                  </a:lnTo>
                  <a:lnTo>
                    <a:pt x="58691" y="273901"/>
                  </a:lnTo>
                  <a:lnTo>
                    <a:pt x="99404" y="262245"/>
                  </a:lnTo>
                  <a:lnTo>
                    <a:pt x="142761" y="254828"/>
                  </a:lnTo>
                  <a:lnTo>
                    <a:pt x="187704" y="252709"/>
                  </a:lnTo>
                  <a:lnTo>
                    <a:pt x="232647" y="253769"/>
                  </a:lnTo>
                  <a:lnTo>
                    <a:pt x="277061" y="260656"/>
                  </a:lnTo>
                  <a:lnTo>
                    <a:pt x="318303" y="272841"/>
                  </a:lnTo>
                  <a:lnTo>
                    <a:pt x="337338" y="281318"/>
                  </a:lnTo>
                  <a:lnTo>
                    <a:pt x="348442" y="263305"/>
                  </a:lnTo>
                  <a:lnTo>
                    <a:pt x="378051" y="230988"/>
                  </a:lnTo>
                  <a:lnTo>
                    <a:pt x="394971" y="217213"/>
                  </a:lnTo>
                  <a:lnTo>
                    <a:pt x="414006" y="203439"/>
                  </a:lnTo>
                  <a:lnTo>
                    <a:pt x="455776" y="180658"/>
                  </a:lnTo>
                  <a:lnTo>
                    <a:pt x="500191" y="162645"/>
                  </a:lnTo>
                  <a:lnTo>
                    <a:pt x="546191" y="148871"/>
                  </a:lnTo>
                  <a:lnTo>
                    <a:pt x="593778" y="139864"/>
                  </a:lnTo>
                  <a:lnTo>
                    <a:pt x="641365" y="135626"/>
                  </a:lnTo>
                  <a:lnTo>
                    <a:pt x="690009" y="137215"/>
                  </a:lnTo>
                  <a:lnTo>
                    <a:pt x="737596" y="143573"/>
                  </a:lnTo>
                  <a:lnTo>
                    <a:pt x="760861" y="147811"/>
                  </a:lnTo>
                  <a:lnTo>
                    <a:pt x="774080" y="131917"/>
                  </a:lnTo>
                  <a:lnTo>
                    <a:pt x="805804" y="103309"/>
                  </a:lnTo>
                  <a:lnTo>
                    <a:pt x="860793" y="67283"/>
                  </a:lnTo>
                  <a:lnTo>
                    <a:pt x="895690" y="49800"/>
                  </a:lnTo>
                  <a:lnTo>
                    <a:pt x="919484" y="38145"/>
                  </a:lnTo>
                  <a:lnTo>
                    <a:pt x="970243" y="20662"/>
                  </a:lnTo>
                  <a:lnTo>
                    <a:pt x="1023646" y="7947"/>
                  </a:lnTo>
                  <a:lnTo>
                    <a:pt x="1078635" y="1060"/>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4" name="Freeform: Shape 7">
              <a:extLst>
                <a:ext uri="{FF2B5EF4-FFF2-40B4-BE49-F238E27FC236}">
                  <a16:creationId xmlns:a16="http://schemas.microsoft.com/office/drawing/2014/main" id="{A0FD7A35-6BAC-F2A4-6C57-C8B6C5C3D5FB}"/>
                </a:ext>
              </a:extLst>
            </p:cNvPr>
            <p:cNvSpPr>
              <a:spLocks/>
            </p:cNvSpPr>
            <p:nvPr/>
          </p:nvSpPr>
          <p:spPr bwMode="auto">
            <a:xfrm>
              <a:off x="3374441" y="1545215"/>
              <a:ext cx="962025" cy="1309688"/>
            </a:xfrm>
            <a:custGeom>
              <a:avLst/>
              <a:gdLst>
                <a:gd name="connsiteX0" fmla="*/ 452967 w 962025"/>
                <a:gd name="connsiteY0" fmla="*/ 989012 h 1309688"/>
                <a:gd name="connsiteX1" fmla="*/ 442912 w 962025"/>
                <a:gd name="connsiteY1" fmla="*/ 990590 h 1309688"/>
                <a:gd name="connsiteX2" fmla="*/ 443971 w 962025"/>
                <a:gd name="connsiteY2" fmla="*/ 994271 h 1309688"/>
                <a:gd name="connsiteX3" fmla="*/ 440796 w 962025"/>
                <a:gd name="connsiteY3" fmla="*/ 997426 h 1309688"/>
                <a:gd name="connsiteX4" fmla="*/ 430212 w 962025"/>
                <a:gd name="connsiteY4" fmla="*/ 1004788 h 1309688"/>
                <a:gd name="connsiteX5" fmla="*/ 413808 w 962025"/>
                <a:gd name="connsiteY5" fmla="*/ 1022141 h 1309688"/>
                <a:gd name="connsiteX6" fmla="*/ 402696 w 962025"/>
                <a:gd name="connsiteY6" fmla="*/ 1041073 h 1309688"/>
                <a:gd name="connsiteX7" fmla="*/ 396345 w 962025"/>
                <a:gd name="connsiteY7" fmla="*/ 1061581 h 1309688"/>
                <a:gd name="connsiteX8" fmla="*/ 395287 w 962025"/>
                <a:gd name="connsiteY8" fmla="*/ 1072098 h 1309688"/>
                <a:gd name="connsiteX9" fmla="*/ 397404 w 962025"/>
                <a:gd name="connsiteY9" fmla="*/ 1073150 h 1309688"/>
                <a:gd name="connsiteX10" fmla="*/ 399520 w 962025"/>
                <a:gd name="connsiteY10" fmla="*/ 1073150 h 1309688"/>
                <a:gd name="connsiteX11" fmla="*/ 395816 w 962025"/>
                <a:gd name="connsiteY11" fmla="*/ 1069469 h 1309688"/>
                <a:gd name="connsiteX12" fmla="*/ 399520 w 962025"/>
                <a:gd name="connsiteY12" fmla="*/ 1061055 h 1309688"/>
                <a:gd name="connsiteX13" fmla="*/ 404812 w 962025"/>
                <a:gd name="connsiteY13" fmla="*/ 1061055 h 1309688"/>
                <a:gd name="connsiteX14" fmla="*/ 425450 w 962025"/>
                <a:gd name="connsiteY14" fmla="*/ 1065262 h 1309688"/>
                <a:gd name="connsiteX15" fmla="*/ 446087 w 962025"/>
                <a:gd name="connsiteY15" fmla="*/ 1064736 h 1309688"/>
                <a:gd name="connsiteX16" fmla="*/ 456671 w 962025"/>
                <a:gd name="connsiteY16" fmla="*/ 1061581 h 1309688"/>
                <a:gd name="connsiteX17" fmla="*/ 473604 w 962025"/>
                <a:gd name="connsiteY17" fmla="*/ 1049486 h 1309688"/>
                <a:gd name="connsiteX18" fmla="*/ 479425 w 962025"/>
                <a:gd name="connsiteY18" fmla="*/ 1040547 h 1309688"/>
                <a:gd name="connsiteX19" fmla="*/ 482600 w 962025"/>
                <a:gd name="connsiteY19" fmla="*/ 1030555 h 1309688"/>
                <a:gd name="connsiteX20" fmla="*/ 481013 w 962025"/>
                <a:gd name="connsiteY20" fmla="*/ 1011624 h 1309688"/>
                <a:gd name="connsiteX21" fmla="*/ 470429 w 962025"/>
                <a:gd name="connsiteY21" fmla="*/ 995848 h 1309688"/>
                <a:gd name="connsiteX22" fmla="*/ 200132 w 962025"/>
                <a:gd name="connsiteY22" fmla="*/ 420687 h 1309688"/>
                <a:gd name="connsiteX23" fmla="*/ 176212 w 962025"/>
                <a:gd name="connsiteY23" fmla="*/ 425501 h 1309688"/>
                <a:gd name="connsiteX24" fmla="*/ 180465 w 962025"/>
                <a:gd name="connsiteY24" fmla="*/ 430316 h 1309688"/>
                <a:gd name="connsiteX25" fmla="*/ 184186 w 962025"/>
                <a:gd name="connsiteY25" fmla="*/ 434595 h 1309688"/>
                <a:gd name="connsiteX26" fmla="*/ 187906 w 962025"/>
                <a:gd name="connsiteY26" fmla="*/ 437805 h 1309688"/>
                <a:gd name="connsiteX27" fmla="*/ 192691 w 962025"/>
                <a:gd name="connsiteY27" fmla="*/ 439944 h 1309688"/>
                <a:gd name="connsiteX28" fmla="*/ 193754 w 962025"/>
                <a:gd name="connsiteY28" fmla="*/ 442619 h 1309688"/>
                <a:gd name="connsiteX29" fmla="*/ 192691 w 962025"/>
                <a:gd name="connsiteY29" fmla="*/ 443689 h 1309688"/>
                <a:gd name="connsiteX30" fmla="*/ 200132 w 962025"/>
                <a:gd name="connsiteY30" fmla="*/ 451713 h 1309688"/>
                <a:gd name="connsiteX31" fmla="*/ 219269 w 962025"/>
                <a:gd name="connsiteY31" fmla="*/ 462946 h 1309688"/>
                <a:gd name="connsiteX32" fmla="*/ 230963 w 962025"/>
                <a:gd name="connsiteY32" fmla="*/ 467225 h 1309688"/>
                <a:gd name="connsiteX33" fmla="*/ 240531 w 962025"/>
                <a:gd name="connsiteY33" fmla="*/ 469365 h 1309688"/>
                <a:gd name="connsiteX34" fmla="*/ 261262 w 962025"/>
                <a:gd name="connsiteY34" fmla="*/ 469900 h 1309688"/>
                <a:gd name="connsiteX35" fmla="*/ 271362 w 962025"/>
                <a:gd name="connsiteY35" fmla="*/ 467760 h 1309688"/>
                <a:gd name="connsiteX36" fmla="*/ 276677 w 962025"/>
                <a:gd name="connsiteY36" fmla="*/ 467225 h 1309688"/>
                <a:gd name="connsiteX37" fmla="*/ 289435 w 962025"/>
                <a:gd name="connsiteY37" fmla="*/ 460271 h 1309688"/>
                <a:gd name="connsiteX38" fmla="*/ 293687 w 962025"/>
                <a:gd name="connsiteY38" fmla="*/ 455457 h 1309688"/>
                <a:gd name="connsiteX39" fmla="*/ 292092 w 962025"/>
                <a:gd name="connsiteY39" fmla="*/ 441549 h 1309688"/>
                <a:gd name="connsiteX40" fmla="*/ 290498 w 962025"/>
                <a:gd name="connsiteY40" fmla="*/ 427641 h 1309688"/>
                <a:gd name="connsiteX41" fmla="*/ 286777 w 962025"/>
                <a:gd name="connsiteY41" fmla="*/ 427106 h 1309688"/>
                <a:gd name="connsiteX42" fmla="*/ 284119 w 962025"/>
                <a:gd name="connsiteY42" fmla="*/ 429246 h 1309688"/>
                <a:gd name="connsiteX43" fmla="*/ 280398 w 962025"/>
                <a:gd name="connsiteY43" fmla="*/ 429246 h 1309688"/>
                <a:gd name="connsiteX44" fmla="*/ 252225 w 962025"/>
                <a:gd name="connsiteY44" fmla="*/ 422292 h 1309688"/>
                <a:gd name="connsiteX45" fmla="*/ 548519 w 962025"/>
                <a:gd name="connsiteY45" fmla="*/ 0 h 1309688"/>
                <a:gd name="connsiteX46" fmla="*/ 617348 w 962025"/>
                <a:gd name="connsiteY46" fmla="*/ 10583 h 1309688"/>
                <a:gd name="connsiteX47" fmla="*/ 684589 w 962025"/>
                <a:gd name="connsiteY47" fmla="*/ 32808 h 1309688"/>
                <a:gd name="connsiteX48" fmla="*/ 747065 w 962025"/>
                <a:gd name="connsiteY48" fmla="*/ 66146 h 1309688"/>
                <a:gd name="connsiteX49" fmla="*/ 803188 w 962025"/>
                <a:gd name="connsiteY49" fmla="*/ 110596 h 1309688"/>
                <a:gd name="connsiteX50" fmla="*/ 829131 w 962025"/>
                <a:gd name="connsiteY50" fmla="*/ 137054 h 1309688"/>
                <a:gd name="connsiteX51" fmla="*/ 830720 w 962025"/>
                <a:gd name="connsiteY51" fmla="*/ 140229 h 1309688"/>
                <a:gd name="connsiteX52" fmla="*/ 827013 w 962025"/>
                <a:gd name="connsiteY52" fmla="*/ 143933 h 1309688"/>
                <a:gd name="connsiteX53" fmla="*/ 823837 w 962025"/>
                <a:gd name="connsiteY53" fmla="*/ 142346 h 1309688"/>
                <a:gd name="connsiteX54" fmla="*/ 802658 w 962025"/>
                <a:gd name="connsiteY54" fmla="*/ 122767 h 1309688"/>
                <a:gd name="connsiteX55" fmla="*/ 755007 w 962025"/>
                <a:gd name="connsiteY55" fmla="*/ 87842 h 1309688"/>
                <a:gd name="connsiteX56" fmla="*/ 704709 w 962025"/>
                <a:gd name="connsiteY56" fmla="*/ 59267 h 1309688"/>
                <a:gd name="connsiteX57" fmla="*/ 650704 w 962025"/>
                <a:gd name="connsiteY57" fmla="*/ 37571 h 1309688"/>
                <a:gd name="connsiteX58" fmla="*/ 595111 w 962025"/>
                <a:gd name="connsiteY58" fmla="*/ 23813 h 1309688"/>
                <a:gd name="connsiteX59" fmla="*/ 537929 w 962025"/>
                <a:gd name="connsiteY59" fmla="*/ 16933 h 1309688"/>
                <a:gd name="connsiteX60" fmla="*/ 480218 w 962025"/>
                <a:gd name="connsiteY60" fmla="*/ 19050 h 1309688"/>
                <a:gd name="connsiteX61" fmla="*/ 421978 w 962025"/>
                <a:gd name="connsiteY61" fmla="*/ 29633 h 1309688"/>
                <a:gd name="connsiteX62" fmla="*/ 393917 w 962025"/>
                <a:gd name="connsiteY62" fmla="*/ 39158 h 1309688"/>
                <a:gd name="connsiteX63" fmla="*/ 364267 w 962025"/>
                <a:gd name="connsiteY63" fmla="*/ 50271 h 1309688"/>
                <a:gd name="connsiteX64" fmla="*/ 308674 w 962025"/>
                <a:gd name="connsiteY64" fmla="*/ 79904 h 1309688"/>
                <a:gd name="connsiteX65" fmla="*/ 257317 w 962025"/>
                <a:gd name="connsiteY65" fmla="*/ 118004 h 1309688"/>
                <a:gd name="connsiteX66" fmla="*/ 213372 w 962025"/>
                <a:gd name="connsiteY66" fmla="*/ 164571 h 1309688"/>
                <a:gd name="connsiteX67" fmla="*/ 194311 w 962025"/>
                <a:gd name="connsiteY67" fmla="*/ 189442 h 1309688"/>
                <a:gd name="connsiteX68" fmla="*/ 180016 w 962025"/>
                <a:gd name="connsiteY68" fmla="*/ 213254 h 1309688"/>
                <a:gd name="connsiteX69" fmla="*/ 153013 w 962025"/>
                <a:gd name="connsiteY69" fmla="*/ 270404 h 1309688"/>
                <a:gd name="connsiteX70" fmla="*/ 141895 w 962025"/>
                <a:gd name="connsiteY70" fmla="*/ 316971 h 1309688"/>
                <a:gd name="connsiteX71" fmla="*/ 139248 w 962025"/>
                <a:gd name="connsiteY71" fmla="*/ 347134 h 1309688"/>
                <a:gd name="connsiteX72" fmla="*/ 142954 w 962025"/>
                <a:gd name="connsiteY72" fmla="*/ 376767 h 1309688"/>
                <a:gd name="connsiteX73" fmla="*/ 153013 w 962025"/>
                <a:gd name="connsiteY73" fmla="*/ 403754 h 1309688"/>
                <a:gd name="connsiteX74" fmla="*/ 161485 w 962025"/>
                <a:gd name="connsiteY74" fmla="*/ 414867 h 1309688"/>
                <a:gd name="connsiteX75" fmla="*/ 173662 w 962025"/>
                <a:gd name="connsiteY75" fmla="*/ 412221 h 1309688"/>
                <a:gd name="connsiteX76" fmla="*/ 199606 w 962025"/>
                <a:gd name="connsiteY76" fmla="*/ 407459 h 1309688"/>
                <a:gd name="connsiteX77" fmla="*/ 227138 w 962025"/>
                <a:gd name="connsiteY77" fmla="*/ 406400 h 1309688"/>
                <a:gd name="connsiteX78" fmla="*/ 255199 w 962025"/>
                <a:gd name="connsiteY78" fmla="*/ 410634 h 1309688"/>
                <a:gd name="connsiteX79" fmla="*/ 270553 w 962025"/>
                <a:gd name="connsiteY79" fmla="*/ 414338 h 1309688"/>
                <a:gd name="connsiteX80" fmla="*/ 277436 w 962025"/>
                <a:gd name="connsiteY80" fmla="*/ 413279 h 1309688"/>
                <a:gd name="connsiteX81" fmla="*/ 289614 w 962025"/>
                <a:gd name="connsiteY81" fmla="*/ 416454 h 1309688"/>
                <a:gd name="connsiteX82" fmla="*/ 298614 w 962025"/>
                <a:gd name="connsiteY82" fmla="*/ 423334 h 1309688"/>
                <a:gd name="connsiteX83" fmla="*/ 304968 w 962025"/>
                <a:gd name="connsiteY83" fmla="*/ 433388 h 1309688"/>
                <a:gd name="connsiteX84" fmla="*/ 307086 w 962025"/>
                <a:gd name="connsiteY84" fmla="*/ 444500 h 1309688"/>
                <a:gd name="connsiteX85" fmla="*/ 305497 w 962025"/>
                <a:gd name="connsiteY85" fmla="*/ 456671 h 1309688"/>
                <a:gd name="connsiteX86" fmla="*/ 300203 w 962025"/>
                <a:gd name="connsiteY86" fmla="*/ 467784 h 1309688"/>
                <a:gd name="connsiteX87" fmla="*/ 290143 w 962025"/>
                <a:gd name="connsiteY87" fmla="*/ 476779 h 1309688"/>
                <a:gd name="connsiteX88" fmla="*/ 283260 w 962025"/>
                <a:gd name="connsiteY88" fmla="*/ 480484 h 1309688"/>
                <a:gd name="connsiteX89" fmla="*/ 275318 w 962025"/>
                <a:gd name="connsiteY89" fmla="*/ 483659 h 1309688"/>
                <a:gd name="connsiteX90" fmla="*/ 257317 w 962025"/>
                <a:gd name="connsiteY90" fmla="*/ 485775 h 1309688"/>
                <a:gd name="connsiteX91" fmla="*/ 230844 w 962025"/>
                <a:gd name="connsiteY91" fmla="*/ 484188 h 1309688"/>
                <a:gd name="connsiteX92" fmla="*/ 196429 w 962025"/>
                <a:gd name="connsiteY92" fmla="*/ 469900 h 1309688"/>
                <a:gd name="connsiteX93" fmla="*/ 175780 w 962025"/>
                <a:gd name="connsiteY93" fmla="*/ 452438 h 1309688"/>
                <a:gd name="connsiteX94" fmla="*/ 166250 w 962025"/>
                <a:gd name="connsiteY94" fmla="*/ 437621 h 1309688"/>
                <a:gd name="connsiteX95" fmla="*/ 162014 w 962025"/>
                <a:gd name="connsiteY95" fmla="*/ 430213 h 1309688"/>
                <a:gd name="connsiteX96" fmla="*/ 139248 w 962025"/>
                <a:gd name="connsiteY96" fmla="*/ 438679 h 1309688"/>
                <a:gd name="connsiteX97" fmla="*/ 99538 w 962025"/>
                <a:gd name="connsiteY97" fmla="*/ 465138 h 1309688"/>
                <a:gd name="connsiteX98" fmla="*/ 67771 w 962025"/>
                <a:gd name="connsiteY98" fmla="*/ 501121 h 1309688"/>
                <a:gd name="connsiteX99" fmla="*/ 43416 w 962025"/>
                <a:gd name="connsiteY99" fmla="*/ 544513 h 1309688"/>
                <a:gd name="connsiteX100" fmla="*/ 26473 w 962025"/>
                <a:gd name="connsiteY100" fmla="*/ 592667 h 1309688"/>
                <a:gd name="connsiteX101" fmla="*/ 18002 w 962025"/>
                <a:gd name="connsiteY101" fmla="*/ 643467 h 1309688"/>
                <a:gd name="connsiteX102" fmla="*/ 19061 w 962025"/>
                <a:gd name="connsiteY102" fmla="*/ 695855 h 1309688"/>
                <a:gd name="connsiteX103" fmla="*/ 28061 w 962025"/>
                <a:gd name="connsiteY103" fmla="*/ 747713 h 1309688"/>
                <a:gd name="connsiteX104" fmla="*/ 36533 w 962025"/>
                <a:gd name="connsiteY104" fmla="*/ 772055 h 1309688"/>
                <a:gd name="connsiteX105" fmla="*/ 47122 w 962025"/>
                <a:gd name="connsiteY105" fmla="*/ 797984 h 1309688"/>
                <a:gd name="connsiteX106" fmla="*/ 74654 w 962025"/>
                <a:gd name="connsiteY106" fmla="*/ 848784 h 1309688"/>
                <a:gd name="connsiteX107" fmla="*/ 108010 w 962025"/>
                <a:gd name="connsiteY107" fmla="*/ 896938 h 1309688"/>
                <a:gd name="connsiteX108" fmla="*/ 147719 w 962025"/>
                <a:gd name="connsiteY108" fmla="*/ 942446 h 1309688"/>
                <a:gd name="connsiteX109" fmla="*/ 192723 w 962025"/>
                <a:gd name="connsiteY109" fmla="*/ 983192 h 1309688"/>
                <a:gd name="connsiteX110" fmla="*/ 241433 w 962025"/>
                <a:gd name="connsiteY110" fmla="*/ 1017059 h 1309688"/>
                <a:gd name="connsiteX111" fmla="*/ 293849 w 962025"/>
                <a:gd name="connsiteY111" fmla="*/ 1045634 h 1309688"/>
                <a:gd name="connsiteX112" fmla="*/ 348383 w 962025"/>
                <a:gd name="connsiteY112" fmla="*/ 1064684 h 1309688"/>
                <a:gd name="connsiteX113" fmla="*/ 376445 w 962025"/>
                <a:gd name="connsiteY113" fmla="*/ 1070505 h 1309688"/>
                <a:gd name="connsiteX114" fmla="*/ 378033 w 962025"/>
                <a:gd name="connsiteY114" fmla="*/ 1058334 h 1309688"/>
                <a:gd name="connsiteX115" fmla="*/ 384916 w 962025"/>
                <a:gd name="connsiteY115" fmla="*/ 1037167 h 1309688"/>
                <a:gd name="connsiteX116" fmla="*/ 397623 w 962025"/>
                <a:gd name="connsiteY116" fmla="*/ 1016530 h 1309688"/>
                <a:gd name="connsiteX117" fmla="*/ 417742 w 962025"/>
                <a:gd name="connsiteY117" fmla="*/ 998009 h 1309688"/>
                <a:gd name="connsiteX118" fmla="*/ 429920 w 962025"/>
                <a:gd name="connsiteY118" fmla="*/ 990601 h 1309688"/>
                <a:gd name="connsiteX119" fmla="*/ 429920 w 962025"/>
                <a:gd name="connsiteY119" fmla="*/ 989013 h 1309688"/>
                <a:gd name="connsiteX120" fmla="*/ 431508 w 962025"/>
                <a:gd name="connsiteY120" fmla="*/ 988484 h 1309688"/>
                <a:gd name="connsiteX121" fmla="*/ 437332 w 962025"/>
                <a:gd name="connsiteY121" fmla="*/ 983721 h 1309688"/>
                <a:gd name="connsiteX122" fmla="*/ 449510 w 962025"/>
                <a:gd name="connsiteY122" fmla="*/ 980017 h 1309688"/>
                <a:gd name="connsiteX123" fmla="*/ 468041 w 962025"/>
                <a:gd name="connsiteY123" fmla="*/ 981605 h 1309688"/>
                <a:gd name="connsiteX124" fmla="*/ 487631 w 962025"/>
                <a:gd name="connsiteY124" fmla="*/ 995892 h 1309688"/>
                <a:gd name="connsiteX125" fmla="*/ 497691 w 962025"/>
                <a:gd name="connsiteY125" fmla="*/ 1018646 h 1309688"/>
                <a:gd name="connsiteX126" fmla="*/ 496632 w 962025"/>
                <a:gd name="connsiteY126" fmla="*/ 1032405 h 1309688"/>
                <a:gd name="connsiteX127" fmla="*/ 494514 w 962025"/>
                <a:gd name="connsiteY127" fmla="*/ 1042988 h 1309688"/>
                <a:gd name="connsiteX128" fmla="*/ 482336 w 962025"/>
                <a:gd name="connsiteY128" fmla="*/ 1063096 h 1309688"/>
                <a:gd name="connsiteX129" fmla="*/ 463276 w 962025"/>
                <a:gd name="connsiteY129" fmla="*/ 1076855 h 1309688"/>
                <a:gd name="connsiteX130" fmla="*/ 441039 w 962025"/>
                <a:gd name="connsiteY130" fmla="*/ 1083734 h 1309688"/>
                <a:gd name="connsiteX131" fmla="*/ 429920 w 962025"/>
                <a:gd name="connsiteY131" fmla="*/ 1083734 h 1309688"/>
                <a:gd name="connsiteX132" fmla="*/ 412448 w 962025"/>
                <a:gd name="connsiteY132" fmla="*/ 1084792 h 1309688"/>
                <a:gd name="connsiteX133" fmla="*/ 394976 w 962025"/>
                <a:gd name="connsiteY133" fmla="*/ 1084263 h 1309688"/>
                <a:gd name="connsiteX134" fmla="*/ 395505 w 962025"/>
                <a:gd name="connsiteY134" fmla="*/ 1102784 h 1309688"/>
                <a:gd name="connsiteX135" fmla="*/ 405565 w 962025"/>
                <a:gd name="connsiteY135" fmla="*/ 1139296 h 1309688"/>
                <a:gd name="connsiteX136" fmla="*/ 423037 w 962025"/>
                <a:gd name="connsiteY136" fmla="*/ 1174221 h 1309688"/>
                <a:gd name="connsiteX137" fmla="*/ 445804 w 962025"/>
                <a:gd name="connsiteY137" fmla="*/ 1203855 h 1309688"/>
                <a:gd name="connsiteX138" fmla="*/ 458511 w 962025"/>
                <a:gd name="connsiteY138" fmla="*/ 1216026 h 1309688"/>
                <a:gd name="connsiteX139" fmla="*/ 477042 w 962025"/>
                <a:gd name="connsiteY139" fmla="*/ 1231371 h 1309688"/>
                <a:gd name="connsiteX140" fmla="*/ 518339 w 962025"/>
                <a:gd name="connsiteY140" fmla="*/ 1254126 h 1309688"/>
                <a:gd name="connsiteX141" fmla="*/ 563343 w 962025"/>
                <a:gd name="connsiteY141" fmla="*/ 1271059 h 1309688"/>
                <a:gd name="connsiteX142" fmla="*/ 609406 w 962025"/>
                <a:gd name="connsiteY142" fmla="*/ 1280584 h 1309688"/>
                <a:gd name="connsiteX143" fmla="*/ 632702 w 962025"/>
                <a:gd name="connsiteY143" fmla="*/ 1283759 h 1309688"/>
                <a:gd name="connsiteX144" fmla="*/ 673471 w 962025"/>
                <a:gd name="connsiteY144" fmla="*/ 1287463 h 1309688"/>
                <a:gd name="connsiteX145" fmla="*/ 756066 w 962025"/>
                <a:gd name="connsiteY145" fmla="*/ 1285347 h 1309688"/>
                <a:gd name="connsiteX146" fmla="*/ 836014 w 962025"/>
                <a:gd name="connsiteY146" fmla="*/ 1273705 h 1309688"/>
                <a:gd name="connsiteX147" fmla="*/ 915962 w 962025"/>
                <a:gd name="connsiteY147" fmla="*/ 1254126 h 1309688"/>
                <a:gd name="connsiteX148" fmla="*/ 955142 w 962025"/>
                <a:gd name="connsiteY148" fmla="*/ 1241955 h 1309688"/>
                <a:gd name="connsiteX149" fmla="*/ 958848 w 962025"/>
                <a:gd name="connsiteY149" fmla="*/ 1241955 h 1309688"/>
                <a:gd name="connsiteX150" fmla="*/ 962025 w 962025"/>
                <a:gd name="connsiteY150" fmla="*/ 1247776 h 1309688"/>
                <a:gd name="connsiteX151" fmla="*/ 958848 w 962025"/>
                <a:gd name="connsiteY151" fmla="*/ 1250421 h 1309688"/>
                <a:gd name="connsiteX152" fmla="*/ 933434 w 962025"/>
                <a:gd name="connsiteY152" fmla="*/ 1261534 h 1309688"/>
                <a:gd name="connsiteX153" fmla="*/ 879430 w 962025"/>
                <a:gd name="connsiteY153" fmla="*/ 1281642 h 1309688"/>
                <a:gd name="connsiteX154" fmla="*/ 822248 w 962025"/>
                <a:gd name="connsiteY154" fmla="*/ 1295930 h 1309688"/>
                <a:gd name="connsiteX155" fmla="*/ 762949 w 962025"/>
                <a:gd name="connsiteY155" fmla="*/ 1305984 h 1309688"/>
                <a:gd name="connsiteX156" fmla="*/ 702591 w 962025"/>
                <a:gd name="connsiteY156" fmla="*/ 1309688 h 1309688"/>
                <a:gd name="connsiteX157" fmla="*/ 643292 w 962025"/>
                <a:gd name="connsiteY157" fmla="*/ 1306513 h 1309688"/>
                <a:gd name="connsiteX158" fmla="*/ 585051 w 962025"/>
                <a:gd name="connsiteY158" fmla="*/ 1297517 h 1309688"/>
                <a:gd name="connsiteX159" fmla="*/ 530517 w 962025"/>
                <a:gd name="connsiteY159" fmla="*/ 1280055 h 1309688"/>
                <a:gd name="connsiteX160" fmla="*/ 504574 w 962025"/>
                <a:gd name="connsiteY160" fmla="*/ 1268413 h 1309688"/>
                <a:gd name="connsiteX161" fmla="*/ 481807 w 962025"/>
                <a:gd name="connsiteY161" fmla="*/ 1255713 h 1309688"/>
                <a:gd name="connsiteX162" fmla="*/ 438391 w 962025"/>
                <a:gd name="connsiteY162" fmla="*/ 1216555 h 1309688"/>
                <a:gd name="connsiteX163" fmla="*/ 401329 w 962025"/>
                <a:gd name="connsiteY163" fmla="*/ 1166284 h 1309688"/>
                <a:gd name="connsiteX164" fmla="*/ 383328 w 962025"/>
                <a:gd name="connsiteY164" fmla="*/ 1124480 h 1309688"/>
                <a:gd name="connsiteX165" fmla="*/ 376974 w 962025"/>
                <a:gd name="connsiteY165" fmla="*/ 1096963 h 1309688"/>
                <a:gd name="connsiteX166" fmla="*/ 376445 w 962025"/>
                <a:gd name="connsiteY166" fmla="*/ 1083734 h 1309688"/>
                <a:gd name="connsiteX167" fmla="*/ 343618 w 962025"/>
                <a:gd name="connsiteY167" fmla="*/ 1077913 h 1309688"/>
                <a:gd name="connsiteX168" fmla="*/ 279554 w 962025"/>
                <a:gd name="connsiteY168" fmla="*/ 1056746 h 1309688"/>
                <a:gd name="connsiteX169" fmla="*/ 218666 w 962025"/>
                <a:gd name="connsiteY169" fmla="*/ 1023938 h 1309688"/>
                <a:gd name="connsiteX170" fmla="*/ 161485 w 962025"/>
                <a:gd name="connsiteY170" fmla="*/ 980546 h 1309688"/>
                <a:gd name="connsiteX171" fmla="*/ 111186 w 962025"/>
                <a:gd name="connsiteY171" fmla="*/ 928688 h 1309688"/>
                <a:gd name="connsiteX172" fmla="*/ 67771 w 962025"/>
                <a:gd name="connsiteY172" fmla="*/ 872067 h 1309688"/>
                <a:gd name="connsiteX173" fmla="*/ 34415 w 962025"/>
                <a:gd name="connsiteY173" fmla="*/ 811742 h 1309688"/>
                <a:gd name="connsiteX174" fmla="*/ 10589 w 962025"/>
                <a:gd name="connsiteY174" fmla="*/ 749300 h 1309688"/>
                <a:gd name="connsiteX175" fmla="*/ 4236 w 962025"/>
                <a:gd name="connsiteY175" fmla="*/ 718609 h 1309688"/>
                <a:gd name="connsiteX176" fmla="*/ 530 w 962025"/>
                <a:gd name="connsiteY176" fmla="*/ 695855 h 1309688"/>
                <a:gd name="connsiteX177" fmla="*/ 0 w 962025"/>
                <a:gd name="connsiteY177" fmla="*/ 649288 h 1309688"/>
                <a:gd name="connsiteX178" fmla="*/ 6883 w 962025"/>
                <a:gd name="connsiteY178" fmla="*/ 603779 h 1309688"/>
                <a:gd name="connsiteX179" fmla="*/ 20649 w 962025"/>
                <a:gd name="connsiteY179" fmla="*/ 559859 h 1309688"/>
                <a:gd name="connsiteX180" fmla="*/ 39709 w 962025"/>
                <a:gd name="connsiteY180" fmla="*/ 518584 h 1309688"/>
                <a:gd name="connsiteX181" fmla="*/ 65653 w 962025"/>
                <a:gd name="connsiteY181" fmla="*/ 482071 h 1309688"/>
                <a:gd name="connsiteX182" fmla="*/ 95832 w 962025"/>
                <a:gd name="connsiteY182" fmla="*/ 450850 h 1309688"/>
                <a:gd name="connsiteX183" fmla="*/ 131835 w 962025"/>
                <a:gd name="connsiteY183" fmla="*/ 427038 h 1309688"/>
                <a:gd name="connsiteX184" fmla="*/ 151425 w 962025"/>
                <a:gd name="connsiteY184" fmla="*/ 419100 h 1309688"/>
                <a:gd name="connsiteX185" fmla="*/ 140836 w 962025"/>
                <a:gd name="connsiteY185" fmla="*/ 402696 h 1309688"/>
                <a:gd name="connsiteX186" fmla="*/ 128658 w 962025"/>
                <a:gd name="connsiteY186" fmla="*/ 365654 h 1309688"/>
                <a:gd name="connsiteX187" fmla="*/ 127070 w 962025"/>
                <a:gd name="connsiteY187" fmla="*/ 323850 h 1309688"/>
                <a:gd name="connsiteX188" fmla="*/ 133953 w 962025"/>
                <a:gd name="connsiteY188" fmla="*/ 283104 h 1309688"/>
                <a:gd name="connsiteX189" fmla="*/ 139248 w 962025"/>
                <a:gd name="connsiteY189" fmla="*/ 264054 h 1309688"/>
                <a:gd name="connsiteX190" fmla="*/ 151425 w 962025"/>
                <a:gd name="connsiteY190" fmla="*/ 232304 h 1309688"/>
                <a:gd name="connsiteX191" fmla="*/ 185310 w 962025"/>
                <a:gd name="connsiteY191" fmla="*/ 173567 h 1309688"/>
                <a:gd name="connsiteX192" fmla="*/ 228726 w 962025"/>
                <a:gd name="connsiteY192" fmla="*/ 121708 h 1309688"/>
                <a:gd name="connsiteX193" fmla="*/ 280613 w 962025"/>
                <a:gd name="connsiteY193" fmla="*/ 78317 h 1309688"/>
                <a:gd name="connsiteX194" fmla="*/ 308674 w 962025"/>
                <a:gd name="connsiteY194" fmla="*/ 60325 h 1309688"/>
                <a:gd name="connsiteX195" fmla="*/ 341500 w 962025"/>
                <a:gd name="connsiteY195" fmla="*/ 41275 h 1309688"/>
                <a:gd name="connsiteX196" fmla="*/ 408212 w 962025"/>
                <a:gd name="connsiteY196" fmla="*/ 15346 h 1309688"/>
                <a:gd name="connsiteX197" fmla="*/ 478630 w 962025"/>
                <a:gd name="connsiteY197" fmla="*/ 1588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962025" h="1309688">
                  <a:moveTo>
                    <a:pt x="452967" y="989012"/>
                  </a:moveTo>
                  <a:lnTo>
                    <a:pt x="442912" y="990590"/>
                  </a:lnTo>
                  <a:lnTo>
                    <a:pt x="443971" y="994271"/>
                  </a:lnTo>
                  <a:lnTo>
                    <a:pt x="440796" y="997426"/>
                  </a:lnTo>
                  <a:lnTo>
                    <a:pt x="430212" y="1004788"/>
                  </a:lnTo>
                  <a:lnTo>
                    <a:pt x="413808" y="1022141"/>
                  </a:lnTo>
                  <a:lnTo>
                    <a:pt x="402696" y="1041073"/>
                  </a:lnTo>
                  <a:lnTo>
                    <a:pt x="396345" y="1061581"/>
                  </a:lnTo>
                  <a:lnTo>
                    <a:pt x="395287" y="1072098"/>
                  </a:lnTo>
                  <a:lnTo>
                    <a:pt x="397404" y="1073150"/>
                  </a:lnTo>
                  <a:lnTo>
                    <a:pt x="399520" y="1073150"/>
                  </a:lnTo>
                  <a:lnTo>
                    <a:pt x="395816" y="1069469"/>
                  </a:lnTo>
                  <a:lnTo>
                    <a:pt x="399520" y="1061055"/>
                  </a:lnTo>
                  <a:lnTo>
                    <a:pt x="404812" y="1061055"/>
                  </a:lnTo>
                  <a:lnTo>
                    <a:pt x="425450" y="1065262"/>
                  </a:lnTo>
                  <a:lnTo>
                    <a:pt x="446087" y="1064736"/>
                  </a:lnTo>
                  <a:lnTo>
                    <a:pt x="456671" y="1061581"/>
                  </a:lnTo>
                  <a:lnTo>
                    <a:pt x="473604" y="1049486"/>
                  </a:lnTo>
                  <a:lnTo>
                    <a:pt x="479425" y="1040547"/>
                  </a:lnTo>
                  <a:lnTo>
                    <a:pt x="482600" y="1030555"/>
                  </a:lnTo>
                  <a:lnTo>
                    <a:pt x="481013" y="1011624"/>
                  </a:lnTo>
                  <a:lnTo>
                    <a:pt x="470429" y="995848"/>
                  </a:lnTo>
                  <a:close/>
                  <a:moveTo>
                    <a:pt x="200132" y="420687"/>
                  </a:moveTo>
                  <a:lnTo>
                    <a:pt x="176212" y="425501"/>
                  </a:lnTo>
                  <a:lnTo>
                    <a:pt x="180465" y="430316"/>
                  </a:lnTo>
                  <a:lnTo>
                    <a:pt x="184186" y="434595"/>
                  </a:lnTo>
                  <a:lnTo>
                    <a:pt x="187906" y="437805"/>
                  </a:lnTo>
                  <a:lnTo>
                    <a:pt x="192691" y="439944"/>
                  </a:lnTo>
                  <a:lnTo>
                    <a:pt x="193754" y="442619"/>
                  </a:lnTo>
                  <a:lnTo>
                    <a:pt x="192691" y="443689"/>
                  </a:lnTo>
                  <a:lnTo>
                    <a:pt x="200132" y="451713"/>
                  </a:lnTo>
                  <a:lnTo>
                    <a:pt x="219269" y="462946"/>
                  </a:lnTo>
                  <a:lnTo>
                    <a:pt x="230963" y="467225"/>
                  </a:lnTo>
                  <a:lnTo>
                    <a:pt x="240531" y="469365"/>
                  </a:lnTo>
                  <a:lnTo>
                    <a:pt x="261262" y="469900"/>
                  </a:lnTo>
                  <a:lnTo>
                    <a:pt x="271362" y="467760"/>
                  </a:lnTo>
                  <a:lnTo>
                    <a:pt x="276677" y="467225"/>
                  </a:lnTo>
                  <a:lnTo>
                    <a:pt x="289435" y="460271"/>
                  </a:lnTo>
                  <a:lnTo>
                    <a:pt x="293687" y="455457"/>
                  </a:lnTo>
                  <a:lnTo>
                    <a:pt x="292092" y="441549"/>
                  </a:lnTo>
                  <a:lnTo>
                    <a:pt x="290498" y="427641"/>
                  </a:lnTo>
                  <a:lnTo>
                    <a:pt x="286777" y="427106"/>
                  </a:lnTo>
                  <a:lnTo>
                    <a:pt x="284119" y="429246"/>
                  </a:lnTo>
                  <a:lnTo>
                    <a:pt x="280398" y="429246"/>
                  </a:lnTo>
                  <a:lnTo>
                    <a:pt x="252225" y="422292"/>
                  </a:lnTo>
                  <a:close/>
                  <a:moveTo>
                    <a:pt x="548519" y="0"/>
                  </a:moveTo>
                  <a:lnTo>
                    <a:pt x="617348" y="10583"/>
                  </a:lnTo>
                  <a:lnTo>
                    <a:pt x="684589" y="32808"/>
                  </a:lnTo>
                  <a:lnTo>
                    <a:pt x="747065" y="66146"/>
                  </a:lnTo>
                  <a:lnTo>
                    <a:pt x="803188" y="110596"/>
                  </a:lnTo>
                  <a:lnTo>
                    <a:pt x="829131" y="137054"/>
                  </a:lnTo>
                  <a:lnTo>
                    <a:pt x="830720" y="140229"/>
                  </a:lnTo>
                  <a:lnTo>
                    <a:pt x="827013" y="143933"/>
                  </a:lnTo>
                  <a:lnTo>
                    <a:pt x="823837" y="142346"/>
                  </a:lnTo>
                  <a:lnTo>
                    <a:pt x="802658" y="122767"/>
                  </a:lnTo>
                  <a:lnTo>
                    <a:pt x="755007" y="87842"/>
                  </a:lnTo>
                  <a:lnTo>
                    <a:pt x="704709" y="59267"/>
                  </a:lnTo>
                  <a:lnTo>
                    <a:pt x="650704" y="37571"/>
                  </a:lnTo>
                  <a:lnTo>
                    <a:pt x="595111" y="23813"/>
                  </a:lnTo>
                  <a:lnTo>
                    <a:pt x="537929" y="16933"/>
                  </a:lnTo>
                  <a:lnTo>
                    <a:pt x="480218" y="19050"/>
                  </a:lnTo>
                  <a:lnTo>
                    <a:pt x="421978" y="29633"/>
                  </a:lnTo>
                  <a:lnTo>
                    <a:pt x="393917" y="39158"/>
                  </a:lnTo>
                  <a:lnTo>
                    <a:pt x="364267" y="50271"/>
                  </a:lnTo>
                  <a:lnTo>
                    <a:pt x="308674" y="79904"/>
                  </a:lnTo>
                  <a:lnTo>
                    <a:pt x="257317" y="118004"/>
                  </a:lnTo>
                  <a:lnTo>
                    <a:pt x="213372" y="164571"/>
                  </a:lnTo>
                  <a:lnTo>
                    <a:pt x="194311" y="189442"/>
                  </a:lnTo>
                  <a:lnTo>
                    <a:pt x="180016" y="213254"/>
                  </a:lnTo>
                  <a:lnTo>
                    <a:pt x="153013" y="270404"/>
                  </a:lnTo>
                  <a:lnTo>
                    <a:pt x="141895" y="316971"/>
                  </a:lnTo>
                  <a:lnTo>
                    <a:pt x="139248" y="347134"/>
                  </a:lnTo>
                  <a:lnTo>
                    <a:pt x="142954" y="376767"/>
                  </a:lnTo>
                  <a:lnTo>
                    <a:pt x="153013" y="403754"/>
                  </a:lnTo>
                  <a:lnTo>
                    <a:pt x="161485" y="414867"/>
                  </a:lnTo>
                  <a:lnTo>
                    <a:pt x="173662" y="412221"/>
                  </a:lnTo>
                  <a:lnTo>
                    <a:pt x="199606" y="407459"/>
                  </a:lnTo>
                  <a:lnTo>
                    <a:pt x="227138" y="406400"/>
                  </a:lnTo>
                  <a:lnTo>
                    <a:pt x="255199" y="410634"/>
                  </a:lnTo>
                  <a:lnTo>
                    <a:pt x="270553" y="414338"/>
                  </a:lnTo>
                  <a:lnTo>
                    <a:pt x="277436" y="413279"/>
                  </a:lnTo>
                  <a:lnTo>
                    <a:pt x="289614" y="416454"/>
                  </a:lnTo>
                  <a:lnTo>
                    <a:pt x="298614" y="423334"/>
                  </a:lnTo>
                  <a:lnTo>
                    <a:pt x="304968" y="433388"/>
                  </a:lnTo>
                  <a:lnTo>
                    <a:pt x="307086" y="444500"/>
                  </a:lnTo>
                  <a:lnTo>
                    <a:pt x="305497" y="456671"/>
                  </a:lnTo>
                  <a:lnTo>
                    <a:pt x="300203" y="467784"/>
                  </a:lnTo>
                  <a:lnTo>
                    <a:pt x="290143" y="476779"/>
                  </a:lnTo>
                  <a:lnTo>
                    <a:pt x="283260" y="480484"/>
                  </a:lnTo>
                  <a:lnTo>
                    <a:pt x="275318" y="483659"/>
                  </a:lnTo>
                  <a:lnTo>
                    <a:pt x="257317" y="485775"/>
                  </a:lnTo>
                  <a:lnTo>
                    <a:pt x="230844" y="484188"/>
                  </a:lnTo>
                  <a:lnTo>
                    <a:pt x="196429" y="469900"/>
                  </a:lnTo>
                  <a:lnTo>
                    <a:pt x="175780" y="452438"/>
                  </a:lnTo>
                  <a:lnTo>
                    <a:pt x="166250" y="437621"/>
                  </a:lnTo>
                  <a:lnTo>
                    <a:pt x="162014" y="430213"/>
                  </a:lnTo>
                  <a:lnTo>
                    <a:pt x="139248" y="438679"/>
                  </a:lnTo>
                  <a:lnTo>
                    <a:pt x="99538" y="465138"/>
                  </a:lnTo>
                  <a:lnTo>
                    <a:pt x="67771" y="501121"/>
                  </a:lnTo>
                  <a:lnTo>
                    <a:pt x="43416" y="544513"/>
                  </a:lnTo>
                  <a:lnTo>
                    <a:pt x="26473" y="592667"/>
                  </a:lnTo>
                  <a:lnTo>
                    <a:pt x="18002" y="643467"/>
                  </a:lnTo>
                  <a:lnTo>
                    <a:pt x="19061" y="695855"/>
                  </a:lnTo>
                  <a:lnTo>
                    <a:pt x="28061" y="747713"/>
                  </a:lnTo>
                  <a:lnTo>
                    <a:pt x="36533" y="772055"/>
                  </a:lnTo>
                  <a:lnTo>
                    <a:pt x="47122" y="797984"/>
                  </a:lnTo>
                  <a:lnTo>
                    <a:pt x="74654" y="848784"/>
                  </a:lnTo>
                  <a:lnTo>
                    <a:pt x="108010" y="896938"/>
                  </a:lnTo>
                  <a:lnTo>
                    <a:pt x="147719" y="942446"/>
                  </a:lnTo>
                  <a:lnTo>
                    <a:pt x="192723" y="983192"/>
                  </a:lnTo>
                  <a:lnTo>
                    <a:pt x="241433" y="1017059"/>
                  </a:lnTo>
                  <a:lnTo>
                    <a:pt x="293849" y="1045634"/>
                  </a:lnTo>
                  <a:lnTo>
                    <a:pt x="348383" y="1064684"/>
                  </a:lnTo>
                  <a:lnTo>
                    <a:pt x="376445" y="1070505"/>
                  </a:lnTo>
                  <a:lnTo>
                    <a:pt x="378033" y="1058334"/>
                  </a:lnTo>
                  <a:lnTo>
                    <a:pt x="384916" y="1037167"/>
                  </a:lnTo>
                  <a:lnTo>
                    <a:pt x="397623" y="1016530"/>
                  </a:lnTo>
                  <a:lnTo>
                    <a:pt x="417742" y="998009"/>
                  </a:lnTo>
                  <a:lnTo>
                    <a:pt x="429920" y="990601"/>
                  </a:lnTo>
                  <a:lnTo>
                    <a:pt x="429920" y="989013"/>
                  </a:lnTo>
                  <a:lnTo>
                    <a:pt x="431508" y="988484"/>
                  </a:lnTo>
                  <a:lnTo>
                    <a:pt x="437332" y="983721"/>
                  </a:lnTo>
                  <a:lnTo>
                    <a:pt x="449510" y="980017"/>
                  </a:lnTo>
                  <a:lnTo>
                    <a:pt x="468041" y="981605"/>
                  </a:lnTo>
                  <a:lnTo>
                    <a:pt x="487631" y="995892"/>
                  </a:lnTo>
                  <a:lnTo>
                    <a:pt x="497691" y="1018646"/>
                  </a:lnTo>
                  <a:lnTo>
                    <a:pt x="496632" y="1032405"/>
                  </a:lnTo>
                  <a:lnTo>
                    <a:pt x="494514" y="1042988"/>
                  </a:lnTo>
                  <a:lnTo>
                    <a:pt x="482336" y="1063096"/>
                  </a:lnTo>
                  <a:lnTo>
                    <a:pt x="463276" y="1076855"/>
                  </a:lnTo>
                  <a:lnTo>
                    <a:pt x="441039" y="1083734"/>
                  </a:lnTo>
                  <a:lnTo>
                    <a:pt x="429920" y="1083734"/>
                  </a:lnTo>
                  <a:lnTo>
                    <a:pt x="412448" y="1084792"/>
                  </a:lnTo>
                  <a:lnTo>
                    <a:pt x="394976" y="1084263"/>
                  </a:lnTo>
                  <a:lnTo>
                    <a:pt x="395505" y="1102784"/>
                  </a:lnTo>
                  <a:lnTo>
                    <a:pt x="405565" y="1139296"/>
                  </a:lnTo>
                  <a:lnTo>
                    <a:pt x="423037" y="1174221"/>
                  </a:lnTo>
                  <a:lnTo>
                    <a:pt x="445804" y="1203855"/>
                  </a:lnTo>
                  <a:lnTo>
                    <a:pt x="458511" y="1216026"/>
                  </a:lnTo>
                  <a:lnTo>
                    <a:pt x="477042" y="1231371"/>
                  </a:lnTo>
                  <a:lnTo>
                    <a:pt x="518339" y="1254126"/>
                  </a:lnTo>
                  <a:lnTo>
                    <a:pt x="563343" y="1271059"/>
                  </a:lnTo>
                  <a:lnTo>
                    <a:pt x="609406" y="1280584"/>
                  </a:lnTo>
                  <a:lnTo>
                    <a:pt x="632702" y="1283759"/>
                  </a:lnTo>
                  <a:lnTo>
                    <a:pt x="673471" y="1287463"/>
                  </a:lnTo>
                  <a:lnTo>
                    <a:pt x="756066" y="1285347"/>
                  </a:lnTo>
                  <a:lnTo>
                    <a:pt x="836014" y="1273705"/>
                  </a:lnTo>
                  <a:lnTo>
                    <a:pt x="915962" y="1254126"/>
                  </a:lnTo>
                  <a:lnTo>
                    <a:pt x="955142" y="1241955"/>
                  </a:lnTo>
                  <a:lnTo>
                    <a:pt x="958848" y="1241955"/>
                  </a:lnTo>
                  <a:lnTo>
                    <a:pt x="962025" y="1247776"/>
                  </a:lnTo>
                  <a:lnTo>
                    <a:pt x="958848" y="1250421"/>
                  </a:lnTo>
                  <a:lnTo>
                    <a:pt x="933434" y="1261534"/>
                  </a:lnTo>
                  <a:lnTo>
                    <a:pt x="879430" y="1281642"/>
                  </a:lnTo>
                  <a:lnTo>
                    <a:pt x="822248" y="1295930"/>
                  </a:lnTo>
                  <a:lnTo>
                    <a:pt x="762949" y="1305984"/>
                  </a:lnTo>
                  <a:lnTo>
                    <a:pt x="702591" y="1309688"/>
                  </a:lnTo>
                  <a:lnTo>
                    <a:pt x="643292" y="1306513"/>
                  </a:lnTo>
                  <a:lnTo>
                    <a:pt x="585051" y="1297517"/>
                  </a:lnTo>
                  <a:lnTo>
                    <a:pt x="530517" y="1280055"/>
                  </a:lnTo>
                  <a:lnTo>
                    <a:pt x="504574" y="1268413"/>
                  </a:lnTo>
                  <a:lnTo>
                    <a:pt x="481807" y="1255713"/>
                  </a:lnTo>
                  <a:lnTo>
                    <a:pt x="438391" y="1216555"/>
                  </a:lnTo>
                  <a:lnTo>
                    <a:pt x="401329" y="1166284"/>
                  </a:lnTo>
                  <a:lnTo>
                    <a:pt x="383328" y="1124480"/>
                  </a:lnTo>
                  <a:lnTo>
                    <a:pt x="376974" y="1096963"/>
                  </a:lnTo>
                  <a:lnTo>
                    <a:pt x="376445" y="1083734"/>
                  </a:lnTo>
                  <a:lnTo>
                    <a:pt x="343618" y="1077913"/>
                  </a:lnTo>
                  <a:lnTo>
                    <a:pt x="279554" y="1056746"/>
                  </a:lnTo>
                  <a:lnTo>
                    <a:pt x="218666" y="1023938"/>
                  </a:lnTo>
                  <a:lnTo>
                    <a:pt x="161485" y="980546"/>
                  </a:lnTo>
                  <a:lnTo>
                    <a:pt x="111186" y="928688"/>
                  </a:lnTo>
                  <a:lnTo>
                    <a:pt x="67771" y="872067"/>
                  </a:lnTo>
                  <a:lnTo>
                    <a:pt x="34415" y="811742"/>
                  </a:lnTo>
                  <a:lnTo>
                    <a:pt x="10589" y="749300"/>
                  </a:lnTo>
                  <a:lnTo>
                    <a:pt x="4236" y="718609"/>
                  </a:lnTo>
                  <a:lnTo>
                    <a:pt x="530" y="695855"/>
                  </a:lnTo>
                  <a:lnTo>
                    <a:pt x="0" y="649288"/>
                  </a:lnTo>
                  <a:lnTo>
                    <a:pt x="6883" y="603779"/>
                  </a:lnTo>
                  <a:lnTo>
                    <a:pt x="20649" y="559859"/>
                  </a:lnTo>
                  <a:lnTo>
                    <a:pt x="39709" y="518584"/>
                  </a:lnTo>
                  <a:lnTo>
                    <a:pt x="65653" y="482071"/>
                  </a:lnTo>
                  <a:lnTo>
                    <a:pt x="95832" y="450850"/>
                  </a:lnTo>
                  <a:lnTo>
                    <a:pt x="131835" y="427038"/>
                  </a:lnTo>
                  <a:lnTo>
                    <a:pt x="151425" y="419100"/>
                  </a:lnTo>
                  <a:lnTo>
                    <a:pt x="140836" y="402696"/>
                  </a:lnTo>
                  <a:lnTo>
                    <a:pt x="128658" y="365654"/>
                  </a:lnTo>
                  <a:lnTo>
                    <a:pt x="127070" y="323850"/>
                  </a:lnTo>
                  <a:lnTo>
                    <a:pt x="133953" y="283104"/>
                  </a:lnTo>
                  <a:lnTo>
                    <a:pt x="139248" y="264054"/>
                  </a:lnTo>
                  <a:lnTo>
                    <a:pt x="151425" y="232304"/>
                  </a:lnTo>
                  <a:lnTo>
                    <a:pt x="185310" y="173567"/>
                  </a:lnTo>
                  <a:lnTo>
                    <a:pt x="228726" y="121708"/>
                  </a:lnTo>
                  <a:lnTo>
                    <a:pt x="280613" y="78317"/>
                  </a:lnTo>
                  <a:lnTo>
                    <a:pt x="308674" y="60325"/>
                  </a:lnTo>
                  <a:lnTo>
                    <a:pt x="341500" y="41275"/>
                  </a:lnTo>
                  <a:lnTo>
                    <a:pt x="408212" y="15346"/>
                  </a:lnTo>
                  <a:lnTo>
                    <a:pt x="478630" y="1588"/>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sp>
          <p:nvSpPr>
            <p:cNvPr id="15" name="Freeform: Shape 8">
              <a:extLst>
                <a:ext uri="{FF2B5EF4-FFF2-40B4-BE49-F238E27FC236}">
                  <a16:creationId xmlns:a16="http://schemas.microsoft.com/office/drawing/2014/main" id="{AD6DC858-7A7D-45C5-1ED1-C39FB6096D4D}"/>
                </a:ext>
              </a:extLst>
            </p:cNvPr>
            <p:cNvSpPr>
              <a:spLocks/>
            </p:cNvSpPr>
            <p:nvPr/>
          </p:nvSpPr>
          <p:spPr bwMode="auto">
            <a:xfrm>
              <a:off x="5562016" y="1264227"/>
              <a:ext cx="1322388" cy="285750"/>
            </a:xfrm>
            <a:custGeom>
              <a:avLst/>
              <a:gdLst>
                <a:gd name="connsiteX0" fmla="*/ 874547 w 1322388"/>
                <a:gd name="connsiteY0" fmla="*/ 123825 h 285750"/>
                <a:gd name="connsiteX1" fmla="*/ 865104 w 1322388"/>
                <a:gd name="connsiteY1" fmla="*/ 137666 h 285750"/>
                <a:gd name="connsiteX2" fmla="*/ 856711 w 1322388"/>
                <a:gd name="connsiteY2" fmla="*/ 159492 h 285750"/>
                <a:gd name="connsiteX3" fmla="*/ 855662 w 1322388"/>
                <a:gd name="connsiteY3" fmla="*/ 175994 h 285750"/>
                <a:gd name="connsiteX4" fmla="*/ 857236 w 1322388"/>
                <a:gd name="connsiteY4" fmla="*/ 183979 h 285750"/>
                <a:gd name="connsiteX5" fmla="*/ 862482 w 1322388"/>
                <a:gd name="connsiteY5" fmla="*/ 195690 h 285750"/>
                <a:gd name="connsiteX6" fmla="*/ 876120 w 1322388"/>
                <a:gd name="connsiteY6" fmla="*/ 208466 h 285750"/>
                <a:gd name="connsiteX7" fmla="*/ 887661 w 1322388"/>
                <a:gd name="connsiteY7" fmla="*/ 212725 h 285750"/>
                <a:gd name="connsiteX8" fmla="*/ 894480 w 1322388"/>
                <a:gd name="connsiteY8" fmla="*/ 211660 h 285750"/>
                <a:gd name="connsiteX9" fmla="*/ 902349 w 1322388"/>
                <a:gd name="connsiteY9" fmla="*/ 207934 h 285750"/>
                <a:gd name="connsiteX10" fmla="*/ 914938 w 1322388"/>
                <a:gd name="connsiteY10" fmla="*/ 193561 h 285750"/>
                <a:gd name="connsiteX11" fmla="*/ 915987 w 1322388"/>
                <a:gd name="connsiteY11" fmla="*/ 183979 h 285750"/>
                <a:gd name="connsiteX12" fmla="*/ 915463 w 1322388"/>
                <a:gd name="connsiteY12" fmla="*/ 183447 h 285750"/>
                <a:gd name="connsiteX13" fmla="*/ 914938 w 1322388"/>
                <a:gd name="connsiteY13" fmla="*/ 182914 h 285750"/>
                <a:gd name="connsiteX14" fmla="*/ 896578 w 1322388"/>
                <a:gd name="connsiteY14" fmla="*/ 151507 h 285750"/>
                <a:gd name="connsiteX15" fmla="*/ 384474 w 1322388"/>
                <a:gd name="connsiteY15" fmla="*/ 117475 h 285750"/>
                <a:gd name="connsiteX16" fmla="*/ 383409 w 1322388"/>
                <a:gd name="connsiteY16" fmla="*/ 120107 h 285750"/>
                <a:gd name="connsiteX17" fmla="*/ 381277 w 1322388"/>
                <a:gd name="connsiteY17" fmla="*/ 122213 h 285750"/>
                <a:gd name="connsiteX18" fmla="*/ 364226 w 1322388"/>
                <a:gd name="connsiteY18" fmla="*/ 134321 h 285750"/>
                <a:gd name="connsiteX19" fmla="*/ 345042 w 1322388"/>
                <a:gd name="connsiteY19" fmla="*/ 158536 h 285750"/>
                <a:gd name="connsiteX20" fmla="*/ 341312 w 1322388"/>
                <a:gd name="connsiteY20" fmla="*/ 178014 h 285750"/>
                <a:gd name="connsiteX21" fmla="*/ 343444 w 1322388"/>
                <a:gd name="connsiteY21" fmla="*/ 189069 h 285750"/>
                <a:gd name="connsiteX22" fmla="*/ 347707 w 1322388"/>
                <a:gd name="connsiteY22" fmla="*/ 200124 h 285750"/>
                <a:gd name="connsiteX23" fmla="*/ 363693 w 1322388"/>
                <a:gd name="connsiteY23" fmla="*/ 214337 h 285750"/>
                <a:gd name="connsiteX24" fmla="*/ 384474 w 1322388"/>
                <a:gd name="connsiteY24" fmla="*/ 219075 h 285750"/>
                <a:gd name="connsiteX25" fmla="*/ 404191 w 1322388"/>
                <a:gd name="connsiteY25" fmla="*/ 211705 h 285750"/>
                <a:gd name="connsiteX26" fmla="*/ 411118 w 1322388"/>
                <a:gd name="connsiteY26" fmla="*/ 201703 h 285750"/>
                <a:gd name="connsiteX27" fmla="*/ 414315 w 1322388"/>
                <a:gd name="connsiteY27" fmla="*/ 199597 h 285750"/>
                <a:gd name="connsiteX28" fmla="*/ 417512 w 1322388"/>
                <a:gd name="connsiteY28" fmla="*/ 201703 h 285750"/>
                <a:gd name="connsiteX29" fmla="*/ 417512 w 1322388"/>
                <a:gd name="connsiteY29" fmla="*/ 187490 h 285750"/>
                <a:gd name="connsiteX30" fmla="*/ 412716 w 1322388"/>
                <a:gd name="connsiteY30" fmla="*/ 163274 h 285750"/>
                <a:gd name="connsiteX31" fmla="*/ 404191 w 1322388"/>
                <a:gd name="connsiteY31" fmla="*/ 141691 h 285750"/>
                <a:gd name="connsiteX32" fmla="*/ 391935 w 1322388"/>
                <a:gd name="connsiteY32" fmla="*/ 124319 h 285750"/>
                <a:gd name="connsiteX33" fmla="*/ 633137 w 1322388"/>
                <a:gd name="connsiteY33" fmla="*/ 0 h 285750"/>
                <a:gd name="connsiteX34" fmla="*/ 675487 w 1322388"/>
                <a:gd name="connsiteY34" fmla="*/ 0 h 285750"/>
                <a:gd name="connsiteX35" fmla="*/ 695604 w 1322388"/>
                <a:gd name="connsiteY35" fmla="*/ 2656 h 285750"/>
                <a:gd name="connsiteX36" fmla="*/ 722602 w 1322388"/>
                <a:gd name="connsiteY36" fmla="*/ 7436 h 285750"/>
                <a:gd name="connsiteX37" fmla="*/ 772893 w 1322388"/>
                <a:gd name="connsiteY37" fmla="*/ 24963 h 285750"/>
                <a:gd name="connsiteX38" fmla="*/ 820008 w 1322388"/>
                <a:gd name="connsiteY38" fmla="*/ 50458 h 285750"/>
                <a:gd name="connsiteX39" fmla="*/ 861829 w 1322388"/>
                <a:gd name="connsiteY39" fmla="*/ 83388 h 285750"/>
                <a:gd name="connsiteX40" fmla="*/ 880357 w 1322388"/>
                <a:gd name="connsiteY40" fmla="*/ 101978 h 285750"/>
                <a:gd name="connsiteX41" fmla="*/ 907885 w 1322388"/>
                <a:gd name="connsiteY41" fmla="*/ 83388 h 285750"/>
                <a:gd name="connsiteX42" fmla="*/ 965587 w 1322388"/>
                <a:gd name="connsiteY42" fmla="*/ 56300 h 285750"/>
                <a:gd name="connsiteX43" fmla="*/ 1027524 w 1322388"/>
                <a:gd name="connsiteY43" fmla="*/ 42491 h 285750"/>
                <a:gd name="connsiteX44" fmla="*/ 1089991 w 1322388"/>
                <a:gd name="connsiteY44" fmla="*/ 41960 h 285750"/>
                <a:gd name="connsiteX45" fmla="*/ 1150869 w 1322388"/>
                <a:gd name="connsiteY45" fmla="*/ 54176 h 285750"/>
                <a:gd name="connsiteX46" fmla="*/ 1208572 w 1322388"/>
                <a:gd name="connsiteY46" fmla="*/ 78608 h 285750"/>
                <a:gd name="connsiteX47" fmla="*/ 1259922 w 1322388"/>
                <a:gd name="connsiteY47" fmla="*/ 115787 h 285750"/>
                <a:gd name="connsiteX48" fmla="*/ 1303331 w 1322388"/>
                <a:gd name="connsiteY48" fmla="*/ 164652 h 285750"/>
                <a:gd name="connsiteX49" fmla="*/ 1320800 w 1322388"/>
                <a:gd name="connsiteY49" fmla="*/ 193864 h 285750"/>
                <a:gd name="connsiteX50" fmla="*/ 1322388 w 1322388"/>
                <a:gd name="connsiteY50" fmla="*/ 197582 h 285750"/>
                <a:gd name="connsiteX51" fmla="*/ 1319741 w 1322388"/>
                <a:gd name="connsiteY51" fmla="*/ 202893 h 285750"/>
                <a:gd name="connsiteX52" fmla="*/ 1314448 w 1322388"/>
                <a:gd name="connsiteY52" fmla="*/ 206080 h 285750"/>
                <a:gd name="connsiteX53" fmla="*/ 1308624 w 1322388"/>
                <a:gd name="connsiteY53" fmla="*/ 205549 h 285750"/>
                <a:gd name="connsiteX54" fmla="*/ 1305977 w 1322388"/>
                <a:gd name="connsiteY54" fmla="*/ 202362 h 285750"/>
                <a:gd name="connsiteX55" fmla="*/ 1287979 w 1322388"/>
                <a:gd name="connsiteY55" fmla="*/ 175805 h 285750"/>
                <a:gd name="connsiteX56" fmla="*/ 1245099 w 1322388"/>
                <a:gd name="connsiteY56" fmla="*/ 129597 h 285750"/>
                <a:gd name="connsiteX57" fmla="*/ 1196396 w 1322388"/>
                <a:gd name="connsiteY57" fmla="*/ 94542 h 285750"/>
                <a:gd name="connsiteX58" fmla="*/ 1142929 w 1322388"/>
                <a:gd name="connsiteY58" fmla="*/ 70641 h 285750"/>
                <a:gd name="connsiteX59" fmla="*/ 1086815 w 1322388"/>
                <a:gd name="connsiteY59" fmla="*/ 58425 h 285750"/>
                <a:gd name="connsiteX60" fmla="*/ 1029642 w 1322388"/>
                <a:gd name="connsiteY60" fmla="*/ 58425 h 285750"/>
                <a:gd name="connsiteX61" fmla="*/ 970881 w 1322388"/>
                <a:gd name="connsiteY61" fmla="*/ 69579 h 285750"/>
                <a:gd name="connsiteX62" fmla="*/ 914767 w 1322388"/>
                <a:gd name="connsiteY62" fmla="*/ 92948 h 285750"/>
                <a:gd name="connsiteX63" fmla="*/ 887239 w 1322388"/>
                <a:gd name="connsiteY63" fmla="*/ 109945 h 285750"/>
                <a:gd name="connsiteX64" fmla="*/ 898356 w 1322388"/>
                <a:gd name="connsiteY64" fmla="*/ 125348 h 285750"/>
                <a:gd name="connsiteX65" fmla="*/ 919002 w 1322388"/>
                <a:gd name="connsiteY65" fmla="*/ 157216 h 285750"/>
                <a:gd name="connsiteX66" fmla="*/ 927472 w 1322388"/>
                <a:gd name="connsiteY66" fmla="*/ 174743 h 285750"/>
                <a:gd name="connsiteX67" fmla="*/ 928001 w 1322388"/>
                <a:gd name="connsiteY67" fmla="*/ 180054 h 285750"/>
                <a:gd name="connsiteX68" fmla="*/ 925354 w 1322388"/>
                <a:gd name="connsiteY68" fmla="*/ 183772 h 285750"/>
                <a:gd name="connsiteX69" fmla="*/ 925884 w 1322388"/>
                <a:gd name="connsiteY69" fmla="*/ 194926 h 285750"/>
                <a:gd name="connsiteX70" fmla="*/ 916884 w 1322388"/>
                <a:gd name="connsiteY70" fmla="*/ 212985 h 285750"/>
                <a:gd name="connsiteX71" fmla="*/ 897826 w 1322388"/>
                <a:gd name="connsiteY71" fmla="*/ 224670 h 285750"/>
                <a:gd name="connsiteX72" fmla="*/ 875593 w 1322388"/>
                <a:gd name="connsiteY72" fmla="*/ 226263 h 285750"/>
                <a:gd name="connsiteX73" fmla="*/ 865005 w 1322388"/>
                <a:gd name="connsiteY73" fmla="*/ 220952 h 285750"/>
                <a:gd name="connsiteX74" fmla="*/ 857594 w 1322388"/>
                <a:gd name="connsiteY74" fmla="*/ 216172 h 285750"/>
                <a:gd name="connsiteX75" fmla="*/ 847536 w 1322388"/>
                <a:gd name="connsiteY75" fmla="*/ 204487 h 285750"/>
                <a:gd name="connsiteX76" fmla="*/ 839065 w 1322388"/>
                <a:gd name="connsiteY76" fmla="*/ 183772 h 285750"/>
                <a:gd name="connsiteX77" fmla="*/ 840654 w 1322388"/>
                <a:gd name="connsiteY77" fmla="*/ 153498 h 285750"/>
                <a:gd name="connsiteX78" fmla="*/ 854417 w 1322388"/>
                <a:gd name="connsiteY78" fmla="*/ 124285 h 285750"/>
                <a:gd name="connsiteX79" fmla="*/ 864476 w 1322388"/>
                <a:gd name="connsiteY79" fmla="*/ 113132 h 285750"/>
                <a:gd name="connsiteX80" fmla="*/ 845947 w 1322388"/>
                <a:gd name="connsiteY80" fmla="*/ 94011 h 285750"/>
                <a:gd name="connsiteX81" fmla="*/ 803068 w 1322388"/>
                <a:gd name="connsiteY81" fmla="*/ 61080 h 285750"/>
                <a:gd name="connsiteX82" fmla="*/ 757012 w 1322388"/>
                <a:gd name="connsiteY82" fmla="*/ 36648 h 285750"/>
                <a:gd name="connsiteX83" fmla="*/ 705133 w 1322388"/>
                <a:gd name="connsiteY83" fmla="*/ 20714 h 285750"/>
                <a:gd name="connsiteX84" fmla="*/ 676546 w 1322388"/>
                <a:gd name="connsiteY84" fmla="*/ 16465 h 285750"/>
                <a:gd name="connsiteX85" fmla="*/ 657489 w 1322388"/>
                <a:gd name="connsiteY85" fmla="*/ 14872 h 285750"/>
                <a:gd name="connsiteX86" fmla="*/ 619373 w 1322388"/>
                <a:gd name="connsiteY86" fmla="*/ 17527 h 285750"/>
                <a:gd name="connsiteX87" fmla="*/ 564847 w 1322388"/>
                <a:gd name="connsiteY87" fmla="*/ 28150 h 285750"/>
                <a:gd name="connsiteX88" fmla="*/ 457383 w 1322388"/>
                <a:gd name="connsiteY88" fmla="*/ 71703 h 285750"/>
                <a:gd name="connsiteX89" fmla="*/ 388564 w 1322388"/>
                <a:gd name="connsiteY89" fmla="*/ 105165 h 285750"/>
                <a:gd name="connsiteX90" fmla="*/ 398093 w 1322388"/>
                <a:gd name="connsiteY90" fmla="*/ 113663 h 285750"/>
                <a:gd name="connsiteX91" fmla="*/ 413974 w 1322388"/>
                <a:gd name="connsiteY91" fmla="*/ 134908 h 285750"/>
                <a:gd name="connsiteX92" fmla="*/ 423503 w 1322388"/>
                <a:gd name="connsiteY92" fmla="*/ 159340 h 285750"/>
                <a:gd name="connsiteX93" fmla="*/ 427738 w 1322388"/>
                <a:gd name="connsiteY93" fmla="*/ 189615 h 285750"/>
                <a:gd name="connsiteX94" fmla="*/ 426150 w 1322388"/>
                <a:gd name="connsiteY94" fmla="*/ 205549 h 285750"/>
                <a:gd name="connsiteX95" fmla="*/ 424562 w 1322388"/>
                <a:gd name="connsiteY95" fmla="*/ 209267 h 285750"/>
                <a:gd name="connsiteX96" fmla="*/ 417680 w 1322388"/>
                <a:gd name="connsiteY96" fmla="*/ 209267 h 285750"/>
                <a:gd name="connsiteX97" fmla="*/ 417151 w 1322388"/>
                <a:gd name="connsiteY97" fmla="*/ 205549 h 285750"/>
                <a:gd name="connsiteX98" fmla="*/ 410798 w 1322388"/>
                <a:gd name="connsiteY98" fmla="*/ 216703 h 285750"/>
                <a:gd name="connsiteX99" fmla="*/ 390152 w 1322388"/>
                <a:gd name="connsiteY99" fmla="*/ 230512 h 285750"/>
                <a:gd name="connsiteX100" fmla="*/ 366860 w 1322388"/>
                <a:gd name="connsiteY100" fmla="*/ 232106 h 285750"/>
                <a:gd name="connsiteX101" fmla="*/ 344626 w 1322388"/>
                <a:gd name="connsiteY101" fmla="*/ 220952 h 285750"/>
                <a:gd name="connsiteX102" fmla="*/ 336685 w 1322388"/>
                <a:gd name="connsiteY102" fmla="*/ 210860 h 285750"/>
                <a:gd name="connsiteX103" fmla="*/ 332450 w 1322388"/>
                <a:gd name="connsiteY103" fmla="*/ 202893 h 285750"/>
                <a:gd name="connsiteX104" fmla="*/ 327686 w 1322388"/>
                <a:gd name="connsiteY104" fmla="*/ 188553 h 285750"/>
                <a:gd name="connsiteX105" fmla="*/ 327686 w 1322388"/>
                <a:gd name="connsiteY105" fmla="*/ 166245 h 285750"/>
                <a:gd name="connsiteX106" fmla="*/ 339861 w 1322388"/>
                <a:gd name="connsiteY106" fmla="*/ 138095 h 285750"/>
                <a:gd name="connsiteX107" fmla="*/ 362095 w 1322388"/>
                <a:gd name="connsiteY107" fmla="*/ 117381 h 285750"/>
                <a:gd name="connsiteX108" fmla="*/ 376388 w 1322388"/>
                <a:gd name="connsiteY108" fmla="*/ 111538 h 285750"/>
                <a:gd name="connsiteX109" fmla="*/ 375859 w 1322388"/>
                <a:gd name="connsiteY109" fmla="*/ 110476 h 285750"/>
                <a:gd name="connsiteX110" fmla="*/ 366860 w 1322388"/>
                <a:gd name="connsiteY110" fmla="*/ 114725 h 285750"/>
                <a:gd name="connsiteX111" fmla="*/ 358390 w 1322388"/>
                <a:gd name="connsiteY111" fmla="*/ 118443 h 285750"/>
                <a:gd name="connsiteX112" fmla="*/ 355213 w 1322388"/>
                <a:gd name="connsiteY112" fmla="*/ 118974 h 285750"/>
                <a:gd name="connsiteX113" fmla="*/ 352037 w 1322388"/>
                <a:gd name="connsiteY113" fmla="*/ 114725 h 285750"/>
                <a:gd name="connsiteX114" fmla="*/ 354155 w 1322388"/>
                <a:gd name="connsiteY114" fmla="*/ 112069 h 285750"/>
                <a:gd name="connsiteX115" fmla="*/ 360507 w 1322388"/>
                <a:gd name="connsiteY115" fmla="*/ 108883 h 285750"/>
                <a:gd name="connsiteX116" fmla="*/ 367389 w 1322388"/>
                <a:gd name="connsiteY116" fmla="*/ 105165 h 285750"/>
                <a:gd name="connsiteX117" fmla="*/ 356801 w 1322388"/>
                <a:gd name="connsiteY117" fmla="*/ 99322 h 285750"/>
                <a:gd name="connsiteX118" fmla="*/ 332450 w 1322388"/>
                <a:gd name="connsiteY118" fmla="*/ 89762 h 285750"/>
                <a:gd name="connsiteX119" fmla="*/ 291688 w 1322388"/>
                <a:gd name="connsiteY119" fmla="*/ 83388 h 285750"/>
                <a:gd name="connsiteX120" fmla="*/ 234515 w 1322388"/>
                <a:gd name="connsiteY120" fmla="*/ 86044 h 285750"/>
                <a:gd name="connsiteX121" fmla="*/ 181577 w 1322388"/>
                <a:gd name="connsiteY121" fmla="*/ 99322 h 285750"/>
                <a:gd name="connsiteX122" fmla="*/ 157755 w 1322388"/>
                <a:gd name="connsiteY122" fmla="*/ 108883 h 285750"/>
                <a:gd name="connsiteX123" fmla="*/ 131286 w 1322388"/>
                <a:gd name="connsiteY123" fmla="*/ 122692 h 285750"/>
                <a:gd name="connsiteX124" fmla="*/ 84701 w 1322388"/>
                <a:gd name="connsiteY124" fmla="*/ 159340 h 285750"/>
                <a:gd name="connsiteX125" fmla="*/ 46586 w 1322388"/>
                <a:gd name="connsiteY125" fmla="*/ 203955 h 285750"/>
                <a:gd name="connsiteX126" fmla="*/ 17470 w 1322388"/>
                <a:gd name="connsiteY126" fmla="*/ 254944 h 285750"/>
                <a:gd name="connsiteX127" fmla="*/ 6882 w 1322388"/>
                <a:gd name="connsiteY127" fmla="*/ 283094 h 285750"/>
                <a:gd name="connsiteX128" fmla="*/ 4765 w 1322388"/>
                <a:gd name="connsiteY128" fmla="*/ 285750 h 285750"/>
                <a:gd name="connsiteX129" fmla="*/ 0 w 1322388"/>
                <a:gd name="connsiteY129" fmla="*/ 284157 h 285750"/>
                <a:gd name="connsiteX130" fmla="*/ 0 w 1322388"/>
                <a:gd name="connsiteY130" fmla="*/ 280970 h 285750"/>
                <a:gd name="connsiteX131" fmla="*/ 6353 w 1322388"/>
                <a:gd name="connsiteY131" fmla="*/ 261849 h 285750"/>
                <a:gd name="connsiteX132" fmla="*/ 22234 w 1322388"/>
                <a:gd name="connsiteY132" fmla="*/ 225201 h 285750"/>
                <a:gd name="connsiteX133" fmla="*/ 41821 w 1322388"/>
                <a:gd name="connsiteY133" fmla="*/ 191739 h 285750"/>
                <a:gd name="connsiteX134" fmla="*/ 67231 w 1322388"/>
                <a:gd name="connsiteY134" fmla="*/ 160402 h 285750"/>
                <a:gd name="connsiteX135" fmla="*/ 95288 w 1322388"/>
                <a:gd name="connsiteY135" fmla="*/ 132784 h 285750"/>
                <a:gd name="connsiteX136" fmla="*/ 127581 w 1322388"/>
                <a:gd name="connsiteY136" fmla="*/ 109945 h 285750"/>
                <a:gd name="connsiteX137" fmla="*/ 162520 w 1322388"/>
                <a:gd name="connsiteY137" fmla="*/ 90824 h 285750"/>
                <a:gd name="connsiteX138" fmla="*/ 199576 w 1322388"/>
                <a:gd name="connsiteY138" fmla="*/ 76483 h 285750"/>
                <a:gd name="connsiteX139" fmla="*/ 219692 w 1322388"/>
                <a:gd name="connsiteY139" fmla="*/ 71703 h 285750"/>
                <a:gd name="connsiteX140" fmla="*/ 239279 w 1322388"/>
                <a:gd name="connsiteY140" fmla="*/ 67985 h 285750"/>
                <a:gd name="connsiteX141" fmla="*/ 282159 w 1322388"/>
                <a:gd name="connsiteY141" fmla="*/ 66392 h 285750"/>
                <a:gd name="connsiteX142" fmla="*/ 323980 w 1322388"/>
                <a:gd name="connsiteY142" fmla="*/ 73297 h 285750"/>
                <a:gd name="connsiteX143" fmla="*/ 362625 w 1322388"/>
                <a:gd name="connsiteY143" fmla="*/ 87637 h 285750"/>
                <a:gd name="connsiteX144" fmla="*/ 379565 w 1322388"/>
                <a:gd name="connsiteY144" fmla="*/ 98260 h 285750"/>
                <a:gd name="connsiteX145" fmla="*/ 416092 w 1322388"/>
                <a:gd name="connsiteY145" fmla="*/ 77546 h 285750"/>
                <a:gd name="connsiteX146" fmla="*/ 492322 w 1322388"/>
                <a:gd name="connsiteY146" fmla="*/ 39835 h 285750"/>
                <a:gd name="connsiteX147" fmla="*/ 551613 w 1322388"/>
                <a:gd name="connsiteY147" fmla="*/ 16465 h 285750"/>
                <a:gd name="connsiteX148" fmla="*/ 592375 w 1322388"/>
                <a:gd name="connsiteY148" fmla="*/ 5843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322388" h="285750">
                  <a:moveTo>
                    <a:pt x="874547" y="123825"/>
                  </a:moveTo>
                  <a:lnTo>
                    <a:pt x="865104" y="137666"/>
                  </a:lnTo>
                  <a:lnTo>
                    <a:pt x="856711" y="159492"/>
                  </a:lnTo>
                  <a:lnTo>
                    <a:pt x="855662" y="175994"/>
                  </a:lnTo>
                  <a:lnTo>
                    <a:pt x="857236" y="183979"/>
                  </a:lnTo>
                  <a:lnTo>
                    <a:pt x="862482" y="195690"/>
                  </a:lnTo>
                  <a:lnTo>
                    <a:pt x="876120" y="208466"/>
                  </a:lnTo>
                  <a:lnTo>
                    <a:pt x="887661" y="212725"/>
                  </a:lnTo>
                  <a:lnTo>
                    <a:pt x="894480" y="211660"/>
                  </a:lnTo>
                  <a:lnTo>
                    <a:pt x="902349" y="207934"/>
                  </a:lnTo>
                  <a:lnTo>
                    <a:pt x="914938" y="193561"/>
                  </a:lnTo>
                  <a:lnTo>
                    <a:pt x="915987" y="183979"/>
                  </a:lnTo>
                  <a:lnTo>
                    <a:pt x="915463" y="183447"/>
                  </a:lnTo>
                  <a:lnTo>
                    <a:pt x="914938" y="182914"/>
                  </a:lnTo>
                  <a:lnTo>
                    <a:pt x="896578" y="151507"/>
                  </a:lnTo>
                  <a:close/>
                  <a:moveTo>
                    <a:pt x="384474" y="117475"/>
                  </a:moveTo>
                  <a:lnTo>
                    <a:pt x="383409" y="120107"/>
                  </a:lnTo>
                  <a:lnTo>
                    <a:pt x="381277" y="122213"/>
                  </a:lnTo>
                  <a:lnTo>
                    <a:pt x="364226" y="134321"/>
                  </a:lnTo>
                  <a:lnTo>
                    <a:pt x="345042" y="158536"/>
                  </a:lnTo>
                  <a:lnTo>
                    <a:pt x="341312" y="178014"/>
                  </a:lnTo>
                  <a:lnTo>
                    <a:pt x="343444" y="189069"/>
                  </a:lnTo>
                  <a:lnTo>
                    <a:pt x="347707" y="200124"/>
                  </a:lnTo>
                  <a:lnTo>
                    <a:pt x="363693" y="214337"/>
                  </a:lnTo>
                  <a:lnTo>
                    <a:pt x="384474" y="219075"/>
                  </a:lnTo>
                  <a:lnTo>
                    <a:pt x="404191" y="211705"/>
                  </a:lnTo>
                  <a:lnTo>
                    <a:pt x="411118" y="201703"/>
                  </a:lnTo>
                  <a:lnTo>
                    <a:pt x="414315" y="199597"/>
                  </a:lnTo>
                  <a:lnTo>
                    <a:pt x="417512" y="201703"/>
                  </a:lnTo>
                  <a:lnTo>
                    <a:pt x="417512" y="187490"/>
                  </a:lnTo>
                  <a:lnTo>
                    <a:pt x="412716" y="163274"/>
                  </a:lnTo>
                  <a:lnTo>
                    <a:pt x="404191" y="141691"/>
                  </a:lnTo>
                  <a:lnTo>
                    <a:pt x="391935" y="124319"/>
                  </a:lnTo>
                  <a:close/>
                  <a:moveTo>
                    <a:pt x="633137" y="0"/>
                  </a:moveTo>
                  <a:lnTo>
                    <a:pt x="675487" y="0"/>
                  </a:lnTo>
                  <a:lnTo>
                    <a:pt x="695604" y="2656"/>
                  </a:lnTo>
                  <a:lnTo>
                    <a:pt x="722602" y="7436"/>
                  </a:lnTo>
                  <a:lnTo>
                    <a:pt x="772893" y="24963"/>
                  </a:lnTo>
                  <a:lnTo>
                    <a:pt x="820008" y="50458"/>
                  </a:lnTo>
                  <a:lnTo>
                    <a:pt x="861829" y="83388"/>
                  </a:lnTo>
                  <a:lnTo>
                    <a:pt x="880357" y="101978"/>
                  </a:lnTo>
                  <a:lnTo>
                    <a:pt x="907885" y="83388"/>
                  </a:lnTo>
                  <a:lnTo>
                    <a:pt x="965587" y="56300"/>
                  </a:lnTo>
                  <a:lnTo>
                    <a:pt x="1027524" y="42491"/>
                  </a:lnTo>
                  <a:lnTo>
                    <a:pt x="1089991" y="41960"/>
                  </a:lnTo>
                  <a:lnTo>
                    <a:pt x="1150869" y="54176"/>
                  </a:lnTo>
                  <a:lnTo>
                    <a:pt x="1208572" y="78608"/>
                  </a:lnTo>
                  <a:lnTo>
                    <a:pt x="1259922" y="115787"/>
                  </a:lnTo>
                  <a:lnTo>
                    <a:pt x="1303331" y="164652"/>
                  </a:lnTo>
                  <a:lnTo>
                    <a:pt x="1320800" y="193864"/>
                  </a:lnTo>
                  <a:lnTo>
                    <a:pt x="1322388" y="197582"/>
                  </a:lnTo>
                  <a:lnTo>
                    <a:pt x="1319741" y="202893"/>
                  </a:lnTo>
                  <a:lnTo>
                    <a:pt x="1314448" y="206080"/>
                  </a:lnTo>
                  <a:lnTo>
                    <a:pt x="1308624" y="205549"/>
                  </a:lnTo>
                  <a:lnTo>
                    <a:pt x="1305977" y="202362"/>
                  </a:lnTo>
                  <a:lnTo>
                    <a:pt x="1287979" y="175805"/>
                  </a:lnTo>
                  <a:lnTo>
                    <a:pt x="1245099" y="129597"/>
                  </a:lnTo>
                  <a:lnTo>
                    <a:pt x="1196396" y="94542"/>
                  </a:lnTo>
                  <a:lnTo>
                    <a:pt x="1142929" y="70641"/>
                  </a:lnTo>
                  <a:lnTo>
                    <a:pt x="1086815" y="58425"/>
                  </a:lnTo>
                  <a:lnTo>
                    <a:pt x="1029642" y="58425"/>
                  </a:lnTo>
                  <a:lnTo>
                    <a:pt x="970881" y="69579"/>
                  </a:lnTo>
                  <a:lnTo>
                    <a:pt x="914767" y="92948"/>
                  </a:lnTo>
                  <a:lnTo>
                    <a:pt x="887239" y="109945"/>
                  </a:lnTo>
                  <a:lnTo>
                    <a:pt x="898356" y="125348"/>
                  </a:lnTo>
                  <a:lnTo>
                    <a:pt x="919002" y="157216"/>
                  </a:lnTo>
                  <a:lnTo>
                    <a:pt x="927472" y="174743"/>
                  </a:lnTo>
                  <a:lnTo>
                    <a:pt x="928001" y="180054"/>
                  </a:lnTo>
                  <a:lnTo>
                    <a:pt x="925354" y="183772"/>
                  </a:lnTo>
                  <a:lnTo>
                    <a:pt x="925884" y="194926"/>
                  </a:lnTo>
                  <a:lnTo>
                    <a:pt x="916884" y="212985"/>
                  </a:lnTo>
                  <a:lnTo>
                    <a:pt x="897826" y="224670"/>
                  </a:lnTo>
                  <a:lnTo>
                    <a:pt x="875593" y="226263"/>
                  </a:lnTo>
                  <a:lnTo>
                    <a:pt x="865005" y="220952"/>
                  </a:lnTo>
                  <a:lnTo>
                    <a:pt x="857594" y="216172"/>
                  </a:lnTo>
                  <a:lnTo>
                    <a:pt x="847536" y="204487"/>
                  </a:lnTo>
                  <a:lnTo>
                    <a:pt x="839065" y="183772"/>
                  </a:lnTo>
                  <a:lnTo>
                    <a:pt x="840654" y="153498"/>
                  </a:lnTo>
                  <a:lnTo>
                    <a:pt x="854417" y="124285"/>
                  </a:lnTo>
                  <a:lnTo>
                    <a:pt x="864476" y="113132"/>
                  </a:lnTo>
                  <a:lnTo>
                    <a:pt x="845947" y="94011"/>
                  </a:lnTo>
                  <a:lnTo>
                    <a:pt x="803068" y="61080"/>
                  </a:lnTo>
                  <a:lnTo>
                    <a:pt x="757012" y="36648"/>
                  </a:lnTo>
                  <a:lnTo>
                    <a:pt x="705133" y="20714"/>
                  </a:lnTo>
                  <a:lnTo>
                    <a:pt x="676546" y="16465"/>
                  </a:lnTo>
                  <a:lnTo>
                    <a:pt x="657489" y="14872"/>
                  </a:lnTo>
                  <a:lnTo>
                    <a:pt x="619373" y="17527"/>
                  </a:lnTo>
                  <a:lnTo>
                    <a:pt x="564847" y="28150"/>
                  </a:lnTo>
                  <a:lnTo>
                    <a:pt x="457383" y="71703"/>
                  </a:lnTo>
                  <a:lnTo>
                    <a:pt x="388564" y="105165"/>
                  </a:lnTo>
                  <a:lnTo>
                    <a:pt x="398093" y="113663"/>
                  </a:lnTo>
                  <a:lnTo>
                    <a:pt x="413974" y="134908"/>
                  </a:lnTo>
                  <a:lnTo>
                    <a:pt x="423503" y="159340"/>
                  </a:lnTo>
                  <a:lnTo>
                    <a:pt x="427738" y="189615"/>
                  </a:lnTo>
                  <a:lnTo>
                    <a:pt x="426150" y="205549"/>
                  </a:lnTo>
                  <a:lnTo>
                    <a:pt x="424562" y="209267"/>
                  </a:lnTo>
                  <a:lnTo>
                    <a:pt x="417680" y="209267"/>
                  </a:lnTo>
                  <a:lnTo>
                    <a:pt x="417151" y="205549"/>
                  </a:lnTo>
                  <a:lnTo>
                    <a:pt x="410798" y="216703"/>
                  </a:lnTo>
                  <a:lnTo>
                    <a:pt x="390152" y="230512"/>
                  </a:lnTo>
                  <a:lnTo>
                    <a:pt x="366860" y="232106"/>
                  </a:lnTo>
                  <a:lnTo>
                    <a:pt x="344626" y="220952"/>
                  </a:lnTo>
                  <a:lnTo>
                    <a:pt x="336685" y="210860"/>
                  </a:lnTo>
                  <a:lnTo>
                    <a:pt x="332450" y="202893"/>
                  </a:lnTo>
                  <a:lnTo>
                    <a:pt x="327686" y="188553"/>
                  </a:lnTo>
                  <a:lnTo>
                    <a:pt x="327686" y="166245"/>
                  </a:lnTo>
                  <a:lnTo>
                    <a:pt x="339861" y="138095"/>
                  </a:lnTo>
                  <a:lnTo>
                    <a:pt x="362095" y="117381"/>
                  </a:lnTo>
                  <a:lnTo>
                    <a:pt x="376388" y="111538"/>
                  </a:lnTo>
                  <a:lnTo>
                    <a:pt x="375859" y="110476"/>
                  </a:lnTo>
                  <a:lnTo>
                    <a:pt x="366860" y="114725"/>
                  </a:lnTo>
                  <a:lnTo>
                    <a:pt x="358390" y="118443"/>
                  </a:lnTo>
                  <a:lnTo>
                    <a:pt x="355213" y="118974"/>
                  </a:lnTo>
                  <a:lnTo>
                    <a:pt x="352037" y="114725"/>
                  </a:lnTo>
                  <a:lnTo>
                    <a:pt x="354155" y="112069"/>
                  </a:lnTo>
                  <a:lnTo>
                    <a:pt x="360507" y="108883"/>
                  </a:lnTo>
                  <a:lnTo>
                    <a:pt x="367389" y="105165"/>
                  </a:lnTo>
                  <a:lnTo>
                    <a:pt x="356801" y="99322"/>
                  </a:lnTo>
                  <a:lnTo>
                    <a:pt x="332450" y="89762"/>
                  </a:lnTo>
                  <a:lnTo>
                    <a:pt x="291688" y="83388"/>
                  </a:lnTo>
                  <a:lnTo>
                    <a:pt x="234515" y="86044"/>
                  </a:lnTo>
                  <a:lnTo>
                    <a:pt x="181577" y="99322"/>
                  </a:lnTo>
                  <a:lnTo>
                    <a:pt x="157755" y="108883"/>
                  </a:lnTo>
                  <a:lnTo>
                    <a:pt x="131286" y="122692"/>
                  </a:lnTo>
                  <a:lnTo>
                    <a:pt x="84701" y="159340"/>
                  </a:lnTo>
                  <a:lnTo>
                    <a:pt x="46586" y="203955"/>
                  </a:lnTo>
                  <a:lnTo>
                    <a:pt x="17470" y="254944"/>
                  </a:lnTo>
                  <a:lnTo>
                    <a:pt x="6882" y="283094"/>
                  </a:lnTo>
                  <a:lnTo>
                    <a:pt x="4765" y="285750"/>
                  </a:lnTo>
                  <a:lnTo>
                    <a:pt x="0" y="284157"/>
                  </a:lnTo>
                  <a:lnTo>
                    <a:pt x="0" y="280970"/>
                  </a:lnTo>
                  <a:lnTo>
                    <a:pt x="6353" y="261849"/>
                  </a:lnTo>
                  <a:lnTo>
                    <a:pt x="22234" y="225201"/>
                  </a:lnTo>
                  <a:lnTo>
                    <a:pt x="41821" y="191739"/>
                  </a:lnTo>
                  <a:lnTo>
                    <a:pt x="67231" y="160402"/>
                  </a:lnTo>
                  <a:lnTo>
                    <a:pt x="95288" y="132784"/>
                  </a:lnTo>
                  <a:lnTo>
                    <a:pt x="127581" y="109945"/>
                  </a:lnTo>
                  <a:lnTo>
                    <a:pt x="162520" y="90824"/>
                  </a:lnTo>
                  <a:lnTo>
                    <a:pt x="199576" y="76483"/>
                  </a:lnTo>
                  <a:lnTo>
                    <a:pt x="219692" y="71703"/>
                  </a:lnTo>
                  <a:lnTo>
                    <a:pt x="239279" y="67985"/>
                  </a:lnTo>
                  <a:lnTo>
                    <a:pt x="282159" y="66392"/>
                  </a:lnTo>
                  <a:lnTo>
                    <a:pt x="323980" y="73297"/>
                  </a:lnTo>
                  <a:lnTo>
                    <a:pt x="362625" y="87637"/>
                  </a:lnTo>
                  <a:lnTo>
                    <a:pt x="379565" y="98260"/>
                  </a:lnTo>
                  <a:lnTo>
                    <a:pt x="416092" y="77546"/>
                  </a:lnTo>
                  <a:lnTo>
                    <a:pt x="492322" y="39835"/>
                  </a:lnTo>
                  <a:lnTo>
                    <a:pt x="551613" y="16465"/>
                  </a:lnTo>
                  <a:lnTo>
                    <a:pt x="592375" y="5843"/>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US" sz="1400">
                <a:latin typeface="Rubik" pitchFamily="2" charset="-79"/>
                <a:cs typeface="Rubik" pitchFamily="2" charset="-79"/>
              </a:endParaRPr>
            </a:p>
          </p:txBody>
        </p:sp>
        <p:grpSp>
          <p:nvGrpSpPr>
            <p:cNvPr id="16" name="Group 15">
              <a:extLst>
                <a:ext uri="{FF2B5EF4-FFF2-40B4-BE49-F238E27FC236}">
                  <a16:creationId xmlns:a16="http://schemas.microsoft.com/office/drawing/2014/main" id="{71B55E9F-516E-910B-E74B-458C31EBC84B}"/>
                </a:ext>
              </a:extLst>
            </p:cNvPr>
            <p:cNvGrpSpPr/>
            <p:nvPr/>
          </p:nvGrpSpPr>
          <p:grpSpPr>
            <a:xfrm>
              <a:off x="6343447" y="5397283"/>
              <a:ext cx="1454151" cy="814388"/>
              <a:chOff x="7039978" y="5194877"/>
              <a:chExt cx="1454151" cy="814388"/>
            </a:xfrm>
          </p:grpSpPr>
          <p:sp>
            <p:nvSpPr>
              <p:cNvPr id="37" name="Freeform 52">
                <a:extLst>
                  <a:ext uri="{FF2B5EF4-FFF2-40B4-BE49-F238E27FC236}">
                    <a16:creationId xmlns:a16="http://schemas.microsoft.com/office/drawing/2014/main" id="{BB798E9C-1A90-53FA-FEDB-07072E5EDC11}"/>
                  </a:ext>
                </a:extLst>
              </p:cNvPr>
              <p:cNvSpPr>
                <a:spLocks/>
              </p:cNvSpPr>
              <p:nvPr/>
            </p:nvSpPr>
            <p:spPr bwMode="auto">
              <a:xfrm>
                <a:off x="7039978" y="5194877"/>
                <a:ext cx="1436688" cy="365125"/>
              </a:xfrm>
              <a:custGeom>
                <a:avLst/>
                <a:gdLst>
                  <a:gd name="T0" fmla="*/ 2713 w 2713"/>
                  <a:gd name="T1" fmla="*/ 688 h 688"/>
                  <a:gd name="T2" fmla="*/ 2445 w 2713"/>
                  <a:gd name="T3" fmla="*/ 665 h 688"/>
                  <a:gd name="T4" fmla="*/ 1909 w 2713"/>
                  <a:gd name="T5" fmla="*/ 638 h 688"/>
                  <a:gd name="T6" fmla="*/ 1641 w 2713"/>
                  <a:gd name="T7" fmla="*/ 629 h 688"/>
                  <a:gd name="T8" fmla="*/ 1344 w 2713"/>
                  <a:gd name="T9" fmla="*/ 619 h 688"/>
                  <a:gd name="T10" fmla="*/ 750 w 2713"/>
                  <a:gd name="T11" fmla="*/ 612 h 688"/>
                  <a:gd name="T12" fmla="*/ 453 w 2713"/>
                  <a:gd name="T13" fmla="*/ 619 h 688"/>
                  <a:gd name="T14" fmla="*/ 455 w 2713"/>
                  <a:gd name="T15" fmla="*/ 613 h 688"/>
                  <a:gd name="T16" fmla="*/ 452 w 2713"/>
                  <a:gd name="T17" fmla="*/ 606 h 688"/>
                  <a:gd name="T18" fmla="*/ 404 w 2713"/>
                  <a:gd name="T19" fmla="*/ 525 h 688"/>
                  <a:gd name="T20" fmla="*/ 299 w 2713"/>
                  <a:gd name="T21" fmla="*/ 368 h 688"/>
                  <a:gd name="T22" fmla="*/ 185 w 2713"/>
                  <a:gd name="T23" fmla="*/ 216 h 688"/>
                  <a:gd name="T24" fmla="*/ 63 w 2713"/>
                  <a:gd name="T25" fmla="*/ 69 h 688"/>
                  <a:gd name="T26" fmla="*/ 0 w 2713"/>
                  <a:gd name="T27" fmla="*/ 0 h 688"/>
                  <a:gd name="T28" fmla="*/ 168 w 2713"/>
                  <a:gd name="T29" fmla="*/ 43 h 688"/>
                  <a:gd name="T30" fmla="*/ 509 w 2713"/>
                  <a:gd name="T31" fmla="*/ 121 h 688"/>
                  <a:gd name="T32" fmla="*/ 1025 w 2713"/>
                  <a:gd name="T33" fmla="*/ 232 h 688"/>
                  <a:gd name="T34" fmla="*/ 1539 w 2713"/>
                  <a:gd name="T35" fmla="*/ 343 h 688"/>
                  <a:gd name="T36" fmla="*/ 1878 w 2713"/>
                  <a:gd name="T37" fmla="*/ 426 h 688"/>
                  <a:gd name="T38" fmla="*/ 2217 w 2713"/>
                  <a:gd name="T39" fmla="*/ 518 h 688"/>
                  <a:gd name="T40" fmla="*/ 2549 w 2713"/>
                  <a:gd name="T41" fmla="*/ 626 h 688"/>
                  <a:gd name="T42" fmla="*/ 2713 w 2713"/>
                  <a:gd name="T43" fmla="*/ 68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13" h="688">
                    <a:moveTo>
                      <a:pt x="2713" y="688"/>
                    </a:moveTo>
                    <a:lnTo>
                      <a:pt x="2445" y="665"/>
                    </a:lnTo>
                    <a:lnTo>
                      <a:pt x="1909" y="638"/>
                    </a:lnTo>
                    <a:lnTo>
                      <a:pt x="1641" y="629"/>
                    </a:lnTo>
                    <a:lnTo>
                      <a:pt x="1344" y="619"/>
                    </a:lnTo>
                    <a:lnTo>
                      <a:pt x="750" y="612"/>
                    </a:lnTo>
                    <a:lnTo>
                      <a:pt x="453" y="619"/>
                    </a:lnTo>
                    <a:lnTo>
                      <a:pt x="455" y="613"/>
                    </a:lnTo>
                    <a:lnTo>
                      <a:pt x="452" y="606"/>
                    </a:lnTo>
                    <a:lnTo>
                      <a:pt x="404" y="525"/>
                    </a:lnTo>
                    <a:lnTo>
                      <a:pt x="299" y="368"/>
                    </a:lnTo>
                    <a:lnTo>
                      <a:pt x="185" y="216"/>
                    </a:lnTo>
                    <a:lnTo>
                      <a:pt x="63" y="69"/>
                    </a:lnTo>
                    <a:lnTo>
                      <a:pt x="0" y="0"/>
                    </a:lnTo>
                    <a:lnTo>
                      <a:pt x="168" y="43"/>
                    </a:lnTo>
                    <a:lnTo>
                      <a:pt x="509" y="121"/>
                    </a:lnTo>
                    <a:lnTo>
                      <a:pt x="1025" y="232"/>
                    </a:lnTo>
                    <a:lnTo>
                      <a:pt x="1539" y="343"/>
                    </a:lnTo>
                    <a:lnTo>
                      <a:pt x="1878" y="426"/>
                    </a:lnTo>
                    <a:lnTo>
                      <a:pt x="2217" y="518"/>
                    </a:lnTo>
                    <a:lnTo>
                      <a:pt x="2549" y="626"/>
                    </a:lnTo>
                    <a:lnTo>
                      <a:pt x="2713" y="688"/>
                    </a:lnTo>
                    <a:close/>
                  </a:path>
                </a:pathLst>
              </a:custGeom>
              <a:solidFill>
                <a:srgbClr val="A2D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sp>
            <p:nvSpPr>
              <p:cNvPr id="38" name="Freeform 53">
                <a:extLst>
                  <a:ext uri="{FF2B5EF4-FFF2-40B4-BE49-F238E27FC236}">
                    <a16:creationId xmlns:a16="http://schemas.microsoft.com/office/drawing/2014/main" id="{9C471C50-46E9-E9B2-8808-1EE59E7D36D4}"/>
                  </a:ext>
                </a:extLst>
              </p:cNvPr>
              <p:cNvSpPr>
                <a:spLocks/>
              </p:cNvSpPr>
              <p:nvPr/>
            </p:nvSpPr>
            <p:spPr bwMode="auto">
              <a:xfrm>
                <a:off x="7387641" y="5593340"/>
                <a:ext cx="1106488" cy="415925"/>
              </a:xfrm>
              <a:custGeom>
                <a:avLst/>
                <a:gdLst>
                  <a:gd name="T0" fmla="*/ 2091 w 2091"/>
                  <a:gd name="T1" fmla="*/ 0 h 786"/>
                  <a:gd name="T2" fmla="*/ 1681 w 2091"/>
                  <a:gd name="T3" fmla="*/ 177 h 786"/>
                  <a:gd name="T4" fmla="*/ 1066 w 2091"/>
                  <a:gd name="T5" fmla="*/ 459 h 786"/>
                  <a:gd name="T6" fmla="*/ 768 w 2091"/>
                  <a:gd name="T7" fmla="*/ 616 h 786"/>
                  <a:gd name="T8" fmla="*/ 574 w 2091"/>
                  <a:gd name="T9" fmla="*/ 727 h 786"/>
                  <a:gd name="T10" fmla="*/ 479 w 2091"/>
                  <a:gd name="T11" fmla="*/ 786 h 786"/>
                  <a:gd name="T12" fmla="*/ 460 w 2091"/>
                  <a:gd name="T13" fmla="*/ 786 h 786"/>
                  <a:gd name="T14" fmla="*/ 465 w 2091"/>
                  <a:gd name="T15" fmla="*/ 783 h 786"/>
                  <a:gd name="T16" fmla="*/ 469 w 2091"/>
                  <a:gd name="T17" fmla="*/ 773 h 786"/>
                  <a:gd name="T18" fmla="*/ 465 w 2091"/>
                  <a:gd name="T19" fmla="*/ 766 h 786"/>
                  <a:gd name="T20" fmla="*/ 358 w 2091"/>
                  <a:gd name="T21" fmla="*/ 605 h 786"/>
                  <a:gd name="T22" fmla="*/ 185 w 2091"/>
                  <a:gd name="T23" fmla="*/ 363 h 786"/>
                  <a:gd name="T24" fmla="*/ 65 w 2091"/>
                  <a:gd name="T25" fmla="*/ 209 h 786"/>
                  <a:gd name="T26" fmla="*/ 0 w 2091"/>
                  <a:gd name="T27" fmla="*/ 135 h 786"/>
                  <a:gd name="T28" fmla="*/ 1 w 2091"/>
                  <a:gd name="T29" fmla="*/ 134 h 786"/>
                  <a:gd name="T30" fmla="*/ 3 w 2091"/>
                  <a:gd name="T31" fmla="*/ 137 h 786"/>
                  <a:gd name="T32" fmla="*/ 7 w 2091"/>
                  <a:gd name="T33" fmla="*/ 138 h 786"/>
                  <a:gd name="T34" fmla="*/ 73 w 2091"/>
                  <a:gd name="T35" fmla="*/ 146 h 786"/>
                  <a:gd name="T36" fmla="*/ 208 w 2091"/>
                  <a:gd name="T37" fmla="*/ 151 h 786"/>
                  <a:gd name="T38" fmla="*/ 413 w 2091"/>
                  <a:gd name="T39" fmla="*/ 147 h 786"/>
                  <a:gd name="T40" fmla="*/ 548 w 2091"/>
                  <a:gd name="T41" fmla="*/ 141 h 786"/>
                  <a:gd name="T42" fmla="*/ 829 w 2091"/>
                  <a:gd name="T43" fmla="*/ 130 h 786"/>
                  <a:gd name="T44" fmla="*/ 1110 w 2091"/>
                  <a:gd name="T45" fmla="*/ 111 h 786"/>
                  <a:gd name="T46" fmla="*/ 1356 w 2091"/>
                  <a:gd name="T47" fmla="*/ 91 h 786"/>
                  <a:gd name="T48" fmla="*/ 1847 w 2091"/>
                  <a:gd name="T49" fmla="*/ 35 h 786"/>
                  <a:gd name="T50" fmla="*/ 2091 w 2091"/>
                  <a:gd name="T51" fmla="*/ 0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91" h="786">
                    <a:moveTo>
                      <a:pt x="2091" y="0"/>
                    </a:moveTo>
                    <a:lnTo>
                      <a:pt x="1681" y="177"/>
                    </a:lnTo>
                    <a:lnTo>
                      <a:pt x="1066" y="459"/>
                    </a:lnTo>
                    <a:lnTo>
                      <a:pt x="768" y="616"/>
                    </a:lnTo>
                    <a:lnTo>
                      <a:pt x="574" y="727"/>
                    </a:lnTo>
                    <a:lnTo>
                      <a:pt x="479" y="786"/>
                    </a:lnTo>
                    <a:lnTo>
                      <a:pt x="460" y="786"/>
                    </a:lnTo>
                    <a:lnTo>
                      <a:pt x="465" y="783"/>
                    </a:lnTo>
                    <a:lnTo>
                      <a:pt x="469" y="773"/>
                    </a:lnTo>
                    <a:lnTo>
                      <a:pt x="465" y="766"/>
                    </a:lnTo>
                    <a:lnTo>
                      <a:pt x="358" y="605"/>
                    </a:lnTo>
                    <a:lnTo>
                      <a:pt x="185" y="363"/>
                    </a:lnTo>
                    <a:lnTo>
                      <a:pt x="65" y="209"/>
                    </a:lnTo>
                    <a:lnTo>
                      <a:pt x="0" y="135"/>
                    </a:lnTo>
                    <a:lnTo>
                      <a:pt x="1" y="134"/>
                    </a:lnTo>
                    <a:lnTo>
                      <a:pt x="3" y="137"/>
                    </a:lnTo>
                    <a:lnTo>
                      <a:pt x="7" y="138"/>
                    </a:lnTo>
                    <a:lnTo>
                      <a:pt x="73" y="146"/>
                    </a:lnTo>
                    <a:lnTo>
                      <a:pt x="208" y="151"/>
                    </a:lnTo>
                    <a:lnTo>
                      <a:pt x="413" y="147"/>
                    </a:lnTo>
                    <a:lnTo>
                      <a:pt x="548" y="141"/>
                    </a:lnTo>
                    <a:lnTo>
                      <a:pt x="829" y="130"/>
                    </a:lnTo>
                    <a:lnTo>
                      <a:pt x="1110" y="111"/>
                    </a:lnTo>
                    <a:lnTo>
                      <a:pt x="1356" y="91"/>
                    </a:lnTo>
                    <a:lnTo>
                      <a:pt x="1847" y="35"/>
                    </a:lnTo>
                    <a:lnTo>
                      <a:pt x="2091" y="0"/>
                    </a:lnTo>
                    <a:close/>
                  </a:path>
                </a:pathLst>
              </a:custGeom>
              <a:solidFill>
                <a:srgbClr val="A2D8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sp>
            <p:nvSpPr>
              <p:cNvPr id="39" name="Freeform 54">
                <a:extLst>
                  <a:ext uri="{FF2B5EF4-FFF2-40B4-BE49-F238E27FC236}">
                    <a16:creationId xmlns:a16="http://schemas.microsoft.com/office/drawing/2014/main" id="{57B5ABF3-26D4-9135-0FF9-951C3C66FD00}"/>
                  </a:ext>
                </a:extLst>
              </p:cNvPr>
              <p:cNvSpPr>
                <a:spLocks/>
              </p:cNvSpPr>
              <p:nvPr/>
            </p:nvSpPr>
            <p:spPr bwMode="auto">
              <a:xfrm>
                <a:off x="7289216" y="5537777"/>
                <a:ext cx="1174750" cy="219075"/>
              </a:xfrm>
              <a:custGeom>
                <a:avLst/>
                <a:gdLst>
                  <a:gd name="T0" fmla="*/ 2220 w 2220"/>
                  <a:gd name="T1" fmla="*/ 78 h 416"/>
                  <a:gd name="T2" fmla="*/ 1979 w 2220"/>
                  <a:gd name="T3" fmla="*/ 111 h 416"/>
                  <a:gd name="T4" fmla="*/ 1496 w 2220"/>
                  <a:gd name="T5" fmla="*/ 164 h 416"/>
                  <a:gd name="T6" fmla="*/ 1254 w 2220"/>
                  <a:gd name="T7" fmla="*/ 183 h 416"/>
                  <a:gd name="T8" fmla="*/ 993 w 2220"/>
                  <a:gd name="T9" fmla="*/ 200 h 416"/>
                  <a:gd name="T10" fmla="*/ 734 w 2220"/>
                  <a:gd name="T11" fmla="*/ 210 h 416"/>
                  <a:gd name="T12" fmla="*/ 599 w 2220"/>
                  <a:gd name="T13" fmla="*/ 213 h 416"/>
                  <a:gd name="T14" fmla="*/ 327 w 2220"/>
                  <a:gd name="T15" fmla="*/ 215 h 416"/>
                  <a:gd name="T16" fmla="*/ 193 w 2220"/>
                  <a:gd name="T17" fmla="*/ 226 h 416"/>
                  <a:gd name="T18" fmla="*/ 187 w 2220"/>
                  <a:gd name="T19" fmla="*/ 228 h 416"/>
                  <a:gd name="T20" fmla="*/ 184 w 2220"/>
                  <a:gd name="T21" fmla="*/ 236 h 416"/>
                  <a:gd name="T22" fmla="*/ 187 w 2220"/>
                  <a:gd name="T23" fmla="*/ 239 h 416"/>
                  <a:gd name="T24" fmla="*/ 186 w 2220"/>
                  <a:gd name="T25" fmla="*/ 240 h 416"/>
                  <a:gd name="T26" fmla="*/ 174 w 2220"/>
                  <a:gd name="T27" fmla="*/ 226 h 416"/>
                  <a:gd name="T28" fmla="*/ 163 w 2220"/>
                  <a:gd name="T29" fmla="*/ 213 h 416"/>
                  <a:gd name="T30" fmla="*/ 157 w 2220"/>
                  <a:gd name="T31" fmla="*/ 210 h 416"/>
                  <a:gd name="T32" fmla="*/ 145 w 2220"/>
                  <a:gd name="T33" fmla="*/ 217 h 416"/>
                  <a:gd name="T34" fmla="*/ 148 w 2220"/>
                  <a:gd name="T35" fmla="*/ 225 h 416"/>
                  <a:gd name="T36" fmla="*/ 160 w 2220"/>
                  <a:gd name="T37" fmla="*/ 243 h 416"/>
                  <a:gd name="T38" fmla="*/ 171 w 2220"/>
                  <a:gd name="T39" fmla="*/ 261 h 416"/>
                  <a:gd name="T40" fmla="*/ 135 w 2220"/>
                  <a:gd name="T41" fmla="*/ 338 h 416"/>
                  <a:gd name="T42" fmla="*/ 102 w 2220"/>
                  <a:gd name="T43" fmla="*/ 416 h 416"/>
                  <a:gd name="T44" fmla="*/ 68 w 2220"/>
                  <a:gd name="T45" fmla="*/ 314 h 416"/>
                  <a:gd name="T46" fmla="*/ 17 w 2220"/>
                  <a:gd name="T47" fmla="*/ 107 h 416"/>
                  <a:gd name="T48" fmla="*/ 0 w 2220"/>
                  <a:gd name="T49" fmla="*/ 0 h 416"/>
                  <a:gd name="T50" fmla="*/ 292 w 2220"/>
                  <a:gd name="T51" fmla="*/ 2 h 416"/>
                  <a:gd name="T52" fmla="*/ 878 w 2220"/>
                  <a:gd name="T53" fmla="*/ 7 h 416"/>
                  <a:gd name="T54" fmla="*/ 1172 w 2220"/>
                  <a:gd name="T55" fmla="*/ 16 h 416"/>
                  <a:gd name="T56" fmla="*/ 1696 w 2220"/>
                  <a:gd name="T57" fmla="*/ 42 h 416"/>
                  <a:gd name="T58" fmla="*/ 2220 w 2220"/>
                  <a:gd name="T59" fmla="*/ 7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20" h="416">
                    <a:moveTo>
                      <a:pt x="2220" y="78"/>
                    </a:moveTo>
                    <a:lnTo>
                      <a:pt x="1979" y="111"/>
                    </a:lnTo>
                    <a:lnTo>
                      <a:pt x="1496" y="164"/>
                    </a:lnTo>
                    <a:lnTo>
                      <a:pt x="1254" y="183"/>
                    </a:lnTo>
                    <a:lnTo>
                      <a:pt x="993" y="200"/>
                    </a:lnTo>
                    <a:lnTo>
                      <a:pt x="734" y="210"/>
                    </a:lnTo>
                    <a:lnTo>
                      <a:pt x="599" y="213"/>
                    </a:lnTo>
                    <a:lnTo>
                      <a:pt x="327" y="215"/>
                    </a:lnTo>
                    <a:lnTo>
                      <a:pt x="193" y="226"/>
                    </a:lnTo>
                    <a:lnTo>
                      <a:pt x="187" y="228"/>
                    </a:lnTo>
                    <a:lnTo>
                      <a:pt x="184" y="236"/>
                    </a:lnTo>
                    <a:lnTo>
                      <a:pt x="187" y="239"/>
                    </a:lnTo>
                    <a:lnTo>
                      <a:pt x="186" y="240"/>
                    </a:lnTo>
                    <a:lnTo>
                      <a:pt x="174" y="226"/>
                    </a:lnTo>
                    <a:lnTo>
                      <a:pt x="163" y="213"/>
                    </a:lnTo>
                    <a:lnTo>
                      <a:pt x="157" y="210"/>
                    </a:lnTo>
                    <a:lnTo>
                      <a:pt x="145" y="217"/>
                    </a:lnTo>
                    <a:lnTo>
                      <a:pt x="148" y="225"/>
                    </a:lnTo>
                    <a:lnTo>
                      <a:pt x="160" y="243"/>
                    </a:lnTo>
                    <a:lnTo>
                      <a:pt x="171" y="261"/>
                    </a:lnTo>
                    <a:lnTo>
                      <a:pt x="135" y="338"/>
                    </a:lnTo>
                    <a:lnTo>
                      <a:pt x="102" y="416"/>
                    </a:lnTo>
                    <a:lnTo>
                      <a:pt x="68" y="314"/>
                    </a:lnTo>
                    <a:lnTo>
                      <a:pt x="17" y="107"/>
                    </a:lnTo>
                    <a:lnTo>
                      <a:pt x="0" y="0"/>
                    </a:lnTo>
                    <a:lnTo>
                      <a:pt x="292" y="2"/>
                    </a:lnTo>
                    <a:lnTo>
                      <a:pt x="878" y="7"/>
                    </a:lnTo>
                    <a:lnTo>
                      <a:pt x="1172" y="16"/>
                    </a:lnTo>
                    <a:lnTo>
                      <a:pt x="1696" y="42"/>
                    </a:lnTo>
                    <a:lnTo>
                      <a:pt x="2220" y="78"/>
                    </a:lnTo>
                    <a:close/>
                  </a:path>
                </a:pathLst>
              </a:custGeom>
              <a:solidFill>
                <a:srgbClr val="6BC6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sp>
            <p:nvSpPr>
              <p:cNvPr id="40" name="Freeform 55">
                <a:extLst>
                  <a:ext uri="{FF2B5EF4-FFF2-40B4-BE49-F238E27FC236}">
                    <a16:creationId xmlns:a16="http://schemas.microsoft.com/office/drawing/2014/main" id="{64CF3B33-CF2F-B17A-6763-24573CFC5F11}"/>
                  </a:ext>
                </a:extLst>
              </p:cNvPr>
              <p:cNvSpPr>
                <a:spLocks/>
              </p:cNvSpPr>
              <p:nvPr/>
            </p:nvSpPr>
            <p:spPr bwMode="auto">
              <a:xfrm>
                <a:off x="7357478" y="5691765"/>
                <a:ext cx="84138" cy="76200"/>
              </a:xfrm>
              <a:custGeom>
                <a:avLst/>
                <a:gdLst>
                  <a:gd name="T0" fmla="*/ 61 w 157"/>
                  <a:gd name="T1" fmla="*/ 0 h 144"/>
                  <a:gd name="T2" fmla="*/ 107 w 157"/>
                  <a:gd name="T3" fmla="*/ 71 h 144"/>
                  <a:gd name="T4" fmla="*/ 157 w 157"/>
                  <a:gd name="T5" fmla="*/ 141 h 144"/>
                  <a:gd name="T6" fmla="*/ 78 w 157"/>
                  <a:gd name="T7" fmla="*/ 143 h 144"/>
                  <a:gd name="T8" fmla="*/ 0 w 157"/>
                  <a:gd name="T9" fmla="*/ 144 h 144"/>
                  <a:gd name="T10" fmla="*/ 30 w 157"/>
                  <a:gd name="T11" fmla="*/ 74 h 144"/>
                  <a:gd name="T12" fmla="*/ 61 w 157"/>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57" h="144">
                    <a:moveTo>
                      <a:pt x="61" y="0"/>
                    </a:moveTo>
                    <a:lnTo>
                      <a:pt x="107" y="71"/>
                    </a:lnTo>
                    <a:lnTo>
                      <a:pt x="157" y="141"/>
                    </a:lnTo>
                    <a:lnTo>
                      <a:pt x="78" y="143"/>
                    </a:lnTo>
                    <a:lnTo>
                      <a:pt x="0" y="144"/>
                    </a:lnTo>
                    <a:lnTo>
                      <a:pt x="30" y="74"/>
                    </a:lnTo>
                    <a:lnTo>
                      <a:pt x="61"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400">
                  <a:latin typeface="Rubik" pitchFamily="2" charset="-79"/>
                  <a:cs typeface="Rubik" pitchFamily="2" charset="-79"/>
                </a:endParaRPr>
              </a:p>
            </p:txBody>
          </p:sp>
        </p:grpSp>
        <p:sp>
          <p:nvSpPr>
            <p:cNvPr id="17" name="Freeform 56">
              <a:extLst>
                <a:ext uri="{FF2B5EF4-FFF2-40B4-BE49-F238E27FC236}">
                  <a16:creationId xmlns:a16="http://schemas.microsoft.com/office/drawing/2014/main" id="{AD3B10ED-B845-72A7-E8C1-EAF36EB646C2}"/>
                </a:ext>
              </a:extLst>
            </p:cNvPr>
            <p:cNvSpPr>
              <a:spLocks/>
            </p:cNvSpPr>
            <p:nvPr/>
          </p:nvSpPr>
          <p:spPr bwMode="auto">
            <a:xfrm>
              <a:off x="6697078" y="1194377"/>
              <a:ext cx="1331913" cy="803275"/>
            </a:xfrm>
            <a:custGeom>
              <a:avLst/>
              <a:gdLst>
                <a:gd name="T0" fmla="*/ 2481 w 2517"/>
                <a:gd name="T1" fmla="*/ 586 h 1517"/>
                <a:gd name="T2" fmla="*/ 2401 w 2517"/>
                <a:gd name="T3" fmla="*/ 432 h 1517"/>
                <a:gd name="T4" fmla="*/ 2283 w 2517"/>
                <a:gd name="T5" fmla="*/ 311 h 1517"/>
                <a:gd name="T6" fmla="*/ 2137 w 2517"/>
                <a:gd name="T7" fmla="*/ 220 h 1517"/>
                <a:gd name="T8" fmla="*/ 2013 w 2517"/>
                <a:gd name="T9" fmla="*/ 170 h 1517"/>
                <a:gd name="T10" fmla="*/ 1701 w 2517"/>
                <a:gd name="T11" fmla="*/ 87 h 1517"/>
                <a:gd name="T12" fmla="*/ 1271 w 2517"/>
                <a:gd name="T13" fmla="*/ 19 h 1517"/>
                <a:gd name="T14" fmla="*/ 1081 w 2517"/>
                <a:gd name="T15" fmla="*/ 3 h 1517"/>
                <a:gd name="T16" fmla="*/ 715 w 2517"/>
                <a:gd name="T17" fmla="*/ 12 h 1517"/>
                <a:gd name="T18" fmla="*/ 405 w 2517"/>
                <a:gd name="T19" fmla="*/ 84 h 1517"/>
                <a:gd name="T20" fmla="*/ 254 w 2517"/>
                <a:gd name="T21" fmla="*/ 161 h 1517"/>
                <a:gd name="T22" fmla="*/ 133 w 2517"/>
                <a:gd name="T23" fmla="*/ 271 h 1517"/>
                <a:gd name="T24" fmla="*/ 51 w 2517"/>
                <a:gd name="T25" fmla="*/ 418 h 1517"/>
                <a:gd name="T26" fmla="*/ 23 w 2517"/>
                <a:gd name="T27" fmla="*/ 556 h 1517"/>
                <a:gd name="T28" fmla="*/ 1 w 2517"/>
                <a:gd name="T29" fmla="*/ 675 h 1517"/>
                <a:gd name="T30" fmla="*/ 7 w 2517"/>
                <a:gd name="T31" fmla="*/ 838 h 1517"/>
                <a:gd name="T32" fmla="*/ 54 w 2517"/>
                <a:gd name="T33" fmla="*/ 997 h 1517"/>
                <a:gd name="T34" fmla="*/ 142 w 2517"/>
                <a:gd name="T35" fmla="*/ 1148 h 1517"/>
                <a:gd name="T36" fmla="*/ 205 w 2517"/>
                <a:gd name="T37" fmla="*/ 1219 h 1517"/>
                <a:gd name="T38" fmla="*/ 361 w 2517"/>
                <a:gd name="T39" fmla="*/ 1333 h 1517"/>
                <a:gd name="T40" fmla="*/ 585 w 2517"/>
                <a:gd name="T41" fmla="*/ 1420 h 1517"/>
                <a:gd name="T42" fmla="*/ 870 w 2517"/>
                <a:gd name="T43" fmla="*/ 1475 h 1517"/>
                <a:gd name="T44" fmla="*/ 1196 w 2517"/>
                <a:gd name="T45" fmla="*/ 1510 h 1517"/>
                <a:gd name="T46" fmla="*/ 1632 w 2517"/>
                <a:gd name="T47" fmla="*/ 1508 h 1517"/>
                <a:gd name="T48" fmla="*/ 1823 w 2517"/>
                <a:gd name="T49" fmla="*/ 1484 h 1517"/>
                <a:gd name="T50" fmla="*/ 2107 w 2517"/>
                <a:gd name="T51" fmla="*/ 1402 h 1517"/>
                <a:gd name="T52" fmla="*/ 2254 w 2517"/>
                <a:gd name="T53" fmla="*/ 1320 h 1517"/>
                <a:gd name="T54" fmla="*/ 2349 w 2517"/>
                <a:gd name="T55" fmla="*/ 1236 h 1517"/>
                <a:gd name="T56" fmla="*/ 2424 w 2517"/>
                <a:gd name="T57" fmla="*/ 1138 h 1517"/>
                <a:gd name="T58" fmla="*/ 2490 w 2517"/>
                <a:gd name="T59" fmla="*/ 992 h 1517"/>
                <a:gd name="T60" fmla="*/ 2517 w 2517"/>
                <a:gd name="T61" fmla="*/ 832 h 1517"/>
                <a:gd name="T62" fmla="*/ 2504 w 2517"/>
                <a:gd name="T63" fmla="*/ 671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17" h="1517">
                  <a:moveTo>
                    <a:pt x="2494" y="631"/>
                  </a:moveTo>
                  <a:lnTo>
                    <a:pt x="2481" y="586"/>
                  </a:lnTo>
                  <a:lnTo>
                    <a:pt x="2445" y="505"/>
                  </a:lnTo>
                  <a:lnTo>
                    <a:pt x="2401" y="432"/>
                  </a:lnTo>
                  <a:lnTo>
                    <a:pt x="2346" y="369"/>
                  </a:lnTo>
                  <a:lnTo>
                    <a:pt x="2283" y="311"/>
                  </a:lnTo>
                  <a:lnTo>
                    <a:pt x="2214" y="262"/>
                  </a:lnTo>
                  <a:lnTo>
                    <a:pt x="2137" y="220"/>
                  </a:lnTo>
                  <a:lnTo>
                    <a:pt x="2057" y="184"/>
                  </a:lnTo>
                  <a:lnTo>
                    <a:pt x="2013" y="170"/>
                  </a:lnTo>
                  <a:lnTo>
                    <a:pt x="1911" y="138"/>
                  </a:lnTo>
                  <a:lnTo>
                    <a:pt x="1701" y="87"/>
                  </a:lnTo>
                  <a:lnTo>
                    <a:pt x="1487" y="48"/>
                  </a:lnTo>
                  <a:lnTo>
                    <a:pt x="1271" y="19"/>
                  </a:lnTo>
                  <a:lnTo>
                    <a:pt x="1164" y="9"/>
                  </a:lnTo>
                  <a:lnTo>
                    <a:pt x="1081" y="3"/>
                  </a:lnTo>
                  <a:lnTo>
                    <a:pt x="901" y="0"/>
                  </a:lnTo>
                  <a:lnTo>
                    <a:pt x="715" y="12"/>
                  </a:lnTo>
                  <a:lnTo>
                    <a:pt x="534" y="43"/>
                  </a:lnTo>
                  <a:lnTo>
                    <a:pt x="405" y="84"/>
                  </a:lnTo>
                  <a:lnTo>
                    <a:pt x="326" y="118"/>
                  </a:lnTo>
                  <a:lnTo>
                    <a:pt x="254" y="161"/>
                  </a:lnTo>
                  <a:lnTo>
                    <a:pt x="190" y="212"/>
                  </a:lnTo>
                  <a:lnTo>
                    <a:pt x="133" y="271"/>
                  </a:lnTo>
                  <a:lnTo>
                    <a:pt x="86" y="340"/>
                  </a:lnTo>
                  <a:lnTo>
                    <a:pt x="51" y="418"/>
                  </a:lnTo>
                  <a:lnTo>
                    <a:pt x="28" y="507"/>
                  </a:lnTo>
                  <a:lnTo>
                    <a:pt x="23" y="556"/>
                  </a:lnTo>
                  <a:lnTo>
                    <a:pt x="13" y="595"/>
                  </a:lnTo>
                  <a:lnTo>
                    <a:pt x="1" y="675"/>
                  </a:lnTo>
                  <a:lnTo>
                    <a:pt x="0" y="756"/>
                  </a:lnTo>
                  <a:lnTo>
                    <a:pt x="7" y="838"/>
                  </a:lnTo>
                  <a:lnTo>
                    <a:pt x="25" y="918"/>
                  </a:lnTo>
                  <a:lnTo>
                    <a:pt x="54" y="997"/>
                  </a:lnTo>
                  <a:lnTo>
                    <a:pt x="93" y="1075"/>
                  </a:lnTo>
                  <a:lnTo>
                    <a:pt x="142" y="1148"/>
                  </a:lnTo>
                  <a:lnTo>
                    <a:pt x="172" y="1183"/>
                  </a:lnTo>
                  <a:lnTo>
                    <a:pt x="205" y="1219"/>
                  </a:lnTo>
                  <a:lnTo>
                    <a:pt x="280" y="1281"/>
                  </a:lnTo>
                  <a:lnTo>
                    <a:pt x="361" y="1333"/>
                  </a:lnTo>
                  <a:lnTo>
                    <a:pt x="449" y="1373"/>
                  </a:lnTo>
                  <a:lnTo>
                    <a:pt x="585" y="1420"/>
                  </a:lnTo>
                  <a:lnTo>
                    <a:pt x="775" y="1462"/>
                  </a:lnTo>
                  <a:lnTo>
                    <a:pt x="870" y="1475"/>
                  </a:lnTo>
                  <a:lnTo>
                    <a:pt x="978" y="1491"/>
                  </a:lnTo>
                  <a:lnTo>
                    <a:pt x="1196" y="1510"/>
                  </a:lnTo>
                  <a:lnTo>
                    <a:pt x="1413" y="1517"/>
                  </a:lnTo>
                  <a:lnTo>
                    <a:pt x="1632" y="1508"/>
                  </a:lnTo>
                  <a:lnTo>
                    <a:pt x="1740" y="1495"/>
                  </a:lnTo>
                  <a:lnTo>
                    <a:pt x="1823" y="1484"/>
                  </a:lnTo>
                  <a:lnTo>
                    <a:pt x="1988" y="1446"/>
                  </a:lnTo>
                  <a:lnTo>
                    <a:pt x="2107" y="1402"/>
                  </a:lnTo>
                  <a:lnTo>
                    <a:pt x="2182" y="1364"/>
                  </a:lnTo>
                  <a:lnTo>
                    <a:pt x="2254" y="1320"/>
                  </a:lnTo>
                  <a:lnTo>
                    <a:pt x="2319" y="1266"/>
                  </a:lnTo>
                  <a:lnTo>
                    <a:pt x="2349" y="1236"/>
                  </a:lnTo>
                  <a:lnTo>
                    <a:pt x="2376" y="1206"/>
                  </a:lnTo>
                  <a:lnTo>
                    <a:pt x="2424" y="1138"/>
                  </a:lnTo>
                  <a:lnTo>
                    <a:pt x="2463" y="1068"/>
                  </a:lnTo>
                  <a:lnTo>
                    <a:pt x="2490" y="992"/>
                  </a:lnTo>
                  <a:lnTo>
                    <a:pt x="2509" y="913"/>
                  </a:lnTo>
                  <a:lnTo>
                    <a:pt x="2517" y="832"/>
                  </a:lnTo>
                  <a:lnTo>
                    <a:pt x="2516" y="751"/>
                  </a:lnTo>
                  <a:lnTo>
                    <a:pt x="2504" y="671"/>
                  </a:lnTo>
                  <a:lnTo>
                    <a:pt x="2494" y="631"/>
                  </a:lnTo>
                  <a:close/>
                </a:path>
              </a:pathLst>
            </a:custGeom>
            <a:solidFill>
              <a:schemeClr val="tx2"/>
            </a:solidFill>
            <a:ln>
              <a:noFill/>
            </a:ln>
          </p:spPr>
          <p:txBody>
            <a:bodyPr vert="horz" wrap="square" lIns="91440" tIns="45720" rIns="91440" bIns="45720" numCol="1" anchor="ctr" anchorCtr="0" compatLnSpc="1">
              <a:prstTxWarp prst="textNoShape">
                <a:avLst/>
              </a:prstTxWarp>
            </a:bodyPr>
            <a:lstStyle/>
            <a:p>
              <a:pPr algn="ctr"/>
              <a:r>
                <a:rPr lang="en-US" sz="3600" b="1" cap="all" dirty="0">
                  <a:solidFill>
                    <a:schemeClr val="bg1"/>
                  </a:solidFill>
                  <a:latin typeface="Rubik" pitchFamily="2" charset="-79"/>
                  <a:cs typeface="Rubik" pitchFamily="2" charset="-79"/>
                </a:rPr>
                <a:t>1</a:t>
              </a:r>
            </a:p>
          </p:txBody>
        </p:sp>
        <p:sp>
          <p:nvSpPr>
            <p:cNvPr id="18" name="Freeform 128">
              <a:extLst>
                <a:ext uri="{FF2B5EF4-FFF2-40B4-BE49-F238E27FC236}">
                  <a16:creationId xmlns:a16="http://schemas.microsoft.com/office/drawing/2014/main" id="{92F2B7A0-A3B7-AA1B-6929-070DDFBB0535}"/>
                </a:ext>
              </a:extLst>
            </p:cNvPr>
            <p:cNvSpPr>
              <a:spLocks/>
            </p:cNvSpPr>
            <p:nvPr/>
          </p:nvSpPr>
          <p:spPr bwMode="auto">
            <a:xfrm>
              <a:off x="4115803" y="1154690"/>
              <a:ext cx="1530350" cy="833438"/>
            </a:xfrm>
            <a:custGeom>
              <a:avLst/>
              <a:gdLst>
                <a:gd name="T0" fmla="*/ 2875 w 2892"/>
                <a:gd name="T1" fmla="*/ 710 h 1574"/>
                <a:gd name="T2" fmla="*/ 2812 w 2892"/>
                <a:gd name="T3" fmla="*/ 552 h 1574"/>
                <a:gd name="T4" fmla="*/ 2710 w 2892"/>
                <a:gd name="T5" fmla="*/ 417 h 1574"/>
                <a:gd name="T6" fmla="*/ 2579 w 2892"/>
                <a:gd name="T7" fmla="*/ 305 h 1574"/>
                <a:gd name="T8" fmla="*/ 2469 w 2892"/>
                <a:gd name="T9" fmla="*/ 237 h 1574"/>
                <a:gd name="T10" fmla="*/ 2200 w 2892"/>
                <a:gd name="T11" fmla="*/ 119 h 1574"/>
                <a:gd name="T12" fmla="*/ 1814 w 2892"/>
                <a:gd name="T13" fmla="*/ 27 h 1574"/>
                <a:gd name="T14" fmla="*/ 1417 w 2892"/>
                <a:gd name="T15" fmla="*/ 0 h 1574"/>
                <a:gd name="T16" fmla="*/ 1024 w 2892"/>
                <a:gd name="T17" fmla="*/ 34 h 1574"/>
                <a:gd name="T18" fmla="*/ 830 w 2892"/>
                <a:gd name="T19" fmla="*/ 71 h 1574"/>
                <a:gd name="T20" fmla="*/ 477 w 2892"/>
                <a:gd name="T21" fmla="*/ 188 h 1574"/>
                <a:gd name="T22" fmla="*/ 296 w 2892"/>
                <a:gd name="T23" fmla="*/ 294 h 1574"/>
                <a:gd name="T24" fmla="*/ 182 w 2892"/>
                <a:gd name="T25" fmla="*/ 399 h 1574"/>
                <a:gd name="T26" fmla="*/ 111 w 2892"/>
                <a:gd name="T27" fmla="*/ 496 h 1574"/>
                <a:gd name="T28" fmla="*/ 42 w 2892"/>
                <a:gd name="T29" fmla="*/ 644 h 1574"/>
                <a:gd name="T30" fmla="*/ 8 w 2892"/>
                <a:gd name="T31" fmla="*/ 804 h 1574"/>
                <a:gd name="T32" fmla="*/ 18 w 2892"/>
                <a:gd name="T33" fmla="*/ 963 h 1574"/>
                <a:gd name="T34" fmla="*/ 15 w 2892"/>
                <a:gd name="T35" fmla="*/ 1015 h 1574"/>
                <a:gd name="T36" fmla="*/ 0 w 2892"/>
                <a:gd name="T37" fmla="*/ 1077 h 1574"/>
                <a:gd name="T38" fmla="*/ 26 w 2892"/>
                <a:gd name="T39" fmla="*/ 1188 h 1574"/>
                <a:gd name="T40" fmla="*/ 107 w 2892"/>
                <a:gd name="T41" fmla="*/ 1300 h 1574"/>
                <a:gd name="T42" fmla="*/ 224 w 2892"/>
                <a:gd name="T43" fmla="*/ 1381 h 1574"/>
                <a:gd name="T44" fmla="*/ 396 w 2892"/>
                <a:gd name="T45" fmla="*/ 1445 h 1574"/>
                <a:gd name="T46" fmla="*/ 697 w 2892"/>
                <a:gd name="T47" fmla="*/ 1515 h 1574"/>
                <a:gd name="T48" fmla="*/ 1105 w 2892"/>
                <a:gd name="T49" fmla="*/ 1565 h 1574"/>
                <a:gd name="T50" fmla="*/ 1313 w 2892"/>
                <a:gd name="T51" fmla="*/ 1574 h 1574"/>
                <a:gd name="T52" fmla="*/ 1734 w 2892"/>
                <a:gd name="T53" fmla="*/ 1555 h 1574"/>
                <a:gd name="T54" fmla="*/ 2047 w 2892"/>
                <a:gd name="T55" fmla="*/ 1510 h 1574"/>
                <a:gd name="T56" fmla="*/ 2292 w 2892"/>
                <a:gd name="T57" fmla="*/ 1457 h 1574"/>
                <a:gd name="T58" fmla="*/ 2561 w 2892"/>
                <a:gd name="T59" fmla="*/ 1349 h 1574"/>
                <a:gd name="T60" fmla="*/ 2666 w 2892"/>
                <a:gd name="T61" fmla="*/ 1280 h 1574"/>
                <a:gd name="T62" fmla="*/ 2751 w 2892"/>
                <a:gd name="T63" fmla="*/ 1204 h 1574"/>
                <a:gd name="T64" fmla="*/ 2836 w 2892"/>
                <a:gd name="T65" fmla="*/ 1081 h 1574"/>
                <a:gd name="T66" fmla="*/ 2884 w 2892"/>
                <a:gd name="T67" fmla="*/ 943 h 1574"/>
                <a:gd name="T68" fmla="*/ 2891 w 2892"/>
                <a:gd name="T69" fmla="*/ 792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92" h="1574">
                  <a:moveTo>
                    <a:pt x="2885" y="753"/>
                  </a:moveTo>
                  <a:lnTo>
                    <a:pt x="2875" y="710"/>
                  </a:lnTo>
                  <a:lnTo>
                    <a:pt x="2849" y="628"/>
                  </a:lnTo>
                  <a:lnTo>
                    <a:pt x="2812" y="552"/>
                  </a:lnTo>
                  <a:lnTo>
                    <a:pt x="2764" y="482"/>
                  </a:lnTo>
                  <a:lnTo>
                    <a:pt x="2710" y="417"/>
                  </a:lnTo>
                  <a:lnTo>
                    <a:pt x="2648" y="356"/>
                  </a:lnTo>
                  <a:lnTo>
                    <a:pt x="2579" y="305"/>
                  </a:lnTo>
                  <a:lnTo>
                    <a:pt x="2507" y="257"/>
                  </a:lnTo>
                  <a:lnTo>
                    <a:pt x="2469" y="237"/>
                  </a:lnTo>
                  <a:lnTo>
                    <a:pt x="2383" y="192"/>
                  </a:lnTo>
                  <a:lnTo>
                    <a:pt x="2200" y="119"/>
                  </a:lnTo>
                  <a:lnTo>
                    <a:pt x="2010" y="64"/>
                  </a:lnTo>
                  <a:lnTo>
                    <a:pt x="1814" y="27"/>
                  </a:lnTo>
                  <a:lnTo>
                    <a:pt x="1616" y="5"/>
                  </a:lnTo>
                  <a:lnTo>
                    <a:pt x="1417" y="0"/>
                  </a:lnTo>
                  <a:lnTo>
                    <a:pt x="1218" y="10"/>
                  </a:lnTo>
                  <a:lnTo>
                    <a:pt x="1024" y="34"/>
                  </a:lnTo>
                  <a:lnTo>
                    <a:pt x="929" y="51"/>
                  </a:lnTo>
                  <a:lnTo>
                    <a:pt x="830" y="71"/>
                  </a:lnTo>
                  <a:lnTo>
                    <a:pt x="625" y="129"/>
                  </a:lnTo>
                  <a:lnTo>
                    <a:pt x="477" y="188"/>
                  </a:lnTo>
                  <a:lnTo>
                    <a:pt x="383" y="237"/>
                  </a:lnTo>
                  <a:lnTo>
                    <a:pt x="296" y="294"/>
                  </a:lnTo>
                  <a:lnTo>
                    <a:pt x="216" y="362"/>
                  </a:lnTo>
                  <a:lnTo>
                    <a:pt x="182" y="399"/>
                  </a:lnTo>
                  <a:lnTo>
                    <a:pt x="156" y="430"/>
                  </a:lnTo>
                  <a:lnTo>
                    <a:pt x="111" y="496"/>
                  </a:lnTo>
                  <a:lnTo>
                    <a:pt x="72" y="568"/>
                  </a:lnTo>
                  <a:lnTo>
                    <a:pt x="42" y="644"/>
                  </a:lnTo>
                  <a:lnTo>
                    <a:pt x="19" y="723"/>
                  </a:lnTo>
                  <a:lnTo>
                    <a:pt x="8" y="804"/>
                  </a:lnTo>
                  <a:lnTo>
                    <a:pt x="6" y="884"/>
                  </a:lnTo>
                  <a:lnTo>
                    <a:pt x="18" y="963"/>
                  </a:lnTo>
                  <a:lnTo>
                    <a:pt x="28" y="1001"/>
                  </a:lnTo>
                  <a:lnTo>
                    <a:pt x="15" y="1015"/>
                  </a:lnTo>
                  <a:lnTo>
                    <a:pt x="0" y="1053"/>
                  </a:lnTo>
                  <a:lnTo>
                    <a:pt x="0" y="1077"/>
                  </a:lnTo>
                  <a:lnTo>
                    <a:pt x="5" y="1117"/>
                  </a:lnTo>
                  <a:lnTo>
                    <a:pt x="26" y="1188"/>
                  </a:lnTo>
                  <a:lnTo>
                    <a:pt x="61" y="1248"/>
                  </a:lnTo>
                  <a:lnTo>
                    <a:pt x="107" y="1300"/>
                  </a:lnTo>
                  <a:lnTo>
                    <a:pt x="162" y="1345"/>
                  </a:lnTo>
                  <a:lnTo>
                    <a:pt x="224" y="1381"/>
                  </a:lnTo>
                  <a:lnTo>
                    <a:pt x="326" y="1424"/>
                  </a:lnTo>
                  <a:lnTo>
                    <a:pt x="396" y="1445"/>
                  </a:lnTo>
                  <a:lnTo>
                    <a:pt x="496" y="1471"/>
                  </a:lnTo>
                  <a:lnTo>
                    <a:pt x="697" y="1515"/>
                  </a:lnTo>
                  <a:lnTo>
                    <a:pt x="900" y="1545"/>
                  </a:lnTo>
                  <a:lnTo>
                    <a:pt x="1105" y="1565"/>
                  </a:lnTo>
                  <a:lnTo>
                    <a:pt x="1207" y="1571"/>
                  </a:lnTo>
                  <a:lnTo>
                    <a:pt x="1313" y="1574"/>
                  </a:lnTo>
                  <a:lnTo>
                    <a:pt x="1523" y="1571"/>
                  </a:lnTo>
                  <a:lnTo>
                    <a:pt x="1734" y="1555"/>
                  </a:lnTo>
                  <a:lnTo>
                    <a:pt x="1944" y="1529"/>
                  </a:lnTo>
                  <a:lnTo>
                    <a:pt x="2047" y="1510"/>
                  </a:lnTo>
                  <a:lnTo>
                    <a:pt x="2130" y="1496"/>
                  </a:lnTo>
                  <a:lnTo>
                    <a:pt x="2292" y="1457"/>
                  </a:lnTo>
                  <a:lnTo>
                    <a:pt x="2451" y="1404"/>
                  </a:lnTo>
                  <a:lnTo>
                    <a:pt x="2561" y="1349"/>
                  </a:lnTo>
                  <a:lnTo>
                    <a:pt x="2632" y="1306"/>
                  </a:lnTo>
                  <a:lnTo>
                    <a:pt x="2666" y="1280"/>
                  </a:lnTo>
                  <a:lnTo>
                    <a:pt x="2697" y="1257"/>
                  </a:lnTo>
                  <a:lnTo>
                    <a:pt x="2751" y="1204"/>
                  </a:lnTo>
                  <a:lnTo>
                    <a:pt x="2797" y="1145"/>
                  </a:lnTo>
                  <a:lnTo>
                    <a:pt x="2836" y="1081"/>
                  </a:lnTo>
                  <a:lnTo>
                    <a:pt x="2865" y="1014"/>
                  </a:lnTo>
                  <a:lnTo>
                    <a:pt x="2884" y="943"/>
                  </a:lnTo>
                  <a:lnTo>
                    <a:pt x="2892" y="869"/>
                  </a:lnTo>
                  <a:lnTo>
                    <a:pt x="2891" y="792"/>
                  </a:lnTo>
                  <a:lnTo>
                    <a:pt x="2885" y="753"/>
                  </a:lnTo>
                </a:path>
              </a:pathLst>
            </a:custGeom>
            <a:solidFill>
              <a:srgbClr val="63B594"/>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2</a:t>
              </a:r>
            </a:p>
          </p:txBody>
        </p:sp>
        <p:sp>
          <p:nvSpPr>
            <p:cNvPr id="19" name="Freeform 281">
              <a:extLst>
                <a:ext uri="{FF2B5EF4-FFF2-40B4-BE49-F238E27FC236}">
                  <a16:creationId xmlns:a16="http://schemas.microsoft.com/office/drawing/2014/main" id="{496497DD-C5AE-BECF-E954-8BBC69A86165}"/>
                </a:ext>
              </a:extLst>
            </p:cNvPr>
            <p:cNvSpPr>
              <a:spLocks/>
            </p:cNvSpPr>
            <p:nvPr/>
          </p:nvSpPr>
          <p:spPr bwMode="auto">
            <a:xfrm>
              <a:off x="4212641" y="2413578"/>
              <a:ext cx="1354138" cy="788988"/>
            </a:xfrm>
            <a:custGeom>
              <a:avLst/>
              <a:gdLst>
                <a:gd name="T0" fmla="*/ 2434 w 2559"/>
                <a:gd name="T1" fmla="*/ 347 h 1492"/>
                <a:gd name="T2" fmla="*/ 2398 w 2559"/>
                <a:gd name="T3" fmla="*/ 306 h 1492"/>
                <a:gd name="T4" fmla="*/ 2317 w 2559"/>
                <a:gd name="T5" fmla="*/ 239 h 1492"/>
                <a:gd name="T6" fmla="*/ 2228 w 2559"/>
                <a:gd name="T7" fmla="*/ 183 h 1492"/>
                <a:gd name="T8" fmla="*/ 2132 w 2559"/>
                <a:gd name="T9" fmla="*/ 138 h 1492"/>
                <a:gd name="T10" fmla="*/ 2030 w 2559"/>
                <a:gd name="T11" fmla="*/ 103 h 1492"/>
                <a:gd name="T12" fmla="*/ 1926 w 2559"/>
                <a:gd name="T13" fmla="*/ 76 h 1492"/>
                <a:gd name="T14" fmla="*/ 1768 w 2559"/>
                <a:gd name="T15" fmla="*/ 46 h 1492"/>
                <a:gd name="T16" fmla="*/ 1664 w 2559"/>
                <a:gd name="T17" fmla="*/ 31 h 1492"/>
                <a:gd name="T18" fmla="*/ 1533 w 2559"/>
                <a:gd name="T19" fmla="*/ 16 h 1492"/>
                <a:gd name="T20" fmla="*/ 1271 w 2559"/>
                <a:gd name="T21" fmla="*/ 0 h 1492"/>
                <a:gd name="T22" fmla="*/ 1009 w 2559"/>
                <a:gd name="T23" fmla="*/ 3 h 1492"/>
                <a:gd name="T24" fmla="*/ 747 w 2559"/>
                <a:gd name="T25" fmla="*/ 24 h 1492"/>
                <a:gd name="T26" fmla="*/ 616 w 2559"/>
                <a:gd name="T27" fmla="*/ 43 h 1492"/>
                <a:gd name="T28" fmla="*/ 504 w 2559"/>
                <a:gd name="T29" fmla="*/ 59 h 1492"/>
                <a:gd name="T30" fmla="*/ 334 w 2559"/>
                <a:gd name="T31" fmla="*/ 99 h 1492"/>
                <a:gd name="T32" fmla="*/ 256 w 2559"/>
                <a:gd name="T33" fmla="*/ 134 h 1492"/>
                <a:gd name="T34" fmla="*/ 207 w 2559"/>
                <a:gd name="T35" fmla="*/ 165 h 1492"/>
                <a:gd name="T36" fmla="*/ 186 w 2559"/>
                <a:gd name="T37" fmla="*/ 184 h 1492"/>
                <a:gd name="T38" fmla="*/ 167 w 2559"/>
                <a:gd name="T39" fmla="*/ 201 h 1492"/>
                <a:gd name="T40" fmla="*/ 131 w 2559"/>
                <a:gd name="T41" fmla="*/ 243 h 1492"/>
                <a:gd name="T42" fmla="*/ 89 w 2559"/>
                <a:gd name="T43" fmla="*/ 312 h 1492"/>
                <a:gd name="T44" fmla="*/ 70 w 2559"/>
                <a:gd name="T45" fmla="*/ 362 h 1492"/>
                <a:gd name="T46" fmla="*/ 55 w 2559"/>
                <a:gd name="T47" fmla="*/ 391 h 1492"/>
                <a:gd name="T48" fmla="*/ 29 w 2559"/>
                <a:gd name="T49" fmla="*/ 454 h 1492"/>
                <a:gd name="T50" fmla="*/ 11 w 2559"/>
                <a:gd name="T51" fmla="*/ 519 h 1492"/>
                <a:gd name="T52" fmla="*/ 1 w 2559"/>
                <a:gd name="T53" fmla="*/ 587 h 1492"/>
                <a:gd name="T54" fmla="*/ 0 w 2559"/>
                <a:gd name="T55" fmla="*/ 690 h 1492"/>
                <a:gd name="T56" fmla="*/ 24 w 2559"/>
                <a:gd name="T57" fmla="*/ 826 h 1492"/>
                <a:gd name="T58" fmla="*/ 47 w 2559"/>
                <a:gd name="T59" fmla="*/ 892 h 1492"/>
                <a:gd name="T60" fmla="*/ 68 w 2559"/>
                <a:gd name="T61" fmla="*/ 938 h 1492"/>
                <a:gd name="T62" fmla="*/ 118 w 2559"/>
                <a:gd name="T63" fmla="*/ 1023 h 1492"/>
                <a:gd name="T64" fmla="*/ 180 w 2559"/>
                <a:gd name="T65" fmla="*/ 1099 h 1492"/>
                <a:gd name="T66" fmla="*/ 252 w 2559"/>
                <a:gd name="T67" fmla="*/ 1167 h 1492"/>
                <a:gd name="T68" fmla="*/ 331 w 2559"/>
                <a:gd name="T69" fmla="*/ 1226 h 1492"/>
                <a:gd name="T70" fmla="*/ 416 w 2559"/>
                <a:gd name="T71" fmla="*/ 1277 h 1492"/>
                <a:gd name="T72" fmla="*/ 551 w 2559"/>
                <a:gd name="T73" fmla="*/ 1341 h 1492"/>
                <a:gd name="T74" fmla="*/ 645 w 2559"/>
                <a:gd name="T75" fmla="*/ 1374 h 1492"/>
                <a:gd name="T76" fmla="*/ 761 w 2559"/>
                <a:gd name="T77" fmla="*/ 1410 h 1492"/>
                <a:gd name="T78" fmla="*/ 1006 w 2559"/>
                <a:gd name="T79" fmla="*/ 1463 h 1492"/>
                <a:gd name="T80" fmla="*/ 1257 w 2559"/>
                <a:gd name="T81" fmla="*/ 1490 h 1492"/>
                <a:gd name="T82" fmla="*/ 1506 w 2559"/>
                <a:gd name="T83" fmla="*/ 1492 h 1492"/>
                <a:gd name="T84" fmla="*/ 1628 w 2559"/>
                <a:gd name="T85" fmla="*/ 1482 h 1492"/>
                <a:gd name="T86" fmla="*/ 1737 w 2559"/>
                <a:gd name="T87" fmla="*/ 1467 h 1492"/>
                <a:gd name="T88" fmla="*/ 1900 w 2559"/>
                <a:gd name="T89" fmla="*/ 1431 h 1492"/>
                <a:gd name="T90" fmla="*/ 2007 w 2559"/>
                <a:gd name="T91" fmla="*/ 1398 h 1492"/>
                <a:gd name="T92" fmla="*/ 2109 w 2559"/>
                <a:gd name="T93" fmla="*/ 1357 h 1492"/>
                <a:gd name="T94" fmla="*/ 2205 w 2559"/>
                <a:gd name="T95" fmla="*/ 1303 h 1492"/>
                <a:gd name="T96" fmla="*/ 2294 w 2559"/>
                <a:gd name="T97" fmla="*/ 1239 h 1492"/>
                <a:gd name="T98" fmla="*/ 2375 w 2559"/>
                <a:gd name="T99" fmla="*/ 1162 h 1492"/>
                <a:gd name="T100" fmla="*/ 2411 w 2559"/>
                <a:gd name="T101" fmla="*/ 1119 h 1492"/>
                <a:gd name="T102" fmla="*/ 2443 w 2559"/>
                <a:gd name="T103" fmla="*/ 1077 h 1492"/>
                <a:gd name="T104" fmla="*/ 2495 w 2559"/>
                <a:gd name="T105" fmla="*/ 985 h 1492"/>
                <a:gd name="T106" fmla="*/ 2532 w 2559"/>
                <a:gd name="T107" fmla="*/ 888 h 1492"/>
                <a:gd name="T108" fmla="*/ 2554 w 2559"/>
                <a:gd name="T109" fmla="*/ 785 h 1492"/>
                <a:gd name="T110" fmla="*/ 2559 w 2559"/>
                <a:gd name="T111" fmla="*/ 683 h 1492"/>
                <a:gd name="T112" fmla="*/ 2548 w 2559"/>
                <a:gd name="T113" fmla="*/ 581 h 1492"/>
                <a:gd name="T114" fmla="*/ 2518 w 2559"/>
                <a:gd name="T115" fmla="*/ 483 h 1492"/>
                <a:gd name="T116" fmla="*/ 2467 w 2559"/>
                <a:gd name="T117" fmla="*/ 390 h 1492"/>
                <a:gd name="T118" fmla="*/ 2434 w 2559"/>
                <a:gd name="T119" fmla="*/ 347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59" h="1492">
                  <a:moveTo>
                    <a:pt x="2434" y="347"/>
                  </a:moveTo>
                  <a:lnTo>
                    <a:pt x="2398" y="306"/>
                  </a:lnTo>
                  <a:lnTo>
                    <a:pt x="2317" y="239"/>
                  </a:lnTo>
                  <a:lnTo>
                    <a:pt x="2228" y="183"/>
                  </a:lnTo>
                  <a:lnTo>
                    <a:pt x="2132" y="138"/>
                  </a:lnTo>
                  <a:lnTo>
                    <a:pt x="2030" y="103"/>
                  </a:lnTo>
                  <a:lnTo>
                    <a:pt x="1926" y="76"/>
                  </a:lnTo>
                  <a:lnTo>
                    <a:pt x="1768" y="46"/>
                  </a:lnTo>
                  <a:lnTo>
                    <a:pt x="1664" y="31"/>
                  </a:lnTo>
                  <a:lnTo>
                    <a:pt x="1533" y="16"/>
                  </a:lnTo>
                  <a:lnTo>
                    <a:pt x="1271" y="0"/>
                  </a:lnTo>
                  <a:lnTo>
                    <a:pt x="1009" y="3"/>
                  </a:lnTo>
                  <a:lnTo>
                    <a:pt x="747" y="24"/>
                  </a:lnTo>
                  <a:lnTo>
                    <a:pt x="616" y="43"/>
                  </a:lnTo>
                  <a:lnTo>
                    <a:pt x="504" y="59"/>
                  </a:lnTo>
                  <a:lnTo>
                    <a:pt x="334" y="99"/>
                  </a:lnTo>
                  <a:lnTo>
                    <a:pt x="256" y="134"/>
                  </a:lnTo>
                  <a:lnTo>
                    <a:pt x="207" y="165"/>
                  </a:lnTo>
                  <a:lnTo>
                    <a:pt x="186" y="184"/>
                  </a:lnTo>
                  <a:lnTo>
                    <a:pt x="167" y="201"/>
                  </a:lnTo>
                  <a:lnTo>
                    <a:pt x="131" y="243"/>
                  </a:lnTo>
                  <a:lnTo>
                    <a:pt x="89" y="312"/>
                  </a:lnTo>
                  <a:lnTo>
                    <a:pt x="70" y="362"/>
                  </a:lnTo>
                  <a:lnTo>
                    <a:pt x="55" y="391"/>
                  </a:lnTo>
                  <a:lnTo>
                    <a:pt x="29" y="454"/>
                  </a:lnTo>
                  <a:lnTo>
                    <a:pt x="11" y="519"/>
                  </a:lnTo>
                  <a:lnTo>
                    <a:pt x="1" y="587"/>
                  </a:lnTo>
                  <a:lnTo>
                    <a:pt x="0" y="690"/>
                  </a:lnTo>
                  <a:lnTo>
                    <a:pt x="24" y="826"/>
                  </a:lnTo>
                  <a:lnTo>
                    <a:pt x="47" y="892"/>
                  </a:lnTo>
                  <a:lnTo>
                    <a:pt x="68" y="938"/>
                  </a:lnTo>
                  <a:lnTo>
                    <a:pt x="118" y="1023"/>
                  </a:lnTo>
                  <a:lnTo>
                    <a:pt x="180" y="1099"/>
                  </a:lnTo>
                  <a:lnTo>
                    <a:pt x="252" y="1167"/>
                  </a:lnTo>
                  <a:lnTo>
                    <a:pt x="331" y="1226"/>
                  </a:lnTo>
                  <a:lnTo>
                    <a:pt x="416" y="1277"/>
                  </a:lnTo>
                  <a:lnTo>
                    <a:pt x="551" y="1341"/>
                  </a:lnTo>
                  <a:lnTo>
                    <a:pt x="645" y="1374"/>
                  </a:lnTo>
                  <a:lnTo>
                    <a:pt x="761" y="1410"/>
                  </a:lnTo>
                  <a:lnTo>
                    <a:pt x="1006" y="1463"/>
                  </a:lnTo>
                  <a:lnTo>
                    <a:pt x="1257" y="1490"/>
                  </a:lnTo>
                  <a:lnTo>
                    <a:pt x="1506" y="1492"/>
                  </a:lnTo>
                  <a:lnTo>
                    <a:pt x="1628" y="1482"/>
                  </a:lnTo>
                  <a:lnTo>
                    <a:pt x="1737" y="1467"/>
                  </a:lnTo>
                  <a:lnTo>
                    <a:pt x="1900" y="1431"/>
                  </a:lnTo>
                  <a:lnTo>
                    <a:pt x="2007" y="1398"/>
                  </a:lnTo>
                  <a:lnTo>
                    <a:pt x="2109" y="1357"/>
                  </a:lnTo>
                  <a:lnTo>
                    <a:pt x="2205" y="1303"/>
                  </a:lnTo>
                  <a:lnTo>
                    <a:pt x="2294" y="1239"/>
                  </a:lnTo>
                  <a:lnTo>
                    <a:pt x="2375" y="1162"/>
                  </a:lnTo>
                  <a:lnTo>
                    <a:pt x="2411" y="1119"/>
                  </a:lnTo>
                  <a:lnTo>
                    <a:pt x="2443" y="1077"/>
                  </a:lnTo>
                  <a:lnTo>
                    <a:pt x="2495" y="985"/>
                  </a:lnTo>
                  <a:lnTo>
                    <a:pt x="2532" y="888"/>
                  </a:lnTo>
                  <a:lnTo>
                    <a:pt x="2554" y="785"/>
                  </a:lnTo>
                  <a:lnTo>
                    <a:pt x="2559" y="683"/>
                  </a:lnTo>
                  <a:lnTo>
                    <a:pt x="2548" y="581"/>
                  </a:lnTo>
                  <a:lnTo>
                    <a:pt x="2518" y="483"/>
                  </a:lnTo>
                  <a:lnTo>
                    <a:pt x="2467" y="390"/>
                  </a:lnTo>
                  <a:lnTo>
                    <a:pt x="2434" y="347"/>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3</a:t>
              </a:r>
            </a:p>
          </p:txBody>
        </p:sp>
        <p:sp>
          <p:nvSpPr>
            <p:cNvPr id="20" name="Freeform 390">
              <a:extLst>
                <a:ext uri="{FF2B5EF4-FFF2-40B4-BE49-F238E27FC236}">
                  <a16:creationId xmlns:a16="http://schemas.microsoft.com/office/drawing/2014/main" id="{FACF061E-A012-6730-C96E-7C5EF2470F7B}"/>
                </a:ext>
              </a:extLst>
            </p:cNvPr>
            <p:cNvSpPr>
              <a:spLocks/>
            </p:cNvSpPr>
            <p:nvPr/>
          </p:nvSpPr>
          <p:spPr bwMode="auto">
            <a:xfrm>
              <a:off x="6574841" y="2354840"/>
              <a:ext cx="1541463" cy="895350"/>
            </a:xfrm>
            <a:custGeom>
              <a:avLst/>
              <a:gdLst>
                <a:gd name="T0" fmla="*/ 2897 w 2912"/>
                <a:gd name="T1" fmla="*/ 645 h 1693"/>
                <a:gd name="T2" fmla="*/ 2886 w 2912"/>
                <a:gd name="T3" fmla="*/ 614 h 1693"/>
                <a:gd name="T4" fmla="*/ 2861 w 2912"/>
                <a:gd name="T5" fmla="*/ 560 h 1693"/>
                <a:gd name="T6" fmla="*/ 2809 w 2912"/>
                <a:gd name="T7" fmla="*/ 483 h 1693"/>
                <a:gd name="T8" fmla="*/ 2721 w 2912"/>
                <a:gd name="T9" fmla="*/ 400 h 1693"/>
                <a:gd name="T10" fmla="*/ 2619 w 2912"/>
                <a:gd name="T11" fmla="*/ 331 h 1693"/>
                <a:gd name="T12" fmla="*/ 2565 w 2912"/>
                <a:gd name="T13" fmla="*/ 302 h 1693"/>
                <a:gd name="T14" fmla="*/ 2496 w 2912"/>
                <a:gd name="T15" fmla="*/ 268 h 1693"/>
                <a:gd name="T16" fmla="*/ 2355 w 2912"/>
                <a:gd name="T17" fmla="*/ 207 h 1693"/>
                <a:gd name="T18" fmla="*/ 2210 w 2912"/>
                <a:gd name="T19" fmla="*/ 155 h 1693"/>
                <a:gd name="T20" fmla="*/ 2062 w 2912"/>
                <a:gd name="T21" fmla="*/ 111 h 1693"/>
                <a:gd name="T22" fmla="*/ 1910 w 2912"/>
                <a:gd name="T23" fmla="*/ 73 h 1693"/>
                <a:gd name="T24" fmla="*/ 1758 w 2912"/>
                <a:gd name="T25" fmla="*/ 45 h 1693"/>
                <a:gd name="T26" fmla="*/ 1529 w 2912"/>
                <a:gd name="T27" fmla="*/ 14 h 1693"/>
                <a:gd name="T28" fmla="*/ 1375 w 2912"/>
                <a:gd name="T29" fmla="*/ 6 h 1693"/>
                <a:gd name="T30" fmla="*/ 1228 w 2912"/>
                <a:gd name="T31" fmla="*/ 0 h 1693"/>
                <a:gd name="T32" fmla="*/ 996 w 2912"/>
                <a:gd name="T33" fmla="*/ 9 h 1693"/>
                <a:gd name="T34" fmla="*/ 842 w 2912"/>
                <a:gd name="T35" fmla="*/ 26 h 1693"/>
                <a:gd name="T36" fmla="*/ 691 w 2912"/>
                <a:gd name="T37" fmla="*/ 56 h 1693"/>
                <a:gd name="T38" fmla="*/ 546 w 2912"/>
                <a:gd name="T39" fmla="*/ 101 h 1693"/>
                <a:gd name="T40" fmla="*/ 408 w 2912"/>
                <a:gd name="T41" fmla="*/ 163 h 1693"/>
                <a:gd name="T42" fmla="*/ 281 w 2912"/>
                <a:gd name="T43" fmla="*/ 245 h 1693"/>
                <a:gd name="T44" fmla="*/ 223 w 2912"/>
                <a:gd name="T45" fmla="*/ 295 h 1693"/>
                <a:gd name="T46" fmla="*/ 174 w 2912"/>
                <a:gd name="T47" fmla="*/ 344 h 1693"/>
                <a:gd name="T48" fmla="*/ 97 w 2912"/>
                <a:gd name="T49" fmla="*/ 449 h 1693"/>
                <a:gd name="T50" fmla="*/ 41 w 2912"/>
                <a:gd name="T51" fmla="*/ 563 h 1693"/>
                <a:gd name="T52" fmla="*/ 9 w 2912"/>
                <a:gd name="T53" fmla="*/ 682 h 1693"/>
                <a:gd name="T54" fmla="*/ 0 w 2912"/>
                <a:gd name="T55" fmla="*/ 804 h 1693"/>
                <a:gd name="T56" fmla="*/ 15 w 2912"/>
                <a:gd name="T57" fmla="*/ 928 h 1693"/>
                <a:gd name="T58" fmla="*/ 52 w 2912"/>
                <a:gd name="T59" fmla="*/ 1049 h 1693"/>
                <a:gd name="T60" fmla="*/ 114 w 2912"/>
                <a:gd name="T61" fmla="*/ 1164 h 1693"/>
                <a:gd name="T62" fmla="*/ 154 w 2912"/>
                <a:gd name="T63" fmla="*/ 1219 h 1693"/>
                <a:gd name="T64" fmla="*/ 202 w 2912"/>
                <a:gd name="T65" fmla="*/ 1276 h 1693"/>
                <a:gd name="T66" fmla="*/ 310 w 2912"/>
                <a:gd name="T67" fmla="*/ 1374 h 1693"/>
                <a:gd name="T68" fmla="*/ 432 w 2912"/>
                <a:gd name="T69" fmla="*/ 1455 h 1693"/>
                <a:gd name="T70" fmla="*/ 563 w 2912"/>
                <a:gd name="T71" fmla="*/ 1518 h 1693"/>
                <a:gd name="T72" fmla="*/ 701 w 2912"/>
                <a:gd name="T73" fmla="*/ 1570 h 1693"/>
                <a:gd name="T74" fmla="*/ 845 w 2912"/>
                <a:gd name="T75" fmla="*/ 1609 h 1693"/>
                <a:gd name="T76" fmla="*/ 1064 w 2912"/>
                <a:gd name="T77" fmla="*/ 1652 h 1693"/>
                <a:gd name="T78" fmla="*/ 1207 w 2912"/>
                <a:gd name="T79" fmla="*/ 1670 h 1693"/>
                <a:gd name="T80" fmla="*/ 1289 w 2912"/>
                <a:gd name="T81" fmla="*/ 1681 h 1693"/>
                <a:gd name="T82" fmla="*/ 1458 w 2912"/>
                <a:gd name="T83" fmla="*/ 1692 h 1693"/>
                <a:gd name="T84" fmla="*/ 1630 w 2912"/>
                <a:gd name="T85" fmla="*/ 1693 h 1693"/>
                <a:gd name="T86" fmla="*/ 1801 w 2912"/>
                <a:gd name="T87" fmla="*/ 1682 h 1693"/>
                <a:gd name="T88" fmla="*/ 1971 w 2912"/>
                <a:gd name="T89" fmla="*/ 1658 h 1693"/>
                <a:gd name="T90" fmla="*/ 2136 w 2912"/>
                <a:gd name="T91" fmla="*/ 1617 h 1693"/>
                <a:gd name="T92" fmla="*/ 2295 w 2912"/>
                <a:gd name="T93" fmla="*/ 1560 h 1693"/>
                <a:gd name="T94" fmla="*/ 2446 w 2912"/>
                <a:gd name="T95" fmla="*/ 1482 h 1693"/>
                <a:gd name="T96" fmla="*/ 2518 w 2912"/>
                <a:gd name="T97" fmla="*/ 1435 h 1693"/>
                <a:gd name="T98" fmla="*/ 2563 w 2912"/>
                <a:gd name="T99" fmla="*/ 1401 h 1693"/>
                <a:gd name="T100" fmla="*/ 2646 w 2912"/>
                <a:gd name="T101" fmla="*/ 1324 h 1693"/>
                <a:gd name="T102" fmla="*/ 2719 w 2912"/>
                <a:gd name="T103" fmla="*/ 1235 h 1693"/>
                <a:gd name="T104" fmla="*/ 2780 w 2912"/>
                <a:gd name="T105" fmla="*/ 1135 h 1693"/>
                <a:gd name="T106" fmla="*/ 2804 w 2912"/>
                <a:gd name="T107" fmla="*/ 1083 h 1693"/>
                <a:gd name="T108" fmla="*/ 2836 w 2912"/>
                <a:gd name="T109" fmla="*/ 1035 h 1693"/>
                <a:gd name="T110" fmla="*/ 2884 w 2912"/>
                <a:gd name="T111" fmla="*/ 929 h 1693"/>
                <a:gd name="T112" fmla="*/ 2911 w 2912"/>
                <a:gd name="T113" fmla="*/ 817 h 1693"/>
                <a:gd name="T114" fmla="*/ 2912 w 2912"/>
                <a:gd name="T115" fmla="*/ 731 h 1693"/>
                <a:gd name="T116" fmla="*/ 2904 w 2912"/>
                <a:gd name="T117" fmla="*/ 673 h 1693"/>
                <a:gd name="T118" fmla="*/ 2897 w 2912"/>
                <a:gd name="T119" fmla="*/ 645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1693">
                  <a:moveTo>
                    <a:pt x="2897" y="645"/>
                  </a:moveTo>
                  <a:lnTo>
                    <a:pt x="2886" y="614"/>
                  </a:lnTo>
                  <a:lnTo>
                    <a:pt x="2861" y="560"/>
                  </a:lnTo>
                  <a:lnTo>
                    <a:pt x="2809" y="483"/>
                  </a:lnTo>
                  <a:lnTo>
                    <a:pt x="2721" y="400"/>
                  </a:lnTo>
                  <a:lnTo>
                    <a:pt x="2619" y="331"/>
                  </a:lnTo>
                  <a:lnTo>
                    <a:pt x="2565" y="302"/>
                  </a:lnTo>
                  <a:lnTo>
                    <a:pt x="2496" y="268"/>
                  </a:lnTo>
                  <a:lnTo>
                    <a:pt x="2355" y="207"/>
                  </a:lnTo>
                  <a:lnTo>
                    <a:pt x="2210" y="155"/>
                  </a:lnTo>
                  <a:lnTo>
                    <a:pt x="2062" y="111"/>
                  </a:lnTo>
                  <a:lnTo>
                    <a:pt x="1910" y="73"/>
                  </a:lnTo>
                  <a:lnTo>
                    <a:pt x="1758" y="45"/>
                  </a:lnTo>
                  <a:lnTo>
                    <a:pt x="1529" y="14"/>
                  </a:lnTo>
                  <a:lnTo>
                    <a:pt x="1375" y="6"/>
                  </a:lnTo>
                  <a:lnTo>
                    <a:pt x="1228" y="0"/>
                  </a:lnTo>
                  <a:lnTo>
                    <a:pt x="996" y="9"/>
                  </a:lnTo>
                  <a:lnTo>
                    <a:pt x="842" y="26"/>
                  </a:lnTo>
                  <a:lnTo>
                    <a:pt x="691" y="56"/>
                  </a:lnTo>
                  <a:lnTo>
                    <a:pt x="546" y="101"/>
                  </a:lnTo>
                  <a:lnTo>
                    <a:pt x="408" y="163"/>
                  </a:lnTo>
                  <a:lnTo>
                    <a:pt x="281" y="245"/>
                  </a:lnTo>
                  <a:lnTo>
                    <a:pt x="223" y="295"/>
                  </a:lnTo>
                  <a:lnTo>
                    <a:pt x="174" y="344"/>
                  </a:lnTo>
                  <a:lnTo>
                    <a:pt x="97" y="449"/>
                  </a:lnTo>
                  <a:lnTo>
                    <a:pt x="41" y="563"/>
                  </a:lnTo>
                  <a:lnTo>
                    <a:pt x="9" y="682"/>
                  </a:lnTo>
                  <a:lnTo>
                    <a:pt x="0" y="804"/>
                  </a:lnTo>
                  <a:lnTo>
                    <a:pt x="15" y="928"/>
                  </a:lnTo>
                  <a:lnTo>
                    <a:pt x="52" y="1049"/>
                  </a:lnTo>
                  <a:lnTo>
                    <a:pt x="114" y="1164"/>
                  </a:lnTo>
                  <a:lnTo>
                    <a:pt x="154" y="1219"/>
                  </a:lnTo>
                  <a:lnTo>
                    <a:pt x="202" y="1276"/>
                  </a:lnTo>
                  <a:lnTo>
                    <a:pt x="310" y="1374"/>
                  </a:lnTo>
                  <a:lnTo>
                    <a:pt x="432" y="1455"/>
                  </a:lnTo>
                  <a:lnTo>
                    <a:pt x="563" y="1518"/>
                  </a:lnTo>
                  <a:lnTo>
                    <a:pt x="701" y="1570"/>
                  </a:lnTo>
                  <a:lnTo>
                    <a:pt x="845" y="1609"/>
                  </a:lnTo>
                  <a:lnTo>
                    <a:pt x="1064" y="1652"/>
                  </a:lnTo>
                  <a:lnTo>
                    <a:pt x="1207" y="1670"/>
                  </a:lnTo>
                  <a:lnTo>
                    <a:pt x="1289" y="1681"/>
                  </a:lnTo>
                  <a:lnTo>
                    <a:pt x="1458" y="1692"/>
                  </a:lnTo>
                  <a:lnTo>
                    <a:pt x="1630" y="1693"/>
                  </a:lnTo>
                  <a:lnTo>
                    <a:pt x="1801" y="1682"/>
                  </a:lnTo>
                  <a:lnTo>
                    <a:pt x="1971" y="1658"/>
                  </a:lnTo>
                  <a:lnTo>
                    <a:pt x="2136" y="1617"/>
                  </a:lnTo>
                  <a:lnTo>
                    <a:pt x="2295" y="1560"/>
                  </a:lnTo>
                  <a:lnTo>
                    <a:pt x="2446" y="1482"/>
                  </a:lnTo>
                  <a:lnTo>
                    <a:pt x="2518" y="1435"/>
                  </a:lnTo>
                  <a:lnTo>
                    <a:pt x="2563" y="1401"/>
                  </a:lnTo>
                  <a:lnTo>
                    <a:pt x="2646" y="1324"/>
                  </a:lnTo>
                  <a:lnTo>
                    <a:pt x="2719" y="1235"/>
                  </a:lnTo>
                  <a:lnTo>
                    <a:pt x="2780" y="1135"/>
                  </a:lnTo>
                  <a:lnTo>
                    <a:pt x="2804" y="1083"/>
                  </a:lnTo>
                  <a:lnTo>
                    <a:pt x="2836" y="1035"/>
                  </a:lnTo>
                  <a:lnTo>
                    <a:pt x="2884" y="929"/>
                  </a:lnTo>
                  <a:lnTo>
                    <a:pt x="2911" y="817"/>
                  </a:lnTo>
                  <a:lnTo>
                    <a:pt x="2912" y="731"/>
                  </a:lnTo>
                  <a:lnTo>
                    <a:pt x="2904" y="673"/>
                  </a:lnTo>
                  <a:lnTo>
                    <a:pt x="2897" y="645"/>
                  </a:lnTo>
                </a:path>
              </a:pathLst>
            </a:custGeom>
            <a:solidFill>
              <a:srgbClr val="FF4F4F"/>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4</a:t>
              </a:r>
            </a:p>
          </p:txBody>
        </p:sp>
        <p:sp>
          <p:nvSpPr>
            <p:cNvPr id="21" name="Freeform 485">
              <a:extLst>
                <a:ext uri="{FF2B5EF4-FFF2-40B4-BE49-F238E27FC236}">
                  <a16:creationId xmlns:a16="http://schemas.microsoft.com/office/drawing/2014/main" id="{1D65C00C-F74D-2A98-C6F3-B2F3B976FF37}"/>
                </a:ext>
              </a:extLst>
            </p:cNvPr>
            <p:cNvSpPr>
              <a:spLocks/>
            </p:cNvSpPr>
            <p:nvPr/>
          </p:nvSpPr>
          <p:spPr bwMode="auto">
            <a:xfrm>
              <a:off x="6691110" y="3755013"/>
              <a:ext cx="1412875" cy="895350"/>
            </a:xfrm>
            <a:custGeom>
              <a:avLst/>
              <a:gdLst>
                <a:gd name="T0" fmla="*/ 2354 w 2671"/>
                <a:gd name="T1" fmla="*/ 220 h 1692"/>
                <a:gd name="T2" fmla="*/ 2155 w 2671"/>
                <a:gd name="T3" fmla="*/ 124 h 1692"/>
                <a:gd name="T4" fmla="*/ 1807 w 2671"/>
                <a:gd name="T5" fmla="*/ 46 h 1692"/>
                <a:gd name="T6" fmla="*/ 1610 w 2671"/>
                <a:gd name="T7" fmla="*/ 22 h 1692"/>
                <a:gd name="T8" fmla="*/ 1161 w 2671"/>
                <a:gd name="T9" fmla="*/ 0 h 1692"/>
                <a:gd name="T10" fmla="*/ 825 w 2671"/>
                <a:gd name="T11" fmla="*/ 24 h 1692"/>
                <a:gd name="T12" fmla="*/ 581 w 2671"/>
                <a:gd name="T13" fmla="*/ 82 h 1692"/>
                <a:gd name="T14" fmla="*/ 398 w 2671"/>
                <a:gd name="T15" fmla="*/ 164 h 1692"/>
                <a:gd name="T16" fmla="*/ 239 w 2671"/>
                <a:gd name="T17" fmla="*/ 282 h 1692"/>
                <a:gd name="T18" fmla="*/ 142 w 2671"/>
                <a:gd name="T19" fmla="*/ 399 h 1692"/>
                <a:gd name="T20" fmla="*/ 134 w 2671"/>
                <a:gd name="T21" fmla="*/ 409 h 1692"/>
                <a:gd name="T22" fmla="*/ 90 w 2671"/>
                <a:gd name="T23" fmla="*/ 446 h 1692"/>
                <a:gd name="T24" fmla="*/ 55 w 2671"/>
                <a:gd name="T25" fmla="*/ 555 h 1692"/>
                <a:gd name="T26" fmla="*/ 0 w 2671"/>
                <a:gd name="T27" fmla="*/ 875 h 1692"/>
                <a:gd name="T28" fmla="*/ 15 w 2671"/>
                <a:gd name="T29" fmla="*/ 1057 h 1692"/>
                <a:gd name="T30" fmla="*/ 59 w 2671"/>
                <a:gd name="T31" fmla="*/ 1188 h 1692"/>
                <a:gd name="T32" fmla="*/ 142 w 2671"/>
                <a:gd name="T33" fmla="*/ 1314 h 1692"/>
                <a:gd name="T34" fmla="*/ 293 w 2671"/>
                <a:gd name="T35" fmla="*/ 1439 h 1692"/>
                <a:gd name="T36" fmla="*/ 473 w 2671"/>
                <a:gd name="T37" fmla="*/ 1527 h 1692"/>
                <a:gd name="T38" fmla="*/ 710 w 2671"/>
                <a:gd name="T39" fmla="*/ 1597 h 1692"/>
                <a:gd name="T40" fmla="*/ 1017 w 2671"/>
                <a:gd name="T41" fmla="*/ 1656 h 1692"/>
                <a:gd name="T42" fmla="*/ 1451 w 2671"/>
                <a:gd name="T43" fmla="*/ 1692 h 1692"/>
                <a:gd name="T44" fmla="*/ 1827 w 2671"/>
                <a:gd name="T45" fmla="*/ 1659 h 1692"/>
                <a:gd name="T46" fmla="*/ 2032 w 2671"/>
                <a:gd name="T47" fmla="*/ 1603 h 1692"/>
                <a:gd name="T48" fmla="*/ 2223 w 2671"/>
                <a:gd name="T49" fmla="*/ 1515 h 1692"/>
                <a:gd name="T50" fmla="*/ 2354 w 2671"/>
                <a:gd name="T51" fmla="*/ 1426 h 1692"/>
                <a:gd name="T52" fmla="*/ 2452 w 2671"/>
                <a:gd name="T53" fmla="*/ 1335 h 1692"/>
                <a:gd name="T54" fmla="*/ 2556 w 2671"/>
                <a:gd name="T55" fmla="*/ 1196 h 1692"/>
                <a:gd name="T56" fmla="*/ 2628 w 2671"/>
                <a:gd name="T57" fmla="*/ 1042 h 1692"/>
                <a:gd name="T58" fmla="*/ 2665 w 2671"/>
                <a:gd name="T59" fmla="*/ 878 h 1692"/>
                <a:gd name="T60" fmla="*/ 2666 w 2671"/>
                <a:gd name="T61" fmla="*/ 712 h 1692"/>
                <a:gd name="T62" fmla="*/ 2629 w 2671"/>
                <a:gd name="T63" fmla="*/ 552 h 1692"/>
                <a:gd name="T64" fmla="*/ 2551 w 2671"/>
                <a:gd name="T65" fmla="*/ 404 h 1692"/>
                <a:gd name="T66" fmla="*/ 2429 w 2671"/>
                <a:gd name="T67" fmla="*/ 275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1" h="1692">
                  <a:moveTo>
                    <a:pt x="2391" y="246"/>
                  </a:moveTo>
                  <a:lnTo>
                    <a:pt x="2354" y="220"/>
                  </a:lnTo>
                  <a:lnTo>
                    <a:pt x="2276" y="177"/>
                  </a:lnTo>
                  <a:lnTo>
                    <a:pt x="2155" y="124"/>
                  </a:lnTo>
                  <a:lnTo>
                    <a:pt x="1983" y="76"/>
                  </a:lnTo>
                  <a:lnTo>
                    <a:pt x="1807" y="46"/>
                  </a:lnTo>
                  <a:lnTo>
                    <a:pt x="1719" y="35"/>
                  </a:lnTo>
                  <a:lnTo>
                    <a:pt x="1610" y="22"/>
                  </a:lnTo>
                  <a:lnTo>
                    <a:pt x="1385" y="4"/>
                  </a:lnTo>
                  <a:lnTo>
                    <a:pt x="1161" y="0"/>
                  </a:lnTo>
                  <a:lnTo>
                    <a:pt x="936" y="11"/>
                  </a:lnTo>
                  <a:lnTo>
                    <a:pt x="825" y="24"/>
                  </a:lnTo>
                  <a:lnTo>
                    <a:pt x="726" y="42"/>
                  </a:lnTo>
                  <a:lnTo>
                    <a:pt x="581" y="82"/>
                  </a:lnTo>
                  <a:lnTo>
                    <a:pt x="487" y="118"/>
                  </a:lnTo>
                  <a:lnTo>
                    <a:pt x="398" y="164"/>
                  </a:lnTo>
                  <a:lnTo>
                    <a:pt x="314" y="217"/>
                  </a:lnTo>
                  <a:lnTo>
                    <a:pt x="239" y="282"/>
                  </a:lnTo>
                  <a:lnTo>
                    <a:pt x="170" y="357"/>
                  </a:lnTo>
                  <a:lnTo>
                    <a:pt x="142" y="399"/>
                  </a:lnTo>
                  <a:lnTo>
                    <a:pt x="137" y="403"/>
                  </a:lnTo>
                  <a:lnTo>
                    <a:pt x="134" y="409"/>
                  </a:lnTo>
                  <a:lnTo>
                    <a:pt x="117" y="416"/>
                  </a:lnTo>
                  <a:lnTo>
                    <a:pt x="90" y="446"/>
                  </a:lnTo>
                  <a:lnTo>
                    <a:pt x="81" y="468"/>
                  </a:lnTo>
                  <a:lnTo>
                    <a:pt x="55" y="555"/>
                  </a:lnTo>
                  <a:lnTo>
                    <a:pt x="13" y="737"/>
                  </a:lnTo>
                  <a:lnTo>
                    <a:pt x="0" y="875"/>
                  </a:lnTo>
                  <a:lnTo>
                    <a:pt x="2" y="967"/>
                  </a:lnTo>
                  <a:lnTo>
                    <a:pt x="15" y="1057"/>
                  </a:lnTo>
                  <a:lnTo>
                    <a:pt x="41" y="1145"/>
                  </a:lnTo>
                  <a:lnTo>
                    <a:pt x="59" y="1188"/>
                  </a:lnTo>
                  <a:lnTo>
                    <a:pt x="83" y="1234"/>
                  </a:lnTo>
                  <a:lnTo>
                    <a:pt x="142" y="1314"/>
                  </a:lnTo>
                  <a:lnTo>
                    <a:pt x="212" y="1381"/>
                  </a:lnTo>
                  <a:lnTo>
                    <a:pt x="293" y="1439"/>
                  </a:lnTo>
                  <a:lnTo>
                    <a:pt x="380" y="1486"/>
                  </a:lnTo>
                  <a:lnTo>
                    <a:pt x="473" y="1527"/>
                  </a:lnTo>
                  <a:lnTo>
                    <a:pt x="615" y="1574"/>
                  </a:lnTo>
                  <a:lnTo>
                    <a:pt x="710" y="1597"/>
                  </a:lnTo>
                  <a:lnTo>
                    <a:pt x="809" y="1619"/>
                  </a:lnTo>
                  <a:lnTo>
                    <a:pt x="1017" y="1656"/>
                  </a:lnTo>
                  <a:lnTo>
                    <a:pt x="1233" y="1682"/>
                  </a:lnTo>
                  <a:lnTo>
                    <a:pt x="1451" y="1692"/>
                  </a:lnTo>
                  <a:lnTo>
                    <a:pt x="1669" y="1682"/>
                  </a:lnTo>
                  <a:lnTo>
                    <a:pt x="1827" y="1659"/>
                  </a:lnTo>
                  <a:lnTo>
                    <a:pt x="1931" y="1634"/>
                  </a:lnTo>
                  <a:lnTo>
                    <a:pt x="2032" y="1603"/>
                  </a:lnTo>
                  <a:lnTo>
                    <a:pt x="2130" y="1563"/>
                  </a:lnTo>
                  <a:lnTo>
                    <a:pt x="2223" y="1515"/>
                  </a:lnTo>
                  <a:lnTo>
                    <a:pt x="2312" y="1457"/>
                  </a:lnTo>
                  <a:lnTo>
                    <a:pt x="2354" y="1426"/>
                  </a:lnTo>
                  <a:lnTo>
                    <a:pt x="2389" y="1397"/>
                  </a:lnTo>
                  <a:lnTo>
                    <a:pt x="2452" y="1335"/>
                  </a:lnTo>
                  <a:lnTo>
                    <a:pt x="2508" y="1268"/>
                  </a:lnTo>
                  <a:lnTo>
                    <a:pt x="2556" y="1196"/>
                  </a:lnTo>
                  <a:lnTo>
                    <a:pt x="2596" y="1119"/>
                  </a:lnTo>
                  <a:lnTo>
                    <a:pt x="2628" y="1042"/>
                  </a:lnTo>
                  <a:lnTo>
                    <a:pt x="2651" y="960"/>
                  </a:lnTo>
                  <a:lnTo>
                    <a:pt x="2665" y="878"/>
                  </a:lnTo>
                  <a:lnTo>
                    <a:pt x="2671" y="794"/>
                  </a:lnTo>
                  <a:lnTo>
                    <a:pt x="2666" y="712"/>
                  </a:lnTo>
                  <a:lnTo>
                    <a:pt x="2653" y="632"/>
                  </a:lnTo>
                  <a:lnTo>
                    <a:pt x="2629" y="552"/>
                  </a:lnTo>
                  <a:lnTo>
                    <a:pt x="2596" y="476"/>
                  </a:lnTo>
                  <a:lnTo>
                    <a:pt x="2551" y="404"/>
                  </a:lnTo>
                  <a:lnTo>
                    <a:pt x="2495" y="337"/>
                  </a:lnTo>
                  <a:lnTo>
                    <a:pt x="2429" y="275"/>
                  </a:lnTo>
                  <a:lnTo>
                    <a:pt x="2391" y="246"/>
                  </a:lnTo>
                </a:path>
              </a:pathLst>
            </a:custGeom>
            <a:solidFill>
              <a:schemeClr val="accent4"/>
            </a:solidFill>
            <a:ln>
              <a:noFill/>
            </a:ln>
          </p:spPr>
          <p:txBody>
            <a:bodyPr vert="horz" wrap="square" lIns="91440" tIns="45720" rIns="91440" bIns="45720" numCol="1" anchor="ctr" anchorCtr="0" compatLnSpc="1">
              <a:prstTxWarp prst="textNoShape">
                <a:avLst/>
              </a:prstTxWarp>
            </a:bodyPr>
            <a:lstStyle/>
            <a:p>
              <a:pPr algn="ctr"/>
              <a:r>
                <a:rPr lang="en-US" sz="3600" b="1" dirty="0">
                  <a:latin typeface="Rubik" pitchFamily="2" charset="-79"/>
                  <a:cs typeface="Rubik" pitchFamily="2" charset="-79"/>
                </a:rPr>
                <a:t>5</a:t>
              </a:r>
            </a:p>
          </p:txBody>
        </p:sp>
        <p:sp>
          <p:nvSpPr>
            <p:cNvPr id="23" name="TextBox 22">
              <a:extLst>
                <a:ext uri="{FF2B5EF4-FFF2-40B4-BE49-F238E27FC236}">
                  <a16:creationId xmlns:a16="http://schemas.microsoft.com/office/drawing/2014/main" id="{F279E2EA-DDD9-1EE3-15F3-4E8A0BCDED4F}"/>
                </a:ext>
              </a:extLst>
            </p:cNvPr>
            <p:cNvSpPr txBox="1"/>
            <p:nvPr/>
          </p:nvSpPr>
          <p:spPr>
            <a:xfrm rot="16200000">
              <a:off x="6666073" y="1418863"/>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4" name="TextBox 23">
              <a:extLst>
                <a:ext uri="{FF2B5EF4-FFF2-40B4-BE49-F238E27FC236}">
                  <a16:creationId xmlns:a16="http://schemas.microsoft.com/office/drawing/2014/main" id="{13E1CD9C-F061-9592-B234-D2BDBBC27F72}"/>
                </a:ext>
              </a:extLst>
            </p:cNvPr>
            <p:cNvSpPr txBox="1"/>
            <p:nvPr/>
          </p:nvSpPr>
          <p:spPr>
            <a:xfrm rot="16200000">
              <a:off x="4101481" y="1431932"/>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5" name="TextBox 24">
              <a:extLst>
                <a:ext uri="{FF2B5EF4-FFF2-40B4-BE49-F238E27FC236}">
                  <a16:creationId xmlns:a16="http://schemas.microsoft.com/office/drawing/2014/main" id="{6B00962F-98D3-5F7E-C63C-4863E60C8755}"/>
                </a:ext>
              </a:extLst>
            </p:cNvPr>
            <p:cNvSpPr txBox="1"/>
            <p:nvPr/>
          </p:nvSpPr>
          <p:spPr>
            <a:xfrm rot="16200000">
              <a:off x="4152069" y="2637780"/>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6" name="TextBox 25">
              <a:extLst>
                <a:ext uri="{FF2B5EF4-FFF2-40B4-BE49-F238E27FC236}">
                  <a16:creationId xmlns:a16="http://schemas.microsoft.com/office/drawing/2014/main" id="{4CAB9AEF-CB73-EC24-CB44-6B191F940C42}"/>
                </a:ext>
              </a:extLst>
            </p:cNvPr>
            <p:cNvSpPr txBox="1"/>
            <p:nvPr/>
          </p:nvSpPr>
          <p:spPr>
            <a:xfrm rot="16200000">
              <a:off x="6628782" y="2637778"/>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7" name="TextBox 26">
              <a:extLst>
                <a:ext uri="{FF2B5EF4-FFF2-40B4-BE49-F238E27FC236}">
                  <a16:creationId xmlns:a16="http://schemas.microsoft.com/office/drawing/2014/main" id="{2B71503D-8DF4-2507-52E2-4D1058C93860}"/>
                </a:ext>
              </a:extLst>
            </p:cNvPr>
            <p:cNvSpPr txBox="1"/>
            <p:nvPr/>
          </p:nvSpPr>
          <p:spPr>
            <a:xfrm rot="16200000">
              <a:off x="6621210" y="4037135"/>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8" name="TextBox 27">
              <a:extLst>
                <a:ext uri="{FF2B5EF4-FFF2-40B4-BE49-F238E27FC236}">
                  <a16:creationId xmlns:a16="http://schemas.microsoft.com/office/drawing/2014/main" id="{43CDB6A0-FDC3-8F92-EBA3-F223BC7677F5}"/>
                </a:ext>
              </a:extLst>
            </p:cNvPr>
            <p:cNvSpPr txBox="1"/>
            <p:nvPr/>
          </p:nvSpPr>
          <p:spPr>
            <a:xfrm rot="16200000">
              <a:off x="4208737" y="4025538"/>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29" name="TextBox 28">
              <a:extLst>
                <a:ext uri="{FF2B5EF4-FFF2-40B4-BE49-F238E27FC236}">
                  <a16:creationId xmlns:a16="http://schemas.microsoft.com/office/drawing/2014/main" id="{82377E40-FB17-F81D-FCC5-244D4F820BB4}"/>
                </a:ext>
              </a:extLst>
            </p:cNvPr>
            <p:cNvSpPr txBox="1"/>
            <p:nvPr/>
          </p:nvSpPr>
          <p:spPr>
            <a:xfrm rot="16200000">
              <a:off x="4263138" y="5392066"/>
              <a:ext cx="517594" cy="354303"/>
            </a:xfrm>
            <a:prstGeom prst="rect">
              <a:avLst/>
            </a:prstGeom>
            <a:noFill/>
          </p:spPr>
          <p:txBody>
            <a:bodyPr wrap="none" rtlCol="0">
              <a:spAutoFit/>
            </a:bodyPr>
            <a:lstStyle/>
            <a:p>
              <a:r>
                <a:rPr lang="en-US" sz="1100" cap="all">
                  <a:solidFill>
                    <a:schemeClr val="bg1"/>
                  </a:solidFill>
                  <a:latin typeface="Rubik" pitchFamily="2" charset="-79"/>
                  <a:cs typeface="Rubik" pitchFamily="2" charset="-79"/>
                </a:rPr>
                <a:t>Step</a:t>
              </a:r>
            </a:p>
          </p:txBody>
        </p:sp>
        <p:sp>
          <p:nvSpPr>
            <p:cNvPr id="30" name="TextBox 29">
              <a:extLst>
                <a:ext uri="{FF2B5EF4-FFF2-40B4-BE49-F238E27FC236}">
                  <a16:creationId xmlns:a16="http://schemas.microsoft.com/office/drawing/2014/main" id="{ACE5ED86-32DB-19D9-0080-73F932A377A9}"/>
                </a:ext>
              </a:extLst>
            </p:cNvPr>
            <p:cNvSpPr txBox="1"/>
            <p:nvPr/>
          </p:nvSpPr>
          <p:spPr>
            <a:xfrm>
              <a:off x="8594675" y="1289217"/>
              <a:ext cx="4187096" cy="692215"/>
            </a:xfrm>
            <a:prstGeom prst="rect">
              <a:avLst/>
            </a:prstGeom>
            <a:noFill/>
          </p:spPr>
          <p:txBody>
            <a:bodyPr wrap="square" lIns="0" rIns="0" rtlCol="0" anchor="b">
              <a:spAutoFit/>
            </a:bodyPr>
            <a:lstStyle/>
            <a:p>
              <a:pPr algn="ctr"/>
              <a:r>
                <a:rPr lang="en-US" sz="2000" b="1" noProof="1">
                  <a:latin typeface="Rubik" pitchFamily="2" charset="-79"/>
                  <a:cs typeface="Rubik" pitchFamily="2" charset="-79"/>
                </a:rPr>
                <a:t>1) Forming a </a:t>
              </a:r>
            </a:p>
            <a:p>
              <a:pPr algn="ctr"/>
              <a:r>
                <a:rPr lang="en-US" sz="2000" b="1" noProof="1">
                  <a:latin typeface="Rubik" pitchFamily="2" charset="-79"/>
                  <a:cs typeface="Rubik" pitchFamily="2" charset="-79"/>
                </a:rPr>
                <a:t>Self-Evaluation team </a:t>
              </a:r>
              <a:endParaRPr lang="ar-BH" sz="2000" b="1" noProof="1">
                <a:latin typeface="Rubik" pitchFamily="2" charset="-79"/>
                <a:cs typeface="Rubik" pitchFamily="2" charset="-79"/>
              </a:endParaRPr>
            </a:p>
          </p:txBody>
        </p:sp>
        <p:sp>
          <p:nvSpPr>
            <p:cNvPr id="31" name="TextBox 30">
              <a:extLst>
                <a:ext uri="{FF2B5EF4-FFF2-40B4-BE49-F238E27FC236}">
                  <a16:creationId xmlns:a16="http://schemas.microsoft.com/office/drawing/2014/main" id="{A61B3CF2-A4B7-FBC8-757D-DE72AE21CBE6}"/>
                </a:ext>
              </a:extLst>
            </p:cNvPr>
            <p:cNvSpPr txBox="1"/>
            <p:nvPr/>
          </p:nvSpPr>
          <p:spPr>
            <a:xfrm>
              <a:off x="-754107" y="1235009"/>
              <a:ext cx="3565105" cy="993178"/>
            </a:xfrm>
            <a:prstGeom prst="rect">
              <a:avLst/>
            </a:prstGeom>
            <a:noFill/>
          </p:spPr>
          <p:txBody>
            <a:bodyPr wrap="square" lIns="0" rIns="0" rtlCol="0" anchor="b">
              <a:spAutoFit/>
            </a:bodyPr>
            <a:lstStyle/>
            <a:p>
              <a:pPr algn="ctr"/>
              <a:r>
                <a:rPr lang="en-US" sz="2000" b="1" noProof="1">
                  <a:latin typeface="Rubik" pitchFamily="2" charset="-79"/>
                  <a:cs typeface="Rubik" pitchFamily="2" charset="-79"/>
                </a:rPr>
                <a:t>2) Planning according to Framework aspects </a:t>
              </a:r>
              <a:endParaRPr lang="ar-BH" sz="2000" b="1" noProof="1">
                <a:latin typeface="Rubik" pitchFamily="2" charset="-79"/>
                <a:cs typeface="Rubik" pitchFamily="2" charset="-79"/>
              </a:endParaRPr>
            </a:p>
          </p:txBody>
        </p:sp>
        <p:sp>
          <p:nvSpPr>
            <p:cNvPr id="33" name="TextBox 32">
              <a:extLst>
                <a:ext uri="{FF2B5EF4-FFF2-40B4-BE49-F238E27FC236}">
                  <a16:creationId xmlns:a16="http://schemas.microsoft.com/office/drawing/2014/main" id="{9A13FB14-6A46-E6D1-CC00-E51F3FB4CCAF}"/>
                </a:ext>
              </a:extLst>
            </p:cNvPr>
            <p:cNvSpPr txBox="1"/>
            <p:nvPr/>
          </p:nvSpPr>
          <p:spPr>
            <a:xfrm>
              <a:off x="-1075878" y="2666287"/>
              <a:ext cx="4208648" cy="993178"/>
            </a:xfrm>
            <a:prstGeom prst="rect">
              <a:avLst/>
            </a:prstGeom>
            <a:noFill/>
          </p:spPr>
          <p:txBody>
            <a:bodyPr wrap="square" lIns="0" rIns="0" rtlCol="0" anchor="b">
              <a:spAutoFit/>
            </a:bodyPr>
            <a:lstStyle/>
            <a:p>
              <a:pPr algn="ctr"/>
              <a:r>
                <a:rPr lang="en-US" sz="2000" b="1" noProof="1">
                  <a:latin typeface="Rubik" pitchFamily="2" charset="-79"/>
                  <a:cs typeface="Rubik" pitchFamily="2" charset="-79"/>
                </a:rPr>
                <a:t>3) Collecting data and information for every </a:t>
              </a:r>
              <a:r>
                <a:rPr lang="en-US" sz="2000" b="1" noProof="1">
                  <a:solidFill>
                    <a:srgbClr val="FF0000"/>
                  </a:solidFill>
                  <a:latin typeface="Rubik" pitchFamily="2" charset="-79"/>
                  <a:cs typeface="Rubik" pitchFamily="2" charset="-79"/>
                </a:rPr>
                <a:t>criteria</a:t>
              </a:r>
              <a:r>
                <a:rPr lang="en-US" sz="2000" b="1" noProof="1">
                  <a:latin typeface="Rubik" pitchFamily="2" charset="-79"/>
                  <a:cs typeface="Rubik" pitchFamily="2" charset="-79"/>
                </a:rPr>
                <a:t> of every aspect </a:t>
              </a:r>
              <a:endParaRPr lang="ar-BH" sz="2000" b="1" noProof="1">
                <a:latin typeface="Rubik" pitchFamily="2" charset="-79"/>
                <a:cs typeface="Rubik" pitchFamily="2" charset="-79"/>
              </a:endParaRPr>
            </a:p>
          </p:txBody>
        </p:sp>
        <p:sp>
          <p:nvSpPr>
            <p:cNvPr id="35" name="TextBox 34">
              <a:extLst>
                <a:ext uri="{FF2B5EF4-FFF2-40B4-BE49-F238E27FC236}">
                  <a16:creationId xmlns:a16="http://schemas.microsoft.com/office/drawing/2014/main" id="{8649D865-018C-08BA-4988-C657F80C2AFB}"/>
                </a:ext>
              </a:extLst>
            </p:cNvPr>
            <p:cNvSpPr txBox="1"/>
            <p:nvPr/>
          </p:nvSpPr>
          <p:spPr>
            <a:xfrm>
              <a:off x="655197" y="4579951"/>
              <a:ext cx="3563061" cy="692215"/>
            </a:xfrm>
            <a:prstGeom prst="rect">
              <a:avLst/>
            </a:prstGeom>
            <a:noFill/>
          </p:spPr>
          <p:txBody>
            <a:bodyPr wrap="square" lIns="0" rIns="0" rtlCol="0" anchor="b">
              <a:spAutoFit/>
            </a:bodyPr>
            <a:lstStyle/>
            <a:p>
              <a:pPr algn="ctr"/>
              <a:r>
                <a:rPr lang="en-US" sz="2000" b="1" noProof="1">
                  <a:latin typeface="Rubik" pitchFamily="2" charset="-79"/>
                  <a:cs typeface="Rubik" pitchFamily="2" charset="-79"/>
                </a:rPr>
                <a:t>5) Filling the</a:t>
              </a:r>
            </a:p>
            <a:p>
              <a:pPr algn="ctr"/>
              <a:r>
                <a:rPr lang="en-US" sz="2000" b="1" noProof="1">
                  <a:latin typeface="Rubik" pitchFamily="2" charset="-79"/>
                  <a:cs typeface="Rubik" pitchFamily="2" charset="-79"/>
                </a:rPr>
                <a:t> Self-Evaluation Form </a:t>
              </a:r>
              <a:endParaRPr lang="ar-BH" sz="2000" b="1" noProof="1">
                <a:latin typeface="Rubik" pitchFamily="2" charset="-79"/>
                <a:cs typeface="Rubik" pitchFamily="2" charset="-79"/>
              </a:endParaRPr>
            </a:p>
          </p:txBody>
        </p:sp>
      </p:grpSp>
      <p:sp>
        <p:nvSpPr>
          <p:cNvPr id="6" name="TextBox 5">
            <a:extLst>
              <a:ext uri="{FF2B5EF4-FFF2-40B4-BE49-F238E27FC236}">
                <a16:creationId xmlns:a16="http://schemas.microsoft.com/office/drawing/2014/main" id="{9D220D08-4AF7-041E-3C5D-9D9E7EF0F3EE}"/>
              </a:ext>
            </a:extLst>
          </p:cNvPr>
          <p:cNvSpPr txBox="1"/>
          <p:nvPr/>
        </p:nvSpPr>
        <p:spPr>
          <a:xfrm flipH="1">
            <a:off x="592815" y="2891708"/>
            <a:ext cx="3176012" cy="1323439"/>
          </a:xfrm>
          <a:prstGeom prst="rect">
            <a:avLst/>
          </a:prstGeom>
          <a:noFill/>
        </p:spPr>
        <p:txBody>
          <a:bodyPr wrap="square" lIns="0" rIns="0" rtlCol="0" anchor="b">
            <a:spAutoFit/>
          </a:bodyPr>
          <a:lstStyle/>
          <a:p>
            <a:pPr algn="ctr"/>
            <a:r>
              <a:rPr lang="en-US" sz="2000" b="1" noProof="1">
                <a:latin typeface="Rubik" pitchFamily="2" charset="-79"/>
                <a:cs typeface="Rubik" pitchFamily="2" charset="-79"/>
              </a:rPr>
              <a:t>4) Critical look to evaluate strengths and areas for development in every aspect </a:t>
            </a:r>
            <a:endParaRPr lang="ar-BH" sz="2000" b="1" noProof="1">
              <a:latin typeface="Rubik" pitchFamily="2" charset="-79"/>
              <a:cs typeface="Rubik" pitchFamily="2" charset="-79"/>
            </a:endParaRPr>
          </a:p>
        </p:txBody>
      </p:sp>
      <p:sp>
        <p:nvSpPr>
          <p:cNvPr id="7" name="TextBox 6">
            <a:extLst>
              <a:ext uri="{FF2B5EF4-FFF2-40B4-BE49-F238E27FC236}">
                <a16:creationId xmlns:a16="http://schemas.microsoft.com/office/drawing/2014/main" id="{966A7CBB-13F3-3E21-F49B-C22CEAA2B223}"/>
              </a:ext>
            </a:extLst>
          </p:cNvPr>
          <p:cNvSpPr txBox="1"/>
          <p:nvPr/>
        </p:nvSpPr>
        <p:spPr>
          <a:xfrm flipH="1">
            <a:off x="1452991" y="5935082"/>
            <a:ext cx="2630889" cy="400110"/>
          </a:xfrm>
          <a:prstGeom prst="rect">
            <a:avLst/>
          </a:prstGeom>
          <a:noFill/>
        </p:spPr>
        <p:txBody>
          <a:bodyPr wrap="square" lIns="0" rIns="0" rtlCol="0" anchor="b">
            <a:spAutoFit/>
          </a:bodyPr>
          <a:lstStyle/>
          <a:p>
            <a:pPr algn="ctr"/>
            <a:r>
              <a:rPr lang="en-US" sz="2000" b="1" noProof="1">
                <a:latin typeface="Rubik" pitchFamily="2" charset="-79"/>
                <a:cs typeface="Rubik" pitchFamily="2" charset="-79"/>
              </a:rPr>
              <a:t>Upload it to the HUB</a:t>
            </a:r>
          </a:p>
        </p:txBody>
      </p:sp>
    </p:spTree>
    <p:extLst>
      <p:ext uri="{BB962C8B-B14F-4D97-AF65-F5344CB8AC3E}">
        <p14:creationId xmlns:p14="http://schemas.microsoft.com/office/powerpoint/2010/main" val="311297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0011AFE-1449-D891-B424-B6FC8FB0F084}"/>
              </a:ext>
            </a:extLst>
          </p:cNvPr>
          <p:cNvSpPr txBox="1"/>
          <p:nvPr/>
        </p:nvSpPr>
        <p:spPr>
          <a:xfrm>
            <a:off x="98322" y="152215"/>
            <a:ext cx="8354798" cy="620939"/>
          </a:xfrm>
          <a:prstGeom prst="rect">
            <a:avLst/>
          </a:prstGeom>
          <a:noFill/>
        </p:spPr>
        <p:txBody>
          <a:bodyPr wrap="square">
            <a:spAutoFit/>
          </a:bodyPr>
          <a:lstStyle/>
          <a:p>
            <a:pPr marL="0" marR="0">
              <a:lnSpc>
                <a:spcPct val="115000"/>
              </a:lnSpc>
              <a:spcBef>
                <a:spcPts val="0"/>
              </a:spcBef>
              <a:spcAft>
                <a:spcPts val="0"/>
              </a:spcAft>
            </a:pPr>
            <a:r>
              <a:rPr lang="en-US" sz="3200" dirty="0">
                <a:solidFill>
                  <a:srgbClr val="203864"/>
                </a:solidFill>
                <a:effectLst/>
                <a:latin typeface="Rubik" pitchFamily="2" charset="-79"/>
                <a:ea typeface="Times New Roman" panose="02020603050405020304" pitchFamily="18" charset="0"/>
                <a:cs typeface="Rubik" pitchFamily="2" charset="-79"/>
              </a:rPr>
              <a:t>Common mistakes in filling the SEF </a:t>
            </a:r>
          </a:p>
        </p:txBody>
      </p:sp>
      <p:grpSp>
        <p:nvGrpSpPr>
          <p:cNvPr id="9" name="Group 8">
            <a:extLst>
              <a:ext uri="{FF2B5EF4-FFF2-40B4-BE49-F238E27FC236}">
                <a16:creationId xmlns:a16="http://schemas.microsoft.com/office/drawing/2014/main" id="{500498DC-1258-5D89-6339-FE6AF68CAD7E}"/>
              </a:ext>
            </a:extLst>
          </p:cNvPr>
          <p:cNvGrpSpPr/>
          <p:nvPr/>
        </p:nvGrpSpPr>
        <p:grpSpPr>
          <a:xfrm flipH="1">
            <a:off x="1248091" y="2009965"/>
            <a:ext cx="9582367" cy="4170511"/>
            <a:chOff x="1385681" y="1601364"/>
            <a:chExt cx="9582367" cy="4170511"/>
          </a:xfrm>
        </p:grpSpPr>
        <p:sp>
          <p:nvSpPr>
            <p:cNvPr id="10" name="TextBox 9">
              <a:extLst>
                <a:ext uri="{FF2B5EF4-FFF2-40B4-BE49-F238E27FC236}">
                  <a16:creationId xmlns:a16="http://schemas.microsoft.com/office/drawing/2014/main" id="{C7A4821E-DCCB-9198-912B-772BA11F4ED6}"/>
                </a:ext>
              </a:extLst>
            </p:cNvPr>
            <p:cNvSpPr txBox="1"/>
            <p:nvPr/>
          </p:nvSpPr>
          <p:spPr>
            <a:xfrm>
              <a:off x="7732372" y="3785532"/>
              <a:ext cx="3235676" cy="461665"/>
            </a:xfrm>
            <a:prstGeom prst="rect">
              <a:avLst/>
            </a:prstGeom>
            <a:noFill/>
          </p:spPr>
          <p:txBody>
            <a:bodyPr wrap="square" rtlCol="0">
              <a:spAutoFit/>
            </a:bodyPr>
            <a:lstStyle/>
            <a:p>
              <a:pPr lvl="0"/>
              <a:r>
                <a:rPr lang="en-US" sz="2400" b="1" dirty="0">
                  <a:latin typeface="Rubik" pitchFamily="2" charset="-79"/>
                  <a:cs typeface="Rubik" pitchFamily="2" charset="-79"/>
                </a:rPr>
                <a:t>Unrealistic writing </a:t>
              </a:r>
            </a:p>
          </p:txBody>
        </p:sp>
        <p:sp>
          <p:nvSpPr>
            <p:cNvPr id="12" name="TextBox 11">
              <a:extLst>
                <a:ext uri="{FF2B5EF4-FFF2-40B4-BE49-F238E27FC236}">
                  <a16:creationId xmlns:a16="http://schemas.microsoft.com/office/drawing/2014/main" id="{F609C568-BA84-9BAD-568D-AC836B7997E2}"/>
                </a:ext>
              </a:extLst>
            </p:cNvPr>
            <p:cNvSpPr txBox="1"/>
            <p:nvPr/>
          </p:nvSpPr>
          <p:spPr>
            <a:xfrm>
              <a:off x="3634344" y="4940878"/>
              <a:ext cx="3620492" cy="830997"/>
            </a:xfrm>
            <a:prstGeom prst="rect">
              <a:avLst/>
            </a:prstGeom>
            <a:noFill/>
          </p:spPr>
          <p:txBody>
            <a:bodyPr wrap="square" rtlCol="0">
              <a:spAutoFit/>
            </a:bodyPr>
            <a:lstStyle/>
            <a:p>
              <a:pPr rtl="1"/>
              <a:r>
                <a:rPr lang="en-US" sz="2400" b="1" noProof="1">
                  <a:latin typeface="Rubik" pitchFamily="2" charset="-79"/>
                  <a:cs typeface="Rubik" pitchFamily="2" charset="-79"/>
                </a:rPr>
                <a:t>Descriptive writing</a:t>
              </a:r>
            </a:p>
            <a:p>
              <a:pPr rtl="1"/>
              <a:endParaRPr lang="en-US" sz="2400" b="1" noProof="1">
                <a:latin typeface="Rubik" pitchFamily="2" charset="-79"/>
                <a:cs typeface="Rubik" pitchFamily="2" charset="-79"/>
              </a:endParaRPr>
            </a:p>
          </p:txBody>
        </p:sp>
        <p:sp>
          <p:nvSpPr>
            <p:cNvPr id="22" name="TextBox 21">
              <a:extLst>
                <a:ext uri="{FF2B5EF4-FFF2-40B4-BE49-F238E27FC236}">
                  <a16:creationId xmlns:a16="http://schemas.microsoft.com/office/drawing/2014/main" id="{F370DE03-C532-9348-8327-E6FE6DC880A3}"/>
                </a:ext>
              </a:extLst>
            </p:cNvPr>
            <p:cNvSpPr txBox="1"/>
            <p:nvPr/>
          </p:nvSpPr>
          <p:spPr>
            <a:xfrm>
              <a:off x="1385681" y="1651756"/>
              <a:ext cx="2924849" cy="461665"/>
            </a:xfrm>
            <a:prstGeom prst="rect">
              <a:avLst/>
            </a:prstGeom>
            <a:noFill/>
          </p:spPr>
          <p:txBody>
            <a:bodyPr wrap="square" rtlCol="0">
              <a:spAutoFit/>
            </a:bodyPr>
            <a:lstStyle/>
            <a:p>
              <a:pPr lvl="0"/>
              <a:r>
                <a:rPr lang="en-US" sz="2400" b="1" dirty="0">
                  <a:latin typeface="Rubik" pitchFamily="2" charset="-79"/>
                  <a:cs typeface="Rubik" pitchFamily="2" charset="-79"/>
                </a:rPr>
                <a:t>Lack of examples</a:t>
              </a:r>
            </a:p>
          </p:txBody>
        </p:sp>
        <p:sp>
          <p:nvSpPr>
            <p:cNvPr id="34" name="TextBox 33">
              <a:extLst>
                <a:ext uri="{FF2B5EF4-FFF2-40B4-BE49-F238E27FC236}">
                  <a16:creationId xmlns:a16="http://schemas.microsoft.com/office/drawing/2014/main" id="{6B43FBD9-0630-6BEE-2F4B-AA373565A9F3}"/>
                </a:ext>
              </a:extLst>
            </p:cNvPr>
            <p:cNvSpPr txBox="1"/>
            <p:nvPr/>
          </p:nvSpPr>
          <p:spPr>
            <a:xfrm>
              <a:off x="1385681" y="3511879"/>
              <a:ext cx="2924849" cy="830997"/>
            </a:xfrm>
            <a:prstGeom prst="rect">
              <a:avLst/>
            </a:prstGeom>
            <a:noFill/>
          </p:spPr>
          <p:txBody>
            <a:bodyPr wrap="square" rtlCol="0">
              <a:spAutoFit/>
            </a:bodyPr>
            <a:lstStyle/>
            <a:p>
              <a:pPr lvl="0"/>
              <a:r>
                <a:rPr lang="en-US" sz="2400" b="1" dirty="0">
                  <a:latin typeface="Rubik" pitchFamily="2" charset="-79"/>
                  <a:cs typeface="Rubik" pitchFamily="2" charset="-79"/>
                </a:rPr>
                <a:t>Extreme brevity or verbosity </a:t>
              </a:r>
            </a:p>
          </p:txBody>
        </p:sp>
        <p:sp>
          <p:nvSpPr>
            <p:cNvPr id="36" name="TextBox 35">
              <a:extLst>
                <a:ext uri="{FF2B5EF4-FFF2-40B4-BE49-F238E27FC236}">
                  <a16:creationId xmlns:a16="http://schemas.microsoft.com/office/drawing/2014/main" id="{F333507A-2B9B-E5F9-4A2D-59440A65FBF8}"/>
                </a:ext>
              </a:extLst>
            </p:cNvPr>
            <p:cNvSpPr txBox="1"/>
            <p:nvPr/>
          </p:nvSpPr>
          <p:spPr>
            <a:xfrm>
              <a:off x="7705009" y="1665861"/>
              <a:ext cx="3235676" cy="461665"/>
            </a:xfrm>
            <a:prstGeom prst="rect">
              <a:avLst/>
            </a:prstGeom>
            <a:noFill/>
          </p:spPr>
          <p:txBody>
            <a:bodyPr wrap="square" rtlCol="0">
              <a:spAutoFit/>
            </a:bodyPr>
            <a:lstStyle/>
            <a:p>
              <a:pPr rtl="1"/>
              <a:r>
                <a:rPr lang="en-US" sz="2400" b="1" noProof="1">
                  <a:latin typeface="Rubik" pitchFamily="2" charset="-79"/>
                  <a:cs typeface="Rubik" pitchFamily="2" charset="-79"/>
                </a:rPr>
                <a:t>Done individually </a:t>
              </a:r>
            </a:p>
          </p:txBody>
        </p:sp>
        <p:pic>
          <p:nvPicPr>
            <p:cNvPr id="41" name="Picture 40">
              <a:extLst>
                <a:ext uri="{FF2B5EF4-FFF2-40B4-BE49-F238E27FC236}">
                  <a16:creationId xmlns:a16="http://schemas.microsoft.com/office/drawing/2014/main" id="{275FB0A7-55CB-E4AE-339E-DA98A3F34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032" y="1601364"/>
              <a:ext cx="2540340" cy="2540340"/>
            </a:xfrm>
            <a:prstGeom prst="rect">
              <a:avLst/>
            </a:prstGeom>
          </p:spPr>
        </p:pic>
      </p:grpSp>
    </p:spTree>
    <p:extLst>
      <p:ext uri="{BB962C8B-B14F-4D97-AF65-F5344CB8AC3E}">
        <p14:creationId xmlns:p14="http://schemas.microsoft.com/office/powerpoint/2010/main" val="400299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EC672C2-46DE-8648-841D-5847D934FC70}"/>
              </a:ext>
            </a:extLst>
          </p:cNvPr>
          <p:cNvSpPr txBox="1"/>
          <p:nvPr/>
        </p:nvSpPr>
        <p:spPr>
          <a:xfrm>
            <a:off x="820810" y="3524445"/>
            <a:ext cx="10589874" cy="2523768"/>
          </a:xfrm>
          <a:prstGeom prst="rect">
            <a:avLst/>
          </a:prstGeom>
          <a:noFill/>
          <a:ln>
            <a:solidFill>
              <a:srgbClr val="397B26"/>
            </a:solidFill>
          </a:ln>
        </p:spPr>
        <p:txBody>
          <a:bodyPr wrap="square">
            <a:spAutoFit/>
          </a:bodyPr>
          <a:lstStyle/>
          <a:p>
            <a:r>
              <a:rPr lang="en-US" sz="2400" b="1" dirty="0">
                <a:solidFill>
                  <a:srgbClr val="397B26"/>
                </a:solidFill>
                <a:latin typeface="Rubik" pitchFamily="2" charset="-79"/>
                <a:cs typeface="Rubik" pitchFamily="2" charset="-79"/>
              </a:rPr>
              <a:t>1.1.1  Social Skills</a:t>
            </a:r>
            <a:r>
              <a:rPr lang="en-US" b="1" dirty="0">
                <a:solidFill>
                  <a:srgbClr val="002060"/>
                </a:solidFill>
                <a:latin typeface="Rubik" pitchFamily="2" charset="-79"/>
                <a:cs typeface="Rubik" pitchFamily="2" charset="-79"/>
              </a:rPr>
              <a:t> </a:t>
            </a:r>
            <a:r>
              <a:rPr lang="en-US" dirty="0">
                <a:solidFill>
                  <a:srgbClr val="002060"/>
                </a:solidFill>
                <a:latin typeface="Rubik" pitchFamily="2" charset="-79"/>
                <a:cs typeface="Rubik" pitchFamily="2" charset="-79"/>
              </a:rPr>
              <a:t>(Engagement in activities, interaction with others, showing confidence, cooperating and building friendships).</a:t>
            </a:r>
          </a:p>
          <a:p>
            <a:endParaRPr lang="en-US" sz="1600" dirty="0">
              <a:latin typeface="Rubik" pitchFamily="2" charset="-79"/>
              <a:cs typeface="Rubik" pitchFamily="2" charset="-79"/>
            </a:endParaRPr>
          </a:p>
          <a:p>
            <a:r>
              <a:rPr lang="en-US" sz="2400" b="1" dirty="0">
                <a:solidFill>
                  <a:srgbClr val="397B26"/>
                </a:solidFill>
                <a:latin typeface="Rubik" pitchFamily="2" charset="-79"/>
                <a:cs typeface="Rubik" pitchFamily="2" charset="-79"/>
              </a:rPr>
              <a:t>1.1.2 Behavior and Wellbeing </a:t>
            </a:r>
            <a:r>
              <a:rPr lang="en-US" dirty="0">
                <a:solidFill>
                  <a:srgbClr val="002060"/>
                </a:solidFill>
                <a:latin typeface="Rubik" pitchFamily="2" charset="-79"/>
                <a:cs typeface="Rubik" pitchFamily="2" charset="-79"/>
              </a:rPr>
              <a:t>(Sense of self and identity, Self regulation, resolve conflicts and show positive values, develop empathy, sense of safety).</a:t>
            </a:r>
          </a:p>
          <a:p>
            <a:endParaRPr lang="en-US" sz="1600" dirty="0">
              <a:latin typeface="Rubik" pitchFamily="2" charset="-79"/>
              <a:cs typeface="Rubik" pitchFamily="2" charset="-79"/>
            </a:endParaRPr>
          </a:p>
          <a:p>
            <a:r>
              <a:rPr lang="en-US" sz="2400" b="1" dirty="0">
                <a:solidFill>
                  <a:srgbClr val="397B26"/>
                </a:solidFill>
                <a:latin typeface="Rubik" pitchFamily="2" charset="-79"/>
                <a:cs typeface="Rubik" pitchFamily="2" charset="-79"/>
              </a:rPr>
              <a:t>1.1.3 Communication Skills </a:t>
            </a:r>
            <a:r>
              <a:rPr lang="en-US" dirty="0">
                <a:solidFill>
                  <a:srgbClr val="002060"/>
                </a:solidFill>
                <a:latin typeface="Rubik" pitchFamily="2" charset="-79"/>
                <a:cs typeface="Rubik" pitchFamily="2" charset="-79"/>
              </a:rPr>
              <a:t>(Self expression thoughts and feelings, active listening,  follow instructions, and engage in conversations).</a:t>
            </a:r>
          </a:p>
        </p:txBody>
      </p:sp>
      <p:pic>
        <p:nvPicPr>
          <p:cNvPr id="3" name="Graphic 2" descr="Document outline">
            <a:extLst>
              <a:ext uri="{FF2B5EF4-FFF2-40B4-BE49-F238E27FC236}">
                <a16:creationId xmlns:a16="http://schemas.microsoft.com/office/drawing/2014/main" id="{BCD4B5AC-A326-6326-EE6A-61056226DD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4955" y="913663"/>
            <a:ext cx="1604019" cy="1604019"/>
          </a:xfrm>
          <a:prstGeom prst="rect">
            <a:avLst/>
          </a:prstGeom>
        </p:spPr>
      </p:pic>
      <p:sp>
        <p:nvSpPr>
          <p:cNvPr id="4" name="Rectangle 3">
            <a:extLst>
              <a:ext uri="{FF2B5EF4-FFF2-40B4-BE49-F238E27FC236}">
                <a16:creationId xmlns:a16="http://schemas.microsoft.com/office/drawing/2014/main" id="{5287DDEE-EE58-8136-D7EC-17B16052539E}"/>
              </a:ext>
            </a:extLst>
          </p:cNvPr>
          <p:cNvSpPr/>
          <p:nvPr/>
        </p:nvSpPr>
        <p:spPr>
          <a:xfrm>
            <a:off x="10015358" y="1920426"/>
            <a:ext cx="1127232" cy="707886"/>
          </a:xfrm>
          <a:prstGeom prst="rect">
            <a:avLst/>
          </a:prstGeom>
          <a:noFill/>
        </p:spPr>
        <p:txBody>
          <a:bodyPr wrap="none" lIns="91440" tIns="45720" rIns="91440" bIns="45720">
            <a:spAutoFit/>
          </a:bodyPr>
          <a:lstStyle/>
          <a:p>
            <a:pPr algn="ctr"/>
            <a:r>
              <a:rPr lang="en-US" sz="4000" b="1" dirty="0">
                <a:ln w="0"/>
                <a:effectLst>
                  <a:outerShdw blurRad="38100" dist="19050" dir="2700000" algn="tl" rotWithShape="0">
                    <a:schemeClr val="dk1">
                      <a:alpha val="40000"/>
                    </a:schemeClr>
                  </a:outerShdw>
                </a:effectLst>
                <a:latin typeface="Rubik" pitchFamily="2" charset="-79"/>
                <a:cs typeface="Rubik" pitchFamily="2" charset="-79"/>
              </a:rPr>
              <a:t>SEF</a:t>
            </a:r>
            <a:endParaRPr lang="en-US" sz="4000" b="1" cap="none" spc="0" dirty="0">
              <a:ln w="0"/>
              <a:solidFill>
                <a:schemeClr val="tx1"/>
              </a:solidFill>
              <a:effectLst>
                <a:outerShdw blurRad="38100" dist="19050" dir="2700000" algn="tl" rotWithShape="0">
                  <a:schemeClr val="dk1">
                    <a:alpha val="40000"/>
                  </a:schemeClr>
                </a:outerShdw>
              </a:effectLst>
              <a:latin typeface="Rubik" pitchFamily="2" charset="-79"/>
              <a:cs typeface="Rubik" pitchFamily="2" charset="-79"/>
            </a:endParaRPr>
          </a:p>
        </p:txBody>
      </p:sp>
      <p:sp>
        <p:nvSpPr>
          <p:cNvPr id="2" name="Title 1">
            <a:extLst>
              <a:ext uri="{FF2B5EF4-FFF2-40B4-BE49-F238E27FC236}">
                <a16:creationId xmlns:a16="http://schemas.microsoft.com/office/drawing/2014/main" id="{D54B5EDD-60F1-149B-0F6D-8F0F4C8DED5D}"/>
              </a:ext>
            </a:extLst>
          </p:cNvPr>
          <p:cNvSpPr txBox="1">
            <a:spLocks/>
          </p:cNvSpPr>
          <p:nvPr/>
        </p:nvSpPr>
        <p:spPr>
          <a:xfrm>
            <a:off x="135463" y="78281"/>
            <a:ext cx="10196744" cy="7445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accent1">
                    <a:lumMod val="75000"/>
                  </a:schemeClr>
                </a:solidFill>
                <a:latin typeface="Rubik" pitchFamily="2" charset="-79"/>
                <a:cs typeface="Rubik" pitchFamily="2" charset="-79"/>
              </a:rPr>
              <a:t>Activity 3</a:t>
            </a:r>
          </a:p>
        </p:txBody>
      </p:sp>
      <p:sp>
        <p:nvSpPr>
          <p:cNvPr id="5" name="TextBox 4">
            <a:extLst>
              <a:ext uri="{FF2B5EF4-FFF2-40B4-BE49-F238E27FC236}">
                <a16:creationId xmlns:a16="http://schemas.microsoft.com/office/drawing/2014/main" id="{AB20D905-4E20-8CAC-34D6-6D7E574F6CD2}"/>
              </a:ext>
            </a:extLst>
          </p:cNvPr>
          <p:cNvSpPr txBox="1"/>
          <p:nvPr/>
        </p:nvSpPr>
        <p:spPr>
          <a:xfrm>
            <a:off x="1049410" y="1066384"/>
            <a:ext cx="8161325" cy="369332"/>
          </a:xfrm>
          <a:prstGeom prst="rect">
            <a:avLst/>
          </a:prstGeom>
          <a:noFill/>
        </p:spPr>
        <p:txBody>
          <a:bodyPr wrap="square" rtlCol="0">
            <a:spAutoFit/>
          </a:bodyPr>
          <a:lstStyle/>
          <a:p>
            <a:r>
              <a:rPr lang="en-US" b="1" dirty="0">
                <a:solidFill>
                  <a:srgbClr val="397B26"/>
                </a:solidFill>
                <a:latin typeface="Rubik" pitchFamily="2" charset="-79"/>
                <a:cs typeface="Rubik" pitchFamily="2" charset="-79"/>
              </a:rPr>
              <a:t>Reflect:</a:t>
            </a:r>
            <a:r>
              <a:rPr lang="en-US" dirty="0">
                <a:latin typeface="Rubik" pitchFamily="2" charset="-79"/>
                <a:cs typeface="Rubik" pitchFamily="2" charset="-79"/>
              </a:rPr>
              <a:t> What are they key positives and areas for development in … </a:t>
            </a:r>
            <a:endParaRPr lang="en-GB" dirty="0">
              <a:latin typeface="Rubik" pitchFamily="2" charset="-79"/>
              <a:cs typeface="Rubik" pitchFamily="2" charset="-79"/>
            </a:endParaRPr>
          </a:p>
        </p:txBody>
      </p:sp>
      <p:pic>
        <p:nvPicPr>
          <p:cNvPr id="6" name="Graphic 5" descr="Lightbulb and gear outline">
            <a:extLst>
              <a:ext uri="{FF2B5EF4-FFF2-40B4-BE49-F238E27FC236}">
                <a16:creationId xmlns:a16="http://schemas.microsoft.com/office/drawing/2014/main" id="{F7A8ABD7-E36C-E67D-978E-9EC8DACCE0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210" y="990350"/>
            <a:ext cx="457200" cy="457200"/>
          </a:xfrm>
          <a:prstGeom prst="rect">
            <a:avLst/>
          </a:prstGeom>
        </p:spPr>
      </p:pic>
      <p:sp>
        <p:nvSpPr>
          <p:cNvPr id="14" name="Title 1">
            <a:extLst>
              <a:ext uri="{FF2B5EF4-FFF2-40B4-BE49-F238E27FC236}">
                <a16:creationId xmlns:a16="http://schemas.microsoft.com/office/drawing/2014/main" id="{B587A262-1BC5-478D-DC7D-9F6E19CF5DA4}"/>
              </a:ext>
            </a:extLst>
          </p:cNvPr>
          <p:cNvSpPr>
            <a:spLocks noGrp="1"/>
          </p:cNvSpPr>
          <p:nvPr>
            <p:ph type="title"/>
          </p:nvPr>
        </p:nvSpPr>
        <p:spPr>
          <a:xfrm>
            <a:off x="1049410" y="1564099"/>
            <a:ext cx="5589151" cy="744584"/>
          </a:xfrm>
        </p:spPr>
        <p:txBody>
          <a:bodyPr>
            <a:normAutofit/>
          </a:bodyPr>
          <a:lstStyle/>
          <a:p>
            <a:r>
              <a:rPr lang="en-US" sz="1800" dirty="0">
                <a:solidFill>
                  <a:schemeClr val="accent2"/>
                </a:solidFill>
                <a:latin typeface="Rubik" pitchFamily="2" charset="-79"/>
                <a:cs typeface="Rubik" pitchFamily="2" charset="-79"/>
              </a:rPr>
              <a:t>Aspect 1: </a:t>
            </a:r>
            <a:r>
              <a:rPr lang="en-US" sz="1800" b="1" dirty="0">
                <a:solidFill>
                  <a:schemeClr val="accent1">
                    <a:lumMod val="75000"/>
                  </a:schemeClr>
                </a:solidFill>
                <a:latin typeface="Rubik" pitchFamily="2" charset="-79"/>
                <a:cs typeface="Rubik" pitchFamily="2" charset="-79"/>
              </a:rPr>
              <a:t>Children's Growth and Development </a:t>
            </a:r>
          </a:p>
        </p:txBody>
      </p:sp>
      <p:sp>
        <p:nvSpPr>
          <p:cNvPr id="15" name="TextBox 14">
            <a:extLst>
              <a:ext uri="{FF2B5EF4-FFF2-40B4-BE49-F238E27FC236}">
                <a16:creationId xmlns:a16="http://schemas.microsoft.com/office/drawing/2014/main" id="{7F0C4EA7-1B1E-8CAF-C65F-46C4DDF49BD2}"/>
              </a:ext>
            </a:extLst>
          </p:cNvPr>
          <p:cNvSpPr txBox="1"/>
          <p:nvPr/>
        </p:nvSpPr>
        <p:spPr>
          <a:xfrm>
            <a:off x="820810" y="2605136"/>
            <a:ext cx="6399984" cy="400110"/>
          </a:xfrm>
          <a:prstGeom prst="rect">
            <a:avLst/>
          </a:prstGeom>
          <a:noFill/>
        </p:spPr>
        <p:txBody>
          <a:bodyPr wrap="square">
            <a:spAutoFit/>
          </a:bodyPr>
          <a:lstStyle/>
          <a:p>
            <a:pPr algn="ctr"/>
            <a:r>
              <a:rPr lang="en-US" sz="2000" b="1" dirty="0">
                <a:solidFill>
                  <a:schemeClr val="accent5"/>
                </a:solidFill>
                <a:latin typeface="Rubik" pitchFamily="2" charset="-79"/>
                <a:cs typeface="Rubik" pitchFamily="2" charset="-79"/>
              </a:rPr>
              <a:t>1.1 Children’s Social and Emotional Development</a:t>
            </a:r>
          </a:p>
        </p:txBody>
      </p:sp>
    </p:spTree>
    <p:extLst>
      <p:ext uri="{BB962C8B-B14F-4D97-AF65-F5344CB8AC3E}">
        <p14:creationId xmlns:p14="http://schemas.microsoft.com/office/powerpoint/2010/main" val="690161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1F77DF2-F745-9A6C-722D-D0B6CAFAA6F5}"/>
              </a:ext>
            </a:extLst>
          </p:cNvPr>
          <p:cNvSpPr txBox="1">
            <a:spLocks/>
          </p:cNvSpPr>
          <p:nvPr/>
        </p:nvSpPr>
        <p:spPr>
          <a:xfrm>
            <a:off x="3628589" y="1506589"/>
            <a:ext cx="5000626" cy="263842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5400" dirty="0">
                <a:solidFill>
                  <a:srgbClr val="203864"/>
                </a:solidFill>
                <a:latin typeface="Rubik" pitchFamily="2" charset="-79"/>
                <a:ea typeface="Calibri" panose="020F0502020204030204" pitchFamily="34" charset="0"/>
                <a:cs typeface="Rubik" pitchFamily="2" charset="-79"/>
              </a:rPr>
              <a:t>Thank you </a:t>
            </a:r>
            <a:endParaRPr lang="en-US" sz="8000" dirty="0">
              <a:solidFill>
                <a:srgbClr val="203864"/>
              </a:solidFill>
              <a:latin typeface="Rubik" pitchFamily="2" charset="-79"/>
              <a:cs typeface="Rubik" pitchFamily="2" charset="-79"/>
            </a:endParaRPr>
          </a:p>
        </p:txBody>
      </p:sp>
      <p:grpSp>
        <p:nvGrpSpPr>
          <p:cNvPr id="7" name="Group 6">
            <a:extLst>
              <a:ext uri="{FF2B5EF4-FFF2-40B4-BE49-F238E27FC236}">
                <a16:creationId xmlns:a16="http://schemas.microsoft.com/office/drawing/2014/main" id="{12A65909-8798-8430-FEB3-CDB9DBD6A1DE}"/>
              </a:ext>
            </a:extLst>
          </p:cNvPr>
          <p:cNvGrpSpPr/>
          <p:nvPr/>
        </p:nvGrpSpPr>
        <p:grpSpPr>
          <a:xfrm>
            <a:off x="1131290" y="4727744"/>
            <a:ext cx="9478157" cy="875191"/>
            <a:chOff x="-1199628" y="5212406"/>
            <a:chExt cx="9478157" cy="875191"/>
          </a:xfrm>
        </p:grpSpPr>
        <p:grpSp>
          <p:nvGrpSpPr>
            <p:cNvPr id="8" name="Group 7">
              <a:extLst>
                <a:ext uri="{FF2B5EF4-FFF2-40B4-BE49-F238E27FC236}">
                  <a16:creationId xmlns:a16="http://schemas.microsoft.com/office/drawing/2014/main" id="{F35F0A3E-4341-C6EE-599D-D81A5BB046B5}"/>
                </a:ext>
              </a:extLst>
            </p:cNvPr>
            <p:cNvGrpSpPr/>
            <p:nvPr/>
          </p:nvGrpSpPr>
          <p:grpSpPr>
            <a:xfrm>
              <a:off x="-1199628" y="5416107"/>
              <a:ext cx="9478157" cy="457137"/>
              <a:chOff x="-1099309" y="5456551"/>
              <a:chExt cx="10081077" cy="544001"/>
            </a:xfrm>
          </p:grpSpPr>
          <p:sp>
            <p:nvSpPr>
              <p:cNvPr id="12" name="Rectangle 11">
                <a:extLst>
                  <a:ext uri="{FF2B5EF4-FFF2-40B4-BE49-F238E27FC236}">
                    <a16:creationId xmlns:a16="http://schemas.microsoft.com/office/drawing/2014/main" id="{C93A3FF4-1D0D-9025-06B5-50BF4EB9093D}"/>
                  </a:ext>
                </a:extLst>
              </p:cNvPr>
              <p:cNvSpPr/>
              <p:nvPr/>
            </p:nvSpPr>
            <p:spPr>
              <a:xfrm>
                <a:off x="-1099309" y="5500608"/>
                <a:ext cx="6442407" cy="499944"/>
              </a:xfrm>
              <a:prstGeom prst="rect">
                <a:avLst/>
              </a:prstGeom>
              <a:noFill/>
            </p:spPr>
            <p:txBody>
              <a:bodyPr wrap="square">
                <a:spAutoFit/>
              </a:bodyPr>
              <a:lstStyle/>
              <a:p>
                <a:pPr algn="ctr">
                  <a:lnSpc>
                    <a:spcPct val="85000"/>
                  </a:lnSpc>
                  <a:spcBef>
                    <a:spcPct val="0"/>
                  </a:spcBef>
                </a:pPr>
                <a:r>
                  <a:rPr lang="en-US" sz="2400" dirty="0">
                    <a:latin typeface="Rubik" pitchFamily="2" charset="-79"/>
                    <a:cs typeface="Rubik" pitchFamily="2" charset="-79"/>
                  </a:rPr>
                  <a:t>www.bqa.gov.bh</a:t>
                </a:r>
              </a:p>
            </p:txBody>
          </p:sp>
          <p:grpSp>
            <p:nvGrpSpPr>
              <p:cNvPr id="13" name="Group 12">
                <a:extLst>
                  <a:ext uri="{FF2B5EF4-FFF2-40B4-BE49-F238E27FC236}">
                    <a16:creationId xmlns:a16="http://schemas.microsoft.com/office/drawing/2014/main" id="{B7904F49-1DE1-E2F7-1932-EA63F0E82B29}"/>
                  </a:ext>
                </a:extLst>
              </p:cNvPr>
              <p:cNvGrpSpPr/>
              <p:nvPr/>
            </p:nvGrpSpPr>
            <p:grpSpPr>
              <a:xfrm>
                <a:off x="4179291" y="5456551"/>
                <a:ext cx="4802477" cy="484580"/>
                <a:chOff x="4179291" y="5456551"/>
                <a:chExt cx="4802477" cy="484580"/>
              </a:xfrm>
            </p:grpSpPr>
            <p:sp>
              <p:nvSpPr>
                <p:cNvPr id="14" name="Rectangle 13">
                  <a:extLst>
                    <a:ext uri="{FF2B5EF4-FFF2-40B4-BE49-F238E27FC236}">
                      <a16:creationId xmlns:a16="http://schemas.microsoft.com/office/drawing/2014/main" id="{E4DA6BD2-7472-554E-AA53-1CD8DF6DF81A}"/>
                    </a:ext>
                  </a:extLst>
                </p:cNvPr>
                <p:cNvSpPr/>
                <p:nvPr/>
              </p:nvSpPr>
              <p:spPr>
                <a:xfrm>
                  <a:off x="4179291" y="5456551"/>
                  <a:ext cx="2085465"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Rubik" pitchFamily="2" charset="-79"/>
                      <a:cs typeface="Rubik" pitchFamily="2" charset="-79"/>
                    </a:rPr>
                    <a:t>bqa</a:t>
                  </a:r>
                  <a:r>
                    <a:rPr lang="en-US" sz="2400" dirty="0">
                      <a:solidFill>
                        <a:schemeClr val="tx1"/>
                      </a:solidFill>
                      <a:latin typeface="Rubik" pitchFamily="2" charset="-79"/>
                      <a:cs typeface="Rubik" pitchFamily="2" charset="-79"/>
                    </a:rPr>
                    <a:t> Bahrain</a:t>
                  </a:r>
                </a:p>
              </p:txBody>
            </p:sp>
            <p:sp>
              <p:nvSpPr>
                <p:cNvPr id="15" name="Rectangle 14">
                  <a:extLst>
                    <a:ext uri="{FF2B5EF4-FFF2-40B4-BE49-F238E27FC236}">
                      <a16:creationId xmlns:a16="http://schemas.microsoft.com/office/drawing/2014/main" id="{8133C5BC-381A-1013-7ED1-A0234740A515}"/>
                    </a:ext>
                  </a:extLst>
                </p:cNvPr>
                <p:cNvSpPr/>
                <p:nvPr/>
              </p:nvSpPr>
              <p:spPr>
                <a:xfrm>
                  <a:off x="7085891" y="5466346"/>
                  <a:ext cx="1895877" cy="474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Rubik" pitchFamily="2" charset="-79"/>
                      <a:cs typeface="Rubik" pitchFamily="2" charset="-79"/>
                    </a:rPr>
                    <a:t>@</a:t>
                  </a:r>
                  <a:r>
                    <a:rPr lang="en-US" sz="2400" dirty="0" err="1">
                      <a:solidFill>
                        <a:schemeClr val="tx1"/>
                      </a:solidFill>
                      <a:latin typeface="Rubik" pitchFamily="2" charset="-79"/>
                      <a:cs typeface="Rubik" pitchFamily="2" charset="-79"/>
                    </a:rPr>
                    <a:t>bqa_bh</a:t>
                  </a:r>
                  <a:endParaRPr lang="en-US" sz="2400" dirty="0">
                    <a:solidFill>
                      <a:schemeClr val="tx1"/>
                    </a:solidFill>
                    <a:latin typeface="Rubik" pitchFamily="2" charset="-79"/>
                    <a:cs typeface="Rubik" pitchFamily="2" charset="-79"/>
                  </a:endParaRPr>
                </a:p>
              </p:txBody>
            </p:sp>
          </p:grpSp>
        </p:grpSp>
        <p:pic>
          <p:nvPicPr>
            <p:cNvPr id="9" name="Picture 4" descr="Instagram Logo - Free Vectors &amp; PSDs to Download">
              <a:extLst>
                <a:ext uri="{FF2B5EF4-FFF2-40B4-BE49-F238E27FC236}">
                  <a16:creationId xmlns:a16="http://schemas.microsoft.com/office/drawing/2014/main" id="{F7394206-2F06-F3F6-1D89-C05A8C478075}"/>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4893" y="5249493"/>
              <a:ext cx="821715" cy="8217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Youtube Logo - Free Vectors &amp; PSDs to Download">
              <a:extLst>
                <a:ext uri="{FF2B5EF4-FFF2-40B4-BE49-F238E27FC236}">
                  <a16:creationId xmlns:a16="http://schemas.microsoft.com/office/drawing/2014/main" id="{A2BFF461-D69C-0500-0A0F-903AFD0E8A00}"/>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4758" y="5212406"/>
              <a:ext cx="875191" cy="875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Website logo Vectors &amp; Illustrations for Free Download | Freepik">
              <a:extLst>
                <a:ext uri="{FF2B5EF4-FFF2-40B4-BE49-F238E27FC236}">
                  <a16:creationId xmlns:a16="http://schemas.microsoft.com/office/drawing/2014/main" id="{087F03BC-C4C1-17C4-83DB-F3F9D65D46F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0" y="5265880"/>
              <a:ext cx="831007" cy="8217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017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0DBB6F5-CE14-A544-0086-93D270D970C8}"/>
              </a:ext>
            </a:extLst>
          </p:cNvPr>
          <p:cNvSpPr txBox="1"/>
          <p:nvPr/>
        </p:nvSpPr>
        <p:spPr>
          <a:xfrm>
            <a:off x="135463" y="957209"/>
            <a:ext cx="7040037" cy="553998"/>
          </a:xfrm>
          <a:prstGeom prst="rect">
            <a:avLst/>
          </a:prstGeom>
          <a:solidFill>
            <a:srgbClr val="FCFEFD"/>
          </a:solidFill>
          <a:ln>
            <a:noFill/>
          </a:ln>
        </p:spPr>
        <p:txBody>
          <a:bodyPr wrap="square" rtlCol="0">
            <a:spAutoFit/>
          </a:bodyPr>
          <a:lstStyle/>
          <a:p>
            <a:pPr rtl="1"/>
            <a:r>
              <a:rPr lang="en-US" sz="3000" b="1" dirty="0">
                <a:solidFill>
                  <a:srgbClr val="148113"/>
                </a:solidFill>
                <a:latin typeface="Rubik" pitchFamily="2" charset="-79"/>
                <a:cs typeface="Rubik" pitchFamily="2" charset="-79"/>
              </a:rPr>
              <a:t>Centrality of Play</a:t>
            </a:r>
            <a:endParaRPr lang="en-GB" sz="3000" b="1" dirty="0">
              <a:solidFill>
                <a:srgbClr val="148113"/>
              </a:solidFill>
              <a:latin typeface="Rubik" pitchFamily="2" charset="-79"/>
              <a:cs typeface="Rubik" pitchFamily="2" charset="-79"/>
            </a:endParaRPr>
          </a:p>
        </p:txBody>
      </p:sp>
      <p:sp>
        <p:nvSpPr>
          <p:cNvPr id="2" name="Title 1">
            <a:extLst>
              <a:ext uri="{FF2B5EF4-FFF2-40B4-BE49-F238E27FC236}">
                <a16:creationId xmlns:a16="http://schemas.microsoft.com/office/drawing/2014/main" id="{274F785F-FDD8-D604-19E6-F17A617244DD}"/>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Pillars of Early Childhood Education </a:t>
            </a:r>
          </a:p>
        </p:txBody>
      </p:sp>
      <p:pic>
        <p:nvPicPr>
          <p:cNvPr id="5" name="Picture 4" descr="A child painting on a plate&#10;&#10;Description automatically generated">
            <a:extLst>
              <a:ext uri="{FF2B5EF4-FFF2-40B4-BE49-F238E27FC236}">
                <a16:creationId xmlns:a16="http://schemas.microsoft.com/office/drawing/2014/main" id="{8446683A-1E87-93A4-38D7-86B1CBCF669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35467" y="2043166"/>
            <a:ext cx="5797941" cy="3857625"/>
          </a:xfrm>
          <a:prstGeom prst="rect">
            <a:avLst/>
          </a:prstGeom>
        </p:spPr>
      </p:pic>
      <p:pic>
        <p:nvPicPr>
          <p:cNvPr id="8" name="Picture 7" descr="A group of children playing in sand&#10;&#10;Description automatically generated">
            <a:extLst>
              <a:ext uri="{FF2B5EF4-FFF2-40B4-BE49-F238E27FC236}">
                <a16:creationId xmlns:a16="http://schemas.microsoft.com/office/drawing/2014/main" id="{FC5F9292-0059-6033-B63E-91FD9A2F4F02}"/>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258594" y="2043165"/>
            <a:ext cx="5797942" cy="3857626"/>
          </a:xfrm>
          <a:prstGeom prst="rect">
            <a:avLst/>
          </a:prstGeom>
        </p:spPr>
      </p:pic>
      <p:sp>
        <p:nvSpPr>
          <p:cNvPr id="3" name="Rectangle 2">
            <a:extLst>
              <a:ext uri="{FF2B5EF4-FFF2-40B4-BE49-F238E27FC236}">
                <a16:creationId xmlns:a16="http://schemas.microsoft.com/office/drawing/2014/main" id="{ECA11977-19DB-A055-CCE7-5A68B0E85CF4}"/>
              </a:ext>
            </a:extLst>
          </p:cNvPr>
          <p:cNvSpPr/>
          <p:nvPr/>
        </p:nvSpPr>
        <p:spPr>
          <a:xfrm>
            <a:off x="135463" y="61694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4" name="Rectangle 3">
            <a:extLst>
              <a:ext uri="{FF2B5EF4-FFF2-40B4-BE49-F238E27FC236}">
                <a16:creationId xmlns:a16="http://schemas.microsoft.com/office/drawing/2014/main" id="{9A7375FB-7789-953E-3881-15F5AB3FBD75}"/>
              </a:ext>
            </a:extLst>
          </p:cNvPr>
          <p:cNvSpPr/>
          <p:nvPr/>
        </p:nvSpPr>
        <p:spPr>
          <a:xfrm>
            <a:off x="6258594" y="6169479"/>
            <a:ext cx="579794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Tree>
    <p:extLst>
      <p:ext uri="{BB962C8B-B14F-4D97-AF65-F5344CB8AC3E}">
        <p14:creationId xmlns:p14="http://schemas.microsoft.com/office/powerpoint/2010/main" val="1262927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03892FF-F302-E8F4-E6DB-C45FE75F5A9F}"/>
              </a:ext>
            </a:extLst>
          </p:cNvPr>
          <p:cNvGrpSpPr/>
          <p:nvPr/>
        </p:nvGrpSpPr>
        <p:grpSpPr>
          <a:xfrm>
            <a:off x="6096000" y="2044436"/>
            <a:ext cx="6007101" cy="3996788"/>
            <a:chOff x="6184899" y="2861212"/>
            <a:chExt cx="6007101" cy="3996788"/>
          </a:xfrm>
        </p:grpSpPr>
        <p:pic>
          <p:nvPicPr>
            <p:cNvPr id="12" name="Picture 11" descr="A group of children in a classroom&#10;&#10;Description automatically generated">
              <a:extLst>
                <a:ext uri="{FF2B5EF4-FFF2-40B4-BE49-F238E27FC236}">
                  <a16:creationId xmlns:a16="http://schemas.microsoft.com/office/drawing/2014/main" id="{687B8481-6070-430A-5AB1-9ECF3B65AB95}"/>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184899" y="2861212"/>
              <a:ext cx="6007101" cy="3996788"/>
            </a:xfrm>
            <a:prstGeom prst="rect">
              <a:avLst/>
            </a:prstGeom>
          </p:spPr>
        </p:pic>
        <p:sp>
          <p:nvSpPr>
            <p:cNvPr id="13" name="Oval 12">
              <a:extLst>
                <a:ext uri="{FF2B5EF4-FFF2-40B4-BE49-F238E27FC236}">
                  <a16:creationId xmlns:a16="http://schemas.microsoft.com/office/drawing/2014/main" id="{93CE9237-D9FC-F291-6CBF-89BC8587DCA4}"/>
                </a:ext>
              </a:extLst>
            </p:cNvPr>
            <p:cNvSpPr>
              <a:spLocks noGrp="1" noRot="1" noMove="1" noResize="1" noEditPoints="1" noAdjustHandles="1" noChangeArrowheads="1" noChangeShapeType="1"/>
            </p:cNvSpPr>
            <p:nvPr/>
          </p:nvSpPr>
          <p:spPr>
            <a:xfrm>
              <a:off x="10846546" y="4614224"/>
              <a:ext cx="387276" cy="398033"/>
            </a:xfrm>
            <a:prstGeom prst="ellipse">
              <a:avLst/>
            </a:prstGeom>
            <a:solidFill>
              <a:srgbClr val="ACAE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Rubik" pitchFamily="2" charset="-79"/>
                <a:cs typeface="Rubik" pitchFamily="2" charset="-79"/>
              </a:endParaRPr>
            </a:p>
          </p:txBody>
        </p:sp>
      </p:grpSp>
      <p:grpSp>
        <p:nvGrpSpPr>
          <p:cNvPr id="20" name="Group 19">
            <a:extLst>
              <a:ext uri="{FF2B5EF4-FFF2-40B4-BE49-F238E27FC236}">
                <a16:creationId xmlns:a16="http://schemas.microsoft.com/office/drawing/2014/main" id="{EB6BF8AB-2A03-1316-6662-6C9BD14E3A49}"/>
              </a:ext>
            </a:extLst>
          </p:cNvPr>
          <p:cNvGrpSpPr/>
          <p:nvPr/>
        </p:nvGrpSpPr>
        <p:grpSpPr>
          <a:xfrm>
            <a:off x="88899" y="2044436"/>
            <a:ext cx="5918202" cy="3996788"/>
            <a:chOff x="0" y="2877478"/>
            <a:chExt cx="6007101" cy="3996788"/>
          </a:xfrm>
        </p:grpSpPr>
        <p:pic>
          <p:nvPicPr>
            <p:cNvPr id="18" name="Picture 17" descr="A young child holding a paper with a sun and a pen&#10;&#10;Description automatically generated">
              <a:extLst>
                <a:ext uri="{FF2B5EF4-FFF2-40B4-BE49-F238E27FC236}">
                  <a16:creationId xmlns:a16="http://schemas.microsoft.com/office/drawing/2014/main" id="{516F5390-CA57-FCAF-9468-36461BBC80E5}"/>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0" y="2877478"/>
              <a:ext cx="6007101" cy="3996788"/>
            </a:xfrm>
            <a:prstGeom prst="rect">
              <a:avLst/>
            </a:prstGeom>
          </p:spPr>
        </p:pic>
        <p:sp>
          <p:nvSpPr>
            <p:cNvPr id="19" name="Rectangle 18">
              <a:extLst>
                <a:ext uri="{FF2B5EF4-FFF2-40B4-BE49-F238E27FC236}">
                  <a16:creationId xmlns:a16="http://schemas.microsoft.com/office/drawing/2014/main" id="{F83EE638-3B81-1263-95B4-CF7D0489BE83}"/>
                </a:ext>
              </a:extLst>
            </p:cNvPr>
            <p:cNvSpPr>
              <a:spLocks noGrp="1" noRot="1" noMove="1" noResize="1" noEditPoints="1" noAdjustHandles="1" noChangeArrowheads="1" noChangeShapeType="1"/>
            </p:cNvSpPr>
            <p:nvPr/>
          </p:nvSpPr>
          <p:spPr>
            <a:xfrm rot="760477">
              <a:off x="3591744" y="5426599"/>
              <a:ext cx="288961" cy="327722"/>
            </a:xfrm>
            <a:prstGeom prst="rect">
              <a:avLst/>
            </a:prstGeom>
            <a:solidFill>
              <a:srgbClr val="FCFEFD"/>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
        <p:nvSpPr>
          <p:cNvPr id="2" name="Rectangle 1">
            <a:extLst>
              <a:ext uri="{FF2B5EF4-FFF2-40B4-BE49-F238E27FC236}">
                <a16:creationId xmlns:a16="http://schemas.microsoft.com/office/drawing/2014/main" id="{2ECA1503-F234-7DA2-75F3-D828D516FA7D}"/>
              </a:ext>
            </a:extLst>
          </p:cNvPr>
          <p:cNvSpPr/>
          <p:nvPr/>
        </p:nvSpPr>
        <p:spPr>
          <a:xfrm>
            <a:off x="88900" y="6125680"/>
            <a:ext cx="5918202"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3" name="Rectangle 2">
            <a:extLst>
              <a:ext uri="{FF2B5EF4-FFF2-40B4-BE49-F238E27FC236}">
                <a16:creationId xmlns:a16="http://schemas.microsoft.com/office/drawing/2014/main" id="{63374B42-0707-1C78-5AF3-D60CB5B69C9F}"/>
              </a:ext>
            </a:extLst>
          </p:cNvPr>
          <p:cNvSpPr/>
          <p:nvPr/>
        </p:nvSpPr>
        <p:spPr>
          <a:xfrm>
            <a:off x="6096000" y="6125680"/>
            <a:ext cx="6007100"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6" name="TextBox 5">
            <a:extLst>
              <a:ext uri="{FF2B5EF4-FFF2-40B4-BE49-F238E27FC236}">
                <a16:creationId xmlns:a16="http://schemas.microsoft.com/office/drawing/2014/main" id="{353B1659-C096-040E-7C29-1B3C0713767D}"/>
              </a:ext>
            </a:extLst>
          </p:cNvPr>
          <p:cNvSpPr txBox="1"/>
          <p:nvPr/>
        </p:nvSpPr>
        <p:spPr>
          <a:xfrm>
            <a:off x="135462" y="957209"/>
            <a:ext cx="7040038" cy="553998"/>
          </a:xfrm>
          <a:prstGeom prst="rect">
            <a:avLst/>
          </a:prstGeom>
          <a:solidFill>
            <a:srgbClr val="FCFEFD"/>
          </a:solidFill>
          <a:ln>
            <a:noFill/>
          </a:ln>
        </p:spPr>
        <p:txBody>
          <a:bodyPr wrap="square" rtlCol="0">
            <a:spAutoFit/>
          </a:bodyPr>
          <a:lstStyle/>
          <a:p>
            <a:pPr rtl="1"/>
            <a:r>
              <a:rPr lang="en-US" sz="3000" b="1" dirty="0">
                <a:solidFill>
                  <a:srgbClr val="148113"/>
                </a:solidFill>
                <a:latin typeface="Rubik" pitchFamily="2" charset="-79"/>
                <a:cs typeface="Rubik" pitchFamily="2" charset="-79"/>
              </a:rPr>
              <a:t>Holistic  Development</a:t>
            </a:r>
            <a:endParaRPr lang="en-GB" sz="3000" b="1" dirty="0">
              <a:solidFill>
                <a:srgbClr val="148113"/>
              </a:solidFill>
              <a:latin typeface="Rubik" pitchFamily="2" charset="-79"/>
              <a:cs typeface="Rubik" pitchFamily="2" charset="-79"/>
            </a:endParaRPr>
          </a:p>
        </p:txBody>
      </p:sp>
      <p:sp>
        <p:nvSpPr>
          <p:cNvPr id="7" name="Title 1">
            <a:extLst>
              <a:ext uri="{FF2B5EF4-FFF2-40B4-BE49-F238E27FC236}">
                <a16:creationId xmlns:a16="http://schemas.microsoft.com/office/drawing/2014/main" id="{6E8C16CB-70F3-9027-C21B-5B4E493A89FD}"/>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Pillars of Early Childhood Education </a:t>
            </a:r>
          </a:p>
        </p:txBody>
      </p:sp>
    </p:spTree>
    <p:extLst>
      <p:ext uri="{BB962C8B-B14F-4D97-AF65-F5344CB8AC3E}">
        <p14:creationId xmlns:p14="http://schemas.microsoft.com/office/powerpoint/2010/main" val="4165181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girls playing in the sand&#10;&#10;Description automatically generated">
            <a:extLst>
              <a:ext uri="{FF2B5EF4-FFF2-40B4-BE49-F238E27FC236}">
                <a16:creationId xmlns:a16="http://schemas.microsoft.com/office/drawing/2014/main" id="{F168D134-9E64-BA24-E417-0555E29F182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62354" y="2061680"/>
            <a:ext cx="5770605" cy="3839436"/>
          </a:xfrm>
          <a:prstGeom prst="rect">
            <a:avLst/>
          </a:prstGeom>
        </p:spPr>
      </p:pic>
      <p:grpSp>
        <p:nvGrpSpPr>
          <p:cNvPr id="15" name="Group 14">
            <a:extLst>
              <a:ext uri="{FF2B5EF4-FFF2-40B4-BE49-F238E27FC236}">
                <a16:creationId xmlns:a16="http://schemas.microsoft.com/office/drawing/2014/main" id="{D9B163F9-7B39-C57B-3EF6-AF70FEB9D78A}"/>
              </a:ext>
            </a:extLst>
          </p:cNvPr>
          <p:cNvGrpSpPr/>
          <p:nvPr/>
        </p:nvGrpSpPr>
        <p:grpSpPr>
          <a:xfrm>
            <a:off x="6238713" y="2061680"/>
            <a:ext cx="5770605" cy="3839437"/>
            <a:chOff x="6410550" y="3000048"/>
            <a:chExt cx="5770605" cy="3839437"/>
          </a:xfrm>
        </p:grpSpPr>
        <p:pic>
          <p:nvPicPr>
            <p:cNvPr id="12" name="Picture 11" descr="A group of children sitting at a table&#10;&#10;Description automatically generated">
              <a:extLst>
                <a:ext uri="{FF2B5EF4-FFF2-40B4-BE49-F238E27FC236}">
                  <a16:creationId xmlns:a16="http://schemas.microsoft.com/office/drawing/2014/main" id="{993F86BD-6538-5639-DF2C-2F0F13F20111}"/>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6410550" y="3000048"/>
              <a:ext cx="5770605" cy="3839437"/>
            </a:xfrm>
            <a:prstGeom prst="rect">
              <a:avLst/>
            </a:prstGeom>
          </p:spPr>
        </p:pic>
        <p:sp>
          <p:nvSpPr>
            <p:cNvPr id="13" name="Rectangle 12">
              <a:extLst>
                <a:ext uri="{FF2B5EF4-FFF2-40B4-BE49-F238E27FC236}">
                  <a16:creationId xmlns:a16="http://schemas.microsoft.com/office/drawing/2014/main" id="{3E5609A7-C3F3-1DF9-9BA4-F1DA8F31F9D9}"/>
                </a:ext>
              </a:extLst>
            </p:cNvPr>
            <p:cNvSpPr/>
            <p:nvPr/>
          </p:nvSpPr>
          <p:spPr>
            <a:xfrm rot="2363542">
              <a:off x="10991932" y="5348291"/>
              <a:ext cx="81773" cy="1455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sp>
          <p:nvSpPr>
            <p:cNvPr id="14" name="Rectangle 13">
              <a:extLst>
                <a:ext uri="{FF2B5EF4-FFF2-40B4-BE49-F238E27FC236}">
                  <a16:creationId xmlns:a16="http://schemas.microsoft.com/office/drawing/2014/main" id="{F0095417-6045-C4B4-92C7-58874F75712E}"/>
                </a:ext>
              </a:extLst>
            </p:cNvPr>
            <p:cNvSpPr/>
            <p:nvPr/>
          </p:nvSpPr>
          <p:spPr>
            <a:xfrm rot="2363542">
              <a:off x="10026974" y="4772926"/>
              <a:ext cx="92161" cy="102781"/>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
        <p:nvSpPr>
          <p:cNvPr id="2" name="Rectangle 1">
            <a:extLst>
              <a:ext uri="{FF2B5EF4-FFF2-40B4-BE49-F238E27FC236}">
                <a16:creationId xmlns:a16="http://schemas.microsoft.com/office/drawing/2014/main" id="{A6F9444B-A7F5-7AFA-1922-C9A5F3F30E3C}"/>
              </a:ext>
            </a:extLst>
          </p:cNvPr>
          <p:cNvSpPr/>
          <p:nvPr/>
        </p:nvSpPr>
        <p:spPr>
          <a:xfrm>
            <a:off x="135018" y="6208979"/>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3" name="Rectangle 2">
            <a:extLst>
              <a:ext uri="{FF2B5EF4-FFF2-40B4-BE49-F238E27FC236}">
                <a16:creationId xmlns:a16="http://schemas.microsoft.com/office/drawing/2014/main" id="{B4BE4E8E-7197-7AB7-16FD-C9FB1EFEE3C9}"/>
              </a:ext>
            </a:extLst>
          </p:cNvPr>
          <p:cNvSpPr/>
          <p:nvPr/>
        </p:nvSpPr>
        <p:spPr>
          <a:xfrm>
            <a:off x="6259043" y="6203520"/>
            <a:ext cx="5797941" cy="102967"/>
          </a:xfrm>
          <a:prstGeom prst="rect">
            <a:avLst/>
          </a:prstGeom>
          <a:solidFill>
            <a:srgbClr val="0047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BH">
              <a:latin typeface="Rubik" pitchFamily="2" charset="-79"/>
              <a:cs typeface="Rubik" pitchFamily="2" charset="-79"/>
            </a:endParaRPr>
          </a:p>
        </p:txBody>
      </p:sp>
      <p:sp>
        <p:nvSpPr>
          <p:cNvPr id="6" name="TextBox 5">
            <a:extLst>
              <a:ext uri="{FF2B5EF4-FFF2-40B4-BE49-F238E27FC236}">
                <a16:creationId xmlns:a16="http://schemas.microsoft.com/office/drawing/2014/main" id="{4457A57E-7441-2A90-42D3-D73BB8ED2D13}"/>
              </a:ext>
            </a:extLst>
          </p:cNvPr>
          <p:cNvSpPr txBox="1"/>
          <p:nvPr/>
        </p:nvSpPr>
        <p:spPr>
          <a:xfrm>
            <a:off x="162354" y="956883"/>
            <a:ext cx="7116238" cy="553998"/>
          </a:xfrm>
          <a:prstGeom prst="rect">
            <a:avLst/>
          </a:prstGeom>
          <a:solidFill>
            <a:srgbClr val="FCFEFD"/>
          </a:solidFill>
          <a:ln>
            <a:noFill/>
          </a:ln>
        </p:spPr>
        <p:txBody>
          <a:bodyPr wrap="square" rtlCol="0">
            <a:spAutoFit/>
          </a:bodyPr>
          <a:lstStyle/>
          <a:p>
            <a:pPr rtl="1"/>
            <a:r>
              <a:rPr lang="en-US" sz="3000" b="1" dirty="0">
                <a:solidFill>
                  <a:srgbClr val="148113"/>
                </a:solidFill>
                <a:latin typeface="Rubik" pitchFamily="2" charset="-79"/>
                <a:cs typeface="Rubik" pitchFamily="2" charset="-79"/>
              </a:rPr>
              <a:t>Nurturing and Inclusive Environment </a:t>
            </a:r>
            <a:endParaRPr lang="en-GB" sz="3000" b="1" dirty="0">
              <a:solidFill>
                <a:srgbClr val="148113"/>
              </a:solidFill>
              <a:latin typeface="Rubik" pitchFamily="2" charset="-79"/>
              <a:cs typeface="Rubik" pitchFamily="2" charset="-79"/>
            </a:endParaRPr>
          </a:p>
        </p:txBody>
      </p:sp>
      <p:sp>
        <p:nvSpPr>
          <p:cNvPr id="8" name="Title 1">
            <a:extLst>
              <a:ext uri="{FF2B5EF4-FFF2-40B4-BE49-F238E27FC236}">
                <a16:creationId xmlns:a16="http://schemas.microsoft.com/office/drawing/2014/main" id="{E62991A0-97BC-E1B4-C70F-490FE8A25CAB}"/>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Pillars of Early Childhood Education </a:t>
            </a:r>
          </a:p>
        </p:txBody>
      </p:sp>
    </p:spTree>
    <p:extLst>
      <p:ext uri="{BB962C8B-B14F-4D97-AF65-F5344CB8AC3E}">
        <p14:creationId xmlns:p14="http://schemas.microsoft.com/office/powerpoint/2010/main" val="1963403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37D33-4172-6D3D-1315-4FB0702F8760}"/>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EB9DE4D-49FF-AE05-B631-957707490544}"/>
              </a:ext>
            </a:extLst>
          </p:cNvPr>
          <p:cNvGraphicFramePr/>
          <p:nvPr>
            <p:extLst>
              <p:ext uri="{D42A27DB-BD31-4B8C-83A1-F6EECF244321}">
                <p14:modId xmlns:p14="http://schemas.microsoft.com/office/powerpoint/2010/main" val="2764918836"/>
              </p:ext>
            </p:extLst>
          </p:nvPr>
        </p:nvGraphicFramePr>
        <p:xfrm>
          <a:off x="969436" y="653772"/>
          <a:ext cx="10439408" cy="6521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48D57BED-5C79-1A8C-2401-1A1AA57A2F34}"/>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Activity 1</a:t>
            </a:r>
          </a:p>
        </p:txBody>
      </p:sp>
      <p:sp>
        <p:nvSpPr>
          <p:cNvPr id="4" name="TextBox 3">
            <a:extLst>
              <a:ext uri="{FF2B5EF4-FFF2-40B4-BE49-F238E27FC236}">
                <a16:creationId xmlns:a16="http://schemas.microsoft.com/office/drawing/2014/main" id="{F69E20F1-1124-2AAE-FD3C-A7E58123FC79}"/>
              </a:ext>
            </a:extLst>
          </p:cNvPr>
          <p:cNvSpPr txBox="1"/>
          <p:nvPr/>
        </p:nvSpPr>
        <p:spPr>
          <a:xfrm>
            <a:off x="279399" y="822865"/>
            <a:ext cx="10964337" cy="369332"/>
          </a:xfrm>
          <a:prstGeom prst="rect">
            <a:avLst/>
          </a:prstGeom>
          <a:noFill/>
        </p:spPr>
        <p:txBody>
          <a:bodyPr wrap="square" rtlCol="0">
            <a:spAutoFit/>
          </a:bodyPr>
          <a:lstStyle/>
          <a:p>
            <a:r>
              <a:rPr lang="en-US" dirty="0">
                <a:latin typeface="Rubik" pitchFamily="2" charset="-79"/>
                <a:cs typeface="Rubik" pitchFamily="2" charset="-79"/>
              </a:rPr>
              <a:t>Reflect on your practices in the kindergarten, what types of activities foster the three pillars of ECE? </a:t>
            </a:r>
            <a:endParaRPr lang="en-GB" dirty="0">
              <a:latin typeface="Rubik" pitchFamily="2" charset="-79"/>
              <a:cs typeface="Rubik" pitchFamily="2" charset="-79"/>
            </a:endParaRPr>
          </a:p>
        </p:txBody>
      </p:sp>
    </p:spTree>
    <p:extLst>
      <p:ext uri="{BB962C8B-B14F-4D97-AF65-F5344CB8AC3E}">
        <p14:creationId xmlns:p14="http://schemas.microsoft.com/office/powerpoint/2010/main" val="3970318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8E19-918B-7087-DF6D-62709F8CA71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883ED09-0BE1-FA24-DCF4-87DF7EFBB016}"/>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Activity 1</a:t>
            </a:r>
          </a:p>
        </p:txBody>
      </p:sp>
      <p:sp>
        <p:nvSpPr>
          <p:cNvPr id="4" name="TextBox 3">
            <a:extLst>
              <a:ext uri="{FF2B5EF4-FFF2-40B4-BE49-F238E27FC236}">
                <a16:creationId xmlns:a16="http://schemas.microsoft.com/office/drawing/2014/main" id="{22800DA1-74EE-3BEF-F473-14F1B95740C1}"/>
              </a:ext>
            </a:extLst>
          </p:cNvPr>
          <p:cNvSpPr txBox="1"/>
          <p:nvPr/>
        </p:nvSpPr>
        <p:spPr>
          <a:xfrm>
            <a:off x="135463" y="822865"/>
            <a:ext cx="10964337" cy="369332"/>
          </a:xfrm>
          <a:prstGeom prst="rect">
            <a:avLst/>
          </a:prstGeom>
          <a:noFill/>
        </p:spPr>
        <p:txBody>
          <a:bodyPr wrap="square" rtlCol="0">
            <a:spAutoFit/>
          </a:bodyPr>
          <a:lstStyle/>
          <a:p>
            <a:r>
              <a:rPr lang="en-US" dirty="0">
                <a:latin typeface="Rubik" pitchFamily="2" charset="-79"/>
                <a:cs typeface="Rubik" pitchFamily="2" charset="-79"/>
              </a:rPr>
              <a:t>Sample of activities covering pillars of ECE </a:t>
            </a:r>
            <a:endParaRPr lang="en-GB" dirty="0">
              <a:latin typeface="Rubik" pitchFamily="2" charset="-79"/>
              <a:cs typeface="Rubik" pitchFamily="2" charset="-79"/>
            </a:endParaRPr>
          </a:p>
        </p:txBody>
      </p:sp>
      <p:sp>
        <p:nvSpPr>
          <p:cNvPr id="2" name="Rectangle 1">
            <a:extLst>
              <a:ext uri="{FF2B5EF4-FFF2-40B4-BE49-F238E27FC236}">
                <a16:creationId xmlns:a16="http://schemas.microsoft.com/office/drawing/2014/main" id="{5CAD0C80-CC7E-CECB-79CF-DFCC5C2F299E}"/>
              </a:ext>
            </a:extLst>
          </p:cNvPr>
          <p:cNvSpPr/>
          <p:nvPr/>
        </p:nvSpPr>
        <p:spPr>
          <a:xfrm>
            <a:off x="435633" y="1936781"/>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3" name="Rectangle 2">
            <a:extLst>
              <a:ext uri="{FF2B5EF4-FFF2-40B4-BE49-F238E27FC236}">
                <a16:creationId xmlns:a16="http://schemas.microsoft.com/office/drawing/2014/main" id="{B685445D-EF82-7F36-C1ED-0399C7B05F10}"/>
              </a:ext>
            </a:extLst>
          </p:cNvPr>
          <p:cNvSpPr/>
          <p:nvPr/>
        </p:nvSpPr>
        <p:spPr>
          <a:xfrm>
            <a:off x="590189" y="2082247"/>
            <a:ext cx="2782019" cy="2363807"/>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latin typeface="Rubik" pitchFamily="2" charset="-79"/>
              <a:cs typeface="Rubik" pitchFamily="2" charset="-79"/>
            </a:endParaRPr>
          </a:p>
        </p:txBody>
      </p:sp>
      <p:grpSp>
        <p:nvGrpSpPr>
          <p:cNvPr id="6" name="Group 5">
            <a:extLst>
              <a:ext uri="{FF2B5EF4-FFF2-40B4-BE49-F238E27FC236}">
                <a16:creationId xmlns:a16="http://schemas.microsoft.com/office/drawing/2014/main" id="{5E0A02A6-7D61-1146-1AD7-AF01A92AB4D2}"/>
              </a:ext>
            </a:extLst>
          </p:cNvPr>
          <p:cNvGrpSpPr/>
          <p:nvPr/>
        </p:nvGrpSpPr>
        <p:grpSpPr>
          <a:xfrm>
            <a:off x="590189" y="4809746"/>
            <a:ext cx="2782019" cy="618197"/>
            <a:chOff x="155441" y="4315514"/>
            <a:chExt cx="2782019" cy="618197"/>
          </a:xfrm>
        </p:grpSpPr>
        <p:sp>
          <p:nvSpPr>
            <p:cNvPr id="7" name="Rectangle 6">
              <a:extLst>
                <a:ext uri="{FF2B5EF4-FFF2-40B4-BE49-F238E27FC236}">
                  <a16:creationId xmlns:a16="http://schemas.microsoft.com/office/drawing/2014/main" id="{BEC04A32-7EFC-B759-F9BB-DD63F376CB84}"/>
                </a:ext>
              </a:extLst>
            </p:cNvPr>
            <p:cNvSpPr/>
            <p:nvPr/>
          </p:nvSpPr>
          <p:spPr>
            <a:xfrm>
              <a:off x="155441"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Rubik" pitchFamily="2" charset="-79"/>
                <a:cs typeface="Rubik" pitchFamily="2" charset="-79"/>
              </a:endParaRPr>
            </a:p>
          </p:txBody>
        </p:sp>
        <p:sp>
          <p:nvSpPr>
            <p:cNvPr id="9" name="TextBox 8">
              <a:extLst>
                <a:ext uri="{FF2B5EF4-FFF2-40B4-BE49-F238E27FC236}">
                  <a16:creationId xmlns:a16="http://schemas.microsoft.com/office/drawing/2014/main" id="{7FCAE241-34DF-D427-244F-ECA5C56A5769}"/>
                </a:ext>
              </a:extLst>
            </p:cNvPr>
            <p:cNvSpPr txBox="1"/>
            <p:nvPr/>
          </p:nvSpPr>
          <p:spPr>
            <a:xfrm>
              <a:off x="155441"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Rubik" pitchFamily="2" charset="-79"/>
                  <a:cs typeface="Rubik" pitchFamily="2" charset="-79"/>
                </a:rPr>
                <a:t>Centrality of Play</a:t>
              </a:r>
              <a:endParaRPr lang="en-GB" sz="2000" b="1" kern="1200" dirty="0">
                <a:latin typeface="Rubik" pitchFamily="2" charset="-79"/>
                <a:cs typeface="Rubik" pitchFamily="2" charset="-79"/>
              </a:endParaRPr>
            </a:p>
          </p:txBody>
        </p:sp>
      </p:grpSp>
      <p:grpSp>
        <p:nvGrpSpPr>
          <p:cNvPr id="10" name="Group 9">
            <a:extLst>
              <a:ext uri="{FF2B5EF4-FFF2-40B4-BE49-F238E27FC236}">
                <a16:creationId xmlns:a16="http://schemas.microsoft.com/office/drawing/2014/main" id="{167E7FE0-6530-E1E8-B042-FEEBB82273E5}"/>
              </a:ext>
            </a:extLst>
          </p:cNvPr>
          <p:cNvGrpSpPr/>
          <p:nvPr/>
        </p:nvGrpSpPr>
        <p:grpSpPr>
          <a:xfrm>
            <a:off x="590188" y="4446054"/>
            <a:ext cx="2782019" cy="363691"/>
            <a:chOff x="155441" y="3951822"/>
            <a:chExt cx="2782019" cy="363691"/>
          </a:xfrm>
        </p:grpSpPr>
        <p:sp>
          <p:nvSpPr>
            <p:cNvPr id="11" name="Rectangle 10">
              <a:extLst>
                <a:ext uri="{FF2B5EF4-FFF2-40B4-BE49-F238E27FC236}">
                  <a16:creationId xmlns:a16="http://schemas.microsoft.com/office/drawing/2014/main" id="{0F269DED-8F76-5747-E1B8-49DB949BCF96}"/>
                </a:ext>
              </a:extLst>
            </p:cNvPr>
            <p:cNvSpPr/>
            <p:nvPr/>
          </p:nvSpPr>
          <p:spPr>
            <a:xfrm>
              <a:off x="155441"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Rubik" pitchFamily="2" charset="-79"/>
                <a:cs typeface="Rubik" pitchFamily="2" charset="-79"/>
              </a:endParaRPr>
            </a:p>
          </p:txBody>
        </p:sp>
        <p:sp>
          <p:nvSpPr>
            <p:cNvPr id="12" name="TextBox 11">
              <a:extLst>
                <a:ext uri="{FF2B5EF4-FFF2-40B4-BE49-F238E27FC236}">
                  <a16:creationId xmlns:a16="http://schemas.microsoft.com/office/drawing/2014/main" id="{3F8E1E01-2AE8-A809-67A8-BB982CD6750E}"/>
                </a:ext>
              </a:extLst>
            </p:cNvPr>
            <p:cNvSpPr txBox="1"/>
            <p:nvPr/>
          </p:nvSpPr>
          <p:spPr>
            <a:xfrm>
              <a:off x="155441"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ubik" pitchFamily="2" charset="-79"/>
                  <a:cs typeface="Rubik" pitchFamily="2" charset="-79"/>
                </a:rPr>
                <a:t>1</a:t>
              </a:r>
              <a:endParaRPr lang="en-GB" sz="1500" kern="1200" dirty="0">
                <a:latin typeface="Rubik" pitchFamily="2" charset="-79"/>
                <a:cs typeface="Rubik" pitchFamily="2" charset="-79"/>
              </a:endParaRPr>
            </a:p>
          </p:txBody>
        </p:sp>
      </p:grpSp>
      <p:pic>
        <p:nvPicPr>
          <p:cNvPr id="13" name="Picture 12" descr="A young child playing with a card&#10;&#10;Description automatically generated with medium confidence">
            <a:extLst>
              <a:ext uri="{FF2B5EF4-FFF2-40B4-BE49-F238E27FC236}">
                <a16:creationId xmlns:a16="http://schemas.microsoft.com/office/drawing/2014/main" id="{7236DE8B-22C4-973C-9A9A-F9657BFB8C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7951" y="1397549"/>
            <a:ext cx="2929494" cy="1949121"/>
          </a:xfrm>
          <a:prstGeom prst="rect">
            <a:avLst/>
          </a:prstGeom>
        </p:spPr>
      </p:pic>
      <p:pic>
        <p:nvPicPr>
          <p:cNvPr id="15" name="Picture 14" descr="A child playing with a building set&#10;&#10;Description automatically generated">
            <a:extLst>
              <a:ext uri="{FF2B5EF4-FFF2-40B4-BE49-F238E27FC236}">
                <a16:creationId xmlns:a16="http://schemas.microsoft.com/office/drawing/2014/main" id="{C0B0C44F-89F3-EFFA-C5D9-ED59B107D3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3324" y="3946437"/>
            <a:ext cx="2934122" cy="1952200"/>
          </a:xfrm>
          <a:prstGeom prst="rect">
            <a:avLst/>
          </a:prstGeom>
        </p:spPr>
      </p:pic>
      <p:pic>
        <p:nvPicPr>
          <p:cNvPr id="21" name="Picture 20" descr="A child on a slide&#10;&#10;Description automatically generated">
            <a:extLst>
              <a:ext uri="{FF2B5EF4-FFF2-40B4-BE49-F238E27FC236}">
                <a16:creationId xmlns:a16="http://schemas.microsoft.com/office/drawing/2014/main" id="{AE0B97AE-D574-7A29-D8BE-A0ECD736AC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22245" y="3943357"/>
            <a:ext cx="2934122" cy="1952200"/>
          </a:xfrm>
          <a:prstGeom prst="rect">
            <a:avLst/>
          </a:prstGeom>
        </p:spPr>
      </p:pic>
      <p:sp>
        <p:nvSpPr>
          <p:cNvPr id="22" name="TextBox 21">
            <a:extLst>
              <a:ext uri="{FF2B5EF4-FFF2-40B4-BE49-F238E27FC236}">
                <a16:creationId xmlns:a16="http://schemas.microsoft.com/office/drawing/2014/main" id="{851BEC60-E815-F948-B10F-637BABB5F70B}"/>
              </a:ext>
            </a:extLst>
          </p:cNvPr>
          <p:cNvSpPr txBox="1"/>
          <p:nvPr/>
        </p:nvSpPr>
        <p:spPr>
          <a:xfrm>
            <a:off x="4675914"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Matching pictures to sounds</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4467AD35-AEB2-AA28-8E2E-6B9E0437ACB4}"/>
              </a:ext>
            </a:extLst>
          </p:cNvPr>
          <p:cNvSpPr txBox="1"/>
          <p:nvPr/>
        </p:nvSpPr>
        <p:spPr>
          <a:xfrm>
            <a:off x="8383308"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Creating shapes with sand </a:t>
            </a:r>
            <a:endParaRPr lang="en-GB"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63148C93-B739-E576-A881-AA259A86B6CE}"/>
              </a:ext>
            </a:extLst>
          </p:cNvPr>
          <p:cNvSpPr txBox="1"/>
          <p:nvPr/>
        </p:nvSpPr>
        <p:spPr>
          <a:xfrm>
            <a:off x="4675914"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Building blocks </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9BB8BD3D-AD21-AA41-D9F1-391A0349E4BA}"/>
              </a:ext>
            </a:extLst>
          </p:cNvPr>
          <p:cNvSpPr txBox="1"/>
          <p:nvPr/>
        </p:nvSpPr>
        <p:spPr>
          <a:xfrm>
            <a:off x="8408443"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Free outdoor play</a:t>
            </a:r>
            <a:endParaRPr lang="en-GB" b="1" kern="1200" dirty="0">
              <a:solidFill>
                <a:srgbClr val="397B26"/>
              </a:solidFill>
              <a:latin typeface="Rubik" pitchFamily="2" charset="-79"/>
              <a:cs typeface="Rubik" pitchFamily="2" charset="-79"/>
            </a:endParaRPr>
          </a:p>
        </p:txBody>
      </p:sp>
      <p:grpSp>
        <p:nvGrpSpPr>
          <p:cNvPr id="14" name="Group 13">
            <a:extLst>
              <a:ext uri="{FF2B5EF4-FFF2-40B4-BE49-F238E27FC236}">
                <a16:creationId xmlns:a16="http://schemas.microsoft.com/office/drawing/2014/main" id="{9BB7DDE8-A066-F4BE-A55E-439348DEACA5}"/>
              </a:ext>
            </a:extLst>
          </p:cNvPr>
          <p:cNvGrpSpPr/>
          <p:nvPr/>
        </p:nvGrpSpPr>
        <p:grpSpPr>
          <a:xfrm>
            <a:off x="8822245" y="1397549"/>
            <a:ext cx="2934122" cy="1952200"/>
            <a:chOff x="8822245" y="1397549"/>
            <a:chExt cx="2934122" cy="1952200"/>
          </a:xfrm>
        </p:grpSpPr>
        <p:pic>
          <p:nvPicPr>
            <p:cNvPr id="19" name="Picture 18" descr="A child playing in a sandbox&#10;&#10;Description automatically generated">
              <a:extLst>
                <a:ext uri="{FF2B5EF4-FFF2-40B4-BE49-F238E27FC236}">
                  <a16:creationId xmlns:a16="http://schemas.microsoft.com/office/drawing/2014/main" id="{389D6083-86C3-CAFD-9069-F36740119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22245" y="1397549"/>
              <a:ext cx="2934122" cy="1952200"/>
            </a:xfrm>
            <a:prstGeom prst="rect">
              <a:avLst/>
            </a:prstGeom>
          </p:spPr>
        </p:pic>
        <p:sp>
          <p:nvSpPr>
            <p:cNvPr id="5" name="Rectangle 4">
              <a:extLst>
                <a:ext uri="{FF2B5EF4-FFF2-40B4-BE49-F238E27FC236}">
                  <a16:creationId xmlns:a16="http://schemas.microsoft.com/office/drawing/2014/main" id="{5EB12047-6D39-D1DE-D8FC-2AF007607916}"/>
                </a:ext>
              </a:extLst>
            </p:cNvPr>
            <p:cNvSpPr>
              <a:spLocks noGrp="1" noRot="1" noMove="1" noResize="1" noEditPoints="1" noAdjustHandles="1" noChangeArrowheads="1" noChangeShapeType="1"/>
            </p:cNvSpPr>
            <p:nvPr/>
          </p:nvSpPr>
          <p:spPr>
            <a:xfrm rot="21070015">
              <a:off x="10465723" y="2577207"/>
              <a:ext cx="133004" cy="137160"/>
            </a:xfrm>
            <a:prstGeom prst="rect">
              <a:avLst/>
            </a:prstGeom>
            <a:solidFill>
              <a:srgbClr val="B0AE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Rubik" pitchFamily="2" charset="-79"/>
                <a:cs typeface="Rubik" pitchFamily="2" charset="-79"/>
              </a:endParaRPr>
            </a:p>
          </p:txBody>
        </p:sp>
      </p:grpSp>
    </p:spTree>
    <p:extLst>
      <p:ext uri="{BB962C8B-B14F-4D97-AF65-F5344CB8AC3E}">
        <p14:creationId xmlns:p14="http://schemas.microsoft.com/office/powerpoint/2010/main" val="3964658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0CAE7-A8B8-30DC-0902-ABCE26D9463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F3382426-374D-AEFA-B2E4-33180952AEA5}"/>
              </a:ext>
            </a:extLst>
          </p:cNvPr>
          <p:cNvSpPr>
            <a:spLocks noGrp="1"/>
          </p:cNvSpPr>
          <p:nvPr>
            <p:ph type="title"/>
          </p:nvPr>
        </p:nvSpPr>
        <p:spPr>
          <a:xfrm>
            <a:off x="135463" y="78281"/>
            <a:ext cx="10196744" cy="744584"/>
          </a:xfrm>
        </p:spPr>
        <p:txBody>
          <a:bodyPr>
            <a:normAutofit/>
          </a:bodyPr>
          <a:lstStyle/>
          <a:p>
            <a:r>
              <a:rPr lang="en-US" sz="3200" b="1" dirty="0">
                <a:solidFill>
                  <a:schemeClr val="accent1">
                    <a:lumMod val="75000"/>
                  </a:schemeClr>
                </a:solidFill>
                <a:latin typeface="Rubik" pitchFamily="2" charset="-79"/>
                <a:cs typeface="Rubik" pitchFamily="2" charset="-79"/>
              </a:rPr>
              <a:t>Activity 1</a:t>
            </a:r>
          </a:p>
        </p:txBody>
      </p:sp>
      <p:sp>
        <p:nvSpPr>
          <p:cNvPr id="4" name="TextBox 3">
            <a:extLst>
              <a:ext uri="{FF2B5EF4-FFF2-40B4-BE49-F238E27FC236}">
                <a16:creationId xmlns:a16="http://schemas.microsoft.com/office/drawing/2014/main" id="{F2F290F0-71E4-77F6-B044-81E4DE530143}"/>
              </a:ext>
            </a:extLst>
          </p:cNvPr>
          <p:cNvSpPr txBox="1"/>
          <p:nvPr/>
        </p:nvSpPr>
        <p:spPr>
          <a:xfrm>
            <a:off x="135463" y="822865"/>
            <a:ext cx="10964337" cy="369332"/>
          </a:xfrm>
          <a:prstGeom prst="rect">
            <a:avLst/>
          </a:prstGeom>
          <a:noFill/>
        </p:spPr>
        <p:txBody>
          <a:bodyPr wrap="square" rtlCol="0">
            <a:spAutoFit/>
          </a:bodyPr>
          <a:lstStyle/>
          <a:p>
            <a:r>
              <a:rPr lang="en-US" dirty="0">
                <a:latin typeface="Rubik" pitchFamily="2" charset="-79"/>
                <a:cs typeface="Rubik" pitchFamily="2" charset="-79"/>
              </a:rPr>
              <a:t>Sample of activities covering pillars of ECE </a:t>
            </a:r>
            <a:endParaRPr lang="en-GB" dirty="0">
              <a:latin typeface="Rubik" pitchFamily="2" charset="-79"/>
              <a:cs typeface="Rubik" pitchFamily="2" charset="-79"/>
            </a:endParaRPr>
          </a:p>
        </p:txBody>
      </p:sp>
      <p:sp>
        <p:nvSpPr>
          <p:cNvPr id="22" name="TextBox 21">
            <a:extLst>
              <a:ext uri="{FF2B5EF4-FFF2-40B4-BE49-F238E27FC236}">
                <a16:creationId xmlns:a16="http://schemas.microsoft.com/office/drawing/2014/main" id="{438EA89D-4E76-E5BC-EC74-E0DA8CBBE97B}"/>
              </a:ext>
            </a:extLst>
          </p:cNvPr>
          <p:cNvSpPr txBox="1"/>
          <p:nvPr/>
        </p:nvSpPr>
        <p:spPr>
          <a:xfrm>
            <a:off x="4675914" y="3325160"/>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Pair activity</a:t>
            </a:r>
            <a:endParaRPr lang="en-GB" b="1" kern="1200" dirty="0">
              <a:solidFill>
                <a:srgbClr val="397B26"/>
              </a:solidFill>
              <a:latin typeface="Rubik" pitchFamily="2" charset="-79"/>
              <a:cs typeface="Rubik" pitchFamily="2" charset="-79"/>
            </a:endParaRPr>
          </a:p>
        </p:txBody>
      </p:sp>
      <p:sp>
        <p:nvSpPr>
          <p:cNvPr id="23" name="TextBox 22">
            <a:extLst>
              <a:ext uri="{FF2B5EF4-FFF2-40B4-BE49-F238E27FC236}">
                <a16:creationId xmlns:a16="http://schemas.microsoft.com/office/drawing/2014/main" id="{3E7C3208-6C67-F499-1A22-1212DE0B0A14}"/>
              </a:ext>
            </a:extLst>
          </p:cNvPr>
          <p:cNvSpPr txBox="1"/>
          <p:nvPr/>
        </p:nvSpPr>
        <p:spPr>
          <a:xfrm>
            <a:off x="8148892" y="3325160"/>
            <a:ext cx="415734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600" b="1" kern="1200" dirty="0">
                <a:solidFill>
                  <a:srgbClr val="397B26"/>
                </a:solidFill>
                <a:latin typeface="Rubik" pitchFamily="2" charset="-79"/>
                <a:cs typeface="Rubik" pitchFamily="2" charset="-79"/>
              </a:rPr>
              <a:t>Assembling pieces to create shapes</a:t>
            </a:r>
            <a:endParaRPr lang="en-GB" sz="1600" b="1" kern="1200" dirty="0">
              <a:solidFill>
                <a:srgbClr val="397B26"/>
              </a:solidFill>
              <a:latin typeface="Rubik" pitchFamily="2" charset="-79"/>
              <a:cs typeface="Rubik" pitchFamily="2" charset="-79"/>
            </a:endParaRPr>
          </a:p>
        </p:txBody>
      </p:sp>
      <p:sp>
        <p:nvSpPr>
          <p:cNvPr id="24" name="TextBox 23">
            <a:extLst>
              <a:ext uri="{FF2B5EF4-FFF2-40B4-BE49-F238E27FC236}">
                <a16:creationId xmlns:a16="http://schemas.microsoft.com/office/drawing/2014/main" id="{D2C7445A-2603-1898-7A17-31F0F46DF3F7}"/>
              </a:ext>
            </a:extLst>
          </p:cNvPr>
          <p:cNvSpPr txBox="1"/>
          <p:nvPr/>
        </p:nvSpPr>
        <p:spPr>
          <a:xfrm>
            <a:off x="4675914"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Outdoor group play </a:t>
            </a:r>
            <a:endParaRPr lang="en-GB" b="1" kern="1200" dirty="0">
              <a:solidFill>
                <a:srgbClr val="397B26"/>
              </a:solidFill>
              <a:latin typeface="Rubik" pitchFamily="2" charset="-79"/>
              <a:cs typeface="Rubik" pitchFamily="2" charset="-79"/>
            </a:endParaRPr>
          </a:p>
        </p:txBody>
      </p:sp>
      <p:sp>
        <p:nvSpPr>
          <p:cNvPr id="25" name="TextBox 24">
            <a:extLst>
              <a:ext uri="{FF2B5EF4-FFF2-40B4-BE49-F238E27FC236}">
                <a16:creationId xmlns:a16="http://schemas.microsoft.com/office/drawing/2014/main" id="{F0FD18E4-174F-D847-A06F-7ADDF8248C1A}"/>
              </a:ext>
            </a:extLst>
          </p:cNvPr>
          <p:cNvSpPr txBox="1"/>
          <p:nvPr/>
        </p:nvSpPr>
        <p:spPr>
          <a:xfrm>
            <a:off x="8408443" y="5895557"/>
            <a:ext cx="3897798"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b="1" kern="1200" dirty="0">
                <a:solidFill>
                  <a:srgbClr val="397B26"/>
                </a:solidFill>
                <a:latin typeface="Rubik" pitchFamily="2" charset="-79"/>
                <a:cs typeface="Rubik" pitchFamily="2" charset="-79"/>
              </a:rPr>
              <a:t>Express opinions and feelings</a:t>
            </a:r>
            <a:endParaRPr lang="en-GB" b="1" kern="1200" dirty="0">
              <a:solidFill>
                <a:srgbClr val="397B26"/>
              </a:solidFill>
              <a:latin typeface="Rubik" pitchFamily="2" charset="-79"/>
              <a:cs typeface="Rubik" pitchFamily="2" charset="-79"/>
            </a:endParaRPr>
          </a:p>
        </p:txBody>
      </p:sp>
      <p:sp>
        <p:nvSpPr>
          <p:cNvPr id="5" name="Rectangle 4">
            <a:extLst>
              <a:ext uri="{FF2B5EF4-FFF2-40B4-BE49-F238E27FC236}">
                <a16:creationId xmlns:a16="http://schemas.microsoft.com/office/drawing/2014/main" id="{BB93146C-9F3B-C1FB-228D-003D99920EC4}"/>
              </a:ext>
            </a:extLst>
          </p:cNvPr>
          <p:cNvSpPr/>
          <p:nvPr/>
        </p:nvSpPr>
        <p:spPr>
          <a:xfrm>
            <a:off x="541958" y="1936781"/>
            <a:ext cx="3091133" cy="3636627"/>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a:latin typeface="Rubik" pitchFamily="2" charset="-79"/>
              <a:cs typeface="Rubik" pitchFamily="2" charset="-79"/>
            </a:endParaRPr>
          </a:p>
        </p:txBody>
      </p:sp>
      <p:sp>
        <p:nvSpPr>
          <p:cNvPr id="14" name="Rectangle 13">
            <a:extLst>
              <a:ext uri="{FF2B5EF4-FFF2-40B4-BE49-F238E27FC236}">
                <a16:creationId xmlns:a16="http://schemas.microsoft.com/office/drawing/2014/main" id="{DA724109-4C73-A038-5F7A-D1EB6E235AA4}"/>
              </a:ext>
            </a:extLst>
          </p:cNvPr>
          <p:cNvSpPr/>
          <p:nvPr/>
        </p:nvSpPr>
        <p:spPr>
          <a:xfrm>
            <a:off x="696515" y="2082247"/>
            <a:ext cx="2782019" cy="2363807"/>
          </a:xfrm>
          <a:prstGeom prst="rect">
            <a:avLst/>
          </a:prstGeom>
          <a:blipFill rotWithShape="1">
            <a:blip r:embed="rId3"/>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GB">
              <a:latin typeface="Rubik" pitchFamily="2" charset="-79"/>
              <a:cs typeface="Rubik" pitchFamily="2" charset="-79"/>
            </a:endParaRPr>
          </a:p>
        </p:txBody>
      </p:sp>
      <p:grpSp>
        <p:nvGrpSpPr>
          <p:cNvPr id="16" name="Group 15">
            <a:extLst>
              <a:ext uri="{FF2B5EF4-FFF2-40B4-BE49-F238E27FC236}">
                <a16:creationId xmlns:a16="http://schemas.microsoft.com/office/drawing/2014/main" id="{39F2D4BB-A10C-1111-C2B3-0397D30FA708}"/>
              </a:ext>
            </a:extLst>
          </p:cNvPr>
          <p:cNvGrpSpPr/>
          <p:nvPr/>
        </p:nvGrpSpPr>
        <p:grpSpPr>
          <a:xfrm>
            <a:off x="696515" y="4809746"/>
            <a:ext cx="2782019" cy="618197"/>
            <a:chOff x="3828694" y="4315514"/>
            <a:chExt cx="2782019" cy="618197"/>
          </a:xfrm>
        </p:grpSpPr>
        <p:sp>
          <p:nvSpPr>
            <p:cNvPr id="26" name="Rectangle 25">
              <a:extLst>
                <a:ext uri="{FF2B5EF4-FFF2-40B4-BE49-F238E27FC236}">
                  <a16:creationId xmlns:a16="http://schemas.microsoft.com/office/drawing/2014/main" id="{6B3C7678-8D2C-D464-A662-520498236167}"/>
                </a:ext>
              </a:extLst>
            </p:cNvPr>
            <p:cNvSpPr/>
            <p:nvPr/>
          </p:nvSpPr>
          <p:spPr>
            <a:xfrm>
              <a:off x="3828694" y="4315514"/>
              <a:ext cx="2782019" cy="61819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latin typeface="Rubik" pitchFamily="2" charset="-79"/>
                <a:cs typeface="Rubik" pitchFamily="2" charset="-79"/>
              </a:endParaRPr>
            </a:p>
          </p:txBody>
        </p:sp>
        <p:sp>
          <p:nvSpPr>
            <p:cNvPr id="27" name="TextBox 26">
              <a:extLst>
                <a:ext uri="{FF2B5EF4-FFF2-40B4-BE49-F238E27FC236}">
                  <a16:creationId xmlns:a16="http://schemas.microsoft.com/office/drawing/2014/main" id="{39FC8E98-6738-5925-4C0B-03CD43F0C431}"/>
                </a:ext>
              </a:extLst>
            </p:cNvPr>
            <p:cNvSpPr txBox="1"/>
            <p:nvPr/>
          </p:nvSpPr>
          <p:spPr>
            <a:xfrm>
              <a:off x="3828694" y="4315514"/>
              <a:ext cx="2782019" cy="6181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Rubik" pitchFamily="2" charset="-79"/>
                  <a:cs typeface="Rubik" pitchFamily="2" charset="-79"/>
                </a:rPr>
                <a:t>Holistic Development </a:t>
              </a:r>
              <a:endParaRPr lang="en-GB" sz="1800" b="1" kern="1200" dirty="0">
                <a:latin typeface="Rubik" pitchFamily="2" charset="-79"/>
                <a:cs typeface="Rubik" pitchFamily="2" charset="-79"/>
              </a:endParaRPr>
            </a:p>
          </p:txBody>
        </p:sp>
      </p:grpSp>
      <p:grpSp>
        <p:nvGrpSpPr>
          <p:cNvPr id="17" name="Group 16">
            <a:extLst>
              <a:ext uri="{FF2B5EF4-FFF2-40B4-BE49-F238E27FC236}">
                <a16:creationId xmlns:a16="http://schemas.microsoft.com/office/drawing/2014/main" id="{A4C28D8D-14A2-A6E8-109B-2F3205532BFA}"/>
              </a:ext>
            </a:extLst>
          </p:cNvPr>
          <p:cNvGrpSpPr/>
          <p:nvPr/>
        </p:nvGrpSpPr>
        <p:grpSpPr>
          <a:xfrm>
            <a:off x="696515" y="4446054"/>
            <a:ext cx="2782019" cy="363691"/>
            <a:chOff x="3828694" y="3951822"/>
            <a:chExt cx="2782019" cy="363691"/>
          </a:xfrm>
        </p:grpSpPr>
        <p:sp>
          <p:nvSpPr>
            <p:cNvPr id="18" name="Rectangle 17">
              <a:extLst>
                <a:ext uri="{FF2B5EF4-FFF2-40B4-BE49-F238E27FC236}">
                  <a16:creationId xmlns:a16="http://schemas.microsoft.com/office/drawing/2014/main" id="{1E1C0CDE-38E4-EC58-7349-A3FC02AE6FB0}"/>
                </a:ext>
              </a:extLst>
            </p:cNvPr>
            <p:cNvSpPr/>
            <p:nvPr/>
          </p:nvSpPr>
          <p:spPr>
            <a:xfrm>
              <a:off x="3828694" y="3951822"/>
              <a:ext cx="2782019" cy="3636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Rubik" pitchFamily="2" charset="-79"/>
                <a:cs typeface="Rubik" pitchFamily="2" charset="-79"/>
              </a:endParaRPr>
            </a:p>
          </p:txBody>
        </p:sp>
        <p:sp>
          <p:nvSpPr>
            <p:cNvPr id="20" name="TextBox 19">
              <a:extLst>
                <a:ext uri="{FF2B5EF4-FFF2-40B4-BE49-F238E27FC236}">
                  <a16:creationId xmlns:a16="http://schemas.microsoft.com/office/drawing/2014/main" id="{B5727E95-07D8-582F-EBB6-17CB6CB2DE87}"/>
                </a:ext>
              </a:extLst>
            </p:cNvPr>
            <p:cNvSpPr txBox="1"/>
            <p:nvPr/>
          </p:nvSpPr>
          <p:spPr>
            <a:xfrm>
              <a:off x="3828694" y="3951822"/>
              <a:ext cx="2782019" cy="36369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Rubik" pitchFamily="2" charset="-79"/>
                  <a:cs typeface="Rubik" pitchFamily="2" charset="-79"/>
                </a:rPr>
                <a:t>2</a:t>
              </a:r>
              <a:endParaRPr lang="en-GB" sz="1500" kern="1200" dirty="0">
                <a:latin typeface="Rubik" pitchFamily="2" charset="-79"/>
                <a:cs typeface="Rubik" pitchFamily="2" charset="-79"/>
              </a:endParaRPr>
            </a:p>
          </p:txBody>
        </p:sp>
      </p:grpSp>
      <p:pic>
        <p:nvPicPr>
          <p:cNvPr id="29" name="Picture 28" descr="A couple of girls playing with toys&#10;&#10;Description automatically generated">
            <a:extLst>
              <a:ext uri="{FF2B5EF4-FFF2-40B4-BE49-F238E27FC236}">
                <a16:creationId xmlns:a16="http://schemas.microsoft.com/office/drawing/2014/main" id="{EB8D250C-6207-C082-1421-A951CCAA8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324" y="1476800"/>
            <a:ext cx="2934122" cy="1952200"/>
          </a:xfrm>
          <a:prstGeom prst="rect">
            <a:avLst/>
          </a:prstGeom>
        </p:spPr>
      </p:pic>
      <p:pic>
        <p:nvPicPr>
          <p:cNvPr id="31" name="Picture 30" descr="A group of children playing in the sand&#10;&#10;Description automatically generated">
            <a:extLst>
              <a:ext uri="{FF2B5EF4-FFF2-40B4-BE49-F238E27FC236}">
                <a16:creationId xmlns:a16="http://schemas.microsoft.com/office/drawing/2014/main" id="{3D8237F7-373F-FAD6-D826-1DA87662A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324" y="3943357"/>
            <a:ext cx="2934122" cy="1952200"/>
          </a:xfrm>
          <a:prstGeom prst="rect">
            <a:avLst/>
          </a:prstGeom>
        </p:spPr>
      </p:pic>
      <p:pic>
        <p:nvPicPr>
          <p:cNvPr id="33" name="Picture 32" descr="A young child playing with plastic toys&#10;&#10;Description automatically generated">
            <a:extLst>
              <a:ext uri="{FF2B5EF4-FFF2-40B4-BE49-F238E27FC236}">
                <a16:creationId xmlns:a16="http://schemas.microsoft.com/office/drawing/2014/main" id="{9E40A7A1-DB2F-1C54-AD43-86F1596AE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0730" y="1476800"/>
            <a:ext cx="2934122" cy="1952200"/>
          </a:xfrm>
          <a:prstGeom prst="rect">
            <a:avLst/>
          </a:prstGeom>
        </p:spPr>
      </p:pic>
      <p:pic>
        <p:nvPicPr>
          <p:cNvPr id="35" name="Picture 34" descr="A child sitting at a table with his thumb up&#10;&#10;Description automatically generated">
            <a:extLst>
              <a:ext uri="{FF2B5EF4-FFF2-40B4-BE49-F238E27FC236}">
                <a16:creationId xmlns:a16="http://schemas.microsoft.com/office/drawing/2014/main" id="{9F74B3AC-9462-593F-24F6-045F84AA53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0730" y="3943357"/>
            <a:ext cx="2934122" cy="1952200"/>
          </a:xfrm>
          <a:prstGeom prst="rect">
            <a:avLst/>
          </a:prstGeom>
        </p:spPr>
      </p:pic>
    </p:spTree>
    <p:extLst>
      <p:ext uri="{BB962C8B-B14F-4D97-AF65-F5344CB8AC3E}">
        <p14:creationId xmlns:p14="http://schemas.microsoft.com/office/powerpoint/2010/main" val="3807125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theme/theme1.xml><?xml version="1.0" encoding="utf-8"?>
<a:theme xmlns:a="http://schemas.openxmlformats.org/drawingml/2006/main" name="BQA Theme">
  <a:themeElements>
    <a:clrScheme name="BQA Theme">
      <a:dk1>
        <a:srgbClr val="000000"/>
      </a:dk1>
      <a:lt1>
        <a:srgbClr val="FFFFFF"/>
      </a:lt1>
      <a:dk2>
        <a:srgbClr val="1C4679"/>
      </a:dk2>
      <a:lt2>
        <a:srgbClr val="494949"/>
      </a:lt2>
      <a:accent1>
        <a:srgbClr val="1C4679"/>
      </a:accent1>
      <a:accent2>
        <a:srgbClr val="397B26"/>
      </a:accent2>
      <a:accent3>
        <a:srgbClr val="F3BB41"/>
      </a:accent3>
      <a:accent4>
        <a:srgbClr val="E68835"/>
      </a:accent4>
      <a:accent5>
        <a:srgbClr val="E64125"/>
      </a:accent5>
      <a:accent6>
        <a:srgbClr val="3376CC"/>
      </a:accent6>
      <a:hlink>
        <a:srgbClr val="E64125"/>
      </a:hlink>
      <a:folHlink>
        <a:srgbClr val="E64125"/>
      </a:folHlink>
    </a:clrScheme>
    <a:fontScheme name="BQA theme">
      <a:majorFont>
        <a:latin typeface="Graphik Bold"/>
        <a:ea typeface=""/>
        <a:cs typeface="Graphik Arabic Bold"/>
      </a:majorFont>
      <a:minorFont>
        <a:latin typeface="Graphik"/>
        <a:ea typeface=""/>
        <a:cs typeface="Graphik Arabic"/>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QA Theme" id="{C491AA18-A574-41C1-9F04-79B393DB9E7D}" vid="{35E5ED15-C92E-47E5-9A25-B854FEA34A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BQA Theme (1)</Template>
  <TotalTime>3760</TotalTime>
  <Words>3036</Words>
  <Application>Microsoft Office PowerPoint</Application>
  <PresentationFormat>Widescreen</PresentationFormat>
  <Paragraphs>491</Paragraphs>
  <Slides>39</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Aptos</vt:lpstr>
      <vt:lpstr>Arial</vt:lpstr>
      <vt:lpstr>Graphik</vt:lpstr>
      <vt:lpstr>Graphik Bold</vt:lpstr>
      <vt:lpstr>Graphik Semibold</vt:lpstr>
      <vt:lpstr>Rubik</vt:lpstr>
      <vt:lpstr>BQA Theme</vt:lpstr>
      <vt:lpstr>The Training Presentation for ‘Kindergartens Reviews’ in the Kingdom of Bahrain  For Kindergartens Principals</vt:lpstr>
      <vt:lpstr>What is Early Childhood Education (ECE)? </vt:lpstr>
      <vt:lpstr>Benchmarks</vt:lpstr>
      <vt:lpstr>Pillars of Early Childhood Education </vt:lpstr>
      <vt:lpstr>Pillars of Early Childhood Education </vt:lpstr>
      <vt:lpstr>Pillars of Early Childhood Education </vt:lpstr>
      <vt:lpstr>Activity 1</vt:lpstr>
      <vt:lpstr>Activity 1</vt:lpstr>
      <vt:lpstr>Activity 1</vt:lpstr>
      <vt:lpstr>Activity 1</vt:lpstr>
      <vt:lpstr>Activity 1</vt:lpstr>
      <vt:lpstr>‘Kindergartens Reviews Framework’ components </vt:lpstr>
      <vt:lpstr>Kindergartens Reviews Framework</vt:lpstr>
      <vt:lpstr>Aspect 1: Children's Growth and Development </vt:lpstr>
      <vt:lpstr>How do children grow? </vt:lpstr>
      <vt:lpstr>Quality communication and interactions</vt:lpstr>
      <vt:lpstr>Children grow through play</vt:lpstr>
      <vt:lpstr>Aspect 1: Children's Growth and Development </vt:lpstr>
      <vt:lpstr>Aspect 2: Child Initiated Learning </vt:lpstr>
      <vt:lpstr>PowerPoint Presentation</vt:lpstr>
      <vt:lpstr>Play Based Learning</vt:lpstr>
      <vt:lpstr>What is Play Based Learning?</vt:lpstr>
      <vt:lpstr>Play in scientific research</vt:lpstr>
      <vt:lpstr>Aspect 2: Child Initiated Learning </vt:lpstr>
      <vt:lpstr>Aspect 3: Leadership and Management</vt:lpstr>
      <vt:lpstr>Aspect 3: Leadership and Management</vt:lpstr>
      <vt:lpstr>Aspect 3: Leadership and Management</vt:lpstr>
      <vt:lpstr>PowerPoint Presentation</vt:lpstr>
      <vt:lpstr>Aspect 3: Leadership and Management</vt:lpstr>
      <vt:lpstr>PowerPoint Presentation</vt:lpstr>
      <vt:lpstr>PowerPoint Presentation</vt:lpstr>
      <vt:lpstr>kindergartens reviews process and procedures</vt:lpstr>
      <vt:lpstr>kindergartens reviews process and procedures</vt:lpstr>
      <vt:lpstr>kindergartens reviews process and procedures</vt:lpstr>
      <vt:lpstr>kindergartens reviews process and procedures</vt:lpstr>
      <vt:lpstr>PowerPoint Presentation</vt:lpstr>
      <vt:lpstr>PowerPoint Presentation</vt:lpstr>
      <vt:lpstr>Aspect 1: Children's Growth and Development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Consultation Session on ‘Kindergartens Reviews Pilot Framework’</dc:title>
  <dc:creator>Nayla Alkaabi</dc:creator>
  <cp:lastModifiedBy>Zainab Kadhem</cp:lastModifiedBy>
  <cp:revision>12</cp:revision>
  <dcterms:created xsi:type="dcterms:W3CDTF">2024-08-18T06:30:24Z</dcterms:created>
  <dcterms:modified xsi:type="dcterms:W3CDTF">2025-05-12T06:41:42Z</dcterms:modified>
</cp:coreProperties>
</file>