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1.xml" ContentType="application/vnd.openxmlformats-officedocument.drawingml.diagramData+xml"/>
  <Override PartName="/ppt/slideMasters/slideMaster1.xml" ContentType="application/vnd.openxmlformats-officedocument.presentationml.slideMaster+xml"/>
  <Override PartName="/ppt/notesSlides/notesSlide4.xml" ContentType="application/vnd.openxmlformats-officedocument.presentationml.notesSlide+xml"/>
  <Override PartName="/ppt/notesSlides/notesSlide10.xml" ContentType="application/vnd.openxmlformats-officedocument.presentationml.notesSlide+xml"/>
  <Override PartName="/ppt/notesSlides/notesSlide5.xml" ContentType="application/vnd.openxmlformats-officedocument.presentationml.notesSlide+xml"/>
  <Override PartName="/ppt/notesSlides/notesSlide14.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13.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8.xml" ContentType="application/vnd.openxmlformats-officedocument.presentationml.notesSlide+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authors.xml" ContentType="application/vnd.ms-powerpoint.authors+xml"/>
  <Override PartName="/ppt/diagrams/layout4.xml" ContentType="application/vnd.openxmlformats-officedocument.drawingml.diagramLayout+xml"/>
  <Override PartName="/ppt/diagrams/colors4.xml" ContentType="application/vnd.openxmlformats-officedocument.drawingml.diagramColors+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Masters/notesMaster1.xml" ContentType="application/vnd.openxmlformats-officedocument.presentationml.notesMaster+xml"/>
  <Override PartName="/ppt/diagrams/drawing4.xml" ContentType="application/vnd.ms-office.drawingml.diagramDrawing+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heme/theme1.xml" ContentType="application/vnd.openxmlformats-officedocument.theme+xml"/>
  <Override PartName="/ppt/diagrams/quickStyle4.xml" ContentType="application/vnd.openxmlformats-officedocument.drawingml.diagramStyle+xml"/>
  <Override PartName="/ppt/diagrams/layout7.xml" ContentType="application/vnd.openxmlformats-officedocument.drawingml.diagramLayout+xml"/>
  <Override PartName="/ppt/theme/theme2.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ppt/revisionInfo.xml" ContentType="application/vnd.ms-powerpoint.revisioninfo+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79" r:id="rId3"/>
    <p:sldId id="280" r:id="rId4"/>
    <p:sldId id="259" r:id="rId5"/>
    <p:sldId id="260" r:id="rId6"/>
    <p:sldId id="261" r:id="rId7"/>
    <p:sldId id="262" r:id="rId8"/>
    <p:sldId id="282"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097D394-CFA6-0346-3ACA-9B3EC75BF4C9}" name="Amal Saeed" initials="AS" userId="S::amal.saeed@bqa.gov.bh::79d80d0e-c80f-4daf-a648-6a22904d3b87"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1C4679"/>
    <a:srgbClr val="4A4A4A"/>
    <a:srgbClr val="3376CC"/>
    <a:srgbClr val="397B26"/>
    <a:srgbClr val="EFF4FB"/>
    <a:srgbClr val="E68835"/>
    <a:srgbClr val="F2FAF0"/>
    <a:srgbClr val="598ED5"/>
    <a:srgbClr val="E64125"/>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289239-128A-4137-81E4-4A543342C0FB}" v="72" dt="2024-09-12T10:42:50.5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8319" autoAdjust="0"/>
  </p:normalViewPr>
  <p:slideViewPr>
    <p:cSldViewPr snapToGrid="0">
      <p:cViewPr varScale="1">
        <p:scale>
          <a:sx n="58" d="100"/>
          <a:sy n="58" d="100"/>
        </p:scale>
        <p:origin x="96" y="8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26" Type="http://schemas.openxmlformats.org/officeDocument/2006/relationships/customXml" Target="../customXml/item3.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yam Sabt" userId="f65587c4-2eea-4db3-a0f3-13d6be14e71f" providerId="ADAL" clId="{A4289239-128A-4137-81E4-4A543342C0FB}"/>
    <pc:docChg chg="undo custSel modSld">
      <pc:chgData name="Maryam Sabt" userId="f65587c4-2eea-4db3-a0f3-13d6be14e71f" providerId="ADAL" clId="{A4289239-128A-4137-81E4-4A543342C0FB}" dt="2024-09-12T11:00:10.726" v="797" actId="20577"/>
      <pc:docMkLst>
        <pc:docMk/>
      </pc:docMkLst>
      <pc:sldChg chg="modSp mod modNotesTx">
        <pc:chgData name="Maryam Sabt" userId="f65587c4-2eea-4db3-a0f3-13d6be14e71f" providerId="ADAL" clId="{A4289239-128A-4137-81E4-4A543342C0FB}" dt="2024-09-12T10:42:17.860" v="545" actId="20577"/>
        <pc:sldMkLst>
          <pc:docMk/>
          <pc:sldMk cId="1418658991" sldId="256"/>
        </pc:sldMkLst>
        <pc:spChg chg="mod">
          <ac:chgData name="Maryam Sabt" userId="f65587c4-2eea-4db3-a0f3-13d6be14e71f" providerId="ADAL" clId="{A4289239-128A-4137-81E4-4A543342C0FB}" dt="2024-09-12T09:08:54.916" v="370" actId="20577"/>
          <ac:spMkLst>
            <pc:docMk/>
            <pc:sldMk cId="1418658991" sldId="256"/>
            <ac:spMk id="3" creationId="{684E5836-CA0E-B4B9-6110-2EDD0EE7B04A}"/>
          </ac:spMkLst>
        </pc:spChg>
      </pc:sldChg>
      <pc:sldChg chg="modSp mod modNotes modNotesTx">
        <pc:chgData name="Maryam Sabt" userId="f65587c4-2eea-4db3-a0f3-13d6be14e71f" providerId="ADAL" clId="{A4289239-128A-4137-81E4-4A543342C0FB}" dt="2024-09-12T10:44:52.638" v="562" actId="12"/>
        <pc:sldMkLst>
          <pc:docMk/>
          <pc:sldMk cId="2173859876" sldId="259"/>
        </pc:sldMkLst>
        <pc:spChg chg="mod">
          <ac:chgData name="Maryam Sabt" userId="f65587c4-2eea-4db3-a0f3-13d6be14e71f" providerId="ADAL" clId="{A4289239-128A-4137-81E4-4A543342C0FB}" dt="2024-09-12T09:58:33.945" v="535" actId="14100"/>
          <ac:spMkLst>
            <pc:docMk/>
            <pc:sldMk cId="2173859876" sldId="259"/>
            <ac:spMk id="2" creationId="{82350ECF-A90F-FEE7-4BC9-BA224177AF55}"/>
          </ac:spMkLst>
        </pc:spChg>
        <pc:spChg chg="mod">
          <ac:chgData name="Maryam Sabt" userId="f65587c4-2eea-4db3-a0f3-13d6be14e71f" providerId="ADAL" clId="{A4289239-128A-4137-81E4-4A543342C0FB}" dt="2024-09-12T06:38:27.635" v="130" actId="1035"/>
          <ac:spMkLst>
            <pc:docMk/>
            <pc:sldMk cId="2173859876" sldId="259"/>
            <ac:spMk id="26" creationId="{D2077E01-024F-78AC-3420-D468421B41B3}"/>
          </ac:spMkLst>
        </pc:spChg>
        <pc:spChg chg="mod">
          <ac:chgData name="Maryam Sabt" userId="f65587c4-2eea-4db3-a0f3-13d6be14e71f" providerId="ADAL" clId="{A4289239-128A-4137-81E4-4A543342C0FB}" dt="2024-09-12T09:42:47.839" v="449" actId="465"/>
          <ac:spMkLst>
            <pc:docMk/>
            <pc:sldMk cId="2173859876" sldId="259"/>
            <ac:spMk id="27" creationId="{DFAC8ECD-4439-3D4E-A180-6443DFD700BF}"/>
          </ac:spMkLst>
        </pc:spChg>
        <pc:spChg chg="mod">
          <ac:chgData name="Maryam Sabt" userId="f65587c4-2eea-4db3-a0f3-13d6be14e71f" providerId="ADAL" clId="{A4289239-128A-4137-81E4-4A543342C0FB}" dt="2024-09-12T09:42:47.839" v="449" actId="465"/>
          <ac:spMkLst>
            <pc:docMk/>
            <pc:sldMk cId="2173859876" sldId="259"/>
            <ac:spMk id="28" creationId="{2807786E-E20C-81A7-D6AE-2F7BC612652F}"/>
          </ac:spMkLst>
        </pc:spChg>
        <pc:spChg chg="mod">
          <ac:chgData name="Maryam Sabt" userId="f65587c4-2eea-4db3-a0f3-13d6be14e71f" providerId="ADAL" clId="{A4289239-128A-4137-81E4-4A543342C0FB}" dt="2024-09-12T06:38:23.627" v="127" actId="1036"/>
          <ac:spMkLst>
            <pc:docMk/>
            <pc:sldMk cId="2173859876" sldId="259"/>
            <ac:spMk id="29" creationId="{7D1C2B37-E339-B775-3E48-B9F020DD373C}"/>
          </ac:spMkLst>
        </pc:spChg>
        <pc:spChg chg="mod">
          <ac:chgData name="Maryam Sabt" userId="f65587c4-2eea-4db3-a0f3-13d6be14e71f" providerId="ADAL" clId="{A4289239-128A-4137-81E4-4A543342C0FB}" dt="2024-09-12T07:03:08.774" v="150" actId="208"/>
          <ac:spMkLst>
            <pc:docMk/>
            <pc:sldMk cId="2173859876" sldId="259"/>
            <ac:spMk id="32" creationId="{E46515E2-9EE7-E5BE-5C2E-5F2104BEFA95}"/>
          </ac:spMkLst>
        </pc:spChg>
        <pc:spChg chg="mod">
          <ac:chgData name="Maryam Sabt" userId="f65587c4-2eea-4db3-a0f3-13d6be14e71f" providerId="ADAL" clId="{A4289239-128A-4137-81E4-4A543342C0FB}" dt="2024-09-12T06:59:45.696" v="143" actId="1076"/>
          <ac:spMkLst>
            <pc:docMk/>
            <pc:sldMk cId="2173859876" sldId="259"/>
            <ac:spMk id="33" creationId="{E673E4FF-69E9-DE09-FD77-8D1C596B5F5B}"/>
          </ac:spMkLst>
        </pc:spChg>
        <pc:spChg chg="mod">
          <ac:chgData name="Maryam Sabt" userId="f65587c4-2eea-4db3-a0f3-13d6be14e71f" providerId="ADAL" clId="{A4289239-128A-4137-81E4-4A543342C0FB}" dt="2024-09-12T06:59:45.696" v="143" actId="1076"/>
          <ac:spMkLst>
            <pc:docMk/>
            <pc:sldMk cId="2173859876" sldId="259"/>
            <ac:spMk id="34" creationId="{0FC580D7-7E41-FCBA-8E5B-E7F3A9944D57}"/>
          </ac:spMkLst>
        </pc:spChg>
        <pc:spChg chg="mod">
          <ac:chgData name="Maryam Sabt" userId="f65587c4-2eea-4db3-a0f3-13d6be14e71f" providerId="ADAL" clId="{A4289239-128A-4137-81E4-4A543342C0FB}" dt="2024-09-12T06:59:45.696" v="143" actId="1076"/>
          <ac:spMkLst>
            <pc:docMk/>
            <pc:sldMk cId="2173859876" sldId="259"/>
            <ac:spMk id="35" creationId="{0305D8A9-5D95-1E5A-9184-A5B13503FEC5}"/>
          </ac:spMkLst>
        </pc:spChg>
        <pc:spChg chg="mod">
          <ac:chgData name="Maryam Sabt" userId="f65587c4-2eea-4db3-a0f3-13d6be14e71f" providerId="ADAL" clId="{A4289239-128A-4137-81E4-4A543342C0FB}" dt="2024-09-12T06:59:45.696" v="143" actId="1076"/>
          <ac:spMkLst>
            <pc:docMk/>
            <pc:sldMk cId="2173859876" sldId="259"/>
            <ac:spMk id="36" creationId="{D40F7D84-FCDA-D203-4FD9-0654C7638F4D}"/>
          </ac:spMkLst>
        </pc:spChg>
        <pc:spChg chg="mod">
          <ac:chgData name="Maryam Sabt" userId="f65587c4-2eea-4db3-a0f3-13d6be14e71f" providerId="ADAL" clId="{A4289239-128A-4137-81E4-4A543342C0FB}" dt="2024-09-12T07:00:51.951" v="148" actId="1036"/>
          <ac:spMkLst>
            <pc:docMk/>
            <pc:sldMk cId="2173859876" sldId="259"/>
            <ac:spMk id="37" creationId="{303EA209-0F6F-03F0-6776-A87B93846862}"/>
          </ac:spMkLst>
        </pc:spChg>
        <pc:spChg chg="mod">
          <ac:chgData name="Maryam Sabt" userId="f65587c4-2eea-4db3-a0f3-13d6be14e71f" providerId="ADAL" clId="{A4289239-128A-4137-81E4-4A543342C0FB}" dt="2024-09-12T07:00:49.034" v="146" actId="1036"/>
          <ac:spMkLst>
            <pc:docMk/>
            <pc:sldMk cId="2173859876" sldId="259"/>
            <ac:spMk id="38" creationId="{4FF94AD8-1663-9218-F746-EE479D394056}"/>
          </ac:spMkLst>
        </pc:spChg>
        <pc:spChg chg="mod">
          <ac:chgData name="Maryam Sabt" userId="f65587c4-2eea-4db3-a0f3-13d6be14e71f" providerId="ADAL" clId="{A4289239-128A-4137-81E4-4A543342C0FB}" dt="2024-09-12T06:59:45.696" v="143" actId="1076"/>
          <ac:spMkLst>
            <pc:docMk/>
            <pc:sldMk cId="2173859876" sldId="259"/>
            <ac:spMk id="39" creationId="{9E83CA54-9979-A935-DD9F-1068D8AC5C40}"/>
          </ac:spMkLst>
        </pc:spChg>
        <pc:spChg chg="mod">
          <ac:chgData name="Maryam Sabt" userId="f65587c4-2eea-4db3-a0f3-13d6be14e71f" providerId="ADAL" clId="{A4289239-128A-4137-81E4-4A543342C0FB}" dt="2024-09-12T06:59:45.696" v="143" actId="1076"/>
          <ac:spMkLst>
            <pc:docMk/>
            <pc:sldMk cId="2173859876" sldId="259"/>
            <ac:spMk id="40" creationId="{E663E8B8-93D1-5FBC-48FB-61F200F9F1DD}"/>
          </ac:spMkLst>
        </pc:spChg>
        <pc:spChg chg="mod">
          <ac:chgData name="Maryam Sabt" userId="f65587c4-2eea-4db3-a0f3-13d6be14e71f" providerId="ADAL" clId="{A4289239-128A-4137-81E4-4A543342C0FB}" dt="2024-09-12T06:59:45.696" v="143" actId="1076"/>
          <ac:spMkLst>
            <pc:docMk/>
            <pc:sldMk cId="2173859876" sldId="259"/>
            <ac:spMk id="41" creationId="{AE045DC7-313A-EC7D-07F3-A7A151CA25C7}"/>
          </ac:spMkLst>
        </pc:spChg>
        <pc:spChg chg="mod">
          <ac:chgData name="Maryam Sabt" userId="f65587c4-2eea-4db3-a0f3-13d6be14e71f" providerId="ADAL" clId="{A4289239-128A-4137-81E4-4A543342C0FB}" dt="2024-09-12T06:59:45.696" v="143" actId="1076"/>
          <ac:spMkLst>
            <pc:docMk/>
            <pc:sldMk cId="2173859876" sldId="259"/>
            <ac:spMk id="42" creationId="{FD079801-C928-7D8A-2A64-C79FAA003CDB}"/>
          </ac:spMkLst>
        </pc:spChg>
        <pc:spChg chg="mod">
          <ac:chgData name="Maryam Sabt" userId="f65587c4-2eea-4db3-a0f3-13d6be14e71f" providerId="ADAL" clId="{A4289239-128A-4137-81E4-4A543342C0FB}" dt="2024-09-12T06:37:40.683" v="95" actId="1036"/>
          <ac:spMkLst>
            <pc:docMk/>
            <pc:sldMk cId="2173859876" sldId="259"/>
            <ac:spMk id="44" creationId="{4020FC9B-CE17-F7B7-0050-6132E354DD31}"/>
          </ac:spMkLst>
        </pc:spChg>
        <pc:spChg chg="mod">
          <ac:chgData name="Maryam Sabt" userId="f65587c4-2eea-4db3-a0f3-13d6be14e71f" providerId="ADAL" clId="{A4289239-128A-4137-81E4-4A543342C0FB}" dt="2024-09-12T06:37:53.792" v="103" actId="1036"/>
          <ac:spMkLst>
            <pc:docMk/>
            <pc:sldMk cId="2173859876" sldId="259"/>
            <ac:spMk id="45" creationId="{A0428CD8-C86A-5CE8-5E05-B601BEB94A98}"/>
          </ac:spMkLst>
        </pc:spChg>
        <pc:spChg chg="mod">
          <ac:chgData name="Maryam Sabt" userId="f65587c4-2eea-4db3-a0f3-13d6be14e71f" providerId="ADAL" clId="{A4289239-128A-4137-81E4-4A543342C0FB}" dt="2024-09-12T06:38:18.626" v="113" actId="14100"/>
          <ac:spMkLst>
            <pc:docMk/>
            <pc:sldMk cId="2173859876" sldId="259"/>
            <ac:spMk id="46" creationId="{84FD6DAC-049B-270F-19A0-2D5EB503DBA4}"/>
          </ac:spMkLst>
        </pc:spChg>
      </pc:sldChg>
      <pc:sldChg chg="modSp mod modNotesTx">
        <pc:chgData name="Maryam Sabt" userId="f65587c4-2eea-4db3-a0f3-13d6be14e71f" providerId="ADAL" clId="{A4289239-128A-4137-81E4-4A543342C0FB}" dt="2024-09-12T10:47:57.249" v="603" actId="5793"/>
        <pc:sldMkLst>
          <pc:docMk/>
          <pc:sldMk cId="884398362" sldId="260"/>
        </pc:sldMkLst>
        <pc:spChg chg="mod">
          <ac:chgData name="Maryam Sabt" userId="f65587c4-2eea-4db3-a0f3-13d6be14e71f" providerId="ADAL" clId="{A4289239-128A-4137-81E4-4A543342C0FB}" dt="2024-09-12T07:08:07.923" v="168" actId="1076"/>
          <ac:spMkLst>
            <pc:docMk/>
            <pc:sldMk cId="884398362" sldId="260"/>
            <ac:spMk id="2" creationId="{A952883F-D59F-D106-CC9F-2052388EEE67}"/>
          </ac:spMkLst>
        </pc:spChg>
        <pc:spChg chg="mod">
          <ac:chgData name="Maryam Sabt" userId="f65587c4-2eea-4db3-a0f3-13d6be14e71f" providerId="ADAL" clId="{A4289239-128A-4137-81E4-4A543342C0FB}" dt="2024-09-12T09:51:15.508" v="466" actId="20577"/>
          <ac:spMkLst>
            <pc:docMk/>
            <pc:sldMk cId="884398362" sldId="260"/>
            <ac:spMk id="45" creationId="{FD6174A1-9B26-3D32-11E7-FED13570E373}"/>
          </ac:spMkLst>
        </pc:spChg>
        <pc:spChg chg="mod">
          <ac:chgData name="Maryam Sabt" userId="f65587c4-2eea-4db3-a0f3-13d6be14e71f" providerId="ADAL" clId="{A4289239-128A-4137-81E4-4A543342C0FB}" dt="2024-09-12T09:51:25.409" v="475" actId="20577"/>
          <ac:spMkLst>
            <pc:docMk/>
            <pc:sldMk cId="884398362" sldId="260"/>
            <ac:spMk id="47" creationId="{7D509D79-5822-EC55-DCB9-AA9CC513F9C2}"/>
          </ac:spMkLst>
        </pc:spChg>
        <pc:spChg chg="mod">
          <ac:chgData name="Maryam Sabt" userId="f65587c4-2eea-4db3-a0f3-13d6be14e71f" providerId="ADAL" clId="{A4289239-128A-4137-81E4-4A543342C0FB}" dt="2024-09-12T05:49:20.989" v="2" actId="207"/>
          <ac:spMkLst>
            <pc:docMk/>
            <pc:sldMk cId="884398362" sldId="260"/>
            <ac:spMk id="49" creationId="{E626CACC-9030-9C7C-3DB2-64D9820660F0}"/>
          </ac:spMkLst>
        </pc:spChg>
        <pc:spChg chg="mod">
          <ac:chgData name="Maryam Sabt" userId="f65587c4-2eea-4db3-a0f3-13d6be14e71f" providerId="ADAL" clId="{A4289239-128A-4137-81E4-4A543342C0FB}" dt="2024-09-12T07:09:26.170" v="189" actId="207"/>
          <ac:spMkLst>
            <pc:docMk/>
            <pc:sldMk cId="884398362" sldId="260"/>
            <ac:spMk id="56" creationId="{C35CEDDC-1B62-DBA0-7D08-26F57D31767B}"/>
          </ac:spMkLst>
        </pc:spChg>
        <pc:spChg chg="mod">
          <ac:chgData name="Maryam Sabt" userId="f65587c4-2eea-4db3-a0f3-13d6be14e71f" providerId="ADAL" clId="{A4289239-128A-4137-81E4-4A543342C0FB}" dt="2024-09-12T09:51:47.333" v="499" actId="20577"/>
          <ac:spMkLst>
            <pc:docMk/>
            <pc:sldMk cId="884398362" sldId="260"/>
            <ac:spMk id="58" creationId="{6A655168-FE3F-B9DA-1E8A-E3D43673F842}"/>
          </ac:spMkLst>
        </pc:spChg>
        <pc:spChg chg="mod">
          <ac:chgData name="Maryam Sabt" userId="f65587c4-2eea-4db3-a0f3-13d6be14e71f" providerId="ADAL" clId="{A4289239-128A-4137-81E4-4A543342C0FB}" dt="2024-09-12T07:09:26.170" v="189" actId="207"/>
          <ac:spMkLst>
            <pc:docMk/>
            <pc:sldMk cId="884398362" sldId="260"/>
            <ac:spMk id="60" creationId="{FFEA7738-2AB4-8D3E-5F38-FA74ABAD12BA}"/>
          </ac:spMkLst>
        </pc:spChg>
        <pc:spChg chg="mod">
          <ac:chgData name="Maryam Sabt" userId="f65587c4-2eea-4db3-a0f3-13d6be14e71f" providerId="ADAL" clId="{A4289239-128A-4137-81E4-4A543342C0FB}" dt="2024-09-12T09:51:58.243" v="520" actId="20577"/>
          <ac:spMkLst>
            <pc:docMk/>
            <pc:sldMk cId="884398362" sldId="260"/>
            <ac:spMk id="62" creationId="{379A0BA4-2AF1-195B-207D-45082648A86B}"/>
          </ac:spMkLst>
        </pc:spChg>
        <pc:spChg chg="mod">
          <ac:chgData name="Maryam Sabt" userId="f65587c4-2eea-4db3-a0f3-13d6be14e71f" providerId="ADAL" clId="{A4289239-128A-4137-81E4-4A543342C0FB}" dt="2024-09-12T09:53:17.126" v="524" actId="207"/>
          <ac:spMkLst>
            <pc:docMk/>
            <pc:sldMk cId="884398362" sldId="260"/>
            <ac:spMk id="65" creationId="{47DBDF1D-C15B-34AC-9C75-BDE15BCC4B7C}"/>
          </ac:spMkLst>
        </pc:spChg>
        <pc:spChg chg="mod">
          <ac:chgData name="Maryam Sabt" userId="f65587c4-2eea-4db3-a0f3-13d6be14e71f" providerId="ADAL" clId="{A4289239-128A-4137-81E4-4A543342C0FB}" dt="2024-09-12T07:19:01.229" v="209" actId="1076"/>
          <ac:spMkLst>
            <pc:docMk/>
            <pc:sldMk cId="884398362" sldId="260"/>
            <ac:spMk id="75" creationId="{2C2F6FD5-4AF7-0B1B-B5F2-30D6FFF1C14F}"/>
          </ac:spMkLst>
        </pc:spChg>
        <pc:grpChg chg="mod">
          <ac:chgData name="Maryam Sabt" userId="f65587c4-2eea-4db3-a0f3-13d6be14e71f" providerId="ADAL" clId="{A4289239-128A-4137-81E4-4A543342C0FB}" dt="2024-09-12T07:09:26.170" v="189" actId="207"/>
          <ac:grpSpMkLst>
            <pc:docMk/>
            <pc:sldMk cId="884398362" sldId="260"/>
            <ac:grpSpMk id="51" creationId="{B3ACE73D-AD2C-9C3F-FCBB-6477419F6D70}"/>
          </ac:grpSpMkLst>
        </pc:grpChg>
        <pc:graphicFrameChg chg="mod modGraphic">
          <ac:chgData name="Maryam Sabt" userId="f65587c4-2eea-4db3-a0f3-13d6be14e71f" providerId="ADAL" clId="{A4289239-128A-4137-81E4-4A543342C0FB}" dt="2024-09-12T09:52:35.777" v="522" actId="208"/>
          <ac:graphicFrameMkLst>
            <pc:docMk/>
            <pc:sldMk cId="884398362" sldId="260"/>
            <ac:graphicFrameMk id="76" creationId="{65194B6A-BEBA-E6A4-6C4A-5B8C7DC33687}"/>
          </ac:graphicFrameMkLst>
        </pc:graphicFrameChg>
      </pc:sldChg>
      <pc:sldChg chg="modSp mod modNotesTx">
        <pc:chgData name="Maryam Sabt" userId="f65587c4-2eea-4db3-a0f3-13d6be14e71f" providerId="ADAL" clId="{A4289239-128A-4137-81E4-4A543342C0FB}" dt="2024-09-12T10:48:47.596" v="607" actId="20577"/>
        <pc:sldMkLst>
          <pc:docMk/>
          <pc:sldMk cId="2451318767" sldId="261"/>
        </pc:sldMkLst>
        <pc:spChg chg="mod">
          <ac:chgData name="Maryam Sabt" userId="f65587c4-2eea-4db3-a0f3-13d6be14e71f" providerId="ADAL" clId="{A4289239-128A-4137-81E4-4A543342C0FB}" dt="2024-09-12T07:04:32.001" v="151" actId="121"/>
          <ac:spMkLst>
            <pc:docMk/>
            <pc:sldMk cId="2451318767" sldId="261"/>
            <ac:spMk id="2" creationId="{FED78BD6-E9FF-A2C9-5D06-327ECCA76900}"/>
          </ac:spMkLst>
        </pc:spChg>
        <pc:spChg chg="mod">
          <ac:chgData name="Maryam Sabt" userId="f65587c4-2eea-4db3-a0f3-13d6be14e71f" providerId="ADAL" clId="{A4289239-128A-4137-81E4-4A543342C0FB}" dt="2024-09-12T09:21:38.091" v="440" actId="1076"/>
          <ac:spMkLst>
            <pc:docMk/>
            <pc:sldMk cId="2451318767" sldId="261"/>
            <ac:spMk id="4" creationId="{20D6F15D-6CC4-C551-3731-BF3AD26D5CA7}"/>
          </ac:spMkLst>
        </pc:spChg>
        <pc:spChg chg="mod">
          <ac:chgData name="Maryam Sabt" userId="f65587c4-2eea-4db3-a0f3-13d6be14e71f" providerId="ADAL" clId="{A4289239-128A-4137-81E4-4A543342C0FB}" dt="2024-09-12T07:21:11.953" v="213" actId="207"/>
          <ac:spMkLst>
            <pc:docMk/>
            <pc:sldMk cId="2451318767" sldId="261"/>
            <ac:spMk id="9" creationId="{2A5697E1-BFCA-4589-C3D4-F235DF7A089E}"/>
          </ac:spMkLst>
        </pc:spChg>
        <pc:spChg chg="mod">
          <ac:chgData name="Maryam Sabt" userId="f65587c4-2eea-4db3-a0f3-13d6be14e71f" providerId="ADAL" clId="{A4289239-128A-4137-81E4-4A543342C0FB}" dt="2024-09-12T07:21:06.674" v="212" actId="207"/>
          <ac:spMkLst>
            <pc:docMk/>
            <pc:sldMk cId="2451318767" sldId="261"/>
            <ac:spMk id="11" creationId="{C9AF0F0E-D7A2-B144-0E16-23E7B04EB6CD}"/>
          </ac:spMkLst>
        </pc:spChg>
        <pc:spChg chg="mod">
          <ac:chgData name="Maryam Sabt" userId="f65587c4-2eea-4db3-a0f3-13d6be14e71f" providerId="ADAL" clId="{A4289239-128A-4137-81E4-4A543342C0FB}" dt="2024-09-12T07:21:17.793" v="214" actId="207"/>
          <ac:spMkLst>
            <pc:docMk/>
            <pc:sldMk cId="2451318767" sldId="261"/>
            <ac:spMk id="13" creationId="{D1B810B5-D6B4-D7D4-D245-CDBE1902D1AD}"/>
          </ac:spMkLst>
        </pc:spChg>
        <pc:spChg chg="mod">
          <ac:chgData name="Maryam Sabt" userId="f65587c4-2eea-4db3-a0f3-13d6be14e71f" providerId="ADAL" clId="{A4289239-128A-4137-81E4-4A543342C0FB}" dt="2024-09-12T07:20:42.143" v="210" actId="255"/>
          <ac:spMkLst>
            <pc:docMk/>
            <pc:sldMk cId="2451318767" sldId="261"/>
            <ac:spMk id="14" creationId="{EDE8B34C-91B9-37E2-9AC5-AB69E5B88E88}"/>
          </ac:spMkLst>
        </pc:spChg>
        <pc:spChg chg="mod">
          <ac:chgData name="Maryam Sabt" userId="f65587c4-2eea-4db3-a0f3-13d6be14e71f" providerId="ADAL" clId="{A4289239-128A-4137-81E4-4A543342C0FB}" dt="2024-09-12T07:21:06.674" v="212" actId="207"/>
          <ac:spMkLst>
            <pc:docMk/>
            <pc:sldMk cId="2451318767" sldId="261"/>
            <ac:spMk id="15" creationId="{C0A342BB-5CA5-E62D-B079-BDB5E3CD3A60}"/>
          </ac:spMkLst>
        </pc:spChg>
        <pc:spChg chg="mod">
          <ac:chgData name="Maryam Sabt" userId="f65587c4-2eea-4db3-a0f3-13d6be14e71f" providerId="ADAL" clId="{A4289239-128A-4137-81E4-4A543342C0FB}" dt="2024-09-12T09:59:36.680" v="537" actId="113"/>
          <ac:spMkLst>
            <pc:docMk/>
            <pc:sldMk cId="2451318767" sldId="261"/>
            <ac:spMk id="22" creationId="{FDF95C12-BE94-1935-3CC6-8639D3F3F042}"/>
          </ac:spMkLst>
        </pc:spChg>
        <pc:spChg chg="mod">
          <ac:chgData name="Maryam Sabt" userId="f65587c4-2eea-4db3-a0f3-13d6be14e71f" providerId="ADAL" clId="{A4289239-128A-4137-81E4-4A543342C0FB}" dt="2024-09-12T09:59:36.680" v="537" actId="113"/>
          <ac:spMkLst>
            <pc:docMk/>
            <pc:sldMk cId="2451318767" sldId="261"/>
            <ac:spMk id="23" creationId="{1477F623-C129-8831-E28E-76DE273E4CF3}"/>
          </ac:spMkLst>
        </pc:spChg>
        <pc:spChg chg="mod">
          <ac:chgData name="Maryam Sabt" userId="f65587c4-2eea-4db3-a0f3-13d6be14e71f" providerId="ADAL" clId="{A4289239-128A-4137-81E4-4A543342C0FB}" dt="2024-09-12T09:59:36.680" v="537" actId="113"/>
          <ac:spMkLst>
            <pc:docMk/>
            <pc:sldMk cId="2451318767" sldId="261"/>
            <ac:spMk id="24" creationId="{9FA0FEE1-47A6-05A3-3665-11D5249600F1}"/>
          </ac:spMkLst>
        </pc:spChg>
        <pc:spChg chg="mod">
          <ac:chgData name="Maryam Sabt" userId="f65587c4-2eea-4db3-a0f3-13d6be14e71f" providerId="ADAL" clId="{A4289239-128A-4137-81E4-4A543342C0FB}" dt="2024-09-12T09:59:36.680" v="537" actId="113"/>
          <ac:spMkLst>
            <pc:docMk/>
            <pc:sldMk cId="2451318767" sldId="261"/>
            <ac:spMk id="25" creationId="{DECBE5F8-AFEE-7795-E2A4-D6C5AE3285A4}"/>
          </ac:spMkLst>
        </pc:spChg>
        <pc:spChg chg="mod">
          <ac:chgData name="Maryam Sabt" userId="f65587c4-2eea-4db3-a0f3-13d6be14e71f" providerId="ADAL" clId="{A4289239-128A-4137-81E4-4A543342C0FB}" dt="2024-09-12T09:59:36.680" v="537" actId="113"/>
          <ac:spMkLst>
            <pc:docMk/>
            <pc:sldMk cId="2451318767" sldId="261"/>
            <ac:spMk id="26" creationId="{A03D2C73-DC37-ACC9-8239-ACD8220C5810}"/>
          </ac:spMkLst>
        </pc:spChg>
        <pc:spChg chg="mod">
          <ac:chgData name="Maryam Sabt" userId="f65587c4-2eea-4db3-a0f3-13d6be14e71f" providerId="ADAL" clId="{A4289239-128A-4137-81E4-4A543342C0FB}" dt="2024-09-12T09:59:36.680" v="537" actId="113"/>
          <ac:spMkLst>
            <pc:docMk/>
            <pc:sldMk cId="2451318767" sldId="261"/>
            <ac:spMk id="27" creationId="{116B840A-1E95-2D21-8C60-39434DAB783E}"/>
          </ac:spMkLst>
        </pc:spChg>
        <pc:spChg chg="mod">
          <ac:chgData name="Maryam Sabt" userId="f65587c4-2eea-4db3-a0f3-13d6be14e71f" providerId="ADAL" clId="{A4289239-128A-4137-81E4-4A543342C0FB}" dt="2024-09-12T09:59:36.680" v="537" actId="113"/>
          <ac:spMkLst>
            <pc:docMk/>
            <pc:sldMk cId="2451318767" sldId="261"/>
            <ac:spMk id="28" creationId="{54A69B43-EF6B-5002-9C2D-25EF1296448B}"/>
          </ac:spMkLst>
        </pc:spChg>
        <pc:spChg chg="mod">
          <ac:chgData name="Maryam Sabt" userId="f65587c4-2eea-4db3-a0f3-13d6be14e71f" providerId="ADAL" clId="{A4289239-128A-4137-81E4-4A543342C0FB}" dt="2024-09-12T09:59:36.680" v="537" actId="113"/>
          <ac:spMkLst>
            <pc:docMk/>
            <pc:sldMk cId="2451318767" sldId="261"/>
            <ac:spMk id="29" creationId="{A123A159-7A79-EAC8-763E-208C042FDB32}"/>
          </ac:spMkLst>
        </pc:spChg>
        <pc:spChg chg="mod">
          <ac:chgData name="Maryam Sabt" userId="f65587c4-2eea-4db3-a0f3-13d6be14e71f" providerId="ADAL" clId="{A4289239-128A-4137-81E4-4A543342C0FB}" dt="2024-09-12T09:59:36.680" v="537" actId="113"/>
          <ac:spMkLst>
            <pc:docMk/>
            <pc:sldMk cId="2451318767" sldId="261"/>
            <ac:spMk id="30" creationId="{8CADE581-08B9-8741-9DEA-530B18C1EE93}"/>
          </ac:spMkLst>
        </pc:spChg>
        <pc:spChg chg="mod">
          <ac:chgData name="Maryam Sabt" userId="f65587c4-2eea-4db3-a0f3-13d6be14e71f" providerId="ADAL" clId="{A4289239-128A-4137-81E4-4A543342C0FB}" dt="2024-09-12T09:59:36.680" v="537" actId="113"/>
          <ac:spMkLst>
            <pc:docMk/>
            <pc:sldMk cId="2451318767" sldId="261"/>
            <ac:spMk id="31" creationId="{464CEB85-9502-EEFE-84AE-2785AFF748E8}"/>
          </ac:spMkLst>
        </pc:spChg>
      </pc:sldChg>
      <pc:sldChg chg="modSp mod modNotesTx">
        <pc:chgData name="Maryam Sabt" userId="f65587c4-2eea-4db3-a0f3-13d6be14e71f" providerId="ADAL" clId="{A4289239-128A-4137-81E4-4A543342C0FB}" dt="2024-09-12T10:51:01.081" v="618" actId="20577"/>
        <pc:sldMkLst>
          <pc:docMk/>
          <pc:sldMk cId="1541635475" sldId="262"/>
        </pc:sldMkLst>
        <pc:spChg chg="mod">
          <ac:chgData name="Maryam Sabt" userId="f65587c4-2eea-4db3-a0f3-13d6be14e71f" providerId="ADAL" clId="{A4289239-128A-4137-81E4-4A543342C0FB}" dt="2024-09-12T07:04:57.200" v="153" actId="121"/>
          <ac:spMkLst>
            <pc:docMk/>
            <pc:sldMk cId="1541635475" sldId="262"/>
            <ac:spMk id="2" creationId="{8F8E5CE8-2ABC-7780-F3BA-20783429780A}"/>
          </ac:spMkLst>
        </pc:spChg>
        <pc:picChg chg="mod">
          <ac:chgData name="Maryam Sabt" userId="f65587c4-2eea-4db3-a0f3-13d6be14e71f" providerId="ADAL" clId="{A4289239-128A-4137-81E4-4A543342C0FB}" dt="2024-09-12T09:23:00.976" v="444" actId="207"/>
          <ac:picMkLst>
            <pc:docMk/>
            <pc:sldMk cId="1541635475" sldId="262"/>
            <ac:picMk id="3" creationId="{49CD2AF4-6BAF-6A2A-045F-DDC2CDDF2260}"/>
          </ac:picMkLst>
        </pc:picChg>
        <pc:picChg chg="mod">
          <ac:chgData name="Maryam Sabt" userId="f65587c4-2eea-4db3-a0f3-13d6be14e71f" providerId="ADAL" clId="{A4289239-128A-4137-81E4-4A543342C0FB}" dt="2024-09-12T09:23:02.916" v="445" actId="207"/>
          <ac:picMkLst>
            <pc:docMk/>
            <pc:sldMk cId="1541635475" sldId="262"/>
            <ac:picMk id="19" creationId="{384B4B01-DC02-42EE-4E0F-A00FEB36FC98}"/>
          </ac:picMkLst>
        </pc:picChg>
        <pc:picChg chg="mod">
          <ac:chgData name="Maryam Sabt" userId="f65587c4-2eea-4db3-a0f3-13d6be14e71f" providerId="ADAL" clId="{A4289239-128A-4137-81E4-4A543342C0FB}" dt="2024-09-12T09:22:58.222" v="443" actId="207"/>
          <ac:picMkLst>
            <pc:docMk/>
            <pc:sldMk cId="1541635475" sldId="262"/>
            <ac:picMk id="20" creationId="{B9FE59AF-4463-F9FA-F704-AE71284FEFD0}"/>
          </ac:picMkLst>
        </pc:picChg>
      </pc:sldChg>
      <pc:sldChg chg="modSp mod modNotesTx">
        <pc:chgData name="Maryam Sabt" userId="f65587c4-2eea-4db3-a0f3-13d6be14e71f" providerId="ADAL" clId="{A4289239-128A-4137-81E4-4A543342C0FB}" dt="2024-09-12T10:55:26.086" v="712" actId="20577"/>
        <pc:sldMkLst>
          <pc:docMk/>
          <pc:sldMk cId="1383081596" sldId="264"/>
        </pc:sldMkLst>
        <pc:spChg chg="mod">
          <ac:chgData name="Maryam Sabt" userId="f65587c4-2eea-4db3-a0f3-13d6be14e71f" providerId="ADAL" clId="{A4289239-128A-4137-81E4-4A543342C0FB}" dt="2024-09-12T07:05:13.339" v="155" actId="121"/>
          <ac:spMkLst>
            <pc:docMk/>
            <pc:sldMk cId="1383081596" sldId="264"/>
            <ac:spMk id="2" creationId="{5AD568FB-C760-7EA6-1574-86F519105BA2}"/>
          </ac:spMkLst>
        </pc:spChg>
        <pc:spChg chg="mod">
          <ac:chgData name="Maryam Sabt" userId="f65587c4-2eea-4db3-a0f3-13d6be14e71f" providerId="ADAL" clId="{A4289239-128A-4137-81E4-4A543342C0FB}" dt="2024-09-12T09:04:59.040" v="310" actId="14100"/>
          <ac:spMkLst>
            <pc:docMk/>
            <pc:sldMk cId="1383081596" sldId="264"/>
            <ac:spMk id="6" creationId="{89BE0366-4659-8589-9E11-F0DD65E7D170}"/>
          </ac:spMkLst>
        </pc:spChg>
        <pc:graphicFrameChg chg="mod modGraphic">
          <ac:chgData name="Maryam Sabt" userId="f65587c4-2eea-4db3-a0f3-13d6be14e71f" providerId="ADAL" clId="{A4289239-128A-4137-81E4-4A543342C0FB}" dt="2024-09-12T09:57:05.864" v="531" actId="113"/>
          <ac:graphicFrameMkLst>
            <pc:docMk/>
            <pc:sldMk cId="1383081596" sldId="264"/>
            <ac:graphicFrameMk id="4" creationId="{8DDF312C-A3EE-4D01-3E91-A0E8455AAE38}"/>
          </ac:graphicFrameMkLst>
        </pc:graphicFrameChg>
        <pc:graphicFrameChg chg="mod">
          <ac:chgData name="Maryam Sabt" userId="f65587c4-2eea-4db3-a0f3-13d6be14e71f" providerId="ADAL" clId="{A4289239-128A-4137-81E4-4A543342C0FB}" dt="2024-09-12T09:57:00.950" v="530" actId="113"/>
          <ac:graphicFrameMkLst>
            <pc:docMk/>
            <pc:sldMk cId="1383081596" sldId="264"/>
            <ac:graphicFrameMk id="5" creationId="{E3811CF2-CC0B-D34A-34F8-971C736DA672}"/>
          </ac:graphicFrameMkLst>
        </pc:graphicFrameChg>
      </pc:sldChg>
      <pc:sldChg chg="modSp mod modNotesTx">
        <pc:chgData name="Maryam Sabt" userId="f65587c4-2eea-4db3-a0f3-13d6be14e71f" providerId="ADAL" clId="{A4289239-128A-4137-81E4-4A543342C0FB}" dt="2024-09-12T10:55:59.893" v="713" actId="20577"/>
        <pc:sldMkLst>
          <pc:docMk/>
          <pc:sldMk cId="1036485736" sldId="265"/>
        </pc:sldMkLst>
        <pc:graphicFrameChg chg="mod modGraphic">
          <ac:chgData name="Maryam Sabt" userId="f65587c4-2eea-4db3-a0f3-13d6be14e71f" providerId="ADAL" clId="{A4289239-128A-4137-81E4-4A543342C0FB}" dt="2024-09-12T09:56:40.243" v="527" actId="113"/>
          <ac:graphicFrameMkLst>
            <pc:docMk/>
            <pc:sldMk cId="1036485736" sldId="265"/>
            <ac:graphicFrameMk id="4" creationId="{130D09C2-C57E-B89A-F1A2-21093ED35C9F}"/>
          </ac:graphicFrameMkLst>
        </pc:graphicFrameChg>
        <pc:graphicFrameChg chg="mod modGraphic">
          <ac:chgData name="Maryam Sabt" userId="f65587c4-2eea-4db3-a0f3-13d6be14e71f" providerId="ADAL" clId="{A4289239-128A-4137-81E4-4A543342C0FB}" dt="2024-09-12T09:56:44.232" v="528" actId="113"/>
          <ac:graphicFrameMkLst>
            <pc:docMk/>
            <pc:sldMk cId="1036485736" sldId="265"/>
            <ac:graphicFrameMk id="5" creationId="{FA91A05F-5F2B-DD22-BF17-19619EE2BDDE}"/>
          </ac:graphicFrameMkLst>
        </pc:graphicFrameChg>
      </pc:sldChg>
      <pc:sldChg chg="addSp delSp modSp mod modNotesTx">
        <pc:chgData name="Maryam Sabt" userId="f65587c4-2eea-4db3-a0f3-13d6be14e71f" providerId="ADAL" clId="{A4289239-128A-4137-81E4-4A543342C0FB}" dt="2024-09-12T10:58:19.386" v="795" actId="20577"/>
        <pc:sldMkLst>
          <pc:docMk/>
          <pc:sldMk cId="565987028" sldId="266"/>
        </pc:sldMkLst>
        <pc:spChg chg="del mod">
          <ac:chgData name="Maryam Sabt" userId="f65587c4-2eea-4db3-a0f3-13d6be14e71f" providerId="ADAL" clId="{A4289239-128A-4137-81E4-4A543342C0FB}" dt="2024-09-12T07:06:04.919" v="158" actId="478"/>
          <ac:spMkLst>
            <pc:docMk/>
            <pc:sldMk cId="565987028" sldId="266"/>
            <ac:spMk id="2" creationId="{CAB2A929-B9D8-0BB3-E165-4D4DFEF0941D}"/>
          </ac:spMkLst>
        </pc:spChg>
        <pc:spChg chg="add del mod">
          <ac:chgData name="Maryam Sabt" userId="f65587c4-2eea-4db3-a0f3-13d6be14e71f" providerId="ADAL" clId="{A4289239-128A-4137-81E4-4A543342C0FB}" dt="2024-09-12T07:06:07.036" v="159" actId="478"/>
          <ac:spMkLst>
            <pc:docMk/>
            <pc:sldMk cId="565987028" sldId="266"/>
            <ac:spMk id="5" creationId="{A0D45BD6-AEDC-6864-EEC5-873CAE3993BC}"/>
          </ac:spMkLst>
        </pc:spChg>
        <pc:spChg chg="add mod">
          <ac:chgData name="Maryam Sabt" userId="f65587c4-2eea-4db3-a0f3-13d6be14e71f" providerId="ADAL" clId="{A4289239-128A-4137-81E4-4A543342C0FB}" dt="2024-09-12T07:06:08.535" v="160"/>
          <ac:spMkLst>
            <pc:docMk/>
            <pc:sldMk cId="565987028" sldId="266"/>
            <ac:spMk id="6" creationId="{B12C9787-31B0-8706-50EA-54EA300F73D1}"/>
          </ac:spMkLst>
        </pc:spChg>
        <pc:spChg chg="mod">
          <ac:chgData name="Maryam Sabt" userId="f65587c4-2eea-4db3-a0f3-13d6be14e71f" providerId="ADAL" clId="{A4289239-128A-4137-81E4-4A543342C0FB}" dt="2024-09-12T09:05:30.225" v="336" actId="1038"/>
          <ac:spMkLst>
            <pc:docMk/>
            <pc:sldMk cId="565987028" sldId="266"/>
            <ac:spMk id="14" creationId="{3011F385-CD2C-EBC1-4028-99455598A469}"/>
          </ac:spMkLst>
        </pc:spChg>
        <pc:graphicFrameChg chg="mod">
          <ac:chgData name="Maryam Sabt" userId="f65587c4-2eea-4db3-a0f3-13d6be14e71f" providerId="ADAL" clId="{A4289239-128A-4137-81E4-4A543342C0FB}" dt="2024-09-12T09:57:16.072" v="532" actId="113"/>
          <ac:graphicFrameMkLst>
            <pc:docMk/>
            <pc:sldMk cId="565987028" sldId="266"/>
            <ac:graphicFrameMk id="3" creationId="{E28ABD7B-CE1C-2D38-527A-F85D3E3752A8}"/>
          </ac:graphicFrameMkLst>
        </pc:graphicFrameChg>
      </pc:sldChg>
      <pc:sldChg chg="modSp mod modNotesTx">
        <pc:chgData name="Maryam Sabt" userId="f65587c4-2eea-4db3-a0f3-13d6be14e71f" providerId="ADAL" clId="{A4289239-128A-4137-81E4-4A543342C0FB}" dt="2024-09-12T10:58:57.180" v="796" actId="20577"/>
        <pc:sldMkLst>
          <pc:docMk/>
          <pc:sldMk cId="90760970" sldId="267"/>
        </pc:sldMkLst>
        <pc:spChg chg="mod">
          <ac:chgData name="Maryam Sabt" userId="f65587c4-2eea-4db3-a0f3-13d6be14e71f" providerId="ADAL" clId="{A4289239-128A-4137-81E4-4A543342C0FB}" dt="2024-09-12T07:05:30.710" v="157" actId="121"/>
          <ac:spMkLst>
            <pc:docMk/>
            <pc:sldMk cId="90760970" sldId="267"/>
            <ac:spMk id="2" creationId="{AA5D0DA2-20DD-F8C3-454D-9D4C108FA44B}"/>
          </ac:spMkLst>
        </pc:spChg>
        <pc:graphicFrameChg chg="mod">
          <ac:chgData name="Maryam Sabt" userId="f65587c4-2eea-4db3-a0f3-13d6be14e71f" providerId="ADAL" clId="{A4289239-128A-4137-81E4-4A543342C0FB}" dt="2024-09-12T09:57:22.036" v="533" actId="113"/>
          <ac:graphicFrameMkLst>
            <pc:docMk/>
            <pc:sldMk cId="90760970" sldId="267"/>
            <ac:graphicFrameMk id="3" creationId="{DF533180-DE94-30AF-79A2-E671DFB3D00F}"/>
          </ac:graphicFrameMkLst>
        </pc:graphicFrameChg>
      </pc:sldChg>
      <pc:sldChg chg="modSp mod modNotesTx">
        <pc:chgData name="Maryam Sabt" userId="f65587c4-2eea-4db3-a0f3-13d6be14e71f" providerId="ADAL" clId="{A4289239-128A-4137-81E4-4A543342C0FB}" dt="2024-09-12T08:54:41.013" v="223" actId="2711"/>
        <pc:sldMkLst>
          <pc:docMk/>
          <pc:sldMk cId="3585691427" sldId="268"/>
        </pc:sldMkLst>
        <pc:picChg chg="mod">
          <ac:chgData name="Maryam Sabt" userId="f65587c4-2eea-4db3-a0f3-13d6be14e71f" providerId="ADAL" clId="{A4289239-128A-4137-81E4-4A543342C0FB}" dt="2024-09-12T08:53:00.095" v="218" actId="1362"/>
          <ac:picMkLst>
            <pc:docMk/>
            <pc:sldMk cId="3585691427" sldId="268"/>
            <ac:picMk id="4" creationId="{030B14D8-6F82-02F5-E779-97B03200C8B4}"/>
          </ac:picMkLst>
        </pc:picChg>
      </pc:sldChg>
      <pc:sldChg chg="modSp mod modNotesTx">
        <pc:chgData name="Maryam Sabt" userId="f65587c4-2eea-4db3-a0f3-13d6be14e71f" providerId="ADAL" clId="{A4289239-128A-4137-81E4-4A543342C0FB}" dt="2024-09-12T11:00:10.726" v="797" actId="20577"/>
        <pc:sldMkLst>
          <pc:docMk/>
          <pc:sldMk cId="1232389901" sldId="269"/>
        </pc:sldMkLst>
        <pc:spChg chg="mod">
          <ac:chgData name="Maryam Sabt" userId="f65587c4-2eea-4db3-a0f3-13d6be14e71f" providerId="ADAL" clId="{A4289239-128A-4137-81E4-4A543342C0FB}" dt="2024-09-12T08:51:31.044" v="217" actId="122"/>
          <ac:spMkLst>
            <pc:docMk/>
            <pc:sldMk cId="1232389901" sldId="269"/>
            <ac:spMk id="2" creationId="{88CA1FDC-8D3F-5CDD-6FA3-C2E073910A62}"/>
          </ac:spMkLst>
        </pc:spChg>
      </pc:sldChg>
      <pc:sldChg chg="modSp mod modNotesTx">
        <pc:chgData name="Maryam Sabt" userId="f65587c4-2eea-4db3-a0f3-13d6be14e71f" providerId="ADAL" clId="{A4289239-128A-4137-81E4-4A543342C0FB}" dt="2024-09-12T09:09:34.047" v="383" actId="782"/>
        <pc:sldMkLst>
          <pc:docMk/>
          <pc:sldMk cId="2422724000" sldId="279"/>
        </pc:sldMkLst>
        <pc:spChg chg="mod">
          <ac:chgData name="Maryam Sabt" userId="f65587c4-2eea-4db3-a0f3-13d6be14e71f" providerId="ADAL" clId="{A4289239-128A-4137-81E4-4A543342C0FB}" dt="2024-09-12T09:09:20.614" v="381" actId="20577"/>
          <ac:spMkLst>
            <pc:docMk/>
            <pc:sldMk cId="2422724000" sldId="279"/>
            <ac:spMk id="4" creationId="{5D0BE376-F767-ADD7-5887-CACA79D06525}"/>
          </ac:spMkLst>
        </pc:spChg>
      </pc:sldChg>
      <pc:sldChg chg="addSp delSp modSp mod modNotesTx">
        <pc:chgData name="Maryam Sabt" userId="f65587c4-2eea-4db3-a0f3-13d6be14e71f" providerId="ADAL" clId="{A4289239-128A-4137-81E4-4A543342C0FB}" dt="2024-09-12T10:42:35.045" v="547" actId="2711"/>
        <pc:sldMkLst>
          <pc:docMk/>
          <pc:sldMk cId="3603444914" sldId="280"/>
        </pc:sldMkLst>
        <pc:spChg chg="mod">
          <ac:chgData name="Maryam Sabt" userId="f65587c4-2eea-4db3-a0f3-13d6be14e71f" providerId="ADAL" clId="{A4289239-128A-4137-81E4-4A543342C0FB}" dt="2024-09-12T07:08:59.855" v="182" actId="1038"/>
          <ac:spMkLst>
            <pc:docMk/>
            <pc:sldMk cId="3603444914" sldId="280"/>
            <ac:spMk id="3" creationId="{2F64016F-2929-2CAF-A8C3-31AB4EA346F3}"/>
          </ac:spMkLst>
        </pc:spChg>
        <pc:spChg chg="mod">
          <ac:chgData name="Maryam Sabt" userId="f65587c4-2eea-4db3-a0f3-13d6be14e71f" providerId="ADAL" clId="{A4289239-128A-4137-81E4-4A543342C0FB}" dt="2024-09-12T09:17:58.237" v="430" actId="1036"/>
          <ac:spMkLst>
            <pc:docMk/>
            <pc:sldMk cId="3603444914" sldId="280"/>
            <ac:spMk id="9" creationId="{0A1120F6-8CAB-7F7D-7BC1-7E52BFFE65A7}"/>
          </ac:spMkLst>
        </pc:spChg>
        <pc:spChg chg="mod">
          <ac:chgData name="Maryam Sabt" userId="f65587c4-2eea-4db3-a0f3-13d6be14e71f" providerId="ADAL" clId="{A4289239-128A-4137-81E4-4A543342C0FB}" dt="2024-09-12T09:20:04.194" v="433" actId="14100"/>
          <ac:spMkLst>
            <pc:docMk/>
            <pc:sldMk cId="3603444914" sldId="280"/>
            <ac:spMk id="10" creationId="{975324C7-44B6-1791-7621-F543067237D8}"/>
          </ac:spMkLst>
        </pc:spChg>
        <pc:spChg chg="mod">
          <ac:chgData name="Maryam Sabt" userId="f65587c4-2eea-4db3-a0f3-13d6be14e71f" providerId="ADAL" clId="{A4289239-128A-4137-81E4-4A543342C0FB}" dt="2024-09-12T09:17:58.237" v="430" actId="1036"/>
          <ac:spMkLst>
            <pc:docMk/>
            <pc:sldMk cId="3603444914" sldId="280"/>
            <ac:spMk id="11" creationId="{47706F0C-9F89-5DD4-1FB1-B46F568F8AB1}"/>
          </ac:spMkLst>
        </pc:spChg>
        <pc:picChg chg="add del mod">
          <ac:chgData name="Maryam Sabt" userId="f65587c4-2eea-4db3-a0f3-13d6be14e71f" providerId="ADAL" clId="{A4289239-128A-4137-81E4-4A543342C0FB}" dt="2024-09-12T06:29:25.022" v="13" actId="478"/>
          <ac:picMkLst>
            <pc:docMk/>
            <pc:sldMk cId="3603444914" sldId="280"/>
            <ac:picMk id="4" creationId="{7E206144-BAEF-EB48-A9C6-41E288BA6185}"/>
          </ac:picMkLst>
        </pc:picChg>
        <pc:picChg chg="del mod">
          <ac:chgData name="Maryam Sabt" userId="f65587c4-2eea-4db3-a0f3-13d6be14e71f" providerId="ADAL" clId="{A4289239-128A-4137-81E4-4A543342C0FB}" dt="2024-09-12T09:16:20.561" v="397" actId="478"/>
          <ac:picMkLst>
            <pc:docMk/>
            <pc:sldMk cId="3603444914" sldId="280"/>
            <ac:picMk id="6" creationId="{7FDFFA39-B846-8D40-2F2A-AB8E0BBA04E4}"/>
          </ac:picMkLst>
        </pc:picChg>
        <pc:picChg chg="del mod">
          <ac:chgData name="Maryam Sabt" userId="f65587c4-2eea-4db3-a0f3-13d6be14e71f" providerId="ADAL" clId="{A4289239-128A-4137-81E4-4A543342C0FB}" dt="2024-09-12T09:16:37.647" v="402" actId="478"/>
          <ac:picMkLst>
            <pc:docMk/>
            <pc:sldMk cId="3603444914" sldId="280"/>
            <ac:picMk id="7" creationId="{6DFC7CE4-9771-839A-ED50-8A5C7136BAD3}"/>
          </ac:picMkLst>
        </pc:picChg>
        <pc:picChg chg="del mod">
          <ac:chgData name="Maryam Sabt" userId="f65587c4-2eea-4db3-a0f3-13d6be14e71f" providerId="ADAL" clId="{A4289239-128A-4137-81E4-4A543342C0FB}" dt="2024-09-12T09:16:38.793" v="403" actId="478"/>
          <ac:picMkLst>
            <pc:docMk/>
            <pc:sldMk cId="3603444914" sldId="280"/>
            <ac:picMk id="8" creationId="{EBFFBE23-B3B7-B19E-0DE8-3A44FD973541}"/>
          </ac:picMkLst>
        </pc:picChg>
        <pc:picChg chg="add del mod modCrop">
          <ac:chgData name="Maryam Sabt" userId="f65587c4-2eea-4db3-a0f3-13d6be14e71f" providerId="ADAL" clId="{A4289239-128A-4137-81E4-4A543342C0FB}" dt="2024-09-12T09:16:04.703" v="389" actId="478"/>
          <ac:picMkLst>
            <pc:docMk/>
            <pc:sldMk cId="3603444914" sldId="280"/>
            <ac:picMk id="13" creationId="{A872495E-C528-833B-36E1-CA5C92150B67}"/>
          </ac:picMkLst>
        </pc:picChg>
        <pc:picChg chg="add del mod">
          <ac:chgData name="Maryam Sabt" userId="f65587c4-2eea-4db3-a0f3-13d6be14e71f" providerId="ADAL" clId="{A4289239-128A-4137-81E4-4A543342C0FB}" dt="2024-09-12T09:16:07.091" v="391" actId="478"/>
          <ac:picMkLst>
            <pc:docMk/>
            <pc:sldMk cId="3603444914" sldId="280"/>
            <ac:picMk id="15" creationId="{CDCF18A6-59B6-45B8-35DE-FC610D7A83F0}"/>
          </ac:picMkLst>
        </pc:picChg>
        <pc:picChg chg="add mod">
          <ac:chgData name="Maryam Sabt" userId="f65587c4-2eea-4db3-a0f3-13d6be14e71f" providerId="ADAL" clId="{A4289239-128A-4137-81E4-4A543342C0FB}" dt="2024-09-12T09:17:58.237" v="430" actId="1036"/>
          <ac:picMkLst>
            <pc:docMk/>
            <pc:sldMk cId="3603444914" sldId="280"/>
            <ac:picMk id="17" creationId="{5DF9251E-998A-542C-3200-4BE507056364}"/>
          </ac:picMkLst>
        </pc:picChg>
        <pc:picChg chg="add mod">
          <ac:chgData name="Maryam Sabt" userId="f65587c4-2eea-4db3-a0f3-13d6be14e71f" providerId="ADAL" clId="{A4289239-128A-4137-81E4-4A543342C0FB}" dt="2024-09-12T09:17:58.237" v="430" actId="1036"/>
          <ac:picMkLst>
            <pc:docMk/>
            <pc:sldMk cId="3603444914" sldId="280"/>
            <ac:picMk id="18" creationId="{3F3651E4-5FAF-A22D-9C92-4F726645BC16}"/>
          </ac:picMkLst>
        </pc:picChg>
        <pc:picChg chg="add mod">
          <ac:chgData name="Maryam Sabt" userId="f65587c4-2eea-4db3-a0f3-13d6be14e71f" providerId="ADAL" clId="{A4289239-128A-4137-81E4-4A543342C0FB}" dt="2024-09-12T09:17:58.237" v="430" actId="1036"/>
          <ac:picMkLst>
            <pc:docMk/>
            <pc:sldMk cId="3603444914" sldId="280"/>
            <ac:picMk id="19" creationId="{DD77DE36-8B30-EF08-5C63-244CFA0CA1A0}"/>
          </ac:picMkLst>
        </pc:picChg>
      </pc:sldChg>
      <pc:sldChg chg="addSp delSp modSp mod modNotesTx">
        <pc:chgData name="Maryam Sabt" userId="f65587c4-2eea-4db3-a0f3-13d6be14e71f" providerId="ADAL" clId="{A4289239-128A-4137-81E4-4A543342C0FB}" dt="2024-09-12T10:51:28.038" v="622" actId="20577"/>
        <pc:sldMkLst>
          <pc:docMk/>
          <pc:sldMk cId="955955918" sldId="282"/>
        </pc:sldMkLst>
        <pc:spChg chg="del mod">
          <ac:chgData name="Maryam Sabt" userId="f65587c4-2eea-4db3-a0f3-13d6be14e71f" providerId="ADAL" clId="{A4289239-128A-4137-81E4-4A543342C0FB}" dt="2024-09-12T07:06:43.884" v="165" actId="478"/>
          <ac:spMkLst>
            <pc:docMk/>
            <pc:sldMk cId="955955918" sldId="282"/>
            <ac:spMk id="2" creationId="{FB33C7E4-B6A0-0B97-7726-2374A96BA7B6}"/>
          </ac:spMkLst>
        </pc:spChg>
        <pc:spChg chg="mod">
          <ac:chgData name="Maryam Sabt" userId="f65587c4-2eea-4db3-a0f3-13d6be14e71f" providerId="ADAL" clId="{A4289239-128A-4137-81E4-4A543342C0FB}" dt="2024-09-12T09:07:42.777" v="352" actId="208"/>
          <ac:spMkLst>
            <pc:docMk/>
            <pc:sldMk cId="955955918" sldId="282"/>
            <ac:spMk id="5" creationId="{51E95BB2-7FE4-B2E6-6234-4F541BD2459F}"/>
          </ac:spMkLst>
        </pc:spChg>
        <pc:spChg chg="mod">
          <ac:chgData name="Maryam Sabt" userId="f65587c4-2eea-4db3-a0f3-13d6be14e71f" providerId="ADAL" clId="{A4289239-128A-4137-81E4-4A543342C0FB}" dt="2024-09-12T09:07:07.379" v="351" actId="207"/>
          <ac:spMkLst>
            <pc:docMk/>
            <pc:sldMk cId="955955918" sldId="282"/>
            <ac:spMk id="7" creationId="{9AF1D3AD-15B7-E5EF-653D-C0F879F9C967}"/>
          </ac:spMkLst>
        </pc:spChg>
        <pc:spChg chg="mod">
          <ac:chgData name="Maryam Sabt" userId="f65587c4-2eea-4db3-a0f3-13d6be14e71f" providerId="ADAL" clId="{A4289239-128A-4137-81E4-4A543342C0FB}" dt="2024-09-12T09:07:48.511" v="353" actId="208"/>
          <ac:spMkLst>
            <pc:docMk/>
            <pc:sldMk cId="955955918" sldId="282"/>
            <ac:spMk id="9" creationId="{0BADBC97-D910-66DA-10CF-58A2375C76D2}"/>
          </ac:spMkLst>
        </pc:spChg>
        <pc:spChg chg="mod">
          <ac:chgData name="Maryam Sabt" userId="f65587c4-2eea-4db3-a0f3-13d6be14e71f" providerId="ADAL" clId="{A4289239-128A-4137-81E4-4A543342C0FB}" dt="2024-09-12T09:06:46.892" v="348" actId="208"/>
          <ac:spMkLst>
            <pc:docMk/>
            <pc:sldMk cId="955955918" sldId="282"/>
            <ac:spMk id="11" creationId="{370CEA2D-A3C8-A2EB-3681-A54D800E9759}"/>
          </ac:spMkLst>
        </pc:spChg>
        <pc:spChg chg="mod">
          <ac:chgData name="Maryam Sabt" userId="f65587c4-2eea-4db3-a0f3-13d6be14e71f" providerId="ADAL" clId="{A4289239-128A-4137-81E4-4A543342C0FB}" dt="2024-09-12T09:07:53.546" v="354" actId="208"/>
          <ac:spMkLst>
            <pc:docMk/>
            <pc:sldMk cId="955955918" sldId="282"/>
            <ac:spMk id="13" creationId="{5F15B9F1-6C5A-37CF-ED1B-36D0205F0026}"/>
          </ac:spMkLst>
        </pc:spChg>
        <pc:spChg chg="mod">
          <ac:chgData name="Maryam Sabt" userId="f65587c4-2eea-4db3-a0f3-13d6be14e71f" providerId="ADAL" clId="{A4289239-128A-4137-81E4-4A543342C0FB}" dt="2024-09-12T09:06:24.146" v="342" actId="208"/>
          <ac:spMkLst>
            <pc:docMk/>
            <pc:sldMk cId="955955918" sldId="282"/>
            <ac:spMk id="15" creationId="{1E3DCC0F-6CA5-E12F-F555-0E7983BC607D}"/>
          </ac:spMkLst>
        </pc:spChg>
        <pc:spChg chg="mod">
          <ac:chgData name="Maryam Sabt" userId="f65587c4-2eea-4db3-a0f3-13d6be14e71f" providerId="ADAL" clId="{A4289239-128A-4137-81E4-4A543342C0FB}" dt="2024-09-12T09:06:42.317" v="346" actId="207"/>
          <ac:spMkLst>
            <pc:docMk/>
            <pc:sldMk cId="955955918" sldId="282"/>
            <ac:spMk id="20" creationId="{F57D2FA3-FE7D-3A8E-DC90-A07BDCCBE683}"/>
          </ac:spMkLst>
        </pc:spChg>
        <pc:spChg chg="mod">
          <ac:chgData name="Maryam Sabt" userId="f65587c4-2eea-4db3-a0f3-13d6be14e71f" providerId="ADAL" clId="{A4289239-128A-4137-81E4-4A543342C0FB}" dt="2024-09-12T09:06:50.377" v="350" actId="207"/>
          <ac:spMkLst>
            <pc:docMk/>
            <pc:sldMk cId="955955918" sldId="282"/>
            <ac:spMk id="21" creationId="{CCE0F5DB-0942-B9E1-8DEE-E9DAA66FA54D}"/>
          </ac:spMkLst>
        </pc:spChg>
        <pc:spChg chg="add del mod">
          <ac:chgData name="Maryam Sabt" userId="f65587c4-2eea-4db3-a0f3-13d6be14e71f" providerId="ADAL" clId="{A4289239-128A-4137-81E4-4A543342C0FB}" dt="2024-09-12T07:06:46.921" v="166" actId="478"/>
          <ac:spMkLst>
            <pc:docMk/>
            <pc:sldMk cId="955955918" sldId="282"/>
            <ac:spMk id="23" creationId="{A4746012-43C6-3FC3-50B1-F52A09240CE1}"/>
          </ac:spMkLst>
        </pc:spChg>
        <pc:spChg chg="add mod">
          <ac:chgData name="Maryam Sabt" userId="f65587c4-2eea-4db3-a0f3-13d6be14e71f" providerId="ADAL" clId="{A4289239-128A-4137-81E4-4A543342C0FB}" dt="2024-09-12T07:06:48.220" v="167"/>
          <ac:spMkLst>
            <pc:docMk/>
            <pc:sldMk cId="955955918" sldId="282"/>
            <ac:spMk id="24" creationId="{79C382D7-915F-AEA7-5DE8-40D7B9FCDAC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D6A470-8F5B-439E-8DDE-BF81B97793DA}" type="doc">
      <dgm:prSet loTypeId="urn:microsoft.com/office/officeart/2008/layout/AlternatingHexagons" loCatId="list" qsTypeId="urn:microsoft.com/office/officeart/2005/8/quickstyle/simple5" qsCatId="simple" csTypeId="urn:microsoft.com/office/officeart/2005/8/colors/accent0_3" csCatId="mainScheme" phldr="1"/>
      <dgm:spPr/>
      <dgm:t>
        <a:bodyPr/>
        <a:lstStyle/>
        <a:p>
          <a:endParaRPr lang="en-US"/>
        </a:p>
      </dgm:t>
    </dgm:pt>
    <dgm:pt modelId="{48822075-5ACD-4B78-BC50-95ABEF0CDCDC}">
      <dgm:prSet custT="1"/>
      <dgm:spPr>
        <a:solidFill>
          <a:schemeClr val="bg1"/>
        </a:solidFill>
        <a:ln>
          <a:solidFill>
            <a:srgbClr val="1C4679"/>
          </a:solidFill>
        </a:ln>
      </dgm:spPr>
      <dgm:t>
        <a:bodyPr/>
        <a:lstStyle/>
        <a:p>
          <a:r>
            <a:rPr lang="ar-BH" sz="800" b="1" dirty="0">
              <a:solidFill>
                <a:srgbClr val="4A4A4A"/>
              </a:solidFill>
              <a:latin typeface="Graphik Arabic Regular" pitchFamily="2" charset="-78"/>
              <a:cs typeface="Graphik Arabic Regular" pitchFamily="2" charset="-78"/>
            </a:rPr>
            <a:t>خطط الدروس</a:t>
          </a:r>
          <a:endParaRPr lang="en-US" sz="800" b="1" dirty="0">
            <a:solidFill>
              <a:srgbClr val="4A4A4A"/>
            </a:solidFill>
            <a:latin typeface="Graphik Arabic Regular" pitchFamily="2" charset="-78"/>
            <a:cs typeface="Graphik Arabic Regular" pitchFamily="2" charset="-78"/>
          </a:endParaRPr>
        </a:p>
      </dgm:t>
    </dgm:pt>
    <dgm:pt modelId="{CEB15277-173B-40F5-9020-8F9302A83FB1}" type="parTrans" cxnId="{F975AD83-B881-4B66-898D-8C92586892D1}">
      <dgm:prSet/>
      <dgm:spPr/>
      <dgm:t>
        <a:bodyPr/>
        <a:lstStyle/>
        <a:p>
          <a:endParaRPr lang="en-US" sz="800" b="1">
            <a:solidFill>
              <a:srgbClr val="4A4A4A"/>
            </a:solidFill>
            <a:latin typeface="Graphik Arabic Regular" pitchFamily="2" charset="-78"/>
            <a:cs typeface="Graphik Arabic Regular" pitchFamily="2" charset="-78"/>
          </a:endParaRPr>
        </a:p>
      </dgm:t>
    </dgm:pt>
    <dgm:pt modelId="{457C5626-DA1A-4CEB-82E9-838305943FF4}" type="sibTrans" cxnId="{F975AD83-B881-4B66-898D-8C92586892D1}">
      <dgm:prSet custT="1"/>
      <dgm:spPr>
        <a:solidFill>
          <a:schemeClr val="bg1"/>
        </a:solidFill>
        <a:ln>
          <a:solidFill>
            <a:srgbClr val="1C4679"/>
          </a:solidFill>
        </a:ln>
      </dgm:spPr>
      <dgm:t>
        <a:bodyPr/>
        <a:lstStyle/>
        <a:p>
          <a:r>
            <a:rPr lang="ar-BH" sz="800" b="1" dirty="0">
              <a:solidFill>
                <a:srgbClr val="4A4A4A"/>
              </a:solidFill>
              <a:latin typeface="Graphik Arabic Regular" pitchFamily="2" charset="-78"/>
              <a:cs typeface="Graphik Arabic Regular" pitchFamily="2" charset="-78"/>
            </a:rPr>
            <a:t>المواقف التعليمية</a:t>
          </a:r>
          <a:endParaRPr lang="en-US" sz="800" b="1" dirty="0">
            <a:solidFill>
              <a:srgbClr val="4A4A4A"/>
            </a:solidFill>
            <a:latin typeface="Graphik Arabic Regular" pitchFamily="2" charset="-78"/>
            <a:cs typeface="Graphik Arabic Regular" pitchFamily="2" charset="-78"/>
          </a:endParaRPr>
        </a:p>
      </dgm:t>
    </dgm:pt>
    <dgm:pt modelId="{38BDAC87-ABF4-4969-B133-D3351D127061}">
      <dgm:prSet custT="1"/>
      <dgm:spPr>
        <a:solidFill>
          <a:schemeClr val="bg1"/>
        </a:solidFill>
        <a:ln>
          <a:solidFill>
            <a:srgbClr val="1C4679"/>
          </a:solidFill>
        </a:ln>
      </dgm:spPr>
      <dgm:t>
        <a:bodyPr/>
        <a:lstStyle/>
        <a:p>
          <a:r>
            <a:rPr lang="ar-BH" sz="800" b="1" dirty="0">
              <a:solidFill>
                <a:srgbClr val="4A4A4A"/>
              </a:solidFill>
              <a:latin typeface="Graphik Arabic Regular" pitchFamily="2" charset="-78"/>
              <a:cs typeface="Graphik Arabic Regular" pitchFamily="2" charset="-78"/>
            </a:rPr>
            <a:t>الموارد التعليمية والتكنولوجية</a:t>
          </a:r>
          <a:endParaRPr lang="en-US" sz="800" b="1" dirty="0">
            <a:solidFill>
              <a:srgbClr val="4A4A4A"/>
            </a:solidFill>
            <a:latin typeface="Graphik Arabic Regular" pitchFamily="2" charset="-78"/>
            <a:cs typeface="Graphik Arabic Regular" pitchFamily="2" charset="-78"/>
          </a:endParaRPr>
        </a:p>
      </dgm:t>
    </dgm:pt>
    <dgm:pt modelId="{93DE1C6B-39B6-433D-AAB7-0202AFAF4C8F}" type="parTrans" cxnId="{E6C4AA79-5E65-454D-90C9-2E9555FCC374}">
      <dgm:prSet/>
      <dgm:spPr/>
      <dgm:t>
        <a:bodyPr/>
        <a:lstStyle/>
        <a:p>
          <a:endParaRPr lang="en-US" sz="800" b="1">
            <a:solidFill>
              <a:srgbClr val="4A4A4A"/>
            </a:solidFill>
            <a:latin typeface="Graphik Arabic Regular" pitchFamily="2" charset="-78"/>
            <a:cs typeface="Graphik Arabic Regular" pitchFamily="2" charset="-78"/>
          </a:endParaRPr>
        </a:p>
      </dgm:t>
    </dgm:pt>
    <dgm:pt modelId="{017C1333-D75A-4110-8061-EB8883FBDCF3}" type="sibTrans" cxnId="{E6C4AA79-5E65-454D-90C9-2E9555FCC374}">
      <dgm:prSet custT="1"/>
      <dgm:spPr>
        <a:solidFill>
          <a:schemeClr val="bg1"/>
        </a:solidFill>
        <a:ln>
          <a:solidFill>
            <a:srgbClr val="1C4679"/>
          </a:solidFill>
        </a:ln>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ar-BH" sz="800" b="1" dirty="0">
              <a:solidFill>
                <a:srgbClr val="4A4A4A"/>
              </a:solidFill>
              <a:latin typeface="Graphik Arabic Regular" pitchFamily="2" charset="-78"/>
              <a:cs typeface="Graphik Arabic Regular" pitchFamily="2" charset="-78"/>
            </a:rPr>
            <a:t>الإدارة الصفية</a:t>
          </a:r>
          <a:endParaRPr lang="en-US" sz="800" b="1" dirty="0">
            <a:solidFill>
              <a:srgbClr val="4A4A4A"/>
            </a:solidFill>
            <a:latin typeface="Graphik Arabic Regular" pitchFamily="2" charset="-78"/>
            <a:cs typeface="Graphik Arabic Regular" pitchFamily="2" charset="-78"/>
          </a:endParaRPr>
        </a:p>
      </dgm:t>
    </dgm:pt>
    <dgm:pt modelId="{C1709780-BDD8-476E-A33D-E962B685E0F6}">
      <dgm:prSet custT="1"/>
      <dgm:spPr>
        <a:solidFill>
          <a:schemeClr val="bg1"/>
        </a:solidFill>
        <a:ln>
          <a:solidFill>
            <a:srgbClr val="1C4679"/>
          </a:solidFill>
        </a:ln>
      </dgm:spPr>
      <dgm:t>
        <a:bodyPr/>
        <a:lstStyle/>
        <a:p>
          <a:r>
            <a:rPr lang="ar-BH" sz="800" b="1" dirty="0">
              <a:solidFill>
                <a:srgbClr val="4A4A4A"/>
              </a:solidFill>
              <a:latin typeface="Graphik Arabic Regular" pitchFamily="2" charset="-78"/>
              <a:cs typeface="Graphik Arabic Regular" pitchFamily="2" charset="-78"/>
            </a:rPr>
            <a:t>استطلاع الرأي</a:t>
          </a:r>
          <a:endParaRPr lang="en-US" sz="800" b="1" dirty="0">
            <a:solidFill>
              <a:srgbClr val="4A4A4A"/>
            </a:solidFill>
            <a:latin typeface="Graphik Arabic Regular" pitchFamily="2" charset="-78"/>
            <a:cs typeface="Graphik Arabic Regular" pitchFamily="2" charset="-78"/>
          </a:endParaRPr>
        </a:p>
      </dgm:t>
    </dgm:pt>
    <dgm:pt modelId="{36914E63-DE05-4744-8C4D-0A167301A9D4}" type="parTrans" cxnId="{0093D3C1-EA39-4C61-AD45-0E601192B461}">
      <dgm:prSet/>
      <dgm:spPr/>
      <dgm:t>
        <a:bodyPr/>
        <a:lstStyle/>
        <a:p>
          <a:endParaRPr lang="en-US" sz="800" b="1">
            <a:solidFill>
              <a:srgbClr val="4A4A4A"/>
            </a:solidFill>
            <a:latin typeface="Graphik Arabic Regular" pitchFamily="2" charset="-78"/>
            <a:cs typeface="Graphik Arabic Regular" pitchFamily="2" charset="-78"/>
          </a:endParaRPr>
        </a:p>
      </dgm:t>
    </dgm:pt>
    <dgm:pt modelId="{3D8DBA44-A558-4626-B8E0-FF7A65079A90}" type="sibTrans" cxnId="{0093D3C1-EA39-4C61-AD45-0E601192B461}">
      <dgm:prSet custT="1"/>
      <dgm:spPr>
        <a:solidFill>
          <a:schemeClr val="bg1"/>
        </a:solidFill>
        <a:ln>
          <a:solidFill>
            <a:srgbClr val="1C4679"/>
          </a:solidFill>
        </a:ln>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ar-BH" sz="800" b="1" dirty="0">
              <a:solidFill>
                <a:srgbClr val="4A4A4A"/>
              </a:solidFill>
              <a:latin typeface="Graphik Arabic Regular" pitchFamily="2" charset="-78"/>
              <a:cs typeface="Graphik Arabic Regular" pitchFamily="2" charset="-78"/>
            </a:rPr>
            <a:t>فاعلية برامج الدعم الأكاديمي</a:t>
          </a:r>
          <a:endParaRPr lang="en-US" sz="800" b="1" dirty="0">
            <a:solidFill>
              <a:srgbClr val="4A4A4A"/>
            </a:solidFill>
            <a:latin typeface="Graphik Arabic Regular" pitchFamily="2" charset="-78"/>
            <a:cs typeface="Graphik Arabic Regular" pitchFamily="2" charset="-78"/>
          </a:endParaRPr>
        </a:p>
      </dgm:t>
    </dgm:pt>
    <dgm:pt modelId="{F6D6BA56-0DBE-4772-BBDB-BC06B7F9C234}">
      <dgm:prSet custT="1"/>
      <dgm:spPr>
        <a:solidFill>
          <a:schemeClr val="bg1"/>
        </a:solidFill>
        <a:ln>
          <a:solidFill>
            <a:srgbClr val="1C4679"/>
          </a:solidFill>
        </a:ln>
      </dgm:spPr>
      <dgm:t>
        <a:bodyPr/>
        <a:lstStyle/>
        <a:p>
          <a:r>
            <a:rPr lang="ar-BH" sz="800" b="1" dirty="0">
              <a:solidFill>
                <a:srgbClr val="4A4A4A"/>
              </a:solidFill>
              <a:latin typeface="Graphik Arabic Regular" pitchFamily="2" charset="-78"/>
              <a:cs typeface="Graphik Arabic Regular" pitchFamily="2" charset="-78"/>
            </a:rPr>
            <a:t>أعمال الطلبة</a:t>
          </a:r>
          <a:endParaRPr lang="en-US" sz="800" b="1" dirty="0">
            <a:solidFill>
              <a:srgbClr val="4A4A4A"/>
            </a:solidFill>
            <a:latin typeface="Graphik Arabic Regular" pitchFamily="2" charset="-78"/>
            <a:cs typeface="Graphik Arabic Regular" pitchFamily="2" charset="-78"/>
          </a:endParaRPr>
        </a:p>
      </dgm:t>
    </dgm:pt>
    <dgm:pt modelId="{527424C7-8B63-426F-8C36-29F3073A65C9}" type="parTrans" cxnId="{827CE284-4A7E-420F-9BF4-BECCA59AA99C}">
      <dgm:prSet/>
      <dgm:spPr/>
      <dgm:t>
        <a:bodyPr/>
        <a:lstStyle/>
        <a:p>
          <a:endParaRPr lang="en-US" sz="800" b="1">
            <a:solidFill>
              <a:srgbClr val="4A4A4A"/>
            </a:solidFill>
            <a:latin typeface="Graphik Arabic Regular" pitchFamily="2" charset="-78"/>
            <a:cs typeface="Graphik Arabic Regular" pitchFamily="2" charset="-78"/>
          </a:endParaRPr>
        </a:p>
      </dgm:t>
    </dgm:pt>
    <dgm:pt modelId="{29CBB040-17DC-46BA-B2AC-3EDED07C6662}" type="sibTrans" cxnId="{827CE284-4A7E-420F-9BF4-BECCA59AA99C}">
      <dgm:prSet custT="1"/>
      <dgm:spPr>
        <a:solidFill>
          <a:schemeClr val="bg1"/>
        </a:solidFill>
        <a:ln>
          <a:solidFill>
            <a:srgbClr val="1C4679"/>
          </a:solidFill>
        </a:ln>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ar-BH" sz="800" b="1" dirty="0">
              <a:solidFill>
                <a:srgbClr val="4A4A4A"/>
              </a:solidFill>
              <a:latin typeface="Graphik Arabic Regular" pitchFamily="2" charset="-78"/>
              <a:cs typeface="Graphik Arabic Regular" pitchFamily="2" charset="-78"/>
            </a:rPr>
            <a:t>سياسة التقويم</a:t>
          </a:r>
          <a:endParaRPr lang="en-US" sz="800" b="1" dirty="0">
            <a:solidFill>
              <a:srgbClr val="4A4A4A"/>
            </a:solidFill>
            <a:latin typeface="Graphik Arabic Regular" pitchFamily="2" charset="-78"/>
            <a:cs typeface="Graphik Arabic Regular" pitchFamily="2" charset="-78"/>
          </a:endParaRPr>
        </a:p>
      </dgm:t>
    </dgm:pt>
    <dgm:pt modelId="{3FD58C77-9A7B-47FA-A985-81EFCE96EB6A}">
      <dgm:prSet custT="1"/>
      <dgm:spPr>
        <a:solidFill>
          <a:schemeClr val="bg1"/>
        </a:solidFill>
        <a:ln>
          <a:solidFill>
            <a:srgbClr val="1C4679"/>
          </a:solidFill>
        </a:ln>
      </dgm:spPr>
      <dgm:t>
        <a:bodyPr/>
        <a:lstStyle/>
        <a:p>
          <a:r>
            <a:rPr lang="ar-BH" sz="800" b="1" dirty="0">
              <a:solidFill>
                <a:srgbClr val="4A4A4A"/>
              </a:solidFill>
              <a:latin typeface="Graphik Arabic Regular" pitchFamily="2" charset="-78"/>
              <a:cs typeface="Graphik Arabic Regular" pitchFamily="2" charset="-78"/>
            </a:rPr>
            <a:t>بناء التقويم</a:t>
          </a:r>
          <a:endParaRPr lang="en-US" sz="800" b="1" dirty="0">
            <a:solidFill>
              <a:srgbClr val="4A4A4A"/>
            </a:solidFill>
            <a:latin typeface="Graphik Arabic Regular" pitchFamily="2" charset="-78"/>
            <a:cs typeface="Graphik Arabic Regular" pitchFamily="2" charset="-78"/>
          </a:endParaRPr>
        </a:p>
      </dgm:t>
    </dgm:pt>
    <dgm:pt modelId="{64318866-5880-4E44-9526-6DC3B4399E7A}" type="parTrans" cxnId="{BBC9FCEA-AA4B-408B-9ACB-0D0E12E08491}">
      <dgm:prSet/>
      <dgm:spPr/>
      <dgm:t>
        <a:bodyPr/>
        <a:lstStyle/>
        <a:p>
          <a:endParaRPr lang="en-US" sz="800" b="1">
            <a:solidFill>
              <a:srgbClr val="4A4A4A"/>
            </a:solidFill>
            <a:latin typeface="Graphik Arabic Regular" pitchFamily="2" charset="-78"/>
            <a:cs typeface="Graphik Arabic Regular" pitchFamily="2" charset="-78"/>
          </a:endParaRPr>
        </a:p>
      </dgm:t>
    </dgm:pt>
    <dgm:pt modelId="{0CBA8982-5F7B-44CD-A0EC-FF4FECF9E907}" type="sibTrans" cxnId="{BBC9FCEA-AA4B-408B-9ACB-0D0E12E08491}">
      <dgm:prSet custT="1"/>
      <dgm:spPr>
        <a:solidFill>
          <a:schemeClr val="bg1"/>
        </a:solidFill>
        <a:ln>
          <a:solidFill>
            <a:srgbClr val="1C4679"/>
          </a:solidFill>
        </a:ln>
      </dgm:spPr>
      <dgm:t>
        <a:bodyPr/>
        <a:lstStyle/>
        <a:p>
          <a:r>
            <a:rPr lang="ar-BH" sz="800" b="1" dirty="0">
              <a:solidFill>
                <a:srgbClr val="4A4A4A"/>
              </a:solidFill>
              <a:latin typeface="Graphik Arabic Regular" pitchFamily="2" charset="-78"/>
              <a:cs typeface="Graphik Arabic Regular" pitchFamily="2" charset="-78"/>
            </a:rPr>
            <a:t>التغذية الراجعة للطلبة</a:t>
          </a:r>
          <a:endParaRPr lang="en-US" sz="800" b="1" dirty="0">
            <a:solidFill>
              <a:srgbClr val="4A4A4A"/>
            </a:solidFill>
            <a:latin typeface="Graphik Arabic Regular" pitchFamily="2" charset="-78"/>
            <a:cs typeface="Graphik Arabic Regular" pitchFamily="2" charset="-78"/>
          </a:endParaRPr>
        </a:p>
      </dgm:t>
    </dgm:pt>
    <dgm:pt modelId="{D5015628-7E8F-476C-9AAD-F4C4B99DCC31}">
      <dgm:prSet custT="1"/>
      <dgm:spPr>
        <a:solidFill>
          <a:schemeClr val="bg1"/>
        </a:solidFill>
        <a:ln>
          <a:solidFill>
            <a:srgbClr val="1C4679"/>
          </a:solidFill>
        </a:ln>
      </dgm:spPr>
      <dgm:t>
        <a:bodyPr/>
        <a:lstStyle/>
        <a:p>
          <a:r>
            <a:rPr lang="ar-BH" sz="800" b="1" dirty="0">
              <a:solidFill>
                <a:srgbClr val="4A4A4A"/>
              </a:solidFill>
              <a:latin typeface="Graphik Arabic Regular" pitchFamily="2" charset="-78"/>
              <a:cs typeface="Graphik Arabic Regular" pitchFamily="2" charset="-78"/>
            </a:rPr>
            <a:t>مشاركة الطلبة</a:t>
          </a:r>
          <a:endParaRPr lang="en-US" sz="800" b="1" dirty="0">
            <a:solidFill>
              <a:srgbClr val="4A4A4A"/>
            </a:solidFill>
            <a:latin typeface="Graphik Arabic Regular" pitchFamily="2" charset="-78"/>
            <a:cs typeface="Graphik Arabic Regular" pitchFamily="2" charset="-78"/>
          </a:endParaRPr>
        </a:p>
      </dgm:t>
    </dgm:pt>
    <dgm:pt modelId="{13DE2DD0-DA5A-436C-95E7-61189E0D9C22}" type="parTrans" cxnId="{F8B76249-232F-4D45-83BC-937CAABD7E48}">
      <dgm:prSet/>
      <dgm:spPr/>
      <dgm:t>
        <a:bodyPr/>
        <a:lstStyle/>
        <a:p>
          <a:endParaRPr lang="en-US" sz="800" b="1">
            <a:solidFill>
              <a:srgbClr val="4A4A4A"/>
            </a:solidFill>
            <a:latin typeface="Graphik Arabic Regular" pitchFamily="2" charset="-78"/>
            <a:cs typeface="Graphik Arabic Regular" pitchFamily="2" charset="-78"/>
          </a:endParaRPr>
        </a:p>
      </dgm:t>
    </dgm:pt>
    <dgm:pt modelId="{A6B23934-15D0-47EB-A140-7E1CE309BE5C}" type="sibTrans" cxnId="{F8B76249-232F-4D45-83BC-937CAABD7E48}">
      <dgm:prSet custT="1"/>
      <dgm:spPr>
        <a:solidFill>
          <a:schemeClr val="bg1"/>
        </a:solidFill>
        <a:ln>
          <a:solidFill>
            <a:srgbClr val="1C4679"/>
          </a:solidFill>
        </a:ln>
      </dgm:spPr>
      <dgm:t>
        <a:bodyPr/>
        <a:lstStyle/>
        <a:p>
          <a:r>
            <a:rPr lang="ar-BH" sz="800" b="1" dirty="0">
              <a:solidFill>
                <a:srgbClr val="4A4A4A"/>
              </a:solidFill>
              <a:latin typeface="Graphik Arabic Regular" pitchFamily="2" charset="-78"/>
              <a:cs typeface="Graphik Arabic Regular" pitchFamily="2" charset="-78"/>
            </a:rPr>
            <a:t>المقابلات</a:t>
          </a:r>
          <a:endParaRPr lang="en-US" sz="800" b="1" dirty="0">
            <a:solidFill>
              <a:srgbClr val="4A4A4A"/>
            </a:solidFill>
            <a:latin typeface="Graphik Arabic Regular" pitchFamily="2" charset="-78"/>
            <a:cs typeface="Graphik Arabic Regular" pitchFamily="2" charset="-78"/>
          </a:endParaRPr>
        </a:p>
      </dgm:t>
    </dgm:pt>
    <dgm:pt modelId="{660218BE-555F-457D-8E83-47BCB1A0A0DF}">
      <dgm:prSet custT="1"/>
      <dgm:spPr>
        <a:solidFill>
          <a:schemeClr val="bg1"/>
        </a:solidFill>
        <a:ln>
          <a:solidFill>
            <a:srgbClr val="1C4679"/>
          </a:solidFill>
        </a:ln>
      </dgm:spPr>
      <dgm:t>
        <a:bodyPr/>
        <a:lstStyle/>
        <a:p>
          <a:r>
            <a:rPr lang="ar-BH" sz="800" b="1" dirty="0">
              <a:solidFill>
                <a:srgbClr val="4A4A4A"/>
              </a:solidFill>
              <a:latin typeface="Graphik Arabic Regular" pitchFamily="2" charset="-78"/>
              <a:cs typeface="Graphik Arabic Regular" pitchFamily="2" charset="-78"/>
            </a:rPr>
            <a:t>السجلات المدرسية</a:t>
          </a:r>
          <a:endParaRPr lang="en-US" sz="800" b="1" dirty="0">
            <a:solidFill>
              <a:srgbClr val="4A4A4A"/>
            </a:solidFill>
            <a:latin typeface="Graphik Arabic Regular" pitchFamily="2" charset="-78"/>
            <a:cs typeface="Graphik Arabic Regular" pitchFamily="2" charset="-78"/>
          </a:endParaRPr>
        </a:p>
      </dgm:t>
    </dgm:pt>
    <dgm:pt modelId="{0DAF11AC-7FD3-4B5A-B698-5536FC3C8359}" type="parTrans" cxnId="{914363E7-3F14-4D91-999A-E9ACCF4B90E4}">
      <dgm:prSet/>
      <dgm:spPr/>
      <dgm:t>
        <a:bodyPr/>
        <a:lstStyle/>
        <a:p>
          <a:endParaRPr lang="en-US" sz="800" b="1">
            <a:solidFill>
              <a:srgbClr val="4A4A4A"/>
            </a:solidFill>
            <a:latin typeface="Graphik Arabic Regular" pitchFamily="2" charset="-78"/>
            <a:cs typeface="Graphik Arabic Regular" pitchFamily="2" charset="-78"/>
          </a:endParaRPr>
        </a:p>
      </dgm:t>
    </dgm:pt>
    <dgm:pt modelId="{E5F4FE1D-D0A1-47DE-9722-93A9397DB7B3}" type="sibTrans" cxnId="{914363E7-3F14-4D91-999A-E9ACCF4B90E4}">
      <dgm:prSet custT="1"/>
      <dgm:spPr>
        <a:noFill/>
      </dgm:spPr>
      <dgm:t>
        <a:bodyPr/>
        <a:lstStyle/>
        <a:p>
          <a:endParaRPr lang="en-US" sz="800" b="1" dirty="0">
            <a:solidFill>
              <a:srgbClr val="4A4A4A"/>
            </a:solidFill>
            <a:latin typeface="Graphik Arabic Regular" pitchFamily="2" charset="-78"/>
            <a:cs typeface="Graphik Arabic Regular" pitchFamily="2" charset="-78"/>
          </a:endParaRPr>
        </a:p>
      </dgm:t>
    </dgm:pt>
    <dgm:pt modelId="{4EBC5D7C-7CEB-4100-8973-8AD566EEA227}" type="pres">
      <dgm:prSet presAssocID="{47D6A470-8F5B-439E-8DDE-BF81B97793DA}" presName="Name0" presStyleCnt="0">
        <dgm:presLayoutVars>
          <dgm:chMax/>
          <dgm:chPref/>
          <dgm:dir/>
          <dgm:animLvl val="lvl"/>
        </dgm:presLayoutVars>
      </dgm:prSet>
      <dgm:spPr/>
    </dgm:pt>
    <dgm:pt modelId="{B5FE8C18-F7E1-4EAF-A0DD-D8A618F49858}" type="pres">
      <dgm:prSet presAssocID="{48822075-5ACD-4B78-BC50-95ABEF0CDCDC}" presName="composite" presStyleCnt="0"/>
      <dgm:spPr/>
    </dgm:pt>
    <dgm:pt modelId="{A9541B7F-B3BD-4916-9049-4E1385475C2B}" type="pres">
      <dgm:prSet presAssocID="{48822075-5ACD-4B78-BC50-95ABEF0CDCDC}" presName="Parent1" presStyleLbl="node1" presStyleIdx="0" presStyleCnt="14" custLinFactNeighborX="-4293" custLinFactNeighborY="-4031">
        <dgm:presLayoutVars>
          <dgm:chMax val="1"/>
          <dgm:chPref val="1"/>
          <dgm:bulletEnabled val="1"/>
        </dgm:presLayoutVars>
      </dgm:prSet>
      <dgm:spPr/>
    </dgm:pt>
    <dgm:pt modelId="{2300A9E4-D95F-46B5-A72B-C1EC8DBEE88D}" type="pres">
      <dgm:prSet presAssocID="{48822075-5ACD-4B78-BC50-95ABEF0CDCDC}" presName="Childtext1" presStyleLbl="revTx" presStyleIdx="0" presStyleCnt="7">
        <dgm:presLayoutVars>
          <dgm:chMax val="0"/>
          <dgm:chPref val="0"/>
          <dgm:bulletEnabled val="1"/>
        </dgm:presLayoutVars>
      </dgm:prSet>
      <dgm:spPr/>
    </dgm:pt>
    <dgm:pt modelId="{5451F74D-E2FC-4CA3-ADB1-D18F72689554}" type="pres">
      <dgm:prSet presAssocID="{48822075-5ACD-4B78-BC50-95ABEF0CDCDC}" presName="BalanceSpacing" presStyleCnt="0"/>
      <dgm:spPr/>
    </dgm:pt>
    <dgm:pt modelId="{5DA50795-5AB9-4B76-B862-D8F4DFE23C15}" type="pres">
      <dgm:prSet presAssocID="{48822075-5ACD-4B78-BC50-95ABEF0CDCDC}" presName="BalanceSpacing1" presStyleCnt="0"/>
      <dgm:spPr/>
    </dgm:pt>
    <dgm:pt modelId="{4717E6DC-04C4-4A57-918B-0E06ACD2F7D6}" type="pres">
      <dgm:prSet presAssocID="{457C5626-DA1A-4CEB-82E9-838305943FF4}" presName="Accent1Text" presStyleLbl="node1" presStyleIdx="1" presStyleCnt="14" custLinFactNeighborX="-4293" custLinFactNeighborY="-4031"/>
      <dgm:spPr/>
    </dgm:pt>
    <dgm:pt modelId="{DE7F9662-F3F2-42BA-9FBE-B90E5DA8C0B1}" type="pres">
      <dgm:prSet presAssocID="{457C5626-DA1A-4CEB-82E9-838305943FF4}" presName="spaceBetweenRectangles" presStyleCnt="0"/>
      <dgm:spPr/>
    </dgm:pt>
    <dgm:pt modelId="{B1C4196E-D3B1-40F4-9AE8-FB87C10ED86A}" type="pres">
      <dgm:prSet presAssocID="{38BDAC87-ABF4-4969-B133-D3351D127061}" presName="composite" presStyleCnt="0"/>
      <dgm:spPr/>
    </dgm:pt>
    <dgm:pt modelId="{15652BA1-E2F6-4C57-B197-E67740DDD355}" type="pres">
      <dgm:prSet presAssocID="{38BDAC87-ABF4-4969-B133-D3351D127061}" presName="Parent1" presStyleLbl="node1" presStyleIdx="2" presStyleCnt="14" custLinFactNeighborX="-4293" custLinFactNeighborY="-4031">
        <dgm:presLayoutVars>
          <dgm:chMax val="1"/>
          <dgm:chPref val="1"/>
          <dgm:bulletEnabled val="1"/>
        </dgm:presLayoutVars>
      </dgm:prSet>
      <dgm:spPr/>
    </dgm:pt>
    <dgm:pt modelId="{F32B7338-E78F-4112-842A-D8A74EF8E9CC}" type="pres">
      <dgm:prSet presAssocID="{38BDAC87-ABF4-4969-B133-D3351D127061}" presName="Childtext1" presStyleLbl="revTx" presStyleIdx="1" presStyleCnt="7">
        <dgm:presLayoutVars>
          <dgm:chMax val="0"/>
          <dgm:chPref val="0"/>
          <dgm:bulletEnabled val="1"/>
        </dgm:presLayoutVars>
      </dgm:prSet>
      <dgm:spPr/>
    </dgm:pt>
    <dgm:pt modelId="{62025102-61CE-4C53-85DF-EDDB3D9687B6}" type="pres">
      <dgm:prSet presAssocID="{38BDAC87-ABF4-4969-B133-D3351D127061}" presName="BalanceSpacing" presStyleCnt="0"/>
      <dgm:spPr/>
    </dgm:pt>
    <dgm:pt modelId="{AB97AB62-0E16-4375-80CE-1A7271CA48D2}" type="pres">
      <dgm:prSet presAssocID="{38BDAC87-ABF4-4969-B133-D3351D127061}" presName="BalanceSpacing1" presStyleCnt="0"/>
      <dgm:spPr/>
    </dgm:pt>
    <dgm:pt modelId="{D33D468C-C3A6-4897-86B9-716E671A4C37}" type="pres">
      <dgm:prSet presAssocID="{017C1333-D75A-4110-8061-EB8883FBDCF3}" presName="Accent1Text" presStyleLbl="node1" presStyleIdx="3" presStyleCnt="14"/>
      <dgm:spPr/>
    </dgm:pt>
    <dgm:pt modelId="{5138BB95-4AA1-43E2-89BE-053634A3BF0E}" type="pres">
      <dgm:prSet presAssocID="{017C1333-D75A-4110-8061-EB8883FBDCF3}" presName="spaceBetweenRectangles" presStyleCnt="0"/>
      <dgm:spPr/>
    </dgm:pt>
    <dgm:pt modelId="{DF83A8BC-AAB7-4648-A8AB-098DF7F081EA}" type="pres">
      <dgm:prSet presAssocID="{F6D6BA56-0DBE-4772-BBDB-BC06B7F9C234}" presName="composite" presStyleCnt="0"/>
      <dgm:spPr/>
    </dgm:pt>
    <dgm:pt modelId="{57EB1E77-5A24-4F12-997D-3E37C8063B81}" type="pres">
      <dgm:prSet presAssocID="{F6D6BA56-0DBE-4772-BBDB-BC06B7F9C234}" presName="Parent1" presStyleLbl="node1" presStyleIdx="4" presStyleCnt="14">
        <dgm:presLayoutVars>
          <dgm:chMax val="1"/>
          <dgm:chPref val="1"/>
          <dgm:bulletEnabled val="1"/>
        </dgm:presLayoutVars>
      </dgm:prSet>
      <dgm:spPr/>
    </dgm:pt>
    <dgm:pt modelId="{DFD48149-ECE9-4D6B-BEBA-6D2E9D86CB48}" type="pres">
      <dgm:prSet presAssocID="{F6D6BA56-0DBE-4772-BBDB-BC06B7F9C234}" presName="Childtext1" presStyleLbl="revTx" presStyleIdx="2" presStyleCnt="7">
        <dgm:presLayoutVars>
          <dgm:chMax val="0"/>
          <dgm:chPref val="0"/>
          <dgm:bulletEnabled val="1"/>
        </dgm:presLayoutVars>
      </dgm:prSet>
      <dgm:spPr/>
    </dgm:pt>
    <dgm:pt modelId="{A8C53817-9DE0-4BBB-AC5A-39704064618F}" type="pres">
      <dgm:prSet presAssocID="{F6D6BA56-0DBE-4772-BBDB-BC06B7F9C234}" presName="BalanceSpacing" presStyleCnt="0"/>
      <dgm:spPr/>
    </dgm:pt>
    <dgm:pt modelId="{6894FCA5-5EB7-491A-9809-07A84E54159A}" type="pres">
      <dgm:prSet presAssocID="{F6D6BA56-0DBE-4772-BBDB-BC06B7F9C234}" presName="BalanceSpacing1" presStyleCnt="0"/>
      <dgm:spPr/>
    </dgm:pt>
    <dgm:pt modelId="{52F93CC1-4247-483A-834D-3F9DFB931471}" type="pres">
      <dgm:prSet presAssocID="{29CBB040-17DC-46BA-B2AC-3EDED07C6662}" presName="Accent1Text" presStyleLbl="node1" presStyleIdx="5" presStyleCnt="14"/>
      <dgm:spPr/>
    </dgm:pt>
    <dgm:pt modelId="{10AFFC32-333B-4577-8F3A-AC3392CC108B}" type="pres">
      <dgm:prSet presAssocID="{29CBB040-17DC-46BA-B2AC-3EDED07C6662}" presName="spaceBetweenRectangles" presStyleCnt="0"/>
      <dgm:spPr/>
    </dgm:pt>
    <dgm:pt modelId="{A830E3F9-5A70-4EB1-BDC9-10B80456E1D4}" type="pres">
      <dgm:prSet presAssocID="{3FD58C77-9A7B-47FA-A985-81EFCE96EB6A}" presName="composite" presStyleCnt="0"/>
      <dgm:spPr/>
    </dgm:pt>
    <dgm:pt modelId="{702E5999-34C0-407F-83D6-885A2EB6118D}" type="pres">
      <dgm:prSet presAssocID="{3FD58C77-9A7B-47FA-A985-81EFCE96EB6A}" presName="Parent1" presStyleLbl="node1" presStyleIdx="6" presStyleCnt="14">
        <dgm:presLayoutVars>
          <dgm:chMax val="1"/>
          <dgm:chPref val="1"/>
          <dgm:bulletEnabled val="1"/>
        </dgm:presLayoutVars>
      </dgm:prSet>
      <dgm:spPr/>
    </dgm:pt>
    <dgm:pt modelId="{CC52E43F-B056-4A41-8539-292AB3DB3A02}" type="pres">
      <dgm:prSet presAssocID="{3FD58C77-9A7B-47FA-A985-81EFCE96EB6A}" presName="Childtext1" presStyleLbl="revTx" presStyleIdx="3" presStyleCnt="7">
        <dgm:presLayoutVars>
          <dgm:chMax val="0"/>
          <dgm:chPref val="0"/>
          <dgm:bulletEnabled val="1"/>
        </dgm:presLayoutVars>
      </dgm:prSet>
      <dgm:spPr/>
    </dgm:pt>
    <dgm:pt modelId="{7D5A68F3-8425-4B9C-A54C-3B0F1A2B1DEF}" type="pres">
      <dgm:prSet presAssocID="{3FD58C77-9A7B-47FA-A985-81EFCE96EB6A}" presName="BalanceSpacing" presStyleCnt="0"/>
      <dgm:spPr/>
    </dgm:pt>
    <dgm:pt modelId="{88CF2432-A4DD-4BC8-A9B6-1849F8553553}" type="pres">
      <dgm:prSet presAssocID="{3FD58C77-9A7B-47FA-A985-81EFCE96EB6A}" presName="BalanceSpacing1" presStyleCnt="0"/>
      <dgm:spPr/>
    </dgm:pt>
    <dgm:pt modelId="{577702C9-EA7B-4EF2-9625-063DF61576F7}" type="pres">
      <dgm:prSet presAssocID="{0CBA8982-5F7B-44CD-A0EC-FF4FECF9E907}" presName="Accent1Text" presStyleLbl="node1" presStyleIdx="7" presStyleCnt="14"/>
      <dgm:spPr/>
    </dgm:pt>
    <dgm:pt modelId="{47AC42E9-2537-4FE6-8E37-634CDC869C92}" type="pres">
      <dgm:prSet presAssocID="{0CBA8982-5F7B-44CD-A0EC-FF4FECF9E907}" presName="spaceBetweenRectangles" presStyleCnt="0"/>
      <dgm:spPr/>
    </dgm:pt>
    <dgm:pt modelId="{5F4AD08A-1B38-4A63-AA68-A4F8DC1954A5}" type="pres">
      <dgm:prSet presAssocID="{D5015628-7E8F-476C-9AAD-F4C4B99DCC31}" presName="composite" presStyleCnt="0"/>
      <dgm:spPr/>
    </dgm:pt>
    <dgm:pt modelId="{1E774379-2615-46EE-A396-5BB4B188E04C}" type="pres">
      <dgm:prSet presAssocID="{D5015628-7E8F-476C-9AAD-F4C4B99DCC31}" presName="Parent1" presStyleLbl="node1" presStyleIdx="8" presStyleCnt="14">
        <dgm:presLayoutVars>
          <dgm:chMax val="1"/>
          <dgm:chPref val="1"/>
          <dgm:bulletEnabled val="1"/>
        </dgm:presLayoutVars>
      </dgm:prSet>
      <dgm:spPr/>
    </dgm:pt>
    <dgm:pt modelId="{7BA036A1-ECF3-4FA6-A351-0C7C3BD9F29A}" type="pres">
      <dgm:prSet presAssocID="{D5015628-7E8F-476C-9AAD-F4C4B99DCC31}" presName="Childtext1" presStyleLbl="revTx" presStyleIdx="4" presStyleCnt="7">
        <dgm:presLayoutVars>
          <dgm:chMax val="0"/>
          <dgm:chPref val="0"/>
          <dgm:bulletEnabled val="1"/>
        </dgm:presLayoutVars>
      </dgm:prSet>
      <dgm:spPr/>
    </dgm:pt>
    <dgm:pt modelId="{32B650DE-1784-4F5F-A4ED-FF8865A8A78D}" type="pres">
      <dgm:prSet presAssocID="{D5015628-7E8F-476C-9AAD-F4C4B99DCC31}" presName="BalanceSpacing" presStyleCnt="0"/>
      <dgm:spPr/>
    </dgm:pt>
    <dgm:pt modelId="{55674E56-15C0-4F0E-B553-4AC527830AC9}" type="pres">
      <dgm:prSet presAssocID="{D5015628-7E8F-476C-9AAD-F4C4B99DCC31}" presName="BalanceSpacing1" presStyleCnt="0"/>
      <dgm:spPr/>
    </dgm:pt>
    <dgm:pt modelId="{17E9FA83-8F74-44E4-94A3-785E4B700B6A}" type="pres">
      <dgm:prSet presAssocID="{A6B23934-15D0-47EB-A140-7E1CE309BE5C}" presName="Accent1Text" presStyleLbl="node1" presStyleIdx="9" presStyleCnt="14"/>
      <dgm:spPr/>
    </dgm:pt>
    <dgm:pt modelId="{86565F78-3D56-4966-8547-401B8529D359}" type="pres">
      <dgm:prSet presAssocID="{A6B23934-15D0-47EB-A140-7E1CE309BE5C}" presName="spaceBetweenRectangles" presStyleCnt="0"/>
      <dgm:spPr/>
    </dgm:pt>
    <dgm:pt modelId="{1AC12833-D178-46EB-A3DF-B4DDE0670318}" type="pres">
      <dgm:prSet presAssocID="{C1709780-BDD8-476E-A33D-E962B685E0F6}" presName="composite" presStyleCnt="0"/>
      <dgm:spPr/>
    </dgm:pt>
    <dgm:pt modelId="{7D1D47DF-58FA-4E5F-9E8B-07EA871ED3DD}" type="pres">
      <dgm:prSet presAssocID="{C1709780-BDD8-476E-A33D-E962B685E0F6}" presName="Parent1" presStyleLbl="node1" presStyleIdx="10" presStyleCnt="14">
        <dgm:presLayoutVars>
          <dgm:chMax val="1"/>
          <dgm:chPref val="1"/>
          <dgm:bulletEnabled val="1"/>
        </dgm:presLayoutVars>
      </dgm:prSet>
      <dgm:spPr/>
    </dgm:pt>
    <dgm:pt modelId="{4C40A43C-5B91-462D-8DA7-D57D5609C6C1}" type="pres">
      <dgm:prSet presAssocID="{C1709780-BDD8-476E-A33D-E962B685E0F6}" presName="Childtext1" presStyleLbl="revTx" presStyleIdx="5" presStyleCnt="7">
        <dgm:presLayoutVars>
          <dgm:chMax val="0"/>
          <dgm:chPref val="0"/>
          <dgm:bulletEnabled val="1"/>
        </dgm:presLayoutVars>
      </dgm:prSet>
      <dgm:spPr/>
    </dgm:pt>
    <dgm:pt modelId="{E072A29F-59F9-4767-881A-9337F0483C98}" type="pres">
      <dgm:prSet presAssocID="{C1709780-BDD8-476E-A33D-E962B685E0F6}" presName="BalanceSpacing" presStyleCnt="0"/>
      <dgm:spPr/>
    </dgm:pt>
    <dgm:pt modelId="{774D003E-2496-44C9-AF90-1E2E9A8798DE}" type="pres">
      <dgm:prSet presAssocID="{C1709780-BDD8-476E-A33D-E962B685E0F6}" presName="BalanceSpacing1" presStyleCnt="0"/>
      <dgm:spPr/>
    </dgm:pt>
    <dgm:pt modelId="{5354AF0F-A548-4C9C-B902-02EBB19068B2}" type="pres">
      <dgm:prSet presAssocID="{3D8DBA44-A558-4626-B8E0-FF7A65079A90}" presName="Accent1Text" presStyleLbl="node1" presStyleIdx="11" presStyleCnt="14"/>
      <dgm:spPr/>
    </dgm:pt>
    <dgm:pt modelId="{922B0F4C-25C8-4786-A0F3-9A5D8DD1EAB7}" type="pres">
      <dgm:prSet presAssocID="{3D8DBA44-A558-4626-B8E0-FF7A65079A90}" presName="spaceBetweenRectangles" presStyleCnt="0"/>
      <dgm:spPr/>
    </dgm:pt>
    <dgm:pt modelId="{DAE495B5-2487-4E4D-8E98-630D93DFC120}" type="pres">
      <dgm:prSet presAssocID="{660218BE-555F-457D-8E83-47BCB1A0A0DF}" presName="composite" presStyleCnt="0"/>
      <dgm:spPr/>
    </dgm:pt>
    <dgm:pt modelId="{4AEF023A-B10B-48AE-B0E1-26A0E280CA16}" type="pres">
      <dgm:prSet presAssocID="{660218BE-555F-457D-8E83-47BCB1A0A0DF}" presName="Parent1" presStyleLbl="node1" presStyleIdx="12" presStyleCnt="14">
        <dgm:presLayoutVars>
          <dgm:chMax val="1"/>
          <dgm:chPref val="1"/>
          <dgm:bulletEnabled val="1"/>
        </dgm:presLayoutVars>
      </dgm:prSet>
      <dgm:spPr/>
    </dgm:pt>
    <dgm:pt modelId="{BD267F36-DB31-4354-9C54-EB0B1FA85B2E}" type="pres">
      <dgm:prSet presAssocID="{660218BE-555F-457D-8E83-47BCB1A0A0DF}" presName="Childtext1" presStyleLbl="revTx" presStyleIdx="6" presStyleCnt="7">
        <dgm:presLayoutVars>
          <dgm:chMax val="0"/>
          <dgm:chPref val="0"/>
          <dgm:bulletEnabled val="1"/>
        </dgm:presLayoutVars>
      </dgm:prSet>
      <dgm:spPr/>
    </dgm:pt>
    <dgm:pt modelId="{A91822A5-264C-4A34-B054-DA2C28011A25}" type="pres">
      <dgm:prSet presAssocID="{660218BE-555F-457D-8E83-47BCB1A0A0DF}" presName="BalanceSpacing" presStyleCnt="0"/>
      <dgm:spPr/>
    </dgm:pt>
    <dgm:pt modelId="{959D57D4-CE74-4DFC-84AB-5A8CCE7B280E}" type="pres">
      <dgm:prSet presAssocID="{660218BE-555F-457D-8E83-47BCB1A0A0DF}" presName="BalanceSpacing1" presStyleCnt="0"/>
      <dgm:spPr/>
    </dgm:pt>
    <dgm:pt modelId="{D368FB60-815B-40A5-9C13-741C496B0C68}" type="pres">
      <dgm:prSet presAssocID="{E5F4FE1D-D0A1-47DE-9722-93A9397DB7B3}" presName="Accent1Text" presStyleLbl="node1" presStyleIdx="13" presStyleCnt="14"/>
      <dgm:spPr/>
    </dgm:pt>
  </dgm:ptLst>
  <dgm:cxnLst>
    <dgm:cxn modelId="{388FE904-162B-4894-B58F-9493B2A4549C}" type="presOf" srcId="{29CBB040-17DC-46BA-B2AC-3EDED07C6662}" destId="{52F93CC1-4247-483A-834D-3F9DFB931471}" srcOrd="0" destOrd="0" presId="urn:microsoft.com/office/officeart/2008/layout/AlternatingHexagons"/>
    <dgm:cxn modelId="{76F4AA09-0080-4821-92E8-742617215741}" type="presOf" srcId="{3FD58C77-9A7B-47FA-A985-81EFCE96EB6A}" destId="{702E5999-34C0-407F-83D6-885A2EB6118D}" srcOrd="0" destOrd="0" presId="urn:microsoft.com/office/officeart/2008/layout/AlternatingHexagons"/>
    <dgm:cxn modelId="{0215565D-6AF0-455D-B441-F4457322202E}" type="presOf" srcId="{F6D6BA56-0DBE-4772-BBDB-BC06B7F9C234}" destId="{57EB1E77-5A24-4F12-997D-3E37C8063B81}" srcOrd="0" destOrd="0" presId="urn:microsoft.com/office/officeart/2008/layout/AlternatingHexagons"/>
    <dgm:cxn modelId="{F8B76249-232F-4D45-83BC-937CAABD7E48}" srcId="{47D6A470-8F5B-439E-8DDE-BF81B97793DA}" destId="{D5015628-7E8F-476C-9AAD-F4C4B99DCC31}" srcOrd="4" destOrd="0" parTransId="{13DE2DD0-DA5A-436C-95E7-61189E0D9C22}" sibTransId="{A6B23934-15D0-47EB-A140-7E1CE309BE5C}"/>
    <dgm:cxn modelId="{E6C4AA79-5E65-454D-90C9-2E9555FCC374}" srcId="{47D6A470-8F5B-439E-8DDE-BF81B97793DA}" destId="{38BDAC87-ABF4-4969-B133-D3351D127061}" srcOrd="1" destOrd="0" parTransId="{93DE1C6B-39B6-433D-AAB7-0202AFAF4C8F}" sibTransId="{017C1333-D75A-4110-8061-EB8883FBDCF3}"/>
    <dgm:cxn modelId="{624F7582-3484-4460-BC4C-59088374266F}" type="presOf" srcId="{017C1333-D75A-4110-8061-EB8883FBDCF3}" destId="{D33D468C-C3A6-4897-86B9-716E671A4C37}" srcOrd="0" destOrd="0" presId="urn:microsoft.com/office/officeart/2008/layout/AlternatingHexagons"/>
    <dgm:cxn modelId="{F975AD83-B881-4B66-898D-8C92586892D1}" srcId="{47D6A470-8F5B-439E-8DDE-BF81B97793DA}" destId="{48822075-5ACD-4B78-BC50-95ABEF0CDCDC}" srcOrd="0" destOrd="0" parTransId="{CEB15277-173B-40F5-9020-8F9302A83FB1}" sibTransId="{457C5626-DA1A-4CEB-82E9-838305943FF4}"/>
    <dgm:cxn modelId="{827CE284-4A7E-420F-9BF4-BECCA59AA99C}" srcId="{47D6A470-8F5B-439E-8DDE-BF81B97793DA}" destId="{F6D6BA56-0DBE-4772-BBDB-BC06B7F9C234}" srcOrd="2" destOrd="0" parTransId="{527424C7-8B63-426F-8C36-29F3073A65C9}" sibTransId="{29CBB040-17DC-46BA-B2AC-3EDED07C6662}"/>
    <dgm:cxn modelId="{14A16788-A35C-4335-80AD-078E5948A071}" type="presOf" srcId="{457C5626-DA1A-4CEB-82E9-838305943FF4}" destId="{4717E6DC-04C4-4A57-918B-0E06ACD2F7D6}" srcOrd="0" destOrd="0" presId="urn:microsoft.com/office/officeart/2008/layout/AlternatingHexagons"/>
    <dgm:cxn modelId="{9A1BF0AC-7CD7-40A6-B57C-6F4AC0E0582A}" type="presOf" srcId="{660218BE-555F-457D-8E83-47BCB1A0A0DF}" destId="{4AEF023A-B10B-48AE-B0E1-26A0E280CA16}" srcOrd="0" destOrd="0" presId="urn:microsoft.com/office/officeart/2008/layout/AlternatingHexagons"/>
    <dgm:cxn modelId="{7373D3AF-9636-4F51-AC81-49748BA5A077}" type="presOf" srcId="{0CBA8982-5F7B-44CD-A0EC-FF4FECF9E907}" destId="{577702C9-EA7B-4EF2-9625-063DF61576F7}" srcOrd="0" destOrd="0" presId="urn:microsoft.com/office/officeart/2008/layout/AlternatingHexagons"/>
    <dgm:cxn modelId="{E12491BD-FA15-4684-A75C-F055630A58FA}" type="presOf" srcId="{38BDAC87-ABF4-4969-B133-D3351D127061}" destId="{15652BA1-E2F6-4C57-B197-E67740DDD355}" srcOrd="0" destOrd="0" presId="urn:microsoft.com/office/officeart/2008/layout/AlternatingHexagons"/>
    <dgm:cxn modelId="{0093D3C1-EA39-4C61-AD45-0E601192B461}" srcId="{47D6A470-8F5B-439E-8DDE-BF81B97793DA}" destId="{C1709780-BDD8-476E-A33D-E962B685E0F6}" srcOrd="5" destOrd="0" parTransId="{36914E63-DE05-4744-8C4D-0A167301A9D4}" sibTransId="{3D8DBA44-A558-4626-B8E0-FF7A65079A90}"/>
    <dgm:cxn modelId="{A91190C3-618D-4EC5-BEEC-4BCA35B24947}" type="presOf" srcId="{A6B23934-15D0-47EB-A140-7E1CE309BE5C}" destId="{17E9FA83-8F74-44E4-94A3-785E4B700B6A}" srcOrd="0" destOrd="0" presId="urn:microsoft.com/office/officeart/2008/layout/AlternatingHexagons"/>
    <dgm:cxn modelId="{1B8E1ACA-2155-45E9-878B-6E5B4D7B69BF}" type="presOf" srcId="{D5015628-7E8F-476C-9AAD-F4C4B99DCC31}" destId="{1E774379-2615-46EE-A396-5BB4B188E04C}" srcOrd="0" destOrd="0" presId="urn:microsoft.com/office/officeart/2008/layout/AlternatingHexagons"/>
    <dgm:cxn modelId="{B8EF70CA-9CA4-48D0-A587-C89D3A8C2ABF}" type="presOf" srcId="{C1709780-BDD8-476E-A33D-E962B685E0F6}" destId="{7D1D47DF-58FA-4E5F-9E8B-07EA871ED3DD}" srcOrd="0" destOrd="0" presId="urn:microsoft.com/office/officeart/2008/layout/AlternatingHexagons"/>
    <dgm:cxn modelId="{945ABBCC-9541-412D-9284-1175F9C9E147}" type="presOf" srcId="{E5F4FE1D-D0A1-47DE-9722-93A9397DB7B3}" destId="{D368FB60-815B-40A5-9C13-741C496B0C68}" srcOrd="0" destOrd="0" presId="urn:microsoft.com/office/officeart/2008/layout/AlternatingHexagons"/>
    <dgm:cxn modelId="{C93F18D4-ADE5-446C-A9D1-34D3E10E7419}" type="presOf" srcId="{48822075-5ACD-4B78-BC50-95ABEF0CDCDC}" destId="{A9541B7F-B3BD-4916-9049-4E1385475C2B}" srcOrd="0" destOrd="0" presId="urn:microsoft.com/office/officeart/2008/layout/AlternatingHexagons"/>
    <dgm:cxn modelId="{914363E7-3F14-4D91-999A-E9ACCF4B90E4}" srcId="{47D6A470-8F5B-439E-8DDE-BF81B97793DA}" destId="{660218BE-555F-457D-8E83-47BCB1A0A0DF}" srcOrd="6" destOrd="0" parTransId="{0DAF11AC-7FD3-4B5A-B698-5536FC3C8359}" sibTransId="{E5F4FE1D-D0A1-47DE-9722-93A9397DB7B3}"/>
    <dgm:cxn modelId="{A65DA2E7-99A8-4830-837C-10967A657147}" type="presOf" srcId="{47D6A470-8F5B-439E-8DDE-BF81B97793DA}" destId="{4EBC5D7C-7CEB-4100-8973-8AD566EEA227}" srcOrd="0" destOrd="0" presId="urn:microsoft.com/office/officeart/2008/layout/AlternatingHexagons"/>
    <dgm:cxn modelId="{BBC9FCEA-AA4B-408B-9ACB-0D0E12E08491}" srcId="{47D6A470-8F5B-439E-8DDE-BF81B97793DA}" destId="{3FD58C77-9A7B-47FA-A985-81EFCE96EB6A}" srcOrd="3" destOrd="0" parTransId="{64318866-5880-4E44-9526-6DC3B4399E7A}" sibTransId="{0CBA8982-5F7B-44CD-A0EC-FF4FECF9E907}"/>
    <dgm:cxn modelId="{9C3CFCEE-8887-4922-AFBE-7BB795012150}" type="presOf" srcId="{3D8DBA44-A558-4626-B8E0-FF7A65079A90}" destId="{5354AF0F-A548-4C9C-B902-02EBB19068B2}" srcOrd="0" destOrd="0" presId="urn:microsoft.com/office/officeart/2008/layout/AlternatingHexagons"/>
    <dgm:cxn modelId="{26968FED-F67D-4584-BC4B-FDFEDAEE346E}" type="presParOf" srcId="{4EBC5D7C-7CEB-4100-8973-8AD566EEA227}" destId="{B5FE8C18-F7E1-4EAF-A0DD-D8A618F49858}" srcOrd="0" destOrd="0" presId="urn:microsoft.com/office/officeart/2008/layout/AlternatingHexagons"/>
    <dgm:cxn modelId="{FB3863B0-AA4E-41D5-8803-F1631AE62878}" type="presParOf" srcId="{B5FE8C18-F7E1-4EAF-A0DD-D8A618F49858}" destId="{A9541B7F-B3BD-4916-9049-4E1385475C2B}" srcOrd="0" destOrd="0" presId="urn:microsoft.com/office/officeart/2008/layout/AlternatingHexagons"/>
    <dgm:cxn modelId="{F68F2F2F-2983-492B-B2F0-753E8C6BC754}" type="presParOf" srcId="{B5FE8C18-F7E1-4EAF-A0DD-D8A618F49858}" destId="{2300A9E4-D95F-46B5-A72B-C1EC8DBEE88D}" srcOrd="1" destOrd="0" presId="urn:microsoft.com/office/officeart/2008/layout/AlternatingHexagons"/>
    <dgm:cxn modelId="{D9C5210D-E393-4876-8B07-F597A2B061AC}" type="presParOf" srcId="{B5FE8C18-F7E1-4EAF-A0DD-D8A618F49858}" destId="{5451F74D-E2FC-4CA3-ADB1-D18F72689554}" srcOrd="2" destOrd="0" presId="urn:microsoft.com/office/officeart/2008/layout/AlternatingHexagons"/>
    <dgm:cxn modelId="{60B74073-4C08-433E-A02A-A2CD07F975C8}" type="presParOf" srcId="{B5FE8C18-F7E1-4EAF-A0DD-D8A618F49858}" destId="{5DA50795-5AB9-4B76-B862-D8F4DFE23C15}" srcOrd="3" destOrd="0" presId="urn:microsoft.com/office/officeart/2008/layout/AlternatingHexagons"/>
    <dgm:cxn modelId="{F3D2D1C8-6524-414E-99E7-BC25C6F1E615}" type="presParOf" srcId="{B5FE8C18-F7E1-4EAF-A0DD-D8A618F49858}" destId="{4717E6DC-04C4-4A57-918B-0E06ACD2F7D6}" srcOrd="4" destOrd="0" presId="urn:microsoft.com/office/officeart/2008/layout/AlternatingHexagons"/>
    <dgm:cxn modelId="{7BF94ED8-A8B3-407D-8682-F705685A0B4C}" type="presParOf" srcId="{4EBC5D7C-7CEB-4100-8973-8AD566EEA227}" destId="{DE7F9662-F3F2-42BA-9FBE-B90E5DA8C0B1}" srcOrd="1" destOrd="0" presId="urn:microsoft.com/office/officeart/2008/layout/AlternatingHexagons"/>
    <dgm:cxn modelId="{3C674AE4-A08C-4E17-B80A-25C7E295A638}" type="presParOf" srcId="{4EBC5D7C-7CEB-4100-8973-8AD566EEA227}" destId="{B1C4196E-D3B1-40F4-9AE8-FB87C10ED86A}" srcOrd="2" destOrd="0" presId="urn:microsoft.com/office/officeart/2008/layout/AlternatingHexagons"/>
    <dgm:cxn modelId="{B7489286-90FC-4E8D-B6C2-43699488DEAC}" type="presParOf" srcId="{B1C4196E-D3B1-40F4-9AE8-FB87C10ED86A}" destId="{15652BA1-E2F6-4C57-B197-E67740DDD355}" srcOrd="0" destOrd="0" presId="urn:microsoft.com/office/officeart/2008/layout/AlternatingHexagons"/>
    <dgm:cxn modelId="{195D8EAF-057E-4A43-BE86-A7ED0B630BD1}" type="presParOf" srcId="{B1C4196E-D3B1-40F4-9AE8-FB87C10ED86A}" destId="{F32B7338-E78F-4112-842A-D8A74EF8E9CC}" srcOrd="1" destOrd="0" presId="urn:microsoft.com/office/officeart/2008/layout/AlternatingHexagons"/>
    <dgm:cxn modelId="{08AF0645-59A5-4EB7-8E7E-CEF6CA2D658C}" type="presParOf" srcId="{B1C4196E-D3B1-40F4-9AE8-FB87C10ED86A}" destId="{62025102-61CE-4C53-85DF-EDDB3D9687B6}" srcOrd="2" destOrd="0" presId="urn:microsoft.com/office/officeart/2008/layout/AlternatingHexagons"/>
    <dgm:cxn modelId="{0C40EF87-1010-4F25-AD20-1EDA837ACFCE}" type="presParOf" srcId="{B1C4196E-D3B1-40F4-9AE8-FB87C10ED86A}" destId="{AB97AB62-0E16-4375-80CE-1A7271CA48D2}" srcOrd="3" destOrd="0" presId="urn:microsoft.com/office/officeart/2008/layout/AlternatingHexagons"/>
    <dgm:cxn modelId="{E8A55607-C350-4C34-A81A-04914BDEB539}" type="presParOf" srcId="{B1C4196E-D3B1-40F4-9AE8-FB87C10ED86A}" destId="{D33D468C-C3A6-4897-86B9-716E671A4C37}" srcOrd="4" destOrd="0" presId="urn:microsoft.com/office/officeart/2008/layout/AlternatingHexagons"/>
    <dgm:cxn modelId="{0EA5A0DD-1E7A-4D35-93BF-4E86C61AD8F6}" type="presParOf" srcId="{4EBC5D7C-7CEB-4100-8973-8AD566EEA227}" destId="{5138BB95-4AA1-43E2-89BE-053634A3BF0E}" srcOrd="3" destOrd="0" presId="urn:microsoft.com/office/officeart/2008/layout/AlternatingHexagons"/>
    <dgm:cxn modelId="{329A0DCA-B82D-47D3-80ED-52A2D30BCFA5}" type="presParOf" srcId="{4EBC5D7C-7CEB-4100-8973-8AD566EEA227}" destId="{DF83A8BC-AAB7-4648-A8AB-098DF7F081EA}" srcOrd="4" destOrd="0" presId="urn:microsoft.com/office/officeart/2008/layout/AlternatingHexagons"/>
    <dgm:cxn modelId="{C5242CF9-B749-473F-91C2-D6769A32E354}" type="presParOf" srcId="{DF83A8BC-AAB7-4648-A8AB-098DF7F081EA}" destId="{57EB1E77-5A24-4F12-997D-3E37C8063B81}" srcOrd="0" destOrd="0" presId="urn:microsoft.com/office/officeart/2008/layout/AlternatingHexagons"/>
    <dgm:cxn modelId="{8AA56E10-2E83-4F59-9073-AB25FBCAE668}" type="presParOf" srcId="{DF83A8BC-AAB7-4648-A8AB-098DF7F081EA}" destId="{DFD48149-ECE9-4D6B-BEBA-6D2E9D86CB48}" srcOrd="1" destOrd="0" presId="urn:microsoft.com/office/officeart/2008/layout/AlternatingHexagons"/>
    <dgm:cxn modelId="{DCA369B0-CFF2-4C2F-82BE-0A185816CD76}" type="presParOf" srcId="{DF83A8BC-AAB7-4648-A8AB-098DF7F081EA}" destId="{A8C53817-9DE0-4BBB-AC5A-39704064618F}" srcOrd="2" destOrd="0" presId="urn:microsoft.com/office/officeart/2008/layout/AlternatingHexagons"/>
    <dgm:cxn modelId="{6E582070-278C-40BA-B3D6-9FA1EE9B9A58}" type="presParOf" srcId="{DF83A8BC-AAB7-4648-A8AB-098DF7F081EA}" destId="{6894FCA5-5EB7-491A-9809-07A84E54159A}" srcOrd="3" destOrd="0" presId="urn:microsoft.com/office/officeart/2008/layout/AlternatingHexagons"/>
    <dgm:cxn modelId="{32F96586-01E3-4E93-9B42-8976F5794B86}" type="presParOf" srcId="{DF83A8BC-AAB7-4648-A8AB-098DF7F081EA}" destId="{52F93CC1-4247-483A-834D-3F9DFB931471}" srcOrd="4" destOrd="0" presId="urn:microsoft.com/office/officeart/2008/layout/AlternatingHexagons"/>
    <dgm:cxn modelId="{FD8C4E42-79AE-4533-89C2-6FEABA5652E3}" type="presParOf" srcId="{4EBC5D7C-7CEB-4100-8973-8AD566EEA227}" destId="{10AFFC32-333B-4577-8F3A-AC3392CC108B}" srcOrd="5" destOrd="0" presId="urn:microsoft.com/office/officeart/2008/layout/AlternatingHexagons"/>
    <dgm:cxn modelId="{1CD8C1EF-0E90-4287-A2AD-9A9084A3B638}" type="presParOf" srcId="{4EBC5D7C-7CEB-4100-8973-8AD566EEA227}" destId="{A830E3F9-5A70-4EB1-BDC9-10B80456E1D4}" srcOrd="6" destOrd="0" presId="urn:microsoft.com/office/officeart/2008/layout/AlternatingHexagons"/>
    <dgm:cxn modelId="{52F7A158-64F4-41DE-84AC-CDF29B0B1DC3}" type="presParOf" srcId="{A830E3F9-5A70-4EB1-BDC9-10B80456E1D4}" destId="{702E5999-34C0-407F-83D6-885A2EB6118D}" srcOrd="0" destOrd="0" presId="urn:microsoft.com/office/officeart/2008/layout/AlternatingHexagons"/>
    <dgm:cxn modelId="{CFE87886-ABA5-4EA1-BBC1-0C4BAEE5B97E}" type="presParOf" srcId="{A830E3F9-5A70-4EB1-BDC9-10B80456E1D4}" destId="{CC52E43F-B056-4A41-8539-292AB3DB3A02}" srcOrd="1" destOrd="0" presId="urn:microsoft.com/office/officeart/2008/layout/AlternatingHexagons"/>
    <dgm:cxn modelId="{60DC687F-FD8D-4F4B-9B7F-16839F58C24D}" type="presParOf" srcId="{A830E3F9-5A70-4EB1-BDC9-10B80456E1D4}" destId="{7D5A68F3-8425-4B9C-A54C-3B0F1A2B1DEF}" srcOrd="2" destOrd="0" presId="urn:microsoft.com/office/officeart/2008/layout/AlternatingHexagons"/>
    <dgm:cxn modelId="{6F2C76A2-E2EE-48D6-BDCF-DD970E2A26A4}" type="presParOf" srcId="{A830E3F9-5A70-4EB1-BDC9-10B80456E1D4}" destId="{88CF2432-A4DD-4BC8-A9B6-1849F8553553}" srcOrd="3" destOrd="0" presId="urn:microsoft.com/office/officeart/2008/layout/AlternatingHexagons"/>
    <dgm:cxn modelId="{8BCDAE79-637E-4051-8898-60D9EE39DC86}" type="presParOf" srcId="{A830E3F9-5A70-4EB1-BDC9-10B80456E1D4}" destId="{577702C9-EA7B-4EF2-9625-063DF61576F7}" srcOrd="4" destOrd="0" presId="urn:microsoft.com/office/officeart/2008/layout/AlternatingHexagons"/>
    <dgm:cxn modelId="{3B187B9E-17C2-4A6C-A196-983F36BE72A3}" type="presParOf" srcId="{4EBC5D7C-7CEB-4100-8973-8AD566EEA227}" destId="{47AC42E9-2537-4FE6-8E37-634CDC869C92}" srcOrd="7" destOrd="0" presId="urn:microsoft.com/office/officeart/2008/layout/AlternatingHexagons"/>
    <dgm:cxn modelId="{AEC729E3-38A8-44B8-805E-E64FD89D683A}" type="presParOf" srcId="{4EBC5D7C-7CEB-4100-8973-8AD566EEA227}" destId="{5F4AD08A-1B38-4A63-AA68-A4F8DC1954A5}" srcOrd="8" destOrd="0" presId="urn:microsoft.com/office/officeart/2008/layout/AlternatingHexagons"/>
    <dgm:cxn modelId="{83AC6DFA-1DBB-48C0-99E4-9FB383E1445E}" type="presParOf" srcId="{5F4AD08A-1B38-4A63-AA68-A4F8DC1954A5}" destId="{1E774379-2615-46EE-A396-5BB4B188E04C}" srcOrd="0" destOrd="0" presId="urn:microsoft.com/office/officeart/2008/layout/AlternatingHexagons"/>
    <dgm:cxn modelId="{A9F53FF6-9E15-49D2-A03C-51786D03F865}" type="presParOf" srcId="{5F4AD08A-1B38-4A63-AA68-A4F8DC1954A5}" destId="{7BA036A1-ECF3-4FA6-A351-0C7C3BD9F29A}" srcOrd="1" destOrd="0" presId="urn:microsoft.com/office/officeart/2008/layout/AlternatingHexagons"/>
    <dgm:cxn modelId="{BB0AD871-8EBF-4E0F-B624-AD4EF94961F9}" type="presParOf" srcId="{5F4AD08A-1B38-4A63-AA68-A4F8DC1954A5}" destId="{32B650DE-1784-4F5F-A4ED-FF8865A8A78D}" srcOrd="2" destOrd="0" presId="urn:microsoft.com/office/officeart/2008/layout/AlternatingHexagons"/>
    <dgm:cxn modelId="{A21DED13-D50A-43A7-B5BC-35C24A79E1A6}" type="presParOf" srcId="{5F4AD08A-1B38-4A63-AA68-A4F8DC1954A5}" destId="{55674E56-15C0-4F0E-B553-4AC527830AC9}" srcOrd="3" destOrd="0" presId="urn:microsoft.com/office/officeart/2008/layout/AlternatingHexagons"/>
    <dgm:cxn modelId="{1CB6A6DF-A00F-4E5D-B201-29779CFC0BB6}" type="presParOf" srcId="{5F4AD08A-1B38-4A63-AA68-A4F8DC1954A5}" destId="{17E9FA83-8F74-44E4-94A3-785E4B700B6A}" srcOrd="4" destOrd="0" presId="urn:microsoft.com/office/officeart/2008/layout/AlternatingHexagons"/>
    <dgm:cxn modelId="{B8983864-6C82-47FA-AB0E-7BFFC1969B82}" type="presParOf" srcId="{4EBC5D7C-7CEB-4100-8973-8AD566EEA227}" destId="{86565F78-3D56-4966-8547-401B8529D359}" srcOrd="9" destOrd="0" presId="urn:microsoft.com/office/officeart/2008/layout/AlternatingHexagons"/>
    <dgm:cxn modelId="{BA21FE4A-D6C2-46F0-8E77-506280362AEB}" type="presParOf" srcId="{4EBC5D7C-7CEB-4100-8973-8AD566EEA227}" destId="{1AC12833-D178-46EB-A3DF-B4DDE0670318}" srcOrd="10" destOrd="0" presId="urn:microsoft.com/office/officeart/2008/layout/AlternatingHexagons"/>
    <dgm:cxn modelId="{BE0474F3-CFB0-46D8-A371-B55BB7B06A9E}" type="presParOf" srcId="{1AC12833-D178-46EB-A3DF-B4DDE0670318}" destId="{7D1D47DF-58FA-4E5F-9E8B-07EA871ED3DD}" srcOrd="0" destOrd="0" presId="urn:microsoft.com/office/officeart/2008/layout/AlternatingHexagons"/>
    <dgm:cxn modelId="{21039596-587D-42C6-A964-B8899814D2CF}" type="presParOf" srcId="{1AC12833-D178-46EB-A3DF-B4DDE0670318}" destId="{4C40A43C-5B91-462D-8DA7-D57D5609C6C1}" srcOrd="1" destOrd="0" presId="urn:microsoft.com/office/officeart/2008/layout/AlternatingHexagons"/>
    <dgm:cxn modelId="{49705488-81B7-4A2D-AC69-1ED00C890E02}" type="presParOf" srcId="{1AC12833-D178-46EB-A3DF-B4DDE0670318}" destId="{E072A29F-59F9-4767-881A-9337F0483C98}" srcOrd="2" destOrd="0" presId="urn:microsoft.com/office/officeart/2008/layout/AlternatingHexagons"/>
    <dgm:cxn modelId="{B3E4373F-67D6-4B5C-8BD6-F486CF8825DE}" type="presParOf" srcId="{1AC12833-D178-46EB-A3DF-B4DDE0670318}" destId="{774D003E-2496-44C9-AF90-1E2E9A8798DE}" srcOrd="3" destOrd="0" presId="urn:microsoft.com/office/officeart/2008/layout/AlternatingHexagons"/>
    <dgm:cxn modelId="{6E9B4A88-00FC-485E-BBAA-CC91126490F4}" type="presParOf" srcId="{1AC12833-D178-46EB-A3DF-B4DDE0670318}" destId="{5354AF0F-A548-4C9C-B902-02EBB19068B2}" srcOrd="4" destOrd="0" presId="urn:microsoft.com/office/officeart/2008/layout/AlternatingHexagons"/>
    <dgm:cxn modelId="{DAEF4C92-B1DC-4AAE-A527-3702C1B095DE}" type="presParOf" srcId="{4EBC5D7C-7CEB-4100-8973-8AD566EEA227}" destId="{922B0F4C-25C8-4786-A0F3-9A5D8DD1EAB7}" srcOrd="11" destOrd="0" presId="urn:microsoft.com/office/officeart/2008/layout/AlternatingHexagons"/>
    <dgm:cxn modelId="{6B648869-B8A9-4C87-BA6A-6AEA9398F3F0}" type="presParOf" srcId="{4EBC5D7C-7CEB-4100-8973-8AD566EEA227}" destId="{DAE495B5-2487-4E4D-8E98-630D93DFC120}" srcOrd="12" destOrd="0" presId="urn:microsoft.com/office/officeart/2008/layout/AlternatingHexagons"/>
    <dgm:cxn modelId="{2CB47FEA-ADBE-41B2-B6F7-0E7C3B75A401}" type="presParOf" srcId="{DAE495B5-2487-4E4D-8E98-630D93DFC120}" destId="{4AEF023A-B10B-48AE-B0E1-26A0E280CA16}" srcOrd="0" destOrd="0" presId="urn:microsoft.com/office/officeart/2008/layout/AlternatingHexagons"/>
    <dgm:cxn modelId="{F4F59505-81E9-4C70-84E2-B650B991A668}" type="presParOf" srcId="{DAE495B5-2487-4E4D-8E98-630D93DFC120}" destId="{BD267F36-DB31-4354-9C54-EB0B1FA85B2E}" srcOrd="1" destOrd="0" presId="urn:microsoft.com/office/officeart/2008/layout/AlternatingHexagons"/>
    <dgm:cxn modelId="{1A622C34-216C-4D0C-A9C3-8455A34E9000}" type="presParOf" srcId="{DAE495B5-2487-4E4D-8E98-630D93DFC120}" destId="{A91822A5-264C-4A34-B054-DA2C28011A25}" srcOrd="2" destOrd="0" presId="urn:microsoft.com/office/officeart/2008/layout/AlternatingHexagons"/>
    <dgm:cxn modelId="{653E9B29-C8EA-41CA-A49A-CBB2CE6813A9}" type="presParOf" srcId="{DAE495B5-2487-4E4D-8E98-630D93DFC120}" destId="{959D57D4-CE74-4DFC-84AB-5A8CCE7B280E}" srcOrd="3" destOrd="0" presId="urn:microsoft.com/office/officeart/2008/layout/AlternatingHexagons"/>
    <dgm:cxn modelId="{203194FC-F71E-454E-A8BB-D9EEC509175C}" type="presParOf" srcId="{DAE495B5-2487-4E4D-8E98-630D93DFC120}" destId="{D368FB60-815B-40A5-9C13-741C496B0C68}" srcOrd="4" destOrd="0" presId="urn:microsoft.com/office/officeart/2008/layout/AlternatingHexagons"/>
  </dgm:cxnLst>
  <dgm:bg>
    <a:noFill/>
  </dgm:bg>
  <dgm:whole>
    <a:ln>
      <a:noFill/>
    </a:ln>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77A3C166-9C5D-4996-839A-35D85626699C}" type="doc">
      <dgm:prSet loTypeId="urn:microsoft.com/office/officeart/2008/layout/AlternatingHexagons" loCatId="list" qsTypeId="urn:microsoft.com/office/officeart/2005/8/quickstyle/simple1" qsCatId="simple" csTypeId="urn:microsoft.com/office/officeart/2005/8/colors/accent6_1" csCatId="accent6" phldr="1"/>
      <dgm:spPr/>
      <dgm:t>
        <a:bodyPr/>
        <a:lstStyle/>
        <a:p>
          <a:endParaRPr lang="en-US"/>
        </a:p>
      </dgm:t>
    </dgm:pt>
    <dgm:pt modelId="{BCBD44E8-7CD8-49C4-8A94-ACD7EFAAEFAC}">
      <dgm:prSet phldrT="[Text]" custT="1"/>
      <dgm:spPr>
        <a:solidFill>
          <a:srgbClr val="1C4679"/>
        </a:solidFill>
        <a:ln>
          <a:noFill/>
        </a:ln>
      </dgm:spPr>
      <dgm:t>
        <a:bodyPr/>
        <a:lstStyle/>
        <a:p>
          <a:endParaRPr lang="en-US" sz="1800" b="1" dirty="0">
            <a:latin typeface="Sakkal Majalla" panose="02000000000000000000" pitchFamily="2" charset="-78"/>
            <a:cs typeface="Sakkal Majalla" panose="02000000000000000000" pitchFamily="2" charset="-78"/>
          </a:endParaRPr>
        </a:p>
      </dgm:t>
    </dgm:pt>
    <dgm:pt modelId="{EF033A24-3EDB-456E-919B-98908DB1A3FA}" type="parTrans" cxnId="{09FF6BCC-EE48-48D3-B315-95C07567F811}">
      <dgm:prSet/>
      <dgm:spPr/>
      <dgm:t>
        <a:bodyPr/>
        <a:lstStyle/>
        <a:p>
          <a:endParaRPr lang="en-US">
            <a:latin typeface="Sakkal Majalla" panose="02000000000000000000" pitchFamily="2" charset="-78"/>
            <a:cs typeface="Sakkal Majalla" panose="02000000000000000000" pitchFamily="2" charset="-78"/>
          </a:endParaRPr>
        </a:p>
      </dgm:t>
    </dgm:pt>
    <dgm:pt modelId="{966F258B-4220-4F46-92B9-C1EE704E58F7}" type="sibTrans" cxnId="{09FF6BCC-EE48-48D3-B315-95C07567F811}">
      <dgm:prSet/>
      <dgm:spPr>
        <a:solidFill>
          <a:srgbClr val="1C4679"/>
        </a:solidFill>
        <a:ln>
          <a:noFill/>
        </a:ln>
      </dgm:spPr>
      <dgm:t>
        <a:bodyPr/>
        <a:lstStyle/>
        <a:p>
          <a:endParaRPr lang="en-US" dirty="0">
            <a:latin typeface="Sakkal Majalla" panose="02000000000000000000" pitchFamily="2" charset="-78"/>
            <a:cs typeface="Sakkal Majalla" panose="02000000000000000000" pitchFamily="2" charset="-78"/>
          </a:endParaRPr>
        </a:p>
      </dgm:t>
    </dgm:pt>
    <dgm:pt modelId="{677CC201-B261-4094-95F2-7F49F0AA0F06}">
      <dgm:prSet phldrT="[Text]"/>
      <dgm:spPr>
        <a:solidFill>
          <a:srgbClr val="1C4679"/>
        </a:solidFill>
        <a:ln>
          <a:noFill/>
        </a:ln>
      </dgm:spPr>
      <dgm:t>
        <a:bodyPr/>
        <a:lstStyle/>
        <a:p>
          <a:endParaRPr lang="en-US" dirty="0">
            <a:latin typeface="Sakkal Majalla" panose="02000000000000000000" pitchFamily="2" charset="-78"/>
            <a:cs typeface="Sakkal Majalla" panose="02000000000000000000" pitchFamily="2" charset="-78"/>
          </a:endParaRPr>
        </a:p>
      </dgm:t>
    </dgm:pt>
    <dgm:pt modelId="{E5AB0DF3-EFCF-41F9-8556-722BD2C59F28}" type="parTrans" cxnId="{8E4E4529-C2DC-47BF-BE83-AFC8D795904A}">
      <dgm:prSet/>
      <dgm:spPr/>
      <dgm:t>
        <a:bodyPr/>
        <a:lstStyle/>
        <a:p>
          <a:endParaRPr lang="en-US">
            <a:latin typeface="Sakkal Majalla" panose="02000000000000000000" pitchFamily="2" charset="-78"/>
            <a:cs typeface="Sakkal Majalla" panose="02000000000000000000" pitchFamily="2" charset="-78"/>
          </a:endParaRPr>
        </a:p>
      </dgm:t>
    </dgm:pt>
    <dgm:pt modelId="{5D7A4410-3365-4BC8-846E-F7539BFC6EE4}" type="sibTrans" cxnId="{8E4E4529-C2DC-47BF-BE83-AFC8D795904A}">
      <dgm:prSet/>
      <dgm:spPr>
        <a:solidFill>
          <a:srgbClr val="1C4679"/>
        </a:solidFill>
        <a:ln>
          <a:noFill/>
        </a:ln>
      </dgm:spPr>
      <dgm:t>
        <a:bodyPr/>
        <a:lstStyle/>
        <a:p>
          <a:endParaRPr lang="en-US" dirty="0">
            <a:latin typeface="Sakkal Majalla" panose="02000000000000000000" pitchFamily="2" charset="-78"/>
            <a:cs typeface="Sakkal Majalla" panose="02000000000000000000" pitchFamily="2" charset="-78"/>
          </a:endParaRPr>
        </a:p>
      </dgm:t>
    </dgm:pt>
    <dgm:pt modelId="{9339D4C2-7F16-4B91-A821-0BD421D37B6C}">
      <dgm:prSet phldrT="[Text]" custT="1"/>
      <dgm:spPr/>
      <dgm:t>
        <a:bodyPr/>
        <a:lstStyle/>
        <a:p>
          <a:pPr algn="ctr"/>
          <a:r>
            <a:rPr lang="ar-BH" sz="2800" b="1" dirty="0">
              <a:solidFill>
                <a:srgbClr val="4A4A4A"/>
              </a:solidFill>
              <a:latin typeface="Graphik Arabic Regular" pitchFamily="2" charset="-78"/>
              <a:cs typeface="Graphik Arabic Regular" pitchFamily="2" charset="-78"/>
            </a:rPr>
            <a:t>افعل</a:t>
          </a:r>
          <a:endParaRPr lang="en-US" sz="2800" b="1" dirty="0">
            <a:solidFill>
              <a:srgbClr val="4A4A4A"/>
            </a:solidFill>
            <a:latin typeface="Graphik Arabic Regular" pitchFamily="2" charset="-78"/>
            <a:cs typeface="Graphik Arabic Regular" pitchFamily="2" charset="-78"/>
          </a:endParaRPr>
        </a:p>
      </dgm:t>
    </dgm:pt>
    <dgm:pt modelId="{C2450388-6D4C-46FF-8542-19B8C48E45B6}" type="parTrans" cxnId="{7A47BD94-1391-4BBB-A769-4AC7241D3836}">
      <dgm:prSet/>
      <dgm:spPr/>
      <dgm:t>
        <a:bodyPr/>
        <a:lstStyle/>
        <a:p>
          <a:endParaRPr lang="en-US">
            <a:latin typeface="Sakkal Majalla" panose="02000000000000000000" pitchFamily="2" charset="-78"/>
            <a:cs typeface="Sakkal Majalla" panose="02000000000000000000" pitchFamily="2" charset="-78"/>
          </a:endParaRPr>
        </a:p>
      </dgm:t>
    </dgm:pt>
    <dgm:pt modelId="{4DBFC659-7B38-470B-8D81-A5AADBB3CB31}" type="sibTrans" cxnId="{7A47BD94-1391-4BBB-A769-4AC7241D3836}">
      <dgm:prSet/>
      <dgm:spPr/>
      <dgm:t>
        <a:bodyPr/>
        <a:lstStyle/>
        <a:p>
          <a:endParaRPr lang="en-US">
            <a:latin typeface="Sakkal Majalla" panose="02000000000000000000" pitchFamily="2" charset="-78"/>
            <a:cs typeface="Sakkal Majalla" panose="02000000000000000000" pitchFamily="2" charset="-78"/>
          </a:endParaRPr>
        </a:p>
      </dgm:t>
    </dgm:pt>
    <dgm:pt modelId="{D7934347-846A-4888-993A-108701040D2F}">
      <dgm:prSet phldrT="[Text]"/>
      <dgm:spPr>
        <a:solidFill>
          <a:srgbClr val="1C4679"/>
        </a:solidFill>
        <a:ln>
          <a:noFill/>
        </a:ln>
      </dgm:spPr>
      <dgm:t>
        <a:bodyPr/>
        <a:lstStyle/>
        <a:p>
          <a:endParaRPr lang="en-US" dirty="0">
            <a:latin typeface="Sakkal Majalla" panose="02000000000000000000" pitchFamily="2" charset="-78"/>
            <a:cs typeface="Sakkal Majalla" panose="02000000000000000000" pitchFamily="2" charset="-78"/>
          </a:endParaRPr>
        </a:p>
      </dgm:t>
    </dgm:pt>
    <dgm:pt modelId="{B8F79231-FBC2-4228-8D69-3E761F7E5C49}" type="parTrans" cxnId="{94B2E150-574F-45FD-B6F2-486A81437092}">
      <dgm:prSet/>
      <dgm:spPr/>
      <dgm:t>
        <a:bodyPr/>
        <a:lstStyle/>
        <a:p>
          <a:endParaRPr lang="en-US">
            <a:latin typeface="Sakkal Majalla" panose="02000000000000000000" pitchFamily="2" charset="-78"/>
            <a:cs typeface="Sakkal Majalla" panose="02000000000000000000" pitchFamily="2" charset="-78"/>
          </a:endParaRPr>
        </a:p>
      </dgm:t>
    </dgm:pt>
    <dgm:pt modelId="{9C766B0E-89EA-4C04-85EB-CBB728D75CA2}" type="sibTrans" cxnId="{94B2E150-574F-45FD-B6F2-486A81437092}">
      <dgm:prSet/>
      <dgm:spPr>
        <a:solidFill>
          <a:srgbClr val="1C4679"/>
        </a:solidFill>
        <a:ln>
          <a:noFill/>
        </a:ln>
      </dgm:spPr>
      <dgm:t>
        <a:bodyPr/>
        <a:lstStyle/>
        <a:p>
          <a:endParaRPr lang="en-US" dirty="0">
            <a:latin typeface="Sakkal Majalla" panose="02000000000000000000" pitchFamily="2" charset="-78"/>
            <a:cs typeface="Sakkal Majalla" panose="02000000000000000000" pitchFamily="2" charset="-78"/>
          </a:endParaRPr>
        </a:p>
      </dgm:t>
    </dgm:pt>
    <dgm:pt modelId="{90EF0719-03CC-4D3E-A7C9-C7743D9DC724}" type="pres">
      <dgm:prSet presAssocID="{77A3C166-9C5D-4996-839A-35D85626699C}" presName="Name0" presStyleCnt="0">
        <dgm:presLayoutVars>
          <dgm:chMax/>
          <dgm:chPref/>
          <dgm:dir/>
          <dgm:animLvl val="lvl"/>
        </dgm:presLayoutVars>
      </dgm:prSet>
      <dgm:spPr/>
    </dgm:pt>
    <dgm:pt modelId="{82C99975-F670-4D1F-9B1C-E12356EB9F78}" type="pres">
      <dgm:prSet presAssocID="{BCBD44E8-7CD8-49C4-8A94-ACD7EFAAEFAC}" presName="composite" presStyleCnt="0"/>
      <dgm:spPr/>
    </dgm:pt>
    <dgm:pt modelId="{61346592-34A1-4212-9B3A-A738ACC8DEC1}" type="pres">
      <dgm:prSet presAssocID="{BCBD44E8-7CD8-49C4-8A94-ACD7EFAAEFAC}" presName="Parent1" presStyleLbl="node1" presStyleIdx="0" presStyleCnt="6">
        <dgm:presLayoutVars>
          <dgm:chMax val="1"/>
          <dgm:chPref val="1"/>
          <dgm:bulletEnabled val="1"/>
        </dgm:presLayoutVars>
      </dgm:prSet>
      <dgm:spPr/>
    </dgm:pt>
    <dgm:pt modelId="{06DD5461-3B79-4802-8506-C0C6BC7EF3C8}" type="pres">
      <dgm:prSet presAssocID="{BCBD44E8-7CD8-49C4-8A94-ACD7EFAAEFAC}" presName="Childtext1" presStyleLbl="revTx" presStyleIdx="0" presStyleCnt="3">
        <dgm:presLayoutVars>
          <dgm:chMax val="0"/>
          <dgm:chPref val="0"/>
          <dgm:bulletEnabled val="1"/>
        </dgm:presLayoutVars>
      </dgm:prSet>
      <dgm:spPr/>
    </dgm:pt>
    <dgm:pt modelId="{C7778D8C-06E2-4CF3-BF7C-4879BF75EAA9}" type="pres">
      <dgm:prSet presAssocID="{BCBD44E8-7CD8-49C4-8A94-ACD7EFAAEFAC}" presName="BalanceSpacing" presStyleCnt="0"/>
      <dgm:spPr/>
    </dgm:pt>
    <dgm:pt modelId="{D08C2287-E2D0-4950-9D9E-D0A009CB1C82}" type="pres">
      <dgm:prSet presAssocID="{BCBD44E8-7CD8-49C4-8A94-ACD7EFAAEFAC}" presName="BalanceSpacing1" presStyleCnt="0"/>
      <dgm:spPr/>
    </dgm:pt>
    <dgm:pt modelId="{1AAE3693-0EF8-49FC-8E72-883D9628AEB8}" type="pres">
      <dgm:prSet presAssocID="{966F258B-4220-4F46-92B9-C1EE704E58F7}" presName="Accent1Text" presStyleLbl="node1" presStyleIdx="1" presStyleCnt="6"/>
      <dgm:spPr/>
    </dgm:pt>
    <dgm:pt modelId="{FADBD233-C470-4A13-B1A3-4C874A097E00}" type="pres">
      <dgm:prSet presAssocID="{966F258B-4220-4F46-92B9-C1EE704E58F7}" presName="spaceBetweenRectangles" presStyleCnt="0"/>
      <dgm:spPr/>
    </dgm:pt>
    <dgm:pt modelId="{CA1F7E05-B627-40C2-802C-EEABA92A416B}" type="pres">
      <dgm:prSet presAssocID="{677CC201-B261-4094-95F2-7F49F0AA0F06}" presName="composite" presStyleCnt="0"/>
      <dgm:spPr/>
    </dgm:pt>
    <dgm:pt modelId="{021143B8-C5ED-47D4-96D5-DD5BBE71478F}" type="pres">
      <dgm:prSet presAssocID="{677CC201-B261-4094-95F2-7F49F0AA0F06}" presName="Parent1" presStyleLbl="node1" presStyleIdx="2" presStyleCnt="6">
        <dgm:presLayoutVars>
          <dgm:chMax val="1"/>
          <dgm:chPref val="1"/>
          <dgm:bulletEnabled val="1"/>
        </dgm:presLayoutVars>
      </dgm:prSet>
      <dgm:spPr/>
    </dgm:pt>
    <dgm:pt modelId="{B96CC286-63EF-40DD-B41B-6494640EB335}" type="pres">
      <dgm:prSet presAssocID="{677CC201-B261-4094-95F2-7F49F0AA0F06}" presName="Childtext1" presStyleLbl="revTx" presStyleIdx="1" presStyleCnt="3" custLinFactNeighborX="17981" custLinFactNeighborY="0">
        <dgm:presLayoutVars>
          <dgm:chMax val="0"/>
          <dgm:chPref val="0"/>
          <dgm:bulletEnabled val="1"/>
        </dgm:presLayoutVars>
      </dgm:prSet>
      <dgm:spPr/>
    </dgm:pt>
    <dgm:pt modelId="{C4E53B6D-02AD-4A04-985D-B32D84E45E08}" type="pres">
      <dgm:prSet presAssocID="{677CC201-B261-4094-95F2-7F49F0AA0F06}" presName="BalanceSpacing" presStyleCnt="0"/>
      <dgm:spPr/>
    </dgm:pt>
    <dgm:pt modelId="{EEBC5C6B-E87F-446B-97CA-813E8858C7DF}" type="pres">
      <dgm:prSet presAssocID="{677CC201-B261-4094-95F2-7F49F0AA0F06}" presName="BalanceSpacing1" presStyleCnt="0"/>
      <dgm:spPr/>
    </dgm:pt>
    <dgm:pt modelId="{0A05C7DD-E1DA-48A1-9F9B-8A6184B1EF3B}" type="pres">
      <dgm:prSet presAssocID="{5D7A4410-3365-4BC8-846E-F7539BFC6EE4}" presName="Accent1Text" presStyleLbl="node1" presStyleIdx="3" presStyleCnt="6"/>
      <dgm:spPr/>
    </dgm:pt>
    <dgm:pt modelId="{816A6152-6AB8-4F4F-A14A-96DD623C127D}" type="pres">
      <dgm:prSet presAssocID="{5D7A4410-3365-4BC8-846E-F7539BFC6EE4}" presName="spaceBetweenRectangles" presStyleCnt="0"/>
      <dgm:spPr/>
    </dgm:pt>
    <dgm:pt modelId="{517918F3-DB0E-49AF-9D69-20F9F384934A}" type="pres">
      <dgm:prSet presAssocID="{D7934347-846A-4888-993A-108701040D2F}" presName="composite" presStyleCnt="0"/>
      <dgm:spPr/>
    </dgm:pt>
    <dgm:pt modelId="{D1EC6BCA-13CC-4F0F-B571-01EB5C32C218}" type="pres">
      <dgm:prSet presAssocID="{D7934347-846A-4888-993A-108701040D2F}" presName="Parent1" presStyleLbl="node1" presStyleIdx="4" presStyleCnt="6">
        <dgm:presLayoutVars>
          <dgm:chMax val="1"/>
          <dgm:chPref val="1"/>
          <dgm:bulletEnabled val="1"/>
        </dgm:presLayoutVars>
      </dgm:prSet>
      <dgm:spPr/>
    </dgm:pt>
    <dgm:pt modelId="{B238AE38-A0F9-468E-AADA-2D57D7481FF0}" type="pres">
      <dgm:prSet presAssocID="{D7934347-846A-4888-993A-108701040D2F}" presName="Childtext1" presStyleLbl="revTx" presStyleIdx="2" presStyleCnt="3">
        <dgm:presLayoutVars>
          <dgm:chMax val="0"/>
          <dgm:chPref val="0"/>
          <dgm:bulletEnabled val="1"/>
        </dgm:presLayoutVars>
      </dgm:prSet>
      <dgm:spPr/>
    </dgm:pt>
    <dgm:pt modelId="{1D0F0229-9ED1-483E-8604-AD63259331FE}" type="pres">
      <dgm:prSet presAssocID="{D7934347-846A-4888-993A-108701040D2F}" presName="BalanceSpacing" presStyleCnt="0"/>
      <dgm:spPr/>
    </dgm:pt>
    <dgm:pt modelId="{5908D540-6A76-4D9C-AB6F-046E66E4BD96}" type="pres">
      <dgm:prSet presAssocID="{D7934347-846A-4888-993A-108701040D2F}" presName="BalanceSpacing1" presStyleCnt="0"/>
      <dgm:spPr/>
    </dgm:pt>
    <dgm:pt modelId="{63D9508F-0125-4644-8887-FC396ADA6E5C}" type="pres">
      <dgm:prSet presAssocID="{9C766B0E-89EA-4C04-85EB-CBB728D75CA2}" presName="Accent1Text" presStyleLbl="node1" presStyleIdx="5" presStyleCnt="6"/>
      <dgm:spPr/>
    </dgm:pt>
  </dgm:ptLst>
  <dgm:cxnLst>
    <dgm:cxn modelId="{B4706C07-5B35-412E-B799-EC53E0368EDB}" type="presOf" srcId="{BCBD44E8-7CD8-49C4-8A94-ACD7EFAAEFAC}" destId="{61346592-34A1-4212-9B3A-A738ACC8DEC1}" srcOrd="0" destOrd="0" presId="urn:microsoft.com/office/officeart/2008/layout/AlternatingHexagons"/>
    <dgm:cxn modelId="{BB948C08-1F1C-4569-BF49-7A85A14948EF}" type="presOf" srcId="{9339D4C2-7F16-4B91-A821-0BD421D37B6C}" destId="{B96CC286-63EF-40DD-B41B-6494640EB335}" srcOrd="0" destOrd="0" presId="urn:microsoft.com/office/officeart/2008/layout/AlternatingHexagons"/>
    <dgm:cxn modelId="{8E4E4529-C2DC-47BF-BE83-AFC8D795904A}" srcId="{77A3C166-9C5D-4996-839A-35D85626699C}" destId="{677CC201-B261-4094-95F2-7F49F0AA0F06}" srcOrd="1" destOrd="0" parTransId="{E5AB0DF3-EFCF-41F9-8556-722BD2C59F28}" sibTransId="{5D7A4410-3365-4BC8-846E-F7539BFC6EE4}"/>
    <dgm:cxn modelId="{2256BC30-4FD0-4BB9-ABB8-4CCE4BEA4DDC}" type="presOf" srcId="{5D7A4410-3365-4BC8-846E-F7539BFC6EE4}" destId="{0A05C7DD-E1DA-48A1-9F9B-8A6184B1EF3B}" srcOrd="0" destOrd="0" presId="urn:microsoft.com/office/officeart/2008/layout/AlternatingHexagons"/>
    <dgm:cxn modelId="{4A240C62-10D9-4445-A6C1-6FC39C3328D6}" type="presOf" srcId="{9C766B0E-89EA-4C04-85EB-CBB728D75CA2}" destId="{63D9508F-0125-4644-8887-FC396ADA6E5C}" srcOrd="0" destOrd="0" presId="urn:microsoft.com/office/officeart/2008/layout/AlternatingHexagons"/>
    <dgm:cxn modelId="{9E032F4F-7108-44DB-A09B-34AFB0AC0A2C}" type="presOf" srcId="{77A3C166-9C5D-4996-839A-35D85626699C}" destId="{90EF0719-03CC-4D3E-A7C9-C7743D9DC724}" srcOrd="0" destOrd="0" presId="urn:microsoft.com/office/officeart/2008/layout/AlternatingHexagons"/>
    <dgm:cxn modelId="{94B2E150-574F-45FD-B6F2-486A81437092}" srcId="{77A3C166-9C5D-4996-839A-35D85626699C}" destId="{D7934347-846A-4888-993A-108701040D2F}" srcOrd="2" destOrd="0" parTransId="{B8F79231-FBC2-4228-8D69-3E761F7E5C49}" sibTransId="{9C766B0E-89EA-4C04-85EB-CBB728D75CA2}"/>
    <dgm:cxn modelId="{7A47BD94-1391-4BBB-A769-4AC7241D3836}" srcId="{677CC201-B261-4094-95F2-7F49F0AA0F06}" destId="{9339D4C2-7F16-4B91-A821-0BD421D37B6C}" srcOrd="0" destOrd="0" parTransId="{C2450388-6D4C-46FF-8542-19B8C48E45B6}" sibTransId="{4DBFC659-7B38-470B-8D81-A5AADBB3CB31}"/>
    <dgm:cxn modelId="{E2D54EA8-42F2-4B8F-9386-2B810867802F}" type="presOf" srcId="{966F258B-4220-4F46-92B9-C1EE704E58F7}" destId="{1AAE3693-0EF8-49FC-8E72-883D9628AEB8}" srcOrd="0" destOrd="0" presId="urn:microsoft.com/office/officeart/2008/layout/AlternatingHexagons"/>
    <dgm:cxn modelId="{09FF6BCC-EE48-48D3-B315-95C07567F811}" srcId="{77A3C166-9C5D-4996-839A-35D85626699C}" destId="{BCBD44E8-7CD8-49C4-8A94-ACD7EFAAEFAC}" srcOrd="0" destOrd="0" parTransId="{EF033A24-3EDB-456E-919B-98908DB1A3FA}" sibTransId="{966F258B-4220-4F46-92B9-C1EE704E58F7}"/>
    <dgm:cxn modelId="{58F7A0E6-757E-4706-A82B-D2B423188A1D}" type="presOf" srcId="{D7934347-846A-4888-993A-108701040D2F}" destId="{D1EC6BCA-13CC-4F0F-B571-01EB5C32C218}" srcOrd="0" destOrd="0" presId="urn:microsoft.com/office/officeart/2008/layout/AlternatingHexagons"/>
    <dgm:cxn modelId="{6422D8F3-D591-425B-A535-2044F348713C}" type="presOf" srcId="{677CC201-B261-4094-95F2-7F49F0AA0F06}" destId="{021143B8-C5ED-47D4-96D5-DD5BBE71478F}" srcOrd="0" destOrd="0" presId="urn:microsoft.com/office/officeart/2008/layout/AlternatingHexagons"/>
    <dgm:cxn modelId="{A09A6E9A-A9DF-4B90-8126-0401A047AABE}" type="presParOf" srcId="{90EF0719-03CC-4D3E-A7C9-C7743D9DC724}" destId="{82C99975-F670-4D1F-9B1C-E12356EB9F78}" srcOrd="0" destOrd="0" presId="urn:microsoft.com/office/officeart/2008/layout/AlternatingHexagons"/>
    <dgm:cxn modelId="{916BC4CF-BAA9-4FD2-A75D-527A0CA5E558}" type="presParOf" srcId="{82C99975-F670-4D1F-9B1C-E12356EB9F78}" destId="{61346592-34A1-4212-9B3A-A738ACC8DEC1}" srcOrd="0" destOrd="0" presId="urn:microsoft.com/office/officeart/2008/layout/AlternatingHexagons"/>
    <dgm:cxn modelId="{4529E0D1-F179-4619-BEED-BBA407C83F51}" type="presParOf" srcId="{82C99975-F670-4D1F-9B1C-E12356EB9F78}" destId="{06DD5461-3B79-4802-8506-C0C6BC7EF3C8}" srcOrd="1" destOrd="0" presId="urn:microsoft.com/office/officeart/2008/layout/AlternatingHexagons"/>
    <dgm:cxn modelId="{DB598D27-F5E0-4489-8969-0EA560178897}" type="presParOf" srcId="{82C99975-F670-4D1F-9B1C-E12356EB9F78}" destId="{C7778D8C-06E2-4CF3-BF7C-4879BF75EAA9}" srcOrd="2" destOrd="0" presId="urn:microsoft.com/office/officeart/2008/layout/AlternatingHexagons"/>
    <dgm:cxn modelId="{E02C256C-23EC-49E3-B1CA-09C70CFC6F9B}" type="presParOf" srcId="{82C99975-F670-4D1F-9B1C-E12356EB9F78}" destId="{D08C2287-E2D0-4950-9D9E-D0A009CB1C82}" srcOrd="3" destOrd="0" presId="urn:microsoft.com/office/officeart/2008/layout/AlternatingHexagons"/>
    <dgm:cxn modelId="{2ED1DD7D-57F4-412E-856E-258F4C15DEC6}" type="presParOf" srcId="{82C99975-F670-4D1F-9B1C-E12356EB9F78}" destId="{1AAE3693-0EF8-49FC-8E72-883D9628AEB8}" srcOrd="4" destOrd="0" presId="urn:microsoft.com/office/officeart/2008/layout/AlternatingHexagons"/>
    <dgm:cxn modelId="{75C52226-3005-4230-BA49-8DA6AEA8DB75}" type="presParOf" srcId="{90EF0719-03CC-4D3E-A7C9-C7743D9DC724}" destId="{FADBD233-C470-4A13-B1A3-4C874A097E00}" srcOrd="1" destOrd="0" presId="urn:microsoft.com/office/officeart/2008/layout/AlternatingHexagons"/>
    <dgm:cxn modelId="{132C7727-9B61-40B7-95B0-C1936E03330D}" type="presParOf" srcId="{90EF0719-03CC-4D3E-A7C9-C7743D9DC724}" destId="{CA1F7E05-B627-40C2-802C-EEABA92A416B}" srcOrd="2" destOrd="0" presId="urn:microsoft.com/office/officeart/2008/layout/AlternatingHexagons"/>
    <dgm:cxn modelId="{8B5A25A8-071B-4A3D-9B0A-F52C23F46858}" type="presParOf" srcId="{CA1F7E05-B627-40C2-802C-EEABA92A416B}" destId="{021143B8-C5ED-47D4-96D5-DD5BBE71478F}" srcOrd="0" destOrd="0" presId="urn:microsoft.com/office/officeart/2008/layout/AlternatingHexagons"/>
    <dgm:cxn modelId="{614530F7-EFBA-41FD-B7B5-AE5109D46DA0}" type="presParOf" srcId="{CA1F7E05-B627-40C2-802C-EEABA92A416B}" destId="{B96CC286-63EF-40DD-B41B-6494640EB335}" srcOrd="1" destOrd="0" presId="urn:microsoft.com/office/officeart/2008/layout/AlternatingHexagons"/>
    <dgm:cxn modelId="{9E54C34D-4F0C-4FB3-8D21-2A8F2BD292F3}" type="presParOf" srcId="{CA1F7E05-B627-40C2-802C-EEABA92A416B}" destId="{C4E53B6D-02AD-4A04-985D-B32D84E45E08}" srcOrd="2" destOrd="0" presId="urn:microsoft.com/office/officeart/2008/layout/AlternatingHexagons"/>
    <dgm:cxn modelId="{FB16A0AC-6D02-4E32-AC0D-DE4191E5DBEE}" type="presParOf" srcId="{CA1F7E05-B627-40C2-802C-EEABA92A416B}" destId="{EEBC5C6B-E87F-446B-97CA-813E8858C7DF}" srcOrd="3" destOrd="0" presId="urn:microsoft.com/office/officeart/2008/layout/AlternatingHexagons"/>
    <dgm:cxn modelId="{0317BA01-39BD-4F6D-A199-F824539B5F75}" type="presParOf" srcId="{CA1F7E05-B627-40C2-802C-EEABA92A416B}" destId="{0A05C7DD-E1DA-48A1-9F9B-8A6184B1EF3B}" srcOrd="4" destOrd="0" presId="urn:microsoft.com/office/officeart/2008/layout/AlternatingHexagons"/>
    <dgm:cxn modelId="{5E84D434-07F5-4970-BEA8-CC113D2D778E}" type="presParOf" srcId="{90EF0719-03CC-4D3E-A7C9-C7743D9DC724}" destId="{816A6152-6AB8-4F4F-A14A-96DD623C127D}" srcOrd="3" destOrd="0" presId="urn:microsoft.com/office/officeart/2008/layout/AlternatingHexagons"/>
    <dgm:cxn modelId="{E1C09B1F-4AEA-4678-84AF-4B52CCE57D9D}" type="presParOf" srcId="{90EF0719-03CC-4D3E-A7C9-C7743D9DC724}" destId="{517918F3-DB0E-49AF-9D69-20F9F384934A}" srcOrd="4" destOrd="0" presId="urn:microsoft.com/office/officeart/2008/layout/AlternatingHexagons"/>
    <dgm:cxn modelId="{50BBD1E6-54C9-4168-9AD9-DED495F97F36}" type="presParOf" srcId="{517918F3-DB0E-49AF-9D69-20F9F384934A}" destId="{D1EC6BCA-13CC-4F0F-B571-01EB5C32C218}" srcOrd="0" destOrd="0" presId="urn:microsoft.com/office/officeart/2008/layout/AlternatingHexagons"/>
    <dgm:cxn modelId="{40199AAF-27E4-42D5-90A2-EF928A88358A}" type="presParOf" srcId="{517918F3-DB0E-49AF-9D69-20F9F384934A}" destId="{B238AE38-A0F9-468E-AADA-2D57D7481FF0}" srcOrd="1" destOrd="0" presId="urn:microsoft.com/office/officeart/2008/layout/AlternatingHexagons"/>
    <dgm:cxn modelId="{A309A05C-5757-4095-A5C5-A3B0EB5040FE}" type="presParOf" srcId="{517918F3-DB0E-49AF-9D69-20F9F384934A}" destId="{1D0F0229-9ED1-483E-8604-AD63259331FE}" srcOrd="2" destOrd="0" presId="urn:microsoft.com/office/officeart/2008/layout/AlternatingHexagons"/>
    <dgm:cxn modelId="{392A56A0-A4DD-4481-889F-722A5C7CF17F}" type="presParOf" srcId="{517918F3-DB0E-49AF-9D69-20F9F384934A}" destId="{5908D540-6A76-4D9C-AB6F-046E66E4BD96}" srcOrd="3" destOrd="0" presId="urn:microsoft.com/office/officeart/2008/layout/AlternatingHexagons"/>
    <dgm:cxn modelId="{B927EFBE-9EB1-4407-B47C-128C56E09C11}" type="presParOf" srcId="{517918F3-DB0E-49AF-9D69-20F9F384934A}" destId="{63D9508F-0125-4644-8887-FC396ADA6E5C}"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7A3C166-9C5D-4996-839A-35D85626699C}" type="doc">
      <dgm:prSet loTypeId="urn:microsoft.com/office/officeart/2008/layout/AlternatingHexagons" loCatId="list" qsTypeId="urn:microsoft.com/office/officeart/2005/8/quickstyle/simple1" qsCatId="simple" csTypeId="urn:microsoft.com/office/officeart/2005/8/colors/accent2_1" csCatId="accent2" phldr="1"/>
      <dgm:spPr/>
      <dgm:t>
        <a:bodyPr/>
        <a:lstStyle/>
        <a:p>
          <a:endParaRPr lang="en-US"/>
        </a:p>
      </dgm:t>
    </dgm:pt>
    <dgm:pt modelId="{BCBD44E8-7CD8-49C4-8A94-ACD7EFAAEFAC}">
      <dgm:prSet phldrT="[Text]"/>
      <dgm:spPr>
        <a:solidFill>
          <a:srgbClr val="3376CC"/>
        </a:solidFill>
        <a:ln>
          <a:solidFill>
            <a:schemeClr val="bg1"/>
          </a:solidFill>
        </a:ln>
      </dgm:spPr>
      <dgm:t>
        <a:bodyPr/>
        <a:lstStyle/>
        <a:p>
          <a:endParaRPr lang="en-US" b="1" dirty="0">
            <a:latin typeface="Sakkal Majalla" panose="02000000000000000000" pitchFamily="2" charset="-78"/>
            <a:cs typeface="Sakkal Majalla" panose="02000000000000000000" pitchFamily="2" charset="-78"/>
          </a:endParaRPr>
        </a:p>
      </dgm:t>
    </dgm:pt>
    <dgm:pt modelId="{EF033A24-3EDB-456E-919B-98908DB1A3FA}" type="parTrans" cxnId="{09FF6BCC-EE48-48D3-B315-95C07567F811}">
      <dgm:prSet/>
      <dgm:spPr/>
      <dgm:t>
        <a:bodyPr/>
        <a:lstStyle/>
        <a:p>
          <a:endParaRPr lang="en-US">
            <a:latin typeface="Sakkal Majalla" panose="02000000000000000000" pitchFamily="2" charset="-78"/>
            <a:cs typeface="Sakkal Majalla" panose="02000000000000000000" pitchFamily="2" charset="-78"/>
          </a:endParaRPr>
        </a:p>
      </dgm:t>
    </dgm:pt>
    <dgm:pt modelId="{966F258B-4220-4F46-92B9-C1EE704E58F7}" type="sibTrans" cxnId="{09FF6BCC-EE48-48D3-B315-95C07567F811}">
      <dgm:prSet/>
      <dgm:spPr>
        <a:solidFill>
          <a:srgbClr val="3376CC"/>
        </a:solidFill>
        <a:ln>
          <a:solidFill>
            <a:schemeClr val="bg1"/>
          </a:solidFill>
        </a:ln>
      </dgm:spPr>
      <dgm:t>
        <a:bodyPr/>
        <a:lstStyle/>
        <a:p>
          <a:endParaRPr lang="en-US" dirty="0">
            <a:latin typeface="Sakkal Majalla" panose="02000000000000000000" pitchFamily="2" charset="-78"/>
            <a:cs typeface="Sakkal Majalla" panose="02000000000000000000" pitchFamily="2" charset="-78"/>
          </a:endParaRPr>
        </a:p>
      </dgm:t>
    </dgm:pt>
    <dgm:pt modelId="{677CC201-B261-4094-95F2-7F49F0AA0F06}">
      <dgm:prSet phldrT="[Text]"/>
      <dgm:spPr>
        <a:solidFill>
          <a:srgbClr val="3376CC"/>
        </a:solidFill>
        <a:ln>
          <a:solidFill>
            <a:schemeClr val="bg1"/>
          </a:solidFill>
        </a:ln>
      </dgm:spPr>
      <dgm:t>
        <a:bodyPr/>
        <a:lstStyle/>
        <a:p>
          <a:endParaRPr lang="en-US" dirty="0">
            <a:latin typeface="Sakkal Majalla" panose="02000000000000000000" pitchFamily="2" charset="-78"/>
            <a:cs typeface="Sakkal Majalla" panose="02000000000000000000" pitchFamily="2" charset="-78"/>
          </a:endParaRPr>
        </a:p>
      </dgm:t>
    </dgm:pt>
    <dgm:pt modelId="{E5AB0DF3-EFCF-41F9-8556-722BD2C59F28}" type="parTrans" cxnId="{8E4E4529-C2DC-47BF-BE83-AFC8D795904A}">
      <dgm:prSet/>
      <dgm:spPr/>
      <dgm:t>
        <a:bodyPr/>
        <a:lstStyle/>
        <a:p>
          <a:endParaRPr lang="en-US">
            <a:latin typeface="Sakkal Majalla" panose="02000000000000000000" pitchFamily="2" charset="-78"/>
            <a:cs typeface="Sakkal Majalla" panose="02000000000000000000" pitchFamily="2" charset="-78"/>
          </a:endParaRPr>
        </a:p>
      </dgm:t>
    </dgm:pt>
    <dgm:pt modelId="{5D7A4410-3365-4BC8-846E-F7539BFC6EE4}" type="sibTrans" cxnId="{8E4E4529-C2DC-47BF-BE83-AFC8D795904A}">
      <dgm:prSet/>
      <dgm:spPr>
        <a:solidFill>
          <a:srgbClr val="3376CC"/>
        </a:solidFill>
        <a:ln>
          <a:solidFill>
            <a:schemeClr val="bg1"/>
          </a:solidFill>
        </a:ln>
      </dgm:spPr>
      <dgm:t>
        <a:bodyPr/>
        <a:lstStyle/>
        <a:p>
          <a:endParaRPr lang="en-US" dirty="0">
            <a:latin typeface="Sakkal Majalla" panose="02000000000000000000" pitchFamily="2" charset="-78"/>
            <a:cs typeface="Sakkal Majalla" panose="02000000000000000000" pitchFamily="2" charset="-78"/>
          </a:endParaRPr>
        </a:p>
      </dgm:t>
    </dgm:pt>
    <dgm:pt modelId="{9339D4C2-7F16-4B91-A821-0BD421D37B6C}">
      <dgm:prSet phldrT="[Text]" custT="1"/>
      <dgm:spPr/>
      <dgm:t>
        <a:bodyPr/>
        <a:lstStyle/>
        <a:p>
          <a:pPr marL="0" lvl="0" algn="ctr" defTabSz="1955800">
            <a:lnSpc>
              <a:spcPct val="90000"/>
            </a:lnSpc>
            <a:spcBef>
              <a:spcPct val="0"/>
            </a:spcBef>
            <a:spcAft>
              <a:spcPct val="35000"/>
            </a:spcAft>
          </a:pPr>
          <a:r>
            <a:rPr lang="ar-BH" sz="2800" b="1" dirty="0">
              <a:solidFill>
                <a:srgbClr val="4A4A4A"/>
              </a:solidFill>
              <a:latin typeface="Graphik Arabic Regular" pitchFamily="2" charset="-78"/>
              <a:cs typeface="Graphik Arabic Regular" pitchFamily="2" charset="-78"/>
            </a:rPr>
            <a:t>لا تفعل</a:t>
          </a:r>
          <a:endParaRPr lang="en-US" sz="2800" b="1" dirty="0">
            <a:solidFill>
              <a:srgbClr val="4A4A4A"/>
            </a:solidFill>
            <a:latin typeface="Graphik Arabic Regular" pitchFamily="2" charset="-78"/>
            <a:cs typeface="Graphik Arabic Regular" pitchFamily="2" charset="-78"/>
          </a:endParaRPr>
        </a:p>
      </dgm:t>
    </dgm:pt>
    <dgm:pt modelId="{C2450388-6D4C-46FF-8542-19B8C48E45B6}" type="parTrans" cxnId="{7A47BD94-1391-4BBB-A769-4AC7241D3836}">
      <dgm:prSet/>
      <dgm:spPr/>
      <dgm:t>
        <a:bodyPr/>
        <a:lstStyle/>
        <a:p>
          <a:endParaRPr lang="en-US">
            <a:latin typeface="Sakkal Majalla" panose="02000000000000000000" pitchFamily="2" charset="-78"/>
            <a:cs typeface="Sakkal Majalla" panose="02000000000000000000" pitchFamily="2" charset="-78"/>
          </a:endParaRPr>
        </a:p>
      </dgm:t>
    </dgm:pt>
    <dgm:pt modelId="{4DBFC659-7B38-470B-8D81-A5AADBB3CB31}" type="sibTrans" cxnId="{7A47BD94-1391-4BBB-A769-4AC7241D3836}">
      <dgm:prSet/>
      <dgm:spPr/>
      <dgm:t>
        <a:bodyPr/>
        <a:lstStyle/>
        <a:p>
          <a:endParaRPr lang="en-US">
            <a:latin typeface="Sakkal Majalla" panose="02000000000000000000" pitchFamily="2" charset="-78"/>
            <a:cs typeface="Sakkal Majalla" panose="02000000000000000000" pitchFamily="2" charset="-78"/>
          </a:endParaRPr>
        </a:p>
      </dgm:t>
    </dgm:pt>
    <dgm:pt modelId="{D7934347-846A-4888-993A-108701040D2F}">
      <dgm:prSet phldrT="[Text]"/>
      <dgm:spPr>
        <a:solidFill>
          <a:srgbClr val="3376CC"/>
        </a:solidFill>
        <a:ln>
          <a:solidFill>
            <a:schemeClr val="bg1"/>
          </a:solidFill>
        </a:ln>
      </dgm:spPr>
      <dgm:t>
        <a:bodyPr/>
        <a:lstStyle/>
        <a:p>
          <a:endParaRPr lang="en-US" dirty="0">
            <a:latin typeface="Sakkal Majalla" panose="02000000000000000000" pitchFamily="2" charset="-78"/>
            <a:cs typeface="Sakkal Majalla" panose="02000000000000000000" pitchFamily="2" charset="-78"/>
          </a:endParaRPr>
        </a:p>
      </dgm:t>
    </dgm:pt>
    <dgm:pt modelId="{B8F79231-FBC2-4228-8D69-3E761F7E5C49}" type="parTrans" cxnId="{94B2E150-574F-45FD-B6F2-486A81437092}">
      <dgm:prSet/>
      <dgm:spPr/>
      <dgm:t>
        <a:bodyPr/>
        <a:lstStyle/>
        <a:p>
          <a:endParaRPr lang="en-US">
            <a:latin typeface="Sakkal Majalla" panose="02000000000000000000" pitchFamily="2" charset="-78"/>
            <a:cs typeface="Sakkal Majalla" panose="02000000000000000000" pitchFamily="2" charset="-78"/>
          </a:endParaRPr>
        </a:p>
      </dgm:t>
    </dgm:pt>
    <dgm:pt modelId="{9C766B0E-89EA-4C04-85EB-CBB728D75CA2}" type="sibTrans" cxnId="{94B2E150-574F-45FD-B6F2-486A81437092}">
      <dgm:prSet/>
      <dgm:spPr>
        <a:solidFill>
          <a:srgbClr val="3376CC"/>
        </a:solidFill>
        <a:ln>
          <a:solidFill>
            <a:schemeClr val="bg1"/>
          </a:solidFill>
        </a:ln>
      </dgm:spPr>
      <dgm:t>
        <a:bodyPr/>
        <a:lstStyle/>
        <a:p>
          <a:endParaRPr lang="en-US" dirty="0">
            <a:latin typeface="Sakkal Majalla" panose="02000000000000000000" pitchFamily="2" charset="-78"/>
            <a:cs typeface="Sakkal Majalla" panose="02000000000000000000" pitchFamily="2" charset="-78"/>
          </a:endParaRPr>
        </a:p>
      </dgm:t>
    </dgm:pt>
    <dgm:pt modelId="{90EF0719-03CC-4D3E-A7C9-C7743D9DC724}" type="pres">
      <dgm:prSet presAssocID="{77A3C166-9C5D-4996-839A-35D85626699C}" presName="Name0" presStyleCnt="0">
        <dgm:presLayoutVars>
          <dgm:chMax/>
          <dgm:chPref/>
          <dgm:dir val="rev"/>
          <dgm:animLvl val="lvl"/>
        </dgm:presLayoutVars>
      </dgm:prSet>
      <dgm:spPr/>
    </dgm:pt>
    <dgm:pt modelId="{82C99975-F670-4D1F-9B1C-E12356EB9F78}" type="pres">
      <dgm:prSet presAssocID="{BCBD44E8-7CD8-49C4-8A94-ACD7EFAAEFAC}" presName="composite" presStyleCnt="0"/>
      <dgm:spPr/>
    </dgm:pt>
    <dgm:pt modelId="{61346592-34A1-4212-9B3A-A738ACC8DEC1}" type="pres">
      <dgm:prSet presAssocID="{BCBD44E8-7CD8-49C4-8A94-ACD7EFAAEFAC}" presName="Parent1" presStyleLbl="node1" presStyleIdx="0" presStyleCnt="6">
        <dgm:presLayoutVars>
          <dgm:chMax val="1"/>
          <dgm:chPref val="1"/>
          <dgm:bulletEnabled val="1"/>
        </dgm:presLayoutVars>
      </dgm:prSet>
      <dgm:spPr/>
    </dgm:pt>
    <dgm:pt modelId="{06DD5461-3B79-4802-8506-C0C6BC7EF3C8}" type="pres">
      <dgm:prSet presAssocID="{BCBD44E8-7CD8-49C4-8A94-ACD7EFAAEFAC}" presName="Childtext1" presStyleLbl="revTx" presStyleIdx="0" presStyleCnt="3">
        <dgm:presLayoutVars>
          <dgm:chMax val="0"/>
          <dgm:chPref val="0"/>
          <dgm:bulletEnabled val="1"/>
        </dgm:presLayoutVars>
      </dgm:prSet>
      <dgm:spPr/>
    </dgm:pt>
    <dgm:pt modelId="{C7778D8C-06E2-4CF3-BF7C-4879BF75EAA9}" type="pres">
      <dgm:prSet presAssocID="{BCBD44E8-7CD8-49C4-8A94-ACD7EFAAEFAC}" presName="BalanceSpacing" presStyleCnt="0"/>
      <dgm:spPr/>
    </dgm:pt>
    <dgm:pt modelId="{D08C2287-E2D0-4950-9D9E-D0A009CB1C82}" type="pres">
      <dgm:prSet presAssocID="{BCBD44E8-7CD8-49C4-8A94-ACD7EFAAEFAC}" presName="BalanceSpacing1" presStyleCnt="0"/>
      <dgm:spPr/>
    </dgm:pt>
    <dgm:pt modelId="{1AAE3693-0EF8-49FC-8E72-883D9628AEB8}" type="pres">
      <dgm:prSet presAssocID="{966F258B-4220-4F46-92B9-C1EE704E58F7}" presName="Accent1Text" presStyleLbl="node1" presStyleIdx="1" presStyleCnt="6"/>
      <dgm:spPr/>
    </dgm:pt>
    <dgm:pt modelId="{FADBD233-C470-4A13-B1A3-4C874A097E00}" type="pres">
      <dgm:prSet presAssocID="{966F258B-4220-4F46-92B9-C1EE704E58F7}" presName="spaceBetweenRectangles" presStyleCnt="0"/>
      <dgm:spPr/>
    </dgm:pt>
    <dgm:pt modelId="{CA1F7E05-B627-40C2-802C-EEABA92A416B}" type="pres">
      <dgm:prSet presAssocID="{677CC201-B261-4094-95F2-7F49F0AA0F06}" presName="composite" presStyleCnt="0"/>
      <dgm:spPr/>
    </dgm:pt>
    <dgm:pt modelId="{021143B8-C5ED-47D4-96D5-DD5BBE71478F}" type="pres">
      <dgm:prSet presAssocID="{677CC201-B261-4094-95F2-7F49F0AA0F06}" presName="Parent1" presStyleLbl="node1" presStyleIdx="2" presStyleCnt="6">
        <dgm:presLayoutVars>
          <dgm:chMax val="1"/>
          <dgm:chPref val="1"/>
          <dgm:bulletEnabled val="1"/>
        </dgm:presLayoutVars>
      </dgm:prSet>
      <dgm:spPr/>
    </dgm:pt>
    <dgm:pt modelId="{B96CC286-63EF-40DD-B41B-6494640EB335}" type="pres">
      <dgm:prSet presAssocID="{677CC201-B261-4094-95F2-7F49F0AA0F06}" presName="Childtext1" presStyleLbl="revTx" presStyleIdx="1" presStyleCnt="3" custLinFactNeighborX="-12741">
        <dgm:presLayoutVars>
          <dgm:chMax val="0"/>
          <dgm:chPref val="0"/>
          <dgm:bulletEnabled val="1"/>
        </dgm:presLayoutVars>
      </dgm:prSet>
      <dgm:spPr/>
    </dgm:pt>
    <dgm:pt modelId="{C4E53B6D-02AD-4A04-985D-B32D84E45E08}" type="pres">
      <dgm:prSet presAssocID="{677CC201-B261-4094-95F2-7F49F0AA0F06}" presName="BalanceSpacing" presStyleCnt="0"/>
      <dgm:spPr/>
    </dgm:pt>
    <dgm:pt modelId="{EEBC5C6B-E87F-446B-97CA-813E8858C7DF}" type="pres">
      <dgm:prSet presAssocID="{677CC201-B261-4094-95F2-7F49F0AA0F06}" presName="BalanceSpacing1" presStyleCnt="0"/>
      <dgm:spPr/>
    </dgm:pt>
    <dgm:pt modelId="{0A05C7DD-E1DA-48A1-9F9B-8A6184B1EF3B}" type="pres">
      <dgm:prSet presAssocID="{5D7A4410-3365-4BC8-846E-F7539BFC6EE4}" presName="Accent1Text" presStyleLbl="node1" presStyleIdx="3" presStyleCnt="6"/>
      <dgm:spPr/>
    </dgm:pt>
    <dgm:pt modelId="{816A6152-6AB8-4F4F-A14A-96DD623C127D}" type="pres">
      <dgm:prSet presAssocID="{5D7A4410-3365-4BC8-846E-F7539BFC6EE4}" presName="spaceBetweenRectangles" presStyleCnt="0"/>
      <dgm:spPr/>
    </dgm:pt>
    <dgm:pt modelId="{517918F3-DB0E-49AF-9D69-20F9F384934A}" type="pres">
      <dgm:prSet presAssocID="{D7934347-846A-4888-993A-108701040D2F}" presName="composite" presStyleCnt="0"/>
      <dgm:spPr/>
    </dgm:pt>
    <dgm:pt modelId="{D1EC6BCA-13CC-4F0F-B571-01EB5C32C218}" type="pres">
      <dgm:prSet presAssocID="{D7934347-846A-4888-993A-108701040D2F}" presName="Parent1" presStyleLbl="node1" presStyleIdx="4" presStyleCnt="6">
        <dgm:presLayoutVars>
          <dgm:chMax val="1"/>
          <dgm:chPref val="1"/>
          <dgm:bulletEnabled val="1"/>
        </dgm:presLayoutVars>
      </dgm:prSet>
      <dgm:spPr/>
    </dgm:pt>
    <dgm:pt modelId="{B238AE38-A0F9-468E-AADA-2D57D7481FF0}" type="pres">
      <dgm:prSet presAssocID="{D7934347-846A-4888-993A-108701040D2F}" presName="Childtext1" presStyleLbl="revTx" presStyleIdx="2" presStyleCnt="3">
        <dgm:presLayoutVars>
          <dgm:chMax val="0"/>
          <dgm:chPref val="0"/>
          <dgm:bulletEnabled val="1"/>
        </dgm:presLayoutVars>
      </dgm:prSet>
      <dgm:spPr/>
    </dgm:pt>
    <dgm:pt modelId="{1D0F0229-9ED1-483E-8604-AD63259331FE}" type="pres">
      <dgm:prSet presAssocID="{D7934347-846A-4888-993A-108701040D2F}" presName="BalanceSpacing" presStyleCnt="0"/>
      <dgm:spPr/>
    </dgm:pt>
    <dgm:pt modelId="{5908D540-6A76-4D9C-AB6F-046E66E4BD96}" type="pres">
      <dgm:prSet presAssocID="{D7934347-846A-4888-993A-108701040D2F}" presName="BalanceSpacing1" presStyleCnt="0"/>
      <dgm:spPr/>
    </dgm:pt>
    <dgm:pt modelId="{63D9508F-0125-4644-8887-FC396ADA6E5C}" type="pres">
      <dgm:prSet presAssocID="{9C766B0E-89EA-4C04-85EB-CBB728D75CA2}" presName="Accent1Text" presStyleLbl="node1" presStyleIdx="5" presStyleCnt="6"/>
      <dgm:spPr/>
    </dgm:pt>
  </dgm:ptLst>
  <dgm:cxnLst>
    <dgm:cxn modelId="{B4706C07-5B35-412E-B799-EC53E0368EDB}" type="presOf" srcId="{BCBD44E8-7CD8-49C4-8A94-ACD7EFAAEFAC}" destId="{61346592-34A1-4212-9B3A-A738ACC8DEC1}" srcOrd="0" destOrd="0" presId="urn:microsoft.com/office/officeart/2008/layout/AlternatingHexagons"/>
    <dgm:cxn modelId="{BB948C08-1F1C-4569-BF49-7A85A14948EF}" type="presOf" srcId="{9339D4C2-7F16-4B91-A821-0BD421D37B6C}" destId="{B96CC286-63EF-40DD-B41B-6494640EB335}" srcOrd="0" destOrd="0" presId="urn:microsoft.com/office/officeart/2008/layout/AlternatingHexagons"/>
    <dgm:cxn modelId="{8E4E4529-C2DC-47BF-BE83-AFC8D795904A}" srcId="{77A3C166-9C5D-4996-839A-35D85626699C}" destId="{677CC201-B261-4094-95F2-7F49F0AA0F06}" srcOrd="1" destOrd="0" parTransId="{E5AB0DF3-EFCF-41F9-8556-722BD2C59F28}" sibTransId="{5D7A4410-3365-4BC8-846E-F7539BFC6EE4}"/>
    <dgm:cxn modelId="{2256BC30-4FD0-4BB9-ABB8-4CCE4BEA4DDC}" type="presOf" srcId="{5D7A4410-3365-4BC8-846E-F7539BFC6EE4}" destId="{0A05C7DD-E1DA-48A1-9F9B-8A6184B1EF3B}" srcOrd="0" destOrd="0" presId="urn:microsoft.com/office/officeart/2008/layout/AlternatingHexagons"/>
    <dgm:cxn modelId="{4A240C62-10D9-4445-A6C1-6FC39C3328D6}" type="presOf" srcId="{9C766B0E-89EA-4C04-85EB-CBB728D75CA2}" destId="{63D9508F-0125-4644-8887-FC396ADA6E5C}" srcOrd="0" destOrd="0" presId="urn:microsoft.com/office/officeart/2008/layout/AlternatingHexagons"/>
    <dgm:cxn modelId="{9E032F4F-7108-44DB-A09B-34AFB0AC0A2C}" type="presOf" srcId="{77A3C166-9C5D-4996-839A-35D85626699C}" destId="{90EF0719-03CC-4D3E-A7C9-C7743D9DC724}" srcOrd="0" destOrd="0" presId="urn:microsoft.com/office/officeart/2008/layout/AlternatingHexagons"/>
    <dgm:cxn modelId="{94B2E150-574F-45FD-B6F2-486A81437092}" srcId="{77A3C166-9C5D-4996-839A-35D85626699C}" destId="{D7934347-846A-4888-993A-108701040D2F}" srcOrd="2" destOrd="0" parTransId="{B8F79231-FBC2-4228-8D69-3E761F7E5C49}" sibTransId="{9C766B0E-89EA-4C04-85EB-CBB728D75CA2}"/>
    <dgm:cxn modelId="{7A47BD94-1391-4BBB-A769-4AC7241D3836}" srcId="{677CC201-B261-4094-95F2-7F49F0AA0F06}" destId="{9339D4C2-7F16-4B91-A821-0BD421D37B6C}" srcOrd="0" destOrd="0" parTransId="{C2450388-6D4C-46FF-8542-19B8C48E45B6}" sibTransId="{4DBFC659-7B38-470B-8D81-A5AADBB3CB31}"/>
    <dgm:cxn modelId="{E2D54EA8-42F2-4B8F-9386-2B810867802F}" type="presOf" srcId="{966F258B-4220-4F46-92B9-C1EE704E58F7}" destId="{1AAE3693-0EF8-49FC-8E72-883D9628AEB8}" srcOrd="0" destOrd="0" presId="urn:microsoft.com/office/officeart/2008/layout/AlternatingHexagons"/>
    <dgm:cxn modelId="{09FF6BCC-EE48-48D3-B315-95C07567F811}" srcId="{77A3C166-9C5D-4996-839A-35D85626699C}" destId="{BCBD44E8-7CD8-49C4-8A94-ACD7EFAAEFAC}" srcOrd="0" destOrd="0" parTransId="{EF033A24-3EDB-456E-919B-98908DB1A3FA}" sibTransId="{966F258B-4220-4F46-92B9-C1EE704E58F7}"/>
    <dgm:cxn modelId="{58F7A0E6-757E-4706-A82B-D2B423188A1D}" type="presOf" srcId="{D7934347-846A-4888-993A-108701040D2F}" destId="{D1EC6BCA-13CC-4F0F-B571-01EB5C32C218}" srcOrd="0" destOrd="0" presId="urn:microsoft.com/office/officeart/2008/layout/AlternatingHexagons"/>
    <dgm:cxn modelId="{6422D8F3-D591-425B-A535-2044F348713C}" type="presOf" srcId="{677CC201-B261-4094-95F2-7F49F0AA0F06}" destId="{021143B8-C5ED-47D4-96D5-DD5BBE71478F}" srcOrd="0" destOrd="0" presId="urn:microsoft.com/office/officeart/2008/layout/AlternatingHexagons"/>
    <dgm:cxn modelId="{A09A6E9A-A9DF-4B90-8126-0401A047AABE}" type="presParOf" srcId="{90EF0719-03CC-4D3E-A7C9-C7743D9DC724}" destId="{82C99975-F670-4D1F-9B1C-E12356EB9F78}" srcOrd="0" destOrd="0" presId="urn:microsoft.com/office/officeart/2008/layout/AlternatingHexagons"/>
    <dgm:cxn modelId="{916BC4CF-BAA9-4FD2-A75D-527A0CA5E558}" type="presParOf" srcId="{82C99975-F670-4D1F-9B1C-E12356EB9F78}" destId="{61346592-34A1-4212-9B3A-A738ACC8DEC1}" srcOrd="0" destOrd="0" presId="urn:microsoft.com/office/officeart/2008/layout/AlternatingHexagons"/>
    <dgm:cxn modelId="{4529E0D1-F179-4619-BEED-BBA407C83F51}" type="presParOf" srcId="{82C99975-F670-4D1F-9B1C-E12356EB9F78}" destId="{06DD5461-3B79-4802-8506-C0C6BC7EF3C8}" srcOrd="1" destOrd="0" presId="urn:microsoft.com/office/officeart/2008/layout/AlternatingHexagons"/>
    <dgm:cxn modelId="{DB598D27-F5E0-4489-8969-0EA560178897}" type="presParOf" srcId="{82C99975-F670-4D1F-9B1C-E12356EB9F78}" destId="{C7778D8C-06E2-4CF3-BF7C-4879BF75EAA9}" srcOrd="2" destOrd="0" presId="urn:microsoft.com/office/officeart/2008/layout/AlternatingHexagons"/>
    <dgm:cxn modelId="{E02C256C-23EC-49E3-B1CA-09C70CFC6F9B}" type="presParOf" srcId="{82C99975-F670-4D1F-9B1C-E12356EB9F78}" destId="{D08C2287-E2D0-4950-9D9E-D0A009CB1C82}" srcOrd="3" destOrd="0" presId="urn:microsoft.com/office/officeart/2008/layout/AlternatingHexagons"/>
    <dgm:cxn modelId="{2ED1DD7D-57F4-412E-856E-258F4C15DEC6}" type="presParOf" srcId="{82C99975-F670-4D1F-9B1C-E12356EB9F78}" destId="{1AAE3693-0EF8-49FC-8E72-883D9628AEB8}" srcOrd="4" destOrd="0" presId="urn:microsoft.com/office/officeart/2008/layout/AlternatingHexagons"/>
    <dgm:cxn modelId="{75C52226-3005-4230-BA49-8DA6AEA8DB75}" type="presParOf" srcId="{90EF0719-03CC-4D3E-A7C9-C7743D9DC724}" destId="{FADBD233-C470-4A13-B1A3-4C874A097E00}" srcOrd="1" destOrd="0" presId="urn:microsoft.com/office/officeart/2008/layout/AlternatingHexagons"/>
    <dgm:cxn modelId="{132C7727-9B61-40B7-95B0-C1936E03330D}" type="presParOf" srcId="{90EF0719-03CC-4D3E-A7C9-C7743D9DC724}" destId="{CA1F7E05-B627-40C2-802C-EEABA92A416B}" srcOrd="2" destOrd="0" presId="urn:microsoft.com/office/officeart/2008/layout/AlternatingHexagons"/>
    <dgm:cxn modelId="{8B5A25A8-071B-4A3D-9B0A-F52C23F46858}" type="presParOf" srcId="{CA1F7E05-B627-40C2-802C-EEABA92A416B}" destId="{021143B8-C5ED-47D4-96D5-DD5BBE71478F}" srcOrd="0" destOrd="0" presId="urn:microsoft.com/office/officeart/2008/layout/AlternatingHexagons"/>
    <dgm:cxn modelId="{614530F7-EFBA-41FD-B7B5-AE5109D46DA0}" type="presParOf" srcId="{CA1F7E05-B627-40C2-802C-EEABA92A416B}" destId="{B96CC286-63EF-40DD-B41B-6494640EB335}" srcOrd="1" destOrd="0" presId="urn:microsoft.com/office/officeart/2008/layout/AlternatingHexagons"/>
    <dgm:cxn modelId="{9E54C34D-4F0C-4FB3-8D21-2A8F2BD292F3}" type="presParOf" srcId="{CA1F7E05-B627-40C2-802C-EEABA92A416B}" destId="{C4E53B6D-02AD-4A04-985D-B32D84E45E08}" srcOrd="2" destOrd="0" presId="urn:microsoft.com/office/officeart/2008/layout/AlternatingHexagons"/>
    <dgm:cxn modelId="{FB16A0AC-6D02-4E32-AC0D-DE4191E5DBEE}" type="presParOf" srcId="{CA1F7E05-B627-40C2-802C-EEABA92A416B}" destId="{EEBC5C6B-E87F-446B-97CA-813E8858C7DF}" srcOrd="3" destOrd="0" presId="urn:microsoft.com/office/officeart/2008/layout/AlternatingHexagons"/>
    <dgm:cxn modelId="{0317BA01-39BD-4F6D-A199-F824539B5F75}" type="presParOf" srcId="{CA1F7E05-B627-40C2-802C-EEABA92A416B}" destId="{0A05C7DD-E1DA-48A1-9F9B-8A6184B1EF3B}" srcOrd="4" destOrd="0" presId="urn:microsoft.com/office/officeart/2008/layout/AlternatingHexagons"/>
    <dgm:cxn modelId="{5E84D434-07F5-4970-BEA8-CC113D2D778E}" type="presParOf" srcId="{90EF0719-03CC-4D3E-A7C9-C7743D9DC724}" destId="{816A6152-6AB8-4F4F-A14A-96DD623C127D}" srcOrd="3" destOrd="0" presId="urn:microsoft.com/office/officeart/2008/layout/AlternatingHexagons"/>
    <dgm:cxn modelId="{E1C09B1F-4AEA-4678-84AF-4B52CCE57D9D}" type="presParOf" srcId="{90EF0719-03CC-4D3E-A7C9-C7743D9DC724}" destId="{517918F3-DB0E-49AF-9D69-20F9F384934A}" srcOrd="4" destOrd="0" presId="urn:microsoft.com/office/officeart/2008/layout/AlternatingHexagons"/>
    <dgm:cxn modelId="{50BBD1E6-54C9-4168-9AD9-DED495F97F36}" type="presParOf" srcId="{517918F3-DB0E-49AF-9D69-20F9F384934A}" destId="{D1EC6BCA-13CC-4F0F-B571-01EB5C32C218}" srcOrd="0" destOrd="0" presId="urn:microsoft.com/office/officeart/2008/layout/AlternatingHexagons"/>
    <dgm:cxn modelId="{40199AAF-27E4-42D5-90A2-EF928A88358A}" type="presParOf" srcId="{517918F3-DB0E-49AF-9D69-20F9F384934A}" destId="{B238AE38-A0F9-468E-AADA-2D57D7481FF0}" srcOrd="1" destOrd="0" presId="urn:microsoft.com/office/officeart/2008/layout/AlternatingHexagons"/>
    <dgm:cxn modelId="{A309A05C-5757-4095-A5C5-A3B0EB5040FE}" type="presParOf" srcId="{517918F3-DB0E-49AF-9D69-20F9F384934A}" destId="{1D0F0229-9ED1-483E-8604-AD63259331FE}" srcOrd="2" destOrd="0" presId="urn:microsoft.com/office/officeart/2008/layout/AlternatingHexagons"/>
    <dgm:cxn modelId="{392A56A0-A4DD-4481-889F-722A5C7CF17F}" type="presParOf" srcId="{517918F3-DB0E-49AF-9D69-20F9F384934A}" destId="{5908D540-6A76-4D9C-AB6F-046E66E4BD96}" srcOrd="3" destOrd="0" presId="urn:microsoft.com/office/officeart/2008/layout/AlternatingHexagons"/>
    <dgm:cxn modelId="{B927EFBE-9EB1-4407-B47C-128C56E09C11}" type="presParOf" srcId="{517918F3-DB0E-49AF-9D69-20F9F384934A}" destId="{63D9508F-0125-4644-8887-FC396ADA6E5C}" srcOrd="4" destOrd="0" presId="urn:microsoft.com/office/officeart/2008/layout/AlternatingHexagons"/>
  </dgm:cxnLst>
  <dgm:bg>
    <a:noFill/>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7A3C166-9C5D-4996-839A-35D85626699C}" type="doc">
      <dgm:prSet loTypeId="urn:microsoft.com/office/officeart/2008/layout/AlternatingHexagons" loCatId="list" qsTypeId="urn:microsoft.com/office/officeart/2005/8/quickstyle/simple1" qsCatId="simple" csTypeId="urn:microsoft.com/office/officeart/2005/8/colors/accent6_1" csCatId="accent6" phldr="1"/>
      <dgm:spPr/>
      <dgm:t>
        <a:bodyPr/>
        <a:lstStyle/>
        <a:p>
          <a:endParaRPr lang="en-US"/>
        </a:p>
      </dgm:t>
    </dgm:pt>
    <dgm:pt modelId="{BCBD44E8-7CD8-49C4-8A94-ACD7EFAAEFAC}">
      <dgm:prSet phldrT="[Text]" custT="1"/>
      <dgm:spPr>
        <a:solidFill>
          <a:srgbClr val="1C4679"/>
        </a:solidFill>
        <a:ln>
          <a:noFill/>
        </a:ln>
      </dgm:spPr>
      <dgm:t>
        <a:bodyPr/>
        <a:lstStyle/>
        <a:p>
          <a:r>
            <a:rPr lang="ar-BH" sz="1700" b="1" dirty="0">
              <a:solidFill>
                <a:schemeClr val="bg1"/>
              </a:solidFill>
              <a:latin typeface="Graphik Arabic Regular" pitchFamily="2" charset="-78"/>
              <a:cs typeface="Graphik Arabic Regular" pitchFamily="2" charset="-78"/>
            </a:rPr>
            <a:t>التخطيط وفق عمق الكفايات التعليمية</a:t>
          </a:r>
          <a:endParaRPr lang="en-US" sz="1700" b="1" dirty="0">
            <a:solidFill>
              <a:schemeClr val="bg1"/>
            </a:solidFill>
            <a:latin typeface="Graphik Arabic Regular" pitchFamily="2" charset="-78"/>
            <a:cs typeface="Graphik Arabic Regular" pitchFamily="2" charset="-78"/>
          </a:endParaRPr>
        </a:p>
      </dgm:t>
    </dgm:pt>
    <dgm:pt modelId="{EF033A24-3EDB-456E-919B-98908DB1A3FA}" type="parTrans" cxnId="{09FF6BCC-EE48-48D3-B315-95C07567F811}">
      <dgm:prSet/>
      <dgm:spPr/>
      <dgm:t>
        <a:bodyPr/>
        <a:lstStyle/>
        <a:p>
          <a:endParaRPr lang="en-US" sz="1700" b="1">
            <a:solidFill>
              <a:schemeClr val="bg1"/>
            </a:solidFill>
            <a:latin typeface="Sakkal Majalla" panose="02000000000000000000" pitchFamily="2" charset="-78"/>
            <a:cs typeface="Sakkal Majalla" panose="02000000000000000000" pitchFamily="2" charset="-78"/>
          </a:endParaRPr>
        </a:p>
      </dgm:t>
    </dgm:pt>
    <dgm:pt modelId="{966F258B-4220-4F46-92B9-C1EE704E58F7}" type="sibTrans" cxnId="{09FF6BCC-EE48-48D3-B315-95C07567F811}">
      <dgm:prSet custT="1"/>
      <dgm:spPr>
        <a:solidFill>
          <a:srgbClr val="1C4679"/>
        </a:solidFill>
        <a:ln>
          <a:noFill/>
        </a:ln>
      </dgm:spPr>
      <dgm:t>
        <a:bodyPr/>
        <a:lstStyle/>
        <a:p>
          <a:r>
            <a:rPr lang="ar-BH" sz="1700" b="1" dirty="0">
              <a:solidFill>
                <a:schemeClr val="bg1"/>
              </a:solidFill>
              <a:latin typeface="Graphik Arabic Regular" pitchFamily="2" charset="-78"/>
              <a:cs typeface="Graphik Arabic Regular" pitchFamily="2" charset="-78"/>
            </a:rPr>
            <a:t>التأكد من حدوث التعلم بأساليب تقويم فاعلة</a:t>
          </a:r>
          <a:endParaRPr lang="en-US" sz="1700" b="1" dirty="0">
            <a:solidFill>
              <a:schemeClr val="bg1"/>
            </a:solidFill>
            <a:latin typeface="Graphik Arabic Regular" pitchFamily="2" charset="-78"/>
            <a:cs typeface="Graphik Arabic Regular" pitchFamily="2" charset="-78"/>
          </a:endParaRPr>
        </a:p>
      </dgm:t>
    </dgm:pt>
    <dgm:pt modelId="{677CC201-B261-4094-95F2-7F49F0AA0F06}">
      <dgm:prSet phldrT="[Text]" custT="1"/>
      <dgm:spPr>
        <a:solidFill>
          <a:srgbClr val="1C4679"/>
        </a:solidFill>
        <a:ln>
          <a:noFill/>
        </a:ln>
      </dgm:spPr>
      <dgm:t>
        <a:bodyPr/>
        <a:lstStyle/>
        <a:p>
          <a:r>
            <a:rPr lang="ar-BH" sz="1700" b="1" dirty="0">
              <a:solidFill>
                <a:schemeClr val="bg1"/>
              </a:solidFill>
              <a:latin typeface="Graphik Arabic Regular" pitchFamily="2" charset="-78"/>
              <a:cs typeface="Graphik Arabic Regular" pitchFamily="2" charset="-78"/>
            </a:rPr>
            <a:t>التركيز على القيمة المضافة </a:t>
          </a:r>
          <a:endParaRPr lang="en-US" sz="1700" b="1" dirty="0">
            <a:solidFill>
              <a:schemeClr val="bg1"/>
            </a:solidFill>
            <a:latin typeface="Graphik Arabic Regular" pitchFamily="2" charset="-78"/>
            <a:cs typeface="Graphik Arabic Regular" pitchFamily="2" charset="-78"/>
          </a:endParaRPr>
        </a:p>
      </dgm:t>
    </dgm:pt>
    <dgm:pt modelId="{E5AB0DF3-EFCF-41F9-8556-722BD2C59F28}" type="parTrans" cxnId="{8E4E4529-C2DC-47BF-BE83-AFC8D795904A}">
      <dgm:prSet/>
      <dgm:spPr/>
      <dgm:t>
        <a:bodyPr/>
        <a:lstStyle/>
        <a:p>
          <a:endParaRPr lang="en-US" sz="1700" b="1">
            <a:solidFill>
              <a:schemeClr val="bg1"/>
            </a:solidFill>
            <a:latin typeface="Sakkal Majalla" panose="02000000000000000000" pitchFamily="2" charset="-78"/>
            <a:cs typeface="Sakkal Majalla" panose="02000000000000000000" pitchFamily="2" charset="-78"/>
          </a:endParaRPr>
        </a:p>
      </dgm:t>
    </dgm:pt>
    <dgm:pt modelId="{5D7A4410-3365-4BC8-846E-F7539BFC6EE4}" type="sibTrans" cxnId="{8E4E4529-C2DC-47BF-BE83-AFC8D795904A}">
      <dgm:prSet custT="1"/>
      <dgm:spPr>
        <a:solidFill>
          <a:srgbClr val="1C4679"/>
        </a:solidFill>
        <a:ln>
          <a:noFill/>
        </a:ln>
      </dgm:spPr>
      <dgm:t>
        <a:bodyPr/>
        <a:lstStyle/>
        <a:p>
          <a:r>
            <a:rPr lang="ar-BH" sz="1700" b="1" dirty="0">
              <a:solidFill>
                <a:schemeClr val="bg1"/>
              </a:solidFill>
              <a:latin typeface="Graphik Arabic Regular" pitchFamily="2" charset="-78"/>
              <a:cs typeface="Graphik Arabic Regular" pitchFamily="2" charset="-78"/>
            </a:rPr>
            <a:t>إدارة الموقف التعليمية بفاعلية</a:t>
          </a:r>
          <a:endParaRPr lang="en-US" sz="1700" b="1" dirty="0">
            <a:solidFill>
              <a:schemeClr val="bg1"/>
            </a:solidFill>
            <a:latin typeface="Graphik Arabic Regular" pitchFamily="2" charset="-78"/>
            <a:cs typeface="Graphik Arabic Regular" pitchFamily="2" charset="-78"/>
          </a:endParaRPr>
        </a:p>
      </dgm:t>
    </dgm:pt>
    <dgm:pt modelId="{9339D4C2-7F16-4B91-A821-0BD421D37B6C}">
      <dgm:prSet phldrT="[Text]" custT="1"/>
      <dgm:spPr/>
      <dgm:t>
        <a:bodyPr/>
        <a:lstStyle/>
        <a:p>
          <a:pPr algn="ctr" rtl="1"/>
          <a:r>
            <a:rPr lang="ar-BH" sz="2800" b="1" dirty="0">
              <a:solidFill>
                <a:srgbClr val="4A4A4A"/>
              </a:solidFill>
              <a:latin typeface="Graphik Arabic Regular" pitchFamily="2" charset="-78"/>
              <a:cs typeface="Graphik Arabic Regular" pitchFamily="2" charset="-78"/>
            </a:rPr>
            <a:t>افعل</a:t>
          </a:r>
          <a:endParaRPr lang="en-US" sz="2800" b="1" dirty="0">
            <a:solidFill>
              <a:srgbClr val="4A4A4A"/>
            </a:solidFill>
            <a:latin typeface="Graphik Arabic Regular" pitchFamily="2" charset="-78"/>
            <a:cs typeface="Graphik Arabic Regular" pitchFamily="2" charset="-78"/>
          </a:endParaRPr>
        </a:p>
      </dgm:t>
    </dgm:pt>
    <dgm:pt modelId="{C2450388-6D4C-46FF-8542-19B8C48E45B6}" type="parTrans" cxnId="{7A47BD94-1391-4BBB-A769-4AC7241D3836}">
      <dgm:prSet/>
      <dgm:spPr/>
      <dgm:t>
        <a:bodyPr/>
        <a:lstStyle/>
        <a:p>
          <a:endParaRPr lang="en-US" sz="1700" b="1">
            <a:solidFill>
              <a:schemeClr val="bg1"/>
            </a:solidFill>
            <a:latin typeface="Sakkal Majalla" panose="02000000000000000000" pitchFamily="2" charset="-78"/>
            <a:cs typeface="Sakkal Majalla" panose="02000000000000000000" pitchFamily="2" charset="-78"/>
          </a:endParaRPr>
        </a:p>
      </dgm:t>
    </dgm:pt>
    <dgm:pt modelId="{4DBFC659-7B38-470B-8D81-A5AADBB3CB31}" type="sibTrans" cxnId="{7A47BD94-1391-4BBB-A769-4AC7241D3836}">
      <dgm:prSet/>
      <dgm:spPr/>
      <dgm:t>
        <a:bodyPr/>
        <a:lstStyle/>
        <a:p>
          <a:endParaRPr lang="en-US" sz="1700" b="1">
            <a:solidFill>
              <a:schemeClr val="bg1"/>
            </a:solidFill>
            <a:latin typeface="Sakkal Majalla" panose="02000000000000000000" pitchFamily="2" charset="-78"/>
            <a:cs typeface="Sakkal Majalla" panose="02000000000000000000" pitchFamily="2" charset="-78"/>
          </a:endParaRPr>
        </a:p>
      </dgm:t>
    </dgm:pt>
    <dgm:pt modelId="{D7934347-846A-4888-993A-108701040D2F}">
      <dgm:prSet phldrT="[Text]" custT="1"/>
      <dgm:spPr>
        <a:solidFill>
          <a:srgbClr val="1C4679"/>
        </a:solidFill>
        <a:ln>
          <a:noFill/>
        </a:ln>
      </dgm:spPr>
      <dgm:t>
        <a:bodyPr/>
        <a:lstStyle/>
        <a:p>
          <a:r>
            <a:rPr lang="ar-BH" sz="1700" b="1" dirty="0">
              <a:solidFill>
                <a:schemeClr val="bg1"/>
              </a:solidFill>
              <a:latin typeface="Graphik Arabic Regular" pitchFamily="2" charset="-78"/>
              <a:cs typeface="Graphik Arabic Regular" pitchFamily="2" charset="-78"/>
            </a:rPr>
            <a:t>توظيف استراتيجيات وموارد فاعلة</a:t>
          </a:r>
          <a:endParaRPr lang="en-US" sz="1700" b="1" dirty="0">
            <a:solidFill>
              <a:schemeClr val="bg1"/>
            </a:solidFill>
            <a:latin typeface="Graphik Arabic Regular" pitchFamily="2" charset="-78"/>
            <a:cs typeface="Graphik Arabic Regular" pitchFamily="2" charset="-78"/>
          </a:endParaRPr>
        </a:p>
      </dgm:t>
    </dgm:pt>
    <dgm:pt modelId="{B8F79231-FBC2-4228-8D69-3E761F7E5C49}" type="parTrans" cxnId="{94B2E150-574F-45FD-B6F2-486A81437092}">
      <dgm:prSet/>
      <dgm:spPr/>
      <dgm:t>
        <a:bodyPr/>
        <a:lstStyle/>
        <a:p>
          <a:endParaRPr lang="en-US" sz="1700" b="1">
            <a:solidFill>
              <a:schemeClr val="bg1"/>
            </a:solidFill>
            <a:latin typeface="Sakkal Majalla" panose="02000000000000000000" pitchFamily="2" charset="-78"/>
            <a:cs typeface="Sakkal Majalla" panose="02000000000000000000" pitchFamily="2" charset="-78"/>
          </a:endParaRPr>
        </a:p>
      </dgm:t>
    </dgm:pt>
    <dgm:pt modelId="{9C766B0E-89EA-4C04-85EB-CBB728D75CA2}" type="sibTrans" cxnId="{94B2E150-574F-45FD-B6F2-486A81437092}">
      <dgm:prSet custT="1"/>
      <dgm:spPr>
        <a:solidFill>
          <a:srgbClr val="1C4679"/>
        </a:solidFill>
        <a:ln>
          <a:noFill/>
        </a:ln>
      </dgm:spPr>
      <dgm:t>
        <a:bodyPr/>
        <a:lstStyle/>
        <a:p>
          <a:r>
            <a:rPr lang="ar-BH" sz="1700" b="1" dirty="0">
              <a:solidFill>
                <a:schemeClr val="bg1"/>
              </a:solidFill>
              <a:latin typeface="Graphik Arabic Regular" pitchFamily="2" charset="-78"/>
              <a:cs typeface="Graphik Arabic Regular" pitchFamily="2" charset="-78"/>
            </a:rPr>
            <a:t>الاستفادة من نتائج التقويمات لدعم الطلبة</a:t>
          </a:r>
          <a:endParaRPr lang="en-US" sz="1700" b="1" dirty="0">
            <a:solidFill>
              <a:schemeClr val="bg1"/>
            </a:solidFill>
            <a:latin typeface="Graphik Arabic Regular" pitchFamily="2" charset="-78"/>
            <a:cs typeface="Graphik Arabic Regular" pitchFamily="2" charset="-78"/>
          </a:endParaRPr>
        </a:p>
      </dgm:t>
    </dgm:pt>
    <dgm:pt modelId="{90EF0719-03CC-4D3E-A7C9-C7743D9DC724}" type="pres">
      <dgm:prSet presAssocID="{77A3C166-9C5D-4996-839A-35D85626699C}" presName="Name0" presStyleCnt="0">
        <dgm:presLayoutVars>
          <dgm:chMax/>
          <dgm:chPref/>
          <dgm:dir/>
          <dgm:animLvl val="lvl"/>
        </dgm:presLayoutVars>
      </dgm:prSet>
      <dgm:spPr/>
    </dgm:pt>
    <dgm:pt modelId="{82C99975-F670-4D1F-9B1C-E12356EB9F78}" type="pres">
      <dgm:prSet presAssocID="{BCBD44E8-7CD8-49C4-8A94-ACD7EFAAEFAC}" presName="composite" presStyleCnt="0"/>
      <dgm:spPr/>
    </dgm:pt>
    <dgm:pt modelId="{61346592-34A1-4212-9B3A-A738ACC8DEC1}" type="pres">
      <dgm:prSet presAssocID="{BCBD44E8-7CD8-49C4-8A94-ACD7EFAAEFAC}" presName="Parent1" presStyleLbl="node1" presStyleIdx="0" presStyleCnt="6">
        <dgm:presLayoutVars>
          <dgm:chMax val="1"/>
          <dgm:chPref val="1"/>
          <dgm:bulletEnabled val="1"/>
        </dgm:presLayoutVars>
      </dgm:prSet>
      <dgm:spPr/>
    </dgm:pt>
    <dgm:pt modelId="{06DD5461-3B79-4802-8506-C0C6BC7EF3C8}" type="pres">
      <dgm:prSet presAssocID="{BCBD44E8-7CD8-49C4-8A94-ACD7EFAAEFAC}" presName="Childtext1" presStyleLbl="revTx" presStyleIdx="0" presStyleCnt="3">
        <dgm:presLayoutVars>
          <dgm:chMax val="0"/>
          <dgm:chPref val="0"/>
          <dgm:bulletEnabled val="1"/>
        </dgm:presLayoutVars>
      </dgm:prSet>
      <dgm:spPr/>
    </dgm:pt>
    <dgm:pt modelId="{C7778D8C-06E2-4CF3-BF7C-4879BF75EAA9}" type="pres">
      <dgm:prSet presAssocID="{BCBD44E8-7CD8-49C4-8A94-ACD7EFAAEFAC}" presName="BalanceSpacing" presStyleCnt="0"/>
      <dgm:spPr/>
    </dgm:pt>
    <dgm:pt modelId="{D08C2287-E2D0-4950-9D9E-D0A009CB1C82}" type="pres">
      <dgm:prSet presAssocID="{BCBD44E8-7CD8-49C4-8A94-ACD7EFAAEFAC}" presName="BalanceSpacing1" presStyleCnt="0"/>
      <dgm:spPr/>
    </dgm:pt>
    <dgm:pt modelId="{1AAE3693-0EF8-49FC-8E72-883D9628AEB8}" type="pres">
      <dgm:prSet presAssocID="{966F258B-4220-4F46-92B9-C1EE704E58F7}" presName="Accent1Text" presStyleLbl="node1" presStyleIdx="1" presStyleCnt="6"/>
      <dgm:spPr/>
    </dgm:pt>
    <dgm:pt modelId="{FADBD233-C470-4A13-B1A3-4C874A097E00}" type="pres">
      <dgm:prSet presAssocID="{966F258B-4220-4F46-92B9-C1EE704E58F7}" presName="spaceBetweenRectangles" presStyleCnt="0"/>
      <dgm:spPr/>
    </dgm:pt>
    <dgm:pt modelId="{CA1F7E05-B627-40C2-802C-EEABA92A416B}" type="pres">
      <dgm:prSet presAssocID="{677CC201-B261-4094-95F2-7F49F0AA0F06}" presName="composite" presStyleCnt="0"/>
      <dgm:spPr/>
    </dgm:pt>
    <dgm:pt modelId="{021143B8-C5ED-47D4-96D5-DD5BBE71478F}" type="pres">
      <dgm:prSet presAssocID="{677CC201-B261-4094-95F2-7F49F0AA0F06}" presName="Parent1" presStyleLbl="node1" presStyleIdx="2" presStyleCnt="6">
        <dgm:presLayoutVars>
          <dgm:chMax val="1"/>
          <dgm:chPref val="1"/>
          <dgm:bulletEnabled val="1"/>
        </dgm:presLayoutVars>
      </dgm:prSet>
      <dgm:spPr/>
    </dgm:pt>
    <dgm:pt modelId="{B96CC286-63EF-40DD-B41B-6494640EB335}" type="pres">
      <dgm:prSet presAssocID="{677CC201-B261-4094-95F2-7F49F0AA0F06}" presName="Childtext1" presStyleLbl="revTx" presStyleIdx="1" presStyleCnt="3" custScaleX="73228" custLinFactNeighborX="19685" custLinFactNeighborY="0">
        <dgm:presLayoutVars>
          <dgm:chMax val="0"/>
          <dgm:chPref val="0"/>
          <dgm:bulletEnabled val="1"/>
        </dgm:presLayoutVars>
      </dgm:prSet>
      <dgm:spPr/>
    </dgm:pt>
    <dgm:pt modelId="{C4E53B6D-02AD-4A04-985D-B32D84E45E08}" type="pres">
      <dgm:prSet presAssocID="{677CC201-B261-4094-95F2-7F49F0AA0F06}" presName="BalanceSpacing" presStyleCnt="0"/>
      <dgm:spPr/>
    </dgm:pt>
    <dgm:pt modelId="{EEBC5C6B-E87F-446B-97CA-813E8858C7DF}" type="pres">
      <dgm:prSet presAssocID="{677CC201-B261-4094-95F2-7F49F0AA0F06}" presName="BalanceSpacing1" presStyleCnt="0"/>
      <dgm:spPr/>
    </dgm:pt>
    <dgm:pt modelId="{0A05C7DD-E1DA-48A1-9F9B-8A6184B1EF3B}" type="pres">
      <dgm:prSet presAssocID="{5D7A4410-3365-4BC8-846E-F7539BFC6EE4}" presName="Accent1Text" presStyleLbl="node1" presStyleIdx="3" presStyleCnt="6"/>
      <dgm:spPr/>
    </dgm:pt>
    <dgm:pt modelId="{816A6152-6AB8-4F4F-A14A-96DD623C127D}" type="pres">
      <dgm:prSet presAssocID="{5D7A4410-3365-4BC8-846E-F7539BFC6EE4}" presName="spaceBetweenRectangles" presStyleCnt="0"/>
      <dgm:spPr/>
    </dgm:pt>
    <dgm:pt modelId="{517918F3-DB0E-49AF-9D69-20F9F384934A}" type="pres">
      <dgm:prSet presAssocID="{D7934347-846A-4888-993A-108701040D2F}" presName="composite" presStyleCnt="0"/>
      <dgm:spPr/>
    </dgm:pt>
    <dgm:pt modelId="{D1EC6BCA-13CC-4F0F-B571-01EB5C32C218}" type="pres">
      <dgm:prSet presAssocID="{D7934347-846A-4888-993A-108701040D2F}" presName="Parent1" presStyleLbl="node1" presStyleIdx="4" presStyleCnt="6">
        <dgm:presLayoutVars>
          <dgm:chMax val="1"/>
          <dgm:chPref val="1"/>
          <dgm:bulletEnabled val="1"/>
        </dgm:presLayoutVars>
      </dgm:prSet>
      <dgm:spPr/>
    </dgm:pt>
    <dgm:pt modelId="{B238AE38-A0F9-468E-AADA-2D57D7481FF0}" type="pres">
      <dgm:prSet presAssocID="{D7934347-846A-4888-993A-108701040D2F}" presName="Childtext1" presStyleLbl="revTx" presStyleIdx="2" presStyleCnt="3">
        <dgm:presLayoutVars>
          <dgm:chMax val="0"/>
          <dgm:chPref val="0"/>
          <dgm:bulletEnabled val="1"/>
        </dgm:presLayoutVars>
      </dgm:prSet>
      <dgm:spPr/>
    </dgm:pt>
    <dgm:pt modelId="{1D0F0229-9ED1-483E-8604-AD63259331FE}" type="pres">
      <dgm:prSet presAssocID="{D7934347-846A-4888-993A-108701040D2F}" presName="BalanceSpacing" presStyleCnt="0"/>
      <dgm:spPr/>
    </dgm:pt>
    <dgm:pt modelId="{5908D540-6A76-4D9C-AB6F-046E66E4BD96}" type="pres">
      <dgm:prSet presAssocID="{D7934347-846A-4888-993A-108701040D2F}" presName="BalanceSpacing1" presStyleCnt="0"/>
      <dgm:spPr/>
    </dgm:pt>
    <dgm:pt modelId="{63D9508F-0125-4644-8887-FC396ADA6E5C}" type="pres">
      <dgm:prSet presAssocID="{9C766B0E-89EA-4C04-85EB-CBB728D75CA2}" presName="Accent1Text" presStyleLbl="node1" presStyleIdx="5" presStyleCnt="6"/>
      <dgm:spPr/>
    </dgm:pt>
  </dgm:ptLst>
  <dgm:cxnLst>
    <dgm:cxn modelId="{B4706C07-5B35-412E-B799-EC53E0368EDB}" type="presOf" srcId="{BCBD44E8-7CD8-49C4-8A94-ACD7EFAAEFAC}" destId="{61346592-34A1-4212-9B3A-A738ACC8DEC1}" srcOrd="0" destOrd="0" presId="urn:microsoft.com/office/officeart/2008/layout/AlternatingHexagons"/>
    <dgm:cxn modelId="{BB948C08-1F1C-4569-BF49-7A85A14948EF}" type="presOf" srcId="{9339D4C2-7F16-4B91-A821-0BD421D37B6C}" destId="{B96CC286-63EF-40DD-B41B-6494640EB335}" srcOrd="0" destOrd="0" presId="urn:microsoft.com/office/officeart/2008/layout/AlternatingHexagons"/>
    <dgm:cxn modelId="{8E4E4529-C2DC-47BF-BE83-AFC8D795904A}" srcId="{77A3C166-9C5D-4996-839A-35D85626699C}" destId="{677CC201-B261-4094-95F2-7F49F0AA0F06}" srcOrd="1" destOrd="0" parTransId="{E5AB0DF3-EFCF-41F9-8556-722BD2C59F28}" sibTransId="{5D7A4410-3365-4BC8-846E-F7539BFC6EE4}"/>
    <dgm:cxn modelId="{2256BC30-4FD0-4BB9-ABB8-4CCE4BEA4DDC}" type="presOf" srcId="{5D7A4410-3365-4BC8-846E-F7539BFC6EE4}" destId="{0A05C7DD-E1DA-48A1-9F9B-8A6184B1EF3B}" srcOrd="0" destOrd="0" presId="urn:microsoft.com/office/officeart/2008/layout/AlternatingHexagons"/>
    <dgm:cxn modelId="{4A240C62-10D9-4445-A6C1-6FC39C3328D6}" type="presOf" srcId="{9C766B0E-89EA-4C04-85EB-CBB728D75CA2}" destId="{63D9508F-0125-4644-8887-FC396ADA6E5C}" srcOrd="0" destOrd="0" presId="urn:microsoft.com/office/officeart/2008/layout/AlternatingHexagons"/>
    <dgm:cxn modelId="{9E032F4F-7108-44DB-A09B-34AFB0AC0A2C}" type="presOf" srcId="{77A3C166-9C5D-4996-839A-35D85626699C}" destId="{90EF0719-03CC-4D3E-A7C9-C7743D9DC724}" srcOrd="0" destOrd="0" presId="urn:microsoft.com/office/officeart/2008/layout/AlternatingHexagons"/>
    <dgm:cxn modelId="{94B2E150-574F-45FD-B6F2-486A81437092}" srcId="{77A3C166-9C5D-4996-839A-35D85626699C}" destId="{D7934347-846A-4888-993A-108701040D2F}" srcOrd="2" destOrd="0" parTransId="{B8F79231-FBC2-4228-8D69-3E761F7E5C49}" sibTransId="{9C766B0E-89EA-4C04-85EB-CBB728D75CA2}"/>
    <dgm:cxn modelId="{7A47BD94-1391-4BBB-A769-4AC7241D3836}" srcId="{677CC201-B261-4094-95F2-7F49F0AA0F06}" destId="{9339D4C2-7F16-4B91-A821-0BD421D37B6C}" srcOrd="0" destOrd="0" parTransId="{C2450388-6D4C-46FF-8542-19B8C48E45B6}" sibTransId="{4DBFC659-7B38-470B-8D81-A5AADBB3CB31}"/>
    <dgm:cxn modelId="{E2D54EA8-42F2-4B8F-9386-2B810867802F}" type="presOf" srcId="{966F258B-4220-4F46-92B9-C1EE704E58F7}" destId="{1AAE3693-0EF8-49FC-8E72-883D9628AEB8}" srcOrd="0" destOrd="0" presId="urn:microsoft.com/office/officeart/2008/layout/AlternatingHexagons"/>
    <dgm:cxn modelId="{09FF6BCC-EE48-48D3-B315-95C07567F811}" srcId="{77A3C166-9C5D-4996-839A-35D85626699C}" destId="{BCBD44E8-7CD8-49C4-8A94-ACD7EFAAEFAC}" srcOrd="0" destOrd="0" parTransId="{EF033A24-3EDB-456E-919B-98908DB1A3FA}" sibTransId="{966F258B-4220-4F46-92B9-C1EE704E58F7}"/>
    <dgm:cxn modelId="{58F7A0E6-757E-4706-A82B-D2B423188A1D}" type="presOf" srcId="{D7934347-846A-4888-993A-108701040D2F}" destId="{D1EC6BCA-13CC-4F0F-B571-01EB5C32C218}" srcOrd="0" destOrd="0" presId="urn:microsoft.com/office/officeart/2008/layout/AlternatingHexagons"/>
    <dgm:cxn modelId="{6422D8F3-D591-425B-A535-2044F348713C}" type="presOf" srcId="{677CC201-B261-4094-95F2-7F49F0AA0F06}" destId="{021143B8-C5ED-47D4-96D5-DD5BBE71478F}" srcOrd="0" destOrd="0" presId="urn:microsoft.com/office/officeart/2008/layout/AlternatingHexagons"/>
    <dgm:cxn modelId="{A09A6E9A-A9DF-4B90-8126-0401A047AABE}" type="presParOf" srcId="{90EF0719-03CC-4D3E-A7C9-C7743D9DC724}" destId="{82C99975-F670-4D1F-9B1C-E12356EB9F78}" srcOrd="0" destOrd="0" presId="urn:microsoft.com/office/officeart/2008/layout/AlternatingHexagons"/>
    <dgm:cxn modelId="{916BC4CF-BAA9-4FD2-A75D-527A0CA5E558}" type="presParOf" srcId="{82C99975-F670-4D1F-9B1C-E12356EB9F78}" destId="{61346592-34A1-4212-9B3A-A738ACC8DEC1}" srcOrd="0" destOrd="0" presId="urn:microsoft.com/office/officeart/2008/layout/AlternatingHexagons"/>
    <dgm:cxn modelId="{4529E0D1-F179-4619-BEED-BBA407C83F51}" type="presParOf" srcId="{82C99975-F670-4D1F-9B1C-E12356EB9F78}" destId="{06DD5461-3B79-4802-8506-C0C6BC7EF3C8}" srcOrd="1" destOrd="0" presId="urn:microsoft.com/office/officeart/2008/layout/AlternatingHexagons"/>
    <dgm:cxn modelId="{DB598D27-F5E0-4489-8969-0EA560178897}" type="presParOf" srcId="{82C99975-F670-4D1F-9B1C-E12356EB9F78}" destId="{C7778D8C-06E2-4CF3-BF7C-4879BF75EAA9}" srcOrd="2" destOrd="0" presId="urn:microsoft.com/office/officeart/2008/layout/AlternatingHexagons"/>
    <dgm:cxn modelId="{E02C256C-23EC-49E3-B1CA-09C70CFC6F9B}" type="presParOf" srcId="{82C99975-F670-4D1F-9B1C-E12356EB9F78}" destId="{D08C2287-E2D0-4950-9D9E-D0A009CB1C82}" srcOrd="3" destOrd="0" presId="urn:microsoft.com/office/officeart/2008/layout/AlternatingHexagons"/>
    <dgm:cxn modelId="{2ED1DD7D-57F4-412E-856E-258F4C15DEC6}" type="presParOf" srcId="{82C99975-F670-4D1F-9B1C-E12356EB9F78}" destId="{1AAE3693-0EF8-49FC-8E72-883D9628AEB8}" srcOrd="4" destOrd="0" presId="urn:microsoft.com/office/officeart/2008/layout/AlternatingHexagons"/>
    <dgm:cxn modelId="{75C52226-3005-4230-BA49-8DA6AEA8DB75}" type="presParOf" srcId="{90EF0719-03CC-4D3E-A7C9-C7743D9DC724}" destId="{FADBD233-C470-4A13-B1A3-4C874A097E00}" srcOrd="1" destOrd="0" presId="urn:microsoft.com/office/officeart/2008/layout/AlternatingHexagons"/>
    <dgm:cxn modelId="{132C7727-9B61-40B7-95B0-C1936E03330D}" type="presParOf" srcId="{90EF0719-03CC-4D3E-A7C9-C7743D9DC724}" destId="{CA1F7E05-B627-40C2-802C-EEABA92A416B}" srcOrd="2" destOrd="0" presId="urn:microsoft.com/office/officeart/2008/layout/AlternatingHexagons"/>
    <dgm:cxn modelId="{8B5A25A8-071B-4A3D-9B0A-F52C23F46858}" type="presParOf" srcId="{CA1F7E05-B627-40C2-802C-EEABA92A416B}" destId="{021143B8-C5ED-47D4-96D5-DD5BBE71478F}" srcOrd="0" destOrd="0" presId="urn:microsoft.com/office/officeart/2008/layout/AlternatingHexagons"/>
    <dgm:cxn modelId="{614530F7-EFBA-41FD-B7B5-AE5109D46DA0}" type="presParOf" srcId="{CA1F7E05-B627-40C2-802C-EEABA92A416B}" destId="{B96CC286-63EF-40DD-B41B-6494640EB335}" srcOrd="1" destOrd="0" presId="urn:microsoft.com/office/officeart/2008/layout/AlternatingHexagons"/>
    <dgm:cxn modelId="{9E54C34D-4F0C-4FB3-8D21-2A8F2BD292F3}" type="presParOf" srcId="{CA1F7E05-B627-40C2-802C-EEABA92A416B}" destId="{C4E53B6D-02AD-4A04-985D-B32D84E45E08}" srcOrd="2" destOrd="0" presId="urn:microsoft.com/office/officeart/2008/layout/AlternatingHexagons"/>
    <dgm:cxn modelId="{FB16A0AC-6D02-4E32-AC0D-DE4191E5DBEE}" type="presParOf" srcId="{CA1F7E05-B627-40C2-802C-EEABA92A416B}" destId="{EEBC5C6B-E87F-446B-97CA-813E8858C7DF}" srcOrd="3" destOrd="0" presId="urn:microsoft.com/office/officeart/2008/layout/AlternatingHexagons"/>
    <dgm:cxn modelId="{0317BA01-39BD-4F6D-A199-F824539B5F75}" type="presParOf" srcId="{CA1F7E05-B627-40C2-802C-EEABA92A416B}" destId="{0A05C7DD-E1DA-48A1-9F9B-8A6184B1EF3B}" srcOrd="4" destOrd="0" presId="urn:microsoft.com/office/officeart/2008/layout/AlternatingHexagons"/>
    <dgm:cxn modelId="{5E84D434-07F5-4970-BEA8-CC113D2D778E}" type="presParOf" srcId="{90EF0719-03CC-4D3E-A7C9-C7743D9DC724}" destId="{816A6152-6AB8-4F4F-A14A-96DD623C127D}" srcOrd="3" destOrd="0" presId="urn:microsoft.com/office/officeart/2008/layout/AlternatingHexagons"/>
    <dgm:cxn modelId="{E1C09B1F-4AEA-4678-84AF-4B52CCE57D9D}" type="presParOf" srcId="{90EF0719-03CC-4D3E-A7C9-C7743D9DC724}" destId="{517918F3-DB0E-49AF-9D69-20F9F384934A}" srcOrd="4" destOrd="0" presId="urn:microsoft.com/office/officeart/2008/layout/AlternatingHexagons"/>
    <dgm:cxn modelId="{50BBD1E6-54C9-4168-9AD9-DED495F97F36}" type="presParOf" srcId="{517918F3-DB0E-49AF-9D69-20F9F384934A}" destId="{D1EC6BCA-13CC-4F0F-B571-01EB5C32C218}" srcOrd="0" destOrd="0" presId="urn:microsoft.com/office/officeart/2008/layout/AlternatingHexagons"/>
    <dgm:cxn modelId="{40199AAF-27E4-42D5-90A2-EF928A88358A}" type="presParOf" srcId="{517918F3-DB0E-49AF-9D69-20F9F384934A}" destId="{B238AE38-A0F9-468E-AADA-2D57D7481FF0}" srcOrd="1" destOrd="0" presId="urn:microsoft.com/office/officeart/2008/layout/AlternatingHexagons"/>
    <dgm:cxn modelId="{A309A05C-5757-4095-A5C5-A3B0EB5040FE}" type="presParOf" srcId="{517918F3-DB0E-49AF-9D69-20F9F384934A}" destId="{1D0F0229-9ED1-483E-8604-AD63259331FE}" srcOrd="2" destOrd="0" presId="urn:microsoft.com/office/officeart/2008/layout/AlternatingHexagons"/>
    <dgm:cxn modelId="{392A56A0-A4DD-4481-889F-722A5C7CF17F}" type="presParOf" srcId="{517918F3-DB0E-49AF-9D69-20F9F384934A}" destId="{5908D540-6A76-4D9C-AB6F-046E66E4BD96}" srcOrd="3" destOrd="0" presId="urn:microsoft.com/office/officeart/2008/layout/AlternatingHexagons"/>
    <dgm:cxn modelId="{B927EFBE-9EB1-4407-B47C-128C56E09C11}" type="presParOf" srcId="{517918F3-DB0E-49AF-9D69-20F9F384934A}" destId="{63D9508F-0125-4644-8887-FC396ADA6E5C}" srcOrd="4" destOrd="0" presId="urn:microsoft.com/office/officeart/2008/layout/AlternatingHexagons"/>
  </dgm:cxnLst>
  <dgm:bg>
    <a:noFill/>
  </dgm:bg>
  <dgm:whole>
    <a:ln>
      <a:noFill/>
    </a:ln>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5.xml><?xml version="1.0" encoding="utf-8"?>
<dgm:dataModel xmlns:dgm="http://schemas.openxmlformats.org/drawingml/2006/diagram" xmlns:a="http://schemas.openxmlformats.org/drawingml/2006/main">
  <dgm:ptLst>
    <dgm:pt modelId="{77A3C166-9C5D-4996-839A-35D85626699C}" type="doc">
      <dgm:prSet loTypeId="urn:microsoft.com/office/officeart/2008/layout/AlternatingHexagons" loCatId="list" qsTypeId="urn:microsoft.com/office/officeart/2005/8/quickstyle/simple1" qsCatId="simple" csTypeId="urn:microsoft.com/office/officeart/2005/8/colors/accent2_1" csCatId="accent2" phldr="1"/>
      <dgm:spPr/>
      <dgm:t>
        <a:bodyPr/>
        <a:lstStyle/>
        <a:p>
          <a:endParaRPr lang="en-US"/>
        </a:p>
      </dgm:t>
    </dgm:pt>
    <dgm:pt modelId="{BCBD44E8-7CD8-49C4-8A94-ACD7EFAAEFAC}">
      <dgm:prSet phldrT="[Text]" custT="1"/>
      <dgm:spPr>
        <a:solidFill>
          <a:srgbClr val="3376CC"/>
        </a:solidFill>
        <a:ln>
          <a:noFill/>
        </a:ln>
      </dgm:spPr>
      <dgm:t>
        <a:bodyPr/>
        <a:lstStyle/>
        <a:p>
          <a:r>
            <a:rPr lang="ar-BH" sz="1700" b="1" dirty="0">
              <a:solidFill>
                <a:schemeClr val="bg1"/>
              </a:solidFill>
              <a:latin typeface="Graphik Arabic Regular" pitchFamily="2" charset="-78"/>
              <a:cs typeface="Graphik Arabic Regular" pitchFamily="2" charset="-78"/>
            </a:rPr>
            <a:t>التركيز على فئة محددة من الطلبة</a:t>
          </a:r>
          <a:endParaRPr lang="en-US" sz="1700" b="1" dirty="0">
            <a:solidFill>
              <a:schemeClr val="bg1"/>
            </a:solidFill>
            <a:latin typeface="Graphik Arabic Regular" pitchFamily="2" charset="-78"/>
            <a:cs typeface="Graphik Arabic Regular" pitchFamily="2" charset="-78"/>
          </a:endParaRPr>
        </a:p>
      </dgm:t>
    </dgm:pt>
    <dgm:pt modelId="{EF033A24-3EDB-456E-919B-98908DB1A3FA}" type="parTrans" cxnId="{09FF6BCC-EE48-48D3-B315-95C07567F811}">
      <dgm:prSet/>
      <dgm:spPr/>
      <dgm:t>
        <a:bodyPr/>
        <a:lstStyle/>
        <a:p>
          <a:endParaRPr lang="en-US" sz="1700" b="1">
            <a:latin typeface="Sakkal Majalla" panose="02000000000000000000" pitchFamily="2" charset="-78"/>
            <a:cs typeface="Sakkal Majalla" panose="02000000000000000000" pitchFamily="2" charset="-78"/>
          </a:endParaRPr>
        </a:p>
      </dgm:t>
    </dgm:pt>
    <dgm:pt modelId="{966F258B-4220-4F46-92B9-C1EE704E58F7}" type="sibTrans" cxnId="{09FF6BCC-EE48-48D3-B315-95C07567F811}">
      <dgm:prSet custT="1"/>
      <dgm:spPr>
        <a:solidFill>
          <a:srgbClr val="3376CC"/>
        </a:solidFill>
        <a:ln>
          <a:noFill/>
        </a:ln>
      </dgm:spPr>
      <dgm:t>
        <a:bodyPr/>
        <a:lstStyle/>
        <a:p>
          <a:r>
            <a:rPr lang="ar-BH" sz="1700" b="1" dirty="0">
              <a:solidFill>
                <a:schemeClr val="bg1"/>
              </a:solidFill>
              <a:latin typeface="Graphik Arabic Regular" pitchFamily="2" charset="-78"/>
              <a:cs typeface="Graphik Arabic Regular" pitchFamily="2" charset="-78"/>
            </a:rPr>
            <a:t>التركيز على الإجراءات دون الفاعلية</a:t>
          </a:r>
          <a:endParaRPr lang="en-US" sz="1700" b="1" dirty="0">
            <a:solidFill>
              <a:schemeClr val="bg1"/>
            </a:solidFill>
            <a:latin typeface="Graphik Arabic Regular" pitchFamily="2" charset="-78"/>
            <a:cs typeface="Graphik Arabic Regular" pitchFamily="2" charset="-78"/>
          </a:endParaRPr>
        </a:p>
      </dgm:t>
    </dgm:pt>
    <dgm:pt modelId="{677CC201-B261-4094-95F2-7F49F0AA0F06}">
      <dgm:prSet phldrT="[Text]" custT="1"/>
      <dgm:spPr>
        <a:solidFill>
          <a:srgbClr val="3376CC"/>
        </a:solidFill>
        <a:ln>
          <a:noFill/>
        </a:ln>
      </dgm:spPr>
      <dgm:t>
        <a:bodyPr/>
        <a:lstStyle/>
        <a:p>
          <a:r>
            <a:rPr lang="ar-BH" sz="1700" b="1" dirty="0">
              <a:solidFill>
                <a:schemeClr val="bg1"/>
              </a:solidFill>
              <a:latin typeface="Graphik Arabic Regular" pitchFamily="2" charset="-78"/>
              <a:cs typeface="Graphik Arabic Regular" pitchFamily="2" charset="-78"/>
            </a:rPr>
            <a:t>التركيز على الكم دون الكيف والعمق</a:t>
          </a:r>
          <a:endParaRPr lang="en-US" sz="1700" b="1" dirty="0">
            <a:solidFill>
              <a:schemeClr val="bg1"/>
            </a:solidFill>
            <a:latin typeface="Graphik Arabic Regular" pitchFamily="2" charset="-78"/>
            <a:cs typeface="Graphik Arabic Regular" pitchFamily="2" charset="-78"/>
          </a:endParaRPr>
        </a:p>
      </dgm:t>
    </dgm:pt>
    <dgm:pt modelId="{E5AB0DF3-EFCF-41F9-8556-722BD2C59F28}" type="parTrans" cxnId="{8E4E4529-C2DC-47BF-BE83-AFC8D795904A}">
      <dgm:prSet/>
      <dgm:spPr/>
      <dgm:t>
        <a:bodyPr/>
        <a:lstStyle/>
        <a:p>
          <a:endParaRPr lang="en-US" sz="1700" b="1">
            <a:latin typeface="Sakkal Majalla" panose="02000000000000000000" pitchFamily="2" charset="-78"/>
            <a:cs typeface="Sakkal Majalla" panose="02000000000000000000" pitchFamily="2" charset="-78"/>
          </a:endParaRPr>
        </a:p>
      </dgm:t>
    </dgm:pt>
    <dgm:pt modelId="{5D7A4410-3365-4BC8-846E-F7539BFC6EE4}" type="sibTrans" cxnId="{8E4E4529-C2DC-47BF-BE83-AFC8D795904A}">
      <dgm:prSet custT="1"/>
      <dgm:spPr>
        <a:solidFill>
          <a:srgbClr val="3376CC"/>
        </a:solidFill>
        <a:ln>
          <a:noFill/>
        </a:ln>
      </dgm:spPr>
      <dgm:t>
        <a:bodyPr/>
        <a:lstStyle/>
        <a:p>
          <a:r>
            <a:rPr lang="ar-BH" sz="1700" b="1" dirty="0">
              <a:solidFill>
                <a:schemeClr val="bg1"/>
              </a:solidFill>
              <a:latin typeface="Graphik Arabic Regular" pitchFamily="2" charset="-78"/>
              <a:cs typeface="Graphik Arabic Regular" pitchFamily="2" charset="-78"/>
            </a:rPr>
            <a:t>العشوائية في التنقل بين الأنشطة</a:t>
          </a:r>
          <a:endParaRPr lang="en-US" sz="1700" b="1" dirty="0">
            <a:solidFill>
              <a:schemeClr val="bg1"/>
            </a:solidFill>
            <a:latin typeface="Graphik Arabic Regular" pitchFamily="2" charset="-78"/>
            <a:cs typeface="Graphik Arabic Regular" pitchFamily="2" charset="-78"/>
          </a:endParaRPr>
        </a:p>
      </dgm:t>
    </dgm:pt>
    <dgm:pt modelId="{D7934347-846A-4888-993A-108701040D2F}">
      <dgm:prSet phldrT="[Text]" custT="1"/>
      <dgm:spPr>
        <a:solidFill>
          <a:srgbClr val="3376CC"/>
        </a:solidFill>
        <a:ln>
          <a:noFill/>
        </a:ln>
      </dgm:spPr>
      <dgm:t>
        <a:bodyPr/>
        <a:lstStyle/>
        <a:p>
          <a:r>
            <a:rPr lang="ar-BH" sz="1700" b="1" dirty="0">
              <a:solidFill>
                <a:schemeClr val="bg1"/>
              </a:solidFill>
              <a:latin typeface="Graphik Arabic Regular" pitchFamily="2" charset="-78"/>
              <a:cs typeface="Graphik Arabic Regular" pitchFamily="2" charset="-78"/>
            </a:rPr>
            <a:t>خفض سقف التوقعات عند تقديم  المحتوى</a:t>
          </a:r>
          <a:endParaRPr lang="en-US" sz="1700" b="1" dirty="0">
            <a:solidFill>
              <a:schemeClr val="bg1"/>
            </a:solidFill>
            <a:latin typeface="Graphik Arabic Regular" pitchFamily="2" charset="-78"/>
            <a:cs typeface="Graphik Arabic Regular" pitchFamily="2" charset="-78"/>
          </a:endParaRPr>
        </a:p>
      </dgm:t>
    </dgm:pt>
    <dgm:pt modelId="{B8F79231-FBC2-4228-8D69-3E761F7E5C49}" type="parTrans" cxnId="{94B2E150-574F-45FD-B6F2-486A81437092}">
      <dgm:prSet/>
      <dgm:spPr/>
      <dgm:t>
        <a:bodyPr/>
        <a:lstStyle/>
        <a:p>
          <a:endParaRPr lang="en-US" sz="1700" b="1">
            <a:latin typeface="Sakkal Majalla" panose="02000000000000000000" pitchFamily="2" charset="-78"/>
            <a:cs typeface="Sakkal Majalla" panose="02000000000000000000" pitchFamily="2" charset="-78"/>
          </a:endParaRPr>
        </a:p>
      </dgm:t>
    </dgm:pt>
    <dgm:pt modelId="{9C766B0E-89EA-4C04-85EB-CBB728D75CA2}" type="sibTrans" cxnId="{94B2E150-574F-45FD-B6F2-486A81437092}">
      <dgm:prSet custT="1"/>
      <dgm:spPr>
        <a:solidFill>
          <a:srgbClr val="3376CC"/>
        </a:solidFill>
        <a:ln>
          <a:noFill/>
        </a:ln>
      </dgm:spPr>
      <dgm:t>
        <a:bodyPr/>
        <a:lstStyle/>
        <a:p>
          <a:r>
            <a:rPr lang="ar-BH" sz="1700" b="1" dirty="0">
              <a:solidFill>
                <a:schemeClr val="bg1"/>
              </a:solidFill>
              <a:latin typeface="Graphik Arabic Regular" pitchFamily="2" charset="-78"/>
              <a:cs typeface="Graphik Arabic Regular" pitchFamily="2" charset="-78"/>
            </a:rPr>
            <a:t>الانتقال بين مجريات الدرس دون التقييم الفاعل</a:t>
          </a:r>
          <a:endParaRPr lang="en-US" sz="1700" b="1" dirty="0">
            <a:solidFill>
              <a:schemeClr val="bg1"/>
            </a:solidFill>
            <a:latin typeface="Graphik Arabic Regular" pitchFamily="2" charset="-78"/>
            <a:cs typeface="Graphik Arabic Regular" pitchFamily="2" charset="-78"/>
          </a:endParaRPr>
        </a:p>
      </dgm:t>
    </dgm:pt>
    <dgm:pt modelId="{9339D4C2-7F16-4B91-A821-0BD421D37B6C}">
      <dgm:prSet phldrT="[Text]" custT="1"/>
      <dgm:spPr/>
      <dgm:t>
        <a:bodyPr/>
        <a:lstStyle/>
        <a:p>
          <a:pPr rtl="1"/>
          <a:r>
            <a:rPr lang="ar-BH" sz="2800" b="1" dirty="0">
              <a:solidFill>
                <a:srgbClr val="4A4A4A"/>
              </a:solidFill>
              <a:latin typeface="Graphik Arabic Regular" pitchFamily="2" charset="-78"/>
              <a:cs typeface="Graphik Arabic Regular" pitchFamily="2" charset="-78"/>
            </a:rPr>
            <a:t>لا تفعل</a:t>
          </a:r>
          <a:endParaRPr lang="en-US" sz="2800" b="1" dirty="0">
            <a:solidFill>
              <a:srgbClr val="4A4A4A"/>
            </a:solidFill>
            <a:latin typeface="Graphik Arabic Regular" pitchFamily="2" charset="-78"/>
            <a:cs typeface="Graphik Arabic Regular" pitchFamily="2" charset="-78"/>
          </a:endParaRPr>
        </a:p>
      </dgm:t>
    </dgm:pt>
    <dgm:pt modelId="{4DBFC659-7B38-470B-8D81-A5AADBB3CB31}" type="sibTrans" cxnId="{7A47BD94-1391-4BBB-A769-4AC7241D3836}">
      <dgm:prSet/>
      <dgm:spPr/>
      <dgm:t>
        <a:bodyPr/>
        <a:lstStyle/>
        <a:p>
          <a:endParaRPr lang="en-US" sz="1700" b="1">
            <a:latin typeface="Sakkal Majalla" panose="02000000000000000000" pitchFamily="2" charset="-78"/>
            <a:cs typeface="Sakkal Majalla" panose="02000000000000000000" pitchFamily="2" charset="-78"/>
          </a:endParaRPr>
        </a:p>
      </dgm:t>
    </dgm:pt>
    <dgm:pt modelId="{C2450388-6D4C-46FF-8542-19B8C48E45B6}" type="parTrans" cxnId="{7A47BD94-1391-4BBB-A769-4AC7241D3836}">
      <dgm:prSet/>
      <dgm:spPr/>
      <dgm:t>
        <a:bodyPr/>
        <a:lstStyle/>
        <a:p>
          <a:endParaRPr lang="en-US" sz="1700" b="1">
            <a:latin typeface="Sakkal Majalla" panose="02000000000000000000" pitchFamily="2" charset="-78"/>
            <a:cs typeface="Sakkal Majalla" panose="02000000000000000000" pitchFamily="2" charset="-78"/>
          </a:endParaRPr>
        </a:p>
      </dgm:t>
    </dgm:pt>
    <dgm:pt modelId="{90EF0719-03CC-4D3E-A7C9-C7743D9DC724}" type="pres">
      <dgm:prSet presAssocID="{77A3C166-9C5D-4996-839A-35D85626699C}" presName="Name0" presStyleCnt="0">
        <dgm:presLayoutVars>
          <dgm:chMax/>
          <dgm:chPref/>
          <dgm:dir val="rev"/>
          <dgm:animLvl val="lvl"/>
        </dgm:presLayoutVars>
      </dgm:prSet>
      <dgm:spPr/>
    </dgm:pt>
    <dgm:pt modelId="{82C99975-F670-4D1F-9B1C-E12356EB9F78}" type="pres">
      <dgm:prSet presAssocID="{BCBD44E8-7CD8-49C4-8A94-ACD7EFAAEFAC}" presName="composite" presStyleCnt="0"/>
      <dgm:spPr/>
    </dgm:pt>
    <dgm:pt modelId="{61346592-34A1-4212-9B3A-A738ACC8DEC1}" type="pres">
      <dgm:prSet presAssocID="{BCBD44E8-7CD8-49C4-8A94-ACD7EFAAEFAC}" presName="Parent1" presStyleLbl="node1" presStyleIdx="0" presStyleCnt="6">
        <dgm:presLayoutVars>
          <dgm:chMax val="1"/>
          <dgm:chPref val="1"/>
          <dgm:bulletEnabled val="1"/>
        </dgm:presLayoutVars>
      </dgm:prSet>
      <dgm:spPr/>
    </dgm:pt>
    <dgm:pt modelId="{06DD5461-3B79-4802-8506-C0C6BC7EF3C8}" type="pres">
      <dgm:prSet presAssocID="{BCBD44E8-7CD8-49C4-8A94-ACD7EFAAEFAC}" presName="Childtext1" presStyleLbl="revTx" presStyleIdx="0" presStyleCnt="3">
        <dgm:presLayoutVars>
          <dgm:chMax val="0"/>
          <dgm:chPref val="0"/>
          <dgm:bulletEnabled val="1"/>
        </dgm:presLayoutVars>
      </dgm:prSet>
      <dgm:spPr/>
    </dgm:pt>
    <dgm:pt modelId="{C7778D8C-06E2-4CF3-BF7C-4879BF75EAA9}" type="pres">
      <dgm:prSet presAssocID="{BCBD44E8-7CD8-49C4-8A94-ACD7EFAAEFAC}" presName="BalanceSpacing" presStyleCnt="0"/>
      <dgm:spPr/>
    </dgm:pt>
    <dgm:pt modelId="{D08C2287-E2D0-4950-9D9E-D0A009CB1C82}" type="pres">
      <dgm:prSet presAssocID="{BCBD44E8-7CD8-49C4-8A94-ACD7EFAAEFAC}" presName="BalanceSpacing1" presStyleCnt="0"/>
      <dgm:spPr/>
    </dgm:pt>
    <dgm:pt modelId="{1AAE3693-0EF8-49FC-8E72-883D9628AEB8}" type="pres">
      <dgm:prSet presAssocID="{966F258B-4220-4F46-92B9-C1EE704E58F7}" presName="Accent1Text" presStyleLbl="node1" presStyleIdx="1" presStyleCnt="6"/>
      <dgm:spPr/>
    </dgm:pt>
    <dgm:pt modelId="{FADBD233-C470-4A13-B1A3-4C874A097E00}" type="pres">
      <dgm:prSet presAssocID="{966F258B-4220-4F46-92B9-C1EE704E58F7}" presName="spaceBetweenRectangles" presStyleCnt="0"/>
      <dgm:spPr/>
    </dgm:pt>
    <dgm:pt modelId="{CA1F7E05-B627-40C2-802C-EEABA92A416B}" type="pres">
      <dgm:prSet presAssocID="{677CC201-B261-4094-95F2-7F49F0AA0F06}" presName="composite" presStyleCnt="0"/>
      <dgm:spPr/>
    </dgm:pt>
    <dgm:pt modelId="{021143B8-C5ED-47D4-96D5-DD5BBE71478F}" type="pres">
      <dgm:prSet presAssocID="{677CC201-B261-4094-95F2-7F49F0AA0F06}" presName="Parent1" presStyleLbl="node1" presStyleIdx="2" presStyleCnt="6">
        <dgm:presLayoutVars>
          <dgm:chMax val="1"/>
          <dgm:chPref val="1"/>
          <dgm:bulletEnabled val="1"/>
        </dgm:presLayoutVars>
      </dgm:prSet>
      <dgm:spPr/>
    </dgm:pt>
    <dgm:pt modelId="{B96CC286-63EF-40DD-B41B-6494640EB335}" type="pres">
      <dgm:prSet presAssocID="{677CC201-B261-4094-95F2-7F49F0AA0F06}" presName="Childtext1" presStyleLbl="revTx" presStyleIdx="1" presStyleCnt="3" custScaleX="88384" custLinFactNeighborX="-8568" custLinFactNeighborY="-2782">
        <dgm:presLayoutVars>
          <dgm:chMax val="0"/>
          <dgm:chPref val="0"/>
          <dgm:bulletEnabled val="1"/>
        </dgm:presLayoutVars>
      </dgm:prSet>
      <dgm:spPr/>
    </dgm:pt>
    <dgm:pt modelId="{C4E53B6D-02AD-4A04-985D-B32D84E45E08}" type="pres">
      <dgm:prSet presAssocID="{677CC201-B261-4094-95F2-7F49F0AA0F06}" presName="BalanceSpacing" presStyleCnt="0"/>
      <dgm:spPr/>
    </dgm:pt>
    <dgm:pt modelId="{EEBC5C6B-E87F-446B-97CA-813E8858C7DF}" type="pres">
      <dgm:prSet presAssocID="{677CC201-B261-4094-95F2-7F49F0AA0F06}" presName="BalanceSpacing1" presStyleCnt="0"/>
      <dgm:spPr/>
    </dgm:pt>
    <dgm:pt modelId="{0A05C7DD-E1DA-48A1-9F9B-8A6184B1EF3B}" type="pres">
      <dgm:prSet presAssocID="{5D7A4410-3365-4BC8-846E-F7539BFC6EE4}" presName="Accent1Text" presStyleLbl="node1" presStyleIdx="3" presStyleCnt="6"/>
      <dgm:spPr/>
    </dgm:pt>
    <dgm:pt modelId="{816A6152-6AB8-4F4F-A14A-96DD623C127D}" type="pres">
      <dgm:prSet presAssocID="{5D7A4410-3365-4BC8-846E-F7539BFC6EE4}" presName="spaceBetweenRectangles" presStyleCnt="0"/>
      <dgm:spPr/>
    </dgm:pt>
    <dgm:pt modelId="{517918F3-DB0E-49AF-9D69-20F9F384934A}" type="pres">
      <dgm:prSet presAssocID="{D7934347-846A-4888-993A-108701040D2F}" presName="composite" presStyleCnt="0"/>
      <dgm:spPr/>
    </dgm:pt>
    <dgm:pt modelId="{D1EC6BCA-13CC-4F0F-B571-01EB5C32C218}" type="pres">
      <dgm:prSet presAssocID="{D7934347-846A-4888-993A-108701040D2F}" presName="Parent1" presStyleLbl="node1" presStyleIdx="4" presStyleCnt="6">
        <dgm:presLayoutVars>
          <dgm:chMax val="1"/>
          <dgm:chPref val="1"/>
          <dgm:bulletEnabled val="1"/>
        </dgm:presLayoutVars>
      </dgm:prSet>
      <dgm:spPr/>
    </dgm:pt>
    <dgm:pt modelId="{B238AE38-A0F9-468E-AADA-2D57D7481FF0}" type="pres">
      <dgm:prSet presAssocID="{D7934347-846A-4888-993A-108701040D2F}" presName="Childtext1" presStyleLbl="revTx" presStyleIdx="2" presStyleCnt="3">
        <dgm:presLayoutVars>
          <dgm:chMax val="0"/>
          <dgm:chPref val="0"/>
          <dgm:bulletEnabled val="1"/>
        </dgm:presLayoutVars>
      </dgm:prSet>
      <dgm:spPr/>
    </dgm:pt>
    <dgm:pt modelId="{1D0F0229-9ED1-483E-8604-AD63259331FE}" type="pres">
      <dgm:prSet presAssocID="{D7934347-846A-4888-993A-108701040D2F}" presName="BalanceSpacing" presStyleCnt="0"/>
      <dgm:spPr/>
    </dgm:pt>
    <dgm:pt modelId="{5908D540-6A76-4D9C-AB6F-046E66E4BD96}" type="pres">
      <dgm:prSet presAssocID="{D7934347-846A-4888-993A-108701040D2F}" presName="BalanceSpacing1" presStyleCnt="0"/>
      <dgm:spPr/>
    </dgm:pt>
    <dgm:pt modelId="{63D9508F-0125-4644-8887-FC396ADA6E5C}" type="pres">
      <dgm:prSet presAssocID="{9C766B0E-89EA-4C04-85EB-CBB728D75CA2}" presName="Accent1Text" presStyleLbl="node1" presStyleIdx="5" presStyleCnt="6" custScaleX="109192"/>
      <dgm:spPr/>
    </dgm:pt>
  </dgm:ptLst>
  <dgm:cxnLst>
    <dgm:cxn modelId="{B4706C07-5B35-412E-B799-EC53E0368EDB}" type="presOf" srcId="{BCBD44E8-7CD8-49C4-8A94-ACD7EFAAEFAC}" destId="{61346592-34A1-4212-9B3A-A738ACC8DEC1}" srcOrd="0" destOrd="0" presId="urn:microsoft.com/office/officeart/2008/layout/AlternatingHexagons"/>
    <dgm:cxn modelId="{BB948C08-1F1C-4569-BF49-7A85A14948EF}" type="presOf" srcId="{9339D4C2-7F16-4B91-A821-0BD421D37B6C}" destId="{B96CC286-63EF-40DD-B41B-6494640EB335}" srcOrd="0" destOrd="0" presId="urn:microsoft.com/office/officeart/2008/layout/AlternatingHexagons"/>
    <dgm:cxn modelId="{8E4E4529-C2DC-47BF-BE83-AFC8D795904A}" srcId="{77A3C166-9C5D-4996-839A-35D85626699C}" destId="{677CC201-B261-4094-95F2-7F49F0AA0F06}" srcOrd="1" destOrd="0" parTransId="{E5AB0DF3-EFCF-41F9-8556-722BD2C59F28}" sibTransId="{5D7A4410-3365-4BC8-846E-F7539BFC6EE4}"/>
    <dgm:cxn modelId="{2256BC30-4FD0-4BB9-ABB8-4CCE4BEA4DDC}" type="presOf" srcId="{5D7A4410-3365-4BC8-846E-F7539BFC6EE4}" destId="{0A05C7DD-E1DA-48A1-9F9B-8A6184B1EF3B}" srcOrd="0" destOrd="0" presId="urn:microsoft.com/office/officeart/2008/layout/AlternatingHexagons"/>
    <dgm:cxn modelId="{4A240C62-10D9-4445-A6C1-6FC39C3328D6}" type="presOf" srcId="{9C766B0E-89EA-4C04-85EB-CBB728D75CA2}" destId="{63D9508F-0125-4644-8887-FC396ADA6E5C}" srcOrd="0" destOrd="0" presId="urn:microsoft.com/office/officeart/2008/layout/AlternatingHexagons"/>
    <dgm:cxn modelId="{9E032F4F-7108-44DB-A09B-34AFB0AC0A2C}" type="presOf" srcId="{77A3C166-9C5D-4996-839A-35D85626699C}" destId="{90EF0719-03CC-4D3E-A7C9-C7743D9DC724}" srcOrd="0" destOrd="0" presId="urn:microsoft.com/office/officeart/2008/layout/AlternatingHexagons"/>
    <dgm:cxn modelId="{94B2E150-574F-45FD-B6F2-486A81437092}" srcId="{77A3C166-9C5D-4996-839A-35D85626699C}" destId="{D7934347-846A-4888-993A-108701040D2F}" srcOrd="2" destOrd="0" parTransId="{B8F79231-FBC2-4228-8D69-3E761F7E5C49}" sibTransId="{9C766B0E-89EA-4C04-85EB-CBB728D75CA2}"/>
    <dgm:cxn modelId="{7A47BD94-1391-4BBB-A769-4AC7241D3836}" srcId="{677CC201-B261-4094-95F2-7F49F0AA0F06}" destId="{9339D4C2-7F16-4B91-A821-0BD421D37B6C}" srcOrd="0" destOrd="0" parTransId="{C2450388-6D4C-46FF-8542-19B8C48E45B6}" sibTransId="{4DBFC659-7B38-470B-8D81-A5AADBB3CB31}"/>
    <dgm:cxn modelId="{E2D54EA8-42F2-4B8F-9386-2B810867802F}" type="presOf" srcId="{966F258B-4220-4F46-92B9-C1EE704E58F7}" destId="{1AAE3693-0EF8-49FC-8E72-883D9628AEB8}" srcOrd="0" destOrd="0" presId="urn:microsoft.com/office/officeart/2008/layout/AlternatingHexagons"/>
    <dgm:cxn modelId="{09FF6BCC-EE48-48D3-B315-95C07567F811}" srcId="{77A3C166-9C5D-4996-839A-35D85626699C}" destId="{BCBD44E8-7CD8-49C4-8A94-ACD7EFAAEFAC}" srcOrd="0" destOrd="0" parTransId="{EF033A24-3EDB-456E-919B-98908DB1A3FA}" sibTransId="{966F258B-4220-4F46-92B9-C1EE704E58F7}"/>
    <dgm:cxn modelId="{58F7A0E6-757E-4706-A82B-D2B423188A1D}" type="presOf" srcId="{D7934347-846A-4888-993A-108701040D2F}" destId="{D1EC6BCA-13CC-4F0F-B571-01EB5C32C218}" srcOrd="0" destOrd="0" presId="urn:microsoft.com/office/officeart/2008/layout/AlternatingHexagons"/>
    <dgm:cxn modelId="{6422D8F3-D591-425B-A535-2044F348713C}" type="presOf" srcId="{677CC201-B261-4094-95F2-7F49F0AA0F06}" destId="{021143B8-C5ED-47D4-96D5-DD5BBE71478F}" srcOrd="0" destOrd="0" presId="urn:microsoft.com/office/officeart/2008/layout/AlternatingHexagons"/>
    <dgm:cxn modelId="{A09A6E9A-A9DF-4B90-8126-0401A047AABE}" type="presParOf" srcId="{90EF0719-03CC-4D3E-A7C9-C7743D9DC724}" destId="{82C99975-F670-4D1F-9B1C-E12356EB9F78}" srcOrd="0" destOrd="0" presId="urn:microsoft.com/office/officeart/2008/layout/AlternatingHexagons"/>
    <dgm:cxn modelId="{916BC4CF-BAA9-4FD2-A75D-527A0CA5E558}" type="presParOf" srcId="{82C99975-F670-4D1F-9B1C-E12356EB9F78}" destId="{61346592-34A1-4212-9B3A-A738ACC8DEC1}" srcOrd="0" destOrd="0" presId="urn:microsoft.com/office/officeart/2008/layout/AlternatingHexagons"/>
    <dgm:cxn modelId="{4529E0D1-F179-4619-BEED-BBA407C83F51}" type="presParOf" srcId="{82C99975-F670-4D1F-9B1C-E12356EB9F78}" destId="{06DD5461-3B79-4802-8506-C0C6BC7EF3C8}" srcOrd="1" destOrd="0" presId="urn:microsoft.com/office/officeart/2008/layout/AlternatingHexagons"/>
    <dgm:cxn modelId="{DB598D27-F5E0-4489-8969-0EA560178897}" type="presParOf" srcId="{82C99975-F670-4D1F-9B1C-E12356EB9F78}" destId="{C7778D8C-06E2-4CF3-BF7C-4879BF75EAA9}" srcOrd="2" destOrd="0" presId="urn:microsoft.com/office/officeart/2008/layout/AlternatingHexagons"/>
    <dgm:cxn modelId="{E02C256C-23EC-49E3-B1CA-09C70CFC6F9B}" type="presParOf" srcId="{82C99975-F670-4D1F-9B1C-E12356EB9F78}" destId="{D08C2287-E2D0-4950-9D9E-D0A009CB1C82}" srcOrd="3" destOrd="0" presId="urn:microsoft.com/office/officeart/2008/layout/AlternatingHexagons"/>
    <dgm:cxn modelId="{2ED1DD7D-57F4-412E-856E-258F4C15DEC6}" type="presParOf" srcId="{82C99975-F670-4D1F-9B1C-E12356EB9F78}" destId="{1AAE3693-0EF8-49FC-8E72-883D9628AEB8}" srcOrd="4" destOrd="0" presId="urn:microsoft.com/office/officeart/2008/layout/AlternatingHexagons"/>
    <dgm:cxn modelId="{75C52226-3005-4230-BA49-8DA6AEA8DB75}" type="presParOf" srcId="{90EF0719-03CC-4D3E-A7C9-C7743D9DC724}" destId="{FADBD233-C470-4A13-B1A3-4C874A097E00}" srcOrd="1" destOrd="0" presId="urn:microsoft.com/office/officeart/2008/layout/AlternatingHexagons"/>
    <dgm:cxn modelId="{132C7727-9B61-40B7-95B0-C1936E03330D}" type="presParOf" srcId="{90EF0719-03CC-4D3E-A7C9-C7743D9DC724}" destId="{CA1F7E05-B627-40C2-802C-EEABA92A416B}" srcOrd="2" destOrd="0" presId="urn:microsoft.com/office/officeart/2008/layout/AlternatingHexagons"/>
    <dgm:cxn modelId="{8B5A25A8-071B-4A3D-9B0A-F52C23F46858}" type="presParOf" srcId="{CA1F7E05-B627-40C2-802C-EEABA92A416B}" destId="{021143B8-C5ED-47D4-96D5-DD5BBE71478F}" srcOrd="0" destOrd="0" presId="urn:microsoft.com/office/officeart/2008/layout/AlternatingHexagons"/>
    <dgm:cxn modelId="{614530F7-EFBA-41FD-B7B5-AE5109D46DA0}" type="presParOf" srcId="{CA1F7E05-B627-40C2-802C-EEABA92A416B}" destId="{B96CC286-63EF-40DD-B41B-6494640EB335}" srcOrd="1" destOrd="0" presId="urn:microsoft.com/office/officeart/2008/layout/AlternatingHexagons"/>
    <dgm:cxn modelId="{9E54C34D-4F0C-4FB3-8D21-2A8F2BD292F3}" type="presParOf" srcId="{CA1F7E05-B627-40C2-802C-EEABA92A416B}" destId="{C4E53B6D-02AD-4A04-985D-B32D84E45E08}" srcOrd="2" destOrd="0" presId="urn:microsoft.com/office/officeart/2008/layout/AlternatingHexagons"/>
    <dgm:cxn modelId="{FB16A0AC-6D02-4E32-AC0D-DE4191E5DBEE}" type="presParOf" srcId="{CA1F7E05-B627-40C2-802C-EEABA92A416B}" destId="{EEBC5C6B-E87F-446B-97CA-813E8858C7DF}" srcOrd="3" destOrd="0" presId="urn:microsoft.com/office/officeart/2008/layout/AlternatingHexagons"/>
    <dgm:cxn modelId="{0317BA01-39BD-4F6D-A199-F824539B5F75}" type="presParOf" srcId="{CA1F7E05-B627-40C2-802C-EEABA92A416B}" destId="{0A05C7DD-E1DA-48A1-9F9B-8A6184B1EF3B}" srcOrd="4" destOrd="0" presId="urn:microsoft.com/office/officeart/2008/layout/AlternatingHexagons"/>
    <dgm:cxn modelId="{5E84D434-07F5-4970-BEA8-CC113D2D778E}" type="presParOf" srcId="{90EF0719-03CC-4D3E-A7C9-C7743D9DC724}" destId="{816A6152-6AB8-4F4F-A14A-96DD623C127D}" srcOrd="3" destOrd="0" presId="urn:microsoft.com/office/officeart/2008/layout/AlternatingHexagons"/>
    <dgm:cxn modelId="{E1C09B1F-4AEA-4678-84AF-4B52CCE57D9D}" type="presParOf" srcId="{90EF0719-03CC-4D3E-A7C9-C7743D9DC724}" destId="{517918F3-DB0E-49AF-9D69-20F9F384934A}" srcOrd="4" destOrd="0" presId="urn:microsoft.com/office/officeart/2008/layout/AlternatingHexagons"/>
    <dgm:cxn modelId="{50BBD1E6-54C9-4168-9AD9-DED495F97F36}" type="presParOf" srcId="{517918F3-DB0E-49AF-9D69-20F9F384934A}" destId="{D1EC6BCA-13CC-4F0F-B571-01EB5C32C218}" srcOrd="0" destOrd="0" presId="urn:microsoft.com/office/officeart/2008/layout/AlternatingHexagons"/>
    <dgm:cxn modelId="{40199AAF-27E4-42D5-90A2-EF928A88358A}" type="presParOf" srcId="{517918F3-DB0E-49AF-9D69-20F9F384934A}" destId="{B238AE38-A0F9-468E-AADA-2D57D7481FF0}" srcOrd="1" destOrd="0" presId="urn:microsoft.com/office/officeart/2008/layout/AlternatingHexagons"/>
    <dgm:cxn modelId="{A309A05C-5757-4095-A5C5-A3B0EB5040FE}" type="presParOf" srcId="{517918F3-DB0E-49AF-9D69-20F9F384934A}" destId="{1D0F0229-9ED1-483E-8604-AD63259331FE}" srcOrd="2" destOrd="0" presId="urn:microsoft.com/office/officeart/2008/layout/AlternatingHexagons"/>
    <dgm:cxn modelId="{392A56A0-A4DD-4481-889F-722A5C7CF17F}" type="presParOf" srcId="{517918F3-DB0E-49AF-9D69-20F9F384934A}" destId="{5908D540-6A76-4D9C-AB6F-046E66E4BD96}" srcOrd="3" destOrd="0" presId="urn:microsoft.com/office/officeart/2008/layout/AlternatingHexagons"/>
    <dgm:cxn modelId="{B927EFBE-9EB1-4407-B47C-128C56E09C11}" type="presParOf" srcId="{517918F3-DB0E-49AF-9D69-20F9F384934A}" destId="{63D9508F-0125-4644-8887-FC396ADA6E5C}" srcOrd="4" destOrd="0" presId="urn:microsoft.com/office/officeart/2008/layout/AlternatingHexagon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7076588-8548-4BF7-9AFB-AB9EAF63BA17}" type="doc">
      <dgm:prSet loTypeId="urn:microsoft.com/office/officeart/2005/8/layout/bProcess4" loCatId="process" qsTypeId="urn:microsoft.com/office/officeart/2005/8/quickstyle/3d3" qsCatId="3D" csTypeId="urn:microsoft.com/office/officeart/2005/8/colors/accent1_4" csCatId="accent1" phldr="1"/>
      <dgm:spPr/>
      <dgm:t>
        <a:bodyPr/>
        <a:lstStyle/>
        <a:p>
          <a:endParaRPr lang="en-US"/>
        </a:p>
      </dgm:t>
    </dgm:pt>
    <dgm:pt modelId="{FAC90300-E185-4016-B6E6-3A1FB2794B4C}">
      <dgm:prSet phldrT="[Text]" phldr="1" custT="1"/>
      <dgm:spPr>
        <a:solidFill>
          <a:srgbClr val="3376CC"/>
        </a:solidFill>
      </dgm:spPr>
      <dgm:t>
        <a:bodyPr/>
        <a:lstStyle/>
        <a:p>
          <a:pPr rtl="1"/>
          <a:endParaRPr lang="en-US" sz="2200" dirty="0"/>
        </a:p>
      </dgm:t>
    </dgm:pt>
    <dgm:pt modelId="{C2CD9E73-B922-4A70-A540-64C7D3007A8F}" type="parTrans" cxnId="{06090789-CD82-47B5-8467-94BB7EA44C88}">
      <dgm:prSet/>
      <dgm:spPr/>
      <dgm:t>
        <a:bodyPr/>
        <a:lstStyle/>
        <a:p>
          <a:pPr rtl="1"/>
          <a:endParaRPr lang="en-US" sz="2200"/>
        </a:p>
      </dgm:t>
    </dgm:pt>
    <dgm:pt modelId="{17ADCE3E-083D-48BF-B2A5-A1938C178CF2}" type="sibTrans" cxnId="{06090789-CD82-47B5-8467-94BB7EA44C88}">
      <dgm:prSet/>
      <dgm:spPr>
        <a:solidFill>
          <a:srgbClr val="1C4679"/>
        </a:solidFill>
        <a:ln>
          <a:solidFill>
            <a:srgbClr val="1C4679"/>
          </a:solidFill>
        </a:ln>
      </dgm:spPr>
      <dgm:t>
        <a:bodyPr/>
        <a:lstStyle/>
        <a:p>
          <a:pPr rtl="1"/>
          <a:endParaRPr lang="en-US" sz="2200"/>
        </a:p>
      </dgm:t>
    </dgm:pt>
    <dgm:pt modelId="{32CD8E74-CB04-4A2A-947C-C7324F3609BE}">
      <dgm:prSet phldrT="[Text]" phldr="1" custT="1"/>
      <dgm:spPr>
        <a:solidFill>
          <a:srgbClr val="1C4679"/>
        </a:solidFill>
      </dgm:spPr>
      <dgm:t>
        <a:bodyPr/>
        <a:lstStyle/>
        <a:p>
          <a:pPr rtl="1"/>
          <a:endParaRPr lang="en-US" sz="2200"/>
        </a:p>
      </dgm:t>
    </dgm:pt>
    <dgm:pt modelId="{AA8CC13C-25CD-4896-B5E5-ACADEEB76118}" type="parTrans" cxnId="{86C5330A-4A7E-4273-85E6-56D78CDBB426}">
      <dgm:prSet/>
      <dgm:spPr/>
      <dgm:t>
        <a:bodyPr/>
        <a:lstStyle/>
        <a:p>
          <a:pPr rtl="1"/>
          <a:endParaRPr lang="en-US" sz="2200"/>
        </a:p>
      </dgm:t>
    </dgm:pt>
    <dgm:pt modelId="{5EB97207-6BD4-4D8D-B8B2-BF41B1DEB596}" type="sibTrans" cxnId="{86C5330A-4A7E-4273-85E6-56D78CDBB426}">
      <dgm:prSet/>
      <dgm:spPr>
        <a:solidFill>
          <a:srgbClr val="1C4679"/>
        </a:solidFill>
        <a:ln>
          <a:solidFill>
            <a:srgbClr val="1C4679"/>
          </a:solidFill>
        </a:ln>
      </dgm:spPr>
      <dgm:t>
        <a:bodyPr/>
        <a:lstStyle/>
        <a:p>
          <a:pPr rtl="1"/>
          <a:endParaRPr lang="en-US" sz="2200"/>
        </a:p>
      </dgm:t>
    </dgm:pt>
    <dgm:pt modelId="{FE502AFE-C60C-4C64-B051-7922CE5A9294}">
      <dgm:prSet phldrT="[Text]" phldr="1" custT="1"/>
      <dgm:spPr>
        <a:solidFill>
          <a:srgbClr val="3376CC"/>
        </a:solidFill>
      </dgm:spPr>
      <dgm:t>
        <a:bodyPr/>
        <a:lstStyle/>
        <a:p>
          <a:pPr rtl="1"/>
          <a:endParaRPr lang="en-US" sz="2200"/>
        </a:p>
      </dgm:t>
    </dgm:pt>
    <dgm:pt modelId="{63C486AB-F313-4A5D-A2EC-CA190A54A18F}" type="parTrans" cxnId="{BD5C9A1C-6AC5-4A14-9578-B06802DC8871}">
      <dgm:prSet/>
      <dgm:spPr/>
      <dgm:t>
        <a:bodyPr/>
        <a:lstStyle/>
        <a:p>
          <a:pPr rtl="1"/>
          <a:endParaRPr lang="en-US" sz="2200"/>
        </a:p>
      </dgm:t>
    </dgm:pt>
    <dgm:pt modelId="{13ADFE6E-9F0C-4C09-8130-B9089842E3BB}" type="sibTrans" cxnId="{BD5C9A1C-6AC5-4A14-9578-B06802DC8871}">
      <dgm:prSet/>
      <dgm:spPr>
        <a:solidFill>
          <a:srgbClr val="1C4679"/>
        </a:solidFill>
        <a:ln>
          <a:solidFill>
            <a:srgbClr val="1C4679"/>
          </a:solidFill>
        </a:ln>
      </dgm:spPr>
      <dgm:t>
        <a:bodyPr/>
        <a:lstStyle/>
        <a:p>
          <a:pPr rtl="1"/>
          <a:endParaRPr lang="en-US" sz="2200"/>
        </a:p>
      </dgm:t>
    </dgm:pt>
    <dgm:pt modelId="{7DFFBAC6-A4DE-42A4-BBDF-F78CF750EE0A}">
      <dgm:prSet phldrT="[Text]" phldr="1" custT="1"/>
      <dgm:spPr>
        <a:solidFill>
          <a:srgbClr val="1C4679"/>
        </a:solidFill>
      </dgm:spPr>
      <dgm:t>
        <a:bodyPr/>
        <a:lstStyle/>
        <a:p>
          <a:pPr rtl="1"/>
          <a:endParaRPr lang="en-US" sz="2200"/>
        </a:p>
      </dgm:t>
    </dgm:pt>
    <dgm:pt modelId="{84ABB07E-70DC-4FA6-8C9A-D98136818803}" type="parTrans" cxnId="{7D3DC5A8-0E33-4EB5-8C38-67E54A7D0FD8}">
      <dgm:prSet/>
      <dgm:spPr/>
      <dgm:t>
        <a:bodyPr/>
        <a:lstStyle/>
        <a:p>
          <a:pPr rtl="1"/>
          <a:endParaRPr lang="en-US" sz="2200"/>
        </a:p>
      </dgm:t>
    </dgm:pt>
    <dgm:pt modelId="{6AAD9BAC-5DBA-4CF8-AACF-F011B327B99F}" type="sibTrans" cxnId="{7D3DC5A8-0E33-4EB5-8C38-67E54A7D0FD8}">
      <dgm:prSet/>
      <dgm:spPr>
        <a:solidFill>
          <a:srgbClr val="1C4679"/>
        </a:solidFill>
        <a:ln>
          <a:solidFill>
            <a:srgbClr val="1C4679"/>
          </a:solidFill>
        </a:ln>
      </dgm:spPr>
      <dgm:t>
        <a:bodyPr/>
        <a:lstStyle/>
        <a:p>
          <a:pPr rtl="1"/>
          <a:endParaRPr lang="en-US" sz="2200"/>
        </a:p>
      </dgm:t>
    </dgm:pt>
    <dgm:pt modelId="{46381C86-29BE-4EF9-BE04-A20F38B6EB80}">
      <dgm:prSet phldrT="[Text]" phldr="1" custT="1"/>
      <dgm:spPr>
        <a:solidFill>
          <a:srgbClr val="3376CC"/>
        </a:solidFill>
      </dgm:spPr>
      <dgm:t>
        <a:bodyPr/>
        <a:lstStyle/>
        <a:p>
          <a:pPr rtl="1"/>
          <a:endParaRPr lang="en-US" sz="2200" dirty="0"/>
        </a:p>
      </dgm:t>
    </dgm:pt>
    <dgm:pt modelId="{D2F2FBA3-7F4F-4021-B565-957D5C885C35}" type="parTrans" cxnId="{063237F3-7B4D-44A2-9DD3-9A055C0BAD49}">
      <dgm:prSet/>
      <dgm:spPr/>
      <dgm:t>
        <a:bodyPr/>
        <a:lstStyle/>
        <a:p>
          <a:pPr rtl="1"/>
          <a:endParaRPr lang="en-US" sz="2200"/>
        </a:p>
      </dgm:t>
    </dgm:pt>
    <dgm:pt modelId="{04FC8181-2439-4E11-BEE3-B58F527A012D}" type="sibTrans" cxnId="{063237F3-7B4D-44A2-9DD3-9A055C0BAD49}">
      <dgm:prSet/>
      <dgm:spPr>
        <a:solidFill>
          <a:srgbClr val="1C4679"/>
        </a:solidFill>
        <a:ln>
          <a:solidFill>
            <a:srgbClr val="1C4679"/>
          </a:solidFill>
        </a:ln>
      </dgm:spPr>
      <dgm:t>
        <a:bodyPr/>
        <a:lstStyle/>
        <a:p>
          <a:pPr rtl="1"/>
          <a:endParaRPr lang="en-US" sz="2200"/>
        </a:p>
      </dgm:t>
    </dgm:pt>
    <dgm:pt modelId="{756F319D-37CB-4B4C-9F71-8A4561343677}">
      <dgm:prSet phldrT="[Text]" phldr="1" custT="1"/>
      <dgm:spPr>
        <a:solidFill>
          <a:srgbClr val="1C4679"/>
        </a:solidFill>
      </dgm:spPr>
      <dgm:t>
        <a:bodyPr/>
        <a:lstStyle/>
        <a:p>
          <a:pPr rtl="1"/>
          <a:endParaRPr lang="en-US" sz="2200"/>
        </a:p>
      </dgm:t>
    </dgm:pt>
    <dgm:pt modelId="{251D4766-A135-4F23-B272-AC6FB7272A79}" type="parTrans" cxnId="{D7CFAED1-7FF5-4DD2-AE37-FF53B354BA21}">
      <dgm:prSet/>
      <dgm:spPr/>
      <dgm:t>
        <a:bodyPr/>
        <a:lstStyle/>
        <a:p>
          <a:pPr rtl="1"/>
          <a:endParaRPr lang="en-US" sz="2200"/>
        </a:p>
      </dgm:t>
    </dgm:pt>
    <dgm:pt modelId="{D4101054-9987-486A-B2BB-3EA27A030379}" type="sibTrans" cxnId="{D7CFAED1-7FF5-4DD2-AE37-FF53B354BA21}">
      <dgm:prSet/>
      <dgm:spPr>
        <a:solidFill>
          <a:srgbClr val="1C4679"/>
        </a:solidFill>
        <a:ln>
          <a:solidFill>
            <a:srgbClr val="1C4679"/>
          </a:solidFill>
        </a:ln>
      </dgm:spPr>
      <dgm:t>
        <a:bodyPr/>
        <a:lstStyle/>
        <a:p>
          <a:pPr rtl="1"/>
          <a:endParaRPr lang="en-US" sz="2200"/>
        </a:p>
      </dgm:t>
    </dgm:pt>
    <dgm:pt modelId="{9EB32365-097D-49B8-B2D8-B59958F5B86B}">
      <dgm:prSet phldrT="[Text]" phldr="1" custT="1"/>
      <dgm:spPr>
        <a:solidFill>
          <a:srgbClr val="3376CC"/>
        </a:solidFill>
      </dgm:spPr>
      <dgm:t>
        <a:bodyPr/>
        <a:lstStyle/>
        <a:p>
          <a:pPr rtl="1"/>
          <a:endParaRPr lang="en-US" sz="2200"/>
        </a:p>
      </dgm:t>
    </dgm:pt>
    <dgm:pt modelId="{C992213D-2812-40D3-AC06-22D459A48CBE}" type="parTrans" cxnId="{BB53B188-454D-4CB1-9AEF-C2872A041A5D}">
      <dgm:prSet/>
      <dgm:spPr/>
      <dgm:t>
        <a:bodyPr/>
        <a:lstStyle/>
        <a:p>
          <a:pPr rtl="1"/>
          <a:endParaRPr lang="en-US" sz="2200"/>
        </a:p>
      </dgm:t>
    </dgm:pt>
    <dgm:pt modelId="{8912CA2D-624E-4046-91CF-86728983FE27}" type="sibTrans" cxnId="{BB53B188-454D-4CB1-9AEF-C2872A041A5D}">
      <dgm:prSet/>
      <dgm:spPr>
        <a:solidFill>
          <a:srgbClr val="1C4679"/>
        </a:solidFill>
        <a:ln>
          <a:solidFill>
            <a:srgbClr val="1C4679"/>
          </a:solidFill>
        </a:ln>
      </dgm:spPr>
      <dgm:t>
        <a:bodyPr/>
        <a:lstStyle/>
        <a:p>
          <a:pPr rtl="1"/>
          <a:endParaRPr lang="en-US" sz="2200"/>
        </a:p>
      </dgm:t>
    </dgm:pt>
    <dgm:pt modelId="{E2A04118-013F-4E1B-B9EB-E337C4D1BF2E}">
      <dgm:prSet phldrT="[Text]" phldr="1" custT="1"/>
      <dgm:spPr>
        <a:solidFill>
          <a:srgbClr val="1C4679"/>
        </a:solidFill>
      </dgm:spPr>
      <dgm:t>
        <a:bodyPr/>
        <a:lstStyle/>
        <a:p>
          <a:pPr rtl="1"/>
          <a:endParaRPr lang="en-US" sz="2200"/>
        </a:p>
      </dgm:t>
    </dgm:pt>
    <dgm:pt modelId="{745873F3-B6B7-4299-AF22-99FFD748FF12}" type="parTrans" cxnId="{113365EC-4C62-42E2-81B5-D2C131E1D8A6}">
      <dgm:prSet/>
      <dgm:spPr/>
      <dgm:t>
        <a:bodyPr/>
        <a:lstStyle/>
        <a:p>
          <a:pPr rtl="1"/>
          <a:endParaRPr lang="en-US" sz="2200"/>
        </a:p>
      </dgm:t>
    </dgm:pt>
    <dgm:pt modelId="{67C4B13F-68CA-4A5C-BE69-F9E5CDF21DFA}" type="sibTrans" cxnId="{113365EC-4C62-42E2-81B5-D2C131E1D8A6}">
      <dgm:prSet/>
      <dgm:spPr/>
      <dgm:t>
        <a:bodyPr/>
        <a:lstStyle/>
        <a:p>
          <a:pPr rtl="1"/>
          <a:endParaRPr lang="en-US" sz="2200"/>
        </a:p>
      </dgm:t>
    </dgm:pt>
    <dgm:pt modelId="{8CF35977-D627-4F89-86A3-7896AA4CC78C}" type="pres">
      <dgm:prSet presAssocID="{B7076588-8548-4BF7-9AFB-AB9EAF63BA17}" presName="Name0" presStyleCnt="0">
        <dgm:presLayoutVars>
          <dgm:dir/>
          <dgm:resizeHandles/>
        </dgm:presLayoutVars>
      </dgm:prSet>
      <dgm:spPr/>
    </dgm:pt>
    <dgm:pt modelId="{9870E3A4-7EEA-4CD4-BE31-1515D6C1DBA2}" type="pres">
      <dgm:prSet presAssocID="{FAC90300-E185-4016-B6E6-3A1FB2794B4C}" presName="compNode" presStyleCnt="0"/>
      <dgm:spPr/>
    </dgm:pt>
    <dgm:pt modelId="{FE8F0CC3-37DD-4CB1-9A17-31560FEFC9CA}" type="pres">
      <dgm:prSet presAssocID="{FAC90300-E185-4016-B6E6-3A1FB2794B4C}" presName="dummyConnPt" presStyleCnt="0"/>
      <dgm:spPr/>
    </dgm:pt>
    <dgm:pt modelId="{299A8812-EB40-492B-B580-E86806E8B8BF}" type="pres">
      <dgm:prSet presAssocID="{FAC90300-E185-4016-B6E6-3A1FB2794B4C}" presName="node" presStyleLbl="node1" presStyleIdx="0" presStyleCnt="8">
        <dgm:presLayoutVars>
          <dgm:bulletEnabled val="1"/>
        </dgm:presLayoutVars>
      </dgm:prSet>
      <dgm:spPr/>
    </dgm:pt>
    <dgm:pt modelId="{FBAE7627-46C2-4AF0-9120-C15EAA13FABE}" type="pres">
      <dgm:prSet presAssocID="{17ADCE3E-083D-48BF-B2A5-A1938C178CF2}" presName="sibTrans" presStyleLbl="bgSibTrans2D1" presStyleIdx="0" presStyleCnt="7"/>
      <dgm:spPr/>
    </dgm:pt>
    <dgm:pt modelId="{9C4671DA-3CEC-4561-898C-75ACC41449F6}" type="pres">
      <dgm:prSet presAssocID="{32CD8E74-CB04-4A2A-947C-C7324F3609BE}" presName="compNode" presStyleCnt="0"/>
      <dgm:spPr/>
    </dgm:pt>
    <dgm:pt modelId="{A81C2EC2-77FA-46FC-8D08-14E0BBE69943}" type="pres">
      <dgm:prSet presAssocID="{32CD8E74-CB04-4A2A-947C-C7324F3609BE}" presName="dummyConnPt" presStyleCnt="0"/>
      <dgm:spPr/>
    </dgm:pt>
    <dgm:pt modelId="{514F1207-5788-4F38-BB3A-95CC00C64972}" type="pres">
      <dgm:prSet presAssocID="{32CD8E74-CB04-4A2A-947C-C7324F3609BE}" presName="node" presStyleLbl="node1" presStyleIdx="1" presStyleCnt="8">
        <dgm:presLayoutVars>
          <dgm:bulletEnabled val="1"/>
        </dgm:presLayoutVars>
      </dgm:prSet>
      <dgm:spPr/>
    </dgm:pt>
    <dgm:pt modelId="{AC480D0A-706E-4009-91EA-3588FD49B1C8}" type="pres">
      <dgm:prSet presAssocID="{5EB97207-6BD4-4D8D-B8B2-BF41B1DEB596}" presName="sibTrans" presStyleLbl="bgSibTrans2D1" presStyleIdx="1" presStyleCnt="7"/>
      <dgm:spPr/>
    </dgm:pt>
    <dgm:pt modelId="{3C40F5E1-1E0C-4C0F-9722-BF454F7A9E2A}" type="pres">
      <dgm:prSet presAssocID="{FE502AFE-C60C-4C64-B051-7922CE5A9294}" presName="compNode" presStyleCnt="0"/>
      <dgm:spPr/>
    </dgm:pt>
    <dgm:pt modelId="{CFD3C99A-EBCF-4F40-A867-2BDBEDFC1A2B}" type="pres">
      <dgm:prSet presAssocID="{FE502AFE-C60C-4C64-B051-7922CE5A9294}" presName="dummyConnPt" presStyleCnt="0"/>
      <dgm:spPr/>
    </dgm:pt>
    <dgm:pt modelId="{855D9775-60E6-4C9F-94C8-19C291765902}" type="pres">
      <dgm:prSet presAssocID="{FE502AFE-C60C-4C64-B051-7922CE5A9294}" presName="node" presStyleLbl="node1" presStyleIdx="2" presStyleCnt="8">
        <dgm:presLayoutVars>
          <dgm:bulletEnabled val="1"/>
        </dgm:presLayoutVars>
      </dgm:prSet>
      <dgm:spPr/>
    </dgm:pt>
    <dgm:pt modelId="{CB6AD156-AC85-4CE8-A95A-1E07C3BFC8F7}" type="pres">
      <dgm:prSet presAssocID="{13ADFE6E-9F0C-4C09-8130-B9089842E3BB}" presName="sibTrans" presStyleLbl="bgSibTrans2D1" presStyleIdx="2" presStyleCnt="7"/>
      <dgm:spPr/>
    </dgm:pt>
    <dgm:pt modelId="{529A0FE5-B70C-413D-A07B-B0A5AE0447A1}" type="pres">
      <dgm:prSet presAssocID="{7DFFBAC6-A4DE-42A4-BBDF-F78CF750EE0A}" presName="compNode" presStyleCnt="0"/>
      <dgm:spPr/>
    </dgm:pt>
    <dgm:pt modelId="{B08092DD-9566-4096-A6F8-7E381FD7C586}" type="pres">
      <dgm:prSet presAssocID="{7DFFBAC6-A4DE-42A4-BBDF-F78CF750EE0A}" presName="dummyConnPt" presStyleCnt="0"/>
      <dgm:spPr/>
    </dgm:pt>
    <dgm:pt modelId="{ACB65BFF-D8BA-4500-8AF2-B3F3EE5A44FC}" type="pres">
      <dgm:prSet presAssocID="{7DFFBAC6-A4DE-42A4-BBDF-F78CF750EE0A}" presName="node" presStyleLbl="node1" presStyleIdx="3" presStyleCnt="8">
        <dgm:presLayoutVars>
          <dgm:bulletEnabled val="1"/>
        </dgm:presLayoutVars>
      </dgm:prSet>
      <dgm:spPr/>
    </dgm:pt>
    <dgm:pt modelId="{9999C5FB-9418-441E-A8E1-4FBC368B4AAB}" type="pres">
      <dgm:prSet presAssocID="{6AAD9BAC-5DBA-4CF8-AACF-F011B327B99F}" presName="sibTrans" presStyleLbl="bgSibTrans2D1" presStyleIdx="3" presStyleCnt="7"/>
      <dgm:spPr/>
    </dgm:pt>
    <dgm:pt modelId="{CB29DA9E-03A8-4989-9034-2D9BD0F91F55}" type="pres">
      <dgm:prSet presAssocID="{46381C86-29BE-4EF9-BE04-A20F38B6EB80}" presName="compNode" presStyleCnt="0"/>
      <dgm:spPr/>
    </dgm:pt>
    <dgm:pt modelId="{30ED1E5A-0596-4271-9D42-6DFD05B92074}" type="pres">
      <dgm:prSet presAssocID="{46381C86-29BE-4EF9-BE04-A20F38B6EB80}" presName="dummyConnPt" presStyleCnt="0"/>
      <dgm:spPr/>
    </dgm:pt>
    <dgm:pt modelId="{E73A1A76-8A9F-47F4-A947-1B810F4FFE9E}" type="pres">
      <dgm:prSet presAssocID="{46381C86-29BE-4EF9-BE04-A20F38B6EB80}" presName="node" presStyleLbl="node1" presStyleIdx="4" presStyleCnt="8">
        <dgm:presLayoutVars>
          <dgm:bulletEnabled val="1"/>
        </dgm:presLayoutVars>
      </dgm:prSet>
      <dgm:spPr/>
    </dgm:pt>
    <dgm:pt modelId="{A40FF212-C415-4A9D-8D6A-C766610109A6}" type="pres">
      <dgm:prSet presAssocID="{04FC8181-2439-4E11-BEE3-B58F527A012D}" presName="sibTrans" presStyleLbl="bgSibTrans2D1" presStyleIdx="4" presStyleCnt="7"/>
      <dgm:spPr/>
    </dgm:pt>
    <dgm:pt modelId="{CE14274C-1C01-47B2-A4A1-E635CBF52BDA}" type="pres">
      <dgm:prSet presAssocID="{756F319D-37CB-4B4C-9F71-8A4561343677}" presName="compNode" presStyleCnt="0"/>
      <dgm:spPr/>
    </dgm:pt>
    <dgm:pt modelId="{5A03A90D-1C97-4498-B7D2-5BAF7E2F36B0}" type="pres">
      <dgm:prSet presAssocID="{756F319D-37CB-4B4C-9F71-8A4561343677}" presName="dummyConnPt" presStyleCnt="0"/>
      <dgm:spPr/>
    </dgm:pt>
    <dgm:pt modelId="{3317E16A-EDAB-402B-BDC6-A2CC49CB4C85}" type="pres">
      <dgm:prSet presAssocID="{756F319D-37CB-4B4C-9F71-8A4561343677}" presName="node" presStyleLbl="node1" presStyleIdx="5" presStyleCnt="8">
        <dgm:presLayoutVars>
          <dgm:bulletEnabled val="1"/>
        </dgm:presLayoutVars>
      </dgm:prSet>
      <dgm:spPr/>
    </dgm:pt>
    <dgm:pt modelId="{599FAB8C-E4C2-4A3C-B87C-64FEBCE441F9}" type="pres">
      <dgm:prSet presAssocID="{D4101054-9987-486A-B2BB-3EA27A030379}" presName="sibTrans" presStyleLbl="bgSibTrans2D1" presStyleIdx="5" presStyleCnt="7"/>
      <dgm:spPr/>
    </dgm:pt>
    <dgm:pt modelId="{76520018-F181-4338-931A-5E0C63626182}" type="pres">
      <dgm:prSet presAssocID="{9EB32365-097D-49B8-B2D8-B59958F5B86B}" presName="compNode" presStyleCnt="0"/>
      <dgm:spPr/>
    </dgm:pt>
    <dgm:pt modelId="{6B1C1A01-6294-45DF-A3B0-368BF2687821}" type="pres">
      <dgm:prSet presAssocID="{9EB32365-097D-49B8-B2D8-B59958F5B86B}" presName="dummyConnPt" presStyleCnt="0"/>
      <dgm:spPr/>
    </dgm:pt>
    <dgm:pt modelId="{00D1AB28-7564-4F24-A42E-8A842AEC690F}" type="pres">
      <dgm:prSet presAssocID="{9EB32365-097D-49B8-B2D8-B59958F5B86B}" presName="node" presStyleLbl="node1" presStyleIdx="6" presStyleCnt="8">
        <dgm:presLayoutVars>
          <dgm:bulletEnabled val="1"/>
        </dgm:presLayoutVars>
      </dgm:prSet>
      <dgm:spPr/>
    </dgm:pt>
    <dgm:pt modelId="{89812B88-8D2E-4D9B-853D-0FD3B89845F1}" type="pres">
      <dgm:prSet presAssocID="{8912CA2D-624E-4046-91CF-86728983FE27}" presName="sibTrans" presStyleLbl="bgSibTrans2D1" presStyleIdx="6" presStyleCnt="7"/>
      <dgm:spPr/>
    </dgm:pt>
    <dgm:pt modelId="{33F748EC-F02A-4C31-99DF-225E55A37821}" type="pres">
      <dgm:prSet presAssocID="{E2A04118-013F-4E1B-B9EB-E337C4D1BF2E}" presName="compNode" presStyleCnt="0"/>
      <dgm:spPr/>
    </dgm:pt>
    <dgm:pt modelId="{E38BFA89-F887-4645-9111-4644F496CE2E}" type="pres">
      <dgm:prSet presAssocID="{E2A04118-013F-4E1B-B9EB-E337C4D1BF2E}" presName="dummyConnPt" presStyleCnt="0"/>
      <dgm:spPr/>
    </dgm:pt>
    <dgm:pt modelId="{B9E83EE2-9A34-445C-A230-02BA84520385}" type="pres">
      <dgm:prSet presAssocID="{E2A04118-013F-4E1B-B9EB-E337C4D1BF2E}" presName="node" presStyleLbl="node1" presStyleIdx="7" presStyleCnt="8">
        <dgm:presLayoutVars>
          <dgm:bulletEnabled val="1"/>
        </dgm:presLayoutVars>
      </dgm:prSet>
      <dgm:spPr/>
    </dgm:pt>
  </dgm:ptLst>
  <dgm:cxnLst>
    <dgm:cxn modelId="{86C5330A-4A7E-4273-85E6-56D78CDBB426}" srcId="{B7076588-8548-4BF7-9AFB-AB9EAF63BA17}" destId="{32CD8E74-CB04-4A2A-947C-C7324F3609BE}" srcOrd="1" destOrd="0" parTransId="{AA8CC13C-25CD-4896-B5E5-ACADEEB76118}" sibTransId="{5EB97207-6BD4-4D8D-B8B2-BF41B1DEB596}"/>
    <dgm:cxn modelId="{48F10C0C-F58F-474F-97D4-F646D6F9BFD5}" type="presOf" srcId="{17ADCE3E-083D-48BF-B2A5-A1938C178CF2}" destId="{FBAE7627-46C2-4AF0-9120-C15EAA13FABE}" srcOrd="0" destOrd="0" presId="urn:microsoft.com/office/officeart/2005/8/layout/bProcess4"/>
    <dgm:cxn modelId="{BD5C9A1C-6AC5-4A14-9578-B06802DC8871}" srcId="{B7076588-8548-4BF7-9AFB-AB9EAF63BA17}" destId="{FE502AFE-C60C-4C64-B051-7922CE5A9294}" srcOrd="2" destOrd="0" parTransId="{63C486AB-F313-4A5D-A2EC-CA190A54A18F}" sibTransId="{13ADFE6E-9F0C-4C09-8130-B9089842E3BB}"/>
    <dgm:cxn modelId="{1AF5911E-93CB-4E52-B16A-943B34DF9728}" type="presOf" srcId="{5EB97207-6BD4-4D8D-B8B2-BF41B1DEB596}" destId="{AC480D0A-706E-4009-91EA-3588FD49B1C8}" srcOrd="0" destOrd="0" presId="urn:microsoft.com/office/officeart/2005/8/layout/bProcess4"/>
    <dgm:cxn modelId="{8602F737-C5A0-435C-8616-3D0B7F6E670C}" type="presOf" srcId="{756F319D-37CB-4B4C-9F71-8A4561343677}" destId="{3317E16A-EDAB-402B-BDC6-A2CC49CB4C85}" srcOrd="0" destOrd="0" presId="urn:microsoft.com/office/officeart/2005/8/layout/bProcess4"/>
    <dgm:cxn modelId="{0956C864-ED93-439B-A914-5901F7EE1079}" type="presOf" srcId="{8912CA2D-624E-4046-91CF-86728983FE27}" destId="{89812B88-8D2E-4D9B-853D-0FD3B89845F1}" srcOrd="0" destOrd="0" presId="urn:microsoft.com/office/officeart/2005/8/layout/bProcess4"/>
    <dgm:cxn modelId="{C3C41267-55BA-4BAF-B4B4-0846253A040C}" type="presOf" srcId="{13ADFE6E-9F0C-4C09-8130-B9089842E3BB}" destId="{CB6AD156-AC85-4CE8-A95A-1E07C3BFC8F7}" srcOrd="0" destOrd="0" presId="urn:microsoft.com/office/officeart/2005/8/layout/bProcess4"/>
    <dgm:cxn modelId="{E7338168-5F2F-498B-9BCC-3D31C35A729B}" type="presOf" srcId="{9EB32365-097D-49B8-B2D8-B59958F5B86B}" destId="{00D1AB28-7564-4F24-A42E-8A842AEC690F}" srcOrd="0" destOrd="0" presId="urn:microsoft.com/office/officeart/2005/8/layout/bProcess4"/>
    <dgm:cxn modelId="{1DA8BE6A-8A0A-411F-ADA0-E83B49AA787C}" type="presOf" srcId="{04FC8181-2439-4E11-BEE3-B58F527A012D}" destId="{A40FF212-C415-4A9D-8D6A-C766610109A6}" srcOrd="0" destOrd="0" presId="urn:microsoft.com/office/officeart/2005/8/layout/bProcess4"/>
    <dgm:cxn modelId="{C2C2FF6A-9949-4145-8DB0-3E240FA114D5}" type="presOf" srcId="{6AAD9BAC-5DBA-4CF8-AACF-F011B327B99F}" destId="{9999C5FB-9418-441E-A8E1-4FBC368B4AAB}" srcOrd="0" destOrd="0" presId="urn:microsoft.com/office/officeart/2005/8/layout/bProcess4"/>
    <dgm:cxn modelId="{09DC9456-A6E2-4DEC-BBB2-EB5DA685603F}" type="presOf" srcId="{B7076588-8548-4BF7-9AFB-AB9EAF63BA17}" destId="{8CF35977-D627-4F89-86A3-7896AA4CC78C}" srcOrd="0" destOrd="0" presId="urn:microsoft.com/office/officeart/2005/8/layout/bProcess4"/>
    <dgm:cxn modelId="{85325485-63A5-4E0C-B4D7-0C235679A16D}" type="presOf" srcId="{32CD8E74-CB04-4A2A-947C-C7324F3609BE}" destId="{514F1207-5788-4F38-BB3A-95CC00C64972}" srcOrd="0" destOrd="0" presId="urn:microsoft.com/office/officeart/2005/8/layout/bProcess4"/>
    <dgm:cxn modelId="{BB53B188-454D-4CB1-9AEF-C2872A041A5D}" srcId="{B7076588-8548-4BF7-9AFB-AB9EAF63BA17}" destId="{9EB32365-097D-49B8-B2D8-B59958F5B86B}" srcOrd="6" destOrd="0" parTransId="{C992213D-2812-40D3-AC06-22D459A48CBE}" sibTransId="{8912CA2D-624E-4046-91CF-86728983FE27}"/>
    <dgm:cxn modelId="{06090789-CD82-47B5-8467-94BB7EA44C88}" srcId="{B7076588-8548-4BF7-9AFB-AB9EAF63BA17}" destId="{FAC90300-E185-4016-B6E6-3A1FB2794B4C}" srcOrd="0" destOrd="0" parTransId="{C2CD9E73-B922-4A70-A540-64C7D3007A8F}" sibTransId="{17ADCE3E-083D-48BF-B2A5-A1938C178CF2}"/>
    <dgm:cxn modelId="{993A078C-2A89-412D-BD70-F81797170530}" type="presOf" srcId="{FE502AFE-C60C-4C64-B051-7922CE5A9294}" destId="{855D9775-60E6-4C9F-94C8-19C291765902}" srcOrd="0" destOrd="0" presId="urn:microsoft.com/office/officeart/2005/8/layout/bProcess4"/>
    <dgm:cxn modelId="{8A806A92-45B2-4F32-BF23-6F48BACD0A6A}" type="presOf" srcId="{7DFFBAC6-A4DE-42A4-BBDF-F78CF750EE0A}" destId="{ACB65BFF-D8BA-4500-8AF2-B3F3EE5A44FC}" srcOrd="0" destOrd="0" presId="urn:microsoft.com/office/officeart/2005/8/layout/bProcess4"/>
    <dgm:cxn modelId="{7D3DC5A8-0E33-4EB5-8C38-67E54A7D0FD8}" srcId="{B7076588-8548-4BF7-9AFB-AB9EAF63BA17}" destId="{7DFFBAC6-A4DE-42A4-BBDF-F78CF750EE0A}" srcOrd="3" destOrd="0" parTransId="{84ABB07E-70DC-4FA6-8C9A-D98136818803}" sibTransId="{6AAD9BAC-5DBA-4CF8-AACF-F011B327B99F}"/>
    <dgm:cxn modelId="{A608CCAA-17C4-452D-BD40-F1B1E558102C}" type="presOf" srcId="{E2A04118-013F-4E1B-B9EB-E337C4D1BF2E}" destId="{B9E83EE2-9A34-445C-A230-02BA84520385}" srcOrd="0" destOrd="0" presId="urn:microsoft.com/office/officeart/2005/8/layout/bProcess4"/>
    <dgm:cxn modelId="{FD0CEFB2-B36A-46A6-A282-F08C7C8DFB49}" type="presOf" srcId="{D4101054-9987-486A-B2BB-3EA27A030379}" destId="{599FAB8C-E4C2-4A3C-B87C-64FEBCE441F9}" srcOrd="0" destOrd="0" presId="urn:microsoft.com/office/officeart/2005/8/layout/bProcess4"/>
    <dgm:cxn modelId="{D7CFAED1-7FF5-4DD2-AE37-FF53B354BA21}" srcId="{B7076588-8548-4BF7-9AFB-AB9EAF63BA17}" destId="{756F319D-37CB-4B4C-9F71-8A4561343677}" srcOrd="5" destOrd="0" parTransId="{251D4766-A135-4F23-B272-AC6FB7272A79}" sibTransId="{D4101054-9987-486A-B2BB-3EA27A030379}"/>
    <dgm:cxn modelId="{935FA9DC-87D2-43E1-9B5D-362AA47E4B6B}" type="presOf" srcId="{FAC90300-E185-4016-B6E6-3A1FB2794B4C}" destId="{299A8812-EB40-492B-B580-E86806E8B8BF}" srcOrd="0" destOrd="0" presId="urn:microsoft.com/office/officeart/2005/8/layout/bProcess4"/>
    <dgm:cxn modelId="{113365EC-4C62-42E2-81B5-D2C131E1D8A6}" srcId="{B7076588-8548-4BF7-9AFB-AB9EAF63BA17}" destId="{E2A04118-013F-4E1B-B9EB-E337C4D1BF2E}" srcOrd="7" destOrd="0" parTransId="{745873F3-B6B7-4299-AF22-99FFD748FF12}" sibTransId="{67C4B13F-68CA-4A5C-BE69-F9E5CDF21DFA}"/>
    <dgm:cxn modelId="{2BA30FEF-B54D-4240-8306-CF71F25B924D}" type="presOf" srcId="{46381C86-29BE-4EF9-BE04-A20F38B6EB80}" destId="{E73A1A76-8A9F-47F4-A947-1B810F4FFE9E}" srcOrd="0" destOrd="0" presId="urn:microsoft.com/office/officeart/2005/8/layout/bProcess4"/>
    <dgm:cxn modelId="{063237F3-7B4D-44A2-9DD3-9A055C0BAD49}" srcId="{B7076588-8548-4BF7-9AFB-AB9EAF63BA17}" destId="{46381C86-29BE-4EF9-BE04-A20F38B6EB80}" srcOrd="4" destOrd="0" parTransId="{D2F2FBA3-7F4F-4021-B565-957D5C885C35}" sibTransId="{04FC8181-2439-4E11-BEE3-B58F527A012D}"/>
    <dgm:cxn modelId="{9AB2930D-9264-4752-9B46-953D21FDE44F}" type="presParOf" srcId="{8CF35977-D627-4F89-86A3-7896AA4CC78C}" destId="{9870E3A4-7EEA-4CD4-BE31-1515D6C1DBA2}" srcOrd="0" destOrd="0" presId="urn:microsoft.com/office/officeart/2005/8/layout/bProcess4"/>
    <dgm:cxn modelId="{F5581E9B-2A6D-4D29-A728-06A18EB7C726}" type="presParOf" srcId="{9870E3A4-7EEA-4CD4-BE31-1515D6C1DBA2}" destId="{FE8F0CC3-37DD-4CB1-9A17-31560FEFC9CA}" srcOrd="0" destOrd="0" presId="urn:microsoft.com/office/officeart/2005/8/layout/bProcess4"/>
    <dgm:cxn modelId="{CFB34538-F34A-4B9D-B02D-1D0AFCEB7468}" type="presParOf" srcId="{9870E3A4-7EEA-4CD4-BE31-1515D6C1DBA2}" destId="{299A8812-EB40-492B-B580-E86806E8B8BF}" srcOrd="1" destOrd="0" presId="urn:microsoft.com/office/officeart/2005/8/layout/bProcess4"/>
    <dgm:cxn modelId="{52FE691D-CD1F-4ECF-97E7-5B990C35D368}" type="presParOf" srcId="{8CF35977-D627-4F89-86A3-7896AA4CC78C}" destId="{FBAE7627-46C2-4AF0-9120-C15EAA13FABE}" srcOrd="1" destOrd="0" presId="urn:microsoft.com/office/officeart/2005/8/layout/bProcess4"/>
    <dgm:cxn modelId="{12DCFBC3-1293-4705-AFB9-CD81F8F3976C}" type="presParOf" srcId="{8CF35977-D627-4F89-86A3-7896AA4CC78C}" destId="{9C4671DA-3CEC-4561-898C-75ACC41449F6}" srcOrd="2" destOrd="0" presId="urn:microsoft.com/office/officeart/2005/8/layout/bProcess4"/>
    <dgm:cxn modelId="{CAF717B7-94F4-401E-9DBD-CB6733730F52}" type="presParOf" srcId="{9C4671DA-3CEC-4561-898C-75ACC41449F6}" destId="{A81C2EC2-77FA-46FC-8D08-14E0BBE69943}" srcOrd="0" destOrd="0" presId="urn:microsoft.com/office/officeart/2005/8/layout/bProcess4"/>
    <dgm:cxn modelId="{17B70525-7C30-4F78-802D-BB6E9D8AF0B0}" type="presParOf" srcId="{9C4671DA-3CEC-4561-898C-75ACC41449F6}" destId="{514F1207-5788-4F38-BB3A-95CC00C64972}" srcOrd="1" destOrd="0" presId="urn:microsoft.com/office/officeart/2005/8/layout/bProcess4"/>
    <dgm:cxn modelId="{A09E34AE-EF50-451A-9886-B239C382A599}" type="presParOf" srcId="{8CF35977-D627-4F89-86A3-7896AA4CC78C}" destId="{AC480D0A-706E-4009-91EA-3588FD49B1C8}" srcOrd="3" destOrd="0" presId="urn:microsoft.com/office/officeart/2005/8/layout/bProcess4"/>
    <dgm:cxn modelId="{7C93E14C-E3B7-42FD-910A-965571236777}" type="presParOf" srcId="{8CF35977-D627-4F89-86A3-7896AA4CC78C}" destId="{3C40F5E1-1E0C-4C0F-9722-BF454F7A9E2A}" srcOrd="4" destOrd="0" presId="urn:microsoft.com/office/officeart/2005/8/layout/bProcess4"/>
    <dgm:cxn modelId="{09341CBB-193A-4E6B-AC69-CE565C8BE301}" type="presParOf" srcId="{3C40F5E1-1E0C-4C0F-9722-BF454F7A9E2A}" destId="{CFD3C99A-EBCF-4F40-A867-2BDBEDFC1A2B}" srcOrd="0" destOrd="0" presId="urn:microsoft.com/office/officeart/2005/8/layout/bProcess4"/>
    <dgm:cxn modelId="{9F4237E3-D35E-43B6-B3B7-753D35C5B564}" type="presParOf" srcId="{3C40F5E1-1E0C-4C0F-9722-BF454F7A9E2A}" destId="{855D9775-60E6-4C9F-94C8-19C291765902}" srcOrd="1" destOrd="0" presId="urn:microsoft.com/office/officeart/2005/8/layout/bProcess4"/>
    <dgm:cxn modelId="{693206C6-B306-42B8-989E-BAF5B898DB50}" type="presParOf" srcId="{8CF35977-D627-4F89-86A3-7896AA4CC78C}" destId="{CB6AD156-AC85-4CE8-A95A-1E07C3BFC8F7}" srcOrd="5" destOrd="0" presId="urn:microsoft.com/office/officeart/2005/8/layout/bProcess4"/>
    <dgm:cxn modelId="{2BD3AE4D-7F19-4452-8081-44E74B0B2F22}" type="presParOf" srcId="{8CF35977-D627-4F89-86A3-7896AA4CC78C}" destId="{529A0FE5-B70C-413D-A07B-B0A5AE0447A1}" srcOrd="6" destOrd="0" presId="urn:microsoft.com/office/officeart/2005/8/layout/bProcess4"/>
    <dgm:cxn modelId="{E9297F6D-00C0-40E2-8FD1-4A6F093F7AA6}" type="presParOf" srcId="{529A0FE5-B70C-413D-A07B-B0A5AE0447A1}" destId="{B08092DD-9566-4096-A6F8-7E381FD7C586}" srcOrd="0" destOrd="0" presId="urn:microsoft.com/office/officeart/2005/8/layout/bProcess4"/>
    <dgm:cxn modelId="{784BE07B-366C-4A85-BF56-BF983B2D76BB}" type="presParOf" srcId="{529A0FE5-B70C-413D-A07B-B0A5AE0447A1}" destId="{ACB65BFF-D8BA-4500-8AF2-B3F3EE5A44FC}" srcOrd="1" destOrd="0" presId="urn:microsoft.com/office/officeart/2005/8/layout/bProcess4"/>
    <dgm:cxn modelId="{407EB1C3-3C31-4EF6-97EE-4CA188E5BDDA}" type="presParOf" srcId="{8CF35977-D627-4F89-86A3-7896AA4CC78C}" destId="{9999C5FB-9418-441E-A8E1-4FBC368B4AAB}" srcOrd="7" destOrd="0" presId="urn:microsoft.com/office/officeart/2005/8/layout/bProcess4"/>
    <dgm:cxn modelId="{EBE3E17F-69DE-40C8-B958-AB634468E4EC}" type="presParOf" srcId="{8CF35977-D627-4F89-86A3-7896AA4CC78C}" destId="{CB29DA9E-03A8-4989-9034-2D9BD0F91F55}" srcOrd="8" destOrd="0" presId="urn:microsoft.com/office/officeart/2005/8/layout/bProcess4"/>
    <dgm:cxn modelId="{8F1D3211-299D-4328-ABC9-68217207CB43}" type="presParOf" srcId="{CB29DA9E-03A8-4989-9034-2D9BD0F91F55}" destId="{30ED1E5A-0596-4271-9D42-6DFD05B92074}" srcOrd="0" destOrd="0" presId="urn:microsoft.com/office/officeart/2005/8/layout/bProcess4"/>
    <dgm:cxn modelId="{84FA4D4E-19A5-4568-BF2E-AB4E0EF0DC70}" type="presParOf" srcId="{CB29DA9E-03A8-4989-9034-2D9BD0F91F55}" destId="{E73A1A76-8A9F-47F4-A947-1B810F4FFE9E}" srcOrd="1" destOrd="0" presId="urn:microsoft.com/office/officeart/2005/8/layout/bProcess4"/>
    <dgm:cxn modelId="{2B89C5B9-5299-4689-92AC-A8B350749D58}" type="presParOf" srcId="{8CF35977-D627-4F89-86A3-7896AA4CC78C}" destId="{A40FF212-C415-4A9D-8D6A-C766610109A6}" srcOrd="9" destOrd="0" presId="urn:microsoft.com/office/officeart/2005/8/layout/bProcess4"/>
    <dgm:cxn modelId="{DE49BE90-93F5-4F48-A7DA-C939A0157ED2}" type="presParOf" srcId="{8CF35977-D627-4F89-86A3-7896AA4CC78C}" destId="{CE14274C-1C01-47B2-A4A1-E635CBF52BDA}" srcOrd="10" destOrd="0" presId="urn:microsoft.com/office/officeart/2005/8/layout/bProcess4"/>
    <dgm:cxn modelId="{FB5ACDFF-E26E-4D0A-8DBA-25FBA0704FBD}" type="presParOf" srcId="{CE14274C-1C01-47B2-A4A1-E635CBF52BDA}" destId="{5A03A90D-1C97-4498-B7D2-5BAF7E2F36B0}" srcOrd="0" destOrd="0" presId="urn:microsoft.com/office/officeart/2005/8/layout/bProcess4"/>
    <dgm:cxn modelId="{43EF475B-54BA-4CDA-8748-94474A1543C7}" type="presParOf" srcId="{CE14274C-1C01-47B2-A4A1-E635CBF52BDA}" destId="{3317E16A-EDAB-402B-BDC6-A2CC49CB4C85}" srcOrd="1" destOrd="0" presId="urn:microsoft.com/office/officeart/2005/8/layout/bProcess4"/>
    <dgm:cxn modelId="{FAFDEAA1-860D-4536-B650-A408CA10D942}" type="presParOf" srcId="{8CF35977-D627-4F89-86A3-7896AA4CC78C}" destId="{599FAB8C-E4C2-4A3C-B87C-64FEBCE441F9}" srcOrd="11" destOrd="0" presId="urn:microsoft.com/office/officeart/2005/8/layout/bProcess4"/>
    <dgm:cxn modelId="{F9B0F3E6-824A-44E9-A0F9-2A29CE41B241}" type="presParOf" srcId="{8CF35977-D627-4F89-86A3-7896AA4CC78C}" destId="{76520018-F181-4338-931A-5E0C63626182}" srcOrd="12" destOrd="0" presId="urn:microsoft.com/office/officeart/2005/8/layout/bProcess4"/>
    <dgm:cxn modelId="{D6B0B767-6705-461E-8CF2-6DD5D4E7D4C3}" type="presParOf" srcId="{76520018-F181-4338-931A-5E0C63626182}" destId="{6B1C1A01-6294-45DF-A3B0-368BF2687821}" srcOrd="0" destOrd="0" presId="urn:microsoft.com/office/officeart/2005/8/layout/bProcess4"/>
    <dgm:cxn modelId="{216AC8AB-C1CF-4A95-B1EE-3C87F616EB63}" type="presParOf" srcId="{76520018-F181-4338-931A-5E0C63626182}" destId="{00D1AB28-7564-4F24-A42E-8A842AEC690F}" srcOrd="1" destOrd="0" presId="urn:microsoft.com/office/officeart/2005/8/layout/bProcess4"/>
    <dgm:cxn modelId="{EA503083-8AA9-4B4A-AED1-9FE29A9C55F6}" type="presParOf" srcId="{8CF35977-D627-4F89-86A3-7896AA4CC78C}" destId="{89812B88-8D2E-4D9B-853D-0FD3B89845F1}" srcOrd="13" destOrd="0" presId="urn:microsoft.com/office/officeart/2005/8/layout/bProcess4"/>
    <dgm:cxn modelId="{6DE1A702-22C2-460D-B83B-3096E9A168D2}" type="presParOf" srcId="{8CF35977-D627-4F89-86A3-7896AA4CC78C}" destId="{33F748EC-F02A-4C31-99DF-225E55A37821}" srcOrd="14" destOrd="0" presId="urn:microsoft.com/office/officeart/2005/8/layout/bProcess4"/>
    <dgm:cxn modelId="{32DDED88-E49A-4208-B173-7BFDF5FFF848}" type="presParOf" srcId="{33F748EC-F02A-4C31-99DF-225E55A37821}" destId="{E38BFA89-F887-4645-9111-4644F496CE2E}" srcOrd="0" destOrd="0" presId="urn:microsoft.com/office/officeart/2005/8/layout/bProcess4"/>
    <dgm:cxn modelId="{CB764573-0398-4226-A2F9-4672778059E6}" type="presParOf" srcId="{33F748EC-F02A-4C31-99DF-225E55A37821}" destId="{B9E83EE2-9A34-445C-A230-02BA84520385}" srcOrd="1" destOrd="0" presId="urn:microsoft.com/office/officeart/2005/8/layout/b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7076588-8548-4BF7-9AFB-AB9EAF63BA17}" type="doc">
      <dgm:prSet loTypeId="urn:microsoft.com/office/officeart/2005/8/layout/bProcess4" loCatId="process" qsTypeId="urn:microsoft.com/office/officeart/2005/8/quickstyle/3d3" qsCatId="3D" csTypeId="urn:microsoft.com/office/officeart/2005/8/colors/accent1_4" csCatId="accent1" phldr="1"/>
      <dgm:spPr/>
      <dgm:t>
        <a:bodyPr/>
        <a:lstStyle/>
        <a:p>
          <a:endParaRPr lang="en-US"/>
        </a:p>
      </dgm:t>
    </dgm:pt>
    <dgm:pt modelId="{FAC90300-E185-4016-B6E6-3A1FB2794B4C}">
      <dgm:prSet phldrT="[Text]" custT="1"/>
      <dgm:spPr>
        <a:solidFill>
          <a:srgbClr val="3376CC"/>
        </a:solidFill>
      </dgm:spPr>
      <dgm:t>
        <a:bodyPr/>
        <a:lstStyle/>
        <a:p>
          <a:pPr algn="ctr" rtl="1"/>
          <a:r>
            <a:rPr lang="ar-BH" sz="2200" b="1" dirty="0" err="1">
              <a:latin typeface="Graphik Arabic Regular" pitchFamily="2" charset="-78"/>
              <a:cs typeface="Graphik Arabic Regular" pitchFamily="2" charset="-78"/>
            </a:rPr>
            <a:t>إستراتيجيات</a:t>
          </a:r>
          <a:r>
            <a:rPr lang="ar-BH" sz="2200" b="1" dirty="0">
              <a:latin typeface="Graphik Arabic Regular" pitchFamily="2" charset="-78"/>
              <a:cs typeface="Graphik Arabic Regular" pitchFamily="2" charset="-78"/>
            </a:rPr>
            <a:t> وموارد تعليمية فاعلة</a:t>
          </a:r>
          <a:endParaRPr lang="en-US" sz="2200" b="1" dirty="0">
            <a:latin typeface="Graphik Arabic Regular" pitchFamily="2" charset="-78"/>
            <a:cs typeface="Graphik Arabic Regular" pitchFamily="2" charset="-78"/>
          </a:endParaRPr>
        </a:p>
      </dgm:t>
    </dgm:pt>
    <dgm:pt modelId="{C2CD9E73-B922-4A70-A540-64C7D3007A8F}" type="parTrans" cxnId="{06090789-CD82-47B5-8467-94BB7EA44C88}">
      <dgm:prSet/>
      <dgm:spPr/>
      <dgm:t>
        <a:bodyPr/>
        <a:lstStyle/>
        <a:p>
          <a:pPr algn="ctr" rtl="1"/>
          <a:endParaRPr lang="en-US" sz="2200" b="1">
            <a:latin typeface="Graphik Arabic Regular" pitchFamily="2" charset="-78"/>
            <a:cs typeface="Graphik Arabic Regular" pitchFamily="2" charset="-78"/>
          </a:endParaRPr>
        </a:p>
      </dgm:t>
    </dgm:pt>
    <dgm:pt modelId="{17ADCE3E-083D-48BF-B2A5-A1938C178CF2}" type="sibTrans" cxnId="{06090789-CD82-47B5-8467-94BB7EA44C88}">
      <dgm:prSet/>
      <dgm:spPr>
        <a:solidFill>
          <a:srgbClr val="1C4679"/>
        </a:solidFill>
        <a:ln>
          <a:solidFill>
            <a:srgbClr val="1C4679"/>
          </a:solidFill>
        </a:ln>
      </dgm:spPr>
      <dgm:t>
        <a:bodyPr/>
        <a:lstStyle/>
        <a:p>
          <a:pPr algn="ctr" rtl="1"/>
          <a:endParaRPr lang="en-US" sz="2200" b="1">
            <a:latin typeface="Graphik Arabic Regular" pitchFamily="2" charset="-78"/>
            <a:cs typeface="Graphik Arabic Regular" pitchFamily="2" charset="-78"/>
          </a:endParaRPr>
        </a:p>
      </dgm:t>
    </dgm:pt>
    <dgm:pt modelId="{32CD8E74-CB04-4A2A-947C-C7324F3609BE}">
      <dgm:prSet phldrT="[Text]" custT="1"/>
      <dgm:spPr>
        <a:solidFill>
          <a:srgbClr val="1C4679"/>
        </a:solidFill>
      </dgm:spPr>
      <dgm:t>
        <a:bodyPr/>
        <a:lstStyle/>
        <a:p>
          <a:pPr algn="ctr" rtl="1"/>
          <a:r>
            <a:rPr lang="ar-BH" sz="2200" b="1" dirty="0">
              <a:latin typeface="Graphik Arabic Regular" pitchFamily="2" charset="-78"/>
              <a:cs typeface="Graphik Arabic Regular" pitchFamily="2" charset="-78"/>
            </a:rPr>
            <a:t>إدارة منتجة للموقف التعليمي</a:t>
          </a:r>
          <a:endParaRPr lang="en-US" sz="2200" b="1" dirty="0">
            <a:latin typeface="Graphik Arabic Regular" pitchFamily="2" charset="-78"/>
            <a:cs typeface="Graphik Arabic Regular" pitchFamily="2" charset="-78"/>
          </a:endParaRPr>
        </a:p>
      </dgm:t>
    </dgm:pt>
    <dgm:pt modelId="{AA8CC13C-25CD-4896-B5E5-ACADEEB76118}" type="parTrans" cxnId="{86C5330A-4A7E-4273-85E6-56D78CDBB426}">
      <dgm:prSet/>
      <dgm:spPr/>
      <dgm:t>
        <a:bodyPr/>
        <a:lstStyle/>
        <a:p>
          <a:pPr algn="ctr" rtl="1"/>
          <a:endParaRPr lang="en-US" sz="2200" b="1">
            <a:latin typeface="Graphik Arabic Regular" pitchFamily="2" charset="-78"/>
            <a:cs typeface="Graphik Arabic Regular" pitchFamily="2" charset="-78"/>
          </a:endParaRPr>
        </a:p>
      </dgm:t>
    </dgm:pt>
    <dgm:pt modelId="{5EB97207-6BD4-4D8D-B8B2-BF41B1DEB596}" type="sibTrans" cxnId="{86C5330A-4A7E-4273-85E6-56D78CDBB426}">
      <dgm:prSet/>
      <dgm:spPr>
        <a:solidFill>
          <a:srgbClr val="1C4679"/>
        </a:solidFill>
        <a:ln>
          <a:solidFill>
            <a:srgbClr val="1C4679"/>
          </a:solidFill>
        </a:ln>
      </dgm:spPr>
      <dgm:t>
        <a:bodyPr/>
        <a:lstStyle/>
        <a:p>
          <a:pPr algn="ctr" rtl="1"/>
          <a:endParaRPr lang="en-US" sz="2200" b="1">
            <a:latin typeface="Graphik Arabic Regular" pitchFamily="2" charset="-78"/>
            <a:cs typeface="Graphik Arabic Regular" pitchFamily="2" charset="-78"/>
          </a:endParaRPr>
        </a:p>
      </dgm:t>
    </dgm:pt>
    <dgm:pt modelId="{FE502AFE-C60C-4C64-B051-7922CE5A9294}">
      <dgm:prSet phldrT="[Text]" custT="1"/>
      <dgm:spPr>
        <a:solidFill>
          <a:srgbClr val="3376CC"/>
        </a:solidFill>
      </dgm:spPr>
      <dgm:t>
        <a:bodyPr/>
        <a:lstStyle/>
        <a:p>
          <a:pPr algn="ctr" rtl="1"/>
          <a:r>
            <a:rPr lang="ar-BH" sz="2200" b="1" dirty="0">
              <a:latin typeface="Graphik Arabic Regular" pitchFamily="2" charset="-78"/>
              <a:cs typeface="Graphik Arabic Regular" pitchFamily="2" charset="-78"/>
            </a:rPr>
            <a:t>تقدم لافت في اكتساب المعارف والمفاهيم والمهارات</a:t>
          </a:r>
          <a:endParaRPr lang="en-US" sz="2200" b="1" dirty="0">
            <a:latin typeface="Graphik Arabic Regular" pitchFamily="2" charset="-78"/>
            <a:cs typeface="Graphik Arabic Regular" pitchFamily="2" charset="-78"/>
          </a:endParaRPr>
        </a:p>
      </dgm:t>
    </dgm:pt>
    <dgm:pt modelId="{63C486AB-F313-4A5D-A2EC-CA190A54A18F}" type="parTrans" cxnId="{BD5C9A1C-6AC5-4A14-9578-B06802DC8871}">
      <dgm:prSet/>
      <dgm:spPr/>
      <dgm:t>
        <a:bodyPr/>
        <a:lstStyle/>
        <a:p>
          <a:pPr algn="ctr" rtl="1"/>
          <a:endParaRPr lang="en-US" sz="2200" b="1">
            <a:latin typeface="Graphik Arabic Regular" pitchFamily="2" charset="-78"/>
            <a:cs typeface="Graphik Arabic Regular" pitchFamily="2" charset="-78"/>
          </a:endParaRPr>
        </a:p>
      </dgm:t>
    </dgm:pt>
    <dgm:pt modelId="{13ADFE6E-9F0C-4C09-8130-B9089842E3BB}" type="sibTrans" cxnId="{BD5C9A1C-6AC5-4A14-9578-B06802DC8871}">
      <dgm:prSet/>
      <dgm:spPr>
        <a:solidFill>
          <a:srgbClr val="1C4679"/>
        </a:solidFill>
        <a:ln>
          <a:solidFill>
            <a:srgbClr val="1C4679"/>
          </a:solidFill>
        </a:ln>
      </dgm:spPr>
      <dgm:t>
        <a:bodyPr/>
        <a:lstStyle/>
        <a:p>
          <a:pPr algn="ctr" rtl="1"/>
          <a:endParaRPr lang="en-US" sz="2200" b="1">
            <a:latin typeface="Graphik Arabic Regular" pitchFamily="2" charset="-78"/>
            <a:cs typeface="Graphik Arabic Regular" pitchFamily="2" charset="-78"/>
          </a:endParaRPr>
        </a:p>
      </dgm:t>
    </dgm:pt>
    <dgm:pt modelId="{7DFFBAC6-A4DE-42A4-BBDF-F78CF750EE0A}">
      <dgm:prSet phldrT="[Text]" custT="1"/>
      <dgm:spPr>
        <a:solidFill>
          <a:srgbClr val="1C4679"/>
        </a:solidFill>
      </dgm:spPr>
      <dgm:t>
        <a:bodyPr/>
        <a:lstStyle/>
        <a:p>
          <a:pPr algn="ctr" rtl="1"/>
          <a:r>
            <a:rPr lang="ar-BH" sz="2200" b="1" dirty="0">
              <a:latin typeface="Graphik Arabic Regular" pitchFamily="2" charset="-78"/>
              <a:cs typeface="Graphik Arabic Regular" pitchFamily="2" charset="-78"/>
            </a:rPr>
            <a:t>مراعاة التمايز وتحدي القدرات</a:t>
          </a:r>
          <a:endParaRPr lang="en-US" sz="2200" b="1" dirty="0">
            <a:latin typeface="Graphik Arabic Regular" pitchFamily="2" charset="-78"/>
            <a:cs typeface="Graphik Arabic Regular" pitchFamily="2" charset="-78"/>
          </a:endParaRPr>
        </a:p>
      </dgm:t>
    </dgm:pt>
    <dgm:pt modelId="{84ABB07E-70DC-4FA6-8C9A-D98136818803}" type="parTrans" cxnId="{7D3DC5A8-0E33-4EB5-8C38-67E54A7D0FD8}">
      <dgm:prSet/>
      <dgm:spPr/>
      <dgm:t>
        <a:bodyPr/>
        <a:lstStyle/>
        <a:p>
          <a:pPr algn="ctr" rtl="1"/>
          <a:endParaRPr lang="en-US" sz="2200" b="1">
            <a:latin typeface="Graphik Arabic Regular" pitchFamily="2" charset="-78"/>
            <a:cs typeface="Graphik Arabic Regular" pitchFamily="2" charset="-78"/>
          </a:endParaRPr>
        </a:p>
      </dgm:t>
    </dgm:pt>
    <dgm:pt modelId="{6AAD9BAC-5DBA-4CF8-AACF-F011B327B99F}" type="sibTrans" cxnId="{7D3DC5A8-0E33-4EB5-8C38-67E54A7D0FD8}">
      <dgm:prSet/>
      <dgm:spPr>
        <a:solidFill>
          <a:srgbClr val="1C4679"/>
        </a:solidFill>
        <a:ln>
          <a:solidFill>
            <a:srgbClr val="1C4679"/>
          </a:solidFill>
        </a:ln>
      </dgm:spPr>
      <dgm:t>
        <a:bodyPr/>
        <a:lstStyle/>
        <a:p>
          <a:pPr algn="ctr" rtl="1"/>
          <a:endParaRPr lang="en-US" sz="2200" b="1">
            <a:latin typeface="Graphik Arabic Regular" pitchFamily="2" charset="-78"/>
            <a:cs typeface="Graphik Arabic Regular" pitchFamily="2" charset="-78"/>
          </a:endParaRPr>
        </a:p>
      </dgm:t>
    </dgm:pt>
    <dgm:pt modelId="{46381C86-29BE-4EF9-BE04-A20F38B6EB80}">
      <dgm:prSet phldrT="[Text]" custT="1"/>
      <dgm:spPr>
        <a:solidFill>
          <a:srgbClr val="3376CC"/>
        </a:solidFill>
      </dgm:spPr>
      <dgm:t>
        <a:bodyPr/>
        <a:lstStyle/>
        <a:p>
          <a:pPr algn="ctr" rtl="1"/>
          <a:r>
            <a:rPr lang="ar-BH" sz="2200" b="1" dirty="0">
              <a:latin typeface="Graphik Arabic Regular" pitchFamily="2" charset="-78"/>
              <a:cs typeface="Graphik Arabic Regular" pitchFamily="2" charset="-78"/>
            </a:rPr>
            <a:t>أساليب تقويم فاعلة</a:t>
          </a:r>
          <a:endParaRPr lang="en-US" sz="2200" b="1" dirty="0">
            <a:latin typeface="Graphik Arabic Regular" pitchFamily="2" charset="-78"/>
            <a:cs typeface="Graphik Arabic Regular" pitchFamily="2" charset="-78"/>
          </a:endParaRPr>
        </a:p>
      </dgm:t>
    </dgm:pt>
    <dgm:pt modelId="{D2F2FBA3-7F4F-4021-B565-957D5C885C35}" type="parTrans" cxnId="{063237F3-7B4D-44A2-9DD3-9A055C0BAD49}">
      <dgm:prSet/>
      <dgm:spPr/>
      <dgm:t>
        <a:bodyPr/>
        <a:lstStyle/>
        <a:p>
          <a:pPr algn="ctr" rtl="1"/>
          <a:endParaRPr lang="en-US" sz="2200" b="1">
            <a:latin typeface="Graphik Arabic Regular" pitchFamily="2" charset="-78"/>
            <a:cs typeface="Graphik Arabic Regular" pitchFamily="2" charset="-78"/>
          </a:endParaRPr>
        </a:p>
      </dgm:t>
    </dgm:pt>
    <dgm:pt modelId="{04FC8181-2439-4E11-BEE3-B58F527A012D}" type="sibTrans" cxnId="{063237F3-7B4D-44A2-9DD3-9A055C0BAD49}">
      <dgm:prSet/>
      <dgm:spPr>
        <a:solidFill>
          <a:srgbClr val="1C4679"/>
        </a:solidFill>
        <a:ln>
          <a:solidFill>
            <a:srgbClr val="1C4679"/>
          </a:solidFill>
        </a:ln>
      </dgm:spPr>
      <dgm:t>
        <a:bodyPr/>
        <a:lstStyle/>
        <a:p>
          <a:pPr algn="ctr" rtl="1"/>
          <a:endParaRPr lang="en-US" sz="2200" b="1">
            <a:latin typeface="Graphik Arabic Regular" pitchFamily="2" charset="-78"/>
            <a:cs typeface="Graphik Arabic Regular" pitchFamily="2" charset="-78"/>
          </a:endParaRPr>
        </a:p>
      </dgm:t>
    </dgm:pt>
    <dgm:pt modelId="{756F319D-37CB-4B4C-9F71-8A4561343677}">
      <dgm:prSet phldrT="[Text]" custT="1"/>
      <dgm:spPr>
        <a:solidFill>
          <a:srgbClr val="1C4679"/>
        </a:solidFill>
      </dgm:spPr>
      <dgm:t>
        <a:bodyPr/>
        <a:lstStyle/>
        <a:p>
          <a:pPr algn="ctr" rtl="1"/>
          <a:r>
            <a:rPr lang="ar-BH" sz="2200" b="1" dirty="0">
              <a:latin typeface="Graphik Arabic Regular" pitchFamily="2" charset="-78"/>
              <a:cs typeface="Graphik Arabic Regular" pitchFamily="2" charset="-78"/>
            </a:rPr>
            <a:t>تحمل المسئولية  والعمل باستقلالية</a:t>
          </a:r>
          <a:endParaRPr lang="en-US" sz="2200" b="1" dirty="0">
            <a:latin typeface="Graphik Arabic Regular" pitchFamily="2" charset="-78"/>
            <a:cs typeface="Graphik Arabic Regular" pitchFamily="2" charset="-78"/>
          </a:endParaRPr>
        </a:p>
      </dgm:t>
    </dgm:pt>
    <dgm:pt modelId="{251D4766-A135-4F23-B272-AC6FB7272A79}" type="parTrans" cxnId="{D7CFAED1-7FF5-4DD2-AE37-FF53B354BA21}">
      <dgm:prSet/>
      <dgm:spPr/>
      <dgm:t>
        <a:bodyPr/>
        <a:lstStyle/>
        <a:p>
          <a:pPr algn="ctr" rtl="1"/>
          <a:endParaRPr lang="en-US" sz="2200" b="1">
            <a:latin typeface="Graphik Arabic Regular" pitchFamily="2" charset="-78"/>
            <a:cs typeface="Graphik Arabic Regular" pitchFamily="2" charset="-78"/>
          </a:endParaRPr>
        </a:p>
      </dgm:t>
    </dgm:pt>
    <dgm:pt modelId="{D4101054-9987-486A-B2BB-3EA27A030379}" type="sibTrans" cxnId="{D7CFAED1-7FF5-4DD2-AE37-FF53B354BA21}">
      <dgm:prSet/>
      <dgm:spPr>
        <a:solidFill>
          <a:srgbClr val="1C4679"/>
        </a:solidFill>
        <a:ln>
          <a:solidFill>
            <a:srgbClr val="1C4679"/>
          </a:solidFill>
        </a:ln>
      </dgm:spPr>
      <dgm:t>
        <a:bodyPr/>
        <a:lstStyle/>
        <a:p>
          <a:pPr algn="ctr" rtl="1"/>
          <a:endParaRPr lang="en-US" sz="2200" b="1">
            <a:latin typeface="Graphik Arabic Regular" pitchFamily="2" charset="-78"/>
            <a:cs typeface="Graphik Arabic Regular" pitchFamily="2" charset="-78"/>
          </a:endParaRPr>
        </a:p>
      </dgm:t>
    </dgm:pt>
    <dgm:pt modelId="{9EB32365-097D-49B8-B2D8-B59958F5B86B}">
      <dgm:prSet phldrT="[Text]" custT="1"/>
      <dgm:spPr>
        <a:solidFill>
          <a:srgbClr val="3376CC"/>
        </a:solidFill>
      </dgm:spPr>
      <dgm:t>
        <a:bodyPr/>
        <a:lstStyle/>
        <a:p>
          <a:pPr algn="ctr" rtl="1"/>
          <a:r>
            <a:rPr lang="ar-BH" sz="2200" b="1" dirty="0">
              <a:latin typeface="Graphik Arabic Regular" pitchFamily="2" charset="-78"/>
              <a:cs typeface="Graphik Arabic Regular" pitchFamily="2" charset="-78"/>
            </a:rPr>
            <a:t>مشاركة فاعلة وأدوار قيادية بارزة</a:t>
          </a:r>
          <a:endParaRPr lang="en-US" sz="2200" b="1" dirty="0">
            <a:latin typeface="Graphik Arabic Regular" pitchFamily="2" charset="-78"/>
            <a:cs typeface="Graphik Arabic Regular" pitchFamily="2" charset="-78"/>
          </a:endParaRPr>
        </a:p>
      </dgm:t>
    </dgm:pt>
    <dgm:pt modelId="{C992213D-2812-40D3-AC06-22D459A48CBE}" type="parTrans" cxnId="{BB53B188-454D-4CB1-9AEF-C2872A041A5D}">
      <dgm:prSet/>
      <dgm:spPr/>
      <dgm:t>
        <a:bodyPr/>
        <a:lstStyle/>
        <a:p>
          <a:pPr algn="ctr" rtl="1"/>
          <a:endParaRPr lang="en-US" sz="2200" b="1">
            <a:latin typeface="Graphik Arabic Regular" pitchFamily="2" charset="-78"/>
            <a:cs typeface="Graphik Arabic Regular" pitchFamily="2" charset="-78"/>
          </a:endParaRPr>
        </a:p>
      </dgm:t>
    </dgm:pt>
    <dgm:pt modelId="{8912CA2D-624E-4046-91CF-86728983FE27}" type="sibTrans" cxnId="{BB53B188-454D-4CB1-9AEF-C2872A041A5D}">
      <dgm:prSet/>
      <dgm:spPr>
        <a:solidFill>
          <a:srgbClr val="1C4679"/>
        </a:solidFill>
        <a:ln>
          <a:solidFill>
            <a:srgbClr val="1C4679"/>
          </a:solidFill>
        </a:ln>
      </dgm:spPr>
      <dgm:t>
        <a:bodyPr/>
        <a:lstStyle/>
        <a:p>
          <a:pPr algn="ctr" rtl="1"/>
          <a:endParaRPr lang="en-US" sz="2200" b="1">
            <a:latin typeface="Graphik Arabic Regular" pitchFamily="2" charset="-78"/>
            <a:cs typeface="Graphik Arabic Regular" pitchFamily="2" charset="-78"/>
          </a:endParaRPr>
        </a:p>
      </dgm:t>
    </dgm:pt>
    <dgm:pt modelId="{E2A04118-013F-4E1B-B9EB-E337C4D1BF2E}">
      <dgm:prSet phldrT="[Text]" custT="1"/>
      <dgm:spPr>
        <a:solidFill>
          <a:srgbClr val="1C4679"/>
        </a:solidFill>
      </dgm:spPr>
      <dgm:t>
        <a:bodyPr/>
        <a:lstStyle/>
        <a:p>
          <a:pPr algn="ctr" rtl="1"/>
          <a:r>
            <a:rPr lang="ar-BH" sz="2200" b="1" dirty="0">
              <a:latin typeface="Graphik Arabic Regular" pitchFamily="2" charset="-78"/>
              <a:cs typeface="Graphik Arabic Regular" pitchFamily="2" charset="-78"/>
            </a:rPr>
            <a:t>التنافسية والابتكار</a:t>
          </a:r>
          <a:endParaRPr lang="en-US" sz="2200" b="1" dirty="0">
            <a:latin typeface="Graphik Arabic Regular" pitchFamily="2" charset="-78"/>
            <a:cs typeface="Graphik Arabic Regular" pitchFamily="2" charset="-78"/>
          </a:endParaRPr>
        </a:p>
      </dgm:t>
    </dgm:pt>
    <dgm:pt modelId="{745873F3-B6B7-4299-AF22-99FFD748FF12}" type="parTrans" cxnId="{113365EC-4C62-42E2-81B5-D2C131E1D8A6}">
      <dgm:prSet/>
      <dgm:spPr/>
      <dgm:t>
        <a:bodyPr/>
        <a:lstStyle/>
        <a:p>
          <a:pPr algn="ctr" rtl="1"/>
          <a:endParaRPr lang="en-US" sz="2200" b="1">
            <a:latin typeface="Graphik Arabic Regular" pitchFamily="2" charset="-78"/>
            <a:cs typeface="Graphik Arabic Regular" pitchFamily="2" charset="-78"/>
          </a:endParaRPr>
        </a:p>
      </dgm:t>
    </dgm:pt>
    <dgm:pt modelId="{67C4B13F-68CA-4A5C-BE69-F9E5CDF21DFA}" type="sibTrans" cxnId="{113365EC-4C62-42E2-81B5-D2C131E1D8A6}">
      <dgm:prSet/>
      <dgm:spPr/>
      <dgm:t>
        <a:bodyPr/>
        <a:lstStyle/>
        <a:p>
          <a:pPr algn="ctr" rtl="1"/>
          <a:endParaRPr lang="en-US" sz="2200" b="1">
            <a:latin typeface="Graphik Arabic Regular" pitchFamily="2" charset="-78"/>
            <a:cs typeface="Graphik Arabic Regular" pitchFamily="2" charset="-78"/>
          </a:endParaRPr>
        </a:p>
      </dgm:t>
    </dgm:pt>
    <dgm:pt modelId="{8CF35977-D627-4F89-86A3-7896AA4CC78C}" type="pres">
      <dgm:prSet presAssocID="{B7076588-8548-4BF7-9AFB-AB9EAF63BA17}" presName="Name0" presStyleCnt="0">
        <dgm:presLayoutVars>
          <dgm:dir/>
          <dgm:resizeHandles/>
        </dgm:presLayoutVars>
      </dgm:prSet>
      <dgm:spPr/>
    </dgm:pt>
    <dgm:pt modelId="{9870E3A4-7EEA-4CD4-BE31-1515D6C1DBA2}" type="pres">
      <dgm:prSet presAssocID="{FAC90300-E185-4016-B6E6-3A1FB2794B4C}" presName="compNode" presStyleCnt="0"/>
      <dgm:spPr/>
    </dgm:pt>
    <dgm:pt modelId="{FE8F0CC3-37DD-4CB1-9A17-31560FEFC9CA}" type="pres">
      <dgm:prSet presAssocID="{FAC90300-E185-4016-B6E6-3A1FB2794B4C}" presName="dummyConnPt" presStyleCnt="0"/>
      <dgm:spPr/>
    </dgm:pt>
    <dgm:pt modelId="{299A8812-EB40-492B-B580-E86806E8B8BF}" type="pres">
      <dgm:prSet presAssocID="{FAC90300-E185-4016-B6E6-3A1FB2794B4C}" presName="node" presStyleLbl="node1" presStyleIdx="0" presStyleCnt="8">
        <dgm:presLayoutVars>
          <dgm:bulletEnabled val="1"/>
        </dgm:presLayoutVars>
      </dgm:prSet>
      <dgm:spPr/>
    </dgm:pt>
    <dgm:pt modelId="{FBAE7627-46C2-4AF0-9120-C15EAA13FABE}" type="pres">
      <dgm:prSet presAssocID="{17ADCE3E-083D-48BF-B2A5-A1938C178CF2}" presName="sibTrans" presStyleLbl="bgSibTrans2D1" presStyleIdx="0" presStyleCnt="7"/>
      <dgm:spPr/>
    </dgm:pt>
    <dgm:pt modelId="{9C4671DA-3CEC-4561-898C-75ACC41449F6}" type="pres">
      <dgm:prSet presAssocID="{32CD8E74-CB04-4A2A-947C-C7324F3609BE}" presName="compNode" presStyleCnt="0"/>
      <dgm:spPr/>
    </dgm:pt>
    <dgm:pt modelId="{A81C2EC2-77FA-46FC-8D08-14E0BBE69943}" type="pres">
      <dgm:prSet presAssocID="{32CD8E74-CB04-4A2A-947C-C7324F3609BE}" presName="dummyConnPt" presStyleCnt="0"/>
      <dgm:spPr/>
    </dgm:pt>
    <dgm:pt modelId="{514F1207-5788-4F38-BB3A-95CC00C64972}" type="pres">
      <dgm:prSet presAssocID="{32CD8E74-CB04-4A2A-947C-C7324F3609BE}" presName="node" presStyleLbl="node1" presStyleIdx="1" presStyleCnt="8">
        <dgm:presLayoutVars>
          <dgm:bulletEnabled val="1"/>
        </dgm:presLayoutVars>
      </dgm:prSet>
      <dgm:spPr/>
    </dgm:pt>
    <dgm:pt modelId="{AC480D0A-706E-4009-91EA-3588FD49B1C8}" type="pres">
      <dgm:prSet presAssocID="{5EB97207-6BD4-4D8D-B8B2-BF41B1DEB596}" presName="sibTrans" presStyleLbl="bgSibTrans2D1" presStyleIdx="1" presStyleCnt="7"/>
      <dgm:spPr/>
    </dgm:pt>
    <dgm:pt modelId="{3C40F5E1-1E0C-4C0F-9722-BF454F7A9E2A}" type="pres">
      <dgm:prSet presAssocID="{FE502AFE-C60C-4C64-B051-7922CE5A9294}" presName="compNode" presStyleCnt="0"/>
      <dgm:spPr/>
    </dgm:pt>
    <dgm:pt modelId="{CFD3C99A-EBCF-4F40-A867-2BDBEDFC1A2B}" type="pres">
      <dgm:prSet presAssocID="{FE502AFE-C60C-4C64-B051-7922CE5A9294}" presName="dummyConnPt" presStyleCnt="0"/>
      <dgm:spPr/>
    </dgm:pt>
    <dgm:pt modelId="{855D9775-60E6-4C9F-94C8-19C291765902}" type="pres">
      <dgm:prSet presAssocID="{FE502AFE-C60C-4C64-B051-7922CE5A9294}" presName="node" presStyleLbl="node1" presStyleIdx="2" presStyleCnt="8">
        <dgm:presLayoutVars>
          <dgm:bulletEnabled val="1"/>
        </dgm:presLayoutVars>
      </dgm:prSet>
      <dgm:spPr/>
    </dgm:pt>
    <dgm:pt modelId="{CB6AD156-AC85-4CE8-A95A-1E07C3BFC8F7}" type="pres">
      <dgm:prSet presAssocID="{13ADFE6E-9F0C-4C09-8130-B9089842E3BB}" presName="sibTrans" presStyleLbl="bgSibTrans2D1" presStyleIdx="2" presStyleCnt="7"/>
      <dgm:spPr/>
    </dgm:pt>
    <dgm:pt modelId="{529A0FE5-B70C-413D-A07B-B0A5AE0447A1}" type="pres">
      <dgm:prSet presAssocID="{7DFFBAC6-A4DE-42A4-BBDF-F78CF750EE0A}" presName="compNode" presStyleCnt="0"/>
      <dgm:spPr/>
    </dgm:pt>
    <dgm:pt modelId="{B08092DD-9566-4096-A6F8-7E381FD7C586}" type="pres">
      <dgm:prSet presAssocID="{7DFFBAC6-A4DE-42A4-BBDF-F78CF750EE0A}" presName="dummyConnPt" presStyleCnt="0"/>
      <dgm:spPr/>
    </dgm:pt>
    <dgm:pt modelId="{ACB65BFF-D8BA-4500-8AF2-B3F3EE5A44FC}" type="pres">
      <dgm:prSet presAssocID="{7DFFBAC6-A4DE-42A4-BBDF-F78CF750EE0A}" presName="node" presStyleLbl="node1" presStyleIdx="3" presStyleCnt="8">
        <dgm:presLayoutVars>
          <dgm:bulletEnabled val="1"/>
        </dgm:presLayoutVars>
      </dgm:prSet>
      <dgm:spPr/>
    </dgm:pt>
    <dgm:pt modelId="{9999C5FB-9418-441E-A8E1-4FBC368B4AAB}" type="pres">
      <dgm:prSet presAssocID="{6AAD9BAC-5DBA-4CF8-AACF-F011B327B99F}" presName="sibTrans" presStyleLbl="bgSibTrans2D1" presStyleIdx="3" presStyleCnt="7"/>
      <dgm:spPr/>
    </dgm:pt>
    <dgm:pt modelId="{CB29DA9E-03A8-4989-9034-2D9BD0F91F55}" type="pres">
      <dgm:prSet presAssocID="{46381C86-29BE-4EF9-BE04-A20F38B6EB80}" presName="compNode" presStyleCnt="0"/>
      <dgm:spPr/>
    </dgm:pt>
    <dgm:pt modelId="{30ED1E5A-0596-4271-9D42-6DFD05B92074}" type="pres">
      <dgm:prSet presAssocID="{46381C86-29BE-4EF9-BE04-A20F38B6EB80}" presName="dummyConnPt" presStyleCnt="0"/>
      <dgm:spPr/>
    </dgm:pt>
    <dgm:pt modelId="{E73A1A76-8A9F-47F4-A947-1B810F4FFE9E}" type="pres">
      <dgm:prSet presAssocID="{46381C86-29BE-4EF9-BE04-A20F38B6EB80}" presName="node" presStyleLbl="node1" presStyleIdx="4" presStyleCnt="8">
        <dgm:presLayoutVars>
          <dgm:bulletEnabled val="1"/>
        </dgm:presLayoutVars>
      </dgm:prSet>
      <dgm:spPr/>
    </dgm:pt>
    <dgm:pt modelId="{A40FF212-C415-4A9D-8D6A-C766610109A6}" type="pres">
      <dgm:prSet presAssocID="{04FC8181-2439-4E11-BEE3-B58F527A012D}" presName="sibTrans" presStyleLbl="bgSibTrans2D1" presStyleIdx="4" presStyleCnt="7"/>
      <dgm:spPr/>
    </dgm:pt>
    <dgm:pt modelId="{CE14274C-1C01-47B2-A4A1-E635CBF52BDA}" type="pres">
      <dgm:prSet presAssocID="{756F319D-37CB-4B4C-9F71-8A4561343677}" presName="compNode" presStyleCnt="0"/>
      <dgm:spPr/>
    </dgm:pt>
    <dgm:pt modelId="{5A03A90D-1C97-4498-B7D2-5BAF7E2F36B0}" type="pres">
      <dgm:prSet presAssocID="{756F319D-37CB-4B4C-9F71-8A4561343677}" presName="dummyConnPt" presStyleCnt="0"/>
      <dgm:spPr/>
    </dgm:pt>
    <dgm:pt modelId="{3317E16A-EDAB-402B-BDC6-A2CC49CB4C85}" type="pres">
      <dgm:prSet presAssocID="{756F319D-37CB-4B4C-9F71-8A4561343677}" presName="node" presStyleLbl="node1" presStyleIdx="5" presStyleCnt="8">
        <dgm:presLayoutVars>
          <dgm:bulletEnabled val="1"/>
        </dgm:presLayoutVars>
      </dgm:prSet>
      <dgm:spPr/>
    </dgm:pt>
    <dgm:pt modelId="{599FAB8C-E4C2-4A3C-B87C-64FEBCE441F9}" type="pres">
      <dgm:prSet presAssocID="{D4101054-9987-486A-B2BB-3EA27A030379}" presName="sibTrans" presStyleLbl="bgSibTrans2D1" presStyleIdx="5" presStyleCnt="7"/>
      <dgm:spPr/>
    </dgm:pt>
    <dgm:pt modelId="{76520018-F181-4338-931A-5E0C63626182}" type="pres">
      <dgm:prSet presAssocID="{9EB32365-097D-49B8-B2D8-B59958F5B86B}" presName="compNode" presStyleCnt="0"/>
      <dgm:spPr/>
    </dgm:pt>
    <dgm:pt modelId="{6B1C1A01-6294-45DF-A3B0-368BF2687821}" type="pres">
      <dgm:prSet presAssocID="{9EB32365-097D-49B8-B2D8-B59958F5B86B}" presName="dummyConnPt" presStyleCnt="0"/>
      <dgm:spPr/>
    </dgm:pt>
    <dgm:pt modelId="{00D1AB28-7564-4F24-A42E-8A842AEC690F}" type="pres">
      <dgm:prSet presAssocID="{9EB32365-097D-49B8-B2D8-B59958F5B86B}" presName="node" presStyleLbl="node1" presStyleIdx="6" presStyleCnt="8">
        <dgm:presLayoutVars>
          <dgm:bulletEnabled val="1"/>
        </dgm:presLayoutVars>
      </dgm:prSet>
      <dgm:spPr/>
    </dgm:pt>
    <dgm:pt modelId="{89812B88-8D2E-4D9B-853D-0FD3B89845F1}" type="pres">
      <dgm:prSet presAssocID="{8912CA2D-624E-4046-91CF-86728983FE27}" presName="sibTrans" presStyleLbl="bgSibTrans2D1" presStyleIdx="6" presStyleCnt="7"/>
      <dgm:spPr/>
    </dgm:pt>
    <dgm:pt modelId="{33F748EC-F02A-4C31-99DF-225E55A37821}" type="pres">
      <dgm:prSet presAssocID="{E2A04118-013F-4E1B-B9EB-E337C4D1BF2E}" presName="compNode" presStyleCnt="0"/>
      <dgm:spPr/>
    </dgm:pt>
    <dgm:pt modelId="{E38BFA89-F887-4645-9111-4644F496CE2E}" type="pres">
      <dgm:prSet presAssocID="{E2A04118-013F-4E1B-B9EB-E337C4D1BF2E}" presName="dummyConnPt" presStyleCnt="0"/>
      <dgm:spPr/>
    </dgm:pt>
    <dgm:pt modelId="{B9E83EE2-9A34-445C-A230-02BA84520385}" type="pres">
      <dgm:prSet presAssocID="{E2A04118-013F-4E1B-B9EB-E337C4D1BF2E}" presName="node" presStyleLbl="node1" presStyleIdx="7" presStyleCnt="8">
        <dgm:presLayoutVars>
          <dgm:bulletEnabled val="1"/>
        </dgm:presLayoutVars>
      </dgm:prSet>
      <dgm:spPr/>
    </dgm:pt>
  </dgm:ptLst>
  <dgm:cxnLst>
    <dgm:cxn modelId="{86C5330A-4A7E-4273-85E6-56D78CDBB426}" srcId="{B7076588-8548-4BF7-9AFB-AB9EAF63BA17}" destId="{32CD8E74-CB04-4A2A-947C-C7324F3609BE}" srcOrd="1" destOrd="0" parTransId="{AA8CC13C-25CD-4896-B5E5-ACADEEB76118}" sibTransId="{5EB97207-6BD4-4D8D-B8B2-BF41B1DEB596}"/>
    <dgm:cxn modelId="{48F10C0C-F58F-474F-97D4-F646D6F9BFD5}" type="presOf" srcId="{17ADCE3E-083D-48BF-B2A5-A1938C178CF2}" destId="{FBAE7627-46C2-4AF0-9120-C15EAA13FABE}" srcOrd="0" destOrd="0" presId="urn:microsoft.com/office/officeart/2005/8/layout/bProcess4"/>
    <dgm:cxn modelId="{BD5C9A1C-6AC5-4A14-9578-B06802DC8871}" srcId="{B7076588-8548-4BF7-9AFB-AB9EAF63BA17}" destId="{FE502AFE-C60C-4C64-B051-7922CE5A9294}" srcOrd="2" destOrd="0" parTransId="{63C486AB-F313-4A5D-A2EC-CA190A54A18F}" sibTransId="{13ADFE6E-9F0C-4C09-8130-B9089842E3BB}"/>
    <dgm:cxn modelId="{1AF5911E-93CB-4E52-B16A-943B34DF9728}" type="presOf" srcId="{5EB97207-6BD4-4D8D-B8B2-BF41B1DEB596}" destId="{AC480D0A-706E-4009-91EA-3588FD49B1C8}" srcOrd="0" destOrd="0" presId="urn:microsoft.com/office/officeart/2005/8/layout/bProcess4"/>
    <dgm:cxn modelId="{8602F737-C5A0-435C-8616-3D0B7F6E670C}" type="presOf" srcId="{756F319D-37CB-4B4C-9F71-8A4561343677}" destId="{3317E16A-EDAB-402B-BDC6-A2CC49CB4C85}" srcOrd="0" destOrd="0" presId="urn:microsoft.com/office/officeart/2005/8/layout/bProcess4"/>
    <dgm:cxn modelId="{0956C864-ED93-439B-A914-5901F7EE1079}" type="presOf" srcId="{8912CA2D-624E-4046-91CF-86728983FE27}" destId="{89812B88-8D2E-4D9B-853D-0FD3B89845F1}" srcOrd="0" destOrd="0" presId="urn:microsoft.com/office/officeart/2005/8/layout/bProcess4"/>
    <dgm:cxn modelId="{C3C41267-55BA-4BAF-B4B4-0846253A040C}" type="presOf" srcId="{13ADFE6E-9F0C-4C09-8130-B9089842E3BB}" destId="{CB6AD156-AC85-4CE8-A95A-1E07C3BFC8F7}" srcOrd="0" destOrd="0" presId="urn:microsoft.com/office/officeart/2005/8/layout/bProcess4"/>
    <dgm:cxn modelId="{E7338168-5F2F-498B-9BCC-3D31C35A729B}" type="presOf" srcId="{9EB32365-097D-49B8-B2D8-B59958F5B86B}" destId="{00D1AB28-7564-4F24-A42E-8A842AEC690F}" srcOrd="0" destOrd="0" presId="urn:microsoft.com/office/officeart/2005/8/layout/bProcess4"/>
    <dgm:cxn modelId="{1DA8BE6A-8A0A-411F-ADA0-E83B49AA787C}" type="presOf" srcId="{04FC8181-2439-4E11-BEE3-B58F527A012D}" destId="{A40FF212-C415-4A9D-8D6A-C766610109A6}" srcOrd="0" destOrd="0" presId="urn:microsoft.com/office/officeart/2005/8/layout/bProcess4"/>
    <dgm:cxn modelId="{C2C2FF6A-9949-4145-8DB0-3E240FA114D5}" type="presOf" srcId="{6AAD9BAC-5DBA-4CF8-AACF-F011B327B99F}" destId="{9999C5FB-9418-441E-A8E1-4FBC368B4AAB}" srcOrd="0" destOrd="0" presId="urn:microsoft.com/office/officeart/2005/8/layout/bProcess4"/>
    <dgm:cxn modelId="{09DC9456-A6E2-4DEC-BBB2-EB5DA685603F}" type="presOf" srcId="{B7076588-8548-4BF7-9AFB-AB9EAF63BA17}" destId="{8CF35977-D627-4F89-86A3-7896AA4CC78C}" srcOrd="0" destOrd="0" presId="urn:microsoft.com/office/officeart/2005/8/layout/bProcess4"/>
    <dgm:cxn modelId="{85325485-63A5-4E0C-B4D7-0C235679A16D}" type="presOf" srcId="{32CD8E74-CB04-4A2A-947C-C7324F3609BE}" destId="{514F1207-5788-4F38-BB3A-95CC00C64972}" srcOrd="0" destOrd="0" presId="urn:microsoft.com/office/officeart/2005/8/layout/bProcess4"/>
    <dgm:cxn modelId="{BB53B188-454D-4CB1-9AEF-C2872A041A5D}" srcId="{B7076588-8548-4BF7-9AFB-AB9EAF63BA17}" destId="{9EB32365-097D-49B8-B2D8-B59958F5B86B}" srcOrd="6" destOrd="0" parTransId="{C992213D-2812-40D3-AC06-22D459A48CBE}" sibTransId="{8912CA2D-624E-4046-91CF-86728983FE27}"/>
    <dgm:cxn modelId="{06090789-CD82-47B5-8467-94BB7EA44C88}" srcId="{B7076588-8548-4BF7-9AFB-AB9EAF63BA17}" destId="{FAC90300-E185-4016-B6E6-3A1FB2794B4C}" srcOrd="0" destOrd="0" parTransId="{C2CD9E73-B922-4A70-A540-64C7D3007A8F}" sibTransId="{17ADCE3E-083D-48BF-B2A5-A1938C178CF2}"/>
    <dgm:cxn modelId="{993A078C-2A89-412D-BD70-F81797170530}" type="presOf" srcId="{FE502AFE-C60C-4C64-B051-7922CE5A9294}" destId="{855D9775-60E6-4C9F-94C8-19C291765902}" srcOrd="0" destOrd="0" presId="urn:microsoft.com/office/officeart/2005/8/layout/bProcess4"/>
    <dgm:cxn modelId="{8A806A92-45B2-4F32-BF23-6F48BACD0A6A}" type="presOf" srcId="{7DFFBAC6-A4DE-42A4-BBDF-F78CF750EE0A}" destId="{ACB65BFF-D8BA-4500-8AF2-B3F3EE5A44FC}" srcOrd="0" destOrd="0" presId="urn:microsoft.com/office/officeart/2005/8/layout/bProcess4"/>
    <dgm:cxn modelId="{7D3DC5A8-0E33-4EB5-8C38-67E54A7D0FD8}" srcId="{B7076588-8548-4BF7-9AFB-AB9EAF63BA17}" destId="{7DFFBAC6-A4DE-42A4-BBDF-F78CF750EE0A}" srcOrd="3" destOrd="0" parTransId="{84ABB07E-70DC-4FA6-8C9A-D98136818803}" sibTransId="{6AAD9BAC-5DBA-4CF8-AACF-F011B327B99F}"/>
    <dgm:cxn modelId="{A608CCAA-17C4-452D-BD40-F1B1E558102C}" type="presOf" srcId="{E2A04118-013F-4E1B-B9EB-E337C4D1BF2E}" destId="{B9E83EE2-9A34-445C-A230-02BA84520385}" srcOrd="0" destOrd="0" presId="urn:microsoft.com/office/officeart/2005/8/layout/bProcess4"/>
    <dgm:cxn modelId="{FD0CEFB2-B36A-46A6-A282-F08C7C8DFB49}" type="presOf" srcId="{D4101054-9987-486A-B2BB-3EA27A030379}" destId="{599FAB8C-E4C2-4A3C-B87C-64FEBCE441F9}" srcOrd="0" destOrd="0" presId="urn:microsoft.com/office/officeart/2005/8/layout/bProcess4"/>
    <dgm:cxn modelId="{D7CFAED1-7FF5-4DD2-AE37-FF53B354BA21}" srcId="{B7076588-8548-4BF7-9AFB-AB9EAF63BA17}" destId="{756F319D-37CB-4B4C-9F71-8A4561343677}" srcOrd="5" destOrd="0" parTransId="{251D4766-A135-4F23-B272-AC6FB7272A79}" sibTransId="{D4101054-9987-486A-B2BB-3EA27A030379}"/>
    <dgm:cxn modelId="{935FA9DC-87D2-43E1-9B5D-362AA47E4B6B}" type="presOf" srcId="{FAC90300-E185-4016-B6E6-3A1FB2794B4C}" destId="{299A8812-EB40-492B-B580-E86806E8B8BF}" srcOrd="0" destOrd="0" presId="urn:microsoft.com/office/officeart/2005/8/layout/bProcess4"/>
    <dgm:cxn modelId="{113365EC-4C62-42E2-81B5-D2C131E1D8A6}" srcId="{B7076588-8548-4BF7-9AFB-AB9EAF63BA17}" destId="{E2A04118-013F-4E1B-B9EB-E337C4D1BF2E}" srcOrd="7" destOrd="0" parTransId="{745873F3-B6B7-4299-AF22-99FFD748FF12}" sibTransId="{67C4B13F-68CA-4A5C-BE69-F9E5CDF21DFA}"/>
    <dgm:cxn modelId="{2BA30FEF-B54D-4240-8306-CF71F25B924D}" type="presOf" srcId="{46381C86-29BE-4EF9-BE04-A20F38B6EB80}" destId="{E73A1A76-8A9F-47F4-A947-1B810F4FFE9E}" srcOrd="0" destOrd="0" presId="urn:microsoft.com/office/officeart/2005/8/layout/bProcess4"/>
    <dgm:cxn modelId="{063237F3-7B4D-44A2-9DD3-9A055C0BAD49}" srcId="{B7076588-8548-4BF7-9AFB-AB9EAF63BA17}" destId="{46381C86-29BE-4EF9-BE04-A20F38B6EB80}" srcOrd="4" destOrd="0" parTransId="{D2F2FBA3-7F4F-4021-B565-957D5C885C35}" sibTransId="{04FC8181-2439-4E11-BEE3-B58F527A012D}"/>
    <dgm:cxn modelId="{9AB2930D-9264-4752-9B46-953D21FDE44F}" type="presParOf" srcId="{8CF35977-D627-4F89-86A3-7896AA4CC78C}" destId="{9870E3A4-7EEA-4CD4-BE31-1515D6C1DBA2}" srcOrd="0" destOrd="0" presId="urn:microsoft.com/office/officeart/2005/8/layout/bProcess4"/>
    <dgm:cxn modelId="{F5581E9B-2A6D-4D29-A728-06A18EB7C726}" type="presParOf" srcId="{9870E3A4-7EEA-4CD4-BE31-1515D6C1DBA2}" destId="{FE8F0CC3-37DD-4CB1-9A17-31560FEFC9CA}" srcOrd="0" destOrd="0" presId="urn:microsoft.com/office/officeart/2005/8/layout/bProcess4"/>
    <dgm:cxn modelId="{CFB34538-F34A-4B9D-B02D-1D0AFCEB7468}" type="presParOf" srcId="{9870E3A4-7EEA-4CD4-BE31-1515D6C1DBA2}" destId="{299A8812-EB40-492B-B580-E86806E8B8BF}" srcOrd="1" destOrd="0" presId="urn:microsoft.com/office/officeart/2005/8/layout/bProcess4"/>
    <dgm:cxn modelId="{52FE691D-CD1F-4ECF-97E7-5B990C35D368}" type="presParOf" srcId="{8CF35977-D627-4F89-86A3-7896AA4CC78C}" destId="{FBAE7627-46C2-4AF0-9120-C15EAA13FABE}" srcOrd="1" destOrd="0" presId="urn:microsoft.com/office/officeart/2005/8/layout/bProcess4"/>
    <dgm:cxn modelId="{12DCFBC3-1293-4705-AFB9-CD81F8F3976C}" type="presParOf" srcId="{8CF35977-D627-4F89-86A3-7896AA4CC78C}" destId="{9C4671DA-3CEC-4561-898C-75ACC41449F6}" srcOrd="2" destOrd="0" presId="urn:microsoft.com/office/officeart/2005/8/layout/bProcess4"/>
    <dgm:cxn modelId="{CAF717B7-94F4-401E-9DBD-CB6733730F52}" type="presParOf" srcId="{9C4671DA-3CEC-4561-898C-75ACC41449F6}" destId="{A81C2EC2-77FA-46FC-8D08-14E0BBE69943}" srcOrd="0" destOrd="0" presId="urn:microsoft.com/office/officeart/2005/8/layout/bProcess4"/>
    <dgm:cxn modelId="{17B70525-7C30-4F78-802D-BB6E9D8AF0B0}" type="presParOf" srcId="{9C4671DA-3CEC-4561-898C-75ACC41449F6}" destId="{514F1207-5788-4F38-BB3A-95CC00C64972}" srcOrd="1" destOrd="0" presId="urn:microsoft.com/office/officeart/2005/8/layout/bProcess4"/>
    <dgm:cxn modelId="{A09E34AE-EF50-451A-9886-B239C382A599}" type="presParOf" srcId="{8CF35977-D627-4F89-86A3-7896AA4CC78C}" destId="{AC480D0A-706E-4009-91EA-3588FD49B1C8}" srcOrd="3" destOrd="0" presId="urn:microsoft.com/office/officeart/2005/8/layout/bProcess4"/>
    <dgm:cxn modelId="{7C93E14C-E3B7-42FD-910A-965571236777}" type="presParOf" srcId="{8CF35977-D627-4F89-86A3-7896AA4CC78C}" destId="{3C40F5E1-1E0C-4C0F-9722-BF454F7A9E2A}" srcOrd="4" destOrd="0" presId="urn:microsoft.com/office/officeart/2005/8/layout/bProcess4"/>
    <dgm:cxn modelId="{09341CBB-193A-4E6B-AC69-CE565C8BE301}" type="presParOf" srcId="{3C40F5E1-1E0C-4C0F-9722-BF454F7A9E2A}" destId="{CFD3C99A-EBCF-4F40-A867-2BDBEDFC1A2B}" srcOrd="0" destOrd="0" presId="urn:microsoft.com/office/officeart/2005/8/layout/bProcess4"/>
    <dgm:cxn modelId="{9F4237E3-D35E-43B6-B3B7-753D35C5B564}" type="presParOf" srcId="{3C40F5E1-1E0C-4C0F-9722-BF454F7A9E2A}" destId="{855D9775-60E6-4C9F-94C8-19C291765902}" srcOrd="1" destOrd="0" presId="urn:microsoft.com/office/officeart/2005/8/layout/bProcess4"/>
    <dgm:cxn modelId="{693206C6-B306-42B8-989E-BAF5B898DB50}" type="presParOf" srcId="{8CF35977-D627-4F89-86A3-7896AA4CC78C}" destId="{CB6AD156-AC85-4CE8-A95A-1E07C3BFC8F7}" srcOrd="5" destOrd="0" presId="urn:microsoft.com/office/officeart/2005/8/layout/bProcess4"/>
    <dgm:cxn modelId="{2BD3AE4D-7F19-4452-8081-44E74B0B2F22}" type="presParOf" srcId="{8CF35977-D627-4F89-86A3-7896AA4CC78C}" destId="{529A0FE5-B70C-413D-A07B-B0A5AE0447A1}" srcOrd="6" destOrd="0" presId="urn:microsoft.com/office/officeart/2005/8/layout/bProcess4"/>
    <dgm:cxn modelId="{E9297F6D-00C0-40E2-8FD1-4A6F093F7AA6}" type="presParOf" srcId="{529A0FE5-B70C-413D-A07B-B0A5AE0447A1}" destId="{B08092DD-9566-4096-A6F8-7E381FD7C586}" srcOrd="0" destOrd="0" presId="urn:microsoft.com/office/officeart/2005/8/layout/bProcess4"/>
    <dgm:cxn modelId="{784BE07B-366C-4A85-BF56-BF983B2D76BB}" type="presParOf" srcId="{529A0FE5-B70C-413D-A07B-B0A5AE0447A1}" destId="{ACB65BFF-D8BA-4500-8AF2-B3F3EE5A44FC}" srcOrd="1" destOrd="0" presId="urn:microsoft.com/office/officeart/2005/8/layout/bProcess4"/>
    <dgm:cxn modelId="{407EB1C3-3C31-4EF6-97EE-4CA188E5BDDA}" type="presParOf" srcId="{8CF35977-D627-4F89-86A3-7896AA4CC78C}" destId="{9999C5FB-9418-441E-A8E1-4FBC368B4AAB}" srcOrd="7" destOrd="0" presId="urn:microsoft.com/office/officeart/2005/8/layout/bProcess4"/>
    <dgm:cxn modelId="{EBE3E17F-69DE-40C8-B958-AB634468E4EC}" type="presParOf" srcId="{8CF35977-D627-4F89-86A3-7896AA4CC78C}" destId="{CB29DA9E-03A8-4989-9034-2D9BD0F91F55}" srcOrd="8" destOrd="0" presId="urn:microsoft.com/office/officeart/2005/8/layout/bProcess4"/>
    <dgm:cxn modelId="{8F1D3211-299D-4328-ABC9-68217207CB43}" type="presParOf" srcId="{CB29DA9E-03A8-4989-9034-2D9BD0F91F55}" destId="{30ED1E5A-0596-4271-9D42-6DFD05B92074}" srcOrd="0" destOrd="0" presId="urn:microsoft.com/office/officeart/2005/8/layout/bProcess4"/>
    <dgm:cxn modelId="{84FA4D4E-19A5-4568-BF2E-AB4E0EF0DC70}" type="presParOf" srcId="{CB29DA9E-03A8-4989-9034-2D9BD0F91F55}" destId="{E73A1A76-8A9F-47F4-A947-1B810F4FFE9E}" srcOrd="1" destOrd="0" presId="urn:microsoft.com/office/officeart/2005/8/layout/bProcess4"/>
    <dgm:cxn modelId="{2B89C5B9-5299-4689-92AC-A8B350749D58}" type="presParOf" srcId="{8CF35977-D627-4F89-86A3-7896AA4CC78C}" destId="{A40FF212-C415-4A9D-8D6A-C766610109A6}" srcOrd="9" destOrd="0" presId="urn:microsoft.com/office/officeart/2005/8/layout/bProcess4"/>
    <dgm:cxn modelId="{DE49BE90-93F5-4F48-A7DA-C939A0157ED2}" type="presParOf" srcId="{8CF35977-D627-4F89-86A3-7896AA4CC78C}" destId="{CE14274C-1C01-47B2-A4A1-E635CBF52BDA}" srcOrd="10" destOrd="0" presId="urn:microsoft.com/office/officeart/2005/8/layout/bProcess4"/>
    <dgm:cxn modelId="{FB5ACDFF-E26E-4D0A-8DBA-25FBA0704FBD}" type="presParOf" srcId="{CE14274C-1C01-47B2-A4A1-E635CBF52BDA}" destId="{5A03A90D-1C97-4498-B7D2-5BAF7E2F36B0}" srcOrd="0" destOrd="0" presId="urn:microsoft.com/office/officeart/2005/8/layout/bProcess4"/>
    <dgm:cxn modelId="{43EF475B-54BA-4CDA-8748-94474A1543C7}" type="presParOf" srcId="{CE14274C-1C01-47B2-A4A1-E635CBF52BDA}" destId="{3317E16A-EDAB-402B-BDC6-A2CC49CB4C85}" srcOrd="1" destOrd="0" presId="urn:microsoft.com/office/officeart/2005/8/layout/bProcess4"/>
    <dgm:cxn modelId="{FAFDEAA1-860D-4536-B650-A408CA10D942}" type="presParOf" srcId="{8CF35977-D627-4F89-86A3-7896AA4CC78C}" destId="{599FAB8C-E4C2-4A3C-B87C-64FEBCE441F9}" srcOrd="11" destOrd="0" presId="urn:microsoft.com/office/officeart/2005/8/layout/bProcess4"/>
    <dgm:cxn modelId="{F9B0F3E6-824A-44E9-A0F9-2A29CE41B241}" type="presParOf" srcId="{8CF35977-D627-4F89-86A3-7896AA4CC78C}" destId="{76520018-F181-4338-931A-5E0C63626182}" srcOrd="12" destOrd="0" presId="urn:microsoft.com/office/officeart/2005/8/layout/bProcess4"/>
    <dgm:cxn modelId="{D6B0B767-6705-461E-8CF2-6DD5D4E7D4C3}" type="presParOf" srcId="{76520018-F181-4338-931A-5E0C63626182}" destId="{6B1C1A01-6294-45DF-A3B0-368BF2687821}" srcOrd="0" destOrd="0" presId="urn:microsoft.com/office/officeart/2005/8/layout/bProcess4"/>
    <dgm:cxn modelId="{216AC8AB-C1CF-4A95-B1EE-3C87F616EB63}" type="presParOf" srcId="{76520018-F181-4338-931A-5E0C63626182}" destId="{00D1AB28-7564-4F24-A42E-8A842AEC690F}" srcOrd="1" destOrd="0" presId="urn:microsoft.com/office/officeart/2005/8/layout/bProcess4"/>
    <dgm:cxn modelId="{EA503083-8AA9-4B4A-AED1-9FE29A9C55F6}" type="presParOf" srcId="{8CF35977-D627-4F89-86A3-7896AA4CC78C}" destId="{89812B88-8D2E-4D9B-853D-0FD3B89845F1}" srcOrd="13" destOrd="0" presId="urn:microsoft.com/office/officeart/2005/8/layout/bProcess4"/>
    <dgm:cxn modelId="{6DE1A702-22C2-460D-B83B-3096E9A168D2}" type="presParOf" srcId="{8CF35977-D627-4F89-86A3-7896AA4CC78C}" destId="{33F748EC-F02A-4C31-99DF-225E55A37821}" srcOrd="14" destOrd="0" presId="urn:microsoft.com/office/officeart/2005/8/layout/bProcess4"/>
    <dgm:cxn modelId="{32DDED88-E49A-4208-B173-7BFDF5FFF848}" type="presParOf" srcId="{33F748EC-F02A-4C31-99DF-225E55A37821}" destId="{E38BFA89-F887-4645-9111-4644F496CE2E}" srcOrd="0" destOrd="0" presId="urn:microsoft.com/office/officeart/2005/8/layout/bProcess4"/>
    <dgm:cxn modelId="{CB764573-0398-4226-A2F9-4672778059E6}" type="presParOf" srcId="{33F748EC-F02A-4C31-99DF-225E55A37821}" destId="{B9E83EE2-9A34-445C-A230-02BA84520385}" srcOrd="1" destOrd="0" presId="urn:microsoft.com/office/officeart/2005/8/layout/bProcess4"/>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541B7F-B3BD-4916-9049-4E1385475C2B}">
      <dsp:nvSpPr>
        <dsp:cNvPr id="0" name=""/>
        <dsp:cNvSpPr/>
      </dsp:nvSpPr>
      <dsp:spPr>
        <a:xfrm rot="5400000">
          <a:off x="1770710" y="57775"/>
          <a:ext cx="888851" cy="773300"/>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ar-BH" sz="800" b="1" kern="1200" dirty="0">
              <a:solidFill>
                <a:srgbClr val="4A4A4A"/>
              </a:solidFill>
              <a:latin typeface="Graphik Arabic Regular" pitchFamily="2" charset="-78"/>
              <a:cs typeface="Graphik Arabic Regular" pitchFamily="2" charset="-78"/>
            </a:rPr>
            <a:t>خطط الدروس</a:t>
          </a:r>
          <a:endParaRPr lang="en-US" sz="800" b="1" kern="1200" dirty="0">
            <a:solidFill>
              <a:srgbClr val="4A4A4A"/>
            </a:solidFill>
            <a:latin typeface="Graphik Arabic Regular" pitchFamily="2" charset="-78"/>
            <a:cs typeface="Graphik Arabic Regular" pitchFamily="2" charset="-78"/>
          </a:endParaRPr>
        </a:p>
      </dsp:txBody>
      <dsp:txXfrm rot="-5400000">
        <a:off x="1948991" y="138513"/>
        <a:ext cx="532288" cy="611825"/>
      </dsp:txXfrm>
    </dsp:sp>
    <dsp:sp modelId="{2300A9E4-D95F-46B5-A72B-C1EC8DBEE88D}">
      <dsp:nvSpPr>
        <dsp:cNvPr id="0" name=""/>
        <dsp:cNvSpPr/>
      </dsp:nvSpPr>
      <dsp:spPr>
        <a:xfrm>
          <a:off x="2658450" y="179307"/>
          <a:ext cx="991957" cy="533310"/>
        </a:xfrm>
        <a:prstGeom prst="rect">
          <a:avLst/>
        </a:prstGeom>
        <a:noFill/>
        <a:ln>
          <a:noFill/>
        </a:ln>
        <a:effectLst/>
      </dsp:spPr>
      <dsp:style>
        <a:lnRef idx="0">
          <a:scrgbClr r="0" g="0" b="0"/>
        </a:lnRef>
        <a:fillRef idx="0">
          <a:scrgbClr r="0" g="0" b="0"/>
        </a:fillRef>
        <a:effectRef idx="0">
          <a:scrgbClr r="0" g="0" b="0"/>
        </a:effectRef>
        <a:fontRef idx="minor"/>
      </dsp:style>
    </dsp:sp>
    <dsp:sp modelId="{4717E6DC-04C4-4A57-918B-0E06ACD2F7D6}">
      <dsp:nvSpPr>
        <dsp:cNvPr id="0" name=""/>
        <dsp:cNvSpPr/>
      </dsp:nvSpPr>
      <dsp:spPr>
        <a:xfrm rot="5400000">
          <a:off x="935546" y="57775"/>
          <a:ext cx="888851" cy="773300"/>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r>
            <a:rPr lang="ar-BH" sz="800" b="1" kern="1200" dirty="0">
              <a:solidFill>
                <a:srgbClr val="4A4A4A"/>
              </a:solidFill>
              <a:latin typeface="Graphik Arabic Regular" pitchFamily="2" charset="-78"/>
              <a:cs typeface="Graphik Arabic Regular" pitchFamily="2" charset="-78"/>
            </a:rPr>
            <a:t>المواقف التعليمية</a:t>
          </a:r>
          <a:endParaRPr lang="en-US" sz="800" b="1" kern="1200" dirty="0">
            <a:solidFill>
              <a:srgbClr val="4A4A4A"/>
            </a:solidFill>
            <a:latin typeface="Graphik Arabic Regular" pitchFamily="2" charset="-78"/>
            <a:cs typeface="Graphik Arabic Regular" pitchFamily="2" charset="-78"/>
          </a:endParaRPr>
        </a:p>
      </dsp:txBody>
      <dsp:txXfrm rot="-5400000">
        <a:off x="1113827" y="138513"/>
        <a:ext cx="532288" cy="611825"/>
      </dsp:txXfrm>
    </dsp:sp>
    <dsp:sp modelId="{15652BA1-E2F6-4C57-B197-E67740DDD355}">
      <dsp:nvSpPr>
        <dsp:cNvPr id="0" name=""/>
        <dsp:cNvSpPr/>
      </dsp:nvSpPr>
      <dsp:spPr>
        <a:xfrm rot="5400000">
          <a:off x="1351528" y="777940"/>
          <a:ext cx="888851" cy="773300"/>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ar-BH" sz="800" b="1" kern="1200" dirty="0">
              <a:solidFill>
                <a:srgbClr val="4A4A4A"/>
              </a:solidFill>
              <a:latin typeface="Graphik Arabic Regular" pitchFamily="2" charset="-78"/>
              <a:cs typeface="Graphik Arabic Regular" pitchFamily="2" charset="-78"/>
            </a:rPr>
            <a:t>الموارد التعليمية والتكنولوجية</a:t>
          </a:r>
          <a:endParaRPr lang="en-US" sz="800" b="1" kern="1200" dirty="0">
            <a:solidFill>
              <a:srgbClr val="4A4A4A"/>
            </a:solidFill>
            <a:latin typeface="Graphik Arabic Regular" pitchFamily="2" charset="-78"/>
            <a:cs typeface="Graphik Arabic Regular" pitchFamily="2" charset="-78"/>
          </a:endParaRPr>
        </a:p>
      </dsp:txBody>
      <dsp:txXfrm rot="-5400000">
        <a:off x="1529809" y="858678"/>
        <a:ext cx="532288" cy="611825"/>
      </dsp:txXfrm>
    </dsp:sp>
    <dsp:sp modelId="{F32B7338-E78F-4112-842A-D8A74EF8E9CC}">
      <dsp:nvSpPr>
        <dsp:cNvPr id="0" name=""/>
        <dsp:cNvSpPr/>
      </dsp:nvSpPr>
      <dsp:spPr>
        <a:xfrm>
          <a:off x="450544" y="933764"/>
          <a:ext cx="959959" cy="533310"/>
        </a:xfrm>
        <a:prstGeom prst="rect">
          <a:avLst/>
        </a:prstGeom>
        <a:noFill/>
        <a:ln>
          <a:noFill/>
        </a:ln>
        <a:effectLst/>
      </dsp:spPr>
      <dsp:style>
        <a:lnRef idx="0">
          <a:scrgbClr r="0" g="0" b="0"/>
        </a:lnRef>
        <a:fillRef idx="0">
          <a:scrgbClr r="0" g="0" b="0"/>
        </a:fillRef>
        <a:effectRef idx="0">
          <a:scrgbClr r="0" g="0" b="0"/>
        </a:effectRef>
        <a:fontRef idx="minor"/>
      </dsp:style>
    </dsp:sp>
    <dsp:sp modelId="{D33D468C-C3A6-4897-86B9-716E671A4C37}">
      <dsp:nvSpPr>
        <dsp:cNvPr id="0" name=""/>
        <dsp:cNvSpPr/>
      </dsp:nvSpPr>
      <dsp:spPr>
        <a:xfrm rot="5400000">
          <a:off x="2219891" y="813769"/>
          <a:ext cx="888851" cy="773300"/>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ar-BH" sz="800" b="1" kern="1200" dirty="0">
              <a:solidFill>
                <a:srgbClr val="4A4A4A"/>
              </a:solidFill>
              <a:latin typeface="Graphik Arabic Regular" pitchFamily="2" charset="-78"/>
              <a:cs typeface="Graphik Arabic Regular" pitchFamily="2" charset="-78"/>
            </a:rPr>
            <a:t>الإدارة الصفية</a:t>
          </a:r>
          <a:endParaRPr lang="en-US" sz="800" b="1" kern="1200" dirty="0">
            <a:solidFill>
              <a:srgbClr val="4A4A4A"/>
            </a:solidFill>
            <a:latin typeface="Graphik Arabic Regular" pitchFamily="2" charset="-78"/>
            <a:cs typeface="Graphik Arabic Regular" pitchFamily="2" charset="-78"/>
          </a:endParaRPr>
        </a:p>
      </dsp:txBody>
      <dsp:txXfrm rot="-5400000">
        <a:off x="2398172" y="894507"/>
        <a:ext cx="532288" cy="611825"/>
      </dsp:txXfrm>
    </dsp:sp>
    <dsp:sp modelId="{57EB1E77-5A24-4F12-997D-3E37C8063B81}">
      <dsp:nvSpPr>
        <dsp:cNvPr id="0" name=""/>
        <dsp:cNvSpPr/>
      </dsp:nvSpPr>
      <dsp:spPr>
        <a:xfrm rot="5400000">
          <a:off x="1803908" y="1568226"/>
          <a:ext cx="888851" cy="773300"/>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ar-BH" sz="800" b="1" kern="1200" dirty="0">
              <a:solidFill>
                <a:srgbClr val="4A4A4A"/>
              </a:solidFill>
              <a:latin typeface="Graphik Arabic Regular" pitchFamily="2" charset="-78"/>
              <a:cs typeface="Graphik Arabic Regular" pitchFamily="2" charset="-78"/>
            </a:rPr>
            <a:t>أعمال الطلبة</a:t>
          </a:r>
          <a:endParaRPr lang="en-US" sz="800" b="1" kern="1200" dirty="0">
            <a:solidFill>
              <a:srgbClr val="4A4A4A"/>
            </a:solidFill>
            <a:latin typeface="Graphik Arabic Regular" pitchFamily="2" charset="-78"/>
            <a:cs typeface="Graphik Arabic Regular" pitchFamily="2" charset="-78"/>
          </a:endParaRPr>
        </a:p>
      </dsp:txBody>
      <dsp:txXfrm rot="-5400000">
        <a:off x="1982189" y="1648964"/>
        <a:ext cx="532288" cy="611825"/>
      </dsp:txXfrm>
    </dsp:sp>
    <dsp:sp modelId="{DFD48149-ECE9-4D6B-BEBA-6D2E9D86CB48}">
      <dsp:nvSpPr>
        <dsp:cNvPr id="0" name=""/>
        <dsp:cNvSpPr/>
      </dsp:nvSpPr>
      <dsp:spPr>
        <a:xfrm>
          <a:off x="2658450" y="1688221"/>
          <a:ext cx="991957" cy="533310"/>
        </a:xfrm>
        <a:prstGeom prst="rect">
          <a:avLst/>
        </a:prstGeom>
        <a:noFill/>
        <a:ln>
          <a:noFill/>
        </a:ln>
        <a:effectLst/>
      </dsp:spPr>
      <dsp:style>
        <a:lnRef idx="0">
          <a:scrgbClr r="0" g="0" b="0"/>
        </a:lnRef>
        <a:fillRef idx="0">
          <a:scrgbClr r="0" g="0" b="0"/>
        </a:fillRef>
        <a:effectRef idx="0">
          <a:scrgbClr r="0" g="0" b="0"/>
        </a:effectRef>
        <a:fontRef idx="minor"/>
      </dsp:style>
    </dsp:sp>
    <dsp:sp modelId="{52F93CC1-4247-483A-834D-3F9DFB931471}">
      <dsp:nvSpPr>
        <dsp:cNvPr id="0" name=""/>
        <dsp:cNvSpPr/>
      </dsp:nvSpPr>
      <dsp:spPr>
        <a:xfrm rot="5400000">
          <a:off x="968744" y="1568226"/>
          <a:ext cx="888851" cy="773300"/>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ar-BH" sz="800" b="1" kern="1200" dirty="0">
              <a:solidFill>
                <a:srgbClr val="4A4A4A"/>
              </a:solidFill>
              <a:latin typeface="Graphik Arabic Regular" pitchFamily="2" charset="-78"/>
              <a:cs typeface="Graphik Arabic Regular" pitchFamily="2" charset="-78"/>
            </a:rPr>
            <a:t>سياسة التقويم</a:t>
          </a:r>
          <a:endParaRPr lang="en-US" sz="800" b="1" kern="1200" dirty="0">
            <a:solidFill>
              <a:srgbClr val="4A4A4A"/>
            </a:solidFill>
            <a:latin typeface="Graphik Arabic Regular" pitchFamily="2" charset="-78"/>
            <a:cs typeface="Graphik Arabic Regular" pitchFamily="2" charset="-78"/>
          </a:endParaRPr>
        </a:p>
      </dsp:txBody>
      <dsp:txXfrm rot="-5400000">
        <a:off x="1147025" y="1648964"/>
        <a:ext cx="532288" cy="611825"/>
      </dsp:txXfrm>
    </dsp:sp>
    <dsp:sp modelId="{702E5999-34C0-407F-83D6-885A2EB6118D}">
      <dsp:nvSpPr>
        <dsp:cNvPr id="0" name=""/>
        <dsp:cNvSpPr/>
      </dsp:nvSpPr>
      <dsp:spPr>
        <a:xfrm rot="5400000">
          <a:off x="1384726" y="2322683"/>
          <a:ext cx="888851" cy="773300"/>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ar-BH" sz="800" b="1" kern="1200" dirty="0">
              <a:solidFill>
                <a:srgbClr val="4A4A4A"/>
              </a:solidFill>
              <a:latin typeface="Graphik Arabic Regular" pitchFamily="2" charset="-78"/>
              <a:cs typeface="Graphik Arabic Regular" pitchFamily="2" charset="-78"/>
            </a:rPr>
            <a:t>بناء التقويم</a:t>
          </a:r>
          <a:endParaRPr lang="en-US" sz="800" b="1" kern="1200" dirty="0">
            <a:solidFill>
              <a:srgbClr val="4A4A4A"/>
            </a:solidFill>
            <a:latin typeface="Graphik Arabic Regular" pitchFamily="2" charset="-78"/>
            <a:cs typeface="Graphik Arabic Regular" pitchFamily="2" charset="-78"/>
          </a:endParaRPr>
        </a:p>
      </dsp:txBody>
      <dsp:txXfrm rot="-5400000">
        <a:off x="1563007" y="2403421"/>
        <a:ext cx="532288" cy="611825"/>
      </dsp:txXfrm>
    </dsp:sp>
    <dsp:sp modelId="{CC52E43F-B056-4A41-8539-292AB3DB3A02}">
      <dsp:nvSpPr>
        <dsp:cNvPr id="0" name=""/>
        <dsp:cNvSpPr/>
      </dsp:nvSpPr>
      <dsp:spPr>
        <a:xfrm>
          <a:off x="450544" y="2442678"/>
          <a:ext cx="959959" cy="533310"/>
        </a:xfrm>
        <a:prstGeom prst="rect">
          <a:avLst/>
        </a:prstGeom>
        <a:noFill/>
        <a:ln>
          <a:noFill/>
        </a:ln>
        <a:effectLst/>
      </dsp:spPr>
      <dsp:style>
        <a:lnRef idx="0">
          <a:scrgbClr r="0" g="0" b="0"/>
        </a:lnRef>
        <a:fillRef idx="0">
          <a:scrgbClr r="0" g="0" b="0"/>
        </a:fillRef>
        <a:effectRef idx="0">
          <a:scrgbClr r="0" g="0" b="0"/>
        </a:effectRef>
        <a:fontRef idx="minor"/>
      </dsp:style>
    </dsp:sp>
    <dsp:sp modelId="{577702C9-EA7B-4EF2-9625-063DF61576F7}">
      <dsp:nvSpPr>
        <dsp:cNvPr id="0" name=""/>
        <dsp:cNvSpPr/>
      </dsp:nvSpPr>
      <dsp:spPr>
        <a:xfrm rot="5400000">
          <a:off x="2219891" y="2322683"/>
          <a:ext cx="888851" cy="773300"/>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r>
            <a:rPr lang="ar-BH" sz="800" b="1" kern="1200" dirty="0">
              <a:solidFill>
                <a:srgbClr val="4A4A4A"/>
              </a:solidFill>
              <a:latin typeface="Graphik Arabic Regular" pitchFamily="2" charset="-78"/>
              <a:cs typeface="Graphik Arabic Regular" pitchFamily="2" charset="-78"/>
            </a:rPr>
            <a:t>التغذية الراجعة للطلبة</a:t>
          </a:r>
          <a:endParaRPr lang="en-US" sz="800" b="1" kern="1200" dirty="0">
            <a:solidFill>
              <a:srgbClr val="4A4A4A"/>
            </a:solidFill>
            <a:latin typeface="Graphik Arabic Regular" pitchFamily="2" charset="-78"/>
            <a:cs typeface="Graphik Arabic Regular" pitchFamily="2" charset="-78"/>
          </a:endParaRPr>
        </a:p>
      </dsp:txBody>
      <dsp:txXfrm rot="-5400000">
        <a:off x="2398172" y="2403421"/>
        <a:ext cx="532288" cy="611825"/>
      </dsp:txXfrm>
    </dsp:sp>
    <dsp:sp modelId="{1E774379-2615-46EE-A396-5BB4B188E04C}">
      <dsp:nvSpPr>
        <dsp:cNvPr id="0" name=""/>
        <dsp:cNvSpPr/>
      </dsp:nvSpPr>
      <dsp:spPr>
        <a:xfrm rot="5400000">
          <a:off x="1803908" y="3077140"/>
          <a:ext cx="888851" cy="773300"/>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ar-BH" sz="800" b="1" kern="1200" dirty="0">
              <a:solidFill>
                <a:srgbClr val="4A4A4A"/>
              </a:solidFill>
              <a:latin typeface="Graphik Arabic Regular" pitchFamily="2" charset="-78"/>
              <a:cs typeface="Graphik Arabic Regular" pitchFamily="2" charset="-78"/>
            </a:rPr>
            <a:t>مشاركة الطلبة</a:t>
          </a:r>
          <a:endParaRPr lang="en-US" sz="800" b="1" kern="1200" dirty="0">
            <a:solidFill>
              <a:srgbClr val="4A4A4A"/>
            </a:solidFill>
            <a:latin typeface="Graphik Arabic Regular" pitchFamily="2" charset="-78"/>
            <a:cs typeface="Graphik Arabic Regular" pitchFamily="2" charset="-78"/>
          </a:endParaRPr>
        </a:p>
      </dsp:txBody>
      <dsp:txXfrm rot="-5400000">
        <a:off x="1982189" y="3157878"/>
        <a:ext cx="532288" cy="611825"/>
      </dsp:txXfrm>
    </dsp:sp>
    <dsp:sp modelId="{7BA036A1-ECF3-4FA6-A351-0C7C3BD9F29A}">
      <dsp:nvSpPr>
        <dsp:cNvPr id="0" name=""/>
        <dsp:cNvSpPr/>
      </dsp:nvSpPr>
      <dsp:spPr>
        <a:xfrm>
          <a:off x="2658450" y="3197134"/>
          <a:ext cx="991957" cy="533310"/>
        </a:xfrm>
        <a:prstGeom prst="rect">
          <a:avLst/>
        </a:prstGeom>
        <a:noFill/>
        <a:ln>
          <a:noFill/>
        </a:ln>
        <a:effectLst/>
      </dsp:spPr>
      <dsp:style>
        <a:lnRef idx="0">
          <a:scrgbClr r="0" g="0" b="0"/>
        </a:lnRef>
        <a:fillRef idx="0">
          <a:scrgbClr r="0" g="0" b="0"/>
        </a:fillRef>
        <a:effectRef idx="0">
          <a:scrgbClr r="0" g="0" b="0"/>
        </a:effectRef>
        <a:fontRef idx="minor"/>
      </dsp:style>
    </dsp:sp>
    <dsp:sp modelId="{17E9FA83-8F74-44E4-94A3-785E4B700B6A}">
      <dsp:nvSpPr>
        <dsp:cNvPr id="0" name=""/>
        <dsp:cNvSpPr/>
      </dsp:nvSpPr>
      <dsp:spPr>
        <a:xfrm rot="5400000">
          <a:off x="968744" y="3077140"/>
          <a:ext cx="888851" cy="773300"/>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r>
            <a:rPr lang="ar-BH" sz="800" b="1" kern="1200" dirty="0">
              <a:solidFill>
                <a:srgbClr val="4A4A4A"/>
              </a:solidFill>
              <a:latin typeface="Graphik Arabic Regular" pitchFamily="2" charset="-78"/>
              <a:cs typeface="Graphik Arabic Regular" pitchFamily="2" charset="-78"/>
            </a:rPr>
            <a:t>المقابلات</a:t>
          </a:r>
          <a:endParaRPr lang="en-US" sz="800" b="1" kern="1200" dirty="0">
            <a:solidFill>
              <a:srgbClr val="4A4A4A"/>
            </a:solidFill>
            <a:latin typeface="Graphik Arabic Regular" pitchFamily="2" charset="-78"/>
            <a:cs typeface="Graphik Arabic Regular" pitchFamily="2" charset="-78"/>
          </a:endParaRPr>
        </a:p>
      </dsp:txBody>
      <dsp:txXfrm rot="-5400000">
        <a:off x="1147025" y="3157878"/>
        <a:ext cx="532288" cy="611825"/>
      </dsp:txXfrm>
    </dsp:sp>
    <dsp:sp modelId="{7D1D47DF-58FA-4E5F-9E8B-07EA871ED3DD}">
      <dsp:nvSpPr>
        <dsp:cNvPr id="0" name=""/>
        <dsp:cNvSpPr/>
      </dsp:nvSpPr>
      <dsp:spPr>
        <a:xfrm rot="5400000">
          <a:off x="1384726" y="3831596"/>
          <a:ext cx="888851" cy="773300"/>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ar-BH" sz="800" b="1" kern="1200" dirty="0">
              <a:solidFill>
                <a:srgbClr val="4A4A4A"/>
              </a:solidFill>
              <a:latin typeface="Graphik Arabic Regular" pitchFamily="2" charset="-78"/>
              <a:cs typeface="Graphik Arabic Regular" pitchFamily="2" charset="-78"/>
            </a:rPr>
            <a:t>استطلاع الرأي</a:t>
          </a:r>
          <a:endParaRPr lang="en-US" sz="800" b="1" kern="1200" dirty="0">
            <a:solidFill>
              <a:srgbClr val="4A4A4A"/>
            </a:solidFill>
            <a:latin typeface="Graphik Arabic Regular" pitchFamily="2" charset="-78"/>
            <a:cs typeface="Graphik Arabic Regular" pitchFamily="2" charset="-78"/>
          </a:endParaRPr>
        </a:p>
      </dsp:txBody>
      <dsp:txXfrm rot="-5400000">
        <a:off x="1563007" y="3912334"/>
        <a:ext cx="532288" cy="611825"/>
      </dsp:txXfrm>
    </dsp:sp>
    <dsp:sp modelId="{4C40A43C-5B91-462D-8DA7-D57D5609C6C1}">
      <dsp:nvSpPr>
        <dsp:cNvPr id="0" name=""/>
        <dsp:cNvSpPr/>
      </dsp:nvSpPr>
      <dsp:spPr>
        <a:xfrm>
          <a:off x="450544" y="3951591"/>
          <a:ext cx="959959" cy="533310"/>
        </a:xfrm>
        <a:prstGeom prst="rect">
          <a:avLst/>
        </a:prstGeom>
        <a:noFill/>
        <a:ln>
          <a:noFill/>
        </a:ln>
        <a:effectLst/>
      </dsp:spPr>
      <dsp:style>
        <a:lnRef idx="0">
          <a:scrgbClr r="0" g="0" b="0"/>
        </a:lnRef>
        <a:fillRef idx="0">
          <a:scrgbClr r="0" g="0" b="0"/>
        </a:fillRef>
        <a:effectRef idx="0">
          <a:scrgbClr r="0" g="0" b="0"/>
        </a:effectRef>
        <a:fontRef idx="minor"/>
      </dsp:style>
    </dsp:sp>
    <dsp:sp modelId="{5354AF0F-A548-4C9C-B902-02EBB19068B2}">
      <dsp:nvSpPr>
        <dsp:cNvPr id="0" name=""/>
        <dsp:cNvSpPr/>
      </dsp:nvSpPr>
      <dsp:spPr>
        <a:xfrm rot="5400000">
          <a:off x="2219891" y="3831596"/>
          <a:ext cx="888851" cy="773300"/>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ar-BH" sz="800" b="1" kern="1200" dirty="0">
              <a:solidFill>
                <a:srgbClr val="4A4A4A"/>
              </a:solidFill>
              <a:latin typeface="Graphik Arabic Regular" pitchFamily="2" charset="-78"/>
              <a:cs typeface="Graphik Arabic Regular" pitchFamily="2" charset="-78"/>
            </a:rPr>
            <a:t>فاعلية برامج الدعم الأكاديمي</a:t>
          </a:r>
          <a:endParaRPr lang="en-US" sz="800" b="1" kern="1200" dirty="0">
            <a:solidFill>
              <a:srgbClr val="4A4A4A"/>
            </a:solidFill>
            <a:latin typeface="Graphik Arabic Regular" pitchFamily="2" charset="-78"/>
            <a:cs typeface="Graphik Arabic Regular" pitchFamily="2" charset="-78"/>
          </a:endParaRPr>
        </a:p>
      </dsp:txBody>
      <dsp:txXfrm rot="-5400000">
        <a:off x="2398172" y="3912334"/>
        <a:ext cx="532288" cy="611825"/>
      </dsp:txXfrm>
    </dsp:sp>
    <dsp:sp modelId="{4AEF023A-B10B-48AE-B0E1-26A0E280CA16}">
      <dsp:nvSpPr>
        <dsp:cNvPr id="0" name=""/>
        <dsp:cNvSpPr/>
      </dsp:nvSpPr>
      <dsp:spPr>
        <a:xfrm rot="5400000">
          <a:off x="1803908" y="4586053"/>
          <a:ext cx="888851" cy="773300"/>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ar-BH" sz="800" b="1" kern="1200" dirty="0">
              <a:solidFill>
                <a:srgbClr val="4A4A4A"/>
              </a:solidFill>
              <a:latin typeface="Graphik Arabic Regular" pitchFamily="2" charset="-78"/>
              <a:cs typeface="Graphik Arabic Regular" pitchFamily="2" charset="-78"/>
            </a:rPr>
            <a:t>السجلات المدرسية</a:t>
          </a:r>
          <a:endParaRPr lang="en-US" sz="800" b="1" kern="1200" dirty="0">
            <a:solidFill>
              <a:srgbClr val="4A4A4A"/>
            </a:solidFill>
            <a:latin typeface="Graphik Arabic Regular" pitchFamily="2" charset="-78"/>
            <a:cs typeface="Graphik Arabic Regular" pitchFamily="2" charset="-78"/>
          </a:endParaRPr>
        </a:p>
      </dsp:txBody>
      <dsp:txXfrm rot="-5400000">
        <a:off x="1982189" y="4666791"/>
        <a:ext cx="532288" cy="611825"/>
      </dsp:txXfrm>
    </dsp:sp>
    <dsp:sp modelId="{BD267F36-DB31-4354-9C54-EB0B1FA85B2E}">
      <dsp:nvSpPr>
        <dsp:cNvPr id="0" name=""/>
        <dsp:cNvSpPr/>
      </dsp:nvSpPr>
      <dsp:spPr>
        <a:xfrm>
          <a:off x="2658450" y="4706048"/>
          <a:ext cx="991957" cy="533310"/>
        </a:xfrm>
        <a:prstGeom prst="rect">
          <a:avLst/>
        </a:prstGeom>
        <a:noFill/>
        <a:ln>
          <a:noFill/>
        </a:ln>
        <a:effectLst/>
      </dsp:spPr>
      <dsp:style>
        <a:lnRef idx="0">
          <a:scrgbClr r="0" g="0" b="0"/>
        </a:lnRef>
        <a:fillRef idx="0">
          <a:scrgbClr r="0" g="0" b="0"/>
        </a:fillRef>
        <a:effectRef idx="0">
          <a:scrgbClr r="0" g="0" b="0"/>
        </a:effectRef>
        <a:fontRef idx="minor"/>
      </dsp:style>
    </dsp:sp>
    <dsp:sp modelId="{D368FB60-815B-40A5-9C13-741C496B0C68}">
      <dsp:nvSpPr>
        <dsp:cNvPr id="0" name=""/>
        <dsp:cNvSpPr/>
      </dsp:nvSpPr>
      <dsp:spPr>
        <a:xfrm rot="5400000">
          <a:off x="968744" y="4586053"/>
          <a:ext cx="888851" cy="773300"/>
        </a:xfrm>
        <a:prstGeom prst="hexagon">
          <a:avLst>
            <a:gd name="adj" fmla="val 25000"/>
            <a:gd name="vf" fmla="val 115470"/>
          </a:avLst>
        </a:prstGeom>
        <a:no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b="1" kern="1200" dirty="0">
            <a:solidFill>
              <a:srgbClr val="4A4A4A"/>
            </a:solidFill>
            <a:latin typeface="Graphik Arabic Regular" pitchFamily="2" charset="-78"/>
            <a:cs typeface="Graphik Arabic Regular" pitchFamily="2" charset="-78"/>
          </a:endParaRPr>
        </a:p>
      </dsp:txBody>
      <dsp:txXfrm rot="-5400000">
        <a:off x="1147025" y="4666791"/>
        <a:ext cx="532288" cy="6118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346592-34A1-4212-9B3A-A738ACC8DEC1}">
      <dsp:nvSpPr>
        <dsp:cNvPr id="0" name=""/>
        <dsp:cNvSpPr/>
      </dsp:nvSpPr>
      <dsp:spPr>
        <a:xfrm rot="5400000">
          <a:off x="3369632" y="126325"/>
          <a:ext cx="1905548" cy="1657826"/>
        </a:xfrm>
        <a:prstGeom prst="hexagon">
          <a:avLst>
            <a:gd name="adj" fmla="val 25000"/>
            <a:gd name="vf" fmla="val 115470"/>
          </a:avLst>
        </a:prstGeom>
        <a:solidFill>
          <a:srgbClr val="1C4679"/>
        </a:solid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endParaRPr lang="en-US" sz="1800" b="1" kern="1200" dirty="0">
            <a:latin typeface="Sakkal Majalla" panose="02000000000000000000" pitchFamily="2" charset="-78"/>
            <a:cs typeface="Sakkal Majalla" panose="02000000000000000000" pitchFamily="2" charset="-78"/>
          </a:endParaRPr>
        </a:p>
      </dsp:txBody>
      <dsp:txXfrm rot="-5400000">
        <a:off x="3751837" y="299412"/>
        <a:ext cx="1141138" cy="1311652"/>
      </dsp:txXfrm>
    </dsp:sp>
    <dsp:sp modelId="{06DD5461-3B79-4802-8506-C0C6BC7EF3C8}">
      <dsp:nvSpPr>
        <dsp:cNvPr id="0" name=""/>
        <dsp:cNvSpPr/>
      </dsp:nvSpPr>
      <dsp:spPr>
        <a:xfrm>
          <a:off x="5201626" y="383574"/>
          <a:ext cx="2126591" cy="1143328"/>
        </a:xfrm>
        <a:prstGeom prst="rect">
          <a:avLst/>
        </a:prstGeom>
        <a:noFill/>
        <a:ln>
          <a:noFill/>
        </a:ln>
        <a:effectLst/>
      </dsp:spPr>
      <dsp:style>
        <a:lnRef idx="0">
          <a:scrgbClr r="0" g="0" b="0"/>
        </a:lnRef>
        <a:fillRef idx="0">
          <a:scrgbClr r="0" g="0" b="0"/>
        </a:fillRef>
        <a:effectRef idx="0">
          <a:scrgbClr r="0" g="0" b="0"/>
        </a:effectRef>
        <a:fontRef idx="minor"/>
      </dsp:style>
    </dsp:sp>
    <dsp:sp modelId="{1AAE3693-0EF8-49FC-8E72-883D9628AEB8}">
      <dsp:nvSpPr>
        <dsp:cNvPr id="0" name=""/>
        <dsp:cNvSpPr/>
      </dsp:nvSpPr>
      <dsp:spPr>
        <a:xfrm rot="5400000">
          <a:off x="1579179" y="126325"/>
          <a:ext cx="1905548" cy="1657826"/>
        </a:xfrm>
        <a:prstGeom prst="hexagon">
          <a:avLst>
            <a:gd name="adj" fmla="val 25000"/>
            <a:gd name="vf" fmla="val 115470"/>
          </a:avLst>
        </a:prstGeom>
        <a:solidFill>
          <a:srgbClr val="1C4679"/>
        </a:solid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latin typeface="Sakkal Majalla" panose="02000000000000000000" pitchFamily="2" charset="-78"/>
            <a:cs typeface="Sakkal Majalla" panose="02000000000000000000" pitchFamily="2" charset="-78"/>
          </a:endParaRPr>
        </a:p>
      </dsp:txBody>
      <dsp:txXfrm rot="-5400000">
        <a:off x="1961384" y="299412"/>
        <a:ext cx="1141138" cy="1311652"/>
      </dsp:txXfrm>
    </dsp:sp>
    <dsp:sp modelId="{021143B8-C5ED-47D4-96D5-DD5BBE71478F}">
      <dsp:nvSpPr>
        <dsp:cNvPr id="0" name=""/>
        <dsp:cNvSpPr/>
      </dsp:nvSpPr>
      <dsp:spPr>
        <a:xfrm rot="5400000">
          <a:off x="2470975" y="1743755"/>
          <a:ext cx="1905548" cy="1657826"/>
        </a:xfrm>
        <a:prstGeom prst="hexagon">
          <a:avLst>
            <a:gd name="adj" fmla="val 25000"/>
            <a:gd name="vf" fmla="val 115470"/>
          </a:avLst>
        </a:prstGeom>
        <a:solidFill>
          <a:srgbClr val="1C4679"/>
        </a:solid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ctr" defTabSz="2400300">
            <a:lnSpc>
              <a:spcPct val="90000"/>
            </a:lnSpc>
            <a:spcBef>
              <a:spcPct val="0"/>
            </a:spcBef>
            <a:spcAft>
              <a:spcPct val="35000"/>
            </a:spcAft>
            <a:buNone/>
          </a:pPr>
          <a:endParaRPr lang="en-US" sz="5400" kern="1200" dirty="0">
            <a:latin typeface="Sakkal Majalla" panose="02000000000000000000" pitchFamily="2" charset="-78"/>
            <a:cs typeface="Sakkal Majalla" panose="02000000000000000000" pitchFamily="2" charset="-78"/>
          </a:endParaRPr>
        </a:p>
      </dsp:txBody>
      <dsp:txXfrm rot="-5400000">
        <a:off x="2853180" y="1916842"/>
        <a:ext cx="1141138" cy="1311652"/>
      </dsp:txXfrm>
    </dsp:sp>
    <dsp:sp modelId="{B96CC286-63EF-40DD-B41B-6494640EB335}">
      <dsp:nvSpPr>
        <dsp:cNvPr id="0" name=""/>
        <dsp:cNvSpPr/>
      </dsp:nvSpPr>
      <dsp:spPr>
        <a:xfrm>
          <a:off x="838292" y="2001004"/>
          <a:ext cx="2057992" cy="11433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ar-BH" sz="2800" b="1" kern="1200" dirty="0">
              <a:solidFill>
                <a:srgbClr val="4A4A4A"/>
              </a:solidFill>
              <a:latin typeface="Graphik Arabic Regular" pitchFamily="2" charset="-78"/>
              <a:cs typeface="Graphik Arabic Regular" pitchFamily="2" charset="-78"/>
            </a:rPr>
            <a:t>افعل</a:t>
          </a:r>
          <a:endParaRPr lang="en-US" sz="2800" b="1" kern="1200" dirty="0">
            <a:solidFill>
              <a:srgbClr val="4A4A4A"/>
            </a:solidFill>
            <a:latin typeface="Graphik Arabic Regular" pitchFamily="2" charset="-78"/>
            <a:cs typeface="Graphik Arabic Regular" pitchFamily="2" charset="-78"/>
          </a:endParaRPr>
        </a:p>
      </dsp:txBody>
      <dsp:txXfrm>
        <a:off x="838292" y="2001004"/>
        <a:ext cx="2057992" cy="1143328"/>
      </dsp:txXfrm>
    </dsp:sp>
    <dsp:sp modelId="{0A05C7DD-E1DA-48A1-9F9B-8A6184B1EF3B}">
      <dsp:nvSpPr>
        <dsp:cNvPr id="0" name=""/>
        <dsp:cNvSpPr/>
      </dsp:nvSpPr>
      <dsp:spPr>
        <a:xfrm rot="5400000">
          <a:off x="4261429" y="1743755"/>
          <a:ext cx="1905548" cy="1657826"/>
        </a:xfrm>
        <a:prstGeom prst="hexagon">
          <a:avLst>
            <a:gd name="adj" fmla="val 25000"/>
            <a:gd name="vf" fmla="val 115470"/>
          </a:avLst>
        </a:prstGeom>
        <a:solidFill>
          <a:srgbClr val="1C4679"/>
        </a:solid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latin typeface="Sakkal Majalla" panose="02000000000000000000" pitchFamily="2" charset="-78"/>
            <a:cs typeface="Sakkal Majalla" panose="02000000000000000000" pitchFamily="2" charset="-78"/>
          </a:endParaRPr>
        </a:p>
      </dsp:txBody>
      <dsp:txXfrm rot="-5400000">
        <a:off x="4643634" y="1916842"/>
        <a:ext cx="1141138" cy="1311652"/>
      </dsp:txXfrm>
    </dsp:sp>
    <dsp:sp modelId="{D1EC6BCA-13CC-4F0F-B571-01EB5C32C218}">
      <dsp:nvSpPr>
        <dsp:cNvPr id="0" name=""/>
        <dsp:cNvSpPr/>
      </dsp:nvSpPr>
      <dsp:spPr>
        <a:xfrm rot="5400000">
          <a:off x="3369632" y="3361184"/>
          <a:ext cx="1905548" cy="1657826"/>
        </a:xfrm>
        <a:prstGeom prst="hexagon">
          <a:avLst>
            <a:gd name="adj" fmla="val 25000"/>
            <a:gd name="vf" fmla="val 115470"/>
          </a:avLst>
        </a:prstGeom>
        <a:solidFill>
          <a:srgbClr val="1C4679"/>
        </a:solid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ctr" defTabSz="2400300">
            <a:lnSpc>
              <a:spcPct val="90000"/>
            </a:lnSpc>
            <a:spcBef>
              <a:spcPct val="0"/>
            </a:spcBef>
            <a:spcAft>
              <a:spcPct val="35000"/>
            </a:spcAft>
            <a:buNone/>
          </a:pPr>
          <a:endParaRPr lang="en-US" sz="5400" kern="1200" dirty="0">
            <a:latin typeface="Sakkal Majalla" panose="02000000000000000000" pitchFamily="2" charset="-78"/>
            <a:cs typeface="Sakkal Majalla" panose="02000000000000000000" pitchFamily="2" charset="-78"/>
          </a:endParaRPr>
        </a:p>
      </dsp:txBody>
      <dsp:txXfrm rot="-5400000">
        <a:off x="3751837" y="3534271"/>
        <a:ext cx="1141138" cy="1311652"/>
      </dsp:txXfrm>
    </dsp:sp>
    <dsp:sp modelId="{B238AE38-A0F9-468E-AADA-2D57D7481FF0}">
      <dsp:nvSpPr>
        <dsp:cNvPr id="0" name=""/>
        <dsp:cNvSpPr/>
      </dsp:nvSpPr>
      <dsp:spPr>
        <a:xfrm>
          <a:off x="5201626" y="3618433"/>
          <a:ext cx="2126591" cy="1143328"/>
        </a:xfrm>
        <a:prstGeom prst="rect">
          <a:avLst/>
        </a:prstGeom>
        <a:noFill/>
        <a:ln>
          <a:noFill/>
        </a:ln>
        <a:effectLst/>
      </dsp:spPr>
      <dsp:style>
        <a:lnRef idx="0">
          <a:scrgbClr r="0" g="0" b="0"/>
        </a:lnRef>
        <a:fillRef idx="0">
          <a:scrgbClr r="0" g="0" b="0"/>
        </a:fillRef>
        <a:effectRef idx="0">
          <a:scrgbClr r="0" g="0" b="0"/>
        </a:effectRef>
        <a:fontRef idx="minor"/>
      </dsp:style>
    </dsp:sp>
    <dsp:sp modelId="{63D9508F-0125-4644-8887-FC396ADA6E5C}">
      <dsp:nvSpPr>
        <dsp:cNvPr id="0" name=""/>
        <dsp:cNvSpPr/>
      </dsp:nvSpPr>
      <dsp:spPr>
        <a:xfrm rot="5400000">
          <a:off x="1579179" y="3361184"/>
          <a:ext cx="1905548" cy="1657826"/>
        </a:xfrm>
        <a:prstGeom prst="hexagon">
          <a:avLst>
            <a:gd name="adj" fmla="val 25000"/>
            <a:gd name="vf" fmla="val 115470"/>
          </a:avLst>
        </a:prstGeom>
        <a:solidFill>
          <a:srgbClr val="1C4679"/>
        </a:solid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latin typeface="Sakkal Majalla" panose="02000000000000000000" pitchFamily="2" charset="-78"/>
            <a:cs typeface="Sakkal Majalla" panose="02000000000000000000" pitchFamily="2" charset="-78"/>
          </a:endParaRPr>
        </a:p>
      </dsp:txBody>
      <dsp:txXfrm rot="-5400000">
        <a:off x="1961384" y="3534271"/>
        <a:ext cx="1141138" cy="13116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346592-34A1-4212-9B3A-A738ACC8DEC1}">
      <dsp:nvSpPr>
        <dsp:cNvPr id="0" name=""/>
        <dsp:cNvSpPr/>
      </dsp:nvSpPr>
      <dsp:spPr>
        <a:xfrm rot="5400000">
          <a:off x="2172525" y="119799"/>
          <a:ext cx="1839482" cy="1600349"/>
        </a:xfrm>
        <a:prstGeom prst="hexagon">
          <a:avLst>
            <a:gd name="adj" fmla="val 25000"/>
            <a:gd name="vf" fmla="val 115470"/>
          </a:avLst>
        </a:prstGeom>
        <a:solidFill>
          <a:srgbClr val="3376CC"/>
        </a:solidFill>
        <a:ln w="1905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198120" rIns="198120" bIns="198120" numCol="1" spcCol="1270" anchor="ctr" anchorCtr="0">
          <a:noAutofit/>
        </a:bodyPr>
        <a:lstStyle/>
        <a:p>
          <a:pPr marL="0" lvl="0" indent="0" algn="ctr" defTabSz="2311400">
            <a:lnSpc>
              <a:spcPct val="90000"/>
            </a:lnSpc>
            <a:spcBef>
              <a:spcPct val="0"/>
            </a:spcBef>
            <a:spcAft>
              <a:spcPct val="35000"/>
            </a:spcAft>
            <a:buNone/>
          </a:pPr>
          <a:endParaRPr lang="en-US" sz="5200" b="1" kern="1200" dirty="0">
            <a:latin typeface="Sakkal Majalla" panose="02000000000000000000" pitchFamily="2" charset="-78"/>
            <a:cs typeface="Sakkal Majalla" panose="02000000000000000000" pitchFamily="2" charset="-78"/>
          </a:endParaRPr>
        </a:p>
      </dsp:txBody>
      <dsp:txXfrm rot="-5400000">
        <a:off x="2541479" y="286886"/>
        <a:ext cx="1101573" cy="1266176"/>
      </dsp:txXfrm>
    </dsp:sp>
    <dsp:sp modelId="{06DD5461-3B79-4802-8506-C0C6BC7EF3C8}">
      <dsp:nvSpPr>
        <dsp:cNvPr id="0" name=""/>
        <dsp:cNvSpPr/>
      </dsp:nvSpPr>
      <dsp:spPr>
        <a:xfrm>
          <a:off x="239229" y="368129"/>
          <a:ext cx="1986641" cy="1103689"/>
        </a:xfrm>
        <a:prstGeom prst="rect">
          <a:avLst/>
        </a:prstGeom>
        <a:noFill/>
        <a:ln>
          <a:noFill/>
        </a:ln>
        <a:effectLst/>
      </dsp:spPr>
      <dsp:style>
        <a:lnRef idx="0">
          <a:scrgbClr r="0" g="0" b="0"/>
        </a:lnRef>
        <a:fillRef idx="0">
          <a:scrgbClr r="0" g="0" b="0"/>
        </a:fillRef>
        <a:effectRef idx="0">
          <a:scrgbClr r="0" g="0" b="0"/>
        </a:effectRef>
        <a:fontRef idx="minor"/>
      </dsp:style>
    </dsp:sp>
    <dsp:sp modelId="{1AAE3693-0EF8-49FC-8E72-883D9628AEB8}">
      <dsp:nvSpPr>
        <dsp:cNvPr id="0" name=""/>
        <dsp:cNvSpPr/>
      </dsp:nvSpPr>
      <dsp:spPr>
        <a:xfrm rot="5400000">
          <a:off x="3900903" y="119799"/>
          <a:ext cx="1839482" cy="1600349"/>
        </a:xfrm>
        <a:prstGeom prst="hexagon">
          <a:avLst>
            <a:gd name="adj" fmla="val 25000"/>
            <a:gd name="vf" fmla="val 115470"/>
          </a:avLst>
        </a:prstGeom>
        <a:solidFill>
          <a:srgbClr val="3376CC"/>
        </a:solidFill>
        <a:ln w="1905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latin typeface="Sakkal Majalla" panose="02000000000000000000" pitchFamily="2" charset="-78"/>
            <a:cs typeface="Sakkal Majalla" panose="02000000000000000000" pitchFamily="2" charset="-78"/>
          </a:endParaRPr>
        </a:p>
      </dsp:txBody>
      <dsp:txXfrm rot="-5400000">
        <a:off x="4269857" y="286886"/>
        <a:ext cx="1101573" cy="1266176"/>
      </dsp:txXfrm>
    </dsp:sp>
    <dsp:sp modelId="{021143B8-C5ED-47D4-96D5-DD5BBE71478F}">
      <dsp:nvSpPr>
        <dsp:cNvPr id="0" name=""/>
        <dsp:cNvSpPr/>
      </dsp:nvSpPr>
      <dsp:spPr>
        <a:xfrm rot="5400000">
          <a:off x="3040025" y="1681152"/>
          <a:ext cx="1839482" cy="1600349"/>
        </a:xfrm>
        <a:prstGeom prst="hexagon">
          <a:avLst>
            <a:gd name="adj" fmla="val 25000"/>
            <a:gd name="vf" fmla="val 115470"/>
          </a:avLst>
        </a:prstGeom>
        <a:solidFill>
          <a:srgbClr val="3376CC"/>
        </a:solidFill>
        <a:ln w="1905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198120" rIns="198120" bIns="198120" numCol="1" spcCol="1270" anchor="ctr" anchorCtr="0">
          <a:noAutofit/>
        </a:bodyPr>
        <a:lstStyle/>
        <a:p>
          <a:pPr marL="0" lvl="0" indent="0" algn="ctr" defTabSz="2311400">
            <a:lnSpc>
              <a:spcPct val="90000"/>
            </a:lnSpc>
            <a:spcBef>
              <a:spcPct val="0"/>
            </a:spcBef>
            <a:spcAft>
              <a:spcPct val="35000"/>
            </a:spcAft>
            <a:buNone/>
          </a:pPr>
          <a:endParaRPr lang="en-US" sz="5200" kern="1200" dirty="0">
            <a:latin typeface="Sakkal Majalla" panose="02000000000000000000" pitchFamily="2" charset="-78"/>
            <a:cs typeface="Sakkal Majalla" panose="02000000000000000000" pitchFamily="2" charset="-78"/>
          </a:endParaRPr>
        </a:p>
      </dsp:txBody>
      <dsp:txXfrm rot="-5400000">
        <a:off x="3408979" y="1848239"/>
        <a:ext cx="1101573" cy="1266176"/>
      </dsp:txXfrm>
    </dsp:sp>
    <dsp:sp modelId="{B96CC286-63EF-40DD-B41B-6494640EB335}">
      <dsp:nvSpPr>
        <dsp:cNvPr id="0" name=""/>
        <dsp:cNvSpPr/>
      </dsp:nvSpPr>
      <dsp:spPr>
        <a:xfrm>
          <a:off x="4546948" y="1929482"/>
          <a:ext cx="2052862" cy="1103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955800">
            <a:lnSpc>
              <a:spcPct val="90000"/>
            </a:lnSpc>
            <a:spcBef>
              <a:spcPct val="0"/>
            </a:spcBef>
            <a:spcAft>
              <a:spcPct val="35000"/>
            </a:spcAft>
            <a:buNone/>
          </a:pPr>
          <a:r>
            <a:rPr lang="ar-BH" sz="2800" b="1" kern="1200" dirty="0">
              <a:solidFill>
                <a:srgbClr val="4A4A4A"/>
              </a:solidFill>
              <a:latin typeface="Graphik Arabic Regular" pitchFamily="2" charset="-78"/>
              <a:cs typeface="Graphik Arabic Regular" pitchFamily="2" charset="-78"/>
            </a:rPr>
            <a:t>لا تفعل</a:t>
          </a:r>
          <a:endParaRPr lang="en-US" sz="2800" b="1" kern="1200" dirty="0">
            <a:solidFill>
              <a:srgbClr val="4A4A4A"/>
            </a:solidFill>
            <a:latin typeface="Graphik Arabic Regular" pitchFamily="2" charset="-78"/>
            <a:cs typeface="Graphik Arabic Regular" pitchFamily="2" charset="-78"/>
          </a:endParaRPr>
        </a:p>
      </dsp:txBody>
      <dsp:txXfrm>
        <a:off x="4546948" y="1929482"/>
        <a:ext cx="2052862" cy="1103689"/>
      </dsp:txXfrm>
    </dsp:sp>
    <dsp:sp modelId="{0A05C7DD-E1DA-48A1-9F9B-8A6184B1EF3B}">
      <dsp:nvSpPr>
        <dsp:cNvPr id="0" name=""/>
        <dsp:cNvSpPr/>
      </dsp:nvSpPr>
      <dsp:spPr>
        <a:xfrm rot="5400000">
          <a:off x="1311647" y="1681152"/>
          <a:ext cx="1839482" cy="1600349"/>
        </a:xfrm>
        <a:prstGeom prst="hexagon">
          <a:avLst>
            <a:gd name="adj" fmla="val 25000"/>
            <a:gd name="vf" fmla="val 115470"/>
          </a:avLst>
        </a:prstGeom>
        <a:solidFill>
          <a:srgbClr val="3376CC"/>
        </a:solidFill>
        <a:ln w="1905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latin typeface="Sakkal Majalla" panose="02000000000000000000" pitchFamily="2" charset="-78"/>
            <a:cs typeface="Sakkal Majalla" panose="02000000000000000000" pitchFamily="2" charset="-78"/>
          </a:endParaRPr>
        </a:p>
      </dsp:txBody>
      <dsp:txXfrm rot="-5400000">
        <a:off x="1680601" y="1848239"/>
        <a:ext cx="1101573" cy="1266176"/>
      </dsp:txXfrm>
    </dsp:sp>
    <dsp:sp modelId="{D1EC6BCA-13CC-4F0F-B571-01EB5C32C218}">
      <dsp:nvSpPr>
        <dsp:cNvPr id="0" name=""/>
        <dsp:cNvSpPr/>
      </dsp:nvSpPr>
      <dsp:spPr>
        <a:xfrm rot="5400000">
          <a:off x="2172525" y="3242504"/>
          <a:ext cx="1839482" cy="1600349"/>
        </a:xfrm>
        <a:prstGeom prst="hexagon">
          <a:avLst>
            <a:gd name="adj" fmla="val 25000"/>
            <a:gd name="vf" fmla="val 115470"/>
          </a:avLst>
        </a:prstGeom>
        <a:solidFill>
          <a:srgbClr val="3376CC"/>
        </a:solidFill>
        <a:ln w="1905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198120" rIns="198120" bIns="198120" numCol="1" spcCol="1270" anchor="ctr" anchorCtr="0">
          <a:noAutofit/>
        </a:bodyPr>
        <a:lstStyle/>
        <a:p>
          <a:pPr marL="0" lvl="0" indent="0" algn="ctr" defTabSz="2311400">
            <a:lnSpc>
              <a:spcPct val="90000"/>
            </a:lnSpc>
            <a:spcBef>
              <a:spcPct val="0"/>
            </a:spcBef>
            <a:spcAft>
              <a:spcPct val="35000"/>
            </a:spcAft>
            <a:buNone/>
          </a:pPr>
          <a:endParaRPr lang="en-US" sz="5200" kern="1200" dirty="0">
            <a:latin typeface="Sakkal Majalla" panose="02000000000000000000" pitchFamily="2" charset="-78"/>
            <a:cs typeface="Sakkal Majalla" panose="02000000000000000000" pitchFamily="2" charset="-78"/>
          </a:endParaRPr>
        </a:p>
      </dsp:txBody>
      <dsp:txXfrm rot="-5400000">
        <a:off x="2541479" y="3409591"/>
        <a:ext cx="1101573" cy="1266176"/>
      </dsp:txXfrm>
    </dsp:sp>
    <dsp:sp modelId="{B238AE38-A0F9-468E-AADA-2D57D7481FF0}">
      <dsp:nvSpPr>
        <dsp:cNvPr id="0" name=""/>
        <dsp:cNvSpPr/>
      </dsp:nvSpPr>
      <dsp:spPr>
        <a:xfrm>
          <a:off x="239229" y="3490835"/>
          <a:ext cx="1986641" cy="1103689"/>
        </a:xfrm>
        <a:prstGeom prst="rect">
          <a:avLst/>
        </a:prstGeom>
        <a:noFill/>
        <a:ln>
          <a:noFill/>
        </a:ln>
        <a:effectLst/>
      </dsp:spPr>
      <dsp:style>
        <a:lnRef idx="0">
          <a:scrgbClr r="0" g="0" b="0"/>
        </a:lnRef>
        <a:fillRef idx="0">
          <a:scrgbClr r="0" g="0" b="0"/>
        </a:fillRef>
        <a:effectRef idx="0">
          <a:scrgbClr r="0" g="0" b="0"/>
        </a:effectRef>
        <a:fontRef idx="minor"/>
      </dsp:style>
    </dsp:sp>
    <dsp:sp modelId="{63D9508F-0125-4644-8887-FC396ADA6E5C}">
      <dsp:nvSpPr>
        <dsp:cNvPr id="0" name=""/>
        <dsp:cNvSpPr/>
      </dsp:nvSpPr>
      <dsp:spPr>
        <a:xfrm rot="5400000">
          <a:off x="3900903" y="3242504"/>
          <a:ext cx="1839482" cy="1600349"/>
        </a:xfrm>
        <a:prstGeom prst="hexagon">
          <a:avLst>
            <a:gd name="adj" fmla="val 25000"/>
            <a:gd name="vf" fmla="val 115470"/>
          </a:avLst>
        </a:prstGeom>
        <a:solidFill>
          <a:srgbClr val="3376CC"/>
        </a:solidFill>
        <a:ln w="1905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latin typeface="Sakkal Majalla" panose="02000000000000000000" pitchFamily="2" charset="-78"/>
            <a:cs typeface="Sakkal Majalla" panose="02000000000000000000" pitchFamily="2" charset="-78"/>
          </a:endParaRPr>
        </a:p>
      </dsp:txBody>
      <dsp:txXfrm rot="-5400000">
        <a:off x="4269857" y="3409591"/>
        <a:ext cx="1101573" cy="126617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346592-34A1-4212-9B3A-A738ACC8DEC1}">
      <dsp:nvSpPr>
        <dsp:cNvPr id="0" name=""/>
        <dsp:cNvSpPr/>
      </dsp:nvSpPr>
      <dsp:spPr>
        <a:xfrm rot="5400000">
          <a:off x="3369632" y="126325"/>
          <a:ext cx="1905548" cy="1657826"/>
        </a:xfrm>
        <a:prstGeom prst="hexagon">
          <a:avLst>
            <a:gd name="adj" fmla="val 25000"/>
            <a:gd name="vf" fmla="val 115470"/>
          </a:avLst>
        </a:prstGeom>
        <a:solidFill>
          <a:srgbClr val="1C4679"/>
        </a:solid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ar-BH" sz="1700" b="1" kern="1200" dirty="0">
              <a:solidFill>
                <a:schemeClr val="bg1"/>
              </a:solidFill>
              <a:latin typeface="Graphik Arabic Regular" pitchFamily="2" charset="-78"/>
              <a:cs typeface="Graphik Arabic Regular" pitchFamily="2" charset="-78"/>
            </a:rPr>
            <a:t>التخطيط وفق عمق الكفايات التعليمية</a:t>
          </a:r>
          <a:endParaRPr lang="en-US" sz="1700" b="1" kern="1200" dirty="0">
            <a:solidFill>
              <a:schemeClr val="bg1"/>
            </a:solidFill>
            <a:latin typeface="Graphik Arabic Regular" pitchFamily="2" charset="-78"/>
            <a:cs typeface="Graphik Arabic Regular" pitchFamily="2" charset="-78"/>
          </a:endParaRPr>
        </a:p>
      </dsp:txBody>
      <dsp:txXfrm rot="-5400000">
        <a:off x="3751837" y="299412"/>
        <a:ext cx="1141138" cy="1311652"/>
      </dsp:txXfrm>
    </dsp:sp>
    <dsp:sp modelId="{06DD5461-3B79-4802-8506-C0C6BC7EF3C8}">
      <dsp:nvSpPr>
        <dsp:cNvPr id="0" name=""/>
        <dsp:cNvSpPr/>
      </dsp:nvSpPr>
      <dsp:spPr>
        <a:xfrm>
          <a:off x="5201626" y="383574"/>
          <a:ext cx="2126591" cy="1143328"/>
        </a:xfrm>
        <a:prstGeom prst="rect">
          <a:avLst/>
        </a:prstGeom>
        <a:noFill/>
        <a:ln>
          <a:noFill/>
        </a:ln>
        <a:effectLst/>
      </dsp:spPr>
      <dsp:style>
        <a:lnRef idx="0">
          <a:scrgbClr r="0" g="0" b="0"/>
        </a:lnRef>
        <a:fillRef idx="0">
          <a:scrgbClr r="0" g="0" b="0"/>
        </a:fillRef>
        <a:effectRef idx="0">
          <a:scrgbClr r="0" g="0" b="0"/>
        </a:effectRef>
        <a:fontRef idx="minor"/>
      </dsp:style>
    </dsp:sp>
    <dsp:sp modelId="{1AAE3693-0EF8-49FC-8E72-883D9628AEB8}">
      <dsp:nvSpPr>
        <dsp:cNvPr id="0" name=""/>
        <dsp:cNvSpPr/>
      </dsp:nvSpPr>
      <dsp:spPr>
        <a:xfrm rot="5400000">
          <a:off x="1579179" y="126325"/>
          <a:ext cx="1905548" cy="1657826"/>
        </a:xfrm>
        <a:prstGeom prst="hexagon">
          <a:avLst>
            <a:gd name="adj" fmla="val 25000"/>
            <a:gd name="vf" fmla="val 115470"/>
          </a:avLst>
        </a:prstGeom>
        <a:solidFill>
          <a:srgbClr val="1C4679"/>
        </a:solid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ar-BH" sz="1700" b="1" kern="1200" dirty="0">
              <a:solidFill>
                <a:schemeClr val="bg1"/>
              </a:solidFill>
              <a:latin typeface="Graphik Arabic Regular" pitchFamily="2" charset="-78"/>
              <a:cs typeface="Graphik Arabic Regular" pitchFamily="2" charset="-78"/>
            </a:rPr>
            <a:t>التأكد من حدوث التعلم بأساليب تقويم فاعلة</a:t>
          </a:r>
          <a:endParaRPr lang="en-US" sz="1700" b="1" kern="1200" dirty="0">
            <a:solidFill>
              <a:schemeClr val="bg1"/>
            </a:solidFill>
            <a:latin typeface="Graphik Arabic Regular" pitchFamily="2" charset="-78"/>
            <a:cs typeface="Graphik Arabic Regular" pitchFamily="2" charset="-78"/>
          </a:endParaRPr>
        </a:p>
      </dsp:txBody>
      <dsp:txXfrm rot="-5400000">
        <a:off x="1961384" y="299412"/>
        <a:ext cx="1141138" cy="1311652"/>
      </dsp:txXfrm>
    </dsp:sp>
    <dsp:sp modelId="{021143B8-C5ED-47D4-96D5-DD5BBE71478F}">
      <dsp:nvSpPr>
        <dsp:cNvPr id="0" name=""/>
        <dsp:cNvSpPr/>
      </dsp:nvSpPr>
      <dsp:spPr>
        <a:xfrm rot="5400000">
          <a:off x="2470975" y="1743755"/>
          <a:ext cx="1905548" cy="1657826"/>
        </a:xfrm>
        <a:prstGeom prst="hexagon">
          <a:avLst>
            <a:gd name="adj" fmla="val 25000"/>
            <a:gd name="vf" fmla="val 115470"/>
          </a:avLst>
        </a:prstGeom>
        <a:solidFill>
          <a:srgbClr val="1C4679"/>
        </a:solid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ar-BH" sz="1700" b="1" kern="1200" dirty="0">
              <a:solidFill>
                <a:schemeClr val="bg1"/>
              </a:solidFill>
              <a:latin typeface="Graphik Arabic Regular" pitchFamily="2" charset="-78"/>
              <a:cs typeface="Graphik Arabic Regular" pitchFamily="2" charset="-78"/>
            </a:rPr>
            <a:t>التركيز على القيمة المضافة </a:t>
          </a:r>
          <a:endParaRPr lang="en-US" sz="1700" b="1" kern="1200" dirty="0">
            <a:solidFill>
              <a:schemeClr val="bg1"/>
            </a:solidFill>
            <a:latin typeface="Graphik Arabic Regular" pitchFamily="2" charset="-78"/>
            <a:cs typeface="Graphik Arabic Regular" pitchFamily="2" charset="-78"/>
          </a:endParaRPr>
        </a:p>
      </dsp:txBody>
      <dsp:txXfrm rot="-5400000">
        <a:off x="2853180" y="1916842"/>
        <a:ext cx="1141138" cy="1311652"/>
      </dsp:txXfrm>
    </dsp:sp>
    <dsp:sp modelId="{B96CC286-63EF-40DD-B41B-6494640EB335}">
      <dsp:nvSpPr>
        <dsp:cNvPr id="0" name=""/>
        <dsp:cNvSpPr/>
      </dsp:nvSpPr>
      <dsp:spPr>
        <a:xfrm>
          <a:off x="1148843" y="2001004"/>
          <a:ext cx="1507026" cy="11433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rtl="1">
            <a:lnSpc>
              <a:spcPct val="90000"/>
            </a:lnSpc>
            <a:spcBef>
              <a:spcPct val="0"/>
            </a:spcBef>
            <a:spcAft>
              <a:spcPct val="35000"/>
            </a:spcAft>
            <a:buNone/>
          </a:pPr>
          <a:r>
            <a:rPr lang="ar-BH" sz="2800" b="1" kern="1200" dirty="0">
              <a:solidFill>
                <a:srgbClr val="4A4A4A"/>
              </a:solidFill>
              <a:latin typeface="Graphik Arabic Regular" pitchFamily="2" charset="-78"/>
              <a:cs typeface="Graphik Arabic Regular" pitchFamily="2" charset="-78"/>
            </a:rPr>
            <a:t>افعل</a:t>
          </a:r>
          <a:endParaRPr lang="en-US" sz="2800" b="1" kern="1200" dirty="0">
            <a:solidFill>
              <a:srgbClr val="4A4A4A"/>
            </a:solidFill>
            <a:latin typeface="Graphik Arabic Regular" pitchFamily="2" charset="-78"/>
            <a:cs typeface="Graphik Arabic Regular" pitchFamily="2" charset="-78"/>
          </a:endParaRPr>
        </a:p>
      </dsp:txBody>
      <dsp:txXfrm>
        <a:off x="1148843" y="2001004"/>
        <a:ext cx="1507026" cy="1143328"/>
      </dsp:txXfrm>
    </dsp:sp>
    <dsp:sp modelId="{0A05C7DD-E1DA-48A1-9F9B-8A6184B1EF3B}">
      <dsp:nvSpPr>
        <dsp:cNvPr id="0" name=""/>
        <dsp:cNvSpPr/>
      </dsp:nvSpPr>
      <dsp:spPr>
        <a:xfrm rot="5400000">
          <a:off x="4261429" y="1743755"/>
          <a:ext cx="1905548" cy="1657826"/>
        </a:xfrm>
        <a:prstGeom prst="hexagon">
          <a:avLst>
            <a:gd name="adj" fmla="val 25000"/>
            <a:gd name="vf" fmla="val 115470"/>
          </a:avLst>
        </a:prstGeom>
        <a:solidFill>
          <a:srgbClr val="1C4679"/>
        </a:solid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ar-BH" sz="1700" b="1" kern="1200" dirty="0">
              <a:solidFill>
                <a:schemeClr val="bg1"/>
              </a:solidFill>
              <a:latin typeface="Graphik Arabic Regular" pitchFamily="2" charset="-78"/>
              <a:cs typeface="Graphik Arabic Regular" pitchFamily="2" charset="-78"/>
            </a:rPr>
            <a:t>إدارة الموقف التعليمية بفاعلية</a:t>
          </a:r>
          <a:endParaRPr lang="en-US" sz="1700" b="1" kern="1200" dirty="0">
            <a:solidFill>
              <a:schemeClr val="bg1"/>
            </a:solidFill>
            <a:latin typeface="Graphik Arabic Regular" pitchFamily="2" charset="-78"/>
            <a:cs typeface="Graphik Arabic Regular" pitchFamily="2" charset="-78"/>
          </a:endParaRPr>
        </a:p>
      </dsp:txBody>
      <dsp:txXfrm rot="-5400000">
        <a:off x="4643634" y="1916842"/>
        <a:ext cx="1141138" cy="1311652"/>
      </dsp:txXfrm>
    </dsp:sp>
    <dsp:sp modelId="{D1EC6BCA-13CC-4F0F-B571-01EB5C32C218}">
      <dsp:nvSpPr>
        <dsp:cNvPr id="0" name=""/>
        <dsp:cNvSpPr/>
      </dsp:nvSpPr>
      <dsp:spPr>
        <a:xfrm rot="5400000">
          <a:off x="3369632" y="3361184"/>
          <a:ext cx="1905548" cy="1657826"/>
        </a:xfrm>
        <a:prstGeom prst="hexagon">
          <a:avLst>
            <a:gd name="adj" fmla="val 25000"/>
            <a:gd name="vf" fmla="val 115470"/>
          </a:avLst>
        </a:prstGeom>
        <a:solidFill>
          <a:srgbClr val="1C4679"/>
        </a:solid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ar-BH" sz="1700" b="1" kern="1200" dirty="0">
              <a:solidFill>
                <a:schemeClr val="bg1"/>
              </a:solidFill>
              <a:latin typeface="Graphik Arabic Regular" pitchFamily="2" charset="-78"/>
              <a:cs typeface="Graphik Arabic Regular" pitchFamily="2" charset="-78"/>
            </a:rPr>
            <a:t>توظيف استراتيجيات وموارد فاعلة</a:t>
          </a:r>
          <a:endParaRPr lang="en-US" sz="1700" b="1" kern="1200" dirty="0">
            <a:solidFill>
              <a:schemeClr val="bg1"/>
            </a:solidFill>
            <a:latin typeface="Graphik Arabic Regular" pitchFamily="2" charset="-78"/>
            <a:cs typeface="Graphik Arabic Regular" pitchFamily="2" charset="-78"/>
          </a:endParaRPr>
        </a:p>
      </dsp:txBody>
      <dsp:txXfrm rot="-5400000">
        <a:off x="3751837" y="3534271"/>
        <a:ext cx="1141138" cy="1311652"/>
      </dsp:txXfrm>
    </dsp:sp>
    <dsp:sp modelId="{B238AE38-A0F9-468E-AADA-2D57D7481FF0}">
      <dsp:nvSpPr>
        <dsp:cNvPr id="0" name=""/>
        <dsp:cNvSpPr/>
      </dsp:nvSpPr>
      <dsp:spPr>
        <a:xfrm>
          <a:off x="5201626" y="3618433"/>
          <a:ext cx="2126591" cy="1143328"/>
        </a:xfrm>
        <a:prstGeom prst="rect">
          <a:avLst/>
        </a:prstGeom>
        <a:noFill/>
        <a:ln>
          <a:noFill/>
        </a:ln>
        <a:effectLst/>
      </dsp:spPr>
      <dsp:style>
        <a:lnRef idx="0">
          <a:scrgbClr r="0" g="0" b="0"/>
        </a:lnRef>
        <a:fillRef idx="0">
          <a:scrgbClr r="0" g="0" b="0"/>
        </a:fillRef>
        <a:effectRef idx="0">
          <a:scrgbClr r="0" g="0" b="0"/>
        </a:effectRef>
        <a:fontRef idx="minor"/>
      </dsp:style>
    </dsp:sp>
    <dsp:sp modelId="{63D9508F-0125-4644-8887-FC396ADA6E5C}">
      <dsp:nvSpPr>
        <dsp:cNvPr id="0" name=""/>
        <dsp:cNvSpPr/>
      </dsp:nvSpPr>
      <dsp:spPr>
        <a:xfrm rot="5400000">
          <a:off x="1579179" y="3361184"/>
          <a:ext cx="1905548" cy="1657826"/>
        </a:xfrm>
        <a:prstGeom prst="hexagon">
          <a:avLst>
            <a:gd name="adj" fmla="val 25000"/>
            <a:gd name="vf" fmla="val 115470"/>
          </a:avLst>
        </a:prstGeom>
        <a:solidFill>
          <a:srgbClr val="1C4679"/>
        </a:solid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ar-BH" sz="1700" b="1" kern="1200" dirty="0">
              <a:solidFill>
                <a:schemeClr val="bg1"/>
              </a:solidFill>
              <a:latin typeface="Graphik Arabic Regular" pitchFamily="2" charset="-78"/>
              <a:cs typeface="Graphik Arabic Regular" pitchFamily="2" charset="-78"/>
            </a:rPr>
            <a:t>الاستفادة من نتائج التقويمات لدعم الطلبة</a:t>
          </a:r>
          <a:endParaRPr lang="en-US" sz="1700" b="1" kern="1200" dirty="0">
            <a:solidFill>
              <a:schemeClr val="bg1"/>
            </a:solidFill>
            <a:latin typeface="Graphik Arabic Regular" pitchFamily="2" charset="-78"/>
            <a:cs typeface="Graphik Arabic Regular" pitchFamily="2" charset="-78"/>
          </a:endParaRPr>
        </a:p>
      </dsp:txBody>
      <dsp:txXfrm rot="-5400000">
        <a:off x="1961384" y="3534271"/>
        <a:ext cx="1141138" cy="131165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346592-34A1-4212-9B3A-A738ACC8DEC1}">
      <dsp:nvSpPr>
        <dsp:cNvPr id="0" name=""/>
        <dsp:cNvSpPr/>
      </dsp:nvSpPr>
      <dsp:spPr>
        <a:xfrm rot="5400000">
          <a:off x="2172525" y="119799"/>
          <a:ext cx="1839482" cy="1600349"/>
        </a:xfrm>
        <a:prstGeom prst="hexagon">
          <a:avLst>
            <a:gd name="adj" fmla="val 25000"/>
            <a:gd name="vf" fmla="val 115470"/>
          </a:avLst>
        </a:prstGeom>
        <a:solidFill>
          <a:srgbClr val="3376CC"/>
        </a:solid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ar-BH" sz="1700" b="1" kern="1200" dirty="0">
              <a:solidFill>
                <a:schemeClr val="bg1"/>
              </a:solidFill>
              <a:latin typeface="Graphik Arabic Regular" pitchFamily="2" charset="-78"/>
              <a:cs typeface="Graphik Arabic Regular" pitchFamily="2" charset="-78"/>
            </a:rPr>
            <a:t>التركيز على فئة محددة من الطلبة</a:t>
          </a:r>
          <a:endParaRPr lang="en-US" sz="1700" b="1" kern="1200" dirty="0">
            <a:solidFill>
              <a:schemeClr val="bg1"/>
            </a:solidFill>
            <a:latin typeface="Graphik Arabic Regular" pitchFamily="2" charset="-78"/>
            <a:cs typeface="Graphik Arabic Regular" pitchFamily="2" charset="-78"/>
          </a:endParaRPr>
        </a:p>
      </dsp:txBody>
      <dsp:txXfrm rot="-5400000">
        <a:off x="2541479" y="286886"/>
        <a:ext cx="1101573" cy="1266176"/>
      </dsp:txXfrm>
    </dsp:sp>
    <dsp:sp modelId="{06DD5461-3B79-4802-8506-C0C6BC7EF3C8}">
      <dsp:nvSpPr>
        <dsp:cNvPr id="0" name=""/>
        <dsp:cNvSpPr/>
      </dsp:nvSpPr>
      <dsp:spPr>
        <a:xfrm>
          <a:off x="239229" y="368129"/>
          <a:ext cx="1986641" cy="1103689"/>
        </a:xfrm>
        <a:prstGeom prst="rect">
          <a:avLst/>
        </a:prstGeom>
        <a:noFill/>
        <a:ln>
          <a:noFill/>
        </a:ln>
        <a:effectLst/>
      </dsp:spPr>
      <dsp:style>
        <a:lnRef idx="0">
          <a:scrgbClr r="0" g="0" b="0"/>
        </a:lnRef>
        <a:fillRef idx="0">
          <a:scrgbClr r="0" g="0" b="0"/>
        </a:fillRef>
        <a:effectRef idx="0">
          <a:scrgbClr r="0" g="0" b="0"/>
        </a:effectRef>
        <a:fontRef idx="minor"/>
      </dsp:style>
    </dsp:sp>
    <dsp:sp modelId="{1AAE3693-0EF8-49FC-8E72-883D9628AEB8}">
      <dsp:nvSpPr>
        <dsp:cNvPr id="0" name=""/>
        <dsp:cNvSpPr/>
      </dsp:nvSpPr>
      <dsp:spPr>
        <a:xfrm rot="5400000">
          <a:off x="3900903" y="119799"/>
          <a:ext cx="1839482" cy="1600349"/>
        </a:xfrm>
        <a:prstGeom prst="hexagon">
          <a:avLst>
            <a:gd name="adj" fmla="val 25000"/>
            <a:gd name="vf" fmla="val 115470"/>
          </a:avLst>
        </a:prstGeom>
        <a:solidFill>
          <a:srgbClr val="3376CC"/>
        </a:solid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ar-BH" sz="1700" b="1" kern="1200" dirty="0">
              <a:solidFill>
                <a:schemeClr val="bg1"/>
              </a:solidFill>
              <a:latin typeface="Graphik Arabic Regular" pitchFamily="2" charset="-78"/>
              <a:cs typeface="Graphik Arabic Regular" pitchFamily="2" charset="-78"/>
            </a:rPr>
            <a:t>التركيز على الإجراءات دون الفاعلية</a:t>
          </a:r>
          <a:endParaRPr lang="en-US" sz="1700" b="1" kern="1200" dirty="0">
            <a:solidFill>
              <a:schemeClr val="bg1"/>
            </a:solidFill>
            <a:latin typeface="Graphik Arabic Regular" pitchFamily="2" charset="-78"/>
            <a:cs typeface="Graphik Arabic Regular" pitchFamily="2" charset="-78"/>
          </a:endParaRPr>
        </a:p>
      </dsp:txBody>
      <dsp:txXfrm rot="-5400000">
        <a:off x="4269857" y="286886"/>
        <a:ext cx="1101573" cy="1266176"/>
      </dsp:txXfrm>
    </dsp:sp>
    <dsp:sp modelId="{021143B8-C5ED-47D4-96D5-DD5BBE71478F}">
      <dsp:nvSpPr>
        <dsp:cNvPr id="0" name=""/>
        <dsp:cNvSpPr/>
      </dsp:nvSpPr>
      <dsp:spPr>
        <a:xfrm rot="5400000">
          <a:off x="3040025" y="1681152"/>
          <a:ext cx="1839482" cy="1600349"/>
        </a:xfrm>
        <a:prstGeom prst="hexagon">
          <a:avLst>
            <a:gd name="adj" fmla="val 25000"/>
            <a:gd name="vf" fmla="val 115470"/>
          </a:avLst>
        </a:prstGeom>
        <a:solidFill>
          <a:srgbClr val="3376CC"/>
        </a:solid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ar-BH" sz="1700" b="1" kern="1200" dirty="0">
              <a:solidFill>
                <a:schemeClr val="bg1"/>
              </a:solidFill>
              <a:latin typeface="Graphik Arabic Regular" pitchFamily="2" charset="-78"/>
              <a:cs typeface="Graphik Arabic Regular" pitchFamily="2" charset="-78"/>
            </a:rPr>
            <a:t>التركيز على الكم دون الكيف والعمق</a:t>
          </a:r>
          <a:endParaRPr lang="en-US" sz="1700" b="1" kern="1200" dirty="0">
            <a:solidFill>
              <a:schemeClr val="bg1"/>
            </a:solidFill>
            <a:latin typeface="Graphik Arabic Regular" pitchFamily="2" charset="-78"/>
            <a:cs typeface="Graphik Arabic Regular" pitchFamily="2" charset="-78"/>
          </a:endParaRPr>
        </a:p>
      </dsp:txBody>
      <dsp:txXfrm rot="-5400000">
        <a:off x="3408979" y="1848239"/>
        <a:ext cx="1101573" cy="1266176"/>
      </dsp:txXfrm>
    </dsp:sp>
    <dsp:sp modelId="{B96CC286-63EF-40DD-B41B-6494640EB335}">
      <dsp:nvSpPr>
        <dsp:cNvPr id="0" name=""/>
        <dsp:cNvSpPr/>
      </dsp:nvSpPr>
      <dsp:spPr>
        <a:xfrm>
          <a:off x="4751845" y="1898777"/>
          <a:ext cx="1814402" cy="1103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rtl="1">
            <a:lnSpc>
              <a:spcPct val="90000"/>
            </a:lnSpc>
            <a:spcBef>
              <a:spcPct val="0"/>
            </a:spcBef>
            <a:spcAft>
              <a:spcPct val="35000"/>
            </a:spcAft>
            <a:buNone/>
          </a:pPr>
          <a:r>
            <a:rPr lang="ar-BH" sz="2800" b="1" kern="1200" dirty="0">
              <a:solidFill>
                <a:srgbClr val="4A4A4A"/>
              </a:solidFill>
              <a:latin typeface="Graphik Arabic Regular" pitchFamily="2" charset="-78"/>
              <a:cs typeface="Graphik Arabic Regular" pitchFamily="2" charset="-78"/>
            </a:rPr>
            <a:t>لا تفعل</a:t>
          </a:r>
          <a:endParaRPr lang="en-US" sz="2800" b="1" kern="1200" dirty="0">
            <a:solidFill>
              <a:srgbClr val="4A4A4A"/>
            </a:solidFill>
            <a:latin typeface="Graphik Arabic Regular" pitchFamily="2" charset="-78"/>
            <a:cs typeface="Graphik Arabic Regular" pitchFamily="2" charset="-78"/>
          </a:endParaRPr>
        </a:p>
      </dsp:txBody>
      <dsp:txXfrm>
        <a:off x="4751845" y="1898777"/>
        <a:ext cx="1814402" cy="1103689"/>
      </dsp:txXfrm>
    </dsp:sp>
    <dsp:sp modelId="{0A05C7DD-E1DA-48A1-9F9B-8A6184B1EF3B}">
      <dsp:nvSpPr>
        <dsp:cNvPr id="0" name=""/>
        <dsp:cNvSpPr/>
      </dsp:nvSpPr>
      <dsp:spPr>
        <a:xfrm rot="5400000">
          <a:off x="1311647" y="1681152"/>
          <a:ext cx="1839482" cy="1600349"/>
        </a:xfrm>
        <a:prstGeom prst="hexagon">
          <a:avLst>
            <a:gd name="adj" fmla="val 25000"/>
            <a:gd name="vf" fmla="val 115470"/>
          </a:avLst>
        </a:prstGeom>
        <a:solidFill>
          <a:srgbClr val="3376CC"/>
        </a:solid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ar-BH" sz="1700" b="1" kern="1200" dirty="0">
              <a:solidFill>
                <a:schemeClr val="bg1"/>
              </a:solidFill>
              <a:latin typeface="Graphik Arabic Regular" pitchFamily="2" charset="-78"/>
              <a:cs typeface="Graphik Arabic Regular" pitchFamily="2" charset="-78"/>
            </a:rPr>
            <a:t>العشوائية في التنقل بين الأنشطة</a:t>
          </a:r>
          <a:endParaRPr lang="en-US" sz="1700" b="1" kern="1200" dirty="0">
            <a:solidFill>
              <a:schemeClr val="bg1"/>
            </a:solidFill>
            <a:latin typeface="Graphik Arabic Regular" pitchFamily="2" charset="-78"/>
            <a:cs typeface="Graphik Arabic Regular" pitchFamily="2" charset="-78"/>
          </a:endParaRPr>
        </a:p>
      </dsp:txBody>
      <dsp:txXfrm rot="-5400000">
        <a:off x="1680601" y="1848239"/>
        <a:ext cx="1101573" cy="1266176"/>
      </dsp:txXfrm>
    </dsp:sp>
    <dsp:sp modelId="{D1EC6BCA-13CC-4F0F-B571-01EB5C32C218}">
      <dsp:nvSpPr>
        <dsp:cNvPr id="0" name=""/>
        <dsp:cNvSpPr/>
      </dsp:nvSpPr>
      <dsp:spPr>
        <a:xfrm rot="5400000">
          <a:off x="2172525" y="3242504"/>
          <a:ext cx="1839482" cy="1600349"/>
        </a:xfrm>
        <a:prstGeom prst="hexagon">
          <a:avLst>
            <a:gd name="adj" fmla="val 25000"/>
            <a:gd name="vf" fmla="val 115470"/>
          </a:avLst>
        </a:prstGeom>
        <a:solidFill>
          <a:srgbClr val="3376CC"/>
        </a:solid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ar-BH" sz="1700" b="1" kern="1200" dirty="0">
              <a:solidFill>
                <a:schemeClr val="bg1"/>
              </a:solidFill>
              <a:latin typeface="Graphik Arabic Regular" pitchFamily="2" charset="-78"/>
              <a:cs typeface="Graphik Arabic Regular" pitchFamily="2" charset="-78"/>
            </a:rPr>
            <a:t>خفض سقف التوقعات عند تقديم  المحتوى</a:t>
          </a:r>
          <a:endParaRPr lang="en-US" sz="1700" b="1" kern="1200" dirty="0">
            <a:solidFill>
              <a:schemeClr val="bg1"/>
            </a:solidFill>
            <a:latin typeface="Graphik Arabic Regular" pitchFamily="2" charset="-78"/>
            <a:cs typeface="Graphik Arabic Regular" pitchFamily="2" charset="-78"/>
          </a:endParaRPr>
        </a:p>
      </dsp:txBody>
      <dsp:txXfrm rot="-5400000">
        <a:off x="2541479" y="3409591"/>
        <a:ext cx="1101573" cy="1266176"/>
      </dsp:txXfrm>
    </dsp:sp>
    <dsp:sp modelId="{B238AE38-A0F9-468E-AADA-2D57D7481FF0}">
      <dsp:nvSpPr>
        <dsp:cNvPr id="0" name=""/>
        <dsp:cNvSpPr/>
      </dsp:nvSpPr>
      <dsp:spPr>
        <a:xfrm>
          <a:off x="239229" y="3490835"/>
          <a:ext cx="1986641" cy="1103689"/>
        </a:xfrm>
        <a:prstGeom prst="rect">
          <a:avLst/>
        </a:prstGeom>
        <a:noFill/>
        <a:ln>
          <a:noFill/>
        </a:ln>
        <a:effectLst/>
      </dsp:spPr>
      <dsp:style>
        <a:lnRef idx="0">
          <a:scrgbClr r="0" g="0" b="0"/>
        </a:lnRef>
        <a:fillRef idx="0">
          <a:scrgbClr r="0" g="0" b="0"/>
        </a:fillRef>
        <a:effectRef idx="0">
          <a:scrgbClr r="0" g="0" b="0"/>
        </a:effectRef>
        <a:fontRef idx="minor"/>
      </dsp:style>
    </dsp:sp>
    <dsp:sp modelId="{63D9508F-0125-4644-8887-FC396ADA6E5C}">
      <dsp:nvSpPr>
        <dsp:cNvPr id="0" name=""/>
        <dsp:cNvSpPr/>
      </dsp:nvSpPr>
      <dsp:spPr>
        <a:xfrm rot="5400000">
          <a:off x="3900903" y="3168952"/>
          <a:ext cx="1839482" cy="1747454"/>
        </a:xfrm>
        <a:prstGeom prst="hexagon">
          <a:avLst>
            <a:gd name="adj" fmla="val 25000"/>
            <a:gd name="vf" fmla="val 115470"/>
          </a:avLst>
        </a:prstGeom>
        <a:solidFill>
          <a:srgbClr val="3376CC"/>
        </a:solid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ar-BH" sz="1700" b="1" kern="1200" dirty="0">
              <a:solidFill>
                <a:schemeClr val="bg1"/>
              </a:solidFill>
              <a:latin typeface="Graphik Arabic Regular" pitchFamily="2" charset="-78"/>
              <a:cs typeface="Graphik Arabic Regular" pitchFamily="2" charset="-78"/>
            </a:rPr>
            <a:t>الانتقال بين مجريات الدرس دون التقييم الفاعل</a:t>
          </a:r>
          <a:endParaRPr lang="en-US" sz="1700" b="1" kern="1200" dirty="0">
            <a:solidFill>
              <a:schemeClr val="bg1"/>
            </a:solidFill>
            <a:latin typeface="Graphik Arabic Regular" pitchFamily="2" charset="-78"/>
            <a:cs typeface="Graphik Arabic Regular" pitchFamily="2" charset="-78"/>
          </a:endParaRPr>
        </a:p>
      </dsp:txBody>
      <dsp:txXfrm rot="-5400000">
        <a:off x="4230874" y="3421849"/>
        <a:ext cx="1179540" cy="124166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AE7627-46C2-4AF0-9120-C15EAA13FABE}">
      <dsp:nvSpPr>
        <dsp:cNvPr id="0" name=""/>
        <dsp:cNvSpPr/>
      </dsp:nvSpPr>
      <dsp:spPr>
        <a:xfrm rot="5400000">
          <a:off x="407273" y="1068618"/>
          <a:ext cx="1669582" cy="201339"/>
        </a:xfrm>
        <a:prstGeom prst="rect">
          <a:avLst/>
        </a:prstGeom>
        <a:solidFill>
          <a:srgbClr val="1C4679"/>
        </a:solidFill>
        <a:ln>
          <a:solidFill>
            <a:srgbClr val="1C4679"/>
          </a:solid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299A8812-EB40-492B-B580-E86806E8B8BF}">
      <dsp:nvSpPr>
        <dsp:cNvPr id="0" name=""/>
        <dsp:cNvSpPr/>
      </dsp:nvSpPr>
      <dsp:spPr>
        <a:xfrm>
          <a:off x="790522" y="1872"/>
          <a:ext cx="2237102" cy="1342261"/>
        </a:xfrm>
        <a:prstGeom prst="roundRect">
          <a:avLst>
            <a:gd name="adj" fmla="val 10000"/>
          </a:avLst>
        </a:prstGeom>
        <a:solidFill>
          <a:srgbClr val="3376CC"/>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endParaRPr lang="en-US" sz="2200" kern="1200" dirty="0"/>
        </a:p>
      </dsp:txBody>
      <dsp:txXfrm>
        <a:off x="829835" y="41185"/>
        <a:ext cx="2158476" cy="1263635"/>
      </dsp:txXfrm>
    </dsp:sp>
    <dsp:sp modelId="{AC480D0A-706E-4009-91EA-3588FD49B1C8}">
      <dsp:nvSpPr>
        <dsp:cNvPr id="0" name=""/>
        <dsp:cNvSpPr/>
      </dsp:nvSpPr>
      <dsp:spPr>
        <a:xfrm rot="5400000">
          <a:off x="407273" y="2746445"/>
          <a:ext cx="1669582" cy="201339"/>
        </a:xfrm>
        <a:prstGeom prst="rect">
          <a:avLst/>
        </a:prstGeom>
        <a:solidFill>
          <a:srgbClr val="1C4679"/>
        </a:solidFill>
        <a:ln>
          <a:solidFill>
            <a:srgbClr val="1C4679"/>
          </a:solid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514F1207-5788-4F38-BB3A-95CC00C64972}">
      <dsp:nvSpPr>
        <dsp:cNvPr id="0" name=""/>
        <dsp:cNvSpPr/>
      </dsp:nvSpPr>
      <dsp:spPr>
        <a:xfrm>
          <a:off x="790522" y="1679699"/>
          <a:ext cx="2237102" cy="1342261"/>
        </a:xfrm>
        <a:prstGeom prst="roundRect">
          <a:avLst>
            <a:gd name="adj" fmla="val 10000"/>
          </a:avLst>
        </a:prstGeom>
        <a:solidFill>
          <a:srgbClr val="1C4679"/>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endParaRPr lang="en-US" sz="2200" kern="1200"/>
        </a:p>
      </dsp:txBody>
      <dsp:txXfrm>
        <a:off x="829835" y="1719012"/>
        <a:ext cx="2158476" cy="1263635"/>
      </dsp:txXfrm>
    </dsp:sp>
    <dsp:sp modelId="{CB6AD156-AC85-4CE8-A95A-1E07C3BFC8F7}">
      <dsp:nvSpPr>
        <dsp:cNvPr id="0" name=""/>
        <dsp:cNvSpPr/>
      </dsp:nvSpPr>
      <dsp:spPr>
        <a:xfrm>
          <a:off x="1246187" y="3585358"/>
          <a:ext cx="2967102" cy="201339"/>
        </a:xfrm>
        <a:prstGeom prst="rect">
          <a:avLst/>
        </a:prstGeom>
        <a:solidFill>
          <a:srgbClr val="1C4679"/>
        </a:solidFill>
        <a:ln>
          <a:solidFill>
            <a:srgbClr val="1C4679"/>
          </a:solid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855D9775-60E6-4C9F-94C8-19C291765902}">
      <dsp:nvSpPr>
        <dsp:cNvPr id="0" name=""/>
        <dsp:cNvSpPr/>
      </dsp:nvSpPr>
      <dsp:spPr>
        <a:xfrm>
          <a:off x="790522" y="3357526"/>
          <a:ext cx="2237102" cy="1342261"/>
        </a:xfrm>
        <a:prstGeom prst="roundRect">
          <a:avLst>
            <a:gd name="adj" fmla="val 10000"/>
          </a:avLst>
        </a:prstGeom>
        <a:solidFill>
          <a:srgbClr val="3376CC"/>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endParaRPr lang="en-US" sz="2200" kern="1200"/>
        </a:p>
      </dsp:txBody>
      <dsp:txXfrm>
        <a:off x="829835" y="3396839"/>
        <a:ext cx="2158476" cy="1263635"/>
      </dsp:txXfrm>
    </dsp:sp>
    <dsp:sp modelId="{9999C5FB-9418-441E-A8E1-4FBC368B4AAB}">
      <dsp:nvSpPr>
        <dsp:cNvPr id="0" name=""/>
        <dsp:cNvSpPr/>
      </dsp:nvSpPr>
      <dsp:spPr>
        <a:xfrm rot="16200000">
          <a:off x="3382619" y="2746445"/>
          <a:ext cx="1669582" cy="201339"/>
        </a:xfrm>
        <a:prstGeom prst="rect">
          <a:avLst/>
        </a:prstGeom>
        <a:solidFill>
          <a:srgbClr val="1C4679"/>
        </a:solidFill>
        <a:ln>
          <a:solidFill>
            <a:srgbClr val="1C4679"/>
          </a:solid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ACB65BFF-D8BA-4500-8AF2-B3F3EE5A44FC}">
      <dsp:nvSpPr>
        <dsp:cNvPr id="0" name=""/>
        <dsp:cNvSpPr/>
      </dsp:nvSpPr>
      <dsp:spPr>
        <a:xfrm>
          <a:off x="3765868" y="3357526"/>
          <a:ext cx="2237102" cy="1342261"/>
        </a:xfrm>
        <a:prstGeom prst="roundRect">
          <a:avLst>
            <a:gd name="adj" fmla="val 10000"/>
          </a:avLst>
        </a:prstGeom>
        <a:solidFill>
          <a:srgbClr val="1C4679"/>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endParaRPr lang="en-US" sz="2200" kern="1200"/>
        </a:p>
      </dsp:txBody>
      <dsp:txXfrm>
        <a:off x="3805181" y="3396839"/>
        <a:ext cx="2158476" cy="1263635"/>
      </dsp:txXfrm>
    </dsp:sp>
    <dsp:sp modelId="{A40FF212-C415-4A9D-8D6A-C766610109A6}">
      <dsp:nvSpPr>
        <dsp:cNvPr id="0" name=""/>
        <dsp:cNvSpPr/>
      </dsp:nvSpPr>
      <dsp:spPr>
        <a:xfrm rot="16200000">
          <a:off x="3382619" y="1068618"/>
          <a:ext cx="1669582" cy="201339"/>
        </a:xfrm>
        <a:prstGeom prst="rect">
          <a:avLst/>
        </a:prstGeom>
        <a:solidFill>
          <a:srgbClr val="1C4679"/>
        </a:solidFill>
        <a:ln>
          <a:solidFill>
            <a:srgbClr val="1C4679"/>
          </a:solid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E73A1A76-8A9F-47F4-A947-1B810F4FFE9E}">
      <dsp:nvSpPr>
        <dsp:cNvPr id="0" name=""/>
        <dsp:cNvSpPr/>
      </dsp:nvSpPr>
      <dsp:spPr>
        <a:xfrm>
          <a:off x="3765868" y="1679699"/>
          <a:ext cx="2237102" cy="1342261"/>
        </a:xfrm>
        <a:prstGeom prst="roundRect">
          <a:avLst>
            <a:gd name="adj" fmla="val 10000"/>
          </a:avLst>
        </a:prstGeom>
        <a:solidFill>
          <a:srgbClr val="3376CC"/>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endParaRPr lang="en-US" sz="2200" kern="1200" dirty="0"/>
        </a:p>
      </dsp:txBody>
      <dsp:txXfrm>
        <a:off x="3805181" y="1719012"/>
        <a:ext cx="2158476" cy="1263635"/>
      </dsp:txXfrm>
    </dsp:sp>
    <dsp:sp modelId="{599FAB8C-E4C2-4A3C-B87C-64FEBCE441F9}">
      <dsp:nvSpPr>
        <dsp:cNvPr id="0" name=""/>
        <dsp:cNvSpPr/>
      </dsp:nvSpPr>
      <dsp:spPr>
        <a:xfrm>
          <a:off x="4221533" y="229705"/>
          <a:ext cx="2967102" cy="201339"/>
        </a:xfrm>
        <a:prstGeom prst="rect">
          <a:avLst/>
        </a:prstGeom>
        <a:solidFill>
          <a:srgbClr val="1C4679"/>
        </a:solidFill>
        <a:ln>
          <a:solidFill>
            <a:srgbClr val="1C4679"/>
          </a:solid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3317E16A-EDAB-402B-BDC6-A2CC49CB4C85}">
      <dsp:nvSpPr>
        <dsp:cNvPr id="0" name=""/>
        <dsp:cNvSpPr/>
      </dsp:nvSpPr>
      <dsp:spPr>
        <a:xfrm>
          <a:off x="3765868" y="1872"/>
          <a:ext cx="2237102" cy="1342261"/>
        </a:xfrm>
        <a:prstGeom prst="roundRect">
          <a:avLst>
            <a:gd name="adj" fmla="val 10000"/>
          </a:avLst>
        </a:prstGeom>
        <a:solidFill>
          <a:srgbClr val="1C4679"/>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endParaRPr lang="en-US" sz="2200" kern="1200"/>
        </a:p>
      </dsp:txBody>
      <dsp:txXfrm>
        <a:off x="3805181" y="41185"/>
        <a:ext cx="2158476" cy="1263635"/>
      </dsp:txXfrm>
    </dsp:sp>
    <dsp:sp modelId="{89812B88-8D2E-4D9B-853D-0FD3B89845F1}">
      <dsp:nvSpPr>
        <dsp:cNvPr id="0" name=""/>
        <dsp:cNvSpPr/>
      </dsp:nvSpPr>
      <dsp:spPr>
        <a:xfrm rot="5400000">
          <a:off x="6357966" y="1068618"/>
          <a:ext cx="1669582" cy="201339"/>
        </a:xfrm>
        <a:prstGeom prst="rect">
          <a:avLst/>
        </a:prstGeom>
        <a:solidFill>
          <a:srgbClr val="1C4679"/>
        </a:solidFill>
        <a:ln>
          <a:solidFill>
            <a:srgbClr val="1C4679"/>
          </a:solid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00D1AB28-7564-4F24-A42E-8A842AEC690F}">
      <dsp:nvSpPr>
        <dsp:cNvPr id="0" name=""/>
        <dsp:cNvSpPr/>
      </dsp:nvSpPr>
      <dsp:spPr>
        <a:xfrm>
          <a:off x="6741215" y="1872"/>
          <a:ext cx="2237102" cy="1342261"/>
        </a:xfrm>
        <a:prstGeom prst="roundRect">
          <a:avLst>
            <a:gd name="adj" fmla="val 10000"/>
          </a:avLst>
        </a:prstGeom>
        <a:solidFill>
          <a:srgbClr val="3376CC"/>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endParaRPr lang="en-US" sz="2200" kern="1200"/>
        </a:p>
      </dsp:txBody>
      <dsp:txXfrm>
        <a:off x="6780528" y="41185"/>
        <a:ext cx="2158476" cy="1263635"/>
      </dsp:txXfrm>
    </dsp:sp>
    <dsp:sp modelId="{B9E83EE2-9A34-445C-A230-02BA84520385}">
      <dsp:nvSpPr>
        <dsp:cNvPr id="0" name=""/>
        <dsp:cNvSpPr/>
      </dsp:nvSpPr>
      <dsp:spPr>
        <a:xfrm>
          <a:off x="6741215" y="1679699"/>
          <a:ext cx="2237102" cy="1342261"/>
        </a:xfrm>
        <a:prstGeom prst="roundRect">
          <a:avLst>
            <a:gd name="adj" fmla="val 10000"/>
          </a:avLst>
        </a:prstGeom>
        <a:solidFill>
          <a:srgbClr val="1C4679"/>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endParaRPr lang="en-US" sz="2200" kern="1200"/>
        </a:p>
      </dsp:txBody>
      <dsp:txXfrm>
        <a:off x="6780528" y="1719012"/>
        <a:ext cx="2158476" cy="126363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AE7627-46C2-4AF0-9120-C15EAA13FABE}">
      <dsp:nvSpPr>
        <dsp:cNvPr id="0" name=""/>
        <dsp:cNvSpPr/>
      </dsp:nvSpPr>
      <dsp:spPr>
        <a:xfrm rot="5400000">
          <a:off x="-378626" y="1330485"/>
          <a:ext cx="1672687" cy="201901"/>
        </a:xfrm>
        <a:prstGeom prst="rect">
          <a:avLst/>
        </a:prstGeom>
        <a:solidFill>
          <a:srgbClr val="1C4679"/>
        </a:solidFill>
        <a:ln>
          <a:solidFill>
            <a:srgbClr val="1C4679"/>
          </a:solid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299A8812-EB40-492B-B580-E86806E8B8BF}">
      <dsp:nvSpPr>
        <dsp:cNvPr id="0" name=""/>
        <dsp:cNvSpPr/>
      </dsp:nvSpPr>
      <dsp:spPr>
        <a:xfrm>
          <a:off x="4133" y="259980"/>
          <a:ext cx="2243351" cy="1346010"/>
        </a:xfrm>
        <a:prstGeom prst="roundRect">
          <a:avLst>
            <a:gd name="adj" fmla="val 10000"/>
          </a:avLst>
        </a:prstGeom>
        <a:solidFill>
          <a:srgbClr val="3376CC"/>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r>
            <a:rPr lang="ar-BH" sz="2200" b="1" kern="1200" dirty="0" err="1">
              <a:latin typeface="Graphik Arabic Regular" pitchFamily="2" charset="-78"/>
              <a:cs typeface="Graphik Arabic Regular" pitchFamily="2" charset="-78"/>
            </a:rPr>
            <a:t>إستراتيجيات</a:t>
          </a:r>
          <a:r>
            <a:rPr lang="ar-BH" sz="2200" b="1" kern="1200" dirty="0">
              <a:latin typeface="Graphik Arabic Regular" pitchFamily="2" charset="-78"/>
              <a:cs typeface="Graphik Arabic Regular" pitchFamily="2" charset="-78"/>
            </a:rPr>
            <a:t> وموارد تعليمية فاعلة</a:t>
          </a:r>
          <a:endParaRPr lang="en-US" sz="2200" b="1" kern="1200" dirty="0">
            <a:latin typeface="Graphik Arabic Regular" pitchFamily="2" charset="-78"/>
            <a:cs typeface="Graphik Arabic Regular" pitchFamily="2" charset="-78"/>
          </a:endParaRPr>
        </a:p>
      </dsp:txBody>
      <dsp:txXfrm>
        <a:off x="43556" y="299403"/>
        <a:ext cx="2164505" cy="1267164"/>
      </dsp:txXfrm>
    </dsp:sp>
    <dsp:sp modelId="{AC480D0A-706E-4009-91EA-3588FD49B1C8}">
      <dsp:nvSpPr>
        <dsp:cNvPr id="0" name=""/>
        <dsp:cNvSpPr/>
      </dsp:nvSpPr>
      <dsp:spPr>
        <a:xfrm rot="5400000">
          <a:off x="-378626" y="3012999"/>
          <a:ext cx="1672687" cy="201901"/>
        </a:xfrm>
        <a:prstGeom prst="rect">
          <a:avLst/>
        </a:prstGeom>
        <a:solidFill>
          <a:srgbClr val="1C4679"/>
        </a:solidFill>
        <a:ln>
          <a:solidFill>
            <a:srgbClr val="1C4679"/>
          </a:solid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514F1207-5788-4F38-BB3A-95CC00C64972}">
      <dsp:nvSpPr>
        <dsp:cNvPr id="0" name=""/>
        <dsp:cNvSpPr/>
      </dsp:nvSpPr>
      <dsp:spPr>
        <a:xfrm>
          <a:off x="4133" y="1942494"/>
          <a:ext cx="2243351" cy="1346010"/>
        </a:xfrm>
        <a:prstGeom prst="roundRect">
          <a:avLst>
            <a:gd name="adj" fmla="val 10000"/>
          </a:avLst>
        </a:prstGeom>
        <a:solidFill>
          <a:srgbClr val="1C4679"/>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r>
            <a:rPr lang="ar-BH" sz="2200" b="1" kern="1200" dirty="0">
              <a:latin typeface="Graphik Arabic Regular" pitchFamily="2" charset="-78"/>
              <a:cs typeface="Graphik Arabic Regular" pitchFamily="2" charset="-78"/>
            </a:rPr>
            <a:t>إدارة منتجة للموقف التعليمي</a:t>
          </a:r>
          <a:endParaRPr lang="en-US" sz="2200" b="1" kern="1200" dirty="0">
            <a:latin typeface="Graphik Arabic Regular" pitchFamily="2" charset="-78"/>
            <a:cs typeface="Graphik Arabic Regular" pitchFamily="2" charset="-78"/>
          </a:endParaRPr>
        </a:p>
      </dsp:txBody>
      <dsp:txXfrm>
        <a:off x="43556" y="1981917"/>
        <a:ext cx="2164505" cy="1267164"/>
      </dsp:txXfrm>
    </dsp:sp>
    <dsp:sp modelId="{CB6AD156-AC85-4CE8-A95A-1E07C3BFC8F7}">
      <dsp:nvSpPr>
        <dsp:cNvPr id="0" name=""/>
        <dsp:cNvSpPr/>
      </dsp:nvSpPr>
      <dsp:spPr>
        <a:xfrm>
          <a:off x="462629" y="3854255"/>
          <a:ext cx="2973830" cy="201901"/>
        </a:xfrm>
        <a:prstGeom prst="rect">
          <a:avLst/>
        </a:prstGeom>
        <a:solidFill>
          <a:srgbClr val="1C4679"/>
        </a:solidFill>
        <a:ln>
          <a:solidFill>
            <a:srgbClr val="1C4679"/>
          </a:solid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855D9775-60E6-4C9F-94C8-19C291765902}">
      <dsp:nvSpPr>
        <dsp:cNvPr id="0" name=""/>
        <dsp:cNvSpPr/>
      </dsp:nvSpPr>
      <dsp:spPr>
        <a:xfrm>
          <a:off x="4133" y="3625007"/>
          <a:ext cx="2243351" cy="1346010"/>
        </a:xfrm>
        <a:prstGeom prst="roundRect">
          <a:avLst>
            <a:gd name="adj" fmla="val 10000"/>
          </a:avLst>
        </a:prstGeom>
        <a:solidFill>
          <a:srgbClr val="3376CC"/>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r>
            <a:rPr lang="ar-BH" sz="2200" b="1" kern="1200" dirty="0">
              <a:latin typeface="Graphik Arabic Regular" pitchFamily="2" charset="-78"/>
              <a:cs typeface="Graphik Arabic Regular" pitchFamily="2" charset="-78"/>
            </a:rPr>
            <a:t>تقدم لافت في اكتساب المعارف والمفاهيم والمهارات</a:t>
          </a:r>
          <a:endParaRPr lang="en-US" sz="2200" b="1" kern="1200" dirty="0">
            <a:latin typeface="Graphik Arabic Regular" pitchFamily="2" charset="-78"/>
            <a:cs typeface="Graphik Arabic Regular" pitchFamily="2" charset="-78"/>
          </a:endParaRPr>
        </a:p>
      </dsp:txBody>
      <dsp:txXfrm>
        <a:off x="43556" y="3664430"/>
        <a:ext cx="2164505" cy="1267164"/>
      </dsp:txXfrm>
    </dsp:sp>
    <dsp:sp modelId="{9999C5FB-9418-441E-A8E1-4FBC368B4AAB}">
      <dsp:nvSpPr>
        <dsp:cNvPr id="0" name=""/>
        <dsp:cNvSpPr/>
      </dsp:nvSpPr>
      <dsp:spPr>
        <a:xfrm rot="16200000">
          <a:off x="2605030" y="3012999"/>
          <a:ext cx="1672687" cy="201901"/>
        </a:xfrm>
        <a:prstGeom prst="rect">
          <a:avLst/>
        </a:prstGeom>
        <a:solidFill>
          <a:srgbClr val="1C4679"/>
        </a:solidFill>
        <a:ln>
          <a:solidFill>
            <a:srgbClr val="1C4679"/>
          </a:solid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ACB65BFF-D8BA-4500-8AF2-B3F3EE5A44FC}">
      <dsp:nvSpPr>
        <dsp:cNvPr id="0" name=""/>
        <dsp:cNvSpPr/>
      </dsp:nvSpPr>
      <dsp:spPr>
        <a:xfrm>
          <a:off x="2987790" y="3625007"/>
          <a:ext cx="2243351" cy="1346010"/>
        </a:xfrm>
        <a:prstGeom prst="roundRect">
          <a:avLst>
            <a:gd name="adj" fmla="val 10000"/>
          </a:avLst>
        </a:prstGeom>
        <a:solidFill>
          <a:srgbClr val="1C4679"/>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r>
            <a:rPr lang="ar-BH" sz="2200" b="1" kern="1200" dirty="0">
              <a:latin typeface="Graphik Arabic Regular" pitchFamily="2" charset="-78"/>
              <a:cs typeface="Graphik Arabic Regular" pitchFamily="2" charset="-78"/>
            </a:rPr>
            <a:t>مراعاة التمايز وتحدي القدرات</a:t>
          </a:r>
          <a:endParaRPr lang="en-US" sz="2200" b="1" kern="1200" dirty="0">
            <a:latin typeface="Graphik Arabic Regular" pitchFamily="2" charset="-78"/>
            <a:cs typeface="Graphik Arabic Regular" pitchFamily="2" charset="-78"/>
          </a:endParaRPr>
        </a:p>
      </dsp:txBody>
      <dsp:txXfrm>
        <a:off x="3027213" y="3664430"/>
        <a:ext cx="2164505" cy="1267164"/>
      </dsp:txXfrm>
    </dsp:sp>
    <dsp:sp modelId="{A40FF212-C415-4A9D-8D6A-C766610109A6}">
      <dsp:nvSpPr>
        <dsp:cNvPr id="0" name=""/>
        <dsp:cNvSpPr/>
      </dsp:nvSpPr>
      <dsp:spPr>
        <a:xfrm rot="16200000">
          <a:off x="2605030" y="1330485"/>
          <a:ext cx="1672687" cy="201901"/>
        </a:xfrm>
        <a:prstGeom prst="rect">
          <a:avLst/>
        </a:prstGeom>
        <a:solidFill>
          <a:srgbClr val="1C4679"/>
        </a:solidFill>
        <a:ln>
          <a:solidFill>
            <a:srgbClr val="1C4679"/>
          </a:solid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E73A1A76-8A9F-47F4-A947-1B810F4FFE9E}">
      <dsp:nvSpPr>
        <dsp:cNvPr id="0" name=""/>
        <dsp:cNvSpPr/>
      </dsp:nvSpPr>
      <dsp:spPr>
        <a:xfrm>
          <a:off x="2987790" y="1942494"/>
          <a:ext cx="2243351" cy="1346010"/>
        </a:xfrm>
        <a:prstGeom prst="roundRect">
          <a:avLst>
            <a:gd name="adj" fmla="val 10000"/>
          </a:avLst>
        </a:prstGeom>
        <a:solidFill>
          <a:srgbClr val="3376CC"/>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r>
            <a:rPr lang="ar-BH" sz="2200" b="1" kern="1200" dirty="0">
              <a:latin typeface="Graphik Arabic Regular" pitchFamily="2" charset="-78"/>
              <a:cs typeface="Graphik Arabic Regular" pitchFamily="2" charset="-78"/>
            </a:rPr>
            <a:t>أساليب تقويم فاعلة</a:t>
          </a:r>
          <a:endParaRPr lang="en-US" sz="2200" b="1" kern="1200" dirty="0">
            <a:latin typeface="Graphik Arabic Regular" pitchFamily="2" charset="-78"/>
            <a:cs typeface="Graphik Arabic Regular" pitchFamily="2" charset="-78"/>
          </a:endParaRPr>
        </a:p>
      </dsp:txBody>
      <dsp:txXfrm>
        <a:off x="3027213" y="1981917"/>
        <a:ext cx="2164505" cy="1267164"/>
      </dsp:txXfrm>
    </dsp:sp>
    <dsp:sp modelId="{599FAB8C-E4C2-4A3C-B87C-64FEBCE441F9}">
      <dsp:nvSpPr>
        <dsp:cNvPr id="0" name=""/>
        <dsp:cNvSpPr/>
      </dsp:nvSpPr>
      <dsp:spPr>
        <a:xfrm>
          <a:off x="3446286" y="489229"/>
          <a:ext cx="2973830" cy="201901"/>
        </a:xfrm>
        <a:prstGeom prst="rect">
          <a:avLst/>
        </a:prstGeom>
        <a:solidFill>
          <a:srgbClr val="1C4679"/>
        </a:solidFill>
        <a:ln>
          <a:solidFill>
            <a:srgbClr val="1C4679"/>
          </a:solid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3317E16A-EDAB-402B-BDC6-A2CC49CB4C85}">
      <dsp:nvSpPr>
        <dsp:cNvPr id="0" name=""/>
        <dsp:cNvSpPr/>
      </dsp:nvSpPr>
      <dsp:spPr>
        <a:xfrm>
          <a:off x="2987790" y="259980"/>
          <a:ext cx="2243351" cy="1346010"/>
        </a:xfrm>
        <a:prstGeom prst="roundRect">
          <a:avLst>
            <a:gd name="adj" fmla="val 10000"/>
          </a:avLst>
        </a:prstGeom>
        <a:solidFill>
          <a:srgbClr val="1C4679"/>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r>
            <a:rPr lang="ar-BH" sz="2200" b="1" kern="1200" dirty="0">
              <a:latin typeface="Graphik Arabic Regular" pitchFamily="2" charset="-78"/>
              <a:cs typeface="Graphik Arabic Regular" pitchFamily="2" charset="-78"/>
            </a:rPr>
            <a:t>تحمل المسئولية  والعمل باستقلالية</a:t>
          </a:r>
          <a:endParaRPr lang="en-US" sz="2200" b="1" kern="1200" dirty="0">
            <a:latin typeface="Graphik Arabic Regular" pitchFamily="2" charset="-78"/>
            <a:cs typeface="Graphik Arabic Regular" pitchFamily="2" charset="-78"/>
          </a:endParaRPr>
        </a:p>
      </dsp:txBody>
      <dsp:txXfrm>
        <a:off x="3027213" y="299403"/>
        <a:ext cx="2164505" cy="1267164"/>
      </dsp:txXfrm>
    </dsp:sp>
    <dsp:sp modelId="{89812B88-8D2E-4D9B-853D-0FD3B89845F1}">
      <dsp:nvSpPr>
        <dsp:cNvPr id="0" name=""/>
        <dsp:cNvSpPr/>
      </dsp:nvSpPr>
      <dsp:spPr>
        <a:xfrm rot="5400000">
          <a:off x="5588687" y="1330485"/>
          <a:ext cx="1672687" cy="201901"/>
        </a:xfrm>
        <a:prstGeom prst="rect">
          <a:avLst/>
        </a:prstGeom>
        <a:solidFill>
          <a:srgbClr val="1C4679"/>
        </a:solidFill>
        <a:ln>
          <a:solidFill>
            <a:srgbClr val="1C4679"/>
          </a:solid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00D1AB28-7564-4F24-A42E-8A842AEC690F}">
      <dsp:nvSpPr>
        <dsp:cNvPr id="0" name=""/>
        <dsp:cNvSpPr/>
      </dsp:nvSpPr>
      <dsp:spPr>
        <a:xfrm>
          <a:off x="5971447" y="259980"/>
          <a:ext cx="2243351" cy="1346010"/>
        </a:xfrm>
        <a:prstGeom prst="roundRect">
          <a:avLst>
            <a:gd name="adj" fmla="val 10000"/>
          </a:avLst>
        </a:prstGeom>
        <a:solidFill>
          <a:srgbClr val="3376CC"/>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r>
            <a:rPr lang="ar-BH" sz="2200" b="1" kern="1200" dirty="0">
              <a:latin typeface="Graphik Arabic Regular" pitchFamily="2" charset="-78"/>
              <a:cs typeface="Graphik Arabic Regular" pitchFamily="2" charset="-78"/>
            </a:rPr>
            <a:t>مشاركة فاعلة وأدوار قيادية بارزة</a:t>
          </a:r>
          <a:endParaRPr lang="en-US" sz="2200" b="1" kern="1200" dirty="0">
            <a:latin typeface="Graphik Arabic Regular" pitchFamily="2" charset="-78"/>
            <a:cs typeface="Graphik Arabic Regular" pitchFamily="2" charset="-78"/>
          </a:endParaRPr>
        </a:p>
      </dsp:txBody>
      <dsp:txXfrm>
        <a:off x="6010870" y="299403"/>
        <a:ext cx="2164505" cy="1267164"/>
      </dsp:txXfrm>
    </dsp:sp>
    <dsp:sp modelId="{B9E83EE2-9A34-445C-A230-02BA84520385}">
      <dsp:nvSpPr>
        <dsp:cNvPr id="0" name=""/>
        <dsp:cNvSpPr/>
      </dsp:nvSpPr>
      <dsp:spPr>
        <a:xfrm>
          <a:off x="5971447" y="1942494"/>
          <a:ext cx="2243351" cy="1346010"/>
        </a:xfrm>
        <a:prstGeom prst="roundRect">
          <a:avLst>
            <a:gd name="adj" fmla="val 10000"/>
          </a:avLst>
        </a:prstGeom>
        <a:solidFill>
          <a:srgbClr val="1C4679"/>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r>
            <a:rPr lang="ar-BH" sz="2200" b="1" kern="1200" dirty="0">
              <a:latin typeface="Graphik Arabic Regular" pitchFamily="2" charset="-78"/>
              <a:cs typeface="Graphik Arabic Regular" pitchFamily="2" charset="-78"/>
            </a:rPr>
            <a:t>التنافسية والابتكار</a:t>
          </a:r>
          <a:endParaRPr lang="en-US" sz="2200" b="1" kern="1200" dirty="0">
            <a:latin typeface="Graphik Arabic Regular" pitchFamily="2" charset="-78"/>
            <a:cs typeface="Graphik Arabic Regular" pitchFamily="2" charset="-78"/>
          </a:endParaRPr>
        </a:p>
      </dsp:txBody>
      <dsp:txXfrm>
        <a:off x="6010870" y="1981917"/>
        <a:ext cx="2164505" cy="1267164"/>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9CF894-E179-4366-B56D-1CA03ABC20FB}" type="datetimeFigureOut">
              <a:rPr lang="en-US" smtClean="0"/>
              <a:t>9/12/2024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D2EC09-D00C-457B-827B-F08A899B2F2D}" type="slidenum">
              <a:rPr lang="en-US" smtClean="0"/>
              <a:t>‹#›</a:t>
            </a:fld>
            <a:endParaRPr lang="en-US"/>
          </a:p>
        </p:txBody>
      </p:sp>
    </p:spTree>
    <p:extLst>
      <p:ext uri="{BB962C8B-B14F-4D97-AF65-F5344CB8AC3E}">
        <p14:creationId xmlns:p14="http://schemas.microsoft.com/office/powerpoint/2010/main" val="1260146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1200" dirty="0">
                <a:effectLst/>
                <a:latin typeface="Graphik Arabic Regular" pitchFamily="2" charset="-78"/>
                <a:ea typeface="Calibri" panose="020F0502020204030204" pitchFamily="34" charset="0"/>
                <a:cs typeface="Graphik Arabic Regular" pitchFamily="2" charset="-78"/>
              </a:rPr>
              <a:t>يهدف هذا البرنامج التدريبي المقترح لتعزيز وعي المعلمين بمجالات تقييم الأداء المدرسي، وركائز تقييم المواقف التعليمية وفقًا لدليل مراجعة أداء المدارس الصادر عن قبل هيئة جودة التعليم والتدريب</a:t>
            </a:r>
            <a:r>
              <a:rPr lang="ar-BH" sz="1200" dirty="0">
                <a:effectLst/>
                <a:latin typeface="Graphik Arabic Regular" pitchFamily="2" charset="-78"/>
                <a:ea typeface="Calibri" panose="020F0502020204030204" pitchFamily="34" charset="0"/>
                <a:cs typeface="Graphik Arabic Regular" pitchFamily="2" charset="-78"/>
              </a:rPr>
              <a:t>.</a:t>
            </a:r>
            <a:endParaRPr lang="ar-BH" b="1" dirty="0">
              <a:latin typeface="Graphik Arabic Regular" pitchFamily="2" charset="-78"/>
              <a:cs typeface="Graphik Arabic Regular" pitchFamily="2" charset="-78"/>
            </a:endParaRPr>
          </a:p>
          <a:p>
            <a:pPr marL="0" marR="0" lvl="0" indent="0" algn="r" defTabSz="914400" rtl="0" eaLnBrk="1" fontAlgn="auto" latinLnBrk="0" hangingPunct="1">
              <a:lnSpc>
                <a:spcPct val="100000"/>
              </a:lnSpc>
              <a:spcBef>
                <a:spcPts val="0"/>
              </a:spcBef>
              <a:spcAft>
                <a:spcPts val="0"/>
              </a:spcAft>
              <a:buClrTx/>
              <a:buSzTx/>
              <a:buFontTx/>
              <a:buNone/>
              <a:tabLst/>
              <a:defRPr/>
            </a:pPr>
            <a:endParaRPr lang="en-US" sz="1000" b="1" kern="1200" dirty="0">
              <a:solidFill>
                <a:schemeClr val="tx1"/>
              </a:solidFill>
              <a:effectLst/>
              <a:latin typeface="Graphik Arabic Regular" pitchFamily="2" charset="-78"/>
              <a:ea typeface="+mn-ea"/>
              <a:cs typeface="Graphik Arabic Regul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BH" sz="1200" kern="1200" dirty="0">
                <a:solidFill>
                  <a:schemeClr val="tx1"/>
                </a:solidFill>
                <a:effectLst/>
                <a:latin typeface="Graphik Arabic Regular" pitchFamily="2" charset="-78"/>
                <a:ea typeface="Calibri" panose="020F0502020204030204" pitchFamily="34" charset="0"/>
                <a:cs typeface="Graphik Arabic Regular" pitchFamily="2" charset="-78"/>
              </a:rPr>
              <a:t>الترحيب بالمعلمين، وتذكيرهم بإمكانية الاستفادة من الروابط الإلكترونية </a:t>
            </a:r>
            <a:r>
              <a:rPr lang="ar-BH" sz="1200" dirty="0">
                <a:latin typeface="Graphik Arabic Regular" pitchFamily="2" charset="-78"/>
                <a:cs typeface="Graphik Arabic Regular" pitchFamily="2" charset="-78"/>
              </a:rPr>
              <a:t>الخاصة بالهيئة </a:t>
            </a:r>
            <a:r>
              <a:rPr lang="ar-BH" sz="1200" dirty="0">
                <a:highlight>
                  <a:srgbClr val="FFFF00"/>
                </a:highlight>
                <a:latin typeface="Graphik Arabic Regular" pitchFamily="2" charset="-78"/>
                <a:cs typeface="Graphik Arabic Regular" pitchFamily="2" charset="-78"/>
              </a:rPr>
              <a:t>والمعروضة في الشريحة.</a:t>
            </a:r>
            <a:endParaRPr lang="en-US" sz="1200" kern="1200" dirty="0">
              <a:solidFill>
                <a:schemeClr val="tx1"/>
              </a:solidFill>
              <a:effectLst/>
              <a:latin typeface="Graphik Arabic Regular" pitchFamily="2" charset="-78"/>
              <a:ea typeface="Calibri" panose="020F0502020204030204" pitchFamily="34" charset="0"/>
              <a:cs typeface="Graphik Arabic Regular" pitchFamily="2" charset="-78"/>
            </a:endParaRPr>
          </a:p>
          <a:p>
            <a:endParaRPr lang="en-US" dirty="0">
              <a:latin typeface="Graphik Arabic Regular" pitchFamily="2" charset="-78"/>
              <a:cs typeface="Graphik Arabic Regular" pitchFamily="2" charset="-78"/>
            </a:endParaRPr>
          </a:p>
        </p:txBody>
      </p:sp>
      <p:sp>
        <p:nvSpPr>
          <p:cNvPr id="4" name="Slide Number Placeholder 3"/>
          <p:cNvSpPr>
            <a:spLocks noGrp="1"/>
          </p:cNvSpPr>
          <p:nvPr>
            <p:ph type="sldNum" sz="quarter" idx="5"/>
          </p:nvPr>
        </p:nvSpPr>
        <p:spPr/>
        <p:txBody>
          <a:bodyPr/>
          <a:lstStyle/>
          <a:p>
            <a:fld id="{04D2EC09-D00C-457B-827B-F08A899B2F2D}" type="slidenum">
              <a:rPr lang="en-US" smtClean="0"/>
              <a:t>1</a:t>
            </a:fld>
            <a:endParaRPr lang="en-US" dirty="0"/>
          </a:p>
        </p:txBody>
      </p:sp>
    </p:spTree>
    <p:extLst>
      <p:ext uri="{BB962C8B-B14F-4D97-AF65-F5344CB8AC3E}">
        <p14:creationId xmlns:p14="http://schemas.microsoft.com/office/powerpoint/2010/main" val="20411749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BH" dirty="0">
                <a:latin typeface="Graphik Arabic Regular" pitchFamily="2" charset="-78"/>
                <a:cs typeface="Graphik Arabic Regular" pitchFamily="2" charset="-78"/>
              </a:rPr>
              <a:t>عرض الشريحة على الحضور ومن ثم مناقشة الإجابة النهائية.</a:t>
            </a:r>
          </a:p>
          <a:p>
            <a:pPr algn="r" rtl="1"/>
            <a:endParaRPr lang="en-US" dirty="0">
              <a:latin typeface="Graphik Arabic Regular" pitchFamily="2" charset="-78"/>
              <a:cs typeface="Graphik Arabic Regular" pitchFamily="2" charset="-78"/>
            </a:endParaRPr>
          </a:p>
        </p:txBody>
      </p:sp>
      <p:sp>
        <p:nvSpPr>
          <p:cNvPr id="4" name="Slide Number Placeholder 3"/>
          <p:cNvSpPr>
            <a:spLocks noGrp="1"/>
          </p:cNvSpPr>
          <p:nvPr>
            <p:ph type="sldNum" sz="quarter" idx="5"/>
          </p:nvPr>
        </p:nvSpPr>
        <p:spPr/>
        <p:txBody>
          <a:bodyPr/>
          <a:lstStyle/>
          <a:p>
            <a:fld id="{04D2EC09-D00C-457B-827B-F08A899B2F2D}" type="slidenum">
              <a:rPr lang="en-US" smtClean="0"/>
              <a:t>10</a:t>
            </a:fld>
            <a:endParaRPr lang="en-US"/>
          </a:p>
        </p:txBody>
      </p:sp>
    </p:spTree>
    <p:extLst>
      <p:ext uri="{BB962C8B-B14F-4D97-AF65-F5344CB8AC3E}">
        <p14:creationId xmlns:p14="http://schemas.microsoft.com/office/powerpoint/2010/main" val="9063613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r" rtl="1">
              <a:lnSpc>
                <a:spcPct val="107000"/>
              </a:lnSpc>
              <a:spcBef>
                <a:spcPts val="0"/>
              </a:spcBef>
              <a:spcAft>
                <a:spcPts val="800"/>
              </a:spcAft>
            </a:pPr>
            <a:r>
              <a:rPr lang="ar-SA" sz="1200" b="1" u="sng" dirty="0">
                <a:effectLst/>
                <a:latin typeface="Graphik Arabic Regular" pitchFamily="2" charset="-78"/>
                <a:ea typeface="Calibri" panose="020F0502020204030204" pitchFamily="34" charset="0"/>
                <a:cs typeface="Graphik Arabic Regular" pitchFamily="2" charset="-78"/>
              </a:rPr>
              <a:t>نشاط المعلمين3 ( للمدرب)</a:t>
            </a:r>
            <a:endParaRPr lang="en-US" sz="1200" dirty="0">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u="sng" dirty="0">
                <a:effectLst/>
                <a:latin typeface="Graphik Arabic Regular" pitchFamily="2" charset="-78"/>
                <a:ea typeface="Calibri" panose="020F0502020204030204" pitchFamily="34" charset="0"/>
                <a:cs typeface="Graphik Arabic Regular" pitchFamily="2" charset="-78"/>
              </a:rPr>
              <a:t>(نشاط مواصفات الدرس المتميز)</a:t>
            </a:r>
            <a:endParaRPr lang="en-US" sz="1200" dirty="0">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BH" sz="1200" b="1" u="none" strike="noStrike" dirty="0">
                <a:effectLst/>
                <a:latin typeface="Graphik Arabic Regular" pitchFamily="2" charset="-78"/>
                <a:ea typeface="Calibri" panose="020F0502020204030204" pitchFamily="34" charset="0"/>
                <a:cs typeface="Graphik Arabic Regular" pitchFamily="2" charset="-78"/>
              </a:rPr>
              <a:t> </a:t>
            </a:r>
            <a:endParaRPr lang="en-US" sz="1200" dirty="0">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BH" sz="1200" b="1" dirty="0">
                <a:effectLst/>
                <a:latin typeface="Graphik Arabic Regular" pitchFamily="2" charset="-78"/>
                <a:ea typeface="Calibri" panose="020F0502020204030204" pitchFamily="34" charset="0"/>
                <a:cs typeface="Graphik Arabic Regular" pitchFamily="2" charset="-78"/>
              </a:rPr>
              <a:t>الفئة المستهدفة: </a:t>
            </a:r>
            <a:r>
              <a:rPr lang="ar-BH" sz="1200" dirty="0">
                <a:effectLst/>
                <a:latin typeface="Graphik Arabic Regular" pitchFamily="2" charset="-78"/>
                <a:ea typeface="Calibri" panose="020F0502020204030204" pitchFamily="34" charset="0"/>
                <a:cs typeface="Graphik Arabic Regular" pitchFamily="2" charset="-78"/>
              </a:rPr>
              <a:t>المعلمون.</a:t>
            </a:r>
            <a:endParaRPr lang="en-US" sz="1200" dirty="0">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BH" sz="1200" b="1" dirty="0">
                <a:effectLst/>
                <a:latin typeface="Graphik Arabic Regular" pitchFamily="2" charset="-78"/>
                <a:ea typeface="Calibri" panose="020F0502020204030204" pitchFamily="34" charset="0"/>
                <a:cs typeface="Graphik Arabic Regular" pitchFamily="2" charset="-78"/>
              </a:rPr>
              <a:t>هدف النشاط</a:t>
            </a:r>
            <a:r>
              <a:rPr lang="ar-BH" sz="1200" dirty="0">
                <a:effectLst/>
                <a:latin typeface="Graphik Arabic Regular" pitchFamily="2" charset="-78"/>
                <a:ea typeface="Calibri" panose="020F0502020204030204" pitchFamily="34" charset="0"/>
                <a:cs typeface="Graphik Arabic Regular" pitchFamily="2" charset="-78"/>
              </a:rPr>
              <a:t>: </a:t>
            </a:r>
            <a:r>
              <a:rPr lang="ar-SA" sz="1200" dirty="0">
                <a:effectLst/>
                <a:latin typeface="Graphik Arabic Regular" pitchFamily="2" charset="-78"/>
                <a:ea typeface="Calibri" panose="020F0502020204030204" pitchFamily="34" charset="0"/>
                <a:cs typeface="Graphik Arabic Regular" pitchFamily="2" charset="-78"/>
              </a:rPr>
              <a:t>تعزيز معرفة المعلمين بمواصفات الدرس المتميز.</a:t>
            </a:r>
            <a:endParaRPr lang="en-US" sz="1200" dirty="0">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dirty="0">
                <a:effectLst/>
                <a:latin typeface="Graphik Arabic Regular" pitchFamily="2" charset="-78"/>
                <a:ea typeface="Calibri" panose="020F0502020204030204" pitchFamily="34" charset="0"/>
                <a:cs typeface="Graphik Arabic Regular" pitchFamily="2" charset="-78"/>
              </a:rPr>
              <a:t>المدة الزمنية المقترحة لتنفيذ النشاط</a:t>
            </a:r>
            <a:r>
              <a:rPr lang="ar-SA" sz="1200" dirty="0">
                <a:effectLst/>
                <a:latin typeface="Graphik Arabic Regular" pitchFamily="2" charset="-78"/>
                <a:ea typeface="Calibri" panose="020F0502020204030204" pitchFamily="34" charset="0"/>
                <a:cs typeface="Graphik Arabic Regular" pitchFamily="2" charset="-78"/>
              </a:rPr>
              <a:t>: 10 دقائق.</a:t>
            </a:r>
            <a:endParaRPr lang="en-US" sz="1200" dirty="0">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dirty="0">
                <a:effectLst/>
                <a:latin typeface="Graphik Arabic Regular" pitchFamily="2" charset="-78"/>
                <a:ea typeface="Calibri" panose="020F0502020204030204" pitchFamily="34" charset="0"/>
                <a:cs typeface="Graphik Arabic Regular" pitchFamily="2" charset="-78"/>
              </a:rPr>
              <a:t>وصف النشاط: </a:t>
            </a:r>
            <a:r>
              <a:rPr lang="ar-SA" sz="1200" dirty="0">
                <a:effectLst/>
                <a:latin typeface="Graphik Arabic Regular" pitchFamily="2" charset="-78"/>
                <a:ea typeface="Calibri" panose="020F0502020204030204" pitchFamily="34" charset="0"/>
                <a:cs typeface="Graphik Arabic Regular" pitchFamily="2" charset="-78"/>
              </a:rPr>
              <a:t>نشاط جماعي، يناقش فيه المشاركون المواصفات التي ينبغي أن تتوافر في مواصفات الدرس المتميز، ثم كتابتها ( لا يقل عن 8 مواصفات)</a:t>
            </a:r>
            <a:r>
              <a:rPr lang="ar-BH" sz="1200" dirty="0">
                <a:effectLst/>
                <a:latin typeface="Graphik Arabic Regular" pitchFamily="2" charset="-78"/>
                <a:ea typeface="Calibri" panose="020F0502020204030204" pitchFamily="34" charset="0"/>
                <a:cs typeface="Graphik Arabic Regular" pitchFamily="2" charset="-78"/>
              </a:rPr>
              <a:t>.</a:t>
            </a:r>
            <a:endParaRPr lang="en-US" sz="1200" dirty="0">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dirty="0">
                <a:effectLst/>
                <a:latin typeface="Graphik Arabic Regular" pitchFamily="2" charset="-78"/>
                <a:ea typeface="Calibri" panose="020F0502020204030204" pitchFamily="34" charset="0"/>
                <a:cs typeface="Graphik Arabic Regular" pitchFamily="2" charset="-78"/>
              </a:rPr>
              <a:t>الأدوات المطلوبة</a:t>
            </a:r>
            <a:r>
              <a:rPr lang="ar-SA" sz="1200" dirty="0">
                <a:effectLst/>
                <a:latin typeface="Graphik Arabic Regular" pitchFamily="2" charset="-78"/>
                <a:ea typeface="Calibri" panose="020F0502020204030204" pitchFamily="34" charset="0"/>
                <a:cs typeface="Graphik Arabic Regular" pitchFamily="2" charset="-78"/>
              </a:rPr>
              <a:t>: أوراق النشاط بعدد أعضاء المجموعة، وورقة للنشاط بحجم </a:t>
            </a:r>
            <a:r>
              <a:rPr lang="en-US" sz="1200" dirty="0">
                <a:effectLst/>
                <a:latin typeface="Graphik Arabic Regular" pitchFamily="2" charset="-78"/>
                <a:ea typeface="Calibri" panose="020F0502020204030204" pitchFamily="34" charset="0"/>
                <a:cs typeface="Graphik Arabic Regular" pitchFamily="2" charset="-78"/>
              </a:rPr>
              <a:t>A3</a:t>
            </a:r>
            <a:r>
              <a:rPr lang="ar-BH" sz="1200" dirty="0">
                <a:effectLst/>
                <a:latin typeface="Graphik Arabic Regular" pitchFamily="2" charset="-78"/>
                <a:ea typeface="Calibri" panose="020F0502020204030204" pitchFamily="34" charset="0"/>
                <a:cs typeface="Graphik Arabic Regular" pitchFamily="2" charset="-78"/>
              </a:rPr>
              <a:t> لكل مجموعة.</a:t>
            </a:r>
            <a:endParaRPr lang="en-US" sz="1200" dirty="0">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u="sng" dirty="0">
                <a:effectLst/>
                <a:latin typeface="Graphik Arabic Regular" pitchFamily="2" charset="-78"/>
                <a:ea typeface="Calibri" panose="020F0502020204030204" pitchFamily="34" charset="0"/>
                <a:cs typeface="Graphik Arabic Regular" pitchFamily="2" charset="-78"/>
              </a:rPr>
              <a:t>آلية التنفيذ</a:t>
            </a:r>
            <a:r>
              <a:rPr lang="ar-SA" sz="1200" dirty="0">
                <a:effectLst/>
                <a:latin typeface="Graphik Arabic Regular" pitchFamily="2" charset="-78"/>
                <a:ea typeface="Calibri" panose="020F0502020204030204" pitchFamily="34" charset="0"/>
                <a:cs typeface="Graphik Arabic Regular" pitchFamily="2" charset="-78"/>
              </a:rPr>
              <a:t>: </a:t>
            </a:r>
            <a:endParaRPr lang="en-US" sz="1200" dirty="0">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0"/>
              </a:spcAft>
              <a:buFont typeface="+mj-lt"/>
              <a:buAutoNum type="arabicPeriod"/>
            </a:pPr>
            <a:r>
              <a:rPr lang="ar-SA" sz="1200" dirty="0">
                <a:effectLst/>
                <a:latin typeface="Graphik Arabic Regular" pitchFamily="2" charset="-78"/>
                <a:ea typeface="Calibri" panose="020F0502020204030204" pitchFamily="34" charset="0"/>
                <a:cs typeface="Graphik Arabic Regular" pitchFamily="2" charset="-78"/>
              </a:rPr>
              <a:t>يمنح المدرب دقيقتان قبل بدء النشاط لتحديد ( قائد، وكاتب، وعارض) لكل مجموعة. </a:t>
            </a:r>
            <a:endParaRPr lang="en-US" sz="1200" dirty="0">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0"/>
              </a:spcAft>
              <a:buFont typeface="+mj-lt"/>
              <a:buAutoNum type="arabicPeriod"/>
            </a:pPr>
            <a:r>
              <a:rPr lang="ar-SA" sz="1200" dirty="0">
                <a:effectLst/>
                <a:latin typeface="Graphik Arabic Regular" pitchFamily="2" charset="-78"/>
                <a:ea typeface="Calibri" panose="020F0502020204030204" pitchFamily="34" charset="0"/>
                <a:cs typeface="Graphik Arabic Regular" pitchFamily="2" charset="-78"/>
              </a:rPr>
              <a:t>يتم توزيع أسئلة النشاط، ويشارك أعضاء المجموعة الأسئلة، للتوصل إلى الإجابات الصحيحة بعد مناقشة الإجابات.</a:t>
            </a:r>
            <a:endParaRPr lang="en-US" sz="1200" dirty="0">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0"/>
              </a:spcAft>
              <a:buFont typeface="+mj-lt"/>
              <a:buAutoNum type="arabicPeriod"/>
            </a:pPr>
            <a:r>
              <a:rPr lang="ar-SA" sz="1200" dirty="0">
                <a:effectLst/>
                <a:latin typeface="Graphik Arabic Regular" pitchFamily="2" charset="-78"/>
                <a:ea typeface="Calibri" panose="020F0502020204030204" pitchFamily="34" charset="0"/>
                <a:cs typeface="Graphik Arabic Regular" pitchFamily="2" charset="-78"/>
              </a:rPr>
              <a:t>يتم كتابة الإجابة المتفق عليها من قبل كاتب المجموعة، وخلال ذلك يقوم قائد المجموعة بتنظيم مناقشة المجموعة و</a:t>
            </a:r>
            <a:r>
              <a:rPr lang="ar-BH" sz="1200" dirty="0">
                <a:effectLst/>
                <a:latin typeface="Graphik Arabic Regular" pitchFamily="2" charset="-78"/>
                <a:ea typeface="Calibri" panose="020F0502020204030204" pitchFamily="34" charset="0"/>
                <a:cs typeface="Graphik Arabic Regular" pitchFamily="2" charset="-78"/>
              </a:rPr>
              <a:t>ال</a:t>
            </a:r>
            <a:r>
              <a:rPr lang="ar-SA" sz="1200" dirty="0">
                <a:effectLst/>
                <a:latin typeface="Graphik Arabic Regular" pitchFamily="2" charset="-78"/>
                <a:ea typeface="Calibri" panose="020F0502020204030204" pitchFamily="34" charset="0"/>
                <a:cs typeface="Graphik Arabic Regular" pitchFamily="2" charset="-78"/>
              </a:rPr>
              <a:t>إجابات، بما يتناسب مع الوقت المحدد.</a:t>
            </a:r>
            <a:endParaRPr lang="en-US" sz="1200" dirty="0">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0"/>
              </a:spcAft>
              <a:buFont typeface="+mj-lt"/>
              <a:buAutoNum type="arabicPeriod"/>
            </a:pPr>
            <a:r>
              <a:rPr lang="ar-SA" sz="1200" dirty="0">
                <a:effectLst/>
                <a:latin typeface="Graphik Arabic Regular" pitchFamily="2" charset="-78"/>
                <a:ea typeface="Calibri" panose="020F0502020204030204" pitchFamily="34" charset="0"/>
                <a:cs typeface="Graphik Arabic Regular" pitchFamily="2" charset="-78"/>
              </a:rPr>
              <a:t> بعد انتهاء الوقت المحدد تعرض كل مجموعة مواصفات الدرس المتميز حسب إجابات</a:t>
            </a:r>
            <a:r>
              <a:rPr lang="ar-BH" sz="1200" dirty="0">
                <a:effectLst/>
                <a:latin typeface="Graphik Arabic Regular" pitchFamily="2" charset="-78"/>
                <a:ea typeface="Calibri" panose="020F0502020204030204" pitchFamily="34" charset="0"/>
                <a:cs typeface="Graphik Arabic Regular" pitchFamily="2" charset="-78"/>
              </a:rPr>
              <a:t> </a:t>
            </a:r>
            <a:r>
              <a:rPr lang="ar-SA" sz="1200" dirty="0">
                <a:effectLst/>
                <a:latin typeface="Graphik Arabic Regular" pitchFamily="2" charset="-78"/>
                <a:ea typeface="Calibri" panose="020F0502020204030204" pitchFamily="34" charset="0"/>
                <a:cs typeface="Graphik Arabic Regular" pitchFamily="2" charset="-78"/>
              </a:rPr>
              <a:t>مجموعتها.</a:t>
            </a:r>
            <a:endParaRPr lang="en-US" sz="1200" dirty="0">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0"/>
              </a:spcAft>
              <a:buFont typeface="+mj-lt"/>
              <a:buAutoNum type="arabicPeriod"/>
            </a:pPr>
            <a:r>
              <a:rPr lang="ar-SA" sz="1200" dirty="0">
                <a:effectLst/>
                <a:latin typeface="Graphik Arabic Regular" pitchFamily="2" charset="-78"/>
                <a:ea typeface="Calibri" panose="020F0502020204030204" pitchFamily="34" charset="0"/>
                <a:cs typeface="Graphik Arabic Regular" pitchFamily="2" charset="-78"/>
              </a:rPr>
              <a:t> بعد انتهاء عرض الإجابات، يعرض المدرب الإجابة النموذجية للمتدربين المشاركين.</a:t>
            </a:r>
            <a:endParaRPr lang="en-US" sz="1200" dirty="0">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0"/>
              </a:spcAft>
              <a:buFont typeface="+mj-lt"/>
              <a:buAutoNum type="arabicPeriod"/>
            </a:pPr>
            <a:r>
              <a:rPr lang="ar-SA" sz="1200" dirty="0">
                <a:effectLst/>
                <a:latin typeface="Graphik Arabic Regular" pitchFamily="2" charset="-78"/>
                <a:ea typeface="Calibri" panose="020F0502020204030204" pitchFamily="34" charset="0"/>
                <a:cs typeface="Graphik Arabic Regular" pitchFamily="2" charset="-78"/>
              </a:rPr>
              <a:t> يجيب المدرب على الاستفسارات والأسئلة إن وجدت.</a:t>
            </a:r>
            <a:endParaRPr lang="ar-BH" sz="1200" dirty="0">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0"/>
              </a:spcAft>
              <a:buFont typeface="+mj-lt"/>
              <a:buAutoNum type="arabicPeriod"/>
            </a:pPr>
            <a:endParaRPr lang="ar-BH" sz="1200" dirty="0">
              <a:effectLst/>
              <a:latin typeface="Graphik Arabic Regular" pitchFamily="2" charset="-78"/>
              <a:ea typeface="Calibri" panose="020F0502020204030204" pitchFamily="34" charset="0"/>
              <a:cs typeface="Graphik Arabic Regular" pitchFamily="2" charset="-78"/>
            </a:endParaRPr>
          </a:p>
          <a:p>
            <a:pPr marL="0" marR="0" lvl="0" indent="0" algn="r" rtl="1">
              <a:lnSpc>
                <a:spcPct val="107000"/>
              </a:lnSpc>
              <a:spcBef>
                <a:spcPts val="0"/>
              </a:spcBef>
              <a:spcAft>
                <a:spcPts val="800"/>
              </a:spcAft>
              <a:buFont typeface="+mj-lt"/>
              <a:buNone/>
            </a:pPr>
            <a:r>
              <a:rPr lang="ar-BH" sz="1200" dirty="0">
                <a:effectLst/>
                <a:latin typeface="Graphik Arabic Regular" pitchFamily="2" charset="-78"/>
                <a:ea typeface="Calibri" panose="020F0502020204030204" pitchFamily="34" charset="0"/>
                <a:cs typeface="Graphik Arabic Regular" pitchFamily="2" charset="-78"/>
              </a:rPr>
              <a:t>ملحوظات:  </a:t>
            </a:r>
          </a:p>
          <a:p>
            <a:pPr marL="0" marR="0" lvl="0" indent="0" algn="r" rtl="1">
              <a:lnSpc>
                <a:spcPct val="107000"/>
              </a:lnSpc>
              <a:spcBef>
                <a:spcPts val="0"/>
              </a:spcBef>
              <a:spcAft>
                <a:spcPts val="800"/>
              </a:spcAft>
              <a:buFont typeface="+mj-lt"/>
              <a:buNone/>
            </a:pPr>
            <a:r>
              <a:rPr lang="ar-BH" sz="1200" dirty="0">
                <a:effectLst/>
                <a:latin typeface="Graphik Arabic Regular" pitchFamily="2" charset="-78"/>
                <a:ea typeface="Calibri" panose="020F0502020204030204" pitchFamily="34" charset="0"/>
                <a:cs typeface="Graphik Arabic Regular" pitchFamily="2" charset="-78"/>
              </a:rPr>
              <a:t>         تجد النشاط والإجابة عليه، ضمن مرفقات المحتوى التدريبي تحت مسمى نشاط المعلمين 3.</a:t>
            </a:r>
          </a:p>
          <a:p>
            <a:pPr marL="0" marR="0" lvl="0" indent="0" algn="r" rtl="1">
              <a:lnSpc>
                <a:spcPct val="107000"/>
              </a:lnSpc>
              <a:spcBef>
                <a:spcPts val="0"/>
              </a:spcBef>
              <a:spcAft>
                <a:spcPts val="800"/>
              </a:spcAft>
              <a:buFont typeface="+mj-lt"/>
              <a:buNone/>
            </a:pPr>
            <a:r>
              <a:rPr lang="ar-BH" sz="1200" dirty="0">
                <a:effectLst/>
                <a:latin typeface="Graphik Arabic Regular" pitchFamily="2" charset="-78"/>
                <a:ea typeface="Calibri" panose="020F0502020204030204" pitchFamily="34" charset="0"/>
                <a:cs typeface="Graphik Arabic Regular" pitchFamily="2" charset="-78"/>
              </a:rPr>
              <a:t>         يمكنك الحصول على الموارد التدريبية الإلكترونية اللازمة لتنفيذ النشاط ضمن الإرشادات الخاصة بتقديم العرض تحت مسمى إرشادات وتعليمات2- عرض المعلمين.</a:t>
            </a:r>
            <a:endParaRPr lang="en-US" sz="1200" dirty="0">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0"/>
              </a:spcAft>
              <a:buFont typeface="+mj-lt"/>
              <a:buAutoNum type="arabicPeriod"/>
            </a:pPr>
            <a:endParaRPr lang="en-US" sz="1200" dirty="0">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u="none" strike="noStrike" dirty="0">
                <a:effectLst/>
                <a:latin typeface="Graphik Arabic Regular" pitchFamily="2" charset="-78"/>
                <a:ea typeface="Calibri" panose="020F0502020204030204" pitchFamily="34" charset="0"/>
                <a:cs typeface="Graphik Arabic Regular" pitchFamily="2" charset="-78"/>
              </a:rPr>
              <a:t> </a:t>
            </a:r>
            <a:endParaRPr lang="en-US" sz="1200" dirty="0">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u="none" strike="noStrike" dirty="0">
                <a:effectLst/>
                <a:latin typeface="Graphik Arabic Regular" pitchFamily="2" charset="-78"/>
                <a:ea typeface="Calibri" panose="020F0502020204030204" pitchFamily="34" charset="0"/>
                <a:cs typeface="Graphik Arabic Regular" pitchFamily="2" charset="-78"/>
              </a:rPr>
              <a:t> </a:t>
            </a:r>
            <a:endParaRPr lang="en-US" sz="1200" dirty="0">
              <a:effectLst/>
              <a:latin typeface="Graphik Arabic Regular" pitchFamily="2" charset="-78"/>
              <a:ea typeface="Calibri" panose="020F0502020204030204" pitchFamily="34" charset="0"/>
              <a:cs typeface="Graphik Arabic Regular" pitchFamily="2" charset="-78"/>
            </a:endParaRPr>
          </a:p>
          <a:p>
            <a:pPr algn="r"/>
            <a:endParaRPr lang="en-US" dirty="0">
              <a:latin typeface="Graphik Arabic Regular" pitchFamily="2" charset="-78"/>
              <a:cs typeface="Graphik Arabic Regular" pitchFamily="2" charset="-78"/>
            </a:endParaRPr>
          </a:p>
        </p:txBody>
      </p:sp>
      <p:sp>
        <p:nvSpPr>
          <p:cNvPr id="4" name="Slide Number Placeholder 3"/>
          <p:cNvSpPr>
            <a:spLocks noGrp="1"/>
          </p:cNvSpPr>
          <p:nvPr>
            <p:ph type="sldNum" sz="quarter" idx="5"/>
          </p:nvPr>
        </p:nvSpPr>
        <p:spPr/>
        <p:txBody>
          <a:bodyPr/>
          <a:lstStyle/>
          <a:p>
            <a:fld id="{04D2EC09-D00C-457B-827B-F08A899B2F2D}" type="slidenum">
              <a:rPr lang="en-US" smtClean="0"/>
              <a:t>11</a:t>
            </a:fld>
            <a:endParaRPr lang="en-US"/>
          </a:p>
        </p:txBody>
      </p:sp>
    </p:spTree>
    <p:extLst>
      <p:ext uri="{BB962C8B-B14F-4D97-AF65-F5344CB8AC3E}">
        <p14:creationId xmlns:p14="http://schemas.microsoft.com/office/powerpoint/2010/main" val="1970913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BH" dirty="0">
                <a:latin typeface="Graphik Arabic Regular" pitchFamily="2" charset="-78"/>
                <a:cs typeface="Graphik Arabic Regular" pitchFamily="2" charset="-78"/>
              </a:rPr>
              <a:t>عرض الشريحة على الحضور ومن ثم مناقشة الإجابة النهائية.</a:t>
            </a:r>
            <a:endParaRPr lang="en-US" dirty="0">
              <a:latin typeface="Graphik Arabic Regular" pitchFamily="2" charset="-78"/>
              <a:cs typeface="Graphik Arabic Regular" pitchFamily="2" charset="-78"/>
            </a:endParaRPr>
          </a:p>
          <a:p>
            <a:pPr algn="r" rtl="1"/>
            <a:endParaRPr lang="en-US" dirty="0">
              <a:latin typeface="Graphik Arabic Regular" pitchFamily="2" charset="-78"/>
              <a:cs typeface="Graphik Arabic Regular" pitchFamily="2" charset="-78"/>
            </a:endParaRPr>
          </a:p>
        </p:txBody>
      </p:sp>
      <p:sp>
        <p:nvSpPr>
          <p:cNvPr id="4" name="Slide Number Placeholder 3"/>
          <p:cNvSpPr>
            <a:spLocks noGrp="1"/>
          </p:cNvSpPr>
          <p:nvPr>
            <p:ph type="sldNum" sz="quarter" idx="5"/>
          </p:nvPr>
        </p:nvSpPr>
        <p:spPr/>
        <p:txBody>
          <a:bodyPr/>
          <a:lstStyle/>
          <a:p>
            <a:fld id="{04D2EC09-D00C-457B-827B-F08A899B2F2D}" type="slidenum">
              <a:rPr lang="en-US" smtClean="0"/>
              <a:t>12</a:t>
            </a:fld>
            <a:endParaRPr lang="en-US"/>
          </a:p>
        </p:txBody>
      </p:sp>
    </p:spTree>
    <p:extLst>
      <p:ext uri="{BB962C8B-B14F-4D97-AF65-F5344CB8AC3E}">
        <p14:creationId xmlns:p14="http://schemas.microsoft.com/office/powerpoint/2010/main" val="9230719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BH" dirty="0">
                <a:latin typeface="Graphik Arabic Regular" pitchFamily="2" charset="-78"/>
                <a:cs typeface="Graphik Arabic Regular" pitchFamily="2" charset="-78"/>
              </a:rPr>
              <a:t>عرض التقييمات الأربع لمجال التعليم والتعلم والتقويم ، مع ضرورة التأكيد على الفروقات بين الأحكام المختلفة. </a:t>
            </a:r>
          </a:p>
          <a:p>
            <a:pPr algn="r" rtl="1"/>
            <a:endParaRPr lang="en-US" dirty="0">
              <a:latin typeface="Graphik Arabic Regular" pitchFamily="2" charset="-78"/>
              <a:cs typeface="Graphik Arabic Regular" pitchFamily="2" charset="-78"/>
            </a:endParaRPr>
          </a:p>
        </p:txBody>
      </p:sp>
      <p:sp>
        <p:nvSpPr>
          <p:cNvPr id="4" name="Slide Number Placeholder 3"/>
          <p:cNvSpPr>
            <a:spLocks noGrp="1"/>
          </p:cNvSpPr>
          <p:nvPr>
            <p:ph type="sldNum" sz="quarter" idx="5"/>
          </p:nvPr>
        </p:nvSpPr>
        <p:spPr/>
        <p:txBody>
          <a:bodyPr/>
          <a:lstStyle/>
          <a:p>
            <a:fld id="{04D2EC09-D00C-457B-827B-F08A899B2F2D}" type="slidenum">
              <a:rPr lang="en-US" smtClean="0"/>
              <a:t>13</a:t>
            </a:fld>
            <a:endParaRPr lang="en-US"/>
          </a:p>
        </p:txBody>
      </p:sp>
    </p:spTree>
    <p:extLst>
      <p:ext uri="{BB962C8B-B14F-4D97-AF65-F5344CB8AC3E}">
        <p14:creationId xmlns:p14="http://schemas.microsoft.com/office/powerpoint/2010/main" val="25621944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ar-BH" dirty="0">
                <a:latin typeface="Graphik Arabic Regular" pitchFamily="2" charset="-78"/>
                <a:cs typeface="Graphik Arabic Regular" pitchFamily="2" charset="-78"/>
              </a:rPr>
              <a:t>تذكير المعلمين بضرورة الدخول على المنصات وقنوات التواصل الإلكترونية الخاصة بهيئة جودة التعليم والتدريب للحصول على المزيد من المعلومات التي يودون الاستزادة في معرفتها، خاصة موقع هيئة جودة </a:t>
            </a:r>
            <a:r>
              <a:rPr lang="ar-BH">
                <a:latin typeface="Graphik Arabic Regular" pitchFamily="2" charset="-78"/>
                <a:cs typeface="Graphik Arabic Regular" pitchFamily="2" charset="-78"/>
              </a:rPr>
              <a:t>التعليم والتدريب.</a:t>
            </a:r>
            <a:endParaRPr lang="en-US" dirty="0">
              <a:latin typeface="Graphik Arabic Regular" pitchFamily="2" charset="-78"/>
              <a:cs typeface="Graphik Arabic Regular" pitchFamily="2" charset="-78"/>
            </a:endParaRPr>
          </a:p>
        </p:txBody>
      </p:sp>
      <p:sp>
        <p:nvSpPr>
          <p:cNvPr id="4" name="Slide Number Placeholder 3"/>
          <p:cNvSpPr>
            <a:spLocks noGrp="1"/>
          </p:cNvSpPr>
          <p:nvPr>
            <p:ph type="sldNum" sz="quarter" idx="5"/>
          </p:nvPr>
        </p:nvSpPr>
        <p:spPr/>
        <p:txBody>
          <a:bodyPr/>
          <a:lstStyle/>
          <a:p>
            <a:fld id="{04D2EC09-D00C-457B-827B-F08A899B2F2D}" type="slidenum">
              <a:rPr lang="en-US" smtClean="0"/>
              <a:t>14</a:t>
            </a:fld>
            <a:endParaRPr lang="en-US"/>
          </a:p>
        </p:txBody>
      </p:sp>
    </p:spTree>
    <p:extLst>
      <p:ext uri="{BB962C8B-B14F-4D97-AF65-F5344CB8AC3E}">
        <p14:creationId xmlns:p14="http://schemas.microsoft.com/office/powerpoint/2010/main" val="2993050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latin typeface="Graphik Arabic Regular" pitchFamily="2" charset="-78"/>
              <a:cs typeface="Graphik Arabic Regular" pitchFamily="2" charset="-78"/>
            </a:endParaRPr>
          </a:p>
        </p:txBody>
      </p:sp>
      <p:sp>
        <p:nvSpPr>
          <p:cNvPr id="4" name="Slide Number Placeholder 3"/>
          <p:cNvSpPr>
            <a:spLocks noGrp="1"/>
          </p:cNvSpPr>
          <p:nvPr>
            <p:ph type="sldNum" sz="quarter" idx="5"/>
          </p:nvPr>
        </p:nvSpPr>
        <p:spPr/>
        <p:txBody>
          <a:bodyPr/>
          <a:lstStyle/>
          <a:p>
            <a:fld id="{04D2EC09-D00C-457B-827B-F08A899B2F2D}" type="slidenum">
              <a:rPr lang="en-US" smtClean="0"/>
              <a:t>2</a:t>
            </a:fld>
            <a:endParaRPr lang="en-US"/>
          </a:p>
        </p:txBody>
      </p:sp>
    </p:spTree>
    <p:extLst>
      <p:ext uri="{BB962C8B-B14F-4D97-AF65-F5344CB8AC3E}">
        <p14:creationId xmlns:p14="http://schemas.microsoft.com/office/powerpoint/2010/main" val="1568226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latin typeface="Graphik Arabic Regular" pitchFamily="2" charset="-78"/>
              <a:cs typeface="Graphik Arabic Regular" pitchFamily="2" charset="-78"/>
            </a:endParaRPr>
          </a:p>
        </p:txBody>
      </p:sp>
      <p:sp>
        <p:nvSpPr>
          <p:cNvPr id="4" name="Slide Number Placeholder 3"/>
          <p:cNvSpPr>
            <a:spLocks noGrp="1"/>
          </p:cNvSpPr>
          <p:nvPr>
            <p:ph type="sldNum" sz="quarter" idx="5"/>
          </p:nvPr>
        </p:nvSpPr>
        <p:spPr/>
        <p:txBody>
          <a:bodyPr/>
          <a:lstStyle/>
          <a:p>
            <a:fld id="{04D2EC09-D00C-457B-827B-F08A899B2F2D}" type="slidenum">
              <a:rPr lang="en-US" smtClean="0"/>
              <a:t>3</a:t>
            </a:fld>
            <a:endParaRPr lang="en-US"/>
          </a:p>
        </p:txBody>
      </p:sp>
    </p:spTree>
    <p:extLst>
      <p:ext uri="{BB962C8B-B14F-4D97-AF65-F5344CB8AC3E}">
        <p14:creationId xmlns:p14="http://schemas.microsoft.com/office/powerpoint/2010/main" val="2289512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BH" dirty="0">
                <a:latin typeface="Graphik Arabic Regular" pitchFamily="2" charset="-78"/>
                <a:cs typeface="Graphik Arabic Regular" pitchFamily="2" charset="-78"/>
              </a:rPr>
              <a:t>عرض مجالات المراجعة، والمعايير المنبثقة والخاصة بكل مجال في إطار المراجعة 2024</a:t>
            </a:r>
          </a:p>
          <a:p>
            <a:pPr marL="0" marR="0" lvl="0" indent="0" algn="r" defTabSz="914400" rtl="1" eaLnBrk="1" fontAlgn="auto" latinLnBrk="0" hangingPunct="1">
              <a:lnSpc>
                <a:spcPct val="100000"/>
              </a:lnSpc>
              <a:spcBef>
                <a:spcPts val="0"/>
              </a:spcBef>
              <a:spcAft>
                <a:spcPts val="0"/>
              </a:spcAft>
              <a:buClrTx/>
              <a:buSzTx/>
              <a:buFontTx/>
              <a:buNone/>
              <a:tabLst/>
              <a:defRPr/>
            </a:pPr>
            <a:r>
              <a:rPr lang="ar-BH" dirty="0">
                <a:latin typeface="Graphik Arabic Regular" pitchFamily="2" charset="-78"/>
                <a:cs typeface="Graphik Arabic Regular" pitchFamily="2" charset="-78"/>
              </a:rPr>
              <a:t>طرح سؤال: ما المعايير المرتبطة بأداء المعلم في غير مجال التعليم والتعلم والتقويم؟</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BH" dirty="0">
                <a:latin typeface="Graphik Arabic Regular" pitchFamily="2" charset="-78"/>
                <a:cs typeface="Graphik Arabic Regular" pitchFamily="2" charset="-78"/>
              </a:rPr>
              <a:t>مثال: معيار المستويات الأكاديمية: بناء الاختبارات والتقييمات بصورة رصينة تتماشى مع كفايات المنهج وتصوب بصورة دقيقة.</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BH" dirty="0">
                <a:latin typeface="Graphik Arabic Regular" pitchFamily="2" charset="-78"/>
                <a:cs typeface="Graphik Arabic Regular" pitchFamily="2" charset="-78"/>
              </a:rPr>
              <a:t>مثال: دمج الطلبة ورعايتهم: إتاحة الفرص الكافية لتعزيز ثقة الطلبة بأنفسهم وتوليهم الأدوار القيادية في المواقف التعليمية (من خلال توظيف التعلم النشط)، وفي الأنشطة </a:t>
            </a:r>
            <a:r>
              <a:rPr lang="ar-BH" dirty="0" err="1">
                <a:latin typeface="Graphik Arabic Regular" pitchFamily="2" charset="-78"/>
                <a:cs typeface="Graphik Arabic Regular" pitchFamily="2" charset="-78"/>
              </a:rPr>
              <a:t>اللاصفية</a:t>
            </a:r>
            <a:r>
              <a:rPr lang="ar-BH" dirty="0">
                <a:latin typeface="Graphik Arabic Regular" pitchFamily="2" charset="-78"/>
                <a:cs typeface="Graphik Arabic Regular" pitchFamily="2" charset="-78"/>
              </a:rPr>
              <a:t>.</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BH" dirty="0">
                <a:latin typeface="Graphik Arabic Regular" pitchFamily="2" charset="-78"/>
                <a:cs typeface="Graphik Arabic Regular" pitchFamily="2" charset="-78"/>
              </a:rPr>
              <a:t>مثال: التطوير المهني للعاملين، ودعمهم: الاستفادة القصوى من برامج التطوير المهني لتطوير الأداء في الدروس، بالاستفادة من التغذية الراجعة البناءة المقدمة له، ومن نشر الممارسات الأفضل بين المعلمين ومجتمعات التعلم.</a:t>
            </a:r>
          </a:p>
          <a:p>
            <a:pPr marL="0" marR="0" lvl="0" indent="0" algn="r" defTabSz="914400" rtl="1" eaLnBrk="1" fontAlgn="auto" latinLnBrk="0" hangingPunct="1">
              <a:lnSpc>
                <a:spcPct val="100000"/>
              </a:lnSpc>
              <a:spcBef>
                <a:spcPts val="0"/>
              </a:spcBef>
              <a:spcAft>
                <a:spcPts val="0"/>
              </a:spcAft>
              <a:buClrTx/>
              <a:buSzTx/>
              <a:buFontTx/>
              <a:buNone/>
              <a:tabLst/>
              <a:defRPr/>
            </a:pPr>
            <a:endParaRPr lang="ar-BH" dirty="0">
              <a:latin typeface="Graphik Arabic Regular" pitchFamily="2" charset="-78"/>
              <a:cs typeface="Graphik Arabic Regul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BH" dirty="0">
              <a:latin typeface="Graphik Arabic Regular" pitchFamily="2" charset="-78"/>
              <a:cs typeface="Graphik Arabic Regul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BH" dirty="0">
                <a:latin typeface="Graphik Arabic Regular" pitchFamily="2" charset="-78"/>
                <a:cs typeface="Graphik Arabic Regular" pitchFamily="2" charset="-78"/>
              </a:rPr>
              <a:t>للمزيد من التفاصيل عن  الدليل العام لمراجعة أداء المدارس يمكنكم الدخول على موقع الهيئة </a:t>
            </a:r>
            <a:r>
              <a:rPr lang="en-US" dirty="0">
                <a:latin typeface="Graphik Arabic Regular" pitchFamily="2" charset="-78"/>
                <a:cs typeface="Graphik Arabic Regular" pitchFamily="2" charset="-78"/>
              </a:rPr>
              <a:t>https://www.bqa.gov.bh/ar/pages/home.aspx</a:t>
            </a:r>
          </a:p>
          <a:p>
            <a:endParaRPr lang="en-US" dirty="0">
              <a:latin typeface="Graphik Arabic Regular" pitchFamily="2" charset="-78"/>
              <a:cs typeface="Graphik Arabic Regular" pitchFamily="2" charset="-78"/>
            </a:endParaRPr>
          </a:p>
        </p:txBody>
      </p:sp>
      <p:sp>
        <p:nvSpPr>
          <p:cNvPr id="4" name="Slide Number Placeholder 3"/>
          <p:cNvSpPr>
            <a:spLocks noGrp="1"/>
          </p:cNvSpPr>
          <p:nvPr>
            <p:ph type="sldNum" sz="quarter" idx="5"/>
          </p:nvPr>
        </p:nvSpPr>
        <p:spPr/>
        <p:txBody>
          <a:bodyPr/>
          <a:lstStyle/>
          <a:p>
            <a:fld id="{04D2EC09-D00C-457B-827B-F08A899B2F2D}" type="slidenum">
              <a:rPr lang="en-US" smtClean="0"/>
              <a:t>4</a:t>
            </a:fld>
            <a:endParaRPr lang="en-US"/>
          </a:p>
        </p:txBody>
      </p:sp>
    </p:spTree>
    <p:extLst>
      <p:ext uri="{BB962C8B-B14F-4D97-AF65-F5344CB8AC3E}">
        <p14:creationId xmlns:p14="http://schemas.microsoft.com/office/powerpoint/2010/main" val="4252960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ar-BH" dirty="0">
                <a:latin typeface="Graphik Arabic Regular" pitchFamily="2" charset="-78"/>
                <a:cs typeface="Graphik Arabic Regular" pitchFamily="2" charset="-78"/>
              </a:rPr>
              <a:t>توضيح معايير ومؤشرات مجال التعليم والتعلم والتقويم.</a:t>
            </a:r>
          </a:p>
          <a:p>
            <a:pPr algn="r" rtl="1"/>
            <a:r>
              <a:rPr lang="ar-BH" dirty="0">
                <a:latin typeface="Graphik Arabic Regular" pitchFamily="2" charset="-78"/>
                <a:cs typeface="Graphik Arabic Regular" pitchFamily="2" charset="-78"/>
              </a:rPr>
              <a:t>يطرح المدرب سؤال للمجموعات: ما المقصود من مؤشري: التعلم النشط، والدعم الأكاديمي؟</a:t>
            </a:r>
          </a:p>
          <a:p>
            <a:pPr algn="r" rtl="1"/>
            <a:endParaRPr lang="ar-BH" dirty="0">
              <a:latin typeface="Graphik Arabic Regular" pitchFamily="2" charset="-78"/>
              <a:cs typeface="Graphik Arabic Regular" pitchFamily="2" charset="-78"/>
            </a:endParaRPr>
          </a:p>
          <a:p>
            <a:pPr algn="r" rtl="1"/>
            <a:r>
              <a:rPr lang="ar-BH" dirty="0">
                <a:latin typeface="Graphik Arabic Regular" pitchFamily="2" charset="-78"/>
                <a:cs typeface="Graphik Arabic Regular" pitchFamily="2" charset="-78"/>
              </a:rPr>
              <a:t>يقدم المدرب بعض الأمثلة على مؤشرات معايير مجال التعليم والتعلم : </a:t>
            </a:r>
          </a:p>
          <a:p>
            <a:pPr algn="r" rtl="1"/>
            <a:r>
              <a:rPr lang="ar-BH" dirty="0">
                <a:latin typeface="Graphik Arabic Regular" pitchFamily="2" charset="-78"/>
                <a:cs typeface="Graphik Arabic Regular" pitchFamily="2" charset="-78"/>
              </a:rPr>
              <a:t>قدرة المعلم على الآتي:</a:t>
            </a:r>
          </a:p>
          <a:p>
            <a:pPr marL="171450" indent="-171450" algn="r" rtl="1">
              <a:buFont typeface="Arial" panose="020B0604020202020204" pitchFamily="34" charset="0"/>
              <a:buChar char="•"/>
            </a:pPr>
            <a:r>
              <a:rPr lang="ar-BH" dirty="0">
                <a:latin typeface="Graphik Arabic Regular" pitchFamily="2" charset="-78"/>
                <a:cs typeface="Graphik Arabic Regular" pitchFamily="2" charset="-78"/>
              </a:rPr>
              <a:t>توظيف إستراتيجيات تعليمية فاعلة تتناسب وقدرات الطلبة وفئاتهم العمرية، ومستوياتهم الأكاديمية، (كالتركيز على الإستراتيجيات التي تبرز قدرات الطلبة القيادية وتحملهم مسئولية تعلمهم في المرحلة الثانوية، وتوظيف الإستراتيجيات الجاذبة والممتعة لطلبة الحلقة الأولى) مع التنبيه على أن المعلم هو المعني في اختيار الإستراتيجية التي تتناسب مع كفايات الدرس وأهدافه، وكذلك تتناسب مع مستويات الطلبة ومرحلتهم العمرية.</a:t>
            </a:r>
          </a:p>
          <a:p>
            <a:pPr marL="171450" indent="-171450" algn="r" rtl="1">
              <a:buFont typeface="Arial" panose="020B0604020202020204" pitchFamily="34" charset="0"/>
              <a:buChar char="•"/>
            </a:pPr>
            <a:r>
              <a:rPr lang="ar-BH" dirty="0">
                <a:latin typeface="Graphik Arabic Regular" pitchFamily="2" charset="-78"/>
                <a:cs typeface="Graphik Arabic Regular" pitchFamily="2" charset="-78"/>
              </a:rPr>
              <a:t>استخدام أسلوب التقويم المناسب للموقف التعليمي والهدف المراد تحقيقه، مع مراعاة التنويع بما يتناسب وكفايات الدرس ومرحلة الطلبة العمرية، بما يضمن تحقيقهم أهداف التعلم بمختلف فئات الطلبة التعليمية، (كالتنويع بين التقويمين الفردي والجماعي، دون التركيز على التقويم الجماعي الذي لا يعكس بدقة إنجاز الطلبة كأفراد إذا لم يكن معدًا بصورة منظمة)، إضافة إلى الاستفادة من النتائج في التخطيط وتقديم الدعم والتغذية الراجعة. </a:t>
            </a:r>
          </a:p>
          <a:p>
            <a:pPr algn="r" rtl="1"/>
            <a:endParaRPr lang="ar-BH" dirty="0">
              <a:latin typeface="Graphik Arabic Regular" pitchFamily="2" charset="-78"/>
              <a:cs typeface="Graphik Arabic Regular" pitchFamily="2" charset="-78"/>
            </a:endParaRPr>
          </a:p>
        </p:txBody>
      </p:sp>
      <p:sp>
        <p:nvSpPr>
          <p:cNvPr id="4" name="Slide Number Placeholder 3"/>
          <p:cNvSpPr>
            <a:spLocks noGrp="1"/>
          </p:cNvSpPr>
          <p:nvPr>
            <p:ph type="sldNum" sz="quarter" idx="5"/>
          </p:nvPr>
        </p:nvSpPr>
        <p:spPr/>
        <p:txBody>
          <a:bodyPr/>
          <a:lstStyle/>
          <a:p>
            <a:fld id="{04D2EC09-D00C-457B-827B-F08A899B2F2D}" type="slidenum">
              <a:rPr lang="en-US" smtClean="0"/>
              <a:t>5</a:t>
            </a:fld>
            <a:endParaRPr lang="en-US" dirty="0"/>
          </a:p>
        </p:txBody>
      </p:sp>
    </p:spTree>
    <p:extLst>
      <p:ext uri="{BB962C8B-B14F-4D97-AF65-F5344CB8AC3E}">
        <p14:creationId xmlns:p14="http://schemas.microsoft.com/office/powerpoint/2010/main" val="170834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rtl="1">
              <a:lnSpc>
                <a:spcPct val="107000"/>
              </a:lnSpc>
              <a:spcBef>
                <a:spcPts val="0"/>
              </a:spcBef>
              <a:spcAft>
                <a:spcPts val="800"/>
              </a:spcAft>
            </a:pPr>
            <a:r>
              <a:rPr lang="ar-SA" sz="1200" dirty="0">
                <a:effectLst/>
                <a:latin typeface="Graphik Arabic Regular" pitchFamily="2" charset="-78"/>
                <a:ea typeface="Calibri" panose="020F0502020204030204" pitchFamily="34" charset="0"/>
                <a:cs typeface="Graphik Arabic Regular" pitchFamily="2" charset="-78"/>
              </a:rPr>
              <a:t>يتم تقسيم المشارك</a:t>
            </a:r>
            <a:r>
              <a:rPr lang="ar-BH" sz="1200" dirty="0">
                <a:effectLst/>
                <a:latin typeface="Graphik Arabic Regular" pitchFamily="2" charset="-78"/>
                <a:ea typeface="Calibri" panose="020F0502020204030204" pitchFamily="34" charset="0"/>
                <a:cs typeface="Graphik Arabic Regular" pitchFamily="2" charset="-78"/>
              </a:rPr>
              <a:t>ي</a:t>
            </a:r>
            <a:r>
              <a:rPr lang="ar-SA" sz="1200" dirty="0">
                <a:effectLst/>
                <a:latin typeface="Graphik Arabic Regular" pitchFamily="2" charset="-78"/>
                <a:ea typeface="Calibri" panose="020F0502020204030204" pitchFamily="34" charset="0"/>
                <a:cs typeface="Graphik Arabic Regular" pitchFamily="2" charset="-78"/>
              </a:rPr>
              <a:t>ن إلى مجموعات، ويتم خلالها مناقشة مؤشرات </a:t>
            </a:r>
            <a:r>
              <a:rPr lang="ar-BH" sz="1200" dirty="0">
                <a:effectLst/>
                <a:latin typeface="Graphik Arabic Regular" pitchFamily="2" charset="-78"/>
                <a:ea typeface="Calibri" panose="020F0502020204030204" pitchFamily="34" charset="0"/>
                <a:cs typeface="Graphik Arabic Regular" pitchFamily="2" charset="-78"/>
              </a:rPr>
              <a:t>مجال التعليم والتعلم والتقويم</a:t>
            </a:r>
            <a:r>
              <a:rPr lang="ar-SA" sz="1200" dirty="0">
                <a:effectLst/>
                <a:latin typeface="Graphik Arabic Regular" pitchFamily="2" charset="-78"/>
                <a:ea typeface="Calibri" panose="020F0502020204030204" pitchFamily="34" charset="0"/>
                <a:cs typeface="Graphik Arabic Regular" pitchFamily="2" charset="-78"/>
              </a:rPr>
              <a:t> للوصول إلى الإجابة الصحيحة في فترة زمنية </a:t>
            </a:r>
            <a:r>
              <a:rPr lang="en-US" sz="1200" dirty="0">
                <a:effectLst/>
                <a:latin typeface="Graphik Arabic Regular" pitchFamily="2" charset="-78"/>
                <a:ea typeface="Calibri" panose="020F0502020204030204" pitchFamily="34" charset="0"/>
                <a:cs typeface="Graphik Arabic Regular" pitchFamily="2" charset="-78"/>
              </a:rPr>
              <a:t>)</a:t>
            </a:r>
            <a:r>
              <a:rPr lang="ar-SA" sz="1200" dirty="0">
                <a:effectLst/>
                <a:latin typeface="Graphik Arabic Regular" pitchFamily="2" charset="-78"/>
                <a:ea typeface="Calibri" panose="020F0502020204030204" pitchFamily="34" charset="0"/>
                <a:cs typeface="Graphik Arabic Regular" pitchFamily="2" charset="-78"/>
              </a:rPr>
              <a:t> 25 </a:t>
            </a:r>
            <a:r>
              <a:rPr lang="ar-BH" sz="1200" dirty="0">
                <a:effectLst/>
                <a:latin typeface="Graphik Arabic Regular" pitchFamily="2" charset="-78"/>
                <a:ea typeface="Calibri" panose="020F0502020204030204" pitchFamily="34" charset="0"/>
                <a:cs typeface="Graphik Arabic Regular" pitchFamily="2" charset="-78"/>
              </a:rPr>
              <a:t>دقيقة</a:t>
            </a:r>
            <a:r>
              <a:rPr lang="en-US" sz="1200" dirty="0">
                <a:effectLst/>
                <a:latin typeface="Graphik Arabic Regular" pitchFamily="2" charset="-78"/>
                <a:ea typeface="Calibri" panose="020F0502020204030204" pitchFamily="34" charset="0"/>
                <a:cs typeface="Graphik Arabic Regular" pitchFamily="2" charset="-78"/>
              </a:rPr>
              <a:t>(</a:t>
            </a:r>
            <a:r>
              <a:rPr lang="ar-SA" sz="1200" dirty="0">
                <a:effectLst/>
                <a:latin typeface="Graphik Arabic Regular" pitchFamily="2" charset="-78"/>
                <a:ea typeface="Calibri" panose="020F0502020204030204" pitchFamily="34" charset="0"/>
                <a:cs typeface="Graphik Arabic Regular" pitchFamily="2" charset="-78"/>
              </a:rPr>
              <a:t>، وبعدها يتم مناقشة إجابات المجموعات، حيث يهدف هذا النشاط إلى تعزيز معرفة المعلمين بمجال التعليم والتعلم والتقويم ومعاييره</a:t>
            </a:r>
            <a:r>
              <a:rPr lang="ar-BH" sz="1200" dirty="0">
                <a:effectLst/>
                <a:latin typeface="Graphik Arabic Regular" pitchFamily="2" charset="-78"/>
                <a:ea typeface="Calibri" panose="020F0502020204030204" pitchFamily="34" charset="0"/>
                <a:cs typeface="Graphik Arabic Regular" pitchFamily="2" charset="-78"/>
              </a:rPr>
              <a:t>.</a:t>
            </a:r>
            <a:r>
              <a:rPr lang="ar-SA" sz="1200" dirty="0">
                <a:effectLst/>
                <a:latin typeface="Graphik Arabic Regular" pitchFamily="2" charset="-78"/>
                <a:ea typeface="Calibri" panose="020F0502020204030204" pitchFamily="34" charset="0"/>
                <a:cs typeface="Graphik Arabic Regular" pitchFamily="2" charset="-78"/>
              </a:rPr>
              <a:t> </a:t>
            </a:r>
            <a:endParaRPr lang="en-US" sz="1200" dirty="0">
              <a:effectLst/>
              <a:latin typeface="Graphik Arabic Regular" pitchFamily="2" charset="-78"/>
              <a:ea typeface="Calibri" panose="020F0502020204030204" pitchFamily="34" charset="0"/>
              <a:cs typeface="Graphik Arabic Regular" pitchFamily="2" charset="-78"/>
            </a:endParaRPr>
          </a:p>
          <a:p>
            <a:pPr marL="0" marR="0" lvl="0" indent="0" algn="r" defTabSz="914400" rtl="0" eaLnBrk="1" fontAlgn="auto" latinLnBrk="0" hangingPunct="1">
              <a:lnSpc>
                <a:spcPct val="100000"/>
              </a:lnSpc>
              <a:spcBef>
                <a:spcPts val="0"/>
              </a:spcBef>
              <a:spcAft>
                <a:spcPts val="0"/>
              </a:spcAft>
              <a:buClrTx/>
              <a:buSzTx/>
              <a:buFontTx/>
              <a:buNone/>
              <a:tabLst/>
              <a:defRPr/>
            </a:pPr>
            <a:endParaRPr lang="en-US" sz="1200" dirty="0">
              <a:effectLst/>
              <a:latin typeface="Graphik Arabic Regular" pitchFamily="2" charset="-78"/>
              <a:ea typeface="Calibri" panose="020F0502020204030204" pitchFamily="34" charset="0"/>
              <a:cs typeface="Graphik Arabic Regular" pitchFamily="2" charset="-78"/>
            </a:endParaRPr>
          </a:p>
          <a:p>
            <a:pPr marL="0" marR="0" lvl="0" indent="0" algn="r" defTabSz="914400" rtl="0" eaLnBrk="1" fontAlgn="auto" latinLnBrk="0" hangingPunct="1">
              <a:lnSpc>
                <a:spcPct val="100000"/>
              </a:lnSpc>
              <a:spcBef>
                <a:spcPts val="0"/>
              </a:spcBef>
              <a:spcAft>
                <a:spcPts val="0"/>
              </a:spcAft>
              <a:buClrTx/>
              <a:buSzTx/>
              <a:buFontTx/>
              <a:buNone/>
              <a:tabLst/>
              <a:defRPr/>
            </a:pPr>
            <a:endParaRPr lang="ar-BH" sz="1200" dirty="0">
              <a:effectLst/>
              <a:latin typeface="Graphik Arabic Regular" pitchFamily="2" charset="-78"/>
              <a:ea typeface="Calibri" panose="020F0502020204030204" pitchFamily="34" charset="0"/>
              <a:cs typeface="Graphik Arabic Regular" pitchFamily="2" charset="-78"/>
            </a:endParaRPr>
          </a:p>
          <a:p>
            <a:pPr marL="0" marR="0" lvl="0" indent="0" algn="r" defTabSz="914400" rtl="0" eaLnBrk="1" fontAlgn="auto" latinLnBrk="0" hangingPunct="1">
              <a:lnSpc>
                <a:spcPct val="100000"/>
              </a:lnSpc>
              <a:spcBef>
                <a:spcPts val="0"/>
              </a:spcBef>
              <a:spcAft>
                <a:spcPts val="0"/>
              </a:spcAft>
              <a:buClrTx/>
              <a:buSzTx/>
              <a:buFontTx/>
              <a:buNone/>
              <a:tabLst/>
              <a:defRPr/>
            </a:pPr>
            <a:r>
              <a:rPr lang="ar-BH" sz="1200" dirty="0">
                <a:effectLst/>
                <a:latin typeface="Graphik Arabic Regular" pitchFamily="2" charset="-78"/>
                <a:ea typeface="Calibri" panose="020F0502020204030204" pitchFamily="34" charset="0"/>
                <a:cs typeface="Graphik Arabic Regular" pitchFamily="2" charset="-78"/>
              </a:rPr>
              <a:t>ملحوظة:</a:t>
            </a:r>
          </a:p>
          <a:p>
            <a:pPr marL="0" marR="0" lvl="0" indent="0" algn="r" defTabSz="914400" rtl="0" eaLnBrk="1" fontAlgn="auto" latinLnBrk="0" hangingPunct="1">
              <a:lnSpc>
                <a:spcPct val="100000"/>
              </a:lnSpc>
              <a:spcBef>
                <a:spcPts val="0"/>
              </a:spcBef>
              <a:spcAft>
                <a:spcPts val="0"/>
              </a:spcAft>
              <a:buClrTx/>
              <a:buSzTx/>
              <a:buFontTx/>
              <a:buNone/>
              <a:tabLst/>
              <a:defRPr/>
            </a:pPr>
            <a:r>
              <a:rPr lang="ar-BH" sz="1200" dirty="0">
                <a:effectLst/>
                <a:latin typeface="Graphik Arabic Regular" pitchFamily="2" charset="-78"/>
                <a:ea typeface="Calibri" panose="020F0502020204030204" pitchFamily="34" charset="0"/>
                <a:cs typeface="Graphik Arabic Regular" pitchFamily="2" charset="-78"/>
              </a:rPr>
              <a:t>تجد النشاط مرفق ضمن الحقيبة التدريبية.</a:t>
            </a:r>
          </a:p>
          <a:p>
            <a:endParaRPr lang="en-US" dirty="0">
              <a:latin typeface="Graphik Arabic Regular" pitchFamily="2" charset="-78"/>
              <a:cs typeface="Graphik Arabic Regular" pitchFamily="2" charset="-78"/>
            </a:endParaRPr>
          </a:p>
        </p:txBody>
      </p:sp>
      <p:sp>
        <p:nvSpPr>
          <p:cNvPr id="4" name="Slide Number Placeholder 3"/>
          <p:cNvSpPr>
            <a:spLocks noGrp="1"/>
          </p:cNvSpPr>
          <p:nvPr>
            <p:ph type="sldNum" sz="quarter" idx="5"/>
          </p:nvPr>
        </p:nvSpPr>
        <p:spPr/>
        <p:txBody>
          <a:bodyPr/>
          <a:lstStyle/>
          <a:p>
            <a:fld id="{04D2EC09-D00C-457B-827B-F08A899B2F2D}" type="slidenum">
              <a:rPr lang="en-US" smtClean="0"/>
              <a:t>6</a:t>
            </a:fld>
            <a:endParaRPr lang="en-US" dirty="0"/>
          </a:p>
        </p:txBody>
      </p:sp>
    </p:spTree>
    <p:extLst>
      <p:ext uri="{BB962C8B-B14F-4D97-AF65-F5344CB8AC3E}">
        <p14:creationId xmlns:p14="http://schemas.microsoft.com/office/powerpoint/2010/main" val="33064481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ar-BH" dirty="0">
                <a:latin typeface="Graphik Arabic Regular" pitchFamily="2" charset="-78"/>
                <a:cs typeface="Graphik Arabic Regular" pitchFamily="2" charset="-78"/>
              </a:rPr>
              <a:t>عرض مراحل عملية المراجعة ودور المعلم في كل مرحلة:</a:t>
            </a:r>
          </a:p>
          <a:p>
            <a:pPr marL="171450" indent="-171450" algn="r" rtl="1">
              <a:buFont typeface="Arial" panose="020B0604020202020204" pitchFamily="34" charset="0"/>
              <a:buChar char="•"/>
            </a:pPr>
            <a:r>
              <a:rPr lang="ar-BH" dirty="0">
                <a:latin typeface="Graphik Arabic Regular" pitchFamily="2" charset="-78"/>
                <a:cs typeface="Graphik Arabic Regular" pitchFamily="2" charset="-78"/>
              </a:rPr>
              <a:t>مرحلة قبل المراجعة: مثال: يشارك المعلم في تقييم مجال التعليم والتعلم والتقويم بصورة دقيقة وواقعية، أو في  مجالات المراجعة الأخرى بحسب الأدوار والمسئوليات المناطة فيه.</a:t>
            </a:r>
          </a:p>
          <a:p>
            <a:pPr marL="171450" indent="-171450" algn="r" rtl="1">
              <a:buFont typeface="Arial" panose="020B0604020202020204" pitchFamily="34" charset="0"/>
              <a:buChar char="•"/>
            </a:pPr>
            <a:r>
              <a:rPr lang="ar-BH" dirty="0">
                <a:latin typeface="Graphik Arabic Regular" pitchFamily="2" charset="-78"/>
                <a:cs typeface="Graphik Arabic Regular" pitchFamily="2" charset="-78"/>
              </a:rPr>
              <a:t>مرحلة زيارة المراجعة: تقديم الدروس، والمشاركة في المقابلات التي يجريها الفريق لتقديم الأدلة الخاصة بالمدرسة بصورة شفافة وواقعية.</a:t>
            </a:r>
          </a:p>
          <a:p>
            <a:pPr marL="171450" indent="-171450" algn="r" rtl="1">
              <a:buFont typeface="Arial" panose="020B0604020202020204" pitchFamily="34" charset="0"/>
              <a:buChar char="•"/>
            </a:pPr>
            <a:r>
              <a:rPr lang="ar-BH" dirty="0">
                <a:latin typeface="Graphik Arabic Regular" pitchFamily="2" charset="-78"/>
                <a:cs typeface="Graphik Arabic Regular" pitchFamily="2" charset="-78"/>
              </a:rPr>
              <a:t>مرحلة بعد المراجعة: الاستفادة من التقرير والحقائق والتقييمات الواردة فيه خاصة في مجال التعليم والتعلم والتقويم لتطوير أدائه نحو الأفضل.</a:t>
            </a:r>
            <a:endParaRPr lang="en-US" dirty="0">
              <a:latin typeface="Graphik Arabic Regular" pitchFamily="2" charset="-78"/>
              <a:cs typeface="Graphik Arabic Regular" pitchFamily="2" charset="-78"/>
            </a:endParaRPr>
          </a:p>
          <a:p>
            <a:pPr algn="r" rtl="1"/>
            <a:endParaRPr lang="en-US" dirty="0">
              <a:latin typeface="Graphik Arabic Regular" pitchFamily="2" charset="-78"/>
              <a:cs typeface="Graphik Arabic Regular" pitchFamily="2" charset="-78"/>
            </a:endParaRPr>
          </a:p>
        </p:txBody>
      </p:sp>
      <p:sp>
        <p:nvSpPr>
          <p:cNvPr id="4" name="Slide Number Placeholder 3"/>
          <p:cNvSpPr>
            <a:spLocks noGrp="1"/>
          </p:cNvSpPr>
          <p:nvPr>
            <p:ph type="sldNum" sz="quarter" idx="5"/>
          </p:nvPr>
        </p:nvSpPr>
        <p:spPr/>
        <p:txBody>
          <a:bodyPr/>
          <a:lstStyle/>
          <a:p>
            <a:fld id="{04D2EC09-D00C-457B-827B-F08A899B2F2D}" type="slidenum">
              <a:rPr lang="en-US" smtClean="0"/>
              <a:t>7</a:t>
            </a:fld>
            <a:endParaRPr lang="en-US" dirty="0"/>
          </a:p>
        </p:txBody>
      </p:sp>
    </p:spTree>
    <p:extLst>
      <p:ext uri="{BB962C8B-B14F-4D97-AF65-F5344CB8AC3E}">
        <p14:creationId xmlns:p14="http://schemas.microsoft.com/office/powerpoint/2010/main" val="34557312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BH" dirty="0">
                <a:latin typeface="Graphik Arabic Regular" pitchFamily="2" charset="-78"/>
                <a:cs typeface="Graphik Arabic Regular" pitchFamily="2" charset="-78"/>
              </a:rPr>
              <a:t>يعرض المدرب مراحل عمليات المراجعة، مع أهمية استعداد المدرسة لعملية التقييم وإجراءاتها، مع التركيز على عرض الإجراءات التي يقوم بها فريق المراجعة عند زيارة المراجعة للمدرسة، وإبراز أهمية الدروس وأثرها في التقييم، إضافة إلى أهمية المزاوجة بين الأدلة عند البحث عنها.</a:t>
            </a:r>
            <a:endParaRPr lang="en-US" dirty="0">
              <a:latin typeface="Graphik Arabic Regular" pitchFamily="2" charset="-78"/>
              <a:cs typeface="Graphik Arabic Regular" pitchFamily="2" charset="-78"/>
            </a:endParaRPr>
          </a:p>
          <a:p>
            <a:pPr algn="r" rtl="1"/>
            <a:endParaRPr lang="en-US" dirty="0">
              <a:latin typeface="Graphik Arabic Regular" pitchFamily="2" charset="-78"/>
              <a:cs typeface="Graphik Arabic Regular" pitchFamily="2" charset="-78"/>
            </a:endParaRPr>
          </a:p>
        </p:txBody>
      </p:sp>
      <p:sp>
        <p:nvSpPr>
          <p:cNvPr id="4" name="Slide Number Placeholder 3"/>
          <p:cNvSpPr>
            <a:spLocks noGrp="1"/>
          </p:cNvSpPr>
          <p:nvPr>
            <p:ph type="sldNum" sz="quarter" idx="5"/>
          </p:nvPr>
        </p:nvSpPr>
        <p:spPr/>
        <p:txBody>
          <a:bodyPr/>
          <a:lstStyle/>
          <a:p>
            <a:fld id="{40660DCB-CF33-4CBD-97E7-0E65C4F314B3}" type="slidenum">
              <a:rPr lang="en-US" smtClean="0"/>
              <a:t>8</a:t>
            </a:fld>
            <a:endParaRPr lang="en-US" dirty="0"/>
          </a:p>
        </p:txBody>
      </p:sp>
    </p:spTree>
    <p:extLst>
      <p:ext uri="{BB962C8B-B14F-4D97-AF65-F5344CB8AC3E}">
        <p14:creationId xmlns:p14="http://schemas.microsoft.com/office/powerpoint/2010/main" val="13079601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r" rtl="1">
              <a:lnSpc>
                <a:spcPct val="107000"/>
              </a:lnSpc>
              <a:spcBef>
                <a:spcPts val="0"/>
              </a:spcBef>
              <a:spcAft>
                <a:spcPts val="800"/>
              </a:spcAft>
            </a:pPr>
            <a:r>
              <a:rPr lang="ar-SA" sz="1200" b="1" u="sng" dirty="0">
                <a:effectLst/>
                <a:latin typeface="Graphik Arabic Regular" pitchFamily="2" charset="-78"/>
                <a:ea typeface="Calibri" panose="020F0502020204030204" pitchFamily="34" charset="0"/>
                <a:cs typeface="Graphik Arabic Regular" pitchFamily="2" charset="-78"/>
              </a:rPr>
              <a:t>نشاط  المعلمين 2  (للمدرب)</a:t>
            </a:r>
            <a:endParaRPr lang="en-US" sz="1200" dirty="0">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u="sng" dirty="0">
                <a:effectLst/>
                <a:latin typeface="Graphik Arabic Regular" pitchFamily="2" charset="-78"/>
                <a:ea typeface="Calibri" panose="020F0502020204030204" pitchFamily="34" charset="0"/>
                <a:cs typeface="Graphik Arabic Regular" pitchFamily="2" charset="-78"/>
              </a:rPr>
              <a:t>نشاط فاعلية المواقف التعليمية</a:t>
            </a:r>
            <a:endParaRPr lang="en-US" sz="1200" dirty="0">
              <a:effectLst/>
              <a:latin typeface="Graphik Arabic Regular" pitchFamily="2" charset="-78"/>
              <a:ea typeface="Calibri" panose="020F0502020204030204" pitchFamily="34" charset="0"/>
              <a:cs typeface="Graphik Arabic Regular" pitchFamily="2" charset="-78"/>
            </a:endParaRPr>
          </a:p>
          <a:p>
            <a:pPr marL="0" marR="0" algn="ctr" rtl="1">
              <a:lnSpc>
                <a:spcPct val="107000"/>
              </a:lnSpc>
              <a:spcBef>
                <a:spcPts val="0"/>
              </a:spcBef>
              <a:spcAft>
                <a:spcPts val="800"/>
              </a:spcAft>
            </a:pPr>
            <a:r>
              <a:rPr lang="ar-BH" sz="1200" b="1" u="none" strike="noStrike" dirty="0">
                <a:effectLst/>
                <a:latin typeface="Graphik Arabic Regular" pitchFamily="2" charset="-78"/>
                <a:ea typeface="Calibri" panose="020F0502020204030204" pitchFamily="34" charset="0"/>
                <a:cs typeface="Graphik Arabic Regular" pitchFamily="2" charset="-78"/>
              </a:rPr>
              <a:t> </a:t>
            </a:r>
            <a:endParaRPr lang="en-US" sz="1200" dirty="0">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BH" sz="1200" b="1" dirty="0">
                <a:effectLst/>
                <a:latin typeface="Graphik Arabic Regular" pitchFamily="2" charset="-78"/>
                <a:ea typeface="Calibri" panose="020F0502020204030204" pitchFamily="34" charset="0"/>
                <a:cs typeface="Graphik Arabic Regular" pitchFamily="2" charset="-78"/>
              </a:rPr>
              <a:t>الفئة المستهدفة: </a:t>
            </a:r>
            <a:r>
              <a:rPr lang="ar-BH" sz="1200" dirty="0">
                <a:effectLst/>
                <a:latin typeface="Graphik Arabic Regular" pitchFamily="2" charset="-78"/>
                <a:ea typeface="Calibri" panose="020F0502020204030204" pitchFamily="34" charset="0"/>
                <a:cs typeface="Graphik Arabic Regular" pitchFamily="2" charset="-78"/>
              </a:rPr>
              <a:t>المعلمون.</a:t>
            </a:r>
            <a:endParaRPr lang="en-US" sz="1200" dirty="0">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BH" sz="1200" b="1" dirty="0">
                <a:effectLst/>
                <a:latin typeface="Graphik Arabic Regular" pitchFamily="2" charset="-78"/>
                <a:ea typeface="Calibri" panose="020F0502020204030204" pitchFamily="34" charset="0"/>
                <a:cs typeface="Graphik Arabic Regular" pitchFamily="2" charset="-78"/>
              </a:rPr>
              <a:t>هدف النشاط</a:t>
            </a:r>
            <a:r>
              <a:rPr lang="ar-BH" sz="1200" dirty="0">
                <a:effectLst/>
                <a:latin typeface="Graphik Arabic Regular" pitchFamily="2" charset="-78"/>
                <a:ea typeface="Calibri" panose="020F0502020204030204" pitchFamily="34" charset="0"/>
                <a:cs typeface="Graphik Arabic Regular" pitchFamily="2" charset="-78"/>
              </a:rPr>
              <a:t>: </a:t>
            </a:r>
            <a:r>
              <a:rPr lang="ar-SA" sz="1200" dirty="0">
                <a:effectLst/>
                <a:latin typeface="Graphik Arabic Regular" pitchFamily="2" charset="-78"/>
                <a:ea typeface="Calibri" panose="020F0502020204030204" pitchFamily="34" charset="0"/>
                <a:cs typeface="Graphik Arabic Regular" pitchFamily="2" charset="-78"/>
              </a:rPr>
              <a:t>تعزيز معرفة المعلمين بالجوانب التي ينبغي عليهم التركيز عليها أو تجنبها لزيادة فاعلية المواقف التعليمية.</a:t>
            </a:r>
            <a:endParaRPr lang="en-US" sz="1200" dirty="0">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dirty="0">
                <a:effectLst/>
                <a:latin typeface="Graphik Arabic Regular" pitchFamily="2" charset="-78"/>
                <a:ea typeface="Calibri" panose="020F0502020204030204" pitchFamily="34" charset="0"/>
                <a:cs typeface="Graphik Arabic Regular" pitchFamily="2" charset="-78"/>
              </a:rPr>
              <a:t>المدة الزمنية المقترحة لتنفيذ النشاط</a:t>
            </a:r>
            <a:r>
              <a:rPr lang="ar-SA" sz="1200" dirty="0">
                <a:effectLst/>
                <a:latin typeface="Graphik Arabic Regular" pitchFamily="2" charset="-78"/>
                <a:ea typeface="Calibri" panose="020F0502020204030204" pitchFamily="34" charset="0"/>
                <a:cs typeface="Graphik Arabic Regular" pitchFamily="2" charset="-78"/>
              </a:rPr>
              <a:t>: 10 دقائق.</a:t>
            </a:r>
            <a:endParaRPr lang="en-US" sz="1200" dirty="0">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dirty="0">
                <a:effectLst/>
                <a:latin typeface="Graphik Arabic Regular" pitchFamily="2" charset="-78"/>
                <a:ea typeface="Calibri" panose="020F0502020204030204" pitchFamily="34" charset="0"/>
                <a:cs typeface="Graphik Arabic Regular" pitchFamily="2" charset="-78"/>
              </a:rPr>
              <a:t>وصف النشاط: </a:t>
            </a:r>
            <a:r>
              <a:rPr lang="ar-SA" sz="1200" dirty="0">
                <a:effectLst/>
                <a:latin typeface="Graphik Arabic Regular" pitchFamily="2" charset="-78"/>
                <a:ea typeface="Calibri" panose="020F0502020204030204" pitchFamily="34" charset="0"/>
                <a:cs typeface="Graphik Arabic Regular" pitchFamily="2" charset="-78"/>
              </a:rPr>
              <a:t>نشاط جماعي، يناقش فيه المشاركون الممارسات الصفية، ويصنفها في قائمتي</a:t>
            </a:r>
            <a:r>
              <a:rPr lang="ar-BH" sz="1200" dirty="0">
                <a:effectLst/>
                <a:latin typeface="Graphik Arabic Regular" pitchFamily="2" charset="-78"/>
                <a:ea typeface="Calibri" panose="020F0502020204030204" pitchFamily="34" charset="0"/>
                <a:cs typeface="Graphik Arabic Regular" pitchFamily="2" charset="-78"/>
              </a:rPr>
              <a:t>ن،</a:t>
            </a:r>
            <a:r>
              <a:rPr lang="ar-SA" sz="1200" dirty="0">
                <a:effectLst/>
                <a:latin typeface="Graphik Arabic Regular" pitchFamily="2" charset="-78"/>
                <a:ea typeface="Calibri" panose="020F0502020204030204" pitchFamily="34" charset="0"/>
                <a:cs typeface="Graphik Arabic Regular" pitchFamily="2" charset="-78"/>
              </a:rPr>
              <a:t> إلى جوانب التركيز (افعل)، والتي ينبغي تجنبها (لا تفعل)؛ لزيادة فاعلية المواقف التعليمية.</a:t>
            </a:r>
            <a:endParaRPr lang="en-US" sz="1200" dirty="0">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dirty="0">
                <a:effectLst/>
                <a:latin typeface="Graphik Arabic Regular" pitchFamily="2" charset="-78"/>
                <a:ea typeface="Calibri" panose="020F0502020204030204" pitchFamily="34" charset="0"/>
                <a:cs typeface="Graphik Arabic Regular" pitchFamily="2" charset="-78"/>
              </a:rPr>
              <a:t>الأدوات المطلوبة</a:t>
            </a:r>
            <a:r>
              <a:rPr lang="ar-SA" sz="1200" dirty="0">
                <a:effectLst/>
                <a:latin typeface="Graphik Arabic Regular" pitchFamily="2" charset="-78"/>
                <a:ea typeface="Calibri" panose="020F0502020204030204" pitchFamily="34" charset="0"/>
                <a:cs typeface="Graphik Arabic Regular" pitchFamily="2" charset="-78"/>
              </a:rPr>
              <a:t>: أوراق النشاط بعدد أعضاء المجموعة، وورقة للنشاط بحجم </a:t>
            </a:r>
            <a:r>
              <a:rPr lang="en-US" sz="1200" dirty="0">
                <a:effectLst/>
                <a:latin typeface="Graphik Arabic Regular" pitchFamily="2" charset="-78"/>
                <a:ea typeface="Calibri" panose="020F0502020204030204" pitchFamily="34" charset="0"/>
                <a:cs typeface="Graphik Arabic Regular" pitchFamily="2" charset="-78"/>
              </a:rPr>
              <a:t>A3</a:t>
            </a:r>
            <a:r>
              <a:rPr lang="ar-BH" sz="1200" dirty="0">
                <a:effectLst/>
                <a:latin typeface="Graphik Arabic Regular" pitchFamily="2" charset="-78"/>
                <a:ea typeface="Calibri" panose="020F0502020204030204" pitchFamily="34" charset="0"/>
                <a:cs typeface="Graphik Arabic Regular" pitchFamily="2" charset="-78"/>
              </a:rPr>
              <a:t> لكل مجموعة.</a:t>
            </a:r>
            <a:endParaRPr lang="en-US" sz="1200" dirty="0">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u="sng" dirty="0">
                <a:effectLst/>
                <a:latin typeface="Graphik Arabic Regular" pitchFamily="2" charset="-78"/>
                <a:ea typeface="Calibri" panose="020F0502020204030204" pitchFamily="34" charset="0"/>
                <a:cs typeface="Graphik Arabic Regular" pitchFamily="2" charset="-78"/>
              </a:rPr>
              <a:t>آلية التنفيذ</a:t>
            </a:r>
            <a:r>
              <a:rPr lang="ar-SA" sz="1200" dirty="0">
                <a:effectLst/>
                <a:latin typeface="Graphik Arabic Regular" pitchFamily="2" charset="-78"/>
                <a:ea typeface="Calibri" panose="020F0502020204030204" pitchFamily="34" charset="0"/>
                <a:cs typeface="Graphik Arabic Regular" pitchFamily="2" charset="-78"/>
              </a:rPr>
              <a:t>: </a:t>
            </a:r>
            <a:endParaRPr lang="en-US" sz="1200" dirty="0">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0"/>
              </a:spcAft>
              <a:buFont typeface="+mj-lt"/>
              <a:buAutoNum type="arabicPeriod"/>
            </a:pPr>
            <a:r>
              <a:rPr lang="ar-SA" sz="1200" dirty="0">
                <a:effectLst/>
                <a:latin typeface="Graphik Arabic Regular" pitchFamily="2" charset="-78"/>
                <a:ea typeface="Calibri" panose="020F0502020204030204" pitchFamily="34" charset="0"/>
                <a:cs typeface="Graphik Arabic Regular" pitchFamily="2" charset="-78"/>
              </a:rPr>
              <a:t>يمنح المدرب دقيقتان قبل بدء النشاط لتحديد ( قائد، وكاتب، وعارض) لكل مجموعة. </a:t>
            </a:r>
            <a:endParaRPr lang="en-US" sz="1200" dirty="0">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0"/>
              </a:spcAft>
              <a:buFont typeface="+mj-lt"/>
              <a:buAutoNum type="arabicPeriod"/>
            </a:pPr>
            <a:r>
              <a:rPr lang="ar-SA" sz="1200" dirty="0">
                <a:effectLst/>
                <a:latin typeface="Graphik Arabic Regular" pitchFamily="2" charset="-78"/>
                <a:ea typeface="Calibri" panose="020F0502020204030204" pitchFamily="34" charset="0"/>
                <a:cs typeface="Graphik Arabic Regular" pitchFamily="2" charset="-78"/>
              </a:rPr>
              <a:t>يتم توزيع أسئلة النشاط، ويشارك أعضاء المجموعة الأسئلة، للتوصل إلى الإجابات الصحيحة بعد مناقشة الإجابات.</a:t>
            </a:r>
            <a:endParaRPr lang="en-US" sz="1200" dirty="0">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0"/>
              </a:spcAft>
              <a:buFont typeface="+mj-lt"/>
              <a:buAutoNum type="arabicPeriod"/>
            </a:pPr>
            <a:r>
              <a:rPr lang="ar-SA" sz="1200" dirty="0">
                <a:effectLst/>
                <a:latin typeface="Graphik Arabic Regular" pitchFamily="2" charset="-78"/>
                <a:ea typeface="Calibri" panose="020F0502020204030204" pitchFamily="34" charset="0"/>
                <a:cs typeface="Graphik Arabic Regular" pitchFamily="2" charset="-78"/>
              </a:rPr>
              <a:t>يتم كتابة الإجابة المتفق عليها من قبل كاتب المجموعة، وخلال ذلك يقوم قائد المجموعة بتنظيم مناقشة المجموعة وإجاباتهم، بما يتناسب مع الوقت المحدد.</a:t>
            </a:r>
            <a:endParaRPr lang="en-US" sz="1200" dirty="0">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0"/>
              </a:spcAft>
              <a:buFont typeface="+mj-lt"/>
              <a:buAutoNum type="arabicPeriod"/>
            </a:pPr>
            <a:r>
              <a:rPr lang="ar-SA" sz="1200" dirty="0">
                <a:effectLst/>
                <a:latin typeface="Graphik Arabic Regular" pitchFamily="2" charset="-78"/>
                <a:ea typeface="Calibri" panose="020F0502020204030204" pitchFamily="34" charset="0"/>
                <a:cs typeface="Graphik Arabic Regular" pitchFamily="2" charset="-78"/>
              </a:rPr>
              <a:t> بعد انتهاء الوقت المحدد يتم عرض الإجابات، مع إمكانية عرض إحدى المجموعات</a:t>
            </a:r>
            <a:r>
              <a:rPr lang="ar-BH" sz="1200" dirty="0">
                <a:effectLst/>
                <a:latin typeface="Graphik Arabic Regular" pitchFamily="2" charset="-78"/>
                <a:ea typeface="Calibri" panose="020F0502020204030204" pitchFamily="34" charset="0"/>
                <a:cs typeface="Graphik Arabic Regular" pitchFamily="2" charset="-78"/>
              </a:rPr>
              <a:t> </a:t>
            </a:r>
            <a:r>
              <a:rPr lang="ar-SA" sz="1200" dirty="0">
                <a:effectLst/>
                <a:latin typeface="Graphik Arabic Regular" pitchFamily="2" charset="-78"/>
                <a:ea typeface="Calibri" panose="020F0502020204030204" pitchFamily="34" charset="0"/>
                <a:cs typeface="Graphik Arabic Regular" pitchFamily="2" charset="-78"/>
              </a:rPr>
              <a:t>جوانب التركيز (افعل)، ومجموعة أخرى جوانب تجنبها (لا تفعل).</a:t>
            </a:r>
            <a:endParaRPr lang="en-US" sz="1200" dirty="0">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0"/>
              </a:spcAft>
              <a:buFont typeface="+mj-lt"/>
              <a:buAutoNum type="arabicPeriod"/>
            </a:pPr>
            <a:r>
              <a:rPr lang="ar-SA" sz="1200" dirty="0">
                <a:effectLst/>
                <a:latin typeface="Graphik Arabic Regular" pitchFamily="2" charset="-78"/>
                <a:ea typeface="Calibri" panose="020F0502020204030204" pitchFamily="34" charset="0"/>
                <a:cs typeface="Graphik Arabic Regular" pitchFamily="2" charset="-78"/>
              </a:rPr>
              <a:t> بعد انتهاء عرض الإجابات، يعرض المدرب الإجابة النموذجية للمتدربين المشاركين.</a:t>
            </a:r>
            <a:endParaRPr lang="en-US" sz="1200" dirty="0">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0"/>
              </a:spcAft>
              <a:buFont typeface="+mj-lt"/>
              <a:buAutoNum type="arabicPeriod"/>
            </a:pPr>
            <a:r>
              <a:rPr lang="ar-SA" sz="1200" dirty="0">
                <a:effectLst/>
                <a:latin typeface="Graphik Arabic Regular" pitchFamily="2" charset="-78"/>
                <a:ea typeface="Calibri" panose="020F0502020204030204" pitchFamily="34" charset="0"/>
                <a:cs typeface="Graphik Arabic Regular" pitchFamily="2" charset="-78"/>
              </a:rPr>
              <a:t> يجيب المدرب على الاستفسارات والأسئلة إن وجدت.</a:t>
            </a:r>
            <a:endParaRPr lang="en-US" sz="1200" dirty="0">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dirty="0">
                <a:effectLst/>
                <a:latin typeface="Graphik Arabic Regular" pitchFamily="2" charset="-78"/>
                <a:ea typeface="Calibri" panose="020F0502020204030204" pitchFamily="34" charset="0"/>
                <a:cs typeface="Graphik Arabic Regular" pitchFamily="2" charset="-78"/>
              </a:rPr>
              <a:t> </a:t>
            </a:r>
            <a:endParaRPr lang="en-US" sz="1200" dirty="0">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dirty="0">
                <a:effectLst/>
                <a:latin typeface="Graphik Arabic Regular" pitchFamily="2" charset="-78"/>
                <a:ea typeface="Calibri" panose="020F0502020204030204" pitchFamily="34" charset="0"/>
                <a:cs typeface="Graphik Arabic Regular" pitchFamily="2" charset="-78"/>
              </a:rPr>
              <a:t> </a:t>
            </a:r>
            <a:endParaRPr lang="en-US" sz="1200" dirty="0">
              <a:effectLst/>
              <a:latin typeface="Graphik Arabic Regular" pitchFamily="2" charset="-78"/>
              <a:ea typeface="Calibri" panose="020F0502020204030204" pitchFamily="34" charset="0"/>
              <a:cs typeface="Graphik Arabic Regular" pitchFamily="2" charset="-78"/>
            </a:endParaRPr>
          </a:p>
          <a:p>
            <a:pPr marL="0" marR="0" lvl="0" indent="0" algn="r" rtl="1">
              <a:lnSpc>
                <a:spcPct val="107000"/>
              </a:lnSpc>
              <a:spcBef>
                <a:spcPts val="0"/>
              </a:spcBef>
              <a:spcAft>
                <a:spcPts val="800"/>
              </a:spcAft>
              <a:buFont typeface="+mj-lt"/>
              <a:buNone/>
            </a:pPr>
            <a:r>
              <a:rPr lang="ar-SA" sz="1200" dirty="0">
                <a:effectLst/>
                <a:latin typeface="Graphik Arabic Regular" pitchFamily="2" charset="-78"/>
                <a:ea typeface="Calibri" panose="020F0502020204030204" pitchFamily="34" charset="0"/>
                <a:cs typeface="Graphik Arabic Regular" pitchFamily="2" charset="-78"/>
              </a:rPr>
              <a:t> </a:t>
            </a:r>
            <a:r>
              <a:rPr lang="ar-BH" sz="1200" dirty="0">
                <a:effectLst/>
                <a:latin typeface="Graphik Arabic Regular" pitchFamily="2" charset="-78"/>
                <a:ea typeface="Calibri" panose="020F0502020204030204" pitchFamily="34" charset="0"/>
                <a:cs typeface="Graphik Arabic Regular" pitchFamily="2" charset="-78"/>
              </a:rPr>
              <a:t>ملحوظات:  </a:t>
            </a:r>
          </a:p>
          <a:p>
            <a:pPr marL="0" marR="0" lvl="0" indent="0" algn="r" rtl="1">
              <a:lnSpc>
                <a:spcPct val="107000"/>
              </a:lnSpc>
              <a:spcBef>
                <a:spcPts val="0"/>
              </a:spcBef>
              <a:spcAft>
                <a:spcPts val="800"/>
              </a:spcAft>
              <a:buFont typeface="+mj-lt"/>
              <a:buNone/>
            </a:pPr>
            <a:r>
              <a:rPr lang="ar-BH" sz="1200" dirty="0">
                <a:effectLst/>
                <a:latin typeface="Graphik Arabic Regular" pitchFamily="2" charset="-78"/>
                <a:ea typeface="Calibri" panose="020F0502020204030204" pitchFamily="34" charset="0"/>
                <a:cs typeface="Graphik Arabic Regular" pitchFamily="2" charset="-78"/>
              </a:rPr>
              <a:t>         تجد النشاط والإجابة عليه، ضمن مرفقات المحتوى التدريبي تحت مسمى نشاط المعلمين 2.</a:t>
            </a:r>
          </a:p>
          <a:p>
            <a:pPr marL="0" marR="0" lvl="0" indent="0" algn="r" rtl="1">
              <a:lnSpc>
                <a:spcPct val="107000"/>
              </a:lnSpc>
              <a:spcBef>
                <a:spcPts val="0"/>
              </a:spcBef>
              <a:spcAft>
                <a:spcPts val="800"/>
              </a:spcAft>
              <a:buFont typeface="+mj-lt"/>
              <a:buNone/>
            </a:pPr>
            <a:r>
              <a:rPr lang="ar-BH" sz="1200" dirty="0">
                <a:effectLst/>
                <a:latin typeface="Graphik Arabic Regular" pitchFamily="2" charset="-78"/>
                <a:ea typeface="Calibri" panose="020F0502020204030204" pitchFamily="34" charset="0"/>
                <a:cs typeface="Graphik Arabic Regular" pitchFamily="2" charset="-78"/>
              </a:rPr>
              <a:t>         يمكنك الحصول على الموارد التدريبية الإلكترونية اللازمة لتنفيذ النشاط ضمن الإرشادات الخاصة بتقديم العرض تحت مسمى إرشادات وتعليمات2- عرض المعلمين.</a:t>
            </a:r>
            <a:endParaRPr lang="en-US" sz="1200" dirty="0">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dirty="0">
                <a:effectLst/>
                <a:latin typeface="Graphik Arabic Regular" pitchFamily="2" charset="-78"/>
                <a:ea typeface="Calibri" panose="020F0502020204030204" pitchFamily="34" charset="0"/>
                <a:cs typeface="Graphik Arabic Regular" pitchFamily="2" charset="-78"/>
              </a:rPr>
              <a:t> </a:t>
            </a:r>
            <a:endParaRPr lang="en-US" sz="1200" dirty="0">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endParaRPr lang="en-US" sz="1200" dirty="0">
              <a:effectLst/>
              <a:latin typeface="Graphik Arabic Regular" pitchFamily="2" charset="-78"/>
              <a:ea typeface="Calibri" panose="020F0502020204030204" pitchFamily="34" charset="0"/>
              <a:cs typeface="Graphik Arabic Regular" pitchFamily="2" charset="-78"/>
            </a:endParaRPr>
          </a:p>
          <a:p>
            <a:pPr algn="r"/>
            <a:endParaRPr lang="en-US" dirty="0">
              <a:latin typeface="Graphik Arabic Regular" pitchFamily="2" charset="-78"/>
              <a:cs typeface="Graphik Arabic Regular" pitchFamily="2" charset="-78"/>
            </a:endParaRPr>
          </a:p>
        </p:txBody>
      </p:sp>
      <p:sp>
        <p:nvSpPr>
          <p:cNvPr id="4" name="Slide Number Placeholder 3"/>
          <p:cNvSpPr>
            <a:spLocks noGrp="1"/>
          </p:cNvSpPr>
          <p:nvPr>
            <p:ph type="sldNum" sz="quarter" idx="5"/>
          </p:nvPr>
        </p:nvSpPr>
        <p:spPr/>
        <p:txBody>
          <a:bodyPr/>
          <a:lstStyle/>
          <a:p>
            <a:fld id="{04D2EC09-D00C-457B-827B-F08A899B2F2D}" type="slidenum">
              <a:rPr lang="en-US" smtClean="0"/>
              <a:t>9</a:t>
            </a:fld>
            <a:endParaRPr lang="en-US"/>
          </a:p>
        </p:txBody>
      </p:sp>
    </p:spTree>
    <p:extLst>
      <p:ext uri="{BB962C8B-B14F-4D97-AF65-F5344CB8AC3E}">
        <p14:creationId xmlns:p14="http://schemas.microsoft.com/office/powerpoint/2010/main" val="29993562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Ref idx="1001">
        <a:schemeClr val="bg2"/>
      </p:bgRef>
    </p:bg>
    <p:spTree>
      <p:nvGrpSpPr>
        <p:cNvPr id="1" name=""/>
        <p:cNvGrpSpPr/>
        <p:nvPr/>
      </p:nvGrpSpPr>
      <p:grpSpPr>
        <a:xfrm>
          <a:off x="0" y="0"/>
          <a:ext cx="0" cy="0"/>
          <a:chOff x="0" y="0"/>
          <a:chExt cx="0" cy="0"/>
        </a:xfrm>
      </p:grpSpPr>
      <p:sp>
        <p:nvSpPr>
          <p:cNvPr id="25" name="Title 24">
            <a:extLst>
              <a:ext uri="{FF2B5EF4-FFF2-40B4-BE49-F238E27FC236}">
                <a16:creationId xmlns:a16="http://schemas.microsoft.com/office/drawing/2014/main" id="{0841150E-2181-8DD4-EDC0-31D8FE8C05F8}"/>
              </a:ext>
            </a:extLst>
          </p:cNvPr>
          <p:cNvSpPr>
            <a:spLocks noGrp="1"/>
          </p:cNvSpPr>
          <p:nvPr>
            <p:ph type="title" hasCustomPrompt="1"/>
          </p:nvPr>
        </p:nvSpPr>
        <p:spPr>
          <a:xfrm>
            <a:off x="1580224" y="5384281"/>
            <a:ext cx="9516122" cy="682442"/>
          </a:xfrm>
        </p:spPr>
        <p:txBody>
          <a:bodyPr>
            <a:noAutofit/>
          </a:bodyPr>
          <a:lstStyle>
            <a:lvl1pPr>
              <a:defRPr sz="4000"/>
            </a:lvl1pPr>
          </a:lstStyle>
          <a:p>
            <a:r>
              <a:rPr lang="en-US" dirty="0"/>
              <a:t>Title</a:t>
            </a:r>
          </a:p>
        </p:txBody>
      </p:sp>
      <p:pic>
        <p:nvPicPr>
          <p:cNvPr id="3" name="Picture 2">
            <a:extLst>
              <a:ext uri="{FF2B5EF4-FFF2-40B4-BE49-F238E27FC236}">
                <a16:creationId xmlns:a16="http://schemas.microsoft.com/office/drawing/2014/main" id="{F5E6AF28-EA10-780B-BCA1-13B14053C68D}"/>
              </a:ext>
            </a:extLst>
          </p:cNvPr>
          <p:cNvPicPr>
            <a:picLocks noChangeAspect="1"/>
          </p:cNvPicPr>
          <p:nvPr/>
        </p:nvPicPr>
        <p:blipFill>
          <a:blip r:embed="rId2"/>
          <a:stretch>
            <a:fillRect/>
          </a:stretch>
        </p:blipFill>
        <p:spPr>
          <a:xfrm>
            <a:off x="669525" y="5384281"/>
            <a:ext cx="827758" cy="827758"/>
          </a:xfrm>
          <a:prstGeom prst="rect">
            <a:avLst/>
          </a:prstGeom>
        </p:spPr>
      </p:pic>
      <p:pic>
        <p:nvPicPr>
          <p:cNvPr id="6" name="Picture 5">
            <a:extLst>
              <a:ext uri="{FF2B5EF4-FFF2-40B4-BE49-F238E27FC236}">
                <a16:creationId xmlns:a16="http://schemas.microsoft.com/office/drawing/2014/main" id="{971BBD40-AEBC-B40E-521E-6F415D56ACE3}"/>
              </a:ext>
            </a:extLst>
          </p:cNvPr>
          <p:cNvPicPr>
            <a:picLocks noChangeAspect="1"/>
          </p:cNvPicPr>
          <p:nvPr/>
        </p:nvPicPr>
        <p:blipFill>
          <a:blip r:embed="rId3"/>
          <a:stretch>
            <a:fillRect/>
          </a:stretch>
        </p:blipFill>
        <p:spPr>
          <a:xfrm>
            <a:off x="7622219" y="573747"/>
            <a:ext cx="3900256" cy="716651"/>
          </a:xfrm>
          <a:prstGeom prst="rect">
            <a:avLst/>
          </a:prstGeom>
        </p:spPr>
      </p:pic>
    </p:spTree>
    <p:extLst>
      <p:ext uri="{BB962C8B-B14F-4D97-AF65-F5344CB8AC3E}">
        <p14:creationId xmlns:p14="http://schemas.microsoft.com/office/powerpoint/2010/main" val="1702693345"/>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E10B7-312F-188C-B467-D21507AD8C1D}"/>
              </a:ext>
            </a:extLst>
          </p:cNvPr>
          <p:cNvSpPr>
            <a:spLocks noGrp="1"/>
          </p:cNvSpPr>
          <p:nvPr>
            <p:ph type="title"/>
          </p:nvPr>
        </p:nvSpPr>
        <p:spPr>
          <a:xfrm>
            <a:off x="838200" y="365126"/>
            <a:ext cx="10196744" cy="744584"/>
          </a:xfrm>
        </p:spPr>
        <p:txBody>
          <a:bodyPr/>
          <a:lstStyle/>
          <a:p>
            <a:r>
              <a:rPr lang="en-US"/>
              <a:t>Click to edit Master title style</a:t>
            </a:r>
          </a:p>
        </p:txBody>
      </p:sp>
      <p:pic>
        <p:nvPicPr>
          <p:cNvPr id="4" name="Picture 3">
            <a:extLst>
              <a:ext uri="{FF2B5EF4-FFF2-40B4-BE49-F238E27FC236}">
                <a16:creationId xmlns:a16="http://schemas.microsoft.com/office/drawing/2014/main" id="{26F6E610-C51B-3281-18CC-36AABA348DD0}"/>
              </a:ext>
            </a:extLst>
          </p:cNvPr>
          <p:cNvPicPr>
            <a:picLocks noChangeAspect="1"/>
          </p:cNvPicPr>
          <p:nvPr/>
        </p:nvPicPr>
        <p:blipFill>
          <a:blip r:embed="rId2"/>
          <a:stretch>
            <a:fillRect/>
          </a:stretch>
        </p:blipFill>
        <p:spPr>
          <a:xfrm>
            <a:off x="11453889" y="240838"/>
            <a:ext cx="407232" cy="407232"/>
          </a:xfrm>
          <a:prstGeom prst="rect">
            <a:avLst/>
          </a:prstGeom>
        </p:spPr>
      </p:pic>
    </p:spTree>
    <p:extLst>
      <p:ext uri="{BB962C8B-B14F-4D97-AF65-F5344CB8AC3E}">
        <p14:creationId xmlns:p14="http://schemas.microsoft.com/office/powerpoint/2010/main" val="11954582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9E6947-0A36-0F75-7633-D720E3615B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350C3CA-8D11-E096-F43D-9BD146ABC8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p:txBody>
      </p:sp>
    </p:spTree>
    <p:extLst>
      <p:ext uri="{BB962C8B-B14F-4D97-AF65-F5344CB8AC3E}">
        <p14:creationId xmlns:p14="http://schemas.microsoft.com/office/powerpoint/2010/main" val="1236174488"/>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5.xml"/><Relationship Id="rId3" Type="http://schemas.openxmlformats.org/officeDocument/2006/relationships/diagramData" Target="../diagrams/data4.xml"/><Relationship Id="rId7" Type="http://schemas.microsoft.com/office/2007/relationships/diagramDrawing" Target="../diagrams/drawing4.xml"/><Relationship Id="rId12"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4.xml"/><Relationship Id="rId11" Type="http://schemas.openxmlformats.org/officeDocument/2006/relationships/diagramColors" Target="../diagrams/colors5.xml"/><Relationship Id="rId5" Type="http://schemas.openxmlformats.org/officeDocument/2006/relationships/diagramQuickStyle" Target="../diagrams/quickStyle4.xml"/><Relationship Id="rId10" Type="http://schemas.openxmlformats.org/officeDocument/2006/relationships/diagramQuickStyle" Target="../diagrams/quickStyle5.xml"/><Relationship Id="rId4" Type="http://schemas.openxmlformats.org/officeDocument/2006/relationships/diagramLayout" Target="../diagrams/layout4.xml"/><Relationship Id="rId9"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684E5836-CA0E-B4B9-6110-2EDD0EE7B04A}"/>
              </a:ext>
            </a:extLst>
          </p:cNvPr>
          <p:cNvSpPr txBox="1">
            <a:spLocks/>
          </p:cNvSpPr>
          <p:nvPr/>
        </p:nvSpPr>
        <p:spPr>
          <a:xfrm>
            <a:off x="1529543" y="1985502"/>
            <a:ext cx="9193876" cy="212001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algn="ctr"/>
            <a:r>
              <a:rPr lang="ar-BH" dirty="0">
                <a:latin typeface="Graphik Arabic Medium" pitchFamily="2" charset="-78"/>
              </a:rPr>
              <a:t>العرض التعريفي بدليل مراجعة أداء المدارس في مملكة البحرين </a:t>
            </a:r>
            <a:br>
              <a:rPr lang="ar-BH" dirty="0">
                <a:latin typeface="Graphik Arabic Medium" pitchFamily="2" charset="-78"/>
              </a:rPr>
            </a:br>
            <a:br>
              <a:rPr lang="ar-BH" sz="200" dirty="0">
                <a:latin typeface="Graphik Arabic Medium" pitchFamily="2" charset="-78"/>
              </a:rPr>
            </a:br>
            <a:br>
              <a:rPr lang="ar-BH" sz="200" dirty="0">
                <a:latin typeface="Graphik Arabic Medium" pitchFamily="2" charset="-78"/>
              </a:rPr>
            </a:br>
            <a:br>
              <a:rPr lang="ar-BH" sz="200" dirty="0">
                <a:latin typeface="Graphik Arabic Medium" pitchFamily="2" charset="-78"/>
              </a:rPr>
            </a:br>
            <a:br>
              <a:rPr lang="ar-BH" sz="200" dirty="0">
                <a:latin typeface="Graphik Arabic Medium" pitchFamily="2" charset="-78"/>
              </a:rPr>
            </a:br>
            <a:br>
              <a:rPr lang="ar-BH" sz="200" dirty="0">
                <a:latin typeface="Graphik Arabic Medium" pitchFamily="2" charset="-78"/>
              </a:rPr>
            </a:br>
            <a:br>
              <a:rPr lang="ar-BH" sz="200" dirty="0">
                <a:latin typeface="Graphik Arabic Medium" pitchFamily="2" charset="-78"/>
              </a:rPr>
            </a:br>
            <a:br>
              <a:rPr lang="ar-BH" sz="200" dirty="0">
                <a:latin typeface="Graphik Arabic Medium" pitchFamily="2" charset="-78"/>
              </a:rPr>
            </a:br>
            <a:br>
              <a:rPr lang="ar-BH" sz="200" dirty="0">
                <a:latin typeface="Graphik Arabic Medium" pitchFamily="2" charset="-78"/>
              </a:rPr>
            </a:br>
            <a:br>
              <a:rPr lang="ar-BH" sz="200" dirty="0">
                <a:latin typeface="Graphik Arabic Medium" pitchFamily="2" charset="-78"/>
              </a:rPr>
            </a:br>
            <a:r>
              <a:rPr lang="ar-BH" u="sng" dirty="0">
                <a:latin typeface="Graphik Arabic Medium" pitchFamily="2" charset="-78"/>
              </a:rPr>
              <a:t>للمعلمين</a:t>
            </a:r>
            <a:endParaRPr lang="en-US" u="sng" dirty="0">
              <a:latin typeface="Graphik Arabic Medium" pitchFamily="2" charset="-78"/>
            </a:endParaRPr>
          </a:p>
        </p:txBody>
      </p:sp>
    </p:spTree>
    <p:extLst>
      <p:ext uri="{BB962C8B-B14F-4D97-AF65-F5344CB8AC3E}">
        <p14:creationId xmlns:p14="http://schemas.microsoft.com/office/powerpoint/2010/main" val="1418658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869C6-D95C-8CBB-EF4E-B9D532D86247}"/>
              </a:ext>
            </a:extLst>
          </p:cNvPr>
          <p:cNvSpPr>
            <a:spLocks noGrp="1"/>
          </p:cNvSpPr>
          <p:nvPr>
            <p:ph type="title"/>
          </p:nvPr>
        </p:nvSpPr>
        <p:spPr>
          <a:xfrm>
            <a:off x="4336312" y="194564"/>
            <a:ext cx="7100596" cy="744584"/>
          </a:xfrm>
        </p:spPr>
        <p:txBody>
          <a:bodyPr>
            <a:normAutofit/>
          </a:bodyPr>
          <a:lstStyle/>
          <a:p>
            <a:pPr algn="r" rtl="1"/>
            <a:r>
              <a:rPr lang="ar-BH" sz="3200" dirty="0">
                <a:solidFill>
                  <a:srgbClr val="4A4A4A"/>
                </a:solidFill>
                <a:latin typeface="Graphik Arabic Medium" pitchFamily="2" charset="-78"/>
              </a:rPr>
              <a:t>جوانب التركيز في المواقف التعليمية</a:t>
            </a:r>
            <a:endParaRPr lang="en-US" sz="3200" dirty="0">
              <a:solidFill>
                <a:srgbClr val="4A4A4A"/>
              </a:solidFill>
              <a:latin typeface="Graphik Arabic Medium" pitchFamily="2" charset="-78"/>
            </a:endParaRPr>
          </a:p>
        </p:txBody>
      </p:sp>
      <p:graphicFrame>
        <p:nvGraphicFramePr>
          <p:cNvPr id="4" name="Content Placeholder 3">
            <a:extLst>
              <a:ext uri="{FF2B5EF4-FFF2-40B4-BE49-F238E27FC236}">
                <a16:creationId xmlns:a16="http://schemas.microsoft.com/office/drawing/2014/main" id="{130D09C2-C57E-B89A-F1A2-21093ED35C9F}"/>
              </a:ext>
            </a:extLst>
          </p:cNvPr>
          <p:cNvGraphicFramePr>
            <a:graphicFrameLocks/>
          </p:cNvGraphicFramePr>
          <p:nvPr>
            <p:extLst>
              <p:ext uri="{D42A27DB-BD31-4B8C-83A1-F6EECF244321}">
                <p14:modId xmlns:p14="http://schemas.microsoft.com/office/powerpoint/2010/main" val="3177780509"/>
              </p:ext>
            </p:extLst>
          </p:nvPr>
        </p:nvGraphicFramePr>
        <p:xfrm>
          <a:off x="5515864" y="1438878"/>
          <a:ext cx="7796463" cy="51453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3">
            <a:extLst>
              <a:ext uri="{FF2B5EF4-FFF2-40B4-BE49-F238E27FC236}">
                <a16:creationId xmlns:a16="http://schemas.microsoft.com/office/drawing/2014/main" id="{FA91A05F-5F2B-DD22-BF17-19619EE2BDDE}"/>
              </a:ext>
            </a:extLst>
          </p:cNvPr>
          <p:cNvGraphicFramePr>
            <a:graphicFrameLocks/>
          </p:cNvGraphicFramePr>
          <p:nvPr>
            <p:extLst>
              <p:ext uri="{D42A27DB-BD31-4B8C-83A1-F6EECF244321}">
                <p14:modId xmlns:p14="http://schemas.microsoft.com/office/powerpoint/2010/main" val="1624682996"/>
              </p:ext>
            </p:extLst>
          </p:nvPr>
        </p:nvGraphicFramePr>
        <p:xfrm>
          <a:off x="-746449" y="1530220"/>
          <a:ext cx="7100596" cy="496265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036485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3011F385-CD2C-EBC1-4028-99455598A469}"/>
              </a:ext>
            </a:extLst>
          </p:cNvPr>
          <p:cNvSpPr txBox="1">
            <a:spLocks/>
          </p:cNvSpPr>
          <p:nvPr/>
        </p:nvSpPr>
        <p:spPr>
          <a:xfrm>
            <a:off x="6158318" y="1028490"/>
            <a:ext cx="5159123" cy="46628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pPr algn="r" rtl="1"/>
            <a:r>
              <a:rPr lang="ar-BH" sz="2200" b="1" dirty="0">
                <a:solidFill>
                  <a:srgbClr val="1C4679"/>
                </a:solidFill>
                <a:latin typeface="Graphik Arabic Regular" pitchFamily="2" charset="-78"/>
                <a:cs typeface="Graphik Arabic Regular" pitchFamily="2" charset="-78"/>
              </a:rPr>
              <a:t>نشاط 3: ما هي مواصفات الدرس المتميز؟</a:t>
            </a:r>
            <a:endParaRPr lang="en-US" sz="2200" b="1" dirty="0">
              <a:solidFill>
                <a:srgbClr val="1C4679"/>
              </a:solidFill>
              <a:latin typeface="Graphik Arabic Regular" pitchFamily="2" charset="-78"/>
              <a:cs typeface="Graphik Arabic Regular" pitchFamily="2" charset="-78"/>
            </a:endParaRPr>
          </a:p>
        </p:txBody>
      </p:sp>
      <p:graphicFrame>
        <p:nvGraphicFramePr>
          <p:cNvPr id="3" name="Diagram 2">
            <a:extLst>
              <a:ext uri="{FF2B5EF4-FFF2-40B4-BE49-F238E27FC236}">
                <a16:creationId xmlns:a16="http://schemas.microsoft.com/office/drawing/2014/main" id="{E28ABD7B-CE1C-2D38-527A-F85D3E3752A8}"/>
              </a:ext>
            </a:extLst>
          </p:cNvPr>
          <p:cNvGraphicFramePr/>
          <p:nvPr>
            <p:extLst>
              <p:ext uri="{D42A27DB-BD31-4B8C-83A1-F6EECF244321}">
                <p14:modId xmlns:p14="http://schemas.microsoft.com/office/powerpoint/2010/main" val="3892154247"/>
              </p:ext>
            </p:extLst>
          </p:nvPr>
        </p:nvGraphicFramePr>
        <p:xfrm>
          <a:off x="838200" y="1768921"/>
          <a:ext cx="9768840" cy="47016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le 1">
            <a:extLst>
              <a:ext uri="{FF2B5EF4-FFF2-40B4-BE49-F238E27FC236}">
                <a16:creationId xmlns:a16="http://schemas.microsoft.com/office/drawing/2014/main" id="{B12C9787-31B0-8706-50EA-54EA300F73D1}"/>
              </a:ext>
            </a:extLst>
          </p:cNvPr>
          <p:cNvSpPr>
            <a:spLocks noGrp="1"/>
          </p:cNvSpPr>
          <p:nvPr>
            <p:ph type="title"/>
          </p:nvPr>
        </p:nvSpPr>
        <p:spPr>
          <a:xfrm>
            <a:off x="6526618" y="195006"/>
            <a:ext cx="4850219" cy="744584"/>
          </a:xfrm>
        </p:spPr>
        <p:txBody>
          <a:bodyPr>
            <a:normAutofit/>
          </a:bodyPr>
          <a:lstStyle/>
          <a:p>
            <a:pPr algn="r" rtl="1"/>
            <a:r>
              <a:rPr lang="ar-BH" sz="3600" dirty="0">
                <a:solidFill>
                  <a:srgbClr val="4A4A4A"/>
                </a:solidFill>
                <a:latin typeface="Graphik Arabic Medium" pitchFamily="2" charset="-78"/>
              </a:rPr>
              <a:t>مواصفات الدرس المتميز</a:t>
            </a:r>
            <a:endParaRPr lang="en-US" sz="3600" dirty="0">
              <a:solidFill>
                <a:srgbClr val="4A4A4A"/>
              </a:solidFill>
              <a:latin typeface="Graphik Arabic Medium" pitchFamily="2" charset="-78"/>
            </a:endParaRPr>
          </a:p>
        </p:txBody>
      </p:sp>
    </p:spTree>
    <p:extLst>
      <p:ext uri="{BB962C8B-B14F-4D97-AF65-F5344CB8AC3E}">
        <p14:creationId xmlns:p14="http://schemas.microsoft.com/office/powerpoint/2010/main" val="565987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D0DA2-20DD-F8C3-454D-9D4C108FA44B}"/>
              </a:ext>
            </a:extLst>
          </p:cNvPr>
          <p:cNvSpPr>
            <a:spLocks noGrp="1"/>
          </p:cNvSpPr>
          <p:nvPr>
            <p:ph type="title"/>
          </p:nvPr>
        </p:nvSpPr>
        <p:spPr>
          <a:xfrm>
            <a:off x="6526618" y="195006"/>
            <a:ext cx="4850219" cy="744584"/>
          </a:xfrm>
        </p:spPr>
        <p:txBody>
          <a:bodyPr>
            <a:normAutofit/>
          </a:bodyPr>
          <a:lstStyle/>
          <a:p>
            <a:pPr algn="r" rtl="1"/>
            <a:r>
              <a:rPr lang="ar-BH" sz="3200" dirty="0">
                <a:solidFill>
                  <a:srgbClr val="4A4A4A"/>
                </a:solidFill>
                <a:latin typeface="Graphik Arabic Medium" pitchFamily="2" charset="-78"/>
              </a:rPr>
              <a:t>مواصفات الدرس المتميز</a:t>
            </a:r>
            <a:endParaRPr lang="en-US" sz="3200" dirty="0">
              <a:solidFill>
                <a:srgbClr val="4A4A4A"/>
              </a:solidFill>
              <a:latin typeface="Graphik Arabic Medium" pitchFamily="2" charset="-78"/>
            </a:endParaRPr>
          </a:p>
        </p:txBody>
      </p:sp>
      <p:graphicFrame>
        <p:nvGraphicFramePr>
          <p:cNvPr id="3" name="Diagram 2">
            <a:extLst>
              <a:ext uri="{FF2B5EF4-FFF2-40B4-BE49-F238E27FC236}">
                <a16:creationId xmlns:a16="http://schemas.microsoft.com/office/drawing/2014/main" id="{DF533180-DE94-30AF-79A2-E671DFB3D00F}"/>
              </a:ext>
            </a:extLst>
          </p:cNvPr>
          <p:cNvGraphicFramePr/>
          <p:nvPr>
            <p:extLst>
              <p:ext uri="{D42A27DB-BD31-4B8C-83A1-F6EECF244321}">
                <p14:modId xmlns:p14="http://schemas.microsoft.com/office/powerpoint/2010/main" val="846587886"/>
              </p:ext>
            </p:extLst>
          </p:nvPr>
        </p:nvGraphicFramePr>
        <p:xfrm>
          <a:off x="1664208" y="1343537"/>
          <a:ext cx="8218932" cy="52309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0760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0F110-BF64-B5E6-2D1A-9F2208083AE9}"/>
              </a:ext>
            </a:extLst>
          </p:cNvPr>
          <p:cNvSpPr>
            <a:spLocks noGrp="1"/>
          </p:cNvSpPr>
          <p:nvPr>
            <p:ph type="title"/>
          </p:nvPr>
        </p:nvSpPr>
        <p:spPr>
          <a:xfrm>
            <a:off x="511446" y="287202"/>
            <a:ext cx="10836316" cy="744584"/>
          </a:xfrm>
        </p:spPr>
        <p:txBody>
          <a:bodyPr>
            <a:noAutofit/>
          </a:bodyPr>
          <a:lstStyle/>
          <a:p>
            <a:pPr algn="r" rtl="1"/>
            <a:r>
              <a:rPr lang="ar-SA" sz="3200" dirty="0">
                <a:solidFill>
                  <a:srgbClr val="4A4A4A"/>
                </a:solidFill>
                <a:latin typeface="Graphik Arabic Medium" pitchFamily="2" charset="-78"/>
              </a:rPr>
              <a:t>سيتم الحكم على </a:t>
            </a:r>
            <a:r>
              <a:rPr lang="ar-BH" sz="3200" dirty="0">
                <a:solidFill>
                  <a:srgbClr val="4A4A4A"/>
                </a:solidFill>
                <a:latin typeface="Graphik Arabic Medium" pitchFamily="2" charset="-78"/>
              </a:rPr>
              <a:t>مجال "</a:t>
            </a:r>
            <a:r>
              <a:rPr lang="ar-SA" sz="3200" dirty="0">
                <a:solidFill>
                  <a:srgbClr val="4A4A4A"/>
                </a:solidFill>
                <a:latin typeface="Graphik Arabic Medium" pitchFamily="2" charset="-78"/>
              </a:rPr>
              <a:t>التعليم والتعلم والتقويم</a:t>
            </a:r>
            <a:r>
              <a:rPr lang="ar-BH" sz="3200" dirty="0">
                <a:solidFill>
                  <a:srgbClr val="4A4A4A"/>
                </a:solidFill>
                <a:latin typeface="Graphik Arabic Medium" pitchFamily="2" charset="-78"/>
              </a:rPr>
              <a:t>"</a:t>
            </a:r>
            <a:r>
              <a:rPr lang="ar-SA" sz="3200" dirty="0">
                <a:solidFill>
                  <a:srgbClr val="4A4A4A"/>
                </a:solidFill>
                <a:latin typeface="Graphik Arabic Medium" pitchFamily="2" charset="-78"/>
              </a:rPr>
              <a:t> </a:t>
            </a:r>
            <a:r>
              <a:rPr lang="ar-BH" sz="3200" dirty="0">
                <a:solidFill>
                  <a:srgbClr val="4A4A4A"/>
                </a:solidFill>
                <a:latin typeface="Graphik Arabic Medium" pitchFamily="2" charset="-78"/>
              </a:rPr>
              <a:t>وفق مقياس مكون من 4 درجات</a:t>
            </a:r>
            <a:endParaRPr lang="en-US" sz="3200" dirty="0">
              <a:solidFill>
                <a:srgbClr val="4A4A4A"/>
              </a:solidFill>
              <a:latin typeface="Graphik Arabic Medium" pitchFamily="2" charset="-78"/>
            </a:endParaRPr>
          </a:p>
        </p:txBody>
      </p:sp>
      <p:pic>
        <p:nvPicPr>
          <p:cNvPr id="4" name="Picture 3">
            <a:extLst>
              <a:ext uri="{FF2B5EF4-FFF2-40B4-BE49-F238E27FC236}">
                <a16:creationId xmlns:a16="http://schemas.microsoft.com/office/drawing/2014/main" id="{030B14D8-6F82-02F5-E779-97B03200C8B4}"/>
              </a:ext>
            </a:extLst>
          </p:cNvPr>
          <p:cNvPicPr>
            <a:picLocks noChangeAspect="1"/>
          </p:cNvPicPr>
          <p:nvPr/>
        </p:nvPicPr>
        <p:blipFill>
          <a:blip r:embed="rId3"/>
          <a:stretch>
            <a:fillRect/>
          </a:stretch>
        </p:blipFill>
        <p:spPr>
          <a:xfrm>
            <a:off x="1961803" y="1385306"/>
            <a:ext cx="7935603" cy="5282553"/>
          </a:xfrm>
          <a:prstGeom prst="rect">
            <a:avLst/>
          </a:prstGeom>
        </p:spPr>
      </p:pic>
    </p:spTree>
    <p:extLst>
      <p:ext uri="{BB962C8B-B14F-4D97-AF65-F5344CB8AC3E}">
        <p14:creationId xmlns:p14="http://schemas.microsoft.com/office/powerpoint/2010/main" val="3585691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8CA1FDC-8D3F-5CDD-6FA3-C2E073910A62}"/>
              </a:ext>
            </a:extLst>
          </p:cNvPr>
          <p:cNvSpPr txBox="1"/>
          <p:nvPr/>
        </p:nvSpPr>
        <p:spPr>
          <a:xfrm>
            <a:off x="1" y="1659285"/>
            <a:ext cx="12191999" cy="3539430"/>
          </a:xfrm>
          <a:prstGeom prst="rect">
            <a:avLst/>
          </a:prstGeom>
          <a:solidFill>
            <a:srgbClr val="1C4679"/>
          </a:solidFill>
        </p:spPr>
        <p:txBody>
          <a:bodyPr wrap="square">
            <a:spAutoFit/>
          </a:bodyPr>
          <a:lstStyle/>
          <a:p>
            <a:pPr algn="ctr"/>
            <a:endParaRPr lang="en-US" sz="3200" dirty="0">
              <a:solidFill>
                <a:schemeClr val="bg1"/>
              </a:solidFill>
              <a:latin typeface="Graphik Arabic Medium" pitchFamily="2" charset="-78"/>
              <a:ea typeface="+mj-ea"/>
              <a:cs typeface="Graphik Arabic Medium" pitchFamily="2" charset="-78"/>
            </a:endParaRPr>
          </a:p>
          <a:p>
            <a:pPr algn="ctr"/>
            <a:endParaRPr lang="en-US" sz="3200" dirty="0">
              <a:solidFill>
                <a:schemeClr val="bg1"/>
              </a:solidFill>
              <a:latin typeface="Graphik Arabic Medium" pitchFamily="2" charset="-78"/>
              <a:ea typeface="+mj-ea"/>
              <a:cs typeface="Graphik Arabic Medium" pitchFamily="2" charset="-78"/>
            </a:endParaRPr>
          </a:p>
          <a:p>
            <a:pPr algn="ctr" rtl="1"/>
            <a:r>
              <a:rPr lang="ar-BH" sz="3200" b="1" dirty="0">
                <a:solidFill>
                  <a:schemeClr val="bg1"/>
                </a:solidFill>
                <a:latin typeface="Graphik Arabic Medium" pitchFamily="2" charset="-78"/>
                <a:ea typeface="+mj-ea"/>
                <a:cs typeface="Graphik Arabic Medium" pitchFamily="2" charset="-78"/>
              </a:rPr>
              <a:t>للمزيد من المعلومات يمكنكم التفضل بالدخول على القنوات الخاصة بهيئة جودة التعليم والتدريب</a:t>
            </a:r>
            <a:endParaRPr lang="en-US" sz="3200" b="1" dirty="0">
              <a:solidFill>
                <a:schemeClr val="bg1"/>
              </a:solidFill>
              <a:latin typeface="Graphik Arabic Medium" pitchFamily="2" charset="-78"/>
              <a:ea typeface="+mj-ea"/>
              <a:cs typeface="Graphik Arabic Medium" pitchFamily="2" charset="-78"/>
            </a:endParaRPr>
          </a:p>
          <a:p>
            <a:pPr algn="ctr"/>
            <a:endParaRPr lang="en-US" sz="3200" dirty="0">
              <a:solidFill>
                <a:schemeClr val="bg1"/>
              </a:solidFill>
              <a:latin typeface="Graphik Arabic Medium" pitchFamily="2" charset="-78"/>
              <a:ea typeface="+mj-ea"/>
              <a:cs typeface="Graphik Arabic Medium" pitchFamily="2" charset="-78"/>
            </a:endParaRPr>
          </a:p>
          <a:p>
            <a:pPr algn="ctr"/>
            <a:endParaRPr lang="en-US" sz="3200" dirty="0">
              <a:solidFill>
                <a:schemeClr val="bg1"/>
              </a:solidFill>
              <a:latin typeface="Graphik Arabic Medium" pitchFamily="2" charset="-78"/>
              <a:ea typeface="+mj-ea"/>
              <a:cs typeface="Graphik Arabic Medium" pitchFamily="2" charset="-78"/>
            </a:endParaRPr>
          </a:p>
          <a:p>
            <a:pPr algn="ctr"/>
            <a:endParaRPr lang="en-US" sz="3200" dirty="0">
              <a:solidFill>
                <a:schemeClr val="bg1"/>
              </a:solidFill>
              <a:latin typeface="Graphik Arabic Medium" pitchFamily="2" charset="-78"/>
              <a:ea typeface="+mj-ea"/>
              <a:cs typeface="Graphik Arabic Medium" pitchFamily="2" charset="-78"/>
            </a:endParaRPr>
          </a:p>
        </p:txBody>
      </p:sp>
    </p:spTree>
    <p:extLst>
      <p:ext uri="{BB962C8B-B14F-4D97-AF65-F5344CB8AC3E}">
        <p14:creationId xmlns:p14="http://schemas.microsoft.com/office/powerpoint/2010/main" val="1232389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3388;p74">
            <a:extLst>
              <a:ext uri="{FF2B5EF4-FFF2-40B4-BE49-F238E27FC236}">
                <a16:creationId xmlns:a16="http://schemas.microsoft.com/office/drawing/2014/main" id="{6B77E4E4-525B-D75B-4B21-7321354E04D4}"/>
              </a:ext>
            </a:extLst>
          </p:cNvPr>
          <p:cNvSpPr/>
          <p:nvPr/>
        </p:nvSpPr>
        <p:spPr>
          <a:xfrm flipH="1">
            <a:off x="95250" y="1345379"/>
            <a:ext cx="11915775" cy="5195943"/>
          </a:xfrm>
          <a:prstGeom prst="roundRect">
            <a:avLst>
              <a:gd name="adj" fmla="val 4285"/>
            </a:avLst>
          </a:prstGeom>
          <a:solidFill>
            <a:srgbClr val="EFF4FB"/>
          </a:solidFill>
          <a:ln>
            <a:noFill/>
          </a:ln>
          <a:effectLst/>
        </p:spPr>
        <p:txBody>
          <a:bodyPr spcFirstLastPara="1" wrap="square" lIns="121900" tIns="121900" rIns="121900" bIns="121900" anchor="ctr" anchorCtr="0">
            <a:noAutofit/>
          </a:bodyPr>
          <a:lstStyle/>
          <a:p>
            <a:pPr algn="r" rtl="1">
              <a:spcAft>
                <a:spcPts val="3000"/>
              </a:spcAft>
            </a:pPr>
            <a:r>
              <a:rPr lang="ar-BH" sz="2800" b="1" dirty="0">
                <a:solidFill>
                  <a:srgbClr val="1C4679"/>
                </a:solidFill>
                <a:latin typeface="Graphik Arabic Regular" pitchFamily="2" charset="-78"/>
                <a:ea typeface="Calibri" panose="020F0502020204030204" pitchFamily="34" charset="0"/>
                <a:cs typeface="Graphik Arabic Regular" pitchFamily="2" charset="-78"/>
              </a:rPr>
              <a:t>تلبية الحاجة المحلية وتحقيق أهداف هيئة جودة التعليم والتدريب </a:t>
            </a:r>
            <a:r>
              <a:rPr lang="ar-BH" sz="2800" b="1" dirty="0" err="1">
                <a:solidFill>
                  <a:srgbClr val="1C4679"/>
                </a:solidFill>
                <a:latin typeface="Graphik Arabic Regular" pitchFamily="2" charset="-78"/>
                <a:ea typeface="Calibri" panose="020F0502020204030204" pitchFamily="34" charset="0"/>
                <a:cs typeface="Graphik Arabic Regular" pitchFamily="2" charset="-78"/>
              </a:rPr>
              <a:t>الإستراتيجية</a:t>
            </a:r>
            <a:r>
              <a:rPr lang="ar-BH" sz="2800" b="1" dirty="0">
                <a:solidFill>
                  <a:srgbClr val="1C4679"/>
                </a:solidFill>
                <a:latin typeface="Graphik Arabic Regular" pitchFamily="2" charset="-78"/>
                <a:ea typeface="Calibri" panose="020F0502020204030204" pitchFamily="34" charset="0"/>
                <a:cs typeface="Graphik Arabic Regular" pitchFamily="2" charset="-78"/>
              </a:rPr>
              <a:t> من خلال:</a:t>
            </a:r>
          </a:p>
          <a:p>
            <a:pPr marL="342900" indent="-342900" algn="r" rtl="1">
              <a:spcAft>
                <a:spcPts val="3000"/>
              </a:spcAft>
              <a:buFont typeface="+mj-lt"/>
              <a:buAutoNum type="arabicPeriod"/>
            </a:pPr>
            <a:r>
              <a:rPr lang="ar-BH" sz="2800" dirty="0">
                <a:solidFill>
                  <a:srgbClr val="4A4A4A"/>
                </a:solidFill>
                <a:latin typeface="Graphik Arabic Regular" pitchFamily="2" charset="-78"/>
                <a:ea typeface="Calibri" panose="020F0502020204030204" pitchFamily="34" charset="0"/>
                <a:cs typeface="Graphik Arabic Regular" pitchFamily="2" charset="-78"/>
              </a:rPr>
              <a:t>إعادة تركيز وتشجيع جهود التطوير والتحسين المبذولة</a:t>
            </a:r>
            <a:endParaRPr lang="en-US" sz="28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indent="-342900" algn="r" rtl="1">
              <a:spcAft>
                <a:spcPts val="3000"/>
              </a:spcAft>
              <a:buFont typeface="+mj-lt"/>
              <a:buAutoNum type="arabicPeriod"/>
            </a:pPr>
            <a:r>
              <a:rPr lang="ar-BH" sz="2800" dirty="0">
                <a:solidFill>
                  <a:srgbClr val="4A4A4A"/>
                </a:solidFill>
                <a:latin typeface="Graphik Arabic Regular" pitchFamily="2" charset="-78"/>
                <a:ea typeface="Calibri" panose="020F0502020204030204" pitchFamily="34" charset="0"/>
                <a:cs typeface="Graphik Arabic Regular" pitchFamily="2" charset="-78"/>
              </a:rPr>
              <a:t>رفع مستويات أداء المدارس في مملكة البحرين</a:t>
            </a:r>
            <a:endParaRPr lang="en-US" sz="28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indent="-342900" algn="r" rtl="1">
              <a:spcAft>
                <a:spcPts val="3000"/>
              </a:spcAft>
              <a:buFont typeface="+mj-lt"/>
              <a:buAutoNum type="arabicPeriod"/>
            </a:pPr>
            <a:r>
              <a:rPr lang="ar-BH" sz="2800" dirty="0">
                <a:solidFill>
                  <a:srgbClr val="4A4A4A"/>
                </a:solidFill>
                <a:latin typeface="Graphik Arabic Regular" pitchFamily="2" charset="-78"/>
                <a:ea typeface="Calibri" panose="020F0502020204030204" pitchFamily="34" charset="0"/>
                <a:cs typeface="Graphik Arabic Regular" pitchFamily="2" charset="-78"/>
              </a:rPr>
              <a:t>رفع مستوى التعاون والشراكة بين الهيئة والمدارس</a:t>
            </a:r>
            <a:endParaRPr lang="en-US" sz="28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indent="-342900" algn="r" rtl="1">
              <a:spcAft>
                <a:spcPts val="3000"/>
              </a:spcAft>
              <a:buFont typeface="+mj-lt"/>
              <a:buAutoNum type="arabicPeriod"/>
            </a:pPr>
            <a:r>
              <a:rPr lang="ar-BH" sz="2800" dirty="0">
                <a:solidFill>
                  <a:srgbClr val="4A4A4A"/>
                </a:solidFill>
                <a:latin typeface="Graphik Arabic Regular" pitchFamily="2" charset="-78"/>
                <a:ea typeface="Calibri" panose="020F0502020204030204" pitchFamily="34" charset="0"/>
                <a:cs typeface="Graphik Arabic Regular" pitchFamily="2" charset="-78"/>
              </a:rPr>
              <a:t>تطوير عمليات هيئة جودة التعليم والتدريب</a:t>
            </a:r>
            <a:endParaRPr lang="en-US" dirty="0">
              <a:solidFill>
                <a:srgbClr val="4A4A4A"/>
              </a:solidFill>
              <a:effectLst/>
              <a:latin typeface="Graphik Arabic Regular" pitchFamily="2" charset="-78"/>
              <a:ea typeface="Calibri" panose="020F0502020204030204" pitchFamily="34" charset="0"/>
              <a:cs typeface="Graphik Arabic Regular" pitchFamily="2" charset="-78"/>
            </a:endParaRPr>
          </a:p>
        </p:txBody>
      </p:sp>
      <p:sp>
        <p:nvSpPr>
          <p:cNvPr id="4" name="Title 1">
            <a:extLst>
              <a:ext uri="{FF2B5EF4-FFF2-40B4-BE49-F238E27FC236}">
                <a16:creationId xmlns:a16="http://schemas.microsoft.com/office/drawing/2014/main" id="{5D0BE376-F767-ADD7-5887-CACA79D06525}"/>
              </a:ext>
            </a:extLst>
          </p:cNvPr>
          <p:cNvSpPr>
            <a:spLocks noGrp="1"/>
          </p:cNvSpPr>
          <p:nvPr>
            <p:ph type="title"/>
          </p:nvPr>
        </p:nvSpPr>
        <p:spPr>
          <a:xfrm>
            <a:off x="3945255" y="168831"/>
            <a:ext cx="7477125" cy="744584"/>
          </a:xfrm>
        </p:spPr>
        <p:txBody>
          <a:bodyPr>
            <a:normAutofit/>
          </a:bodyPr>
          <a:lstStyle/>
          <a:p>
            <a:pPr algn="r"/>
            <a:r>
              <a:rPr lang="ar-BH" sz="3200" b="1" dirty="0">
                <a:solidFill>
                  <a:srgbClr val="4A4A4A"/>
                </a:solidFill>
                <a:latin typeface="Graphik Arabic Medium" pitchFamily="2" charset="-78"/>
              </a:rPr>
              <a:t>لماذا تم تغيير دليل مراجعة أداء المدارس؟</a:t>
            </a:r>
            <a:endParaRPr lang="en-US" sz="3200" b="1" dirty="0">
              <a:solidFill>
                <a:srgbClr val="4A4A4A"/>
              </a:solidFill>
              <a:latin typeface="Graphik Arabic Medium" pitchFamily="2" charset="-78"/>
            </a:endParaRPr>
          </a:p>
        </p:txBody>
      </p:sp>
    </p:spTree>
    <p:extLst>
      <p:ext uri="{BB962C8B-B14F-4D97-AF65-F5344CB8AC3E}">
        <p14:creationId xmlns:p14="http://schemas.microsoft.com/office/powerpoint/2010/main" val="2422724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F64016F-2929-2CAF-A8C3-31AB4EA346F3}"/>
              </a:ext>
            </a:extLst>
          </p:cNvPr>
          <p:cNvSpPr>
            <a:spLocks noGrp="1"/>
          </p:cNvSpPr>
          <p:nvPr>
            <p:ph type="title"/>
          </p:nvPr>
        </p:nvSpPr>
        <p:spPr>
          <a:xfrm>
            <a:off x="6073140" y="247485"/>
            <a:ext cx="5366307" cy="744584"/>
          </a:xfrm>
        </p:spPr>
        <p:txBody>
          <a:bodyPr vert="horz" lIns="91440" tIns="45720" rIns="91440" bIns="45720" rtlCol="0" anchor="ctr">
            <a:normAutofit/>
          </a:bodyPr>
          <a:lstStyle/>
          <a:p>
            <a:pPr algn="r"/>
            <a:r>
              <a:rPr lang="ar-BH" sz="3200" b="1" dirty="0">
                <a:solidFill>
                  <a:srgbClr val="4A4A4A"/>
                </a:solidFill>
                <a:latin typeface="Graphik Arabic Bold" pitchFamily="2" charset="-78"/>
                <a:cs typeface="Graphik Arabic Bold" pitchFamily="2" charset="-78"/>
              </a:rPr>
              <a:t>نشاط استهلالي ( للمناقشة )</a:t>
            </a:r>
            <a:endParaRPr lang="en-US" sz="3200" b="1" dirty="0">
              <a:solidFill>
                <a:srgbClr val="4A4A4A"/>
              </a:solidFill>
              <a:latin typeface="Graphik Arabic Bold" pitchFamily="2" charset="-78"/>
              <a:cs typeface="Graphik Arabic Bold" pitchFamily="2" charset="-78"/>
            </a:endParaRPr>
          </a:p>
        </p:txBody>
      </p:sp>
      <p:sp>
        <p:nvSpPr>
          <p:cNvPr id="5" name="Google Shape;3388;p74">
            <a:extLst>
              <a:ext uri="{FF2B5EF4-FFF2-40B4-BE49-F238E27FC236}">
                <a16:creationId xmlns:a16="http://schemas.microsoft.com/office/drawing/2014/main" id="{2C92B643-94F2-BD1D-2464-E5EAECE4A855}"/>
              </a:ext>
            </a:extLst>
          </p:cNvPr>
          <p:cNvSpPr/>
          <p:nvPr/>
        </p:nvSpPr>
        <p:spPr>
          <a:xfrm flipH="1">
            <a:off x="1034527" y="1256072"/>
            <a:ext cx="10122946" cy="4767380"/>
          </a:xfrm>
          <a:prstGeom prst="roundRect">
            <a:avLst>
              <a:gd name="adj" fmla="val 4285"/>
            </a:avLst>
          </a:prstGeom>
          <a:solidFill>
            <a:srgbClr val="EFF4FB"/>
          </a:solidFill>
          <a:ln>
            <a:noFill/>
          </a:ln>
          <a:effectLst/>
        </p:spPr>
        <p:txBody>
          <a:bodyPr spcFirstLastPara="1" wrap="square" lIns="121900" tIns="121900" rIns="121900" bIns="121900" anchor="ctr" anchorCtr="0">
            <a:noAutofit/>
          </a:bodyPr>
          <a:lstStyle/>
          <a:p>
            <a:pPr algn="r" rtl="1">
              <a:spcAft>
                <a:spcPts val="3000"/>
              </a:spcAft>
            </a:pPr>
            <a:endParaRPr lang="en-US" sz="2000" dirty="0">
              <a:solidFill>
                <a:srgbClr val="4A4A4A"/>
              </a:solidFill>
              <a:effectLst/>
              <a:latin typeface="Graphik Arabic Regular" pitchFamily="2" charset="-78"/>
              <a:ea typeface="Calibri" panose="020F0502020204030204" pitchFamily="34" charset="0"/>
              <a:cs typeface="Graphik Arabic Regular" pitchFamily="2" charset="-78"/>
            </a:endParaRPr>
          </a:p>
        </p:txBody>
      </p:sp>
      <p:sp>
        <p:nvSpPr>
          <p:cNvPr id="9" name="Content Placeholder 1">
            <a:extLst>
              <a:ext uri="{FF2B5EF4-FFF2-40B4-BE49-F238E27FC236}">
                <a16:creationId xmlns:a16="http://schemas.microsoft.com/office/drawing/2014/main" id="{0A1120F6-8CAB-7F7D-7BC1-7E52BFFE65A7}"/>
              </a:ext>
            </a:extLst>
          </p:cNvPr>
          <p:cNvSpPr txBox="1">
            <a:spLocks/>
          </p:cNvSpPr>
          <p:nvPr/>
        </p:nvSpPr>
        <p:spPr>
          <a:xfrm>
            <a:off x="2286988" y="3160453"/>
            <a:ext cx="7620806" cy="656771"/>
          </a:xfrm>
          <a:prstGeom prst="rect">
            <a:avLst/>
          </a:prstGeom>
        </p:spPr>
        <p:txBody>
          <a:bodyPr vert="horz" lIns="91440" tIns="45720" rIns="91440" bIns="45720" rtlCol="0">
            <a:noAutofit/>
          </a:bodyPr>
          <a:lstStyle>
            <a:lvl1pPr marL="0" indent="0" algn="ctr" defTabSz="914400" rtl="1" eaLnBrk="1" latinLnBrk="0" hangingPunct="1">
              <a:lnSpc>
                <a:spcPct val="90000"/>
              </a:lnSpc>
              <a:spcBef>
                <a:spcPts val="1000"/>
              </a:spcBef>
              <a:buFont typeface="Arial" panose="020B0604020202020204" pitchFamily="34" charset="0"/>
              <a:buNone/>
              <a:defRPr sz="2800" b="1" kern="1200">
                <a:solidFill>
                  <a:schemeClr val="tx1"/>
                </a:solidFill>
                <a:latin typeface="Sakkal Majalla" panose="02000000000000000000" pitchFamily="2" charset="-78"/>
                <a:ea typeface="+mn-ea"/>
                <a:cs typeface="Sakkal Majalla" panose="02000000000000000000" pitchFamily="2" charset="-78"/>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ar-BH" b="0" dirty="0">
                <a:solidFill>
                  <a:srgbClr val="1C4679"/>
                </a:solidFill>
                <a:latin typeface="Graphik Arabic Regular" pitchFamily="2" charset="-78"/>
                <a:cs typeface="Graphik Arabic Regular" pitchFamily="2" charset="-78"/>
              </a:rPr>
              <a:t>ما هو المجال الذي تم دمج معاييره في مجالات المراجعة؟</a:t>
            </a:r>
            <a:endParaRPr lang="en-US" b="0" dirty="0">
              <a:solidFill>
                <a:srgbClr val="1C4679"/>
              </a:solidFill>
              <a:latin typeface="Graphik Arabic Regular" pitchFamily="2" charset="-78"/>
              <a:cs typeface="Graphik Arabic Regular" pitchFamily="2" charset="-78"/>
            </a:endParaRPr>
          </a:p>
        </p:txBody>
      </p:sp>
      <p:sp>
        <p:nvSpPr>
          <p:cNvPr id="10" name="Content Placeholder 1">
            <a:extLst>
              <a:ext uri="{FF2B5EF4-FFF2-40B4-BE49-F238E27FC236}">
                <a16:creationId xmlns:a16="http://schemas.microsoft.com/office/drawing/2014/main" id="{975324C7-44B6-1791-7621-F543067237D8}"/>
              </a:ext>
            </a:extLst>
          </p:cNvPr>
          <p:cNvSpPr txBox="1">
            <a:spLocks/>
          </p:cNvSpPr>
          <p:nvPr/>
        </p:nvSpPr>
        <p:spPr>
          <a:xfrm>
            <a:off x="3213101" y="1931225"/>
            <a:ext cx="6694694" cy="656771"/>
          </a:xfrm>
          <a:prstGeom prst="rect">
            <a:avLst/>
          </a:prstGeom>
        </p:spPr>
        <p:txBody>
          <a:bodyPr vert="horz" lIns="91440" tIns="45720" rIns="91440" bIns="45720" rtlCol="0">
            <a:noAutofit/>
          </a:bodyPr>
          <a:lstStyle>
            <a:lvl1pPr marL="0" indent="0" algn="ctr" defTabSz="914400" rtl="1" eaLnBrk="1" latinLnBrk="0" hangingPunct="1">
              <a:lnSpc>
                <a:spcPct val="90000"/>
              </a:lnSpc>
              <a:spcBef>
                <a:spcPts val="1000"/>
              </a:spcBef>
              <a:buFont typeface="Arial" panose="020B0604020202020204" pitchFamily="34" charset="0"/>
              <a:buNone/>
              <a:defRPr sz="2800" b="1" kern="1200">
                <a:solidFill>
                  <a:schemeClr val="tx1"/>
                </a:solidFill>
                <a:latin typeface="Sakkal Majalla" panose="02000000000000000000" pitchFamily="2" charset="-78"/>
                <a:ea typeface="+mn-ea"/>
                <a:cs typeface="Sakkal Majalla" panose="02000000000000000000" pitchFamily="2" charset="-78"/>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ar-BH" b="0" dirty="0">
                <a:solidFill>
                  <a:srgbClr val="1C4679"/>
                </a:solidFill>
                <a:latin typeface="Graphik Arabic Regular" pitchFamily="2" charset="-78"/>
                <a:cs typeface="Graphik Arabic Regular" pitchFamily="2" charset="-78"/>
              </a:rPr>
              <a:t>كم عدد مجالات المراجعة في الدليل الجديد؟</a:t>
            </a:r>
            <a:endParaRPr lang="en-US" b="0" dirty="0">
              <a:solidFill>
                <a:srgbClr val="1C4679"/>
              </a:solidFill>
              <a:latin typeface="Graphik Arabic Regular" pitchFamily="2" charset="-78"/>
              <a:cs typeface="Graphik Arabic Regular" pitchFamily="2" charset="-78"/>
            </a:endParaRPr>
          </a:p>
        </p:txBody>
      </p:sp>
      <p:sp>
        <p:nvSpPr>
          <p:cNvPr id="11" name="Content Placeholder 1">
            <a:extLst>
              <a:ext uri="{FF2B5EF4-FFF2-40B4-BE49-F238E27FC236}">
                <a16:creationId xmlns:a16="http://schemas.microsoft.com/office/drawing/2014/main" id="{47706F0C-9F89-5DD4-1FB1-B46F568F8AB1}"/>
              </a:ext>
            </a:extLst>
          </p:cNvPr>
          <p:cNvSpPr txBox="1">
            <a:spLocks/>
          </p:cNvSpPr>
          <p:nvPr/>
        </p:nvSpPr>
        <p:spPr>
          <a:xfrm>
            <a:off x="2804960" y="4389682"/>
            <a:ext cx="7102834" cy="656771"/>
          </a:xfrm>
          <a:prstGeom prst="rect">
            <a:avLst/>
          </a:prstGeom>
        </p:spPr>
        <p:txBody>
          <a:bodyPr vert="horz" lIns="91440" tIns="45720" rIns="91440" bIns="45720" rtlCol="0">
            <a:noAutofit/>
          </a:bodyPr>
          <a:lstStyle>
            <a:lvl1pPr marL="0" indent="0" algn="ctr" defTabSz="914400" rtl="1" eaLnBrk="1" latinLnBrk="0" hangingPunct="1">
              <a:lnSpc>
                <a:spcPct val="90000"/>
              </a:lnSpc>
              <a:spcBef>
                <a:spcPts val="1000"/>
              </a:spcBef>
              <a:buFont typeface="Arial" panose="020B0604020202020204" pitchFamily="34" charset="0"/>
              <a:buNone/>
              <a:defRPr sz="2800" b="1" kern="1200">
                <a:solidFill>
                  <a:schemeClr val="tx1"/>
                </a:solidFill>
                <a:latin typeface="Sakkal Majalla" panose="02000000000000000000" pitchFamily="2" charset="-78"/>
                <a:ea typeface="+mn-ea"/>
                <a:cs typeface="Sakkal Majalla" panose="02000000000000000000" pitchFamily="2" charset="-78"/>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ar-BH" b="0" dirty="0">
                <a:solidFill>
                  <a:srgbClr val="1C4679"/>
                </a:solidFill>
                <a:latin typeface="Graphik Arabic Regular" pitchFamily="2" charset="-78"/>
                <a:cs typeface="Graphik Arabic Regular" pitchFamily="2" charset="-78"/>
              </a:rPr>
              <a:t>هل تمت إضافة معايير جديدة في مجالات المراجعة؟</a:t>
            </a:r>
            <a:endParaRPr lang="en-US" b="0" dirty="0">
              <a:solidFill>
                <a:srgbClr val="1C4679"/>
              </a:solidFill>
              <a:latin typeface="Graphik Arabic Regular" pitchFamily="2" charset="-78"/>
              <a:cs typeface="Graphik Arabic Regular" pitchFamily="2" charset="-78"/>
            </a:endParaRPr>
          </a:p>
        </p:txBody>
      </p:sp>
      <p:pic>
        <p:nvPicPr>
          <p:cNvPr id="17" name="Picture 16" descr="A blue and black logo&#10;&#10;Description automatically generated">
            <a:extLst>
              <a:ext uri="{FF2B5EF4-FFF2-40B4-BE49-F238E27FC236}">
                <a16:creationId xmlns:a16="http://schemas.microsoft.com/office/drawing/2014/main" id="{5DF9251E-998A-542C-3200-4BE5070563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4995" y="1931225"/>
            <a:ext cx="402336" cy="402336"/>
          </a:xfrm>
          <a:prstGeom prst="rect">
            <a:avLst/>
          </a:prstGeom>
        </p:spPr>
      </p:pic>
      <p:pic>
        <p:nvPicPr>
          <p:cNvPr id="18" name="Picture 17" descr="A blue and black logo&#10;&#10;Description automatically generated">
            <a:extLst>
              <a:ext uri="{FF2B5EF4-FFF2-40B4-BE49-F238E27FC236}">
                <a16:creationId xmlns:a16="http://schemas.microsoft.com/office/drawing/2014/main" id="{3F3651E4-5FAF-A22D-9C92-4F726645BC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4995" y="4413527"/>
            <a:ext cx="402336" cy="402336"/>
          </a:xfrm>
          <a:prstGeom prst="rect">
            <a:avLst/>
          </a:prstGeom>
        </p:spPr>
      </p:pic>
      <p:pic>
        <p:nvPicPr>
          <p:cNvPr id="19" name="Picture 18" descr="A blue and black logo&#10;&#10;Description automatically generated">
            <a:extLst>
              <a:ext uri="{FF2B5EF4-FFF2-40B4-BE49-F238E27FC236}">
                <a16:creationId xmlns:a16="http://schemas.microsoft.com/office/drawing/2014/main" id="{DD77DE36-8B30-EF08-5C63-244CFA0CA1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4995" y="3172376"/>
            <a:ext cx="402336" cy="402336"/>
          </a:xfrm>
          <a:prstGeom prst="rect">
            <a:avLst/>
          </a:prstGeom>
        </p:spPr>
      </p:pic>
    </p:spTree>
    <p:extLst>
      <p:ext uri="{BB962C8B-B14F-4D97-AF65-F5344CB8AC3E}">
        <p14:creationId xmlns:p14="http://schemas.microsoft.com/office/powerpoint/2010/main" val="3603444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50ECF-A90F-FEE7-4BC9-BA224177AF55}"/>
              </a:ext>
            </a:extLst>
          </p:cNvPr>
          <p:cNvSpPr>
            <a:spLocks noGrp="1"/>
          </p:cNvSpPr>
          <p:nvPr>
            <p:ph type="title"/>
          </p:nvPr>
        </p:nvSpPr>
        <p:spPr>
          <a:xfrm>
            <a:off x="3848100" y="218910"/>
            <a:ext cx="7588058" cy="744584"/>
          </a:xfrm>
        </p:spPr>
        <p:txBody>
          <a:bodyPr>
            <a:noAutofit/>
          </a:bodyPr>
          <a:lstStyle/>
          <a:p>
            <a:pPr algn="r" rtl="1"/>
            <a:r>
              <a:rPr lang="ar-BH" sz="3200" dirty="0">
                <a:solidFill>
                  <a:srgbClr val="4A4A4A"/>
                </a:solidFill>
                <a:latin typeface="Graphik Arabic Bold" pitchFamily="2" charset="-78"/>
                <a:cs typeface="Graphik Arabic Bold" pitchFamily="2" charset="-78"/>
              </a:rPr>
              <a:t>إطار مراجعة أداء المدارس ( الخامس)</a:t>
            </a:r>
            <a:endParaRPr lang="en-US" sz="3200" dirty="0">
              <a:solidFill>
                <a:srgbClr val="4A4A4A"/>
              </a:solidFill>
              <a:latin typeface="Graphik Arabic Bold" pitchFamily="2" charset="-78"/>
              <a:cs typeface="Graphik Arabic Bold" pitchFamily="2" charset="-78"/>
            </a:endParaRPr>
          </a:p>
        </p:txBody>
      </p:sp>
      <p:grpSp>
        <p:nvGrpSpPr>
          <p:cNvPr id="3" name="Group 2">
            <a:extLst>
              <a:ext uri="{FF2B5EF4-FFF2-40B4-BE49-F238E27FC236}">
                <a16:creationId xmlns:a16="http://schemas.microsoft.com/office/drawing/2014/main" id="{3B357686-B91F-F898-DC18-8247C4827813}"/>
              </a:ext>
            </a:extLst>
          </p:cNvPr>
          <p:cNvGrpSpPr/>
          <p:nvPr/>
        </p:nvGrpSpPr>
        <p:grpSpPr>
          <a:xfrm>
            <a:off x="1490114" y="1135440"/>
            <a:ext cx="8281129" cy="5545936"/>
            <a:chOff x="-507515" y="573480"/>
            <a:chExt cx="6869700" cy="7304450"/>
          </a:xfrm>
        </p:grpSpPr>
        <p:sp>
          <p:nvSpPr>
            <p:cNvPr id="26" name="Rectangle: Rounded Corners 25">
              <a:extLst>
                <a:ext uri="{FF2B5EF4-FFF2-40B4-BE49-F238E27FC236}">
                  <a16:creationId xmlns:a16="http://schemas.microsoft.com/office/drawing/2014/main" id="{D2077E01-024F-78AC-3420-D468421B41B3}"/>
                </a:ext>
              </a:extLst>
            </p:cNvPr>
            <p:cNvSpPr/>
            <p:nvPr/>
          </p:nvSpPr>
          <p:spPr>
            <a:xfrm>
              <a:off x="3937438" y="742447"/>
              <a:ext cx="2265680" cy="1041401"/>
            </a:xfrm>
            <a:prstGeom prst="roundRect">
              <a:avLst/>
            </a:prstGeom>
            <a:solidFill>
              <a:srgbClr val="1C4679"/>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07000"/>
                </a:lnSpc>
                <a:spcAft>
                  <a:spcPts val="800"/>
                </a:spcAft>
              </a:pPr>
              <a:r>
                <a:rPr lang="ar-SA" sz="1400" b="1" kern="0" dirty="0">
                  <a:effectLst/>
                  <a:latin typeface="Graphik Arabic Regular" pitchFamily="2" charset="-78"/>
                  <a:ea typeface="Calibri" panose="020F0502020204030204" pitchFamily="34" charset="0"/>
                  <a:cs typeface="Graphik Arabic Regular" pitchFamily="2" charset="-78"/>
                </a:rPr>
                <a:t>المجال (1)</a:t>
              </a:r>
              <a:endParaRPr lang="en-US" sz="1400" kern="100" dirty="0">
                <a:effectLst/>
                <a:latin typeface="Graphik Arabic Regular" pitchFamily="2" charset="-78"/>
                <a:ea typeface="Times New Roman" panose="02020603050405020304" pitchFamily="18" charset="0"/>
                <a:cs typeface="Graphik Arabic Regular" pitchFamily="2" charset="-78"/>
              </a:endParaRPr>
            </a:p>
            <a:p>
              <a:pPr algn="ctr" rtl="1">
                <a:lnSpc>
                  <a:spcPct val="107000"/>
                </a:lnSpc>
                <a:spcAft>
                  <a:spcPts val="800"/>
                </a:spcAft>
              </a:pPr>
              <a:r>
                <a:rPr lang="ar-SA" sz="1400" b="1" kern="0" dirty="0">
                  <a:effectLst/>
                  <a:latin typeface="Graphik Arabic Regular" pitchFamily="2" charset="-78"/>
                  <a:ea typeface="Calibri" panose="020F0502020204030204" pitchFamily="34" charset="0"/>
                  <a:cs typeface="Graphik Arabic Regular" pitchFamily="2" charset="-78"/>
                </a:rPr>
                <a:t>إنجاز الطلبة الأكاديمي</a:t>
              </a:r>
              <a:endParaRPr lang="en-US" sz="1400" kern="100" dirty="0">
                <a:effectLst/>
                <a:latin typeface="Graphik Arabic Regular" pitchFamily="2" charset="-78"/>
                <a:ea typeface="Times New Roman" panose="02020603050405020304" pitchFamily="18" charset="0"/>
                <a:cs typeface="Graphik Arabic Regular" pitchFamily="2" charset="-78"/>
              </a:endParaRPr>
            </a:p>
          </p:txBody>
        </p:sp>
        <p:sp>
          <p:nvSpPr>
            <p:cNvPr id="27" name="Rectangle: Rounded Corners 26">
              <a:extLst>
                <a:ext uri="{FF2B5EF4-FFF2-40B4-BE49-F238E27FC236}">
                  <a16:creationId xmlns:a16="http://schemas.microsoft.com/office/drawing/2014/main" id="{DFAC8ECD-4439-3D4E-A180-6443DFD700BF}"/>
                </a:ext>
              </a:extLst>
            </p:cNvPr>
            <p:cNvSpPr/>
            <p:nvPr/>
          </p:nvSpPr>
          <p:spPr>
            <a:xfrm>
              <a:off x="3937438" y="2218282"/>
              <a:ext cx="2265680" cy="1041401"/>
            </a:xfrm>
            <a:prstGeom prst="roundRect">
              <a:avLst/>
            </a:prstGeom>
            <a:solidFill>
              <a:srgbClr val="1C4679"/>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07000"/>
                </a:lnSpc>
                <a:spcAft>
                  <a:spcPts val="800"/>
                </a:spcAft>
              </a:pPr>
              <a:r>
                <a:rPr lang="ar-SA" sz="1400" b="1" kern="0" dirty="0">
                  <a:effectLst/>
                  <a:latin typeface="Graphik Arabic Regular" pitchFamily="2" charset="-78"/>
                  <a:ea typeface="Calibri" panose="020F0502020204030204" pitchFamily="34" charset="0"/>
                  <a:cs typeface="Graphik Arabic Regular" pitchFamily="2" charset="-78"/>
                </a:rPr>
                <a:t>المجال (2)</a:t>
              </a:r>
              <a:endParaRPr lang="en-US" sz="1400" kern="100" dirty="0">
                <a:effectLst/>
                <a:latin typeface="Graphik Arabic Regular" pitchFamily="2" charset="-78"/>
                <a:ea typeface="Times New Roman" panose="02020603050405020304" pitchFamily="18" charset="0"/>
                <a:cs typeface="Graphik Arabic Regular" pitchFamily="2" charset="-78"/>
              </a:endParaRPr>
            </a:p>
            <a:p>
              <a:pPr algn="ctr" rtl="1">
                <a:lnSpc>
                  <a:spcPct val="107000"/>
                </a:lnSpc>
                <a:spcAft>
                  <a:spcPts val="800"/>
                </a:spcAft>
              </a:pPr>
              <a:r>
                <a:rPr lang="ar-SA" sz="1400" b="1" kern="0" dirty="0">
                  <a:effectLst/>
                  <a:latin typeface="Graphik Arabic Regular" pitchFamily="2" charset="-78"/>
                  <a:ea typeface="Calibri" panose="020F0502020204030204" pitchFamily="34" charset="0"/>
                  <a:cs typeface="Graphik Arabic Regular" pitchFamily="2" charset="-78"/>
                </a:rPr>
                <a:t>التطور الشخصي للطلبة، ورعايتهم</a:t>
              </a:r>
              <a:endParaRPr lang="en-US" sz="1400" kern="100" dirty="0">
                <a:effectLst/>
                <a:latin typeface="Graphik Arabic Regular" pitchFamily="2" charset="-78"/>
                <a:ea typeface="Times New Roman" panose="02020603050405020304" pitchFamily="18" charset="0"/>
                <a:cs typeface="Graphik Arabic Regular" pitchFamily="2" charset="-78"/>
              </a:endParaRPr>
            </a:p>
          </p:txBody>
        </p:sp>
        <p:sp>
          <p:nvSpPr>
            <p:cNvPr id="28" name="Rectangle: Rounded Corners 27">
              <a:extLst>
                <a:ext uri="{FF2B5EF4-FFF2-40B4-BE49-F238E27FC236}">
                  <a16:creationId xmlns:a16="http://schemas.microsoft.com/office/drawing/2014/main" id="{2807786E-E20C-81A7-D6AE-2F7BC612652F}"/>
                </a:ext>
              </a:extLst>
            </p:cNvPr>
            <p:cNvSpPr/>
            <p:nvPr/>
          </p:nvSpPr>
          <p:spPr>
            <a:xfrm>
              <a:off x="3937438" y="3694116"/>
              <a:ext cx="2265680" cy="1041401"/>
            </a:xfrm>
            <a:prstGeom prst="roundRect">
              <a:avLst/>
            </a:prstGeom>
            <a:solidFill>
              <a:srgbClr val="1C4679"/>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07000"/>
                </a:lnSpc>
                <a:spcAft>
                  <a:spcPts val="800"/>
                </a:spcAft>
              </a:pPr>
              <a:r>
                <a:rPr lang="ar-SA" sz="1400" b="1" kern="0" dirty="0">
                  <a:effectLst/>
                  <a:latin typeface="Graphik Arabic Regular" pitchFamily="2" charset="-78"/>
                  <a:ea typeface="Calibri" panose="020F0502020204030204" pitchFamily="34" charset="0"/>
                  <a:cs typeface="Graphik Arabic Regular" pitchFamily="2" charset="-78"/>
                </a:rPr>
                <a:t>المجال (3)</a:t>
              </a:r>
              <a:endParaRPr lang="en-US" sz="1400" kern="100" dirty="0">
                <a:effectLst/>
                <a:latin typeface="Graphik Arabic Regular" pitchFamily="2" charset="-78"/>
                <a:ea typeface="Times New Roman" panose="02020603050405020304" pitchFamily="18" charset="0"/>
                <a:cs typeface="Graphik Arabic Regular" pitchFamily="2" charset="-78"/>
              </a:endParaRPr>
            </a:p>
            <a:p>
              <a:pPr algn="ctr" rtl="1">
                <a:lnSpc>
                  <a:spcPct val="107000"/>
                </a:lnSpc>
                <a:spcAft>
                  <a:spcPts val="800"/>
                </a:spcAft>
              </a:pPr>
              <a:r>
                <a:rPr lang="ar-SA" sz="1400" b="1" kern="0" dirty="0">
                  <a:effectLst/>
                  <a:latin typeface="Graphik Arabic Regular" pitchFamily="2" charset="-78"/>
                  <a:ea typeface="Calibri" panose="020F0502020204030204" pitchFamily="34" charset="0"/>
                  <a:cs typeface="Graphik Arabic Regular" pitchFamily="2" charset="-78"/>
                </a:rPr>
                <a:t>التعليم والتعلم والتقويم</a:t>
              </a:r>
              <a:endParaRPr lang="en-US" sz="1400" kern="100" dirty="0">
                <a:effectLst/>
                <a:latin typeface="Graphik Arabic Regular" pitchFamily="2" charset="-78"/>
                <a:ea typeface="Times New Roman" panose="02020603050405020304" pitchFamily="18" charset="0"/>
                <a:cs typeface="Graphik Arabic Regular" pitchFamily="2" charset="-78"/>
              </a:endParaRPr>
            </a:p>
          </p:txBody>
        </p:sp>
        <p:sp>
          <p:nvSpPr>
            <p:cNvPr id="29" name="Rectangle: Rounded Corners 28">
              <a:extLst>
                <a:ext uri="{FF2B5EF4-FFF2-40B4-BE49-F238E27FC236}">
                  <a16:creationId xmlns:a16="http://schemas.microsoft.com/office/drawing/2014/main" id="{7D1C2B37-E339-B775-3E48-B9F020DD373C}"/>
                </a:ext>
              </a:extLst>
            </p:cNvPr>
            <p:cNvSpPr/>
            <p:nvPr/>
          </p:nvSpPr>
          <p:spPr>
            <a:xfrm>
              <a:off x="3937438" y="5169951"/>
              <a:ext cx="2265680" cy="1041401"/>
            </a:xfrm>
            <a:prstGeom prst="roundRect">
              <a:avLst/>
            </a:prstGeom>
            <a:solidFill>
              <a:srgbClr val="1C4679"/>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07000"/>
                </a:lnSpc>
                <a:spcAft>
                  <a:spcPts val="800"/>
                </a:spcAft>
              </a:pPr>
              <a:r>
                <a:rPr lang="ar-SA" sz="1400" b="1" kern="0" dirty="0">
                  <a:effectLst/>
                  <a:latin typeface="Graphik Arabic Regular" pitchFamily="2" charset="-78"/>
                  <a:ea typeface="Calibri" panose="020F0502020204030204" pitchFamily="34" charset="0"/>
                  <a:cs typeface="Graphik Arabic Regular" pitchFamily="2" charset="-78"/>
                </a:rPr>
                <a:t>المجال (4)</a:t>
              </a:r>
              <a:endParaRPr lang="en-US" sz="1400" kern="100" dirty="0">
                <a:effectLst/>
                <a:latin typeface="Graphik Arabic Regular" pitchFamily="2" charset="-78"/>
                <a:ea typeface="Times New Roman" panose="02020603050405020304" pitchFamily="18" charset="0"/>
                <a:cs typeface="Graphik Arabic Regular" pitchFamily="2" charset="-78"/>
              </a:endParaRPr>
            </a:p>
            <a:p>
              <a:pPr algn="ctr">
                <a:lnSpc>
                  <a:spcPct val="107000"/>
                </a:lnSpc>
                <a:spcAft>
                  <a:spcPts val="800"/>
                </a:spcAft>
              </a:pPr>
              <a:r>
                <a:rPr lang="ar-SA" sz="1400" b="1" kern="0" dirty="0">
                  <a:effectLst/>
                  <a:latin typeface="Graphik Arabic Regular" pitchFamily="2" charset="-78"/>
                  <a:ea typeface="Calibri" panose="020F0502020204030204" pitchFamily="34" charset="0"/>
                  <a:cs typeface="Graphik Arabic Regular" pitchFamily="2" charset="-78"/>
                </a:rPr>
                <a:t>القيادة والإدارة </a:t>
              </a:r>
              <a:r>
                <a:rPr lang="ar-SA" sz="1400" b="1" kern="0" dirty="0" err="1">
                  <a:effectLst/>
                  <a:latin typeface="Graphik Arabic Regular" pitchFamily="2" charset="-78"/>
                  <a:ea typeface="Calibri" panose="020F0502020204030204" pitchFamily="34" charset="0"/>
                  <a:cs typeface="Graphik Arabic Regular" pitchFamily="2" charset="-78"/>
                </a:rPr>
                <a:t>والحوكمة</a:t>
              </a:r>
              <a:endParaRPr lang="en-US" sz="1400" kern="100" dirty="0">
                <a:effectLst/>
                <a:latin typeface="Graphik Arabic Regular" pitchFamily="2" charset="-78"/>
                <a:ea typeface="Times New Roman" panose="02020603050405020304" pitchFamily="18" charset="0"/>
                <a:cs typeface="Graphik Arabic Regular" pitchFamily="2" charset="-78"/>
              </a:endParaRPr>
            </a:p>
          </p:txBody>
        </p:sp>
        <p:sp>
          <p:nvSpPr>
            <p:cNvPr id="30" name="Rectangle 29">
              <a:extLst>
                <a:ext uri="{FF2B5EF4-FFF2-40B4-BE49-F238E27FC236}">
                  <a16:creationId xmlns:a16="http://schemas.microsoft.com/office/drawing/2014/main" id="{C00EB10A-DC21-E379-1B7F-F430D1AF0D63}"/>
                </a:ext>
              </a:extLst>
            </p:cNvPr>
            <p:cNvSpPr/>
            <p:nvPr/>
          </p:nvSpPr>
          <p:spPr>
            <a:xfrm>
              <a:off x="3702459" y="573480"/>
              <a:ext cx="2642235" cy="5839921"/>
            </a:xfrm>
            <a:prstGeom prst="rect">
              <a:avLst/>
            </a:prstGeom>
            <a:noFill/>
            <a:ln w="28575">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Graphik Arabic Regular" pitchFamily="2" charset="-78"/>
                <a:cs typeface="Graphik Arabic Regular" pitchFamily="2" charset="-78"/>
              </a:endParaRPr>
            </a:p>
          </p:txBody>
        </p:sp>
        <p:sp>
          <p:nvSpPr>
            <p:cNvPr id="31" name="Arrow: Right 30">
              <a:extLst>
                <a:ext uri="{FF2B5EF4-FFF2-40B4-BE49-F238E27FC236}">
                  <a16:creationId xmlns:a16="http://schemas.microsoft.com/office/drawing/2014/main" id="{B523E1F4-2885-1B6C-A013-55171286BA7D}"/>
                </a:ext>
              </a:extLst>
            </p:cNvPr>
            <p:cNvSpPr/>
            <p:nvPr/>
          </p:nvSpPr>
          <p:spPr>
            <a:xfrm rot="5400000">
              <a:off x="4573390" y="6606037"/>
              <a:ext cx="993775" cy="611505"/>
            </a:xfrm>
            <a:prstGeom prst="rightArrow">
              <a:avLst/>
            </a:prstGeom>
            <a:solidFill>
              <a:srgbClr val="1C4679"/>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Graphik Arabic Regular" pitchFamily="2" charset="-78"/>
                <a:cs typeface="Graphik Arabic Regular" pitchFamily="2" charset="-78"/>
              </a:endParaRPr>
            </a:p>
          </p:txBody>
        </p:sp>
        <p:sp>
          <p:nvSpPr>
            <p:cNvPr id="32" name="Rectangle: Rounded Corners 31">
              <a:extLst>
                <a:ext uri="{FF2B5EF4-FFF2-40B4-BE49-F238E27FC236}">
                  <a16:creationId xmlns:a16="http://schemas.microsoft.com/office/drawing/2014/main" id="{E46515E2-9EE7-E5BE-5C2E-5F2104BEFA95}"/>
                </a:ext>
              </a:extLst>
            </p:cNvPr>
            <p:cNvSpPr/>
            <p:nvPr/>
          </p:nvSpPr>
          <p:spPr>
            <a:xfrm>
              <a:off x="3778370" y="7416920"/>
              <a:ext cx="2583815" cy="461010"/>
            </a:xfrm>
            <a:prstGeom prst="roundRect">
              <a:avLst/>
            </a:prstGeom>
            <a:solidFill>
              <a:srgbClr val="1C4679"/>
            </a:solidFill>
            <a:ln>
              <a:solidFill>
                <a:srgbClr val="3376CC"/>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ar-BH" sz="1400" b="1" dirty="0">
                  <a:solidFill>
                    <a:srgbClr val="FFFFFF"/>
                  </a:solidFill>
                  <a:effectLst/>
                  <a:latin typeface="Graphik Arabic Regular" pitchFamily="2" charset="-78"/>
                  <a:ea typeface="Calibri" panose="020F0502020204030204" pitchFamily="34" charset="0"/>
                  <a:cs typeface="Graphik Arabic Regular" pitchFamily="2" charset="-78"/>
                </a:rPr>
                <a:t>الفاعلية العامة</a:t>
              </a:r>
              <a:endParaRPr lang="en-US" sz="1400" dirty="0">
                <a:solidFill>
                  <a:srgbClr val="000000"/>
                </a:solidFill>
                <a:effectLst/>
                <a:latin typeface="Graphik Arabic Regular" pitchFamily="2" charset="-78"/>
                <a:ea typeface="Calibri" panose="020F0502020204030204" pitchFamily="34" charset="0"/>
                <a:cs typeface="Graphik Arabic Regular" pitchFamily="2" charset="-78"/>
              </a:endParaRPr>
            </a:p>
          </p:txBody>
        </p:sp>
        <p:sp>
          <p:nvSpPr>
            <p:cNvPr id="33" name="Rectangle: Rounded Corners 32">
              <a:extLst>
                <a:ext uri="{FF2B5EF4-FFF2-40B4-BE49-F238E27FC236}">
                  <a16:creationId xmlns:a16="http://schemas.microsoft.com/office/drawing/2014/main" id="{E673E4FF-69E9-DE09-FD77-8D1C596B5F5B}"/>
                </a:ext>
              </a:extLst>
            </p:cNvPr>
            <p:cNvSpPr/>
            <p:nvPr/>
          </p:nvSpPr>
          <p:spPr>
            <a:xfrm>
              <a:off x="-507515" y="4732989"/>
              <a:ext cx="3716897" cy="445606"/>
            </a:xfrm>
            <a:prstGeom prst="roundRect">
              <a:avLst/>
            </a:prstGeom>
            <a:solidFill>
              <a:schemeClr val="bg1"/>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rtl="1"/>
              <a:r>
                <a:rPr lang="ar-SA" sz="1400" b="1" dirty="0">
                  <a:solidFill>
                    <a:srgbClr val="4A4A4A"/>
                  </a:solidFill>
                  <a:effectLst/>
                  <a:latin typeface="Graphik Arabic Regular" pitchFamily="2" charset="-78"/>
                  <a:ea typeface="Calibri" panose="020F0502020204030204" pitchFamily="34" charset="0"/>
                  <a:cs typeface="Graphik Arabic Regular" pitchFamily="2" charset="-78"/>
                </a:rPr>
                <a:t>1.4 فاعلية القيادة، والتطوير المستمر</a:t>
              </a:r>
              <a:endParaRPr lang="en-US" sz="1400" b="1" dirty="0">
                <a:solidFill>
                  <a:srgbClr val="4A4A4A"/>
                </a:solidFill>
                <a:effectLst/>
                <a:latin typeface="Graphik Arabic Regular" pitchFamily="2" charset="-78"/>
                <a:ea typeface="Calibri" panose="020F0502020204030204" pitchFamily="34" charset="0"/>
                <a:cs typeface="Graphik Arabic Regular" pitchFamily="2" charset="-78"/>
              </a:endParaRPr>
            </a:p>
          </p:txBody>
        </p:sp>
        <p:sp>
          <p:nvSpPr>
            <p:cNvPr id="34" name="Rectangle: Rounded Corners 33">
              <a:extLst>
                <a:ext uri="{FF2B5EF4-FFF2-40B4-BE49-F238E27FC236}">
                  <a16:creationId xmlns:a16="http://schemas.microsoft.com/office/drawing/2014/main" id="{0FC580D7-7E41-FCBA-8E5B-E7F3A9944D57}"/>
                </a:ext>
              </a:extLst>
            </p:cNvPr>
            <p:cNvSpPr/>
            <p:nvPr/>
          </p:nvSpPr>
          <p:spPr>
            <a:xfrm>
              <a:off x="-507515" y="5302332"/>
              <a:ext cx="3716897" cy="445606"/>
            </a:xfrm>
            <a:prstGeom prst="roundRect">
              <a:avLst/>
            </a:prstGeom>
            <a:solidFill>
              <a:schemeClr val="bg1"/>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rtl="1"/>
              <a:r>
                <a:rPr lang="ar-SA" sz="1400" b="1" dirty="0">
                  <a:solidFill>
                    <a:srgbClr val="4A4A4A"/>
                  </a:solidFill>
                  <a:effectLst/>
                  <a:latin typeface="Graphik Arabic Regular" pitchFamily="2" charset="-78"/>
                  <a:ea typeface="Calibri" panose="020F0502020204030204" pitchFamily="34" charset="0"/>
                  <a:cs typeface="Graphik Arabic Regular" pitchFamily="2" charset="-78"/>
                </a:rPr>
                <a:t>2.4 التطوير المهني للعاملين، ودعمهم</a:t>
              </a:r>
              <a:endParaRPr lang="en-US" sz="1400" b="1" dirty="0">
                <a:solidFill>
                  <a:srgbClr val="4A4A4A"/>
                </a:solidFill>
                <a:effectLst/>
                <a:latin typeface="Graphik Arabic Regular" pitchFamily="2" charset="-78"/>
                <a:ea typeface="Calibri" panose="020F0502020204030204" pitchFamily="34" charset="0"/>
                <a:cs typeface="Graphik Arabic Regular" pitchFamily="2" charset="-78"/>
              </a:endParaRPr>
            </a:p>
          </p:txBody>
        </p:sp>
        <p:sp>
          <p:nvSpPr>
            <p:cNvPr id="35" name="Rectangle: Rounded Corners 34">
              <a:extLst>
                <a:ext uri="{FF2B5EF4-FFF2-40B4-BE49-F238E27FC236}">
                  <a16:creationId xmlns:a16="http://schemas.microsoft.com/office/drawing/2014/main" id="{0305D8A9-5D95-1E5A-9184-A5B13503FEC5}"/>
                </a:ext>
              </a:extLst>
            </p:cNvPr>
            <p:cNvSpPr/>
            <p:nvPr/>
          </p:nvSpPr>
          <p:spPr>
            <a:xfrm>
              <a:off x="-507515" y="5899418"/>
              <a:ext cx="3716897" cy="445606"/>
            </a:xfrm>
            <a:prstGeom prst="roundRect">
              <a:avLst/>
            </a:prstGeom>
            <a:solidFill>
              <a:schemeClr val="bg1"/>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rtl="1"/>
              <a:r>
                <a:rPr lang="ar-SA" sz="1400" b="1" dirty="0">
                  <a:solidFill>
                    <a:srgbClr val="4A4A4A"/>
                  </a:solidFill>
                  <a:effectLst/>
                  <a:latin typeface="Graphik Arabic Regular" pitchFamily="2" charset="-78"/>
                  <a:ea typeface="Calibri" panose="020F0502020204030204" pitchFamily="34" charset="0"/>
                  <a:cs typeface="Graphik Arabic Regular" pitchFamily="2" charset="-78"/>
                </a:rPr>
                <a:t>3.4 المرونة والابتكار</a:t>
              </a:r>
              <a:endParaRPr lang="en-US" sz="1400" b="1" dirty="0">
                <a:solidFill>
                  <a:srgbClr val="4A4A4A"/>
                </a:solidFill>
                <a:effectLst/>
                <a:latin typeface="Graphik Arabic Regular" pitchFamily="2" charset="-78"/>
                <a:ea typeface="Calibri" panose="020F0502020204030204" pitchFamily="34" charset="0"/>
                <a:cs typeface="Graphik Arabic Regular" pitchFamily="2" charset="-78"/>
              </a:endParaRPr>
            </a:p>
          </p:txBody>
        </p:sp>
        <p:sp>
          <p:nvSpPr>
            <p:cNvPr id="36" name="Rectangle: Rounded Corners 35">
              <a:extLst>
                <a:ext uri="{FF2B5EF4-FFF2-40B4-BE49-F238E27FC236}">
                  <a16:creationId xmlns:a16="http://schemas.microsoft.com/office/drawing/2014/main" id="{D40F7D84-FCDA-D203-4FD9-0654C7638F4D}"/>
                </a:ext>
              </a:extLst>
            </p:cNvPr>
            <p:cNvSpPr/>
            <p:nvPr/>
          </p:nvSpPr>
          <p:spPr>
            <a:xfrm>
              <a:off x="-507515" y="6449141"/>
              <a:ext cx="3716897" cy="445606"/>
            </a:xfrm>
            <a:prstGeom prst="roundRect">
              <a:avLst/>
            </a:prstGeom>
            <a:solidFill>
              <a:schemeClr val="bg1"/>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rtl="1"/>
              <a:r>
                <a:rPr lang="ar-SA" sz="1400" b="1" dirty="0">
                  <a:solidFill>
                    <a:srgbClr val="4A4A4A"/>
                  </a:solidFill>
                  <a:effectLst/>
                  <a:latin typeface="Graphik Arabic Regular" pitchFamily="2" charset="-78"/>
                  <a:ea typeface="Calibri" panose="020F0502020204030204" pitchFamily="34" charset="0"/>
                  <a:cs typeface="Graphik Arabic Regular" pitchFamily="2" charset="-78"/>
                </a:rPr>
                <a:t>4.4 </a:t>
              </a:r>
              <a:r>
                <a:rPr lang="ar-SA" sz="1400" b="1" dirty="0" err="1">
                  <a:solidFill>
                    <a:srgbClr val="4A4A4A"/>
                  </a:solidFill>
                  <a:effectLst/>
                  <a:latin typeface="Graphik Arabic Regular" pitchFamily="2" charset="-78"/>
                  <a:ea typeface="Calibri" panose="020F0502020204030204" pitchFamily="34" charset="0"/>
                  <a:cs typeface="Graphik Arabic Regular" pitchFamily="2" charset="-78"/>
                </a:rPr>
                <a:t>الحوكمة</a:t>
              </a:r>
              <a:r>
                <a:rPr lang="ar-SA" sz="1400" b="1" dirty="0">
                  <a:solidFill>
                    <a:srgbClr val="4A4A4A"/>
                  </a:solidFill>
                  <a:effectLst/>
                  <a:latin typeface="Graphik Arabic Regular" pitchFamily="2" charset="-78"/>
                  <a:ea typeface="Calibri" panose="020F0502020204030204" pitchFamily="34" charset="0"/>
                  <a:cs typeface="Graphik Arabic Regular" pitchFamily="2" charset="-78"/>
                </a:rPr>
                <a:t>، ومساهمة أولياء الأمور والشركاء في الحياة المدرسية</a:t>
              </a:r>
              <a:endParaRPr lang="en-US" sz="1400" b="1" dirty="0">
                <a:solidFill>
                  <a:srgbClr val="4A4A4A"/>
                </a:solidFill>
                <a:effectLst/>
                <a:latin typeface="Graphik Arabic Regular" pitchFamily="2" charset="-78"/>
                <a:ea typeface="Calibri" panose="020F0502020204030204" pitchFamily="34" charset="0"/>
                <a:cs typeface="Graphik Arabic Regular" pitchFamily="2" charset="-78"/>
              </a:endParaRPr>
            </a:p>
          </p:txBody>
        </p:sp>
        <p:sp>
          <p:nvSpPr>
            <p:cNvPr id="37" name="Rectangle: Rounded Corners 36">
              <a:extLst>
                <a:ext uri="{FF2B5EF4-FFF2-40B4-BE49-F238E27FC236}">
                  <a16:creationId xmlns:a16="http://schemas.microsoft.com/office/drawing/2014/main" id="{303EA209-0F6F-03F0-6776-A87B93846862}"/>
                </a:ext>
              </a:extLst>
            </p:cNvPr>
            <p:cNvSpPr/>
            <p:nvPr/>
          </p:nvSpPr>
          <p:spPr>
            <a:xfrm>
              <a:off x="-507515" y="3397150"/>
              <a:ext cx="3716897" cy="445606"/>
            </a:xfrm>
            <a:prstGeom prst="roundRect">
              <a:avLst/>
            </a:prstGeom>
            <a:solidFill>
              <a:schemeClr val="bg1"/>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rtl="1"/>
              <a:r>
                <a:rPr lang="ar-SA" sz="1400" b="1" dirty="0">
                  <a:solidFill>
                    <a:srgbClr val="4A4A4A"/>
                  </a:solidFill>
                  <a:effectLst/>
                  <a:latin typeface="Graphik Arabic Regular" pitchFamily="2" charset="-78"/>
                  <a:ea typeface="Calibri" panose="020F0502020204030204" pitchFamily="34" charset="0"/>
                  <a:cs typeface="Graphik Arabic Regular" pitchFamily="2" charset="-78"/>
                </a:rPr>
                <a:t>1.3 توظيف إستراتيجيات تعليم وتعلم فاعلة</a:t>
              </a:r>
              <a:endParaRPr lang="en-US" sz="1400" b="1" dirty="0">
                <a:solidFill>
                  <a:srgbClr val="4A4A4A"/>
                </a:solidFill>
                <a:effectLst/>
                <a:latin typeface="Graphik Arabic Regular" pitchFamily="2" charset="-78"/>
                <a:ea typeface="Calibri" panose="020F0502020204030204" pitchFamily="34" charset="0"/>
                <a:cs typeface="Graphik Arabic Regular" pitchFamily="2" charset="-78"/>
              </a:endParaRPr>
            </a:p>
          </p:txBody>
        </p:sp>
        <p:sp>
          <p:nvSpPr>
            <p:cNvPr id="38" name="Rectangle: Rounded Corners 37">
              <a:extLst>
                <a:ext uri="{FF2B5EF4-FFF2-40B4-BE49-F238E27FC236}">
                  <a16:creationId xmlns:a16="http://schemas.microsoft.com/office/drawing/2014/main" id="{4FF94AD8-1663-9218-F746-EE479D394056}"/>
                </a:ext>
              </a:extLst>
            </p:cNvPr>
            <p:cNvSpPr/>
            <p:nvPr/>
          </p:nvSpPr>
          <p:spPr>
            <a:xfrm>
              <a:off x="-507515" y="3979520"/>
              <a:ext cx="3716897" cy="445606"/>
            </a:xfrm>
            <a:prstGeom prst="roundRect">
              <a:avLst/>
            </a:prstGeom>
            <a:solidFill>
              <a:schemeClr val="bg1"/>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rtl="1"/>
              <a:r>
                <a:rPr lang="ar-SA" sz="1400" b="1" dirty="0">
                  <a:solidFill>
                    <a:srgbClr val="4A4A4A"/>
                  </a:solidFill>
                  <a:effectLst/>
                  <a:latin typeface="Graphik Arabic Regular" pitchFamily="2" charset="-78"/>
                  <a:ea typeface="Calibri" panose="020F0502020204030204" pitchFamily="34" charset="0"/>
                  <a:cs typeface="Graphik Arabic Regular" pitchFamily="2" charset="-78"/>
                </a:rPr>
                <a:t>2.3 التقويم والدعم الأكاديمي</a:t>
              </a:r>
              <a:endParaRPr lang="en-US" sz="1400" b="1" dirty="0">
                <a:solidFill>
                  <a:srgbClr val="4A4A4A"/>
                </a:solidFill>
                <a:effectLst/>
                <a:latin typeface="Graphik Arabic Regular" pitchFamily="2" charset="-78"/>
                <a:ea typeface="Calibri" panose="020F0502020204030204" pitchFamily="34" charset="0"/>
                <a:cs typeface="Graphik Arabic Regular" pitchFamily="2" charset="-78"/>
              </a:endParaRPr>
            </a:p>
          </p:txBody>
        </p:sp>
        <p:sp>
          <p:nvSpPr>
            <p:cNvPr id="39" name="Rectangle: Rounded Corners 38">
              <a:extLst>
                <a:ext uri="{FF2B5EF4-FFF2-40B4-BE49-F238E27FC236}">
                  <a16:creationId xmlns:a16="http://schemas.microsoft.com/office/drawing/2014/main" id="{9E83CA54-9979-A935-DD9F-1068D8AC5C40}"/>
                </a:ext>
              </a:extLst>
            </p:cNvPr>
            <p:cNvSpPr/>
            <p:nvPr/>
          </p:nvSpPr>
          <p:spPr>
            <a:xfrm>
              <a:off x="-507515" y="2114023"/>
              <a:ext cx="3716897" cy="445606"/>
            </a:xfrm>
            <a:prstGeom prst="roundRect">
              <a:avLst/>
            </a:prstGeom>
            <a:solidFill>
              <a:schemeClr val="bg1"/>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rtl="1"/>
              <a:r>
                <a:rPr lang="ar-SA" sz="1400" b="1" dirty="0">
                  <a:solidFill>
                    <a:srgbClr val="4A4A4A"/>
                  </a:solidFill>
                  <a:effectLst/>
                  <a:latin typeface="Graphik Arabic Regular" pitchFamily="2" charset="-78"/>
                  <a:ea typeface="Calibri" panose="020F0502020204030204" pitchFamily="34" charset="0"/>
                  <a:cs typeface="Graphik Arabic Regular" pitchFamily="2" charset="-78"/>
                </a:rPr>
                <a:t>1.2 دمج الطلبة ورعايتهم</a:t>
              </a:r>
              <a:endParaRPr lang="en-US" sz="1400" b="1" dirty="0">
                <a:solidFill>
                  <a:srgbClr val="4A4A4A"/>
                </a:solidFill>
                <a:effectLst/>
                <a:latin typeface="Graphik Arabic Regular" pitchFamily="2" charset="-78"/>
                <a:ea typeface="Calibri" panose="020F0502020204030204" pitchFamily="34" charset="0"/>
                <a:cs typeface="Graphik Arabic Regular" pitchFamily="2" charset="-78"/>
              </a:endParaRPr>
            </a:p>
          </p:txBody>
        </p:sp>
        <p:sp>
          <p:nvSpPr>
            <p:cNvPr id="40" name="Rectangle: Rounded Corners 39">
              <a:extLst>
                <a:ext uri="{FF2B5EF4-FFF2-40B4-BE49-F238E27FC236}">
                  <a16:creationId xmlns:a16="http://schemas.microsoft.com/office/drawing/2014/main" id="{E663E8B8-93D1-5FBC-48FB-61F200F9F1DD}"/>
                </a:ext>
              </a:extLst>
            </p:cNvPr>
            <p:cNvSpPr/>
            <p:nvPr/>
          </p:nvSpPr>
          <p:spPr>
            <a:xfrm>
              <a:off x="-507515" y="2657318"/>
              <a:ext cx="3716897" cy="445606"/>
            </a:xfrm>
            <a:prstGeom prst="roundRect">
              <a:avLst/>
            </a:prstGeom>
            <a:solidFill>
              <a:schemeClr val="bg1"/>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rtl="1"/>
              <a:r>
                <a:rPr lang="ar-SA" sz="1400" b="1" dirty="0">
                  <a:solidFill>
                    <a:srgbClr val="4A4A4A"/>
                  </a:solidFill>
                  <a:effectLst/>
                  <a:latin typeface="Graphik Arabic Regular" pitchFamily="2" charset="-78"/>
                  <a:ea typeface="Calibri" panose="020F0502020204030204" pitchFamily="34" charset="0"/>
                  <a:cs typeface="Graphik Arabic Regular" pitchFamily="2" charset="-78"/>
                </a:rPr>
                <a:t>2.2 سلوك الطلبة</a:t>
              </a:r>
              <a:endParaRPr lang="en-US" sz="1400" b="1" dirty="0">
                <a:solidFill>
                  <a:srgbClr val="4A4A4A"/>
                </a:solidFill>
                <a:effectLst/>
                <a:latin typeface="Graphik Arabic Regular" pitchFamily="2" charset="-78"/>
                <a:ea typeface="Calibri" panose="020F0502020204030204" pitchFamily="34" charset="0"/>
                <a:cs typeface="Graphik Arabic Regular" pitchFamily="2" charset="-78"/>
              </a:endParaRPr>
            </a:p>
          </p:txBody>
        </p:sp>
        <p:sp>
          <p:nvSpPr>
            <p:cNvPr id="41" name="Rectangle: Rounded Corners 40">
              <a:extLst>
                <a:ext uri="{FF2B5EF4-FFF2-40B4-BE49-F238E27FC236}">
                  <a16:creationId xmlns:a16="http://schemas.microsoft.com/office/drawing/2014/main" id="{AE045DC7-313A-EC7D-07F3-A7A151CA25C7}"/>
                </a:ext>
              </a:extLst>
            </p:cNvPr>
            <p:cNvSpPr/>
            <p:nvPr/>
          </p:nvSpPr>
          <p:spPr>
            <a:xfrm>
              <a:off x="-507515" y="838252"/>
              <a:ext cx="3716897" cy="445606"/>
            </a:xfrm>
            <a:prstGeom prst="roundRect">
              <a:avLst/>
            </a:prstGeom>
            <a:solidFill>
              <a:schemeClr val="bg1"/>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rtl="1">
                <a:lnSpc>
                  <a:spcPct val="107000"/>
                </a:lnSpc>
                <a:spcAft>
                  <a:spcPts val="800"/>
                </a:spcAft>
              </a:pPr>
              <a:r>
                <a:rPr lang="en-US" sz="1400" b="1" kern="0" dirty="0">
                  <a:solidFill>
                    <a:srgbClr val="4A4A4A"/>
                  </a:solidFill>
                  <a:effectLst/>
                  <a:latin typeface="Graphik Arabic Regular" pitchFamily="2" charset="-78"/>
                  <a:ea typeface="Calibri" panose="020F0502020204030204" pitchFamily="34" charset="0"/>
                  <a:cs typeface="Graphik Arabic Regular" pitchFamily="2" charset="-78"/>
                </a:rPr>
                <a:t>.1</a:t>
              </a:r>
              <a:r>
                <a:rPr lang="ar-SA" sz="1400" b="1" kern="0" dirty="0">
                  <a:solidFill>
                    <a:srgbClr val="4A4A4A"/>
                  </a:solidFill>
                  <a:effectLst/>
                  <a:latin typeface="Graphik Arabic Regular" pitchFamily="2" charset="-78"/>
                  <a:ea typeface="Calibri" panose="020F0502020204030204" pitchFamily="34" charset="0"/>
                  <a:cs typeface="Graphik Arabic Regular" pitchFamily="2" charset="-78"/>
                </a:rPr>
                <a:t>1</a:t>
              </a:r>
              <a:r>
                <a:rPr lang="en-US" sz="1400" b="1" kern="0" dirty="0">
                  <a:solidFill>
                    <a:srgbClr val="4A4A4A"/>
                  </a:solidFill>
                  <a:effectLst/>
                  <a:latin typeface="Graphik Arabic Regular" pitchFamily="2" charset="-78"/>
                  <a:ea typeface="Calibri" panose="020F0502020204030204" pitchFamily="34" charset="0"/>
                  <a:cs typeface="Graphik Arabic Regular" pitchFamily="2" charset="-78"/>
                </a:rPr>
                <a:t> </a:t>
              </a:r>
              <a:r>
                <a:rPr lang="ar-SA" sz="1400" b="1" kern="0" dirty="0">
                  <a:solidFill>
                    <a:srgbClr val="4A4A4A"/>
                  </a:solidFill>
                  <a:effectLst/>
                  <a:latin typeface="Graphik Arabic Regular" pitchFamily="2" charset="-78"/>
                  <a:ea typeface="Calibri" panose="020F0502020204030204" pitchFamily="34" charset="0"/>
                  <a:cs typeface="Graphik Arabic Regular" pitchFamily="2" charset="-78"/>
                </a:rPr>
                <a:t>مستويات الطلبة الأكاديمية</a:t>
              </a:r>
              <a:endParaRPr lang="en-US" sz="1400" b="1" kern="100" dirty="0">
                <a:solidFill>
                  <a:srgbClr val="4A4A4A"/>
                </a:solidFill>
                <a:effectLst/>
                <a:latin typeface="Graphik Arabic Regular" pitchFamily="2" charset="-78"/>
                <a:ea typeface="Times New Roman" panose="02020603050405020304" pitchFamily="18" charset="0"/>
                <a:cs typeface="Graphik Arabic Regular" pitchFamily="2" charset="-78"/>
              </a:endParaRPr>
            </a:p>
          </p:txBody>
        </p:sp>
        <p:sp>
          <p:nvSpPr>
            <p:cNvPr id="42" name="Rectangle: Rounded Corners 41">
              <a:extLst>
                <a:ext uri="{FF2B5EF4-FFF2-40B4-BE49-F238E27FC236}">
                  <a16:creationId xmlns:a16="http://schemas.microsoft.com/office/drawing/2014/main" id="{FD079801-C928-7D8A-2A64-C79FAA003CDB}"/>
                </a:ext>
              </a:extLst>
            </p:cNvPr>
            <p:cNvSpPr/>
            <p:nvPr/>
          </p:nvSpPr>
          <p:spPr>
            <a:xfrm>
              <a:off x="-507515" y="1377317"/>
              <a:ext cx="3716897" cy="445606"/>
            </a:xfrm>
            <a:prstGeom prst="roundRect">
              <a:avLst/>
            </a:prstGeom>
            <a:solidFill>
              <a:schemeClr val="bg1"/>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rtl="1">
                <a:lnSpc>
                  <a:spcPct val="107000"/>
                </a:lnSpc>
                <a:spcAft>
                  <a:spcPts val="800"/>
                </a:spcAft>
              </a:pPr>
              <a:r>
                <a:rPr lang="ar-SA" sz="1400" b="1" kern="0" dirty="0">
                  <a:solidFill>
                    <a:srgbClr val="4A4A4A"/>
                  </a:solidFill>
                  <a:effectLst/>
                  <a:latin typeface="Graphik Arabic Regular" pitchFamily="2" charset="-78"/>
                  <a:ea typeface="Calibri" panose="020F0502020204030204" pitchFamily="34" charset="0"/>
                  <a:cs typeface="Graphik Arabic Regular" pitchFamily="2" charset="-78"/>
                </a:rPr>
                <a:t>2.1 تَقَدُّمُ الطلبة ومهارات تعلمهم</a:t>
              </a:r>
              <a:endParaRPr lang="en-US" sz="1400" b="1" kern="100" dirty="0">
                <a:solidFill>
                  <a:srgbClr val="4A4A4A"/>
                </a:solidFill>
                <a:effectLst/>
                <a:latin typeface="Graphik Arabic Regular" pitchFamily="2" charset="-78"/>
                <a:ea typeface="Times New Roman" panose="02020603050405020304" pitchFamily="18" charset="0"/>
                <a:cs typeface="Graphik Arabic Regular" pitchFamily="2" charset="-78"/>
              </a:endParaRPr>
            </a:p>
          </p:txBody>
        </p:sp>
        <p:sp>
          <p:nvSpPr>
            <p:cNvPr id="43" name="Left Brace 42">
              <a:extLst>
                <a:ext uri="{FF2B5EF4-FFF2-40B4-BE49-F238E27FC236}">
                  <a16:creationId xmlns:a16="http://schemas.microsoft.com/office/drawing/2014/main" id="{E3EF758F-2CBF-1F6F-7BDD-2158F467244D}"/>
                </a:ext>
              </a:extLst>
            </p:cNvPr>
            <p:cNvSpPr/>
            <p:nvPr/>
          </p:nvSpPr>
          <p:spPr>
            <a:xfrm flipH="1">
              <a:off x="3372928" y="942885"/>
              <a:ext cx="310515" cy="635635"/>
            </a:xfrm>
            <a:prstGeom prst="leftBrac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Graphik Arabic Regular" pitchFamily="2" charset="-78"/>
                <a:cs typeface="Graphik Arabic Regular" pitchFamily="2" charset="-78"/>
              </a:endParaRPr>
            </a:p>
          </p:txBody>
        </p:sp>
        <p:sp>
          <p:nvSpPr>
            <p:cNvPr id="44" name="Left Brace 43">
              <a:extLst>
                <a:ext uri="{FF2B5EF4-FFF2-40B4-BE49-F238E27FC236}">
                  <a16:creationId xmlns:a16="http://schemas.microsoft.com/office/drawing/2014/main" id="{4020FC9B-CE17-F7B7-0050-6132E354DD31}"/>
                </a:ext>
              </a:extLst>
            </p:cNvPr>
            <p:cNvSpPr/>
            <p:nvPr/>
          </p:nvSpPr>
          <p:spPr>
            <a:xfrm flipH="1">
              <a:off x="3364238" y="2308958"/>
              <a:ext cx="310515" cy="569644"/>
            </a:xfrm>
            <a:prstGeom prst="leftBrac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latin typeface="Graphik Arabic Regular" pitchFamily="2" charset="-78"/>
                <a:cs typeface="Graphik Arabic Regular" pitchFamily="2" charset="-78"/>
              </a:endParaRPr>
            </a:p>
          </p:txBody>
        </p:sp>
        <p:sp>
          <p:nvSpPr>
            <p:cNvPr id="45" name="Left Brace 44">
              <a:extLst>
                <a:ext uri="{FF2B5EF4-FFF2-40B4-BE49-F238E27FC236}">
                  <a16:creationId xmlns:a16="http://schemas.microsoft.com/office/drawing/2014/main" id="{A0428CD8-C86A-5CE8-5E05-B601BEB94A98}"/>
                </a:ext>
              </a:extLst>
            </p:cNvPr>
            <p:cNvSpPr/>
            <p:nvPr/>
          </p:nvSpPr>
          <p:spPr>
            <a:xfrm flipH="1">
              <a:off x="3364302" y="3574857"/>
              <a:ext cx="310515" cy="739140"/>
            </a:xfrm>
            <a:prstGeom prst="leftBrac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Graphik Arabic Regular" pitchFamily="2" charset="-78"/>
                <a:cs typeface="Graphik Arabic Regular" pitchFamily="2" charset="-78"/>
              </a:endParaRPr>
            </a:p>
          </p:txBody>
        </p:sp>
        <p:sp>
          <p:nvSpPr>
            <p:cNvPr id="46" name="Left Brace 45">
              <a:extLst>
                <a:ext uri="{FF2B5EF4-FFF2-40B4-BE49-F238E27FC236}">
                  <a16:creationId xmlns:a16="http://schemas.microsoft.com/office/drawing/2014/main" id="{84FD6DAC-049B-270F-19A0-2D5EB503DBA4}"/>
                </a:ext>
              </a:extLst>
            </p:cNvPr>
            <p:cNvSpPr/>
            <p:nvPr/>
          </p:nvSpPr>
          <p:spPr>
            <a:xfrm flipH="1">
              <a:off x="3372927" y="5027069"/>
              <a:ext cx="301827" cy="1563012"/>
            </a:xfrm>
            <a:prstGeom prst="leftBrac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latin typeface="Graphik Arabic Regular" pitchFamily="2" charset="-78"/>
                <a:cs typeface="Graphik Arabic Regular" pitchFamily="2" charset="-78"/>
              </a:endParaRPr>
            </a:p>
          </p:txBody>
        </p:sp>
      </p:grpSp>
    </p:spTree>
    <p:extLst>
      <p:ext uri="{BB962C8B-B14F-4D97-AF65-F5344CB8AC3E}">
        <p14:creationId xmlns:p14="http://schemas.microsoft.com/office/powerpoint/2010/main" val="2173859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2883F-D59F-D106-CC9F-2052388EEE67}"/>
              </a:ext>
            </a:extLst>
          </p:cNvPr>
          <p:cNvSpPr>
            <a:spLocks noGrp="1"/>
          </p:cNvSpPr>
          <p:nvPr>
            <p:ph type="title"/>
          </p:nvPr>
        </p:nvSpPr>
        <p:spPr>
          <a:xfrm>
            <a:off x="5425351" y="235288"/>
            <a:ext cx="6009167" cy="497119"/>
          </a:xfrm>
        </p:spPr>
        <p:txBody>
          <a:bodyPr>
            <a:noAutofit/>
          </a:bodyPr>
          <a:lstStyle/>
          <a:p>
            <a:pPr algn="r" rtl="1"/>
            <a:r>
              <a:rPr lang="ar-BH" sz="3200" dirty="0">
                <a:solidFill>
                  <a:srgbClr val="4A4A4A"/>
                </a:solidFill>
                <a:latin typeface="Graphik Arabic Medium" pitchFamily="2" charset="-78"/>
              </a:rPr>
              <a:t>مجال التعليم والتعلم والتقويم</a:t>
            </a:r>
            <a:endParaRPr lang="en-US" sz="3200" dirty="0">
              <a:solidFill>
                <a:srgbClr val="4A4A4A"/>
              </a:solidFill>
              <a:latin typeface="Graphik Arabic Medium" pitchFamily="2" charset="-78"/>
            </a:endParaRPr>
          </a:p>
        </p:txBody>
      </p:sp>
      <p:sp>
        <p:nvSpPr>
          <p:cNvPr id="36" name="Freeform 21">
            <a:extLst>
              <a:ext uri="{FF2B5EF4-FFF2-40B4-BE49-F238E27FC236}">
                <a16:creationId xmlns:a16="http://schemas.microsoft.com/office/drawing/2014/main" id="{A34BAA7C-DDFC-1011-54F3-4A1EF0B73D25}"/>
              </a:ext>
            </a:extLst>
          </p:cNvPr>
          <p:cNvSpPr/>
          <p:nvPr/>
        </p:nvSpPr>
        <p:spPr>
          <a:xfrm rot="16200000">
            <a:off x="10550333" y="3598381"/>
            <a:ext cx="2743200" cy="536835"/>
          </a:xfrm>
          <a:prstGeom prst="round2SameRect">
            <a:avLst/>
          </a:prstGeom>
          <a:solidFill>
            <a:srgbClr val="2038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Graphik Arabic Regular" pitchFamily="2" charset="-78"/>
              <a:cs typeface="Graphik Arabic Regular" pitchFamily="2" charset="-78"/>
            </a:endParaRPr>
          </a:p>
        </p:txBody>
      </p:sp>
      <p:sp>
        <p:nvSpPr>
          <p:cNvPr id="39" name="TextBox 38">
            <a:extLst>
              <a:ext uri="{FF2B5EF4-FFF2-40B4-BE49-F238E27FC236}">
                <a16:creationId xmlns:a16="http://schemas.microsoft.com/office/drawing/2014/main" id="{323BE42C-65FD-B3CB-110D-00B95D18D11A}"/>
              </a:ext>
            </a:extLst>
          </p:cNvPr>
          <p:cNvSpPr txBox="1"/>
          <p:nvPr/>
        </p:nvSpPr>
        <p:spPr>
          <a:xfrm rot="16200000">
            <a:off x="10920288" y="3734979"/>
            <a:ext cx="2079061" cy="338554"/>
          </a:xfrm>
          <a:prstGeom prst="rect">
            <a:avLst/>
          </a:prstGeom>
          <a:noFill/>
        </p:spPr>
        <p:txBody>
          <a:bodyPr wrap="square" rtlCol="0">
            <a:spAutoFit/>
          </a:bodyPr>
          <a:lstStyle/>
          <a:p>
            <a:pPr algn="ctr"/>
            <a:r>
              <a:rPr lang="ar-BH" sz="1600" b="1" dirty="0">
                <a:solidFill>
                  <a:schemeClr val="bg1"/>
                </a:solidFill>
                <a:latin typeface="Graphik Arabic Regular" pitchFamily="2" charset="-78"/>
                <a:cs typeface="Graphik Arabic Regular" pitchFamily="2" charset="-78"/>
              </a:rPr>
              <a:t>التعليم والتعلم والتقويم</a:t>
            </a:r>
            <a:endParaRPr lang="en-GB" sz="1600" b="1" dirty="0">
              <a:solidFill>
                <a:schemeClr val="bg1"/>
              </a:solidFill>
              <a:latin typeface="Graphik Arabic Regular" pitchFamily="2" charset="-78"/>
              <a:cs typeface="Graphik Arabic Regular" pitchFamily="2" charset="-78"/>
            </a:endParaRPr>
          </a:p>
        </p:txBody>
      </p:sp>
      <p:grpSp>
        <p:nvGrpSpPr>
          <p:cNvPr id="3" name="Group 2">
            <a:extLst>
              <a:ext uri="{FF2B5EF4-FFF2-40B4-BE49-F238E27FC236}">
                <a16:creationId xmlns:a16="http://schemas.microsoft.com/office/drawing/2014/main" id="{3CBC1D62-83AA-46B0-6C8D-B92C525591D8}"/>
              </a:ext>
            </a:extLst>
          </p:cNvPr>
          <p:cNvGrpSpPr/>
          <p:nvPr/>
        </p:nvGrpSpPr>
        <p:grpSpPr>
          <a:xfrm>
            <a:off x="4500105" y="1612278"/>
            <a:ext cx="2325350" cy="1812102"/>
            <a:chOff x="3261613" y="1610625"/>
            <a:chExt cx="2325350" cy="1812102"/>
          </a:xfrm>
          <a:solidFill>
            <a:srgbClr val="FFC000"/>
          </a:solidFill>
        </p:grpSpPr>
        <p:sp>
          <p:nvSpPr>
            <p:cNvPr id="49" name="Shape">
              <a:extLst>
                <a:ext uri="{FF2B5EF4-FFF2-40B4-BE49-F238E27FC236}">
                  <a16:creationId xmlns:a16="http://schemas.microsoft.com/office/drawing/2014/main" id="{E626CACC-9030-9C7C-3DB2-64D9820660F0}"/>
                </a:ext>
              </a:extLst>
            </p:cNvPr>
            <p:cNvSpPr/>
            <p:nvPr/>
          </p:nvSpPr>
          <p:spPr>
            <a:xfrm>
              <a:off x="3288107" y="2264946"/>
              <a:ext cx="2286000" cy="45720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solidFill>
              <a:srgbClr val="3376CC"/>
            </a:solid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ar-BH" sz="1600" b="1" noProof="1">
                  <a:solidFill>
                    <a:schemeClr val="bg1"/>
                  </a:solidFill>
                  <a:latin typeface="Graphik Arabic Regular" pitchFamily="2" charset="-78"/>
                  <a:cs typeface="Graphik Arabic Regular" pitchFamily="2" charset="-78"/>
                </a:rPr>
                <a:t>التعلم النشط</a:t>
              </a:r>
              <a:endParaRPr lang="en-US" sz="1600" b="1" noProof="1">
                <a:solidFill>
                  <a:schemeClr val="bg1"/>
                </a:solidFill>
                <a:latin typeface="Graphik Arabic Regular" pitchFamily="2" charset="-78"/>
                <a:cs typeface="Graphik Arabic Regular" pitchFamily="2" charset="-78"/>
              </a:endParaRPr>
            </a:p>
          </p:txBody>
        </p:sp>
        <p:sp>
          <p:nvSpPr>
            <p:cNvPr id="47" name="Shape">
              <a:extLst>
                <a:ext uri="{FF2B5EF4-FFF2-40B4-BE49-F238E27FC236}">
                  <a16:creationId xmlns:a16="http://schemas.microsoft.com/office/drawing/2014/main" id="{7D509D79-5822-EC55-DCB9-AA9CC513F9C2}"/>
                </a:ext>
              </a:extLst>
            </p:cNvPr>
            <p:cNvSpPr/>
            <p:nvPr/>
          </p:nvSpPr>
          <p:spPr>
            <a:xfrm>
              <a:off x="3261613" y="2965527"/>
              <a:ext cx="2286000" cy="45720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solidFill>
              <a:srgbClr val="3376CC"/>
            </a:solid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ar-BH" sz="1600" b="1" noProof="1">
                  <a:solidFill>
                    <a:schemeClr val="bg1"/>
                  </a:solidFill>
                  <a:latin typeface="Graphik Arabic Regular" pitchFamily="2" charset="-78"/>
                  <a:cs typeface="Graphik Arabic Regular" pitchFamily="2" charset="-78"/>
                </a:rPr>
                <a:t>توظيف التكنولوجيا والموارد</a:t>
              </a:r>
            </a:p>
          </p:txBody>
        </p:sp>
        <p:sp>
          <p:nvSpPr>
            <p:cNvPr id="45" name="Shape">
              <a:extLst>
                <a:ext uri="{FF2B5EF4-FFF2-40B4-BE49-F238E27FC236}">
                  <a16:creationId xmlns:a16="http://schemas.microsoft.com/office/drawing/2014/main" id="{FD6174A1-9B26-3D32-11E7-FED13570E373}"/>
                </a:ext>
              </a:extLst>
            </p:cNvPr>
            <p:cNvSpPr/>
            <p:nvPr/>
          </p:nvSpPr>
          <p:spPr>
            <a:xfrm>
              <a:off x="3300963" y="1610625"/>
              <a:ext cx="2286000" cy="45720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solidFill>
              <a:srgbClr val="3376CC"/>
            </a:solid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ar-BH" sz="1600" b="1" noProof="1">
                  <a:solidFill>
                    <a:schemeClr val="bg1"/>
                  </a:solidFill>
                  <a:latin typeface="Graphik Arabic Regular" pitchFamily="2" charset="-78"/>
                  <a:cs typeface="Graphik Arabic Regular" pitchFamily="2" charset="-78"/>
                </a:rPr>
                <a:t>إدارة بيئة تعليمية منتجة</a:t>
              </a:r>
            </a:p>
          </p:txBody>
        </p:sp>
      </p:grpSp>
      <p:grpSp>
        <p:nvGrpSpPr>
          <p:cNvPr id="51" name="Group 50">
            <a:extLst>
              <a:ext uri="{FF2B5EF4-FFF2-40B4-BE49-F238E27FC236}">
                <a16:creationId xmlns:a16="http://schemas.microsoft.com/office/drawing/2014/main" id="{B3ACE73D-AD2C-9C3F-FCBB-6477419F6D70}"/>
              </a:ext>
            </a:extLst>
          </p:cNvPr>
          <p:cNvGrpSpPr/>
          <p:nvPr/>
        </p:nvGrpSpPr>
        <p:grpSpPr>
          <a:xfrm>
            <a:off x="4506906" y="4014117"/>
            <a:ext cx="2318549" cy="2463210"/>
            <a:chOff x="3268414" y="4059225"/>
            <a:chExt cx="2318549" cy="2463210"/>
          </a:xfrm>
          <a:solidFill>
            <a:srgbClr val="3376CC"/>
          </a:solidFill>
        </p:grpSpPr>
        <p:sp>
          <p:nvSpPr>
            <p:cNvPr id="62" name="Shape">
              <a:extLst>
                <a:ext uri="{FF2B5EF4-FFF2-40B4-BE49-F238E27FC236}">
                  <a16:creationId xmlns:a16="http://schemas.microsoft.com/office/drawing/2014/main" id="{379A0BA4-2AF1-195B-207D-45082648A86B}"/>
                </a:ext>
              </a:extLst>
            </p:cNvPr>
            <p:cNvSpPr/>
            <p:nvPr/>
          </p:nvSpPr>
          <p:spPr>
            <a:xfrm>
              <a:off x="3268414" y="4740922"/>
              <a:ext cx="2286000" cy="45720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1"/>
              <a:r>
                <a:rPr lang="ar-BH" sz="1600" b="1" noProof="1">
                  <a:solidFill>
                    <a:schemeClr val="bg1"/>
                  </a:solidFill>
                  <a:latin typeface="Graphik Arabic Regular" pitchFamily="2" charset="-78"/>
                  <a:cs typeface="Graphik Arabic Regular" pitchFamily="2" charset="-78"/>
                </a:rPr>
                <a:t>التمايز والتحدي</a:t>
              </a:r>
              <a:endParaRPr lang="en-US" sz="1600" b="1" noProof="1">
                <a:solidFill>
                  <a:schemeClr val="bg1"/>
                </a:solidFill>
                <a:latin typeface="Graphik Arabic Regular" pitchFamily="2" charset="-78"/>
                <a:cs typeface="Graphik Arabic Regular" pitchFamily="2" charset="-78"/>
              </a:endParaRPr>
            </a:p>
          </p:txBody>
        </p:sp>
        <p:sp>
          <p:nvSpPr>
            <p:cNvPr id="60" name="Shape">
              <a:extLst>
                <a:ext uri="{FF2B5EF4-FFF2-40B4-BE49-F238E27FC236}">
                  <a16:creationId xmlns:a16="http://schemas.microsoft.com/office/drawing/2014/main" id="{FFEA7738-2AB4-8D3E-5F38-FA74ABAD12BA}"/>
                </a:ext>
              </a:extLst>
            </p:cNvPr>
            <p:cNvSpPr/>
            <p:nvPr/>
          </p:nvSpPr>
          <p:spPr>
            <a:xfrm>
              <a:off x="3290296" y="5433426"/>
              <a:ext cx="2286000" cy="45720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1"/>
              <a:r>
                <a:rPr lang="ar-BH" sz="1600" b="1" noProof="1">
                  <a:solidFill>
                    <a:schemeClr val="bg1"/>
                  </a:solidFill>
                  <a:latin typeface="Graphik Arabic Regular" pitchFamily="2" charset="-78"/>
                  <a:cs typeface="Graphik Arabic Regular" pitchFamily="2" charset="-78"/>
                </a:rPr>
                <a:t>التغذية الراجعة البناءة</a:t>
              </a:r>
            </a:p>
          </p:txBody>
        </p:sp>
        <p:sp>
          <p:nvSpPr>
            <p:cNvPr id="58" name="Shape">
              <a:extLst>
                <a:ext uri="{FF2B5EF4-FFF2-40B4-BE49-F238E27FC236}">
                  <a16:creationId xmlns:a16="http://schemas.microsoft.com/office/drawing/2014/main" id="{6A655168-FE3F-B9DA-1E8A-E3D43673F842}"/>
                </a:ext>
              </a:extLst>
            </p:cNvPr>
            <p:cNvSpPr/>
            <p:nvPr/>
          </p:nvSpPr>
          <p:spPr>
            <a:xfrm>
              <a:off x="3299191" y="4059225"/>
              <a:ext cx="2286000" cy="45720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1"/>
              <a:r>
                <a:rPr lang="ar-BH" sz="1600" b="1" noProof="1">
                  <a:solidFill>
                    <a:schemeClr val="bg1"/>
                  </a:solidFill>
                  <a:latin typeface="Graphik Arabic Regular" pitchFamily="2" charset="-78"/>
                  <a:cs typeface="Graphik Arabic Regular" pitchFamily="2" charset="-78"/>
                </a:rPr>
                <a:t>التقويم الأصيل</a:t>
              </a:r>
            </a:p>
          </p:txBody>
        </p:sp>
        <p:sp>
          <p:nvSpPr>
            <p:cNvPr id="56" name="Shape">
              <a:extLst>
                <a:ext uri="{FF2B5EF4-FFF2-40B4-BE49-F238E27FC236}">
                  <a16:creationId xmlns:a16="http://schemas.microsoft.com/office/drawing/2014/main" id="{C35CEDDC-1B62-DBA0-7D08-26F57D31767B}"/>
                </a:ext>
              </a:extLst>
            </p:cNvPr>
            <p:cNvSpPr/>
            <p:nvPr/>
          </p:nvSpPr>
          <p:spPr>
            <a:xfrm>
              <a:off x="3300963" y="6065235"/>
              <a:ext cx="2286000" cy="45720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1"/>
              <a:r>
                <a:rPr lang="ar-BH" sz="1600" b="1" noProof="1">
                  <a:solidFill>
                    <a:schemeClr val="bg1"/>
                  </a:solidFill>
                  <a:latin typeface="Graphik Arabic Regular" pitchFamily="2" charset="-78"/>
                  <a:cs typeface="Graphik Arabic Regular" pitchFamily="2" charset="-78"/>
                </a:rPr>
                <a:t>الدعم الأكاديمي</a:t>
              </a:r>
            </a:p>
          </p:txBody>
        </p:sp>
      </p:grpSp>
      <p:grpSp>
        <p:nvGrpSpPr>
          <p:cNvPr id="64" name="Group 63">
            <a:extLst>
              <a:ext uri="{FF2B5EF4-FFF2-40B4-BE49-F238E27FC236}">
                <a16:creationId xmlns:a16="http://schemas.microsoft.com/office/drawing/2014/main" id="{10C98AD8-B5CB-41E1-A3F8-2DF18EF1FF76}"/>
              </a:ext>
            </a:extLst>
          </p:cNvPr>
          <p:cNvGrpSpPr/>
          <p:nvPr/>
        </p:nvGrpSpPr>
        <p:grpSpPr>
          <a:xfrm>
            <a:off x="7210094" y="1808155"/>
            <a:ext cx="3679695" cy="4597146"/>
            <a:chOff x="6164234" y="1713568"/>
            <a:chExt cx="3679695" cy="4597146"/>
          </a:xfrm>
        </p:grpSpPr>
        <p:sp>
          <p:nvSpPr>
            <p:cNvPr id="65" name="TextBox 64">
              <a:extLst>
                <a:ext uri="{FF2B5EF4-FFF2-40B4-BE49-F238E27FC236}">
                  <a16:creationId xmlns:a16="http://schemas.microsoft.com/office/drawing/2014/main" id="{47DBDF1D-C15B-34AC-9C75-BDE15BCC4B7C}"/>
                </a:ext>
              </a:extLst>
            </p:cNvPr>
            <p:cNvSpPr txBox="1"/>
            <p:nvPr/>
          </p:nvSpPr>
          <p:spPr>
            <a:xfrm>
              <a:off x="7551210" y="1963748"/>
              <a:ext cx="2286000" cy="728710"/>
            </a:xfrm>
            <a:prstGeom prst="roundRect">
              <a:avLst/>
            </a:prstGeom>
            <a:solidFill>
              <a:srgbClr val="1C4679"/>
            </a:solidFill>
          </p:spPr>
          <p:txBody>
            <a:bodyPr wrap="square">
              <a:spAutoFit/>
            </a:bodyPr>
            <a:lstStyle/>
            <a:p>
              <a:pPr marL="0" marR="71755" algn="ctr" rtl="1">
                <a:lnSpc>
                  <a:spcPct val="115000"/>
                </a:lnSpc>
                <a:spcBef>
                  <a:spcPts val="0"/>
                </a:spcBef>
                <a:spcAft>
                  <a:spcPts val="0"/>
                </a:spcAft>
              </a:pPr>
              <a:r>
                <a:rPr lang="ar-BH" sz="1600" b="1" kern="0" dirty="0">
                  <a:solidFill>
                    <a:schemeClr val="bg1"/>
                  </a:solidFill>
                  <a:effectLst/>
                  <a:latin typeface="Graphik Arabic Regular" pitchFamily="2" charset="-78"/>
                  <a:cs typeface="Graphik Arabic Regular" pitchFamily="2" charset="-78"/>
                </a:rPr>
                <a:t>1.3 توظيف إستراتيجيات تعليم وتعلم فاعلة</a:t>
              </a:r>
              <a:endParaRPr lang="en-US" sz="1600" b="1" kern="100" dirty="0">
                <a:solidFill>
                  <a:schemeClr val="bg1"/>
                </a:solidFill>
                <a:effectLst/>
                <a:latin typeface="Graphik Arabic Regular" pitchFamily="2" charset="-78"/>
                <a:ea typeface="Calibri" panose="020F0502020204030204" pitchFamily="34" charset="0"/>
                <a:cs typeface="Graphik Arabic Regular" pitchFamily="2" charset="-78"/>
              </a:endParaRPr>
            </a:p>
          </p:txBody>
        </p:sp>
        <p:sp>
          <p:nvSpPr>
            <p:cNvPr id="66" name="TextBox 65">
              <a:extLst>
                <a:ext uri="{FF2B5EF4-FFF2-40B4-BE49-F238E27FC236}">
                  <a16:creationId xmlns:a16="http://schemas.microsoft.com/office/drawing/2014/main" id="{EF0C1240-7D36-32CB-B2DC-AC8EB3A5FFA1}"/>
                </a:ext>
              </a:extLst>
            </p:cNvPr>
            <p:cNvSpPr txBox="1"/>
            <p:nvPr/>
          </p:nvSpPr>
          <p:spPr>
            <a:xfrm>
              <a:off x="7557929" y="4779457"/>
              <a:ext cx="2286000" cy="728710"/>
            </a:xfrm>
            <a:prstGeom prst="roundRect">
              <a:avLst/>
            </a:prstGeom>
            <a:solidFill>
              <a:srgbClr val="1C4679"/>
            </a:solidFill>
          </p:spPr>
          <p:txBody>
            <a:bodyPr wrap="square">
              <a:spAutoFit/>
            </a:bodyPr>
            <a:lstStyle/>
            <a:p>
              <a:pPr marL="0" marR="71755" algn="ctr" rtl="1">
                <a:lnSpc>
                  <a:spcPct val="115000"/>
                </a:lnSpc>
                <a:spcBef>
                  <a:spcPts val="0"/>
                </a:spcBef>
                <a:spcAft>
                  <a:spcPts val="0"/>
                </a:spcAft>
              </a:pPr>
              <a:r>
                <a:rPr lang="ar-BH" sz="1600" b="1" kern="0" dirty="0">
                  <a:solidFill>
                    <a:schemeClr val="bg1"/>
                  </a:solidFill>
                  <a:effectLst/>
                  <a:latin typeface="Graphik Arabic Regular" pitchFamily="2" charset="-78"/>
                  <a:cs typeface="Graphik Arabic Regular" pitchFamily="2" charset="-78"/>
                </a:rPr>
                <a:t>2.3 التقويم والدعم الأكاديمي</a:t>
              </a:r>
              <a:endParaRPr lang="en-US" sz="1600" b="1" kern="100" dirty="0">
                <a:solidFill>
                  <a:schemeClr val="bg1"/>
                </a:solidFill>
                <a:effectLst/>
                <a:latin typeface="Graphik Arabic Regular" pitchFamily="2" charset="-78"/>
                <a:ea typeface="Calibri" panose="020F0502020204030204" pitchFamily="34" charset="0"/>
                <a:cs typeface="Graphik Arabic Regular" pitchFamily="2" charset="-78"/>
              </a:endParaRPr>
            </a:p>
          </p:txBody>
        </p:sp>
        <p:grpSp>
          <p:nvGrpSpPr>
            <p:cNvPr id="67" name="Group 66">
              <a:extLst>
                <a:ext uri="{FF2B5EF4-FFF2-40B4-BE49-F238E27FC236}">
                  <a16:creationId xmlns:a16="http://schemas.microsoft.com/office/drawing/2014/main" id="{4A3E191F-D023-540D-99FB-685FA4851614}"/>
                </a:ext>
              </a:extLst>
            </p:cNvPr>
            <p:cNvGrpSpPr/>
            <p:nvPr/>
          </p:nvGrpSpPr>
          <p:grpSpPr>
            <a:xfrm>
              <a:off x="6164234" y="1713568"/>
              <a:ext cx="1386942" cy="1597974"/>
              <a:chOff x="6164234" y="1713568"/>
              <a:chExt cx="1386942" cy="1597974"/>
            </a:xfrm>
          </p:grpSpPr>
          <p:cxnSp>
            <p:nvCxnSpPr>
              <p:cNvPr id="71" name="Straight Connector 70">
                <a:extLst>
                  <a:ext uri="{FF2B5EF4-FFF2-40B4-BE49-F238E27FC236}">
                    <a16:creationId xmlns:a16="http://schemas.microsoft.com/office/drawing/2014/main" id="{7466FF0A-202E-C564-B562-3FBD3F925136}"/>
                  </a:ext>
                </a:extLst>
              </p:cNvPr>
              <p:cNvCxnSpPr>
                <a:cxnSpLocks/>
              </p:cNvCxnSpPr>
              <p:nvPr/>
            </p:nvCxnSpPr>
            <p:spPr>
              <a:xfrm flipH="1">
                <a:off x="6516846" y="2512556"/>
                <a:ext cx="103433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Right Brace 71">
                <a:extLst>
                  <a:ext uri="{FF2B5EF4-FFF2-40B4-BE49-F238E27FC236}">
                    <a16:creationId xmlns:a16="http://schemas.microsoft.com/office/drawing/2014/main" id="{51EC0DA6-0306-F37F-8F07-40EDAD56971B}"/>
                  </a:ext>
                </a:extLst>
              </p:cNvPr>
              <p:cNvSpPr/>
              <p:nvPr/>
            </p:nvSpPr>
            <p:spPr>
              <a:xfrm>
                <a:off x="6164234" y="1713568"/>
                <a:ext cx="360145" cy="1597974"/>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00" dirty="0">
                  <a:latin typeface="Graphik Arabic Regular" pitchFamily="2" charset="-78"/>
                  <a:cs typeface="Graphik Arabic Regular" pitchFamily="2" charset="-78"/>
                </a:endParaRPr>
              </a:p>
            </p:txBody>
          </p:sp>
        </p:grpSp>
        <p:grpSp>
          <p:nvGrpSpPr>
            <p:cNvPr id="68" name="Group 67">
              <a:extLst>
                <a:ext uri="{FF2B5EF4-FFF2-40B4-BE49-F238E27FC236}">
                  <a16:creationId xmlns:a16="http://schemas.microsoft.com/office/drawing/2014/main" id="{C5E9DDD2-EE9E-13D7-6CFC-F1FC0BC08FF3}"/>
                </a:ext>
              </a:extLst>
            </p:cNvPr>
            <p:cNvGrpSpPr/>
            <p:nvPr/>
          </p:nvGrpSpPr>
          <p:grpSpPr>
            <a:xfrm>
              <a:off x="6187535" y="4344267"/>
              <a:ext cx="1370394" cy="1966447"/>
              <a:chOff x="6180782" y="1713568"/>
              <a:chExt cx="1370394" cy="1597974"/>
            </a:xfrm>
          </p:grpSpPr>
          <p:cxnSp>
            <p:nvCxnSpPr>
              <p:cNvPr id="69" name="Straight Connector 68">
                <a:extLst>
                  <a:ext uri="{FF2B5EF4-FFF2-40B4-BE49-F238E27FC236}">
                    <a16:creationId xmlns:a16="http://schemas.microsoft.com/office/drawing/2014/main" id="{DA5FF669-79FD-19F2-5634-B6D95E8A9AD6}"/>
                  </a:ext>
                </a:extLst>
              </p:cNvPr>
              <p:cNvCxnSpPr>
                <a:cxnSpLocks/>
              </p:cNvCxnSpPr>
              <p:nvPr/>
            </p:nvCxnSpPr>
            <p:spPr>
              <a:xfrm flipH="1">
                <a:off x="6510093" y="2512556"/>
                <a:ext cx="104108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0" name="Right Brace 69">
                <a:extLst>
                  <a:ext uri="{FF2B5EF4-FFF2-40B4-BE49-F238E27FC236}">
                    <a16:creationId xmlns:a16="http://schemas.microsoft.com/office/drawing/2014/main" id="{D8037BFD-05A9-3263-D5C2-11DE71FE7091}"/>
                  </a:ext>
                </a:extLst>
              </p:cNvPr>
              <p:cNvSpPr/>
              <p:nvPr/>
            </p:nvSpPr>
            <p:spPr>
              <a:xfrm>
                <a:off x="6180782" y="1713568"/>
                <a:ext cx="360145" cy="1597974"/>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00" dirty="0">
                  <a:latin typeface="Graphik Arabic Regular" pitchFamily="2" charset="-78"/>
                  <a:cs typeface="Graphik Arabic Regular" pitchFamily="2" charset="-78"/>
                </a:endParaRPr>
              </a:p>
            </p:txBody>
          </p:sp>
        </p:grpSp>
      </p:grpSp>
      <p:sp>
        <p:nvSpPr>
          <p:cNvPr id="75" name="Rectangle: Rounded Corners 74">
            <a:extLst>
              <a:ext uri="{FF2B5EF4-FFF2-40B4-BE49-F238E27FC236}">
                <a16:creationId xmlns:a16="http://schemas.microsoft.com/office/drawing/2014/main" id="{2C2F6FD5-4AF7-0B1B-B5F2-30D6FFF1C14F}"/>
              </a:ext>
            </a:extLst>
          </p:cNvPr>
          <p:cNvSpPr/>
          <p:nvPr/>
        </p:nvSpPr>
        <p:spPr>
          <a:xfrm>
            <a:off x="712318" y="844656"/>
            <a:ext cx="3069771" cy="408623"/>
          </a:xfrm>
          <a:prstGeom prst="roundRect">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BH" b="1" dirty="0">
                <a:ln w="0"/>
                <a:solidFill>
                  <a:schemeClr val="bg1"/>
                </a:solidFill>
                <a:effectLst>
                  <a:outerShdw blurRad="38100" dist="19050" dir="2700000" algn="tl" rotWithShape="0">
                    <a:schemeClr val="dk1">
                      <a:alpha val="40000"/>
                    </a:schemeClr>
                  </a:outerShdw>
                </a:effectLst>
                <a:latin typeface="Graphik Arabic Regular" pitchFamily="2" charset="-78"/>
                <a:cs typeface="Graphik Arabic Regular" pitchFamily="2" charset="-78"/>
              </a:rPr>
              <a:t>من أين يتم الحصول على الأدلة؟</a:t>
            </a:r>
            <a:endParaRPr lang="en-US" b="1" dirty="0">
              <a:ln w="0"/>
              <a:solidFill>
                <a:schemeClr val="bg1"/>
              </a:solidFill>
              <a:effectLst>
                <a:outerShdw blurRad="38100" dist="19050" dir="2700000" algn="tl" rotWithShape="0">
                  <a:schemeClr val="dk1">
                    <a:alpha val="40000"/>
                  </a:schemeClr>
                </a:outerShdw>
              </a:effectLst>
              <a:latin typeface="Graphik Arabic Regular" pitchFamily="2" charset="-78"/>
              <a:cs typeface="Graphik Arabic Regular" pitchFamily="2" charset="-78"/>
            </a:endParaRPr>
          </a:p>
        </p:txBody>
      </p:sp>
      <p:graphicFrame>
        <p:nvGraphicFramePr>
          <p:cNvPr id="76" name="Diagram 75">
            <a:extLst>
              <a:ext uri="{FF2B5EF4-FFF2-40B4-BE49-F238E27FC236}">
                <a16:creationId xmlns:a16="http://schemas.microsoft.com/office/drawing/2014/main" id="{65194B6A-BEBA-E6A4-6C4A-5B8C7DC33687}"/>
              </a:ext>
            </a:extLst>
          </p:cNvPr>
          <p:cNvGraphicFramePr/>
          <p:nvPr>
            <p:extLst>
              <p:ext uri="{D42A27DB-BD31-4B8C-83A1-F6EECF244321}">
                <p14:modId xmlns:p14="http://schemas.microsoft.com/office/powerpoint/2010/main" val="1659523790"/>
              </p:ext>
            </p:extLst>
          </p:nvPr>
        </p:nvGraphicFramePr>
        <p:xfrm>
          <a:off x="196728" y="1360873"/>
          <a:ext cx="4100952"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7" name="Picture 76">
            <a:extLst>
              <a:ext uri="{FF2B5EF4-FFF2-40B4-BE49-F238E27FC236}">
                <a16:creationId xmlns:a16="http://schemas.microsoft.com/office/drawing/2014/main" id="{51941889-E696-FC1A-C9A2-5F1D932E27C5}"/>
              </a:ext>
            </a:extLst>
          </p:cNvPr>
          <p:cNvPicPr>
            <a:picLocks noChangeAspect="1"/>
          </p:cNvPicPr>
          <p:nvPr/>
        </p:nvPicPr>
        <p:blipFill>
          <a:blip r:embed="rId8"/>
          <a:stretch>
            <a:fillRect/>
          </a:stretch>
        </p:blipFill>
        <p:spPr>
          <a:xfrm>
            <a:off x="6987153" y="6526783"/>
            <a:ext cx="4763063" cy="252757"/>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sp>
        <p:nvSpPr>
          <p:cNvPr id="4" name="TextBox 3">
            <a:extLst>
              <a:ext uri="{FF2B5EF4-FFF2-40B4-BE49-F238E27FC236}">
                <a16:creationId xmlns:a16="http://schemas.microsoft.com/office/drawing/2014/main" id="{0553B491-43DB-AA41-1D10-41606542FC60}"/>
              </a:ext>
            </a:extLst>
          </p:cNvPr>
          <p:cNvSpPr txBox="1"/>
          <p:nvPr/>
        </p:nvSpPr>
        <p:spPr>
          <a:xfrm>
            <a:off x="8603788" y="838013"/>
            <a:ext cx="2279247" cy="454593"/>
          </a:xfrm>
          <a:prstGeom prst="roundRect">
            <a:avLst/>
          </a:prstGeom>
          <a:solidFill>
            <a:srgbClr val="1C4679"/>
          </a:solidFill>
        </p:spPr>
        <p:txBody>
          <a:bodyPr wrap="square">
            <a:spAutoFit/>
          </a:bodyPr>
          <a:lstStyle/>
          <a:p>
            <a:pPr marR="71755" algn="ctr" rtl="1">
              <a:lnSpc>
                <a:spcPct val="115000"/>
              </a:lnSpc>
            </a:pPr>
            <a:r>
              <a:rPr lang="ar-BH" b="1" kern="0" dirty="0">
                <a:solidFill>
                  <a:schemeClr val="bg1"/>
                </a:solidFill>
                <a:latin typeface="Graphik Arabic Regular" pitchFamily="2" charset="-78"/>
                <a:cs typeface="Graphik Arabic Regular" pitchFamily="2" charset="-78"/>
              </a:rPr>
              <a:t>معايير</a:t>
            </a:r>
            <a:endParaRPr lang="en-US" b="1" kern="0" dirty="0">
              <a:solidFill>
                <a:schemeClr val="bg1"/>
              </a:solidFill>
              <a:latin typeface="Graphik Arabic Regular" pitchFamily="2" charset="-78"/>
              <a:cs typeface="Graphik Arabic Regular" pitchFamily="2" charset="-78"/>
            </a:endParaRPr>
          </a:p>
        </p:txBody>
      </p:sp>
      <p:sp>
        <p:nvSpPr>
          <p:cNvPr id="5" name="TextBox 4">
            <a:extLst>
              <a:ext uri="{FF2B5EF4-FFF2-40B4-BE49-F238E27FC236}">
                <a16:creationId xmlns:a16="http://schemas.microsoft.com/office/drawing/2014/main" id="{C421A946-D6D3-6003-8EC1-E3FACA5A3584}"/>
              </a:ext>
            </a:extLst>
          </p:cNvPr>
          <p:cNvSpPr txBox="1"/>
          <p:nvPr/>
        </p:nvSpPr>
        <p:spPr>
          <a:xfrm>
            <a:off x="4535377" y="844656"/>
            <a:ext cx="2279247" cy="408623"/>
          </a:xfrm>
          <a:prstGeom prst="roundRect">
            <a:avLst/>
          </a:prstGeom>
          <a:solidFill>
            <a:srgbClr val="1C4679"/>
          </a:solidFill>
        </p:spPr>
        <p:txBody>
          <a:bodyPr wrap="square">
            <a:spAutoFit/>
          </a:bodyPr>
          <a:lstStyle/>
          <a:p>
            <a:pPr algn="ctr"/>
            <a:r>
              <a:rPr lang="ar-BH" b="1" dirty="0">
                <a:ln w="0"/>
                <a:solidFill>
                  <a:schemeClr val="bg1"/>
                </a:solidFill>
                <a:effectLst>
                  <a:outerShdw blurRad="38100" dist="19050" dir="2700000" algn="tl" rotWithShape="0">
                    <a:schemeClr val="dk1">
                      <a:alpha val="40000"/>
                    </a:schemeClr>
                  </a:outerShdw>
                </a:effectLst>
                <a:latin typeface="Graphik Arabic Regular" pitchFamily="2" charset="-78"/>
                <a:cs typeface="Graphik Arabic Regular" pitchFamily="2" charset="-78"/>
              </a:rPr>
              <a:t>مؤشرات</a:t>
            </a:r>
            <a:endParaRPr lang="en-US" b="1" dirty="0">
              <a:ln w="0"/>
              <a:solidFill>
                <a:schemeClr val="bg1"/>
              </a:solidFill>
              <a:effectLst>
                <a:outerShdw blurRad="38100" dist="19050" dir="2700000" algn="tl" rotWithShape="0">
                  <a:schemeClr val="dk1">
                    <a:alpha val="40000"/>
                  </a:schemeClr>
                </a:outerShdw>
              </a:effectLst>
              <a:latin typeface="Graphik Arabic Regular" pitchFamily="2" charset="-78"/>
              <a:cs typeface="Graphik Arabic Regular" pitchFamily="2" charset="-78"/>
            </a:endParaRPr>
          </a:p>
        </p:txBody>
      </p:sp>
    </p:spTree>
    <p:extLst>
      <p:ext uri="{BB962C8B-B14F-4D97-AF65-F5344CB8AC3E}">
        <p14:creationId xmlns:p14="http://schemas.microsoft.com/office/powerpoint/2010/main" val="884398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78BD6-E9FF-A2C9-5D06-327ECCA76900}"/>
              </a:ext>
            </a:extLst>
          </p:cNvPr>
          <p:cNvSpPr>
            <a:spLocks noGrp="1"/>
          </p:cNvSpPr>
          <p:nvPr>
            <p:ph type="title"/>
          </p:nvPr>
        </p:nvSpPr>
        <p:spPr>
          <a:xfrm>
            <a:off x="4654328" y="135241"/>
            <a:ext cx="6689651" cy="744584"/>
          </a:xfrm>
        </p:spPr>
        <p:txBody>
          <a:bodyPr>
            <a:normAutofit/>
          </a:bodyPr>
          <a:lstStyle/>
          <a:p>
            <a:pPr algn="r" rtl="1"/>
            <a:r>
              <a:rPr lang="ar-BH" sz="3200" b="1" dirty="0">
                <a:solidFill>
                  <a:srgbClr val="4A4A4A"/>
                </a:solidFill>
                <a:latin typeface="Graphik Arabic Bold" pitchFamily="2" charset="-78"/>
                <a:cs typeface="Graphik Arabic Bold" pitchFamily="2" charset="-78"/>
              </a:rPr>
              <a:t>نشاط تدريبي حول مجالات المراجعة</a:t>
            </a:r>
            <a:endParaRPr lang="en-US" sz="3200" dirty="0">
              <a:solidFill>
                <a:srgbClr val="4A4A4A"/>
              </a:solidFill>
              <a:latin typeface="Graphik Arabic Bold" pitchFamily="2" charset="-78"/>
              <a:cs typeface="Graphik Arabic Bold" pitchFamily="2" charset="-78"/>
            </a:endParaRPr>
          </a:p>
        </p:txBody>
      </p:sp>
      <p:sp>
        <p:nvSpPr>
          <p:cNvPr id="4" name="TextBox 3">
            <a:extLst>
              <a:ext uri="{FF2B5EF4-FFF2-40B4-BE49-F238E27FC236}">
                <a16:creationId xmlns:a16="http://schemas.microsoft.com/office/drawing/2014/main" id="{20D6F15D-6CC4-C551-3731-BF3AD26D5CA7}"/>
              </a:ext>
            </a:extLst>
          </p:cNvPr>
          <p:cNvSpPr txBox="1"/>
          <p:nvPr/>
        </p:nvSpPr>
        <p:spPr>
          <a:xfrm>
            <a:off x="0" y="890539"/>
            <a:ext cx="11353800" cy="685059"/>
          </a:xfrm>
          <a:prstGeom prst="rect">
            <a:avLst/>
          </a:prstGeom>
          <a:noFill/>
        </p:spPr>
        <p:txBody>
          <a:bodyPr wrap="square">
            <a:spAutoFit/>
          </a:bodyPr>
          <a:lstStyle/>
          <a:p>
            <a:pPr marL="0" marR="0" algn="r" rtl="1">
              <a:lnSpc>
                <a:spcPct val="107000"/>
              </a:lnSpc>
              <a:spcBef>
                <a:spcPts val="0"/>
              </a:spcBef>
              <a:spcAft>
                <a:spcPts val="800"/>
              </a:spcAft>
            </a:pPr>
            <a:r>
              <a:rPr lang="ar-BH" b="1" u="sng" dirty="0">
                <a:solidFill>
                  <a:srgbClr val="1C4679"/>
                </a:solidFill>
                <a:effectLst/>
                <a:latin typeface="Graphik Arabic Regular" pitchFamily="2" charset="-78"/>
                <a:ea typeface="Calibri" panose="020F0502020204030204" pitchFamily="34" charset="0"/>
                <a:cs typeface="Graphik Arabic Regular" pitchFamily="2" charset="-78"/>
              </a:rPr>
              <a:t>نشاط (1): </a:t>
            </a:r>
            <a:r>
              <a:rPr lang="ar-SA" b="1" u="sng" dirty="0">
                <a:solidFill>
                  <a:srgbClr val="1C4679"/>
                </a:solidFill>
                <a:effectLst/>
                <a:latin typeface="Graphik Arabic Regular" pitchFamily="2" charset="-78"/>
                <a:ea typeface="Calibri" panose="020F0502020204030204" pitchFamily="34" charset="0"/>
                <a:cs typeface="Graphik Arabic Regular" pitchFamily="2" charset="-78"/>
              </a:rPr>
              <a:t>ناقش مع زملائك في المجموعة، مؤشرات معايير مجال التعليم والتعلم والتقويم في المخطط أدناه، للإجابة على الأسئلة الآتية</a:t>
            </a:r>
            <a:r>
              <a:rPr lang="ar-BH" b="1" u="sng" dirty="0">
                <a:solidFill>
                  <a:srgbClr val="1C4679"/>
                </a:solidFill>
                <a:effectLst/>
                <a:latin typeface="Graphik Arabic Regular" pitchFamily="2" charset="-78"/>
                <a:ea typeface="Calibri" panose="020F0502020204030204" pitchFamily="34" charset="0"/>
                <a:cs typeface="Graphik Arabic Regular" pitchFamily="2" charset="-78"/>
              </a:rPr>
              <a:t>:</a:t>
            </a:r>
            <a:endParaRPr lang="en-US" dirty="0">
              <a:solidFill>
                <a:srgbClr val="1C4679"/>
              </a:solidFill>
              <a:effectLst/>
              <a:latin typeface="Graphik Arabic Regular" pitchFamily="2" charset="-78"/>
              <a:ea typeface="Calibri" panose="020F0502020204030204" pitchFamily="34" charset="0"/>
              <a:cs typeface="Graphik Arabic Regular" pitchFamily="2" charset="-78"/>
            </a:endParaRPr>
          </a:p>
        </p:txBody>
      </p:sp>
      <p:grpSp>
        <p:nvGrpSpPr>
          <p:cNvPr id="3" name="Group 2">
            <a:extLst>
              <a:ext uri="{FF2B5EF4-FFF2-40B4-BE49-F238E27FC236}">
                <a16:creationId xmlns:a16="http://schemas.microsoft.com/office/drawing/2014/main" id="{5CD7E0A6-93FB-CEFC-B7D2-B06EF57EE0F7}"/>
              </a:ext>
            </a:extLst>
          </p:cNvPr>
          <p:cNvGrpSpPr/>
          <p:nvPr/>
        </p:nvGrpSpPr>
        <p:grpSpPr>
          <a:xfrm>
            <a:off x="7069918" y="2014417"/>
            <a:ext cx="4049011" cy="4320120"/>
            <a:chOff x="7069918" y="2014417"/>
            <a:chExt cx="4049011" cy="4320120"/>
          </a:xfrm>
        </p:grpSpPr>
        <p:grpSp>
          <p:nvGrpSpPr>
            <p:cNvPr id="12" name="Group 11">
              <a:extLst>
                <a:ext uri="{FF2B5EF4-FFF2-40B4-BE49-F238E27FC236}">
                  <a16:creationId xmlns:a16="http://schemas.microsoft.com/office/drawing/2014/main" id="{24C1745D-E0C3-7E84-23B5-A362E7D7CA1E}"/>
                </a:ext>
              </a:extLst>
            </p:cNvPr>
            <p:cNvGrpSpPr/>
            <p:nvPr/>
          </p:nvGrpSpPr>
          <p:grpSpPr>
            <a:xfrm>
              <a:off x="9260454" y="2014417"/>
              <a:ext cx="1858475" cy="4320120"/>
              <a:chOff x="10071309" y="2004480"/>
              <a:chExt cx="1750316" cy="3955662"/>
            </a:xfrm>
          </p:grpSpPr>
          <p:sp>
            <p:nvSpPr>
              <p:cNvPr id="14" name="Rectangle 13">
                <a:extLst>
                  <a:ext uri="{FF2B5EF4-FFF2-40B4-BE49-F238E27FC236}">
                    <a16:creationId xmlns:a16="http://schemas.microsoft.com/office/drawing/2014/main" id="{EDE8B34C-91B9-37E2-9AC5-AB69E5B88E88}"/>
                  </a:ext>
                </a:extLst>
              </p:cNvPr>
              <p:cNvSpPr/>
              <p:nvPr/>
            </p:nvSpPr>
            <p:spPr>
              <a:xfrm>
                <a:off x="10075984" y="2014417"/>
                <a:ext cx="1741642" cy="3945725"/>
              </a:xfrm>
              <a:prstGeom prst="rect">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endParaRPr lang="ar-BH" b="1" dirty="0">
                  <a:solidFill>
                    <a:srgbClr val="0D0D0D"/>
                  </a:solidFill>
                  <a:latin typeface="Graphik Arabic Regular" pitchFamily="2" charset="-78"/>
                  <a:cs typeface="Graphik Arabic Regular" pitchFamily="2" charset="-78"/>
                </a:endParaRPr>
              </a:p>
              <a:p>
                <a:pPr marL="285750" indent="-285750" algn="just" rtl="1">
                  <a:buFont typeface="Arial" panose="020B0604020202020204" pitchFamily="34" charset="0"/>
                  <a:buChar char="•"/>
                </a:pPr>
                <a:endParaRPr lang="ar-BH" b="1" dirty="0">
                  <a:solidFill>
                    <a:schemeClr val="bg1"/>
                  </a:solidFill>
                  <a:latin typeface="Graphik Arabic Regular" pitchFamily="2" charset="-78"/>
                  <a:cs typeface="Graphik Arabic Regular" pitchFamily="2" charset="-78"/>
                </a:endParaRPr>
              </a:p>
              <a:p>
                <a:pPr marL="285750" indent="-285750" algn="r" rtl="1">
                  <a:buFont typeface="Arial" panose="020B0604020202020204" pitchFamily="34" charset="0"/>
                  <a:buChar char="•"/>
                </a:pPr>
                <a:r>
                  <a:rPr lang="ar-BH" b="1" dirty="0">
                    <a:solidFill>
                      <a:schemeClr val="bg1"/>
                    </a:solidFill>
                    <a:latin typeface="Graphik Arabic Regular" pitchFamily="2" charset="-78"/>
                    <a:cs typeface="Graphik Arabic Regular" pitchFamily="2" charset="-78"/>
                  </a:rPr>
                  <a:t>التعلم النشط</a:t>
                </a:r>
              </a:p>
              <a:p>
                <a:pPr algn="just" rtl="1"/>
                <a:endParaRPr lang="ar-BH" b="1" dirty="0">
                  <a:solidFill>
                    <a:schemeClr val="bg1"/>
                  </a:solidFill>
                  <a:latin typeface="Graphik Arabic Regular" pitchFamily="2" charset="-78"/>
                  <a:cs typeface="Graphik Arabic Regular" pitchFamily="2" charset="-78"/>
                </a:endParaRPr>
              </a:p>
              <a:p>
                <a:pPr marL="285750" indent="-285750" algn="r" rtl="1">
                  <a:buFont typeface="Arial" panose="020B0604020202020204" pitchFamily="34" charset="0"/>
                  <a:buChar char="•"/>
                </a:pPr>
                <a:r>
                  <a:rPr lang="ar-BH" b="1" dirty="0">
                    <a:solidFill>
                      <a:schemeClr val="bg1"/>
                    </a:solidFill>
                    <a:latin typeface="Graphik Arabic Regular" pitchFamily="2" charset="-78"/>
                    <a:cs typeface="Graphik Arabic Regular" pitchFamily="2" charset="-78"/>
                  </a:rPr>
                  <a:t>إدارة</a:t>
                </a:r>
                <a:r>
                  <a:rPr lang="en-US" b="1" dirty="0">
                    <a:solidFill>
                      <a:schemeClr val="bg1"/>
                    </a:solidFill>
                    <a:latin typeface="Graphik Arabic Regular" pitchFamily="2" charset="-78"/>
                    <a:cs typeface="Graphik Arabic Regular" pitchFamily="2" charset="-78"/>
                  </a:rPr>
                  <a:t> </a:t>
                </a:r>
                <a:r>
                  <a:rPr lang="ar-BH" b="1" dirty="0">
                    <a:solidFill>
                      <a:schemeClr val="bg1"/>
                    </a:solidFill>
                    <a:latin typeface="Graphik Arabic Regular" pitchFamily="2" charset="-78"/>
                    <a:cs typeface="Graphik Arabic Regular" pitchFamily="2" charset="-78"/>
                  </a:rPr>
                  <a:t>بيئة تعليمية منتجة</a:t>
                </a:r>
              </a:p>
              <a:p>
                <a:pPr algn="ctr"/>
                <a:endParaRPr lang="en-US" sz="1600" dirty="0">
                  <a:solidFill>
                    <a:srgbClr val="0D0D0D"/>
                  </a:solidFill>
                  <a:latin typeface="Graphik Arabic Regular" pitchFamily="2" charset="-78"/>
                  <a:cs typeface="Graphik Arabic Regular" pitchFamily="2" charset="-78"/>
                </a:endParaRPr>
              </a:p>
            </p:txBody>
          </p:sp>
          <p:sp>
            <p:nvSpPr>
              <p:cNvPr id="15" name="Pentagon 48">
                <a:extLst>
                  <a:ext uri="{FF2B5EF4-FFF2-40B4-BE49-F238E27FC236}">
                    <a16:creationId xmlns:a16="http://schemas.microsoft.com/office/drawing/2014/main" id="{C0A342BB-5CA5-E62D-B079-BDB5E3CD3A60}"/>
                  </a:ext>
                </a:extLst>
              </p:cNvPr>
              <p:cNvSpPr/>
              <p:nvPr/>
            </p:nvSpPr>
            <p:spPr>
              <a:xfrm flipV="1">
                <a:off x="10071309" y="2004480"/>
                <a:ext cx="1750316" cy="1036748"/>
              </a:xfrm>
              <a:custGeom>
                <a:avLst/>
                <a:gdLst>
                  <a:gd name="connsiteX0" fmla="*/ 2 w 1741642"/>
                  <a:gd name="connsiteY0" fmla="*/ 287266 h 752075"/>
                  <a:gd name="connsiteX1" fmla="*/ 870821 w 1741642"/>
                  <a:gd name="connsiteY1" fmla="*/ 0 h 752075"/>
                  <a:gd name="connsiteX2" fmla="*/ 1741640 w 1741642"/>
                  <a:gd name="connsiteY2" fmla="*/ 287266 h 752075"/>
                  <a:gd name="connsiteX3" fmla="*/ 1409017 w 1741642"/>
                  <a:gd name="connsiteY3" fmla="*/ 752073 h 752075"/>
                  <a:gd name="connsiteX4" fmla="*/ 332625 w 1741642"/>
                  <a:gd name="connsiteY4" fmla="*/ 752073 h 752075"/>
                  <a:gd name="connsiteX5" fmla="*/ 2 w 1741642"/>
                  <a:gd name="connsiteY5" fmla="*/ 287266 h 752075"/>
                  <a:gd name="connsiteX0" fmla="*/ 45064 w 1786702"/>
                  <a:gd name="connsiteY0" fmla="*/ 287266 h 752073"/>
                  <a:gd name="connsiteX1" fmla="*/ 915883 w 1786702"/>
                  <a:gd name="connsiteY1" fmla="*/ 0 h 752073"/>
                  <a:gd name="connsiteX2" fmla="*/ 1786702 w 1786702"/>
                  <a:gd name="connsiteY2" fmla="*/ 287266 h 752073"/>
                  <a:gd name="connsiteX3" fmla="*/ 1454079 w 1786702"/>
                  <a:gd name="connsiteY3" fmla="*/ 752073 h 752073"/>
                  <a:gd name="connsiteX4" fmla="*/ 0 w 1786702"/>
                  <a:gd name="connsiteY4" fmla="*/ 722256 h 752073"/>
                  <a:gd name="connsiteX5" fmla="*/ 45064 w 1786702"/>
                  <a:gd name="connsiteY5" fmla="*/ 287266 h 752073"/>
                  <a:gd name="connsiteX0" fmla="*/ 15247 w 1756885"/>
                  <a:gd name="connsiteY0" fmla="*/ 287266 h 752073"/>
                  <a:gd name="connsiteX1" fmla="*/ 886066 w 1756885"/>
                  <a:gd name="connsiteY1" fmla="*/ 0 h 752073"/>
                  <a:gd name="connsiteX2" fmla="*/ 1756885 w 1756885"/>
                  <a:gd name="connsiteY2" fmla="*/ 287266 h 752073"/>
                  <a:gd name="connsiteX3" fmla="*/ 1424262 w 1756885"/>
                  <a:gd name="connsiteY3" fmla="*/ 752073 h 752073"/>
                  <a:gd name="connsiteX4" fmla="*/ 0 w 1756885"/>
                  <a:gd name="connsiteY4" fmla="*/ 742134 h 752073"/>
                  <a:gd name="connsiteX5" fmla="*/ 15247 w 1756885"/>
                  <a:gd name="connsiteY5" fmla="*/ 287266 h 752073"/>
                  <a:gd name="connsiteX0" fmla="*/ 15247 w 1811888"/>
                  <a:gd name="connsiteY0" fmla="*/ 287266 h 762012"/>
                  <a:gd name="connsiteX1" fmla="*/ 886066 w 1811888"/>
                  <a:gd name="connsiteY1" fmla="*/ 0 h 762012"/>
                  <a:gd name="connsiteX2" fmla="*/ 1756885 w 1811888"/>
                  <a:gd name="connsiteY2" fmla="*/ 287266 h 762012"/>
                  <a:gd name="connsiteX3" fmla="*/ 1811888 w 1811888"/>
                  <a:gd name="connsiteY3" fmla="*/ 762012 h 762012"/>
                  <a:gd name="connsiteX4" fmla="*/ 0 w 1811888"/>
                  <a:gd name="connsiteY4" fmla="*/ 742134 h 762012"/>
                  <a:gd name="connsiteX5" fmla="*/ 15247 w 1811888"/>
                  <a:gd name="connsiteY5" fmla="*/ 287266 h 762012"/>
                  <a:gd name="connsiteX0" fmla="*/ 15247 w 1779101"/>
                  <a:gd name="connsiteY0" fmla="*/ 287266 h 762012"/>
                  <a:gd name="connsiteX1" fmla="*/ 886066 w 1779101"/>
                  <a:gd name="connsiteY1" fmla="*/ 0 h 762012"/>
                  <a:gd name="connsiteX2" fmla="*/ 1756885 w 1779101"/>
                  <a:gd name="connsiteY2" fmla="*/ 287266 h 762012"/>
                  <a:gd name="connsiteX3" fmla="*/ 1779101 w 1779101"/>
                  <a:gd name="connsiteY3" fmla="*/ 762012 h 762012"/>
                  <a:gd name="connsiteX4" fmla="*/ 0 w 1779101"/>
                  <a:gd name="connsiteY4" fmla="*/ 742134 h 762012"/>
                  <a:gd name="connsiteX5" fmla="*/ 15247 w 1779101"/>
                  <a:gd name="connsiteY5" fmla="*/ 287266 h 762012"/>
                  <a:gd name="connsiteX0" fmla="*/ 15247 w 1756885"/>
                  <a:gd name="connsiteY0" fmla="*/ 287266 h 762012"/>
                  <a:gd name="connsiteX1" fmla="*/ 886066 w 1756885"/>
                  <a:gd name="connsiteY1" fmla="*/ 0 h 762012"/>
                  <a:gd name="connsiteX2" fmla="*/ 1756885 w 1756885"/>
                  <a:gd name="connsiteY2" fmla="*/ 287266 h 762012"/>
                  <a:gd name="connsiteX3" fmla="*/ 1746313 w 1756885"/>
                  <a:gd name="connsiteY3" fmla="*/ 762012 h 762012"/>
                  <a:gd name="connsiteX4" fmla="*/ 0 w 1756885"/>
                  <a:gd name="connsiteY4" fmla="*/ 742134 h 762012"/>
                  <a:gd name="connsiteX5" fmla="*/ 15247 w 1756885"/>
                  <a:gd name="connsiteY5" fmla="*/ 287266 h 762012"/>
                  <a:gd name="connsiteX0" fmla="*/ 15247 w 1760885"/>
                  <a:gd name="connsiteY0" fmla="*/ 287266 h 762012"/>
                  <a:gd name="connsiteX1" fmla="*/ 886066 w 1760885"/>
                  <a:gd name="connsiteY1" fmla="*/ 0 h 762012"/>
                  <a:gd name="connsiteX2" fmla="*/ 1756885 w 1760885"/>
                  <a:gd name="connsiteY2" fmla="*/ 287266 h 762012"/>
                  <a:gd name="connsiteX3" fmla="*/ 1760885 w 1760885"/>
                  <a:gd name="connsiteY3" fmla="*/ 762012 h 762012"/>
                  <a:gd name="connsiteX4" fmla="*/ 0 w 1760885"/>
                  <a:gd name="connsiteY4" fmla="*/ 742134 h 762012"/>
                  <a:gd name="connsiteX5" fmla="*/ 15247 w 1760885"/>
                  <a:gd name="connsiteY5" fmla="*/ 287266 h 762012"/>
                  <a:gd name="connsiteX0" fmla="*/ 7961 w 1753599"/>
                  <a:gd name="connsiteY0" fmla="*/ 287266 h 762012"/>
                  <a:gd name="connsiteX1" fmla="*/ 878780 w 1753599"/>
                  <a:gd name="connsiteY1" fmla="*/ 0 h 762012"/>
                  <a:gd name="connsiteX2" fmla="*/ 1749599 w 1753599"/>
                  <a:gd name="connsiteY2" fmla="*/ 287266 h 762012"/>
                  <a:gd name="connsiteX3" fmla="*/ 1753599 w 1753599"/>
                  <a:gd name="connsiteY3" fmla="*/ 762012 h 762012"/>
                  <a:gd name="connsiteX4" fmla="*/ 0 w 1753599"/>
                  <a:gd name="connsiteY4" fmla="*/ 745777 h 762012"/>
                  <a:gd name="connsiteX5" fmla="*/ 7961 w 1753599"/>
                  <a:gd name="connsiteY5" fmla="*/ 287266 h 762012"/>
                  <a:gd name="connsiteX0" fmla="*/ 0 w 1745638"/>
                  <a:gd name="connsiteY0" fmla="*/ 287266 h 762012"/>
                  <a:gd name="connsiteX1" fmla="*/ 870819 w 1745638"/>
                  <a:gd name="connsiteY1" fmla="*/ 0 h 762012"/>
                  <a:gd name="connsiteX2" fmla="*/ 1741638 w 1745638"/>
                  <a:gd name="connsiteY2" fmla="*/ 287266 h 762012"/>
                  <a:gd name="connsiteX3" fmla="*/ 1745638 w 1745638"/>
                  <a:gd name="connsiteY3" fmla="*/ 762012 h 762012"/>
                  <a:gd name="connsiteX4" fmla="*/ 17540 w 1745638"/>
                  <a:gd name="connsiteY4" fmla="*/ 745777 h 762012"/>
                  <a:gd name="connsiteX5" fmla="*/ 0 w 1745638"/>
                  <a:gd name="connsiteY5" fmla="*/ 287266 h 762012"/>
                  <a:gd name="connsiteX0" fmla="*/ 0 w 1745638"/>
                  <a:gd name="connsiteY0" fmla="*/ 287266 h 762012"/>
                  <a:gd name="connsiteX1" fmla="*/ 870819 w 1745638"/>
                  <a:gd name="connsiteY1" fmla="*/ 0 h 762012"/>
                  <a:gd name="connsiteX2" fmla="*/ 1741638 w 1745638"/>
                  <a:gd name="connsiteY2" fmla="*/ 287266 h 762012"/>
                  <a:gd name="connsiteX3" fmla="*/ 1745638 w 1745638"/>
                  <a:gd name="connsiteY3" fmla="*/ 762012 h 762012"/>
                  <a:gd name="connsiteX4" fmla="*/ 6611 w 1745638"/>
                  <a:gd name="connsiteY4" fmla="*/ 742134 h 762012"/>
                  <a:gd name="connsiteX5" fmla="*/ 0 w 1745638"/>
                  <a:gd name="connsiteY5" fmla="*/ 287266 h 762012"/>
                  <a:gd name="connsiteX0" fmla="*/ 0 w 1745638"/>
                  <a:gd name="connsiteY0" fmla="*/ 287266 h 762012"/>
                  <a:gd name="connsiteX1" fmla="*/ 870819 w 1745638"/>
                  <a:gd name="connsiteY1" fmla="*/ 0 h 762012"/>
                  <a:gd name="connsiteX2" fmla="*/ 1741638 w 1745638"/>
                  <a:gd name="connsiteY2" fmla="*/ 287266 h 762012"/>
                  <a:gd name="connsiteX3" fmla="*/ 1745638 w 1745638"/>
                  <a:gd name="connsiteY3" fmla="*/ 762012 h 762012"/>
                  <a:gd name="connsiteX4" fmla="*/ 6611 w 1745638"/>
                  <a:gd name="connsiteY4" fmla="*/ 753063 h 762012"/>
                  <a:gd name="connsiteX5" fmla="*/ 0 w 1745638"/>
                  <a:gd name="connsiteY5" fmla="*/ 287266 h 762012"/>
                  <a:gd name="connsiteX0" fmla="*/ 0 w 1745638"/>
                  <a:gd name="connsiteY0" fmla="*/ 287266 h 762012"/>
                  <a:gd name="connsiteX1" fmla="*/ 870819 w 1745638"/>
                  <a:gd name="connsiteY1" fmla="*/ 0 h 762012"/>
                  <a:gd name="connsiteX2" fmla="*/ 1741638 w 1745638"/>
                  <a:gd name="connsiteY2" fmla="*/ 287266 h 762012"/>
                  <a:gd name="connsiteX3" fmla="*/ 1745638 w 1745638"/>
                  <a:gd name="connsiteY3" fmla="*/ 762012 h 762012"/>
                  <a:gd name="connsiteX4" fmla="*/ 6611 w 1745638"/>
                  <a:gd name="connsiteY4" fmla="*/ 753063 h 762012"/>
                  <a:gd name="connsiteX5" fmla="*/ 0 w 1745638"/>
                  <a:gd name="connsiteY5" fmla="*/ 287266 h 762012"/>
                  <a:gd name="connsiteX0" fmla="*/ 4678 w 1750316"/>
                  <a:gd name="connsiteY0" fmla="*/ 287266 h 762012"/>
                  <a:gd name="connsiteX1" fmla="*/ 875497 w 1750316"/>
                  <a:gd name="connsiteY1" fmla="*/ 0 h 762012"/>
                  <a:gd name="connsiteX2" fmla="*/ 1746316 w 1750316"/>
                  <a:gd name="connsiteY2" fmla="*/ 287266 h 762012"/>
                  <a:gd name="connsiteX3" fmla="*/ 1750316 w 1750316"/>
                  <a:gd name="connsiteY3" fmla="*/ 762012 h 762012"/>
                  <a:gd name="connsiteX4" fmla="*/ 360 w 1750316"/>
                  <a:gd name="connsiteY4" fmla="*/ 753063 h 762012"/>
                  <a:gd name="connsiteX5" fmla="*/ 4678 w 1750316"/>
                  <a:gd name="connsiteY5" fmla="*/ 287266 h 762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0316" h="762012">
                    <a:moveTo>
                      <a:pt x="4678" y="287266"/>
                    </a:moveTo>
                    <a:lnTo>
                      <a:pt x="875497" y="0"/>
                    </a:lnTo>
                    <a:lnTo>
                      <a:pt x="1746316" y="287266"/>
                    </a:lnTo>
                    <a:cubicBezTo>
                      <a:pt x="1747649" y="445515"/>
                      <a:pt x="1748983" y="603763"/>
                      <a:pt x="1750316" y="762012"/>
                    </a:cubicBezTo>
                    <a:lnTo>
                      <a:pt x="360" y="753063"/>
                    </a:lnTo>
                    <a:cubicBezTo>
                      <a:pt x="-1844" y="601440"/>
                      <a:pt x="6882" y="438889"/>
                      <a:pt x="4678" y="287266"/>
                    </a:cubicBezTo>
                    <a:close/>
                  </a:path>
                </a:pathLst>
              </a:custGeom>
              <a:solidFill>
                <a:srgbClr val="3376CC"/>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Graphik Arabic Regular" pitchFamily="2" charset="-78"/>
                  <a:cs typeface="Graphik Arabic Regular" pitchFamily="2" charset="-78"/>
                </a:endParaRPr>
              </a:p>
            </p:txBody>
          </p:sp>
        </p:grpSp>
        <p:sp>
          <p:nvSpPr>
            <p:cNvPr id="13" name="TextBox 12">
              <a:extLst>
                <a:ext uri="{FF2B5EF4-FFF2-40B4-BE49-F238E27FC236}">
                  <a16:creationId xmlns:a16="http://schemas.microsoft.com/office/drawing/2014/main" id="{D1B810B5-D6B4-D7D4-D245-CDBE1902D1AD}"/>
                </a:ext>
              </a:extLst>
            </p:cNvPr>
            <p:cNvSpPr txBox="1"/>
            <p:nvPr/>
          </p:nvSpPr>
          <p:spPr>
            <a:xfrm>
              <a:off x="9596760" y="2253209"/>
              <a:ext cx="1185862" cy="523220"/>
            </a:xfrm>
            <a:prstGeom prst="rect">
              <a:avLst/>
            </a:prstGeom>
            <a:noFill/>
            <a:ln>
              <a:noFill/>
            </a:ln>
          </p:spPr>
          <p:txBody>
            <a:bodyPr wrap="square">
              <a:spAutoFit/>
            </a:bodyPr>
            <a:lstStyle/>
            <a:p>
              <a:pPr algn="ctr"/>
              <a:r>
                <a:rPr lang="ar-BH" sz="2800" b="1" dirty="0">
                  <a:solidFill>
                    <a:schemeClr val="bg1"/>
                  </a:solidFill>
                  <a:latin typeface="Graphik Arabic Regular" pitchFamily="2" charset="-78"/>
                  <a:cs typeface="Graphik Arabic Regular" pitchFamily="2" charset="-78"/>
                </a:rPr>
                <a:t>المعيار أ</a:t>
              </a:r>
              <a:endParaRPr lang="en-US" sz="2800" b="1" dirty="0">
                <a:solidFill>
                  <a:schemeClr val="bg1"/>
                </a:solidFill>
                <a:latin typeface="Graphik Arabic Regular" pitchFamily="2" charset="-78"/>
                <a:cs typeface="Graphik Arabic Regular" pitchFamily="2" charset="-78"/>
              </a:endParaRPr>
            </a:p>
          </p:txBody>
        </p:sp>
        <p:grpSp>
          <p:nvGrpSpPr>
            <p:cNvPr id="8" name="Group 7">
              <a:extLst>
                <a:ext uri="{FF2B5EF4-FFF2-40B4-BE49-F238E27FC236}">
                  <a16:creationId xmlns:a16="http://schemas.microsoft.com/office/drawing/2014/main" id="{02E39AD3-5FCD-EE40-A1EB-C15E2E15163E}"/>
                </a:ext>
              </a:extLst>
            </p:cNvPr>
            <p:cNvGrpSpPr/>
            <p:nvPr/>
          </p:nvGrpSpPr>
          <p:grpSpPr>
            <a:xfrm>
              <a:off x="7069918" y="2014417"/>
              <a:ext cx="1858475" cy="4320120"/>
              <a:chOff x="10071309" y="2004480"/>
              <a:chExt cx="1750316" cy="3955662"/>
            </a:xfrm>
          </p:grpSpPr>
          <p:sp>
            <p:nvSpPr>
              <p:cNvPr id="10" name="Rectangle 9">
                <a:extLst>
                  <a:ext uri="{FF2B5EF4-FFF2-40B4-BE49-F238E27FC236}">
                    <a16:creationId xmlns:a16="http://schemas.microsoft.com/office/drawing/2014/main" id="{B4578695-641B-2608-2C5A-7D79E66E9872}"/>
                  </a:ext>
                </a:extLst>
              </p:cNvPr>
              <p:cNvSpPr/>
              <p:nvPr/>
            </p:nvSpPr>
            <p:spPr>
              <a:xfrm>
                <a:off x="10075984" y="2014417"/>
                <a:ext cx="1741642" cy="3945725"/>
              </a:xfrm>
              <a:prstGeom prst="rect">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rtl="1">
                  <a:buFont typeface="Arial" panose="020B0604020202020204" pitchFamily="34" charset="0"/>
                  <a:buChar char="•"/>
                </a:pPr>
                <a:endParaRPr lang="ar-BH" sz="1600" b="1" dirty="0">
                  <a:solidFill>
                    <a:srgbClr val="0D0D0D"/>
                  </a:solidFill>
                  <a:latin typeface="Graphik Arabic Regular" pitchFamily="2" charset="-78"/>
                  <a:cs typeface="Graphik Arabic Regular" pitchFamily="2" charset="-78"/>
                </a:endParaRPr>
              </a:p>
              <a:p>
                <a:pPr algn="just" rtl="1"/>
                <a:endParaRPr lang="ar-BH" b="1" dirty="0">
                  <a:solidFill>
                    <a:schemeClr val="bg1"/>
                  </a:solidFill>
                  <a:latin typeface="Graphik Arabic Regular" pitchFamily="2" charset="-78"/>
                  <a:cs typeface="Graphik Arabic Regular" pitchFamily="2" charset="-78"/>
                </a:endParaRPr>
              </a:p>
              <a:p>
                <a:pPr marL="285750" indent="-285750" algn="r" rtl="1">
                  <a:buFont typeface="Arial" panose="020B0604020202020204" pitchFamily="34" charset="0"/>
                  <a:buChar char="•"/>
                </a:pPr>
                <a:r>
                  <a:rPr lang="ar-BH" b="1" dirty="0">
                    <a:solidFill>
                      <a:schemeClr val="bg1"/>
                    </a:solidFill>
                    <a:latin typeface="Graphik Arabic Regular" pitchFamily="2" charset="-78"/>
                    <a:cs typeface="Graphik Arabic Regular" pitchFamily="2" charset="-78"/>
                  </a:rPr>
                  <a:t>التقويم الأصيل</a:t>
                </a:r>
              </a:p>
              <a:p>
                <a:pPr algn="just" rtl="1"/>
                <a:endParaRPr lang="ar-BH" b="1" dirty="0">
                  <a:solidFill>
                    <a:schemeClr val="bg1"/>
                  </a:solidFill>
                  <a:latin typeface="Graphik Arabic Regular" pitchFamily="2" charset="-78"/>
                  <a:cs typeface="Graphik Arabic Regular" pitchFamily="2" charset="-78"/>
                </a:endParaRPr>
              </a:p>
              <a:p>
                <a:pPr marL="285750" indent="-285750" algn="r" rtl="1">
                  <a:buFont typeface="Arial" panose="020B0604020202020204" pitchFamily="34" charset="0"/>
                  <a:buChar char="•"/>
                </a:pPr>
                <a:r>
                  <a:rPr lang="ar-BH" b="1" dirty="0">
                    <a:solidFill>
                      <a:schemeClr val="bg1"/>
                    </a:solidFill>
                    <a:latin typeface="Graphik Arabic Regular" pitchFamily="2" charset="-78"/>
                    <a:cs typeface="Graphik Arabic Regular" pitchFamily="2" charset="-78"/>
                  </a:rPr>
                  <a:t>التغذية الراجعة البناءة</a:t>
                </a:r>
              </a:p>
              <a:p>
                <a:pPr algn="ctr"/>
                <a:endParaRPr lang="en-US" sz="1400" dirty="0">
                  <a:solidFill>
                    <a:srgbClr val="0D0D0D"/>
                  </a:solidFill>
                  <a:latin typeface="Graphik Arabic Regular" pitchFamily="2" charset="-78"/>
                  <a:cs typeface="Graphik Arabic Regular" pitchFamily="2" charset="-78"/>
                </a:endParaRPr>
              </a:p>
            </p:txBody>
          </p:sp>
          <p:sp>
            <p:nvSpPr>
              <p:cNvPr id="11" name="Pentagon 48">
                <a:extLst>
                  <a:ext uri="{FF2B5EF4-FFF2-40B4-BE49-F238E27FC236}">
                    <a16:creationId xmlns:a16="http://schemas.microsoft.com/office/drawing/2014/main" id="{C9AF0F0E-D7A2-B144-0E16-23E7B04EB6CD}"/>
                  </a:ext>
                </a:extLst>
              </p:cNvPr>
              <p:cNvSpPr/>
              <p:nvPr/>
            </p:nvSpPr>
            <p:spPr>
              <a:xfrm flipV="1">
                <a:off x="10071309" y="2004480"/>
                <a:ext cx="1750316" cy="1036748"/>
              </a:xfrm>
              <a:custGeom>
                <a:avLst/>
                <a:gdLst>
                  <a:gd name="connsiteX0" fmla="*/ 2 w 1741642"/>
                  <a:gd name="connsiteY0" fmla="*/ 287266 h 752075"/>
                  <a:gd name="connsiteX1" fmla="*/ 870821 w 1741642"/>
                  <a:gd name="connsiteY1" fmla="*/ 0 h 752075"/>
                  <a:gd name="connsiteX2" fmla="*/ 1741640 w 1741642"/>
                  <a:gd name="connsiteY2" fmla="*/ 287266 h 752075"/>
                  <a:gd name="connsiteX3" fmla="*/ 1409017 w 1741642"/>
                  <a:gd name="connsiteY3" fmla="*/ 752073 h 752075"/>
                  <a:gd name="connsiteX4" fmla="*/ 332625 w 1741642"/>
                  <a:gd name="connsiteY4" fmla="*/ 752073 h 752075"/>
                  <a:gd name="connsiteX5" fmla="*/ 2 w 1741642"/>
                  <a:gd name="connsiteY5" fmla="*/ 287266 h 752075"/>
                  <a:gd name="connsiteX0" fmla="*/ 45064 w 1786702"/>
                  <a:gd name="connsiteY0" fmla="*/ 287266 h 752073"/>
                  <a:gd name="connsiteX1" fmla="*/ 915883 w 1786702"/>
                  <a:gd name="connsiteY1" fmla="*/ 0 h 752073"/>
                  <a:gd name="connsiteX2" fmla="*/ 1786702 w 1786702"/>
                  <a:gd name="connsiteY2" fmla="*/ 287266 h 752073"/>
                  <a:gd name="connsiteX3" fmla="*/ 1454079 w 1786702"/>
                  <a:gd name="connsiteY3" fmla="*/ 752073 h 752073"/>
                  <a:gd name="connsiteX4" fmla="*/ 0 w 1786702"/>
                  <a:gd name="connsiteY4" fmla="*/ 722256 h 752073"/>
                  <a:gd name="connsiteX5" fmla="*/ 45064 w 1786702"/>
                  <a:gd name="connsiteY5" fmla="*/ 287266 h 752073"/>
                  <a:gd name="connsiteX0" fmla="*/ 15247 w 1756885"/>
                  <a:gd name="connsiteY0" fmla="*/ 287266 h 752073"/>
                  <a:gd name="connsiteX1" fmla="*/ 886066 w 1756885"/>
                  <a:gd name="connsiteY1" fmla="*/ 0 h 752073"/>
                  <a:gd name="connsiteX2" fmla="*/ 1756885 w 1756885"/>
                  <a:gd name="connsiteY2" fmla="*/ 287266 h 752073"/>
                  <a:gd name="connsiteX3" fmla="*/ 1424262 w 1756885"/>
                  <a:gd name="connsiteY3" fmla="*/ 752073 h 752073"/>
                  <a:gd name="connsiteX4" fmla="*/ 0 w 1756885"/>
                  <a:gd name="connsiteY4" fmla="*/ 742134 h 752073"/>
                  <a:gd name="connsiteX5" fmla="*/ 15247 w 1756885"/>
                  <a:gd name="connsiteY5" fmla="*/ 287266 h 752073"/>
                  <a:gd name="connsiteX0" fmla="*/ 15247 w 1811888"/>
                  <a:gd name="connsiteY0" fmla="*/ 287266 h 762012"/>
                  <a:gd name="connsiteX1" fmla="*/ 886066 w 1811888"/>
                  <a:gd name="connsiteY1" fmla="*/ 0 h 762012"/>
                  <a:gd name="connsiteX2" fmla="*/ 1756885 w 1811888"/>
                  <a:gd name="connsiteY2" fmla="*/ 287266 h 762012"/>
                  <a:gd name="connsiteX3" fmla="*/ 1811888 w 1811888"/>
                  <a:gd name="connsiteY3" fmla="*/ 762012 h 762012"/>
                  <a:gd name="connsiteX4" fmla="*/ 0 w 1811888"/>
                  <a:gd name="connsiteY4" fmla="*/ 742134 h 762012"/>
                  <a:gd name="connsiteX5" fmla="*/ 15247 w 1811888"/>
                  <a:gd name="connsiteY5" fmla="*/ 287266 h 762012"/>
                  <a:gd name="connsiteX0" fmla="*/ 15247 w 1779101"/>
                  <a:gd name="connsiteY0" fmla="*/ 287266 h 762012"/>
                  <a:gd name="connsiteX1" fmla="*/ 886066 w 1779101"/>
                  <a:gd name="connsiteY1" fmla="*/ 0 h 762012"/>
                  <a:gd name="connsiteX2" fmla="*/ 1756885 w 1779101"/>
                  <a:gd name="connsiteY2" fmla="*/ 287266 h 762012"/>
                  <a:gd name="connsiteX3" fmla="*/ 1779101 w 1779101"/>
                  <a:gd name="connsiteY3" fmla="*/ 762012 h 762012"/>
                  <a:gd name="connsiteX4" fmla="*/ 0 w 1779101"/>
                  <a:gd name="connsiteY4" fmla="*/ 742134 h 762012"/>
                  <a:gd name="connsiteX5" fmla="*/ 15247 w 1779101"/>
                  <a:gd name="connsiteY5" fmla="*/ 287266 h 762012"/>
                  <a:gd name="connsiteX0" fmla="*/ 15247 w 1756885"/>
                  <a:gd name="connsiteY0" fmla="*/ 287266 h 762012"/>
                  <a:gd name="connsiteX1" fmla="*/ 886066 w 1756885"/>
                  <a:gd name="connsiteY1" fmla="*/ 0 h 762012"/>
                  <a:gd name="connsiteX2" fmla="*/ 1756885 w 1756885"/>
                  <a:gd name="connsiteY2" fmla="*/ 287266 h 762012"/>
                  <a:gd name="connsiteX3" fmla="*/ 1746313 w 1756885"/>
                  <a:gd name="connsiteY3" fmla="*/ 762012 h 762012"/>
                  <a:gd name="connsiteX4" fmla="*/ 0 w 1756885"/>
                  <a:gd name="connsiteY4" fmla="*/ 742134 h 762012"/>
                  <a:gd name="connsiteX5" fmla="*/ 15247 w 1756885"/>
                  <a:gd name="connsiteY5" fmla="*/ 287266 h 762012"/>
                  <a:gd name="connsiteX0" fmla="*/ 15247 w 1760885"/>
                  <a:gd name="connsiteY0" fmla="*/ 287266 h 762012"/>
                  <a:gd name="connsiteX1" fmla="*/ 886066 w 1760885"/>
                  <a:gd name="connsiteY1" fmla="*/ 0 h 762012"/>
                  <a:gd name="connsiteX2" fmla="*/ 1756885 w 1760885"/>
                  <a:gd name="connsiteY2" fmla="*/ 287266 h 762012"/>
                  <a:gd name="connsiteX3" fmla="*/ 1760885 w 1760885"/>
                  <a:gd name="connsiteY3" fmla="*/ 762012 h 762012"/>
                  <a:gd name="connsiteX4" fmla="*/ 0 w 1760885"/>
                  <a:gd name="connsiteY4" fmla="*/ 742134 h 762012"/>
                  <a:gd name="connsiteX5" fmla="*/ 15247 w 1760885"/>
                  <a:gd name="connsiteY5" fmla="*/ 287266 h 762012"/>
                  <a:gd name="connsiteX0" fmla="*/ 7961 w 1753599"/>
                  <a:gd name="connsiteY0" fmla="*/ 287266 h 762012"/>
                  <a:gd name="connsiteX1" fmla="*/ 878780 w 1753599"/>
                  <a:gd name="connsiteY1" fmla="*/ 0 h 762012"/>
                  <a:gd name="connsiteX2" fmla="*/ 1749599 w 1753599"/>
                  <a:gd name="connsiteY2" fmla="*/ 287266 h 762012"/>
                  <a:gd name="connsiteX3" fmla="*/ 1753599 w 1753599"/>
                  <a:gd name="connsiteY3" fmla="*/ 762012 h 762012"/>
                  <a:gd name="connsiteX4" fmla="*/ 0 w 1753599"/>
                  <a:gd name="connsiteY4" fmla="*/ 745777 h 762012"/>
                  <a:gd name="connsiteX5" fmla="*/ 7961 w 1753599"/>
                  <a:gd name="connsiteY5" fmla="*/ 287266 h 762012"/>
                  <a:gd name="connsiteX0" fmla="*/ 0 w 1745638"/>
                  <a:gd name="connsiteY0" fmla="*/ 287266 h 762012"/>
                  <a:gd name="connsiteX1" fmla="*/ 870819 w 1745638"/>
                  <a:gd name="connsiteY1" fmla="*/ 0 h 762012"/>
                  <a:gd name="connsiteX2" fmla="*/ 1741638 w 1745638"/>
                  <a:gd name="connsiteY2" fmla="*/ 287266 h 762012"/>
                  <a:gd name="connsiteX3" fmla="*/ 1745638 w 1745638"/>
                  <a:gd name="connsiteY3" fmla="*/ 762012 h 762012"/>
                  <a:gd name="connsiteX4" fmla="*/ 17540 w 1745638"/>
                  <a:gd name="connsiteY4" fmla="*/ 745777 h 762012"/>
                  <a:gd name="connsiteX5" fmla="*/ 0 w 1745638"/>
                  <a:gd name="connsiteY5" fmla="*/ 287266 h 762012"/>
                  <a:gd name="connsiteX0" fmla="*/ 0 w 1745638"/>
                  <a:gd name="connsiteY0" fmla="*/ 287266 h 762012"/>
                  <a:gd name="connsiteX1" fmla="*/ 870819 w 1745638"/>
                  <a:gd name="connsiteY1" fmla="*/ 0 h 762012"/>
                  <a:gd name="connsiteX2" fmla="*/ 1741638 w 1745638"/>
                  <a:gd name="connsiteY2" fmla="*/ 287266 h 762012"/>
                  <a:gd name="connsiteX3" fmla="*/ 1745638 w 1745638"/>
                  <a:gd name="connsiteY3" fmla="*/ 762012 h 762012"/>
                  <a:gd name="connsiteX4" fmla="*/ 6611 w 1745638"/>
                  <a:gd name="connsiteY4" fmla="*/ 742134 h 762012"/>
                  <a:gd name="connsiteX5" fmla="*/ 0 w 1745638"/>
                  <a:gd name="connsiteY5" fmla="*/ 287266 h 762012"/>
                  <a:gd name="connsiteX0" fmla="*/ 0 w 1745638"/>
                  <a:gd name="connsiteY0" fmla="*/ 287266 h 762012"/>
                  <a:gd name="connsiteX1" fmla="*/ 870819 w 1745638"/>
                  <a:gd name="connsiteY1" fmla="*/ 0 h 762012"/>
                  <a:gd name="connsiteX2" fmla="*/ 1741638 w 1745638"/>
                  <a:gd name="connsiteY2" fmla="*/ 287266 h 762012"/>
                  <a:gd name="connsiteX3" fmla="*/ 1745638 w 1745638"/>
                  <a:gd name="connsiteY3" fmla="*/ 762012 h 762012"/>
                  <a:gd name="connsiteX4" fmla="*/ 6611 w 1745638"/>
                  <a:gd name="connsiteY4" fmla="*/ 753063 h 762012"/>
                  <a:gd name="connsiteX5" fmla="*/ 0 w 1745638"/>
                  <a:gd name="connsiteY5" fmla="*/ 287266 h 762012"/>
                  <a:gd name="connsiteX0" fmla="*/ 0 w 1745638"/>
                  <a:gd name="connsiteY0" fmla="*/ 287266 h 762012"/>
                  <a:gd name="connsiteX1" fmla="*/ 870819 w 1745638"/>
                  <a:gd name="connsiteY1" fmla="*/ 0 h 762012"/>
                  <a:gd name="connsiteX2" fmla="*/ 1741638 w 1745638"/>
                  <a:gd name="connsiteY2" fmla="*/ 287266 h 762012"/>
                  <a:gd name="connsiteX3" fmla="*/ 1745638 w 1745638"/>
                  <a:gd name="connsiteY3" fmla="*/ 762012 h 762012"/>
                  <a:gd name="connsiteX4" fmla="*/ 6611 w 1745638"/>
                  <a:gd name="connsiteY4" fmla="*/ 753063 h 762012"/>
                  <a:gd name="connsiteX5" fmla="*/ 0 w 1745638"/>
                  <a:gd name="connsiteY5" fmla="*/ 287266 h 762012"/>
                  <a:gd name="connsiteX0" fmla="*/ 4678 w 1750316"/>
                  <a:gd name="connsiteY0" fmla="*/ 287266 h 762012"/>
                  <a:gd name="connsiteX1" fmla="*/ 875497 w 1750316"/>
                  <a:gd name="connsiteY1" fmla="*/ 0 h 762012"/>
                  <a:gd name="connsiteX2" fmla="*/ 1746316 w 1750316"/>
                  <a:gd name="connsiteY2" fmla="*/ 287266 h 762012"/>
                  <a:gd name="connsiteX3" fmla="*/ 1750316 w 1750316"/>
                  <a:gd name="connsiteY3" fmla="*/ 762012 h 762012"/>
                  <a:gd name="connsiteX4" fmla="*/ 360 w 1750316"/>
                  <a:gd name="connsiteY4" fmla="*/ 753063 h 762012"/>
                  <a:gd name="connsiteX5" fmla="*/ 4678 w 1750316"/>
                  <a:gd name="connsiteY5" fmla="*/ 287266 h 762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0316" h="762012">
                    <a:moveTo>
                      <a:pt x="4678" y="287266"/>
                    </a:moveTo>
                    <a:lnTo>
                      <a:pt x="875497" y="0"/>
                    </a:lnTo>
                    <a:lnTo>
                      <a:pt x="1746316" y="287266"/>
                    </a:lnTo>
                    <a:cubicBezTo>
                      <a:pt x="1747649" y="445515"/>
                      <a:pt x="1748983" y="603763"/>
                      <a:pt x="1750316" y="762012"/>
                    </a:cubicBezTo>
                    <a:lnTo>
                      <a:pt x="360" y="753063"/>
                    </a:lnTo>
                    <a:cubicBezTo>
                      <a:pt x="-1844" y="601440"/>
                      <a:pt x="6882" y="438889"/>
                      <a:pt x="4678" y="287266"/>
                    </a:cubicBezTo>
                    <a:close/>
                  </a:path>
                </a:pathLst>
              </a:custGeom>
              <a:solidFill>
                <a:srgbClr val="3376CC"/>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Graphik Arabic Regular" pitchFamily="2" charset="-78"/>
                  <a:cs typeface="Graphik Arabic Regular" pitchFamily="2" charset="-78"/>
                </a:endParaRPr>
              </a:p>
            </p:txBody>
          </p:sp>
        </p:grpSp>
        <p:sp>
          <p:nvSpPr>
            <p:cNvPr id="9" name="TextBox 8">
              <a:extLst>
                <a:ext uri="{FF2B5EF4-FFF2-40B4-BE49-F238E27FC236}">
                  <a16:creationId xmlns:a16="http://schemas.microsoft.com/office/drawing/2014/main" id="{2A5697E1-BFCA-4589-C3D4-F235DF7A089E}"/>
                </a:ext>
              </a:extLst>
            </p:cNvPr>
            <p:cNvSpPr txBox="1"/>
            <p:nvPr/>
          </p:nvSpPr>
          <p:spPr>
            <a:xfrm>
              <a:off x="7333977" y="2253209"/>
              <a:ext cx="1330355" cy="523220"/>
            </a:xfrm>
            <a:prstGeom prst="rect">
              <a:avLst/>
            </a:prstGeom>
            <a:noFill/>
          </p:spPr>
          <p:txBody>
            <a:bodyPr wrap="square">
              <a:spAutoFit/>
            </a:bodyPr>
            <a:lstStyle/>
            <a:p>
              <a:pPr algn="ctr"/>
              <a:r>
                <a:rPr lang="ar-BH" sz="2800" b="1" dirty="0">
                  <a:solidFill>
                    <a:schemeClr val="bg1"/>
                  </a:solidFill>
                  <a:latin typeface="Graphik Arabic Regular" pitchFamily="2" charset="-78"/>
                  <a:cs typeface="Graphik Arabic Regular" pitchFamily="2" charset="-78"/>
                </a:rPr>
                <a:t>المعيار ب</a:t>
              </a:r>
              <a:endParaRPr lang="en-US" sz="2800" b="1" dirty="0">
                <a:solidFill>
                  <a:schemeClr val="bg1"/>
                </a:solidFill>
                <a:latin typeface="Graphik Arabic Regular" pitchFamily="2" charset="-78"/>
                <a:cs typeface="Graphik Arabic Regular" pitchFamily="2" charset="-78"/>
              </a:endParaRPr>
            </a:p>
          </p:txBody>
        </p:sp>
      </p:grpSp>
      <p:grpSp>
        <p:nvGrpSpPr>
          <p:cNvPr id="16" name="Group 15">
            <a:extLst>
              <a:ext uri="{FF2B5EF4-FFF2-40B4-BE49-F238E27FC236}">
                <a16:creationId xmlns:a16="http://schemas.microsoft.com/office/drawing/2014/main" id="{A4D48903-F0C8-3C2E-F6BE-1DBB9084A0CD}"/>
              </a:ext>
            </a:extLst>
          </p:cNvPr>
          <p:cNvGrpSpPr/>
          <p:nvPr/>
        </p:nvGrpSpPr>
        <p:grpSpPr>
          <a:xfrm>
            <a:off x="564538" y="2217862"/>
            <a:ext cx="6164109" cy="3924082"/>
            <a:chOff x="95315" y="1574655"/>
            <a:chExt cx="6164109" cy="3652380"/>
          </a:xfrm>
        </p:grpSpPr>
        <p:grpSp>
          <p:nvGrpSpPr>
            <p:cNvPr id="17" name="Group 16">
              <a:extLst>
                <a:ext uri="{FF2B5EF4-FFF2-40B4-BE49-F238E27FC236}">
                  <a16:creationId xmlns:a16="http://schemas.microsoft.com/office/drawing/2014/main" id="{139165E1-FDE6-C02F-2FAE-FE1A40810F14}"/>
                </a:ext>
              </a:extLst>
            </p:cNvPr>
            <p:cNvGrpSpPr/>
            <p:nvPr/>
          </p:nvGrpSpPr>
          <p:grpSpPr>
            <a:xfrm>
              <a:off x="99391" y="1574655"/>
              <a:ext cx="6160033" cy="658666"/>
              <a:chOff x="1028300" y="1589801"/>
              <a:chExt cx="5055764" cy="658666"/>
            </a:xfrm>
          </p:grpSpPr>
          <p:sp>
            <p:nvSpPr>
              <p:cNvPr id="30" name="Hexagon 29">
                <a:extLst>
                  <a:ext uri="{FF2B5EF4-FFF2-40B4-BE49-F238E27FC236}">
                    <a16:creationId xmlns:a16="http://schemas.microsoft.com/office/drawing/2014/main" id="{8CADE581-08B9-8741-9DEA-530B18C1EE93}"/>
                  </a:ext>
                </a:extLst>
              </p:cNvPr>
              <p:cNvSpPr/>
              <p:nvPr/>
            </p:nvSpPr>
            <p:spPr>
              <a:xfrm>
                <a:off x="1028300" y="1589801"/>
                <a:ext cx="5055764" cy="658666"/>
              </a:xfrm>
              <a:prstGeom prst="hexagon">
                <a:avLst/>
              </a:prstGeom>
              <a:solidFill>
                <a:schemeClr val="bg1"/>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800" algn="r" rtl="1"/>
                <a:r>
                  <a:rPr lang="ar-BH" sz="1500" b="1" dirty="0">
                    <a:solidFill>
                      <a:srgbClr val="4A4A4A"/>
                    </a:solidFill>
                    <a:latin typeface="Graphik Arabic Regular" pitchFamily="2" charset="-78"/>
                    <a:cs typeface="Graphik Arabic Regular" pitchFamily="2" charset="-78"/>
                  </a:rPr>
                  <a:t>اكتب  المعيار أ، والمعيار ب؟</a:t>
                </a:r>
              </a:p>
            </p:txBody>
          </p:sp>
          <p:sp>
            <p:nvSpPr>
              <p:cNvPr id="31" name="Hexagon 30">
                <a:extLst>
                  <a:ext uri="{FF2B5EF4-FFF2-40B4-BE49-F238E27FC236}">
                    <a16:creationId xmlns:a16="http://schemas.microsoft.com/office/drawing/2014/main" id="{464CEB85-9502-EEFE-84AE-2785AFF748E8}"/>
                  </a:ext>
                </a:extLst>
              </p:cNvPr>
              <p:cNvSpPr/>
              <p:nvPr/>
            </p:nvSpPr>
            <p:spPr>
              <a:xfrm>
                <a:off x="5168265" y="1589801"/>
                <a:ext cx="915799" cy="658666"/>
              </a:xfrm>
              <a:prstGeom prst="hexagon">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3200" b="1" dirty="0">
                    <a:solidFill>
                      <a:schemeClr val="bg1"/>
                    </a:solidFill>
                    <a:latin typeface="Graphik Arabic Regular" pitchFamily="2" charset="-78"/>
                    <a:cs typeface="Graphik Arabic Regular" pitchFamily="2" charset="-78"/>
                  </a:rPr>
                  <a:t>1</a:t>
                </a:r>
                <a:endParaRPr lang="en-US" sz="3200" b="1" dirty="0">
                  <a:solidFill>
                    <a:schemeClr val="bg1"/>
                  </a:solidFill>
                  <a:latin typeface="Graphik Arabic Regular" pitchFamily="2" charset="-78"/>
                  <a:cs typeface="Graphik Arabic Regular" pitchFamily="2" charset="-78"/>
                </a:endParaRPr>
              </a:p>
            </p:txBody>
          </p:sp>
        </p:grpSp>
        <p:grpSp>
          <p:nvGrpSpPr>
            <p:cNvPr id="18" name="Group 17">
              <a:extLst>
                <a:ext uri="{FF2B5EF4-FFF2-40B4-BE49-F238E27FC236}">
                  <a16:creationId xmlns:a16="http://schemas.microsoft.com/office/drawing/2014/main" id="{83E4496D-7D63-5228-DADC-ECD30C95DFBC}"/>
                </a:ext>
              </a:extLst>
            </p:cNvPr>
            <p:cNvGrpSpPr/>
            <p:nvPr/>
          </p:nvGrpSpPr>
          <p:grpSpPr>
            <a:xfrm>
              <a:off x="95315" y="2326730"/>
              <a:ext cx="6164109" cy="658666"/>
              <a:chOff x="1024955" y="1589801"/>
              <a:chExt cx="5059109" cy="658666"/>
            </a:xfrm>
          </p:grpSpPr>
          <p:sp>
            <p:nvSpPr>
              <p:cNvPr id="28" name="Hexagon 27">
                <a:extLst>
                  <a:ext uri="{FF2B5EF4-FFF2-40B4-BE49-F238E27FC236}">
                    <a16:creationId xmlns:a16="http://schemas.microsoft.com/office/drawing/2014/main" id="{54A69B43-EF6B-5002-9C2D-25EF1296448B}"/>
                  </a:ext>
                </a:extLst>
              </p:cNvPr>
              <p:cNvSpPr/>
              <p:nvPr/>
            </p:nvSpPr>
            <p:spPr>
              <a:xfrm>
                <a:off x="1024955" y="1589801"/>
                <a:ext cx="5055764" cy="658666"/>
              </a:xfrm>
              <a:prstGeom prst="hexagon">
                <a:avLst/>
              </a:prstGeom>
              <a:solidFill>
                <a:schemeClr val="bg1"/>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800" algn="r" rtl="1"/>
                <a:r>
                  <a:rPr lang="ar-BH" sz="1500" b="1" dirty="0">
                    <a:solidFill>
                      <a:srgbClr val="4A4A4A"/>
                    </a:solidFill>
                    <a:latin typeface="Graphik Arabic Regular" pitchFamily="2" charset="-78"/>
                    <a:cs typeface="Graphik Arabic Regular" pitchFamily="2" charset="-78"/>
                  </a:rPr>
                  <a:t>ما المقصود بمؤشر " التعلم النشط" في المعيار أ؟</a:t>
                </a:r>
              </a:p>
            </p:txBody>
          </p:sp>
          <p:sp>
            <p:nvSpPr>
              <p:cNvPr id="29" name="Hexagon 28">
                <a:extLst>
                  <a:ext uri="{FF2B5EF4-FFF2-40B4-BE49-F238E27FC236}">
                    <a16:creationId xmlns:a16="http://schemas.microsoft.com/office/drawing/2014/main" id="{A123A159-7A79-EAC8-763E-208C042FDB32}"/>
                  </a:ext>
                </a:extLst>
              </p:cNvPr>
              <p:cNvSpPr/>
              <p:nvPr/>
            </p:nvSpPr>
            <p:spPr>
              <a:xfrm>
                <a:off x="5168265" y="1589801"/>
                <a:ext cx="915799" cy="658666"/>
              </a:xfrm>
              <a:prstGeom prst="hexagon">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3200" b="1" dirty="0">
                    <a:solidFill>
                      <a:schemeClr val="bg1"/>
                    </a:solidFill>
                    <a:latin typeface="Graphik Arabic Regular" pitchFamily="2" charset="-78"/>
                    <a:cs typeface="Graphik Arabic Regular" pitchFamily="2" charset="-78"/>
                  </a:rPr>
                  <a:t>2</a:t>
                </a:r>
                <a:endParaRPr lang="en-US" sz="3200" b="1" dirty="0">
                  <a:solidFill>
                    <a:schemeClr val="bg1"/>
                  </a:solidFill>
                  <a:latin typeface="Graphik Arabic Regular" pitchFamily="2" charset="-78"/>
                  <a:cs typeface="Graphik Arabic Regular" pitchFamily="2" charset="-78"/>
                </a:endParaRPr>
              </a:p>
            </p:txBody>
          </p:sp>
        </p:grpSp>
        <p:grpSp>
          <p:nvGrpSpPr>
            <p:cNvPr id="19" name="Group 18">
              <a:extLst>
                <a:ext uri="{FF2B5EF4-FFF2-40B4-BE49-F238E27FC236}">
                  <a16:creationId xmlns:a16="http://schemas.microsoft.com/office/drawing/2014/main" id="{5EF7C057-CAF5-7542-F167-05A448131C9B}"/>
                </a:ext>
              </a:extLst>
            </p:cNvPr>
            <p:cNvGrpSpPr/>
            <p:nvPr/>
          </p:nvGrpSpPr>
          <p:grpSpPr>
            <a:xfrm>
              <a:off x="97068" y="3822468"/>
              <a:ext cx="6160033" cy="658666"/>
              <a:chOff x="1028300" y="1589801"/>
              <a:chExt cx="5055764" cy="658666"/>
            </a:xfrm>
          </p:grpSpPr>
          <p:sp>
            <p:nvSpPr>
              <p:cNvPr id="26" name="Hexagon 25">
                <a:extLst>
                  <a:ext uri="{FF2B5EF4-FFF2-40B4-BE49-F238E27FC236}">
                    <a16:creationId xmlns:a16="http://schemas.microsoft.com/office/drawing/2014/main" id="{A03D2C73-DC37-ACC9-8239-ACD8220C5810}"/>
                  </a:ext>
                </a:extLst>
              </p:cNvPr>
              <p:cNvSpPr/>
              <p:nvPr/>
            </p:nvSpPr>
            <p:spPr>
              <a:xfrm>
                <a:off x="1028300" y="1589801"/>
                <a:ext cx="5055764" cy="658666"/>
              </a:xfrm>
              <a:prstGeom prst="hexagon">
                <a:avLst/>
              </a:prstGeom>
              <a:solidFill>
                <a:schemeClr val="bg1"/>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800" algn="r" rtl="1"/>
                <a:r>
                  <a:rPr lang="ar-BH" sz="1500" b="1" dirty="0">
                    <a:solidFill>
                      <a:srgbClr val="4A4A4A"/>
                    </a:solidFill>
                    <a:latin typeface="Graphik Arabic Regular" pitchFamily="2" charset="-78"/>
                    <a:cs typeface="Graphik Arabic Regular" pitchFamily="2" charset="-78"/>
                  </a:rPr>
                  <a:t>كيف يستفيد المعلم من مؤشرات: إدارة بيئة تعليمية منتجة، والتقويم الأصيل، في تحسين فاعلية ممارسات وإجراءات التعلم الصفية ؟</a:t>
                </a:r>
              </a:p>
            </p:txBody>
          </p:sp>
          <p:sp>
            <p:nvSpPr>
              <p:cNvPr id="27" name="Hexagon 26">
                <a:extLst>
                  <a:ext uri="{FF2B5EF4-FFF2-40B4-BE49-F238E27FC236}">
                    <a16:creationId xmlns:a16="http://schemas.microsoft.com/office/drawing/2014/main" id="{116B840A-1E95-2D21-8C60-39434DAB783E}"/>
                  </a:ext>
                </a:extLst>
              </p:cNvPr>
              <p:cNvSpPr/>
              <p:nvPr/>
            </p:nvSpPr>
            <p:spPr>
              <a:xfrm>
                <a:off x="5168265" y="1589801"/>
                <a:ext cx="915799" cy="658666"/>
              </a:xfrm>
              <a:prstGeom prst="hexagon">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3200" b="1" dirty="0">
                    <a:solidFill>
                      <a:schemeClr val="bg1"/>
                    </a:solidFill>
                    <a:latin typeface="Graphik Arabic Regular" pitchFamily="2" charset="-78"/>
                    <a:cs typeface="Graphik Arabic Regular" pitchFamily="2" charset="-78"/>
                  </a:rPr>
                  <a:t>4</a:t>
                </a:r>
                <a:endParaRPr lang="en-US" sz="3200" b="1" dirty="0">
                  <a:solidFill>
                    <a:schemeClr val="bg1"/>
                  </a:solidFill>
                  <a:latin typeface="Graphik Arabic Regular" pitchFamily="2" charset="-78"/>
                  <a:cs typeface="Graphik Arabic Regular" pitchFamily="2" charset="-78"/>
                </a:endParaRPr>
              </a:p>
            </p:txBody>
          </p:sp>
        </p:grpSp>
        <p:grpSp>
          <p:nvGrpSpPr>
            <p:cNvPr id="20" name="Group 19">
              <a:extLst>
                <a:ext uri="{FF2B5EF4-FFF2-40B4-BE49-F238E27FC236}">
                  <a16:creationId xmlns:a16="http://schemas.microsoft.com/office/drawing/2014/main" id="{B608E3A5-6E2D-8A14-D08C-C6B3891B1CDD}"/>
                </a:ext>
              </a:extLst>
            </p:cNvPr>
            <p:cNvGrpSpPr/>
            <p:nvPr/>
          </p:nvGrpSpPr>
          <p:grpSpPr>
            <a:xfrm>
              <a:off x="99391" y="3076567"/>
              <a:ext cx="6160033" cy="658666"/>
              <a:chOff x="1028300" y="1589801"/>
              <a:chExt cx="5055764" cy="658666"/>
            </a:xfrm>
          </p:grpSpPr>
          <p:sp>
            <p:nvSpPr>
              <p:cNvPr id="24" name="Hexagon 23">
                <a:extLst>
                  <a:ext uri="{FF2B5EF4-FFF2-40B4-BE49-F238E27FC236}">
                    <a16:creationId xmlns:a16="http://schemas.microsoft.com/office/drawing/2014/main" id="{9FA0FEE1-47A6-05A3-3665-11D5249600F1}"/>
                  </a:ext>
                </a:extLst>
              </p:cNvPr>
              <p:cNvSpPr/>
              <p:nvPr/>
            </p:nvSpPr>
            <p:spPr>
              <a:xfrm>
                <a:off x="1028300" y="1589801"/>
                <a:ext cx="5055764" cy="658666"/>
              </a:xfrm>
              <a:prstGeom prst="hexagon">
                <a:avLst/>
              </a:prstGeom>
              <a:solidFill>
                <a:schemeClr val="bg1"/>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800" algn="r" rtl="1"/>
                <a:r>
                  <a:rPr lang="ar-BH" sz="1500" b="1" dirty="0">
                    <a:solidFill>
                      <a:srgbClr val="4A4A4A"/>
                    </a:solidFill>
                    <a:latin typeface="Graphik Arabic Regular" pitchFamily="2" charset="-78"/>
                    <a:cs typeface="Graphik Arabic Regular" pitchFamily="2" charset="-78"/>
                  </a:rPr>
                  <a:t>كيف تؤثر التغذية الراجعة البناءة في تقدم الطلبة، وتعلمهم بمرور الوقت؟</a:t>
                </a:r>
              </a:p>
            </p:txBody>
          </p:sp>
          <p:sp>
            <p:nvSpPr>
              <p:cNvPr id="25" name="Hexagon 24">
                <a:extLst>
                  <a:ext uri="{FF2B5EF4-FFF2-40B4-BE49-F238E27FC236}">
                    <a16:creationId xmlns:a16="http://schemas.microsoft.com/office/drawing/2014/main" id="{DECBE5F8-AFEE-7795-E2A4-D6C5AE3285A4}"/>
                  </a:ext>
                </a:extLst>
              </p:cNvPr>
              <p:cNvSpPr/>
              <p:nvPr/>
            </p:nvSpPr>
            <p:spPr>
              <a:xfrm>
                <a:off x="5168265" y="1589801"/>
                <a:ext cx="915799" cy="658666"/>
              </a:xfrm>
              <a:prstGeom prst="hexagon">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3200" b="1" dirty="0">
                    <a:solidFill>
                      <a:schemeClr val="bg1"/>
                    </a:solidFill>
                    <a:latin typeface="Graphik Arabic Regular" pitchFamily="2" charset="-78"/>
                    <a:cs typeface="Graphik Arabic Regular" pitchFamily="2" charset="-78"/>
                  </a:rPr>
                  <a:t>3</a:t>
                </a:r>
                <a:endParaRPr lang="en-US" sz="3200" b="1" dirty="0">
                  <a:solidFill>
                    <a:schemeClr val="bg1"/>
                  </a:solidFill>
                  <a:latin typeface="Graphik Arabic Regular" pitchFamily="2" charset="-78"/>
                  <a:cs typeface="Graphik Arabic Regular" pitchFamily="2" charset="-78"/>
                </a:endParaRPr>
              </a:p>
            </p:txBody>
          </p:sp>
        </p:grpSp>
        <p:grpSp>
          <p:nvGrpSpPr>
            <p:cNvPr id="21" name="Group 20">
              <a:extLst>
                <a:ext uri="{FF2B5EF4-FFF2-40B4-BE49-F238E27FC236}">
                  <a16:creationId xmlns:a16="http://schemas.microsoft.com/office/drawing/2014/main" id="{13339A3A-05ED-F0DA-A404-4B66DB0FC693}"/>
                </a:ext>
              </a:extLst>
            </p:cNvPr>
            <p:cNvGrpSpPr/>
            <p:nvPr/>
          </p:nvGrpSpPr>
          <p:grpSpPr>
            <a:xfrm>
              <a:off x="95316" y="4568369"/>
              <a:ext cx="6160033" cy="658666"/>
              <a:chOff x="1028300" y="1589801"/>
              <a:chExt cx="5055764" cy="658666"/>
            </a:xfrm>
          </p:grpSpPr>
          <p:sp>
            <p:nvSpPr>
              <p:cNvPr id="22" name="Hexagon 21">
                <a:extLst>
                  <a:ext uri="{FF2B5EF4-FFF2-40B4-BE49-F238E27FC236}">
                    <a16:creationId xmlns:a16="http://schemas.microsoft.com/office/drawing/2014/main" id="{FDF95C12-BE94-1935-3CC6-8639D3F3F042}"/>
                  </a:ext>
                </a:extLst>
              </p:cNvPr>
              <p:cNvSpPr/>
              <p:nvPr/>
            </p:nvSpPr>
            <p:spPr>
              <a:xfrm>
                <a:off x="1028300" y="1589801"/>
                <a:ext cx="5055764" cy="658666"/>
              </a:xfrm>
              <a:prstGeom prst="hexagon">
                <a:avLst/>
              </a:prstGeom>
              <a:solidFill>
                <a:schemeClr val="bg1"/>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800" algn="r" rtl="1"/>
                <a:r>
                  <a:rPr lang="ar-BH" sz="1500" b="1" dirty="0">
                    <a:solidFill>
                      <a:srgbClr val="4A4A4A"/>
                    </a:solidFill>
                    <a:latin typeface="Graphik Arabic Regular" pitchFamily="2" charset="-78"/>
                    <a:cs typeface="Graphik Arabic Regular" pitchFamily="2" charset="-78"/>
                  </a:rPr>
                  <a:t>ما هي أدوار المعلم المقترحة لتحسين جودة تقييم معياري: دمج الطلبة ورعايتهم، والمستويات الأكاديمية؟</a:t>
                </a:r>
              </a:p>
            </p:txBody>
          </p:sp>
          <p:sp>
            <p:nvSpPr>
              <p:cNvPr id="23" name="Hexagon 22">
                <a:extLst>
                  <a:ext uri="{FF2B5EF4-FFF2-40B4-BE49-F238E27FC236}">
                    <a16:creationId xmlns:a16="http://schemas.microsoft.com/office/drawing/2014/main" id="{1477F623-C129-8831-E28E-76DE273E4CF3}"/>
                  </a:ext>
                </a:extLst>
              </p:cNvPr>
              <p:cNvSpPr/>
              <p:nvPr/>
            </p:nvSpPr>
            <p:spPr>
              <a:xfrm>
                <a:off x="5168265" y="1589801"/>
                <a:ext cx="915799" cy="658666"/>
              </a:xfrm>
              <a:prstGeom prst="hexagon">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3200" b="1" dirty="0">
                    <a:solidFill>
                      <a:schemeClr val="bg1"/>
                    </a:solidFill>
                    <a:latin typeface="Graphik Arabic Regular" pitchFamily="2" charset="-78"/>
                    <a:cs typeface="Graphik Arabic Regular" pitchFamily="2" charset="-78"/>
                  </a:rPr>
                  <a:t>5</a:t>
                </a:r>
                <a:endParaRPr lang="en-US" sz="3200" b="1" dirty="0">
                  <a:solidFill>
                    <a:schemeClr val="bg1"/>
                  </a:solidFill>
                  <a:latin typeface="Graphik Arabic Regular" pitchFamily="2" charset="-78"/>
                  <a:cs typeface="Graphik Arabic Regular" pitchFamily="2" charset="-78"/>
                </a:endParaRPr>
              </a:p>
            </p:txBody>
          </p:sp>
        </p:grpSp>
      </p:grpSp>
    </p:spTree>
    <p:extLst>
      <p:ext uri="{BB962C8B-B14F-4D97-AF65-F5344CB8AC3E}">
        <p14:creationId xmlns:p14="http://schemas.microsoft.com/office/powerpoint/2010/main" val="2451318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E5CE8-2ABC-7780-F3BA-20783429780A}"/>
              </a:ext>
            </a:extLst>
          </p:cNvPr>
          <p:cNvSpPr>
            <a:spLocks noGrp="1"/>
          </p:cNvSpPr>
          <p:nvPr>
            <p:ph type="title"/>
          </p:nvPr>
        </p:nvSpPr>
        <p:spPr>
          <a:xfrm>
            <a:off x="4931735" y="182971"/>
            <a:ext cx="6555416" cy="744584"/>
          </a:xfrm>
        </p:spPr>
        <p:txBody>
          <a:bodyPr>
            <a:normAutofit/>
          </a:bodyPr>
          <a:lstStyle/>
          <a:p>
            <a:pPr algn="r" rtl="1"/>
            <a:r>
              <a:rPr lang="ar-BH" sz="3200" dirty="0">
                <a:solidFill>
                  <a:srgbClr val="4A4A4A"/>
                </a:solidFill>
                <a:latin typeface="Graphik Arabic Medium" pitchFamily="2" charset="-78"/>
              </a:rPr>
              <a:t>مراحل عملية المراجعة وإجراءاتها</a:t>
            </a:r>
            <a:endParaRPr lang="en-US" sz="3200" dirty="0">
              <a:solidFill>
                <a:srgbClr val="4A4A4A"/>
              </a:solidFill>
              <a:latin typeface="Graphik Arabic Medium" pitchFamily="2" charset="-78"/>
            </a:endParaRPr>
          </a:p>
        </p:txBody>
      </p:sp>
      <p:grpSp>
        <p:nvGrpSpPr>
          <p:cNvPr id="4" name="Group 3">
            <a:extLst>
              <a:ext uri="{FF2B5EF4-FFF2-40B4-BE49-F238E27FC236}">
                <a16:creationId xmlns:a16="http://schemas.microsoft.com/office/drawing/2014/main" id="{F3532922-EA7D-F3B5-C848-FB2972B5F5D1}"/>
              </a:ext>
            </a:extLst>
          </p:cNvPr>
          <p:cNvGrpSpPr/>
          <p:nvPr/>
        </p:nvGrpSpPr>
        <p:grpSpPr>
          <a:xfrm>
            <a:off x="1663886" y="1299847"/>
            <a:ext cx="8864227" cy="3873173"/>
            <a:chOff x="2230492" y="1384275"/>
            <a:chExt cx="8389383" cy="3658926"/>
          </a:xfrm>
        </p:grpSpPr>
        <p:sp>
          <p:nvSpPr>
            <p:cNvPr id="5" name="Rectangle 4">
              <a:extLst>
                <a:ext uri="{FF2B5EF4-FFF2-40B4-BE49-F238E27FC236}">
                  <a16:creationId xmlns:a16="http://schemas.microsoft.com/office/drawing/2014/main" id="{40328E8D-8CAB-6FC9-8020-4E13FF704458}"/>
                </a:ext>
              </a:extLst>
            </p:cNvPr>
            <p:cNvSpPr/>
            <p:nvPr/>
          </p:nvSpPr>
          <p:spPr>
            <a:xfrm>
              <a:off x="5108954" y="4473497"/>
              <a:ext cx="1974092" cy="552428"/>
            </a:xfrm>
            <a:prstGeom prst="rect">
              <a:avLst/>
            </a:prstGeom>
          </p:spPr>
          <p:txBody>
            <a:bodyPr wrap="none">
              <a:spAutoFit/>
            </a:bodyPr>
            <a:lstStyle/>
            <a:p>
              <a:pPr algn="ctr"/>
              <a:r>
                <a:rPr lang="ar-BH" sz="3200" b="1" dirty="0">
                  <a:solidFill>
                    <a:srgbClr val="4A4A4A"/>
                  </a:solidFill>
                  <a:latin typeface="Graphik Arabic Regular" pitchFamily="2" charset="-78"/>
                  <a:cs typeface="Graphik Arabic Regular" pitchFamily="2" charset="-78"/>
                </a:rPr>
                <a:t>المرحلة الثانية</a:t>
              </a:r>
              <a:endParaRPr lang="en-US" sz="3200" b="1" dirty="0">
                <a:solidFill>
                  <a:srgbClr val="4A4A4A"/>
                </a:solidFill>
                <a:latin typeface="Graphik Arabic Regular" pitchFamily="2" charset="-78"/>
                <a:cs typeface="Graphik Arabic Regular" pitchFamily="2" charset="-78"/>
              </a:endParaRPr>
            </a:p>
          </p:txBody>
        </p:sp>
        <p:sp>
          <p:nvSpPr>
            <p:cNvPr id="6" name="Rectangle 5">
              <a:extLst>
                <a:ext uri="{FF2B5EF4-FFF2-40B4-BE49-F238E27FC236}">
                  <a16:creationId xmlns:a16="http://schemas.microsoft.com/office/drawing/2014/main" id="{68E16AF7-5045-C1C0-26D5-72234D51F75C}"/>
                </a:ext>
              </a:extLst>
            </p:cNvPr>
            <p:cNvSpPr/>
            <p:nvPr/>
          </p:nvSpPr>
          <p:spPr>
            <a:xfrm>
              <a:off x="2628494" y="4490773"/>
              <a:ext cx="1978645" cy="552428"/>
            </a:xfrm>
            <a:prstGeom prst="rect">
              <a:avLst/>
            </a:prstGeom>
          </p:spPr>
          <p:txBody>
            <a:bodyPr wrap="none">
              <a:spAutoFit/>
            </a:bodyPr>
            <a:lstStyle/>
            <a:p>
              <a:pPr algn="ctr"/>
              <a:r>
                <a:rPr lang="ar-BH" sz="3200" b="1" dirty="0">
                  <a:solidFill>
                    <a:srgbClr val="4A4A4A"/>
                  </a:solidFill>
                  <a:latin typeface="Graphik Arabic Regular" pitchFamily="2" charset="-78"/>
                  <a:cs typeface="Graphik Arabic Regular" pitchFamily="2" charset="-78"/>
                </a:rPr>
                <a:t>المرحلة الثالثة</a:t>
              </a:r>
              <a:endParaRPr lang="en-US" sz="3200" b="1" dirty="0">
                <a:solidFill>
                  <a:srgbClr val="4A4A4A"/>
                </a:solidFill>
                <a:latin typeface="Graphik Arabic Regular" pitchFamily="2" charset="-78"/>
                <a:cs typeface="Graphik Arabic Regular" pitchFamily="2" charset="-78"/>
              </a:endParaRPr>
            </a:p>
          </p:txBody>
        </p:sp>
        <p:grpSp>
          <p:nvGrpSpPr>
            <p:cNvPr id="7" name="Group 6">
              <a:extLst>
                <a:ext uri="{FF2B5EF4-FFF2-40B4-BE49-F238E27FC236}">
                  <a16:creationId xmlns:a16="http://schemas.microsoft.com/office/drawing/2014/main" id="{B08CEA71-DD83-B313-9EC2-7011B42B9488}"/>
                </a:ext>
              </a:extLst>
            </p:cNvPr>
            <p:cNvGrpSpPr/>
            <p:nvPr/>
          </p:nvGrpSpPr>
          <p:grpSpPr>
            <a:xfrm>
              <a:off x="2230492" y="1384275"/>
              <a:ext cx="8389383" cy="3641650"/>
              <a:chOff x="2221348" y="1859763"/>
              <a:chExt cx="8389383" cy="3641650"/>
            </a:xfrm>
          </p:grpSpPr>
          <p:grpSp>
            <p:nvGrpSpPr>
              <p:cNvPr id="8" name="Group 7">
                <a:extLst>
                  <a:ext uri="{FF2B5EF4-FFF2-40B4-BE49-F238E27FC236}">
                    <a16:creationId xmlns:a16="http://schemas.microsoft.com/office/drawing/2014/main" id="{745EB6DC-7861-436F-752E-CACE83521914}"/>
                  </a:ext>
                </a:extLst>
              </p:cNvPr>
              <p:cNvGrpSpPr/>
              <p:nvPr/>
            </p:nvGrpSpPr>
            <p:grpSpPr>
              <a:xfrm>
                <a:off x="2221348" y="1859763"/>
                <a:ext cx="8389383" cy="2795546"/>
                <a:chOff x="1901308" y="1036803"/>
                <a:chExt cx="8389383" cy="2795546"/>
              </a:xfrm>
            </p:grpSpPr>
            <p:sp>
              <p:nvSpPr>
                <p:cNvPr id="12" name="Shape">
                  <a:extLst>
                    <a:ext uri="{FF2B5EF4-FFF2-40B4-BE49-F238E27FC236}">
                      <a16:creationId xmlns:a16="http://schemas.microsoft.com/office/drawing/2014/main" id="{64DEB658-19F9-D216-7E92-15EF1AE9936A}"/>
                    </a:ext>
                  </a:extLst>
                </p:cNvPr>
                <p:cNvSpPr/>
                <p:nvPr/>
              </p:nvSpPr>
              <p:spPr>
                <a:xfrm>
                  <a:off x="6978310" y="1036804"/>
                  <a:ext cx="3312381" cy="2795545"/>
                </a:xfrm>
                <a:custGeom>
                  <a:avLst/>
                  <a:gdLst/>
                  <a:ahLst/>
                  <a:cxnLst>
                    <a:cxn ang="0">
                      <a:pos x="wd2" y="hd2"/>
                    </a:cxn>
                    <a:cxn ang="5400000">
                      <a:pos x="wd2" y="hd2"/>
                    </a:cxn>
                    <a:cxn ang="10800000">
                      <a:pos x="wd2" y="hd2"/>
                    </a:cxn>
                    <a:cxn ang="16200000">
                      <a:pos x="wd2" y="hd2"/>
                    </a:cxn>
                  </a:cxnLst>
                  <a:rect l="0" t="0" r="r" b="b"/>
                  <a:pathLst>
                    <a:path w="21384" h="21297" extrusionOk="0">
                      <a:moveTo>
                        <a:pt x="1444" y="4079"/>
                      </a:moveTo>
                      <a:lnTo>
                        <a:pt x="6764" y="455"/>
                      </a:lnTo>
                      <a:cubicBezTo>
                        <a:pt x="7655" y="-151"/>
                        <a:pt x="8753" y="-151"/>
                        <a:pt x="9643" y="455"/>
                      </a:cubicBezTo>
                      <a:lnTo>
                        <a:pt x="14962" y="4079"/>
                      </a:lnTo>
                      <a:cubicBezTo>
                        <a:pt x="15854" y="4685"/>
                        <a:pt x="16402" y="5808"/>
                        <a:pt x="16402" y="7022"/>
                      </a:cubicBezTo>
                      <a:lnTo>
                        <a:pt x="16402" y="7923"/>
                      </a:lnTo>
                      <a:cubicBezTo>
                        <a:pt x="16402" y="8921"/>
                        <a:pt x="17057" y="9813"/>
                        <a:pt x="17901" y="9811"/>
                      </a:cubicBezTo>
                      <a:cubicBezTo>
                        <a:pt x="18242" y="9808"/>
                        <a:pt x="18554" y="9670"/>
                        <a:pt x="18804" y="9443"/>
                      </a:cubicBezTo>
                      <a:cubicBezTo>
                        <a:pt x="18859" y="9375"/>
                        <a:pt x="18918" y="9310"/>
                        <a:pt x="18980" y="9253"/>
                      </a:cubicBezTo>
                      <a:cubicBezTo>
                        <a:pt x="19102" y="9142"/>
                        <a:pt x="19239" y="9053"/>
                        <a:pt x="19386" y="8991"/>
                      </a:cubicBezTo>
                      <a:cubicBezTo>
                        <a:pt x="19544" y="8923"/>
                        <a:pt x="19714" y="8886"/>
                        <a:pt x="19890" y="8886"/>
                      </a:cubicBezTo>
                      <a:cubicBezTo>
                        <a:pt x="20851" y="8886"/>
                        <a:pt x="21600" y="9957"/>
                        <a:pt x="21327" y="11141"/>
                      </a:cubicBezTo>
                      <a:cubicBezTo>
                        <a:pt x="21210" y="11652"/>
                        <a:pt x="20880" y="12077"/>
                        <a:pt x="20465" y="12275"/>
                      </a:cubicBezTo>
                      <a:cubicBezTo>
                        <a:pt x="20078" y="12458"/>
                        <a:pt x="19707" y="12440"/>
                        <a:pt x="19386" y="12304"/>
                      </a:cubicBezTo>
                      <a:cubicBezTo>
                        <a:pt x="19237" y="12239"/>
                        <a:pt x="19097" y="12150"/>
                        <a:pt x="18973" y="12037"/>
                      </a:cubicBezTo>
                      <a:cubicBezTo>
                        <a:pt x="18916" y="11982"/>
                        <a:pt x="18861" y="11923"/>
                        <a:pt x="18808" y="11861"/>
                      </a:cubicBezTo>
                      <a:cubicBezTo>
                        <a:pt x="18558" y="11631"/>
                        <a:pt x="18244" y="11490"/>
                        <a:pt x="17903" y="11487"/>
                      </a:cubicBezTo>
                      <a:cubicBezTo>
                        <a:pt x="17073" y="11479"/>
                        <a:pt x="16397" y="12396"/>
                        <a:pt x="16397" y="13375"/>
                      </a:cubicBezTo>
                      <a:lnTo>
                        <a:pt x="16397" y="14276"/>
                      </a:lnTo>
                      <a:cubicBezTo>
                        <a:pt x="16397" y="15490"/>
                        <a:pt x="15849" y="16610"/>
                        <a:pt x="14958" y="17219"/>
                      </a:cubicBezTo>
                      <a:lnTo>
                        <a:pt x="9638" y="20843"/>
                      </a:lnTo>
                      <a:cubicBezTo>
                        <a:pt x="8746" y="21449"/>
                        <a:pt x="7648" y="21449"/>
                        <a:pt x="6759" y="20843"/>
                      </a:cubicBezTo>
                      <a:lnTo>
                        <a:pt x="1439" y="17219"/>
                      </a:lnTo>
                      <a:cubicBezTo>
                        <a:pt x="548" y="16613"/>
                        <a:pt x="0" y="15490"/>
                        <a:pt x="0" y="14276"/>
                      </a:cubicBezTo>
                      <a:lnTo>
                        <a:pt x="0" y="7027"/>
                      </a:lnTo>
                      <a:cubicBezTo>
                        <a:pt x="5" y="5808"/>
                        <a:pt x="552" y="4688"/>
                        <a:pt x="1444" y="4079"/>
                      </a:cubicBezTo>
                      <a:close/>
                    </a:path>
                  </a:pathLst>
                </a:custGeom>
                <a:solidFill>
                  <a:srgbClr val="3376CC"/>
                </a:solidFill>
                <a:ln w="38100">
                  <a:solidFill>
                    <a:srgbClr val="337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400" dirty="0">
                    <a:latin typeface="Graphik Arabic Regular" pitchFamily="2" charset="-78"/>
                    <a:cs typeface="Graphik Arabic Regular" pitchFamily="2" charset="-78"/>
                  </a:endParaRPr>
                </a:p>
              </p:txBody>
            </p:sp>
            <p:sp>
              <p:nvSpPr>
                <p:cNvPr id="13" name="Shape">
                  <a:extLst>
                    <a:ext uri="{FF2B5EF4-FFF2-40B4-BE49-F238E27FC236}">
                      <a16:creationId xmlns:a16="http://schemas.microsoft.com/office/drawing/2014/main" id="{E23BBCAC-DF48-C037-C597-11A2C12892C4}"/>
                    </a:ext>
                  </a:extLst>
                </p:cNvPr>
                <p:cNvSpPr/>
                <p:nvPr/>
              </p:nvSpPr>
              <p:spPr>
                <a:xfrm>
                  <a:off x="4457562" y="1036803"/>
                  <a:ext cx="3312381" cy="2795545"/>
                </a:xfrm>
                <a:custGeom>
                  <a:avLst/>
                  <a:gdLst/>
                  <a:ahLst/>
                  <a:cxnLst>
                    <a:cxn ang="0">
                      <a:pos x="wd2" y="hd2"/>
                    </a:cxn>
                    <a:cxn ang="5400000">
                      <a:pos x="wd2" y="hd2"/>
                    </a:cxn>
                    <a:cxn ang="10800000">
                      <a:pos x="wd2" y="hd2"/>
                    </a:cxn>
                    <a:cxn ang="16200000">
                      <a:pos x="wd2" y="hd2"/>
                    </a:cxn>
                  </a:cxnLst>
                  <a:rect l="0" t="0" r="r" b="b"/>
                  <a:pathLst>
                    <a:path w="21384" h="21297" extrusionOk="0">
                      <a:moveTo>
                        <a:pt x="1444" y="4079"/>
                      </a:moveTo>
                      <a:lnTo>
                        <a:pt x="6764" y="455"/>
                      </a:lnTo>
                      <a:cubicBezTo>
                        <a:pt x="7655" y="-151"/>
                        <a:pt x="8753" y="-151"/>
                        <a:pt x="9643" y="455"/>
                      </a:cubicBezTo>
                      <a:lnTo>
                        <a:pt x="14962" y="4079"/>
                      </a:lnTo>
                      <a:cubicBezTo>
                        <a:pt x="15854" y="4685"/>
                        <a:pt x="16402" y="5808"/>
                        <a:pt x="16402" y="7022"/>
                      </a:cubicBezTo>
                      <a:lnTo>
                        <a:pt x="16402" y="7923"/>
                      </a:lnTo>
                      <a:cubicBezTo>
                        <a:pt x="16402" y="8921"/>
                        <a:pt x="17057" y="9813"/>
                        <a:pt x="17901" y="9811"/>
                      </a:cubicBezTo>
                      <a:cubicBezTo>
                        <a:pt x="18242" y="9808"/>
                        <a:pt x="18554" y="9670"/>
                        <a:pt x="18804" y="9443"/>
                      </a:cubicBezTo>
                      <a:cubicBezTo>
                        <a:pt x="18859" y="9375"/>
                        <a:pt x="18918" y="9310"/>
                        <a:pt x="18980" y="9253"/>
                      </a:cubicBezTo>
                      <a:cubicBezTo>
                        <a:pt x="19102" y="9142"/>
                        <a:pt x="19239" y="9053"/>
                        <a:pt x="19386" y="8991"/>
                      </a:cubicBezTo>
                      <a:cubicBezTo>
                        <a:pt x="19544" y="8923"/>
                        <a:pt x="19714" y="8886"/>
                        <a:pt x="19890" y="8886"/>
                      </a:cubicBezTo>
                      <a:cubicBezTo>
                        <a:pt x="20851" y="8886"/>
                        <a:pt x="21600" y="9957"/>
                        <a:pt x="21327" y="11141"/>
                      </a:cubicBezTo>
                      <a:cubicBezTo>
                        <a:pt x="21210" y="11652"/>
                        <a:pt x="20880" y="12077"/>
                        <a:pt x="20465" y="12275"/>
                      </a:cubicBezTo>
                      <a:cubicBezTo>
                        <a:pt x="20078" y="12458"/>
                        <a:pt x="19707" y="12440"/>
                        <a:pt x="19386" y="12304"/>
                      </a:cubicBezTo>
                      <a:cubicBezTo>
                        <a:pt x="19237" y="12239"/>
                        <a:pt x="19097" y="12150"/>
                        <a:pt x="18973" y="12037"/>
                      </a:cubicBezTo>
                      <a:cubicBezTo>
                        <a:pt x="18916" y="11982"/>
                        <a:pt x="18861" y="11923"/>
                        <a:pt x="18808" y="11861"/>
                      </a:cubicBezTo>
                      <a:cubicBezTo>
                        <a:pt x="18558" y="11631"/>
                        <a:pt x="18244" y="11490"/>
                        <a:pt x="17903" y="11487"/>
                      </a:cubicBezTo>
                      <a:cubicBezTo>
                        <a:pt x="17073" y="11479"/>
                        <a:pt x="16397" y="12396"/>
                        <a:pt x="16397" y="13375"/>
                      </a:cubicBezTo>
                      <a:lnTo>
                        <a:pt x="16397" y="14276"/>
                      </a:lnTo>
                      <a:cubicBezTo>
                        <a:pt x="16397" y="15490"/>
                        <a:pt x="15849" y="16610"/>
                        <a:pt x="14958" y="17219"/>
                      </a:cubicBezTo>
                      <a:lnTo>
                        <a:pt x="9638" y="20843"/>
                      </a:lnTo>
                      <a:cubicBezTo>
                        <a:pt x="8746" y="21449"/>
                        <a:pt x="7648" y="21449"/>
                        <a:pt x="6759" y="20843"/>
                      </a:cubicBezTo>
                      <a:lnTo>
                        <a:pt x="1439" y="17219"/>
                      </a:lnTo>
                      <a:cubicBezTo>
                        <a:pt x="548" y="16613"/>
                        <a:pt x="0" y="15490"/>
                        <a:pt x="0" y="14276"/>
                      </a:cubicBezTo>
                      <a:lnTo>
                        <a:pt x="0" y="7027"/>
                      </a:lnTo>
                      <a:cubicBezTo>
                        <a:pt x="5" y="5808"/>
                        <a:pt x="555" y="4688"/>
                        <a:pt x="1444" y="4079"/>
                      </a:cubicBezTo>
                      <a:close/>
                    </a:path>
                  </a:pathLst>
                </a:custGeom>
                <a:solidFill>
                  <a:srgbClr val="1C4679"/>
                </a:solidFill>
                <a:ln w="38100">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400" dirty="0">
                    <a:latin typeface="Graphik Arabic Regular" pitchFamily="2" charset="-78"/>
                    <a:cs typeface="Graphik Arabic Regular" pitchFamily="2" charset="-78"/>
                  </a:endParaRPr>
                </a:p>
              </p:txBody>
            </p:sp>
            <p:sp>
              <p:nvSpPr>
                <p:cNvPr id="14" name="Shape">
                  <a:extLst>
                    <a:ext uri="{FF2B5EF4-FFF2-40B4-BE49-F238E27FC236}">
                      <a16:creationId xmlns:a16="http://schemas.microsoft.com/office/drawing/2014/main" id="{62737CF4-1D48-A06C-943E-DE0D68DBDDEF}"/>
                    </a:ext>
                  </a:extLst>
                </p:cNvPr>
                <p:cNvSpPr/>
                <p:nvPr/>
              </p:nvSpPr>
              <p:spPr>
                <a:xfrm>
                  <a:off x="1901308" y="1036803"/>
                  <a:ext cx="3312384" cy="2795545"/>
                </a:xfrm>
                <a:custGeom>
                  <a:avLst/>
                  <a:gdLst/>
                  <a:ahLst/>
                  <a:cxnLst>
                    <a:cxn ang="0">
                      <a:pos x="wd2" y="hd2"/>
                    </a:cxn>
                    <a:cxn ang="5400000">
                      <a:pos x="wd2" y="hd2"/>
                    </a:cxn>
                    <a:cxn ang="10800000">
                      <a:pos x="wd2" y="hd2"/>
                    </a:cxn>
                    <a:cxn ang="16200000">
                      <a:pos x="wd2" y="hd2"/>
                    </a:cxn>
                  </a:cxnLst>
                  <a:rect l="0" t="0" r="r" b="b"/>
                  <a:pathLst>
                    <a:path w="21384" h="21297" extrusionOk="0">
                      <a:moveTo>
                        <a:pt x="1444" y="4079"/>
                      </a:moveTo>
                      <a:lnTo>
                        <a:pt x="6764" y="455"/>
                      </a:lnTo>
                      <a:cubicBezTo>
                        <a:pt x="7655" y="-151"/>
                        <a:pt x="8753" y="-151"/>
                        <a:pt x="9643" y="455"/>
                      </a:cubicBezTo>
                      <a:lnTo>
                        <a:pt x="14962" y="4079"/>
                      </a:lnTo>
                      <a:cubicBezTo>
                        <a:pt x="15854" y="4685"/>
                        <a:pt x="16402" y="5808"/>
                        <a:pt x="16402" y="7022"/>
                      </a:cubicBezTo>
                      <a:lnTo>
                        <a:pt x="16402" y="7923"/>
                      </a:lnTo>
                      <a:cubicBezTo>
                        <a:pt x="16402" y="8921"/>
                        <a:pt x="17057" y="9813"/>
                        <a:pt x="17901" y="9811"/>
                      </a:cubicBezTo>
                      <a:cubicBezTo>
                        <a:pt x="18242" y="9808"/>
                        <a:pt x="18554" y="9670"/>
                        <a:pt x="18804" y="9443"/>
                      </a:cubicBezTo>
                      <a:cubicBezTo>
                        <a:pt x="18859" y="9375"/>
                        <a:pt x="18918" y="9310"/>
                        <a:pt x="18980" y="9253"/>
                      </a:cubicBezTo>
                      <a:cubicBezTo>
                        <a:pt x="19102" y="9142"/>
                        <a:pt x="19239" y="9053"/>
                        <a:pt x="19386" y="8991"/>
                      </a:cubicBezTo>
                      <a:cubicBezTo>
                        <a:pt x="19544" y="8923"/>
                        <a:pt x="19714" y="8886"/>
                        <a:pt x="19890" y="8886"/>
                      </a:cubicBezTo>
                      <a:cubicBezTo>
                        <a:pt x="20851" y="8886"/>
                        <a:pt x="21600" y="9957"/>
                        <a:pt x="21327" y="11141"/>
                      </a:cubicBezTo>
                      <a:cubicBezTo>
                        <a:pt x="21210" y="11652"/>
                        <a:pt x="20880" y="12077"/>
                        <a:pt x="20465" y="12275"/>
                      </a:cubicBezTo>
                      <a:cubicBezTo>
                        <a:pt x="20078" y="12458"/>
                        <a:pt x="19707" y="12440"/>
                        <a:pt x="19386" y="12304"/>
                      </a:cubicBezTo>
                      <a:cubicBezTo>
                        <a:pt x="19237" y="12239"/>
                        <a:pt x="19097" y="12150"/>
                        <a:pt x="18973" y="12037"/>
                      </a:cubicBezTo>
                      <a:cubicBezTo>
                        <a:pt x="18916" y="11982"/>
                        <a:pt x="18861" y="11923"/>
                        <a:pt x="18808" y="11861"/>
                      </a:cubicBezTo>
                      <a:cubicBezTo>
                        <a:pt x="18558" y="11631"/>
                        <a:pt x="18244" y="11490"/>
                        <a:pt x="17903" y="11487"/>
                      </a:cubicBezTo>
                      <a:cubicBezTo>
                        <a:pt x="17073" y="11479"/>
                        <a:pt x="16397" y="12396"/>
                        <a:pt x="16397" y="13375"/>
                      </a:cubicBezTo>
                      <a:lnTo>
                        <a:pt x="16397" y="14276"/>
                      </a:lnTo>
                      <a:cubicBezTo>
                        <a:pt x="16397" y="15490"/>
                        <a:pt x="15849" y="16610"/>
                        <a:pt x="14958" y="17219"/>
                      </a:cubicBezTo>
                      <a:lnTo>
                        <a:pt x="9638" y="20843"/>
                      </a:lnTo>
                      <a:cubicBezTo>
                        <a:pt x="8746" y="21449"/>
                        <a:pt x="7648" y="21449"/>
                        <a:pt x="6759" y="20843"/>
                      </a:cubicBezTo>
                      <a:lnTo>
                        <a:pt x="1439" y="17219"/>
                      </a:lnTo>
                      <a:cubicBezTo>
                        <a:pt x="548" y="16613"/>
                        <a:pt x="0" y="15490"/>
                        <a:pt x="0" y="14276"/>
                      </a:cubicBezTo>
                      <a:lnTo>
                        <a:pt x="0" y="7027"/>
                      </a:lnTo>
                      <a:cubicBezTo>
                        <a:pt x="5" y="5808"/>
                        <a:pt x="555" y="4688"/>
                        <a:pt x="1444" y="4079"/>
                      </a:cubicBezTo>
                      <a:close/>
                    </a:path>
                  </a:pathLst>
                </a:custGeom>
                <a:solidFill>
                  <a:srgbClr val="3376CC"/>
                </a:solidFill>
                <a:ln w="38100">
                  <a:solidFill>
                    <a:srgbClr val="337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050" dirty="0">
                    <a:latin typeface="Graphik Arabic Regular" pitchFamily="2" charset="-78"/>
                    <a:cs typeface="Graphik Arabic Regular" pitchFamily="2" charset="-78"/>
                  </a:endParaRPr>
                </a:p>
              </p:txBody>
            </p:sp>
          </p:grpSp>
          <p:sp>
            <p:nvSpPr>
              <p:cNvPr id="9" name="Shape 306">
                <a:extLst>
                  <a:ext uri="{FF2B5EF4-FFF2-40B4-BE49-F238E27FC236}">
                    <a16:creationId xmlns:a16="http://schemas.microsoft.com/office/drawing/2014/main" id="{8F2F2B73-E2F6-0B82-6C04-84335868DA15}"/>
                  </a:ext>
                </a:extLst>
              </p:cNvPr>
              <p:cNvSpPr txBox="1"/>
              <p:nvPr/>
            </p:nvSpPr>
            <p:spPr>
              <a:xfrm>
                <a:off x="5415916" y="2676666"/>
                <a:ext cx="1756441" cy="1161738"/>
              </a:xfrm>
              <a:prstGeom prst="rect">
                <a:avLst/>
              </a:prstGeom>
              <a:noFill/>
              <a:ln>
                <a:noFill/>
              </a:ln>
            </p:spPr>
            <p:txBody>
              <a:bodyPr spcFirstLastPara="1" wrap="square" lIns="91425" tIns="45700" rIns="91425" bIns="45700" anchor="t" anchorCtr="0">
                <a:noAutofit/>
              </a:bodyPr>
              <a:lstStyle>
                <a:defPPr>
                  <a:defRPr lang="en-US"/>
                </a:defPPr>
                <a:lvl1pPr algn="ctr" rtl="1">
                  <a:defRPr sz="3200" b="1">
                    <a:solidFill>
                      <a:srgbClr val="3F3F3F"/>
                    </a:solidFill>
                    <a:latin typeface="Arial"/>
                    <a:ea typeface="Arial"/>
                  </a:defRPr>
                </a:lvl1pPr>
              </a:lstStyle>
              <a:p>
                <a:r>
                  <a:rPr lang="ar-BH" dirty="0">
                    <a:solidFill>
                      <a:schemeClr val="bg1"/>
                    </a:solidFill>
                    <a:latin typeface="Graphik Arabic Regular" pitchFamily="2" charset="-78"/>
                    <a:cs typeface="Graphik Arabic Regular" pitchFamily="2" charset="-78"/>
                    <a:sym typeface="Arial"/>
                  </a:rPr>
                  <a:t>أثناء زيارة المراجعة</a:t>
                </a:r>
                <a:endParaRPr dirty="0">
                  <a:solidFill>
                    <a:schemeClr val="bg1"/>
                  </a:solidFill>
                  <a:latin typeface="Graphik Arabic Regular" pitchFamily="2" charset="-78"/>
                  <a:cs typeface="Graphik Arabic Regular" pitchFamily="2" charset="-78"/>
                </a:endParaRPr>
              </a:p>
            </p:txBody>
          </p:sp>
          <p:sp>
            <p:nvSpPr>
              <p:cNvPr id="10" name="Rectangle 9">
                <a:extLst>
                  <a:ext uri="{FF2B5EF4-FFF2-40B4-BE49-F238E27FC236}">
                    <a16:creationId xmlns:a16="http://schemas.microsoft.com/office/drawing/2014/main" id="{1D9223BE-AD40-BE3F-88D4-C7C5A3C5E56F}"/>
                  </a:ext>
                </a:extLst>
              </p:cNvPr>
              <p:cNvSpPr/>
              <p:nvPr/>
            </p:nvSpPr>
            <p:spPr>
              <a:xfrm>
                <a:off x="7644145" y="4948985"/>
                <a:ext cx="1989264" cy="552428"/>
              </a:xfrm>
              <a:prstGeom prst="rect">
                <a:avLst/>
              </a:prstGeom>
            </p:spPr>
            <p:txBody>
              <a:bodyPr wrap="none">
                <a:spAutoFit/>
              </a:bodyPr>
              <a:lstStyle/>
              <a:p>
                <a:pPr algn="ctr"/>
                <a:r>
                  <a:rPr lang="ar-BH" sz="3200" b="1" dirty="0">
                    <a:solidFill>
                      <a:srgbClr val="4A4A4A"/>
                    </a:solidFill>
                    <a:latin typeface="Graphik Arabic Regular" pitchFamily="2" charset="-78"/>
                    <a:cs typeface="Graphik Arabic Regular" pitchFamily="2" charset="-78"/>
                  </a:rPr>
                  <a:t>المرحلة الأولى</a:t>
                </a:r>
                <a:endParaRPr lang="en-US" sz="3200" b="1" dirty="0">
                  <a:solidFill>
                    <a:srgbClr val="4A4A4A"/>
                  </a:solidFill>
                  <a:latin typeface="Graphik Arabic Regular" pitchFamily="2" charset="-78"/>
                  <a:cs typeface="Graphik Arabic Regular" pitchFamily="2" charset="-78"/>
                </a:endParaRPr>
              </a:p>
            </p:txBody>
          </p:sp>
          <p:sp>
            <p:nvSpPr>
              <p:cNvPr id="11" name="Shape 306">
                <a:extLst>
                  <a:ext uri="{FF2B5EF4-FFF2-40B4-BE49-F238E27FC236}">
                    <a16:creationId xmlns:a16="http://schemas.microsoft.com/office/drawing/2014/main" id="{2AEC2EAE-A615-C519-47A0-13F90B30B517}"/>
                  </a:ext>
                </a:extLst>
              </p:cNvPr>
              <p:cNvSpPr txBox="1"/>
              <p:nvPr/>
            </p:nvSpPr>
            <p:spPr>
              <a:xfrm>
                <a:off x="2694947" y="2570339"/>
                <a:ext cx="1502073" cy="1262322"/>
              </a:xfrm>
              <a:prstGeom prst="rect">
                <a:avLst/>
              </a:prstGeom>
              <a:noFill/>
              <a:ln>
                <a:noFill/>
              </a:ln>
            </p:spPr>
            <p:txBody>
              <a:bodyPr spcFirstLastPara="1" wrap="square" lIns="91425" tIns="45700" rIns="91425" bIns="45700" anchor="t" anchorCtr="0">
                <a:noAutofit/>
              </a:bodyPr>
              <a:lstStyle>
                <a:defPPr>
                  <a:defRPr lang="en-US"/>
                </a:defPPr>
                <a:lvl1pPr algn="ctr" rtl="1">
                  <a:defRPr sz="3200" b="1">
                    <a:solidFill>
                      <a:srgbClr val="3F3F3F"/>
                    </a:solidFill>
                    <a:latin typeface="Arial"/>
                    <a:ea typeface="Arial"/>
                  </a:defRPr>
                </a:lvl1pPr>
              </a:lstStyle>
              <a:p>
                <a:r>
                  <a:rPr lang="ar-BH" dirty="0">
                    <a:solidFill>
                      <a:schemeClr val="bg1"/>
                    </a:solidFill>
                    <a:latin typeface="Graphik Arabic Regular" pitchFamily="2" charset="-78"/>
                    <a:cs typeface="Graphik Arabic Regular" pitchFamily="2" charset="-78"/>
                    <a:sym typeface="Arial"/>
                  </a:rPr>
                  <a:t>بعد المراجعة</a:t>
                </a:r>
                <a:endParaRPr dirty="0">
                  <a:solidFill>
                    <a:schemeClr val="bg1"/>
                  </a:solidFill>
                  <a:latin typeface="Graphik Arabic Regular" pitchFamily="2" charset="-78"/>
                  <a:cs typeface="Graphik Arabic Regular" pitchFamily="2" charset="-78"/>
                </a:endParaRPr>
              </a:p>
            </p:txBody>
          </p:sp>
        </p:grpSp>
      </p:grpSp>
      <p:sp>
        <p:nvSpPr>
          <p:cNvPr id="18" name="Shape 306">
            <a:extLst>
              <a:ext uri="{FF2B5EF4-FFF2-40B4-BE49-F238E27FC236}">
                <a16:creationId xmlns:a16="http://schemas.microsoft.com/office/drawing/2014/main" id="{2380C33D-39FB-FDDF-7DC4-07FEA1E3C18C}"/>
              </a:ext>
            </a:extLst>
          </p:cNvPr>
          <p:cNvSpPr txBox="1"/>
          <p:nvPr/>
        </p:nvSpPr>
        <p:spPr>
          <a:xfrm>
            <a:off x="7438610" y="2134270"/>
            <a:ext cx="2495718" cy="1171756"/>
          </a:xfrm>
          <a:prstGeom prst="rect">
            <a:avLst/>
          </a:prstGeom>
          <a:noFill/>
          <a:ln>
            <a:noFill/>
          </a:ln>
        </p:spPr>
        <p:txBody>
          <a:bodyPr spcFirstLastPara="1" wrap="square" lIns="91425" tIns="45700" rIns="91425" bIns="45700" anchor="t" anchorCtr="0">
            <a:noAutofit/>
          </a:bodyPr>
          <a:lstStyle/>
          <a:p>
            <a:pPr algn="ctr" rtl="1"/>
            <a:r>
              <a:rPr lang="ar-BH" sz="3200" b="1" dirty="0">
                <a:solidFill>
                  <a:schemeClr val="bg1"/>
                </a:solidFill>
                <a:latin typeface="Graphik Arabic Regular" pitchFamily="2" charset="-78"/>
                <a:ea typeface="Arial"/>
                <a:cs typeface="Graphik Arabic Regular" pitchFamily="2" charset="-78"/>
                <a:sym typeface="Arial"/>
              </a:rPr>
              <a:t>ما قبل </a:t>
            </a:r>
          </a:p>
          <a:p>
            <a:pPr algn="ctr" rtl="1"/>
            <a:r>
              <a:rPr lang="ar-BH" sz="3200" b="1" dirty="0">
                <a:solidFill>
                  <a:schemeClr val="bg1"/>
                </a:solidFill>
                <a:latin typeface="Graphik Arabic Regular" pitchFamily="2" charset="-78"/>
                <a:ea typeface="Arial"/>
                <a:cs typeface="Graphik Arabic Regular" pitchFamily="2" charset="-78"/>
                <a:sym typeface="Arial"/>
              </a:rPr>
              <a:t>المراجعة</a:t>
            </a:r>
            <a:endParaRPr lang="ar-BH" sz="3600" b="1" dirty="0">
              <a:solidFill>
                <a:schemeClr val="bg1"/>
              </a:solidFill>
              <a:latin typeface="Graphik Arabic Regular" pitchFamily="2" charset="-78"/>
              <a:cs typeface="Graphik Arabic Regular" pitchFamily="2" charset="-78"/>
            </a:endParaRPr>
          </a:p>
        </p:txBody>
      </p:sp>
      <p:pic>
        <p:nvPicPr>
          <p:cNvPr id="3" name="Graphic 2" descr="Classroom outline">
            <a:extLst>
              <a:ext uri="{FF2B5EF4-FFF2-40B4-BE49-F238E27FC236}">
                <a16:creationId xmlns:a16="http://schemas.microsoft.com/office/drawing/2014/main" id="{49CD2AF4-6BAF-6A2A-045F-DDC2CDDF22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440988" y="5465604"/>
            <a:ext cx="914400" cy="914400"/>
          </a:xfrm>
          <a:prstGeom prst="rect">
            <a:avLst/>
          </a:prstGeom>
        </p:spPr>
      </p:pic>
      <p:pic>
        <p:nvPicPr>
          <p:cNvPr id="19" name="Graphic 18" descr="Document outline">
            <a:extLst>
              <a:ext uri="{FF2B5EF4-FFF2-40B4-BE49-F238E27FC236}">
                <a16:creationId xmlns:a16="http://schemas.microsoft.com/office/drawing/2014/main" id="{384B4B01-DC02-42EE-4E0F-A00FEB36FC9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209443" y="5465604"/>
            <a:ext cx="914400" cy="914400"/>
          </a:xfrm>
          <a:prstGeom prst="rect">
            <a:avLst/>
          </a:prstGeom>
        </p:spPr>
      </p:pic>
      <p:pic>
        <p:nvPicPr>
          <p:cNvPr id="20" name="Graphic 19" descr="Statistics with solid fill">
            <a:extLst>
              <a:ext uri="{FF2B5EF4-FFF2-40B4-BE49-F238E27FC236}">
                <a16:creationId xmlns:a16="http://schemas.microsoft.com/office/drawing/2014/main" id="{B9FE59AF-4463-F9FA-F704-AE71284FEFD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672533" y="5465604"/>
            <a:ext cx="914400" cy="914400"/>
          </a:xfrm>
          <a:prstGeom prst="rect">
            <a:avLst/>
          </a:prstGeom>
        </p:spPr>
      </p:pic>
    </p:spTree>
    <p:extLst>
      <p:ext uri="{BB962C8B-B14F-4D97-AF65-F5344CB8AC3E}">
        <p14:creationId xmlns:p14="http://schemas.microsoft.com/office/powerpoint/2010/main" val="1541635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01C02FC8-8F1B-CF9C-A8E2-481C2AF32E24}"/>
              </a:ext>
            </a:extLst>
          </p:cNvPr>
          <p:cNvGrpSpPr/>
          <p:nvPr/>
        </p:nvGrpSpPr>
        <p:grpSpPr>
          <a:xfrm>
            <a:off x="2635836" y="933331"/>
            <a:ext cx="7126514" cy="5627632"/>
            <a:chOff x="4831297" y="3807498"/>
            <a:chExt cx="2870160" cy="1788328"/>
          </a:xfrm>
        </p:grpSpPr>
        <p:sp>
          <p:nvSpPr>
            <p:cNvPr id="5" name="Rectangle: Rounded Corners 4">
              <a:extLst>
                <a:ext uri="{FF2B5EF4-FFF2-40B4-BE49-F238E27FC236}">
                  <a16:creationId xmlns:a16="http://schemas.microsoft.com/office/drawing/2014/main" id="{51E95BB2-7FE4-B2E6-6234-4F541BD2459F}"/>
                </a:ext>
              </a:extLst>
            </p:cNvPr>
            <p:cNvSpPr/>
            <p:nvPr/>
          </p:nvSpPr>
          <p:spPr>
            <a:xfrm>
              <a:off x="4834656" y="3807498"/>
              <a:ext cx="2866801" cy="378349"/>
            </a:xfrm>
            <a:prstGeom prst="roundRect">
              <a:avLst>
                <a:gd name="adj" fmla="val 0"/>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rtl="1">
                <a:defRPr/>
              </a:pPr>
              <a:r>
                <a:rPr lang="ar-BH" sz="2000" b="1" dirty="0">
                  <a:solidFill>
                    <a:prstClr val="white"/>
                  </a:solidFill>
                  <a:latin typeface="Graphik Arabic Regular" pitchFamily="2" charset="-78"/>
                  <a:cs typeface="Graphik Arabic Regular" pitchFamily="2" charset="-78"/>
                </a:rPr>
                <a:t>المرحلة الثانية</a:t>
              </a:r>
            </a:p>
            <a:p>
              <a:pPr algn="ctr" defTabSz="685800" rtl="1">
                <a:defRPr/>
              </a:pPr>
              <a:r>
                <a:rPr lang="ar-BH" sz="2000" b="1" dirty="0">
                  <a:solidFill>
                    <a:prstClr val="white"/>
                  </a:solidFill>
                  <a:latin typeface="Graphik Arabic Regular" pitchFamily="2" charset="-78"/>
                  <a:cs typeface="Graphik Arabic Regular" pitchFamily="2" charset="-78"/>
                </a:rPr>
                <a:t>زيارة المراجعة</a:t>
              </a:r>
            </a:p>
            <a:p>
              <a:pPr algn="ctr" defTabSz="685800" rtl="1">
                <a:defRPr/>
              </a:pPr>
              <a:r>
                <a:rPr lang="ar-BH" sz="2000" b="1" dirty="0">
                  <a:solidFill>
                    <a:prstClr val="white"/>
                  </a:solidFill>
                  <a:latin typeface="Graphik Arabic Regular" pitchFamily="2" charset="-78"/>
                  <a:cs typeface="Graphik Arabic Regular" pitchFamily="2" charset="-78"/>
                </a:rPr>
                <a:t>3-5 أيام حسب حجم المدرسة</a:t>
              </a:r>
              <a:endParaRPr lang="en-US" sz="2000" b="1" dirty="0">
                <a:solidFill>
                  <a:prstClr val="white"/>
                </a:solidFill>
                <a:latin typeface="Graphik Arabic Regular" pitchFamily="2" charset="-78"/>
                <a:cs typeface="Graphik Arabic Regular" pitchFamily="2" charset="-78"/>
              </a:endParaRPr>
            </a:p>
          </p:txBody>
        </p:sp>
        <p:sp>
          <p:nvSpPr>
            <p:cNvPr id="6" name="Rectangle: Rounded Corners 5">
              <a:extLst>
                <a:ext uri="{FF2B5EF4-FFF2-40B4-BE49-F238E27FC236}">
                  <a16:creationId xmlns:a16="http://schemas.microsoft.com/office/drawing/2014/main" id="{76DCA51E-CCF6-1D49-047D-689F832AA525}"/>
                </a:ext>
              </a:extLst>
            </p:cNvPr>
            <p:cNvSpPr/>
            <p:nvPr/>
          </p:nvSpPr>
          <p:spPr>
            <a:xfrm>
              <a:off x="4831297" y="4248708"/>
              <a:ext cx="2866801" cy="1085064"/>
            </a:xfrm>
            <a:prstGeom prst="roundRect">
              <a:avLst>
                <a:gd name="adj" fmla="val 0"/>
              </a:avLst>
            </a:prstGeom>
            <a:solidFill>
              <a:schemeClr val="bg1"/>
            </a:solidFill>
            <a:ln>
              <a:solidFill>
                <a:srgbClr val="3376CC"/>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214313" indent="-214313" algn="r" defTabSz="685800" rtl="1">
                <a:spcAft>
                  <a:spcPts val="100"/>
                </a:spcAft>
                <a:buFont typeface="Arial" panose="020B0604020202020204" pitchFamily="34" charset="0"/>
                <a:buChar char="•"/>
                <a:defRPr/>
              </a:pPr>
              <a:r>
                <a:rPr lang="ar-BH" dirty="0">
                  <a:solidFill>
                    <a:srgbClr val="4A4A4A"/>
                  </a:solidFill>
                  <a:latin typeface="Graphik Arabic Regular" pitchFamily="2" charset="-78"/>
                  <a:cs typeface="Graphik Arabic Regular" pitchFamily="2" charset="-78"/>
                </a:rPr>
                <a:t>ملاحظة الدروس</a:t>
              </a:r>
            </a:p>
            <a:p>
              <a:pPr marL="214313" indent="-214313" algn="r" defTabSz="685800" rtl="1">
                <a:spcAft>
                  <a:spcPts val="100"/>
                </a:spcAft>
                <a:buFont typeface="Arial" panose="020B0604020202020204" pitchFamily="34" charset="0"/>
                <a:buChar char="•"/>
                <a:defRPr/>
              </a:pPr>
              <a:r>
                <a:rPr lang="ar-BH" dirty="0">
                  <a:solidFill>
                    <a:srgbClr val="4A4A4A"/>
                  </a:solidFill>
                  <a:latin typeface="Graphik Arabic Regular" pitchFamily="2" charset="-78"/>
                  <a:cs typeface="Graphik Arabic Regular" pitchFamily="2" charset="-78"/>
                </a:rPr>
                <a:t>عقد المقابلات/الاجتماع مع الموظفين وأولياء الأمور والطلبة</a:t>
              </a:r>
            </a:p>
            <a:p>
              <a:pPr marL="214313" indent="-214313" algn="r" defTabSz="685800" rtl="1">
                <a:spcAft>
                  <a:spcPts val="100"/>
                </a:spcAft>
                <a:buFont typeface="Arial" panose="020B0604020202020204" pitchFamily="34" charset="0"/>
                <a:buChar char="•"/>
                <a:defRPr/>
              </a:pPr>
              <a:r>
                <a:rPr lang="ar-BH" dirty="0">
                  <a:solidFill>
                    <a:srgbClr val="4A4A4A"/>
                  </a:solidFill>
                  <a:latin typeface="Graphik Arabic Regular" pitchFamily="2" charset="-78"/>
                  <a:cs typeface="Graphik Arabic Regular" pitchFamily="2" charset="-78"/>
                </a:rPr>
                <a:t>الاطلاع على نماذج من الاختبارات والامتحانات</a:t>
              </a:r>
            </a:p>
            <a:p>
              <a:pPr marL="214313" indent="-214313" algn="r" defTabSz="685800" rtl="1">
                <a:spcAft>
                  <a:spcPts val="100"/>
                </a:spcAft>
                <a:buFont typeface="Arial" panose="020B0604020202020204" pitchFamily="34" charset="0"/>
                <a:buChar char="•"/>
                <a:defRPr/>
              </a:pPr>
              <a:r>
                <a:rPr lang="ar-BH" dirty="0">
                  <a:solidFill>
                    <a:srgbClr val="4A4A4A"/>
                  </a:solidFill>
                  <a:latin typeface="Graphik Arabic Regular" pitchFamily="2" charset="-78"/>
                  <a:cs typeface="Graphik Arabic Regular" pitchFamily="2" charset="-78"/>
                </a:rPr>
                <a:t>ملاحظة سلوك الطلبة</a:t>
              </a:r>
            </a:p>
            <a:p>
              <a:pPr marL="214313" indent="-214313" algn="r" defTabSz="685800" rtl="1">
                <a:spcAft>
                  <a:spcPts val="100"/>
                </a:spcAft>
                <a:buFont typeface="Arial" panose="020B0604020202020204" pitchFamily="34" charset="0"/>
                <a:buChar char="•"/>
                <a:defRPr/>
              </a:pPr>
              <a:r>
                <a:rPr lang="ar-BH" dirty="0">
                  <a:solidFill>
                    <a:srgbClr val="4A4A4A"/>
                  </a:solidFill>
                  <a:latin typeface="Graphik Arabic Regular" pitchFamily="2" charset="-78"/>
                  <a:cs typeface="Graphik Arabic Regular" pitchFamily="2" charset="-78"/>
                </a:rPr>
                <a:t>تحليل البيانات والمستندات الخاصة بالمدرسة</a:t>
              </a:r>
            </a:p>
            <a:p>
              <a:pPr marL="214313" indent="-214313" algn="r" defTabSz="685800" rtl="1">
                <a:spcAft>
                  <a:spcPts val="100"/>
                </a:spcAft>
                <a:buFont typeface="Arial" panose="020B0604020202020204" pitchFamily="34" charset="0"/>
                <a:buChar char="•"/>
                <a:defRPr/>
              </a:pPr>
              <a:r>
                <a:rPr lang="ar-BH" dirty="0">
                  <a:solidFill>
                    <a:srgbClr val="4A4A4A"/>
                  </a:solidFill>
                  <a:latin typeface="Graphik Arabic Regular" pitchFamily="2" charset="-78"/>
                  <a:cs typeface="Graphik Arabic Regular" pitchFamily="2" charset="-78"/>
                </a:rPr>
                <a:t>تدقيق أعمال الطلبة بأنواعها الكتابية والإلكترونية</a:t>
              </a:r>
            </a:p>
            <a:p>
              <a:pPr marL="214313" indent="-214313" algn="r" defTabSz="685800" rtl="1">
                <a:spcAft>
                  <a:spcPts val="100"/>
                </a:spcAft>
                <a:buFont typeface="Arial" panose="020B0604020202020204" pitchFamily="34" charset="0"/>
                <a:buChar char="•"/>
                <a:defRPr/>
              </a:pPr>
              <a:r>
                <a:rPr lang="ar-BH" dirty="0">
                  <a:solidFill>
                    <a:srgbClr val="4A4A4A"/>
                  </a:solidFill>
                  <a:latin typeface="Graphik Arabic Regular" pitchFamily="2" charset="-78"/>
                  <a:cs typeface="Graphik Arabic Regular" pitchFamily="2" charset="-78"/>
                </a:rPr>
                <a:t>تفقد إجراءات ضمان أمن الطلبة وسلامتهم وفقا لبروتوكول حماية الطفل</a:t>
              </a:r>
            </a:p>
            <a:p>
              <a:pPr marL="214313" indent="-214313" algn="r" defTabSz="685800" rtl="1">
                <a:spcAft>
                  <a:spcPts val="100"/>
                </a:spcAft>
                <a:buFont typeface="Arial" panose="020B0604020202020204" pitchFamily="34" charset="0"/>
                <a:buChar char="•"/>
                <a:defRPr/>
              </a:pPr>
              <a:r>
                <a:rPr lang="ar-BH" dirty="0">
                  <a:solidFill>
                    <a:srgbClr val="4A4A4A"/>
                  </a:solidFill>
                  <a:latin typeface="Graphik Arabic Regular" pitchFamily="2" charset="-78"/>
                  <a:cs typeface="Graphik Arabic Regular" pitchFamily="2" charset="-78"/>
                </a:rPr>
                <a:t>تفقد توظيف المرافق والموارد المدرسية</a:t>
              </a:r>
            </a:p>
            <a:p>
              <a:pPr marL="214313" indent="-214313" algn="r" defTabSz="685800" rtl="1">
                <a:spcAft>
                  <a:spcPts val="100"/>
                </a:spcAft>
                <a:buFont typeface="Arial" panose="020B0604020202020204" pitchFamily="34" charset="0"/>
                <a:buChar char="•"/>
                <a:defRPr/>
              </a:pPr>
              <a:r>
                <a:rPr lang="ar-BH" dirty="0">
                  <a:solidFill>
                    <a:srgbClr val="4A4A4A"/>
                  </a:solidFill>
                  <a:latin typeface="Graphik Arabic Regular" pitchFamily="2" charset="-78"/>
                  <a:cs typeface="Graphik Arabic Regular" pitchFamily="2" charset="-78"/>
                </a:rPr>
                <a:t>تقديم التغذية الراجعة</a:t>
              </a:r>
              <a:r>
                <a:rPr lang="en-US" dirty="0">
                  <a:solidFill>
                    <a:srgbClr val="4A4A4A"/>
                  </a:solidFill>
                  <a:latin typeface="Graphik Arabic Regular" pitchFamily="2" charset="-78"/>
                  <a:cs typeface="Graphik Arabic Regular" pitchFamily="2" charset="-78"/>
                </a:rPr>
                <a:t> </a:t>
              </a:r>
              <a:r>
                <a:rPr lang="ar-BH" dirty="0">
                  <a:solidFill>
                    <a:srgbClr val="4A4A4A"/>
                  </a:solidFill>
                  <a:latin typeface="Graphik Arabic Regular" pitchFamily="2" charset="-78"/>
                  <a:cs typeface="Graphik Arabic Regular" pitchFamily="2" charset="-78"/>
                </a:rPr>
                <a:t>اليومية</a:t>
              </a:r>
            </a:p>
            <a:p>
              <a:pPr marL="214313" indent="-214313" algn="r" defTabSz="685800" rtl="1">
                <a:spcAft>
                  <a:spcPts val="100"/>
                </a:spcAft>
                <a:buFont typeface="Arial" panose="020B0604020202020204" pitchFamily="34" charset="0"/>
                <a:buChar char="•"/>
                <a:defRPr/>
              </a:pPr>
              <a:r>
                <a:rPr lang="ar-BH" dirty="0">
                  <a:solidFill>
                    <a:srgbClr val="4A4A4A"/>
                  </a:solidFill>
                  <a:latin typeface="Graphik Arabic Regular" pitchFamily="2" charset="-78"/>
                  <a:cs typeface="Graphik Arabic Regular" pitchFamily="2" charset="-78"/>
                </a:rPr>
                <a:t>عقد اجتماعات الفريق</a:t>
              </a:r>
            </a:p>
            <a:p>
              <a:pPr marL="214313" indent="-214313" algn="r" defTabSz="685800" rtl="1">
                <a:spcAft>
                  <a:spcPts val="100"/>
                </a:spcAft>
                <a:buFont typeface="Arial" panose="020B0604020202020204" pitchFamily="34" charset="0"/>
                <a:buChar char="•"/>
                <a:defRPr/>
              </a:pPr>
              <a:r>
                <a:rPr lang="ar-BH" dirty="0">
                  <a:solidFill>
                    <a:srgbClr val="4A4A4A"/>
                  </a:solidFill>
                  <a:latin typeface="Graphik Arabic Regular" pitchFamily="2" charset="-78"/>
                  <a:cs typeface="Graphik Arabic Regular" pitchFamily="2" charset="-78"/>
                </a:rPr>
                <a:t>تقديم التغذية الراجعة النهائية</a:t>
              </a:r>
              <a:endParaRPr lang="en-US" dirty="0">
                <a:solidFill>
                  <a:srgbClr val="4A4A4A"/>
                </a:solidFill>
                <a:latin typeface="Graphik Arabic Regular" pitchFamily="2" charset="-78"/>
                <a:cs typeface="Graphik Arabic Regular" pitchFamily="2" charset="-78"/>
              </a:endParaRPr>
            </a:p>
          </p:txBody>
        </p:sp>
        <p:sp>
          <p:nvSpPr>
            <p:cNvPr id="7" name="Rectangle: Rounded Corners 6">
              <a:extLst>
                <a:ext uri="{FF2B5EF4-FFF2-40B4-BE49-F238E27FC236}">
                  <a16:creationId xmlns:a16="http://schemas.microsoft.com/office/drawing/2014/main" id="{9AF1D3AD-15B7-E5EF-653D-C0F879F9C967}"/>
                </a:ext>
              </a:extLst>
            </p:cNvPr>
            <p:cNvSpPr/>
            <p:nvPr/>
          </p:nvSpPr>
          <p:spPr>
            <a:xfrm>
              <a:off x="4831297" y="5406905"/>
              <a:ext cx="2866801" cy="188921"/>
            </a:xfrm>
            <a:prstGeom prst="roundRect">
              <a:avLst>
                <a:gd name="adj" fmla="val 0"/>
              </a:avLst>
            </a:prstGeom>
            <a:solidFill>
              <a:schemeClr val="bg1"/>
            </a:solidFill>
            <a:ln>
              <a:solidFill>
                <a:srgbClr val="3376CC"/>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r" defTabSz="685800" rtl="1">
                <a:defRPr/>
              </a:pPr>
              <a:r>
                <a:rPr lang="ar-BH" sz="2000" b="1" dirty="0">
                  <a:solidFill>
                    <a:srgbClr val="4A4A4A"/>
                  </a:solidFill>
                  <a:latin typeface="Graphik Arabic Regular" pitchFamily="2" charset="-78"/>
                  <a:cs typeface="Graphik Arabic Regular" pitchFamily="2" charset="-78"/>
                </a:rPr>
                <a:t>زيارة ضامن الجودة إلى المدرسة لضمان جودة عملية المراجعة</a:t>
              </a:r>
              <a:endParaRPr lang="en-US" sz="2000" b="1" dirty="0">
                <a:solidFill>
                  <a:srgbClr val="4A4A4A"/>
                </a:solidFill>
                <a:latin typeface="Graphik Arabic Regular" pitchFamily="2" charset="-78"/>
                <a:cs typeface="Graphik Arabic Regular" pitchFamily="2" charset="-78"/>
              </a:endParaRPr>
            </a:p>
          </p:txBody>
        </p:sp>
      </p:grpSp>
      <p:grpSp>
        <p:nvGrpSpPr>
          <p:cNvPr id="8" name="Group 7">
            <a:extLst>
              <a:ext uri="{FF2B5EF4-FFF2-40B4-BE49-F238E27FC236}">
                <a16:creationId xmlns:a16="http://schemas.microsoft.com/office/drawing/2014/main" id="{BC499FE5-2CFC-8F6F-CC2E-A8F93412913F}"/>
              </a:ext>
            </a:extLst>
          </p:cNvPr>
          <p:cNvGrpSpPr/>
          <p:nvPr/>
        </p:nvGrpSpPr>
        <p:grpSpPr>
          <a:xfrm>
            <a:off x="10190922" y="933331"/>
            <a:ext cx="1790792" cy="3186208"/>
            <a:chOff x="12543213" y="643713"/>
            <a:chExt cx="1198942" cy="2223071"/>
          </a:xfrm>
        </p:grpSpPr>
        <p:sp>
          <p:nvSpPr>
            <p:cNvPr id="9" name="Rectangle: Rounded Corners 8">
              <a:extLst>
                <a:ext uri="{FF2B5EF4-FFF2-40B4-BE49-F238E27FC236}">
                  <a16:creationId xmlns:a16="http://schemas.microsoft.com/office/drawing/2014/main" id="{0BADBC97-D910-66DA-10CF-58A2375C76D2}"/>
                </a:ext>
              </a:extLst>
            </p:cNvPr>
            <p:cNvSpPr/>
            <p:nvPr/>
          </p:nvSpPr>
          <p:spPr>
            <a:xfrm>
              <a:off x="12543215" y="643713"/>
              <a:ext cx="1198940" cy="830191"/>
            </a:xfrm>
            <a:prstGeom prst="roundRect">
              <a:avLst>
                <a:gd name="adj" fmla="val 0"/>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rtl="1">
                <a:defRPr/>
              </a:pPr>
              <a:r>
                <a:rPr lang="ar-BH" sz="2000" b="1" dirty="0">
                  <a:solidFill>
                    <a:prstClr val="white"/>
                  </a:solidFill>
                  <a:latin typeface="Graphik Arabic Regular" pitchFamily="2" charset="-78"/>
                  <a:cs typeface="Graphik Arabic Regular" pitchFamily="2" charset="-78"/>
                </a:rPr>
                <a:t>المرحلة الأولى</a:t>
              </a:r>
            </a:p>
            <a:p>
              <a:pPr algn="ctr" defTabSz="685800" rtl="1">
                <a:defRPr/>
              </a:pPr>
              <a:r>
                <a:rPr lang="ar-BH" sz="2000" b="1" dirty="0">
                  <a:solidFill>
                    <a:prstClr val="white"/>
                  </a:solidFill>
                  <a:latin typeface="Graphik Arabic Regular" pitchFamily="2" charset="-78"/>
                  <a:cs typeface="Graphik Arabic Regular" pitchFamily="2" charset="-78"/>
                </a:rPr>
                <a:t>ما قبل المراجعة</a:t>
              </a:r>
              <a:endParaRPr lang="en-US" sz="2000" b="1" dirty="0">
                <a:solidFill>
                  <a:prstClr val="white"/>
                </a:solidFill>
                <a:latin typeface="Graphik Arabic Regular" pitchFamily="2" charset="-78"/>
                <a:cs typeface="Graphik Arabic Regular" pitchFamily="2" charset="-78"/>
              </a:endParaRPr>
            </a:p>
          </p:txBody>
        </p:sp>
        <p:sp>
          <p:nvSpPr>
            <p:cNvPr id="10" name="Rectangle: Rounded Corners 9">
              <a:extLst>
                <a:ext uri="{FF2B5EF4-FFF2-40B4-BE49-F238E27FC236}">
                  <a16:creationId xmlns:a16="http://schemas.microsoft.com/office/drawing/2014/main" id="{71E827FE-F96D-D0A4-C2D0-4542CB76E388}"/>
                </a:ext>
              </a:extLst>
            </p:cNvPr>
            <p:cNvSpPr/>
            <p:nvPr/>
          </p:nvSpPr>
          <p:spPr>
            <a:xfrm>
              <a:off x="12543214" y="2274870"/>
              <a:ext cx="1189225" cy="591914"/>
            </a:xfrm>
            <a:prstGeom prst="roundRect">
              <a:avLst>
                <a:gd name="adj" fmla="val 0"/>
              </a:avLst>
            </a:prstGeom>
            <a:solidFill>
              <a:schemeClr val="bg1"/>
            </a:solidFill>
            <a:ln>
              <a:solidFill>
                <a:srgbClr val="3376CC"/>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rtl="1">
                <a:defRPr/>
              </a:pPr>
              <a:r>
                <a:rPr lang="ar-BH" sz="1300" b="1" dirty="0">
                  <a:solidFill>
                    <a:srgbClr val="4A4A4A"/>
                  </a:solidFill>
                  <a:latin typeface="Graphik Arabic Regular" pitchFamily="2" charset="-78"/>
                  <a:cs typeface="Graphik Arabic Regular" pitchFamily="2" charset="-78"/>
                </a:rPr>
                <a:t>إشعار المدرسة بموعد المراجعة</a:t>
              </a:r>
            </a:p>
          </p:txBody>
        </p:sp>
        <p:sp>
          <p:nvSpPr>
            <p:cNvPr id="11" name="Rectangle: Rounded Corners 10">
              <a:extLst>
                <a:ext uri="{FF2B5EF4-FFF2-40B4-BE49-F238E27FC236}">
                  <a16:creationId xmlns:a16="http://schemas.microsoft.com/office/drawing/2014/main" id="{370CEA2D-A3C8-A2EB-3681-A54D800E9759}"/>
                </a:ext>
              </a:extLst>
            </p:cNvPr>
            <p:cNvSpPr/>
            <p:nvPr/>
          </p:nvSpPr>
          <p:spPr>
            <a:xfrm>
              <a:off x="12543213" y="1612445"/>
              <a:ext cx="1198939" cy="591914"/>
            </a:xfrm>
            <a:prstGeom prst="roundRect">
              <a:avLst>
                <a:gd name="adj" fmla="val 0"/>
              </a:avLst>
            </a:prstGeom>
            <a:solidFill>
              <a:srgbClr val="3376CC"/>
            </a:solidFill>
            <a:ln>
              <a:solidFill>
                <a:srgbClr val="3376CC"/>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685800">
                <a:defRPr/>
              </a:pPr>
              <a:r>
                <a:rPr lang="ar-BH" sz="2000" b="1" dirty="0">
                  <a:solidFill>
                    <a:prstClr val="white"/>
                  </a:solidFill>
                  <a:latin typeface="Graphik Arabic Regular" pitchFamily="2" charset="-78"/>
                  <a:cs typeface="Graphik Arabic Regular" pitchFamily="2" charset="-78"/>
                </a:rPr>
                <a:t>أسبوعان قبل المراجعة</a:t>
              </a:r>
              <a:endParaRPr lang="en-US" sz="2000" b="1" dirty="0">
                <a:solidFill>
                  <a:prstClr val="white"/>
                </a:solidFill>
                <a:latin typeface="Graphik Arabic Regular" pitchFamily="2" charset="-78"/>
                <a:cs typeface="Graphik Arabic Regular" pitchFamily="2" charset="-78"/>
              </a:endParaRPr>
            </a:p>
          </p:txBody>
        </p:sp>
      </p:grpSp>
      <p:grpSp>
        <p:nvGrpSpPr>
          <p:cNvPr id="12" name="Group 11">
            <a:extLst>
              <a:ext uri="{FF2B5EF4-FFF2-40B4-BE49-F238E27FC236}">
                <a16:creationId xmlns:a16="http://schemas.microsoft.com/office/drawing/2014/main" id="{7B210525-2D5D-0FF9-7511-1BCCE472DCC7}"/>
              </a:ext>
            </a:extLst>
          </p:cNvPr>
          <p:cNvGrpSpPr/>
          <p:nvPr/>
        </p:nvGrpSpPr>
        <p:grpSpPr>
          <a:xfrm>
            <a:off x="392856" y="933331"/>
            <a:ext cx="1812061" cy="3893010"/>
            <a:chOff x="10104939" y="939451"/>
            <a:chExt cx="1672143" cy="2767066"/>
          </a:xfrm>
        </p:grpSpPr>
        <p:sp>
          <p:nvSpPr>
            <p:cNvPr id="13" name="Rectangle: Rounded Corners 12">
              <a:extLst>
                <a:ext uri="{FF2B5EF4-FFF2-40B4-BE49-F238E27FC236}">
                  <a16:creationId xmlns:a16="http://schemas.microsoft.com/office/drawing/2014/main" id="{5F15B9F1-6C5A-37CF-ED1B-36D0205F0026}"/>
                </a:ext>
              </a:extLst>
            </p:cNvPr>
            <p:cNvSpPr/>
            <p:nvPr/>
          </p:nvSpPr>
          <p:spPr>
            <a:xfrm>
              <a:off x="10104942" y="939451"/>
              <a:ext cx="1669279" cy="845732"/>
            </a:xfrm>
            <a:prstGeom prst="roundRect">
              <a:avLst>
                <a:gd name="adj" fmla="val 0"/>
              </a:avLst>
            </a:prstGeom>
            <a:solidFill>
              <a:schemeClr val="tx2"/>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ar-BH" sz="2000" b="1" dirty="0">
                  <a:solidFill>
                    <a:prstClr val="white"/>
                  </a:solidFill>
                  <a:latin typeface="Graphik Arabic Regular" pitchFamily="2" charset="-78"/>
                  <a:cs typeface="Graphik Arabic Regular" pitchFamily="2" charset="-78"/>
                </a:rPr>
                <a:t>المرحلة الثالثة</a:t>
              </a:r>
            </a:p>
            <a:p>
              <a:pPr algn="ctr" defTabSz="685800">
                <a:defRPr/>
              </a:pPr>
              <a:r>
                <a:rPr lang="ar-BH" sz="2000" b="1" dirty="0">
                  <a:solidFill>
                    <a:prstClr val="white"/>
                  </a:solidFill>
                  <a:latin typeface="Graphik Arabic Regular" pitchFamily="2" charset="-78"/>
                  <a:cs typeface="Graphik Arabic Regular" pitchFamily="2" charset="-78"/>
                </a:rPr>
                <a:t>ما بعد المراجعة</a:t>
              </a:r>
              <a:endParaRPr lang="en-US" sz="2000" b="1" dirty="0">
                <a:solidFill>
                  <a:prstClr val="white"/>
                </a:solidFill>
                <a:latin typeface="Graphik Arabic Regular" pitchFamily="2" charset="-78"/>
                <a:cs typeface="Graphik Arabic Regular" pitchFamily="2" charset="-78"/>
              </a:endParaRPr>
            </a:p>
          </p:txBody>
        </p:sp>
        <p:sp>
          <p:nvSpPr>
            <p:cNvPr id="14" name="Rectangle: Rounded Corners 13">
              <a:extLst>
                <a:ext uri="{FF2B5EF4-FFF2-40B4-BE49-F238E27FC236}">
                  <a16:creationId xmlns:a16="http://schemas.microsoft.com/office/drawing/2014/main" id="{3653A057-D403-D974-7212-7114BD6DCF24}"/>
                </a:ext>
              </a:extLst>
            </p:cNvPr>
            <p:cNvSpPr/>
            <p:nvPr/>
          </p:nvSpPr>
          <p:spPr>
            <a:xfrm>
              <a:off x="10107804" y="2678214"/>
              <a:ext cx="1669278" cy="1028303"/>
            </a:xfrm>
            <a:prstGeom prst="roundRect">
              <a:avLst>
                <a:gd name="adj" fmla="val 0"/>
              </a:avLst>
            </a:prstGeom>
            <a:solidFill>
              <a:schemeClr val="bg1"/>
            </a:solidFill>
            <a:ln>
              <a:solidFill>
                <a:srgbClr val="3376CC"/>
              </a:solidFill>
            </a:ln>
          </p:spPr>
          <p:style>
            <a:lnRef idx="2">
              <a:schemeClr val="accent1"/>
            </a:lnRef>
            <a:fillRef idx="1">
              <a:schemeClr val="lt1"/>
            </a:fillRef>
            <a:effectRef idx="0">
              <a:schemeClr val="accent1"/>
            </a:effectRef>
            <a:fontRef idx="minor">
              <a:schemeClr val="dk1"/>
            </a:fontRef>
          </p:style>
          <p:txBody>
            <a:bodyPr rtlCol="0" anchor="ctr"/>
            <a:lstStyle/>
            <a:p>
              <a:pPr marL="214313" indent="-214313" algn="r" defTabSz="685800" rtl="1">
                <a:buFont typeface="Arial" panose="020B0604020202020204" pitchFamily="34" charset="0"/>
                <a:buChar char="•"/>
                <a:defRPr/>
              </a:pPr>
              <a:r>
                <a:rPr lang="ar-BH" sz="1300" b="1" dirty="0">
                  <a:solidFill>
                    <a:srgbClr val="4A4A4A"/>
                  </a:solidFill>
                  <a:latin typeface="Graphik Arabic Regular" pitchFamily="2" charset="-78"/>
                  <a:cs typeface="Graphik Arabic Regular" pitchFamily="2" charset="-78"/>
                </a:rPr>
                <a:t>ترسل الإدارة مسودة التقرير إلى المدرسة للتأكد من دقة الحقائق.</a:t>
              </a:r>
            </a:p>
            <a:p>
              <a:pPr marL="214313" indent="-214313" algn="r" defTabSz="685800" rtl="1">
                <a:buFont typeface="Arial" panose="020B0604020202020204" pitchFamily="34" charset="0"/>
                <a:buChar char="•"/>
                <a:defRPr/>
              </a:pPr>
              <a:r>
                <a:rPr lang="ar-BH" sz="1300" b="1" dirty="0">
                  <a:solidFill>
                    <a:srgbClr val="4A4A4A"/>
                  </a:solidFill>
                  <a:latin typeface="Graphik Arabic Regular" pitchFamily="2" charset="-78"/>
                  <a:cs typeface="Graphik Arabic Regular" pitchFamily="2" charset="-78"/>
                </a:rPr>
                <a:t>ترسل المدرسة تعليقاتها خلال 3 أيام عمل.</a:t>
              </a:r>
            </a:p>
            <a:p>
              <a:pPr marL="214313" indent="-214313" algn="r" rtl="1">
                <a:buFont typeface="Arial" panose="020B0604020202020204" pitchFamily="34" charset="0"/>
                <a:buChar char="•"/>
                <a:defRPr/>
              </a:pPr>
              <a:r>
                <a:rPr lang="ar-BH" sz="1300" b="1" dirty="0">
                  <a:solidFill>
                    <a:srgbClr val="4A4A4A"/>
                  </a:solidFill>
                  <a:latin typeface="Graphik Arabic Regular" pitchFamily="2" charset="-78"/>
                  <a:cs typeface="Graphik Arabic Regular" pitchFamily="2" charset="-78"/>
                </a:rPr>
                <a:t>الأخذ بتعليقات المدرسة إن وجدت.</a:t>
              </a:r>
              <a:endParaRPr lang="en-US" sz="1300" b="1" dirty="0">
                <a:solidFill>
                  <a:srgbClr val="4A4A4A"/>
                </a:solidFill>
                <a:latin typeface="Graphik Arabic Regular" pitchFamily="2" charset="-78"/>
                <a:cs typeface="Graphik Arabic Regular" pitchFamily="2" charset="-78"/>
              </a:endParaRPr>
            </a:p>
          </p:txBody>
        </p:sp>
        <p:sp>
          <p:nvSpPr>
            <p:cNvPr id="15" name="Rectangle: Rounded Corners 14">
              <a:extLst>
                <a:ext uri="{FF2B5EF4-FFF2-40B4-BE49-F238E27FC236}">
                  <a16:creationId xmlns:a16="http://schemas.microsoft.com/office/drawing/2014/main" id="{1E3DCC0F-6CA5-E12F-F555-0E7983BC607D}"/>
                </a:ext>
              </a:extLst>
            </p:cNvPr>
            <p:cNvSpPr/>
            <p:nvPr/>
          </p:nvSpPr>
          <p:spPr>
            <a:xfrm>
              <a:off x="10104939" y="1852800"/>
              <a:ext cx="1669278" cy="787001"/>
            </a:xfrm>
            <a:prstGeom prst="roundRect">
              <a:avLst>
                <a:gd name="adj" fmla="val 0"/>
              </a:avLst>
            </a:prstGeom>
            <a:solidFill>
              <a:srgbClr val="3376CC"/>
            </a:solidFill>
            <a:ln>
              <a:solidFill>
                <a:srgbClr val="3376CC"/>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685800">
                <a:defRPr/>
              </a:pPr>
              <a:r>
                <a:rPr lang="ar-BH" sz="2000" b="1" dirty="0">
                  <a:solidFill>
                    <a:prstClr val="white"/>
                  </a:solidFill>
                  <a:latin typeface="Graphik Arabic Regular" pitchFamily="2" charset="-78"/>
                  <a:cs typeface="Graphik Arabic Regular" pitchFamily="2" charset="-78"/>
                </a:rPr>
                <a:t>5 أسابيع بعد المراجعة</a:t>
              </a:r>
            </a:p>
          </p:txBody>
        </p:sp>
      </p:grpSp>
      <p:sp>
        <p:nvSpPr>
          <p:cNvPr id="16" name="Rectangle 15">
            <a:extLst>
              <a:ext uri="{FF2B5EF4-FFF2-40B4-BE49-F238E27FC236}">
                <a16:creationId xmlns:a16="http://schemas.microsoft.com/office/drawing/2014/main" id="{9ECA59C4-157B-882A-AD5B-ADAA74DD9775}"/>
              </a:ext>
            </a:extLst>
          </p:cNvPr>
          <p:cNvSpPr/>
          <p:nvPr/>
        </p:nvSpPr>
        <p:spPr>
          <a:xfrm>
            <a:off x="10096500" y="838200"/>
            <a:ext cx="1971675" cy="5867400"/>
          </a:xfrm>
          <a:prstGeom prst="rect">
            <a:avLst/>
          </a:prstGeom>
          <a:noFill/>
          <a:ln>
            <a:solidFill>
              <a:srgbClr val="337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latin typeface="Graphik Arabic Regular" pitchFamily="2" charset="-78"/>
              <a:cs typeface="Graphik Arabic Regular" pitchFamily="2" charset="-78"/>
            </a:endParaRPr>
          </a:p>
        </p:txBody>
      </p:sp>
      <p:sp>
        <p:nvSpPr>
          <p:cNvPr id="17" name="Rectangle 16">
            <a:extLst>
              <a:ext uri="{FF2B5EF4-FFF2-40B4-BE49-F238E27FC236}">
                <a16:creationId xmlns:a16="http://schemas.microsoft.com/office/drawing/2014/main" id="{61EDB6AB-6B44-2699-C9ED-2CE52BE3F027}"/>
              </a:ext>
            </a:extLst>
          </p:cNvPr>
          <p:cNvSpPr/>
          <p:nvPr/>
        </p:nvSpPr>
        <p:spPr>
          <a:xfrm>
            <a:off x="304646" y="838200"/>
            <a:ext cx="1971675" cy="5867400"/>
          </a:xfrm>
          <a:prstGeom prst="rect">
            <a:avLst/>
          </a:prstGeom>
          <a:noFill/>
          <a:ln>
            <a:solidFill>
              <a:srgbClr val="337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latin typeface="Graphik Arabic Regular" pitchFamily="2" charset="-78"/>
              <a:cs typeface="Graphik Arabic Regular" pitchFamily="2" charset="-78"/>
            </a:endParaRPr>
          </a:p>
        </p:txBody>
      </p:sp>
      <p:sp>
        <p:nvSpPr>
          <p:cNvPr id="18" name="Rectangle 17">
            <a:extLst>
              <a:ext uri="{FF2B5EF4-FFF2-40B4-BE49-F238E27FC236}">
                <a16:creationId xmlns:a16="http://schemas.microsoft.com/office/drawing/2014/main" id="{38461546-670C-675E-91E2-3119DC50124F}"/>
              </a:ext>
            </a:extLst>
          </p:cNvPr>
          <p:cNvSpPr/>
          <p:nvPr/>
        </p:nvSpPr>
        <p:spPr>
          <a:xfrm>
            <a:off x="2537453" y="838200"/>
            <a:ext cx="7310979" cy="5867400"/>
          </a:xfrm>
          <a:prstGeom prst="rect">
            <a:avLst/>
          </a:prstGeom>
          <a:noFill/>
          <a:ln>
            <a:solidFill>
              <a:srgbClr val="337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latin typeface="Graphik Arabic Regular" pitchFamily="2" charset="-78"/>
              <a:cs typeface="Graphik Arabic Regular" pitchFamily="2" charset="-78"/>
            </a:endParaRPr>
          </a:p>
        </p:txBody>
      </p:sp>
      <p:sp>
        <p:nvSpPr>
          <p:cNvPr id="19" name="Rectangle: Rounded Corners 18">
            <a:extLst>
              <a:ext uri="{FF2B5EF4-FFF2-40B4-BE49-F238E27FC236}">
                <a16:creationId xmlns:a16="http://schemas.microsoft.com/office/drawing/2014/main" id="{6E2E8C54-6A47-E8CC-C0D0-9D4994BE828C}"/>
              </a:ext>
            </a:extLst>
          </p:cNvPr>
          <p:cNvSpPr/>
          <p:nvPr/>
        </p:nvSpPr>
        <p:spPr>
          <a:xfrm>
            <a:off x="392857" y="5750836"/>
            <a:ext cx="1811624" cy="744584"/>
          </a:xfrm>
          <a:prstGeom prst="roundRect">
            <a:avLst>
              <a:gd name="adj" fmla="val 0"/>
            </a:avLst>
          </a:prstGeom>
          <a:solidFill>
            <a:schemeClr val="bg1"/>
          </a:solidFill>
          <a:ln>
            <a:solidFill>
              <a:srgbClr val="3376CC"/>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685800" rtl="1">
              <a:defRPr/>
            </a:pPr>
            <a:r>
              <a:rPr lang="ar-BH" sz="1300" b="1" dirty="0">
                <a:solidFill>
                  <a:srgbClr val="4A4A4A"/>
                </a:solidFill>
                <a:latin typeface="Graphik Arabic Regular" pitchFamily="2" charset="-78"/>
                <a:cs typeface="Graphik Arabic Regular" pitchFamily="2" charset="-78"/>
              </a:rPr>
              <a:t>تسليم الخطط الاجرائية</a:t>
            </a:r>
            <a:endParaRPr lang="en-US" sz="1300" b="1" dirty="0">
              <a:solidFill>
                <a:srgbClr val="4A4A4A"/>
              </a:solidFill>
              <a:latin typeface="Graphik Arabic Regular" pitchFamily="2" charset="-78"/>
              <a:cs typeface="Graphik Arabic Regular" pitchFamily="2" charset="-78"/>
            </a:endParaRPr>
          </a:p>
        </p:txBody>
      </p:sp>
      <p:sp>
        <p:nvSpPr>
          <p:cNvPr id="20" name="Rectangle: Rounded Corners 19">
            <a:extLst>
              <a:ext uri="{FF2B5EF4-FFF2-40B4-BE49-F238E27FC236}">
                <a16:creationId xmlns:a16="http://schemas.microsoft.com/office/drawing/2014/main" id="{F57D2FA3-FE7D-3A8E-DC90-A07BDCCBE683}"/>
              </a:ext>
            </a:extLst>
          </p:cNvPr>
          <p:cNvSpPr/>
          <p:nvPr/>
        </p:nvSpPr>
        <p:spPr>
          <a:xfrm>
            <a:off x="392856" y="4897316"/>
            <a:ext cx="1811624" cy="744584"/>
          </a:xfrm>
          <a:prstGeom prst="roundRect">
            <a:avLst>
              <a:gd name="adj" fmla="val 0"/>
            </a:avLst>
          </a:prstGeom>
          <a:solidFill>
            <a:srgbClr val="3376CC"/>
          </a:solidFill>
          <a:ln>
            <a:solidFill>
              <a:srgbClr val="3376CC"/>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685800">
              <a:defRPr/>
            </a:pPr>
            <a:r>
              <a:rPr lang="ar-BH" sz="1600" b="1" dirty="0">
                <a:solidFill>
                  <a:prstClr val="white"/>
                </a:solidFill>
                <a:latin typeface="Graphik Arabic Regular" pitchFamily="2" charset="-78"/>
                <a:cs typeface="Graphik Arabic Regular" pitchFamily="2" charset="-78"/>
              </a:rPr>
              <a:t>4 أسابيع من استلام مسودة التقرير</a:t>
            </a:r>
          </a:p>
        </p:txBody>
      </p:sp>
      <p:sp>
        <p:nvSpPr>
          <p:cNvPr id="3" name="Rectangle: Rounded Corners 2">
            <a:extLst>
              <a:ext uri="{FF2B5EF4-FFF2-40B4-BE49-F238E27FC236}">
                <a16:creationId xmlns:a16="http://schemas.microsoft.com/office/drawing/2014/main" id="{9A4E4C46-B399-5AE6-06B2-4694530C5595}"/>
              </a:ext>
            </a:extLst>
          </p:cNvPr>
          <p:cNvSpPr/>
          <p:nvPr/>
        </p:nvSpPr>
        <p:spPr>
          <a:xfrm>
            <a:off x="10190923" y="5177983"/>
            <a:ext cx="1776278" cy="1241478"/>
          </a:xfrm>
          <a:prstGeom prst="roundRect">
            <a:avLst>
              <a:gd name="adj" fmla="val 0"/>
            </a:avLst>
          </a:prstGeom>
          <a:solidFill>
            <a:schemeClr val="bg1"/>
          </a:solidFill>
          <a:ln>
            <a:solidFill>
              <a:srgbClr val="3376CC"/>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rtl="1">
              <a:defRPr/>
            </a:pPr>
            <a:r>
              <a:rPr lang="ar-BH" sz="1300" b="1" dirty="0">
                <a:solidFill>
                  <a:srgbClr val="4A4A4A"/>
                </a:solidFill>
                <a:latin typeface="Graphik Arabic Regular" pitchFamily="2" charset="-78"/>
                <a:cs typeface="Graphik Arabic Regular" pitchFamily="2" charset="-78"/>
              </a:rPr>
              <a:t>يقوم القائد بزيارة المدرسة لمناقشة خطة المراجعة ومتطلباتها</a:t>
            </a:r>
            <a:endParaRPr lang="en-US" sz="1300" b="1" dirty="0">
              <a:solidFill>
                <a:srgbClr val="4A4A4A"/>
              </a:solidFill>
              <a:latin typeface="Graphik Arabic Regular" pitchFamily="2" charset="-78"/>
              <a:cs typeface="Graphik Arabic Regular" pitchFamily="2" charset="-78"/>
            </a:endParaRPr>
          </a:p>
        </p:txBody>
      </p:sp>
      <p:sp>
        <p:nvSpPr>
          <p:cNvPr id="21" name="Rectangle: Rounded Corners 20">
            <a:extLst>
              <a:ext uri="{FF2B5EF4-FFF2-40B4-BE49-F238E27FC236}">
                <a16:creationId xmlns:a16="http://schemas.microsoft.com/office/drawing/2014/main" id="{CCE0F5DB-0942-B9E1-8DEE-E9DAA66FA54D}"/>
              </a:ext>
            </a:extLst>
          </p:cNvPr>
          <p:cNvSpPr/>
          <p:nvPr/>
        </p:nvSpPr>
        <p:spPr>
          <a:xfrm>
            <a:off x="10190922" y="4228564"/>
            <a:ext cx="1790788" cy="848358"/>
          </a:xfrm>
          <a:prstGeom prst="roundRect">
            <a:avLst>
              <a:gd name="adj" fmla="val 0"/>
            </a:avLst>
          </a:prstGeom>
          <a:solidFill>
            <a:srgbClr val="3376CC"/>
          </a:solidFill>
          <a:ln>
            <a:solidFill>
              <a:srgbClr val="3376CC"/>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685800">
              <a:defRPr/>
            </a:pPr>
            <a:r>
              <a:rPr lang="ar-BH" sz="2000" b="1" dirty="0">
                <a:solidFill>
                  <a:prstClr val="white"/>
                </a:solidFill>
                <a:latin typeface="Graphik Arabic Regular" pitchFamily="2" charset="-78"/>
                <a:cs typeface="Graphik Arabic Regular" pitchFamily="2" charset="-78"/>
              </a:rPr>
              <a:t>أسبوع قبل المراجعة</a:t>
            </a:r>
            <a:endParaRPr lang="en-US" sz="2000" b="1" dirty="0">
              <a:solidFill>
                <a:prstClr val="white"/>
              </a:solidFill>
              <a:latin typeface="Graphik Arabic Regular" pitchFamily="2" charset="-78"/>
              <a:cs typeface="Graphik Arabic Regular" pitchFamily="2" charset="-78"/>
            </a:endParaRPr>
          </a:p>
        </p:txBody>
      </p:sp>
      <p:sp>
        <p:nvSpPr>
          <p:cNvPr id="24" name="Title 1">
            <a:extLst>
              <a:ext uri="{FF2B5EF4-FFF2-40B4-BE49-F238E27FC236}">
                <a16:creationId xmlns:a16="http://schemas.microsoft.com/office/drawing/2014/main" id="{79C382D7-915F-AEA7-5DE8-40D7B9FCDAC2}"/>
              </a:ext>
            </a:extLst>
          </p:cNvPr>
          <p:cNvSpPr>
            <a:spLocks noGrp="1"/>
          </p:cNvSpPr>
          <p:nvPr>
            <p:ph type="title"/>
          </p:nvPr>
        </p:nvSpPr>
        <p:spPr>
          <a:xfrm>
            <a:off x="4931735" y="182971"/>
            <a:ext cx="6555416" cy="744584"/>
          </a:xfrm>
        </p:spPr>
        <p:txBody>
          <a:bodyPr>
            <a:normAutofit/>
          </a:bodyPr>
          <a:lstStyle/>
          <a:p>
            <a:pPr algn="r" rtl="1"/>
            <a:r>
              <a:rPr lang="ar-BH" sz="3200" dirty="0">
                <a:solidFill>
                  <a:srgbClr val="4A4A4A"/>
                </a:solidFill>
                <a:latin typeface="Graphik Arabic Medium" pitchFamily="2" charset="-78"/>
              </a:rPr>
              <a:t>مراحل عملية المراجعة وإجراءاتها</a:t>
            </a:r>
            <a:endParaRPr lang="en-US" sz="3200" dirty="0">
              <a:solidFill>
                <a:srgbClr val="4A4A4A"/>
              </a:solidFill>
              <a:latin typeface="Graphik Arabic Medium" pitchFamily="2" charset="-78"/>
            </a:endParaRPr>
          </a:p>
        </p:txBody>
      </p:sp>
    </p:spTree>
    <p:extLst>
      <p:ext uri="{BB962C8B-B14F-4D97-AF65-F5344CB8AC3E}">
        <p14:creationId xmlns:p14="http://schemas.microsoft.com/office/powerpoint/2010/main" val="955955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568FB-C760-7EA6-1574-86F519105BA2}"/>
              </a:ext>
            </a:extLst>
          </p:cNvPr>
          <p:cNvSpPr>
            <a:spLocks noGrp="1"/>
          </p:cNvSpPr>
          <p:nvPr>
            <p:ph type="title"/>
          </p:nvPr>
        </p:nvSpPr>
        <p:spPr>
          <a:xfrm>
            <a:off x="4187455" y="192340"/>
            <a:ext cx="7231912" cy="744584"/>
          </a:xfrm>
        </p:spPr>
        <p:txBody>
          <a:bodyPr>
            <a:normAutofit/>
          </a:bodyPr>
          <a:lstStyle/>
          <a:p>
            <a:pPr algn="r" rtl="1"/>
            <a:r>
              <a:rPr lang="ar-BH" sz="3200" dirty="0">
                <a:solidFill>
                  <a:srgbClr val="4A4A4A"/>
                </a:solidFill>
                <a:latin typeface="Graphik Arabic Medium" pitchFamily="2" charset="-78"/>
              </a:rPr>
              <a:t>جوانب التركيز في المواقف التعليمية</a:t>
            </a:r>
            <a:endParaRPr lang="en-US" sz="3200" dirty="0">
              <a:solidFill>
                <a:srgbClr val="4A4A4A"/>
              </a:solidFill>
              <a:latin typeface="Graphik Arabic Medium" pitchFamily="2" charset="-78"/>
            </a:endParaRPr>
          </a:p>
        </p:txBody>
      </p:sp>
      <p:graphicFrame>
        <p:nvGraphicFramePr>
          <p:cNvPr id="4" name="Content Placeholder 3">
            <a:extLst>
              <a:ext uri="{FF2B5EF4-FFF2-40B4-BE49-F238E27FC236}">
                <a16:creationId xmlns:a16="http://schemas.microsoft.com/office/drawing/2014/main" id="{8DDF312C-A3EE-4D01-3E91-A0E8455AAE38}"/>
              </a:ext>
            </a:extLst>
          </p:cNvPr>
          <p:cNvGraphicFramePr>
            <a:graphicFrameLocks/>
          </p:cNvGraphicFramePr>
          <p:nvPr>
            <p:extLst>
              <p:ext uri="{D42A27DB-BD31-4B8C-83A1-F6EECF244321}">
                <p14:modId xmlns:p14="http://schemas.microsoft.com/office/powerpoint/2010/main" val="300950409"/>
              </p:ext>
            </p:extLst>
          </p:nvPr>
        </p:nvGraphicFramePr>
        <p:xfrm>
          <a:off x="5515864" y="1438878"/>
          <a:ext cx="7796463" cy="51453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3">
            <a:extLst>
              <a:ext uri="{FF2B5EF4-FFF2-40B4-BE49-F238E27FC236}">
                <a16:creationId xmlns:a16="http://schemas.microsoft.com/office/drawing/2014/main" id="{E3811CF2-CC0B-D34A-34F8-971C736DA672}"/>
              </a:ext>
            </a:extLst>
          </p:cNvPr>
          <p:cNvGraphicFramePr>
            <a:graphicFrameLocks/>
          </p:cNvGraphicFramePr>
          <p:nvPr>
            <p:extLst>
              <p:ext uri="{D42A27DB-BD31-4B8C-83A1-F6EECF244321}">
                <p14:modId xmlns:p14="http://schemas.microsoft.com/office/powerpoint/2010/main" val="3510602494"/>
              </p:ext>
            </p:extLst>
          </p:nvPr>
        </p:nvGraphicFramePr>
        <p:xfrm>
          <a:off x="-746449" y="1530220"/>
          <a:ext cx="7100596" cy="496265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6" name="Title 1">
            <a:extLst>
              <a:ext uri="{FF2B5EF4-FFF2-40B4-BE49-F238E27FC236}">
                <a16:creationId xmlns:a16="http://schemas.microsoft.com/office/drawing/2014/main" id="{89BE0366-4659-8589-9E11-F0DD65E7D170}"/>
              </a:ext>
            </a:extLst>
          </p:cNvPr>
          <p:cNvSpPr txBox="1">
            <a:spLocks/>
          </p:cNvSpPr>
          <p:nvPr/>
        </p:nvSpPr>
        <p:spPr>
          <a:xfrm>
            <a:off x="262784" y="881600"/>
            <a:ext cx="11156583" cy="74458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pPr algn="r" rtl="1"/>
            <a:r>
              <a:rPr lang="ar-BH" sz="2200" b="1" dirty="0">
                <a:solidFill>
                  <a:srgbClr val="1C4679"/>
                </a:solidFill>
                <a:latin typeface="Graphik Arabic Regular" pitchFamily="2" charset="-78"/>
                <a:cs typeface="Graphik Arabic Regular" pitchFamily="2" charset="-78"/>
              </a:rPr>
              <a:t>نشاط 2: ما هي أهم الجوانب التي ينبغي على المعلم التركيز عليها أو تجنبها لزيادة فاعلية المواقف التعليمية؟</a:t>
            </a:r>
            <a:endParaRPr lang="en-US" sz="2200" b="1" dirty="0">
              <a:solidFill>
                <a:srgbClr val="1C4679"/>
              </a:solidFill>
              <a:latin typeface="Graphik Arabic Regular" pitchFamily="2" charset="-78"/>
              <a:cs typeface="Graphik Arabic Regular" pitchFamily="2" charset="-78"/>
            </a:endParaRPr>
          </a:p>
        </p:txBody>
      </p:sp>
    </p:spTree>
    <p:extLst>
      <p:ext uri="{BB962C8B-B14F-4D97-AF65-F5344CB8AC3E}">
        <p14:creationId xmlns:p14="http://schemas.microsoft.com/office/powerpoint/2010/main" val="1383081596"/>
      </p:ext>
    </p:extLst>
  </p:cSld>
  <p:clrMapOvr>
    <a:masterClrMapping/>
  </p:clrMapOvr>
</p:sld>
</file>

<file path=ppt/theme/theme1.xml><?xml version="1.0" encoding="utf-8"?>
<a:theme xmlns:a="http://schemas.openxmlformats.org/drawingml/2006/main" name="BQA Theme">
  <a:themeElements>
    <a:clrScheme name="BQA Theme">
      <a:dk1>
        <a:srgbClr val="000000"/>
      </a:dk1>
      <a:lt1>
        <a:srgbClr val="FFFFFF"/>
      </a:lt1>
      <a:dk2>
        <a:srgbClr val="1C4679"/>
      </a:dk2>
      <a:lt2>
        <a:srgbClr val="494949"/>
      </a:lt2>
      <a:accent1>
        <a:srgbClr val="1C4679"/>
      </a:accent1>
      <a:accent2>
        <a:srgbClr val="397B26"/>
      </a:accent2>
      <a:accent3>
        <a:srgbClr val="F3BB41"/>
      </a:accent3>
      <a:accent4>
        <a:srgbClr val="E68835"/>
      </a:accent4>
      <a:accent5>
        <a:srgbClr val="E64125"/>
      </a:accent5>
      <a:accent6>
        <a:srgbClr val="3376CC"/>
      </a:accent6>
      <a:hlink>
        <a:srgbClr val="E64125"/>
      </a:hlink>
      <a:folHlink>
        <a:srgbClr val="E64125"/>
      </a:folHlink>
    </a:clrScheme>
    <a:fontScheme name="BQA theme">
      <a:majorFont>
        <a:latin typeface="Graphik Bold"/>
        <a:ea typeface=""/>
        <a:cs typeface="Graphik Arabic Bold"/>
      </a:majorFont>
      <a:minorFont>
        <a:latin typeface="Graphik"/>
        <a:ea typeface=""/>
        <a:cs typeface="Graphik Arabic"/>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QA Theme" id="{C491AA18-A574-41C1-9F04-79B393DB9E7D}" vid="{35E5ED15-C92E-47E5-9A25-B854FEA34A3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صورة" ma:contentTypeID="0x0101009148F5A04DDD49CBA7127AADA5FB792B00AADE34325A8B49CDA8BB4DB53328F21400BD3E68D7607A6F408ED354EB19A13100" ma:contentTypeVersion="1" ma:contentTypeDescription="تحميل صورة." ma:contentTypeScope="" ma:versionID="3d94763ca463353784e7381deed9a728">
  <xsd:schema xmlns:xsd="http://www.w3.org/2001/XMLSchema" xmlns:xs="http://www.w3.org/2001/XMLSchema" xmlns:p="http://schemas.microsoft.com/office/2006/metadata/properties" xmlns:ns1="http://schemas.microsoft.com/sharepoint/v3" xmlns:ns2="98FBD6CE-095E-4AAB-8BB2-D294FDC3930D" xmlns:ns3="http://schemas.microsoft.com/sharepoint/v3/fields" targetNamespace="http://schemas.microsoft.com/office/2006/metadata/properties" ma:root="true" ma:fieldsID="df53f3c44cfec67c81b8dcc1206c2e60" ns1:_="" ns2:_="" ns3:_="">
    <xsd:import namespace="http://schemas.microsoft.com/sharepoint/v3"/>
    <xsd:import namespace="98FBD6CE-095E-4AAB-8BB2-D294FDC3930D"/>
    <xsd:import namespace="http://schemas.microsoft.com/sharepoint/v3/fields"/>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مسار URL" ma:hidden="true" ma:list="Docs" ma:internalName="FileRef" ma:readOnly="true" ma:showField="FullUrl">
      <xsd:simpleType>
        <xsd:restriction base="dms:Lookup"/>
      </xsd:simpleType>
    </xsd:element>
    <xsd:element name="File_x0020_Type" ma:index="9" nillable="true" ma:displayName="نوع الملف" ma:hidden="true" ma:internalName="File_x0020_Type" ma:readOnly="true">
      <xsd:simpleType>
        <xsd:restriction base="dms:Text"/>
      </xsd:simpleType>
    </xsd:element>
    <xsd:element name="HTML_x0020_File_x0020_Type" ma:index="10" nillable="true" ma:displayName="نوع ملف HTML" ma:hidden="true" ma:internalName="HTML_x0020_File_x0020_Type" ma:readOnly="true">
      <xsd:simpleType>
        <xsd:restriction base="dms:Text"/>
      </xsd:simpleType>
    </xsd:element>
    <xsd:element name="FSObjType" ma:index="11" nillable="true" ma:displayName="نوع العنصر" ma:hidden="true" ma:list="Docs" ma:internalName="FSObjType" ma:readOnly="true" ma:showField="FSType">
      <xsd:simpleType>
        <xsd:restriction base="dms:Lookup"/>
      </xsd:simpleType>
    </xsd:element>
    <xsd:element name="PublishingStartDate" ma:index="27" nillable="true" ma:displayName="جدولة تاريخ البدء" ma:description="" ma:hidden="true" ma:internalName="PublishingStartDate">
      <xsd:simpleType>
        <xsd:restriction base="dms:Unknown"/>
      </xsd:simpleType>
    </xsd:element>
    <xsd:element name="PublishingExpirationDate" ma:index="28" nillable="true" ma:displayName="جدولة تاريخ الانتهاء"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8FBD6CE-095E-4AAB-8BB2-D294FDC3930D" elementFormDefault="qualified">
    <xsd:import namespace="http://schemas.microsoft.com/office/2006/documentManagement/types"/>
    <xsd:import namespace="http://schemas.microsoft.com/office/infopath/2007/PartnerControls"/>
    <xsd:element name="ThumbnailExists" ma:index="18" nillable="true" ma:displayName="توجد صور مصغرة" ma:default="FALSE" ma:hidden="true" ma:internalName="ThumbnailExists" ma:readOnly="true">
      <xsd:simpleType>
        <xsd:restriction base="dms:Boolean"/>
      </xsd:simpleType>
    </xsd:element>
    <xsd:element name="PreviewExists" ma:index="19" nillable="true" ma:displayName="توجد معاينة" ma:default="FALSE" ma:hidden="true" ma:internalName="PreviewExists" ma:readOnly="true">
      <xsd:simpleType>
        <xsd:restriction base="dms:Boolean"/>
      </xsd:simpleType>
    </xsd:element>
    <xsd:element name="ImageWidth" ma:index="20" nillable="true" ma:displayName="العرض" ma:internalName="ImageWidth" ma:readOnly="true">
      <xsd:simpleType>
        <xsd:restriction base="dms:Unknown"/>
      </xsd:simpleType>
    </xsd:element>
    <xsd:element name="ImageHeight" ma:index="22" nillable="true" ma:displayName="الارتفاع" ma:internalName="ImageHeight" ma:readOnly="true">
      <xsd:simpleType>
        <xsd:restriction base="dms:Unknown"/>
      </xsd:simpleType>
    </xsd:element>
    <xsd:element name="ImageCreateDate" ma:index="25" nillable="true" ma:displayName="تاريخ التقاط الصورة"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حقوق النشر" ma:internalName="wic_System_Copyright">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الكاتب"/>
        <xsd:element ref="dcterms:created" minOccurs="0" maxOccurs="1"/>
        <xsd:element ref="dc:identifier" minOccurs="0" maxOccurs="1"/>
        <xsd:element name="contentType" minOccurs="0" maxOccurs="1" type="xsd:string" ma:index="0" ma:displayName="نوع المحتوى"/>
        <xsd:element ref="dc:title" minOccurs="0" maxOccurs="1" ma:index="4" ma:displayName="العنوان"/>
        <xsd:element ref="dc:subject" minOccurs="0" maxOccurs="1"/>
        <xsd:element ref="dc:description" minOccurs="0" maxOccurs="1" ma:index="23" ma:displayName="التعليقات"/>
        <xsd:element name="keywords" minOccurs="0" maxOccurs="1" type="xsd:string" ma:index="14" ma:displayName="الكلمات الأساسية"/>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wic_System_Copyright xmlns="http://schemas.microsoft.com/sharepoint/v3/fields" xsi:nil="true"/>
    <ImageCreateDate xmlns="98FBD6CE-095E-4AAB-8BB2-D294FDC3930D" xsi:nil="true"/>
  </documentManagement>
</p:properties>
</file>

<file path=customXml/itemProps1.xml><?xml version="1.0" encoding="utf-8"?>
<ds:datastoreItem xmlns:ds="http://schemas.openxmlformats.org/officeDocument/2006/customXml" ds:itemID="{B3E75659-DD34-4038-A95E-53548B015781}"/>
</file>

<file path=customXml/itemProps2.xml><?xml version="1.0" encoding="utf-8"?>
<ds:datastoreItem xmlns:ds="http://schemas.openxmlformats.org/officeDocument/2006/customXml" ds:itemID="{FC1E3BCE-6C05-4863-A628-6E3E32294A60}"/>
</file>

<file path=customXml/itemProps3.xml><?xml version="1.0" encoding="utf-8"?>
<ds:datastoreItem xmlns:ds="http://schemas.openxmlformats.org/officeDocument/2006/customXml" ds:itemID="{A1445BD7-AB3D-495C-BEC6-ADFC9DD034AE}"/>
</file>

<file path=docProps/app.xml><?xml version="1.0" encoding="utf-8"?>
<Properties xmlns="http://schemas.openxmlformats.org/officeDocument/2006/extended-properties" xmlns:vt="http://schemas.openxmlformats.org/officeDocument/2006/docPropsVTypes">
  <Template>BQA Theme</Template>
  <TotalTime>876</TotalTime>
  <Words>1832</Words>
  <Application>Microsoft Office PowerPoint</Application>
  <PresentationFormat>Widescreen</PresentationFormat>
  <Paragraphs>244</Paragraphs>
  <Slides>14</Slides>
  <Notes>14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Calibri</vt:lpstr>
      <vt:lpstr>Graphik</vt:lpstr>
      <vt:lpstr>Graphik Arabic Bold</vt:lpstr>
      <vt:lpstr>Graphik Arabic Medium</vt:lpstr>
      <vt:lpstr>Graphik Arabic Regular</vt:lpstr>
      <vt:lpstr>Graphik Bold</vt:lpstr>
      <vt:lpstr>Sakkal Majalla</vt:lpstr>
      <vt:lpstr>BQA Theme</vt:lpstr>
      <vt:lpstr>PowerPoint Presentation</vt:lpstr>
      <vt:lpstr>لماذا تم تغيير دليل مراجعة أداء المدارس؟</vt:lpstr>
      <vt:lpstr>نشاط استهلالي ( للمناقشة )</vt:lpstr>
      <vt:lpstr>إطار مراجعة أداء المدارس ( الخامس)</vt:lpstr>
      <vt:lpstr>مجال التعليم والتعلم والتقويم</vt:lpstr>
      <vt:lpstr>نشاط تدريبي حول مجالات المراجعة</vt:lpstr>
      <vt:lpstr>مراحل عملية المراجعة وإجراءاتها</vt:lpstr>
      <vt:lpstr>مراحل عملية المراجعة وإجراءاتها</vt:lpstr>
      <vt:lpstr>جوانب التركيز في المواقف التعليمية</vt:lpstr>
      <vt:lpstr>جوانب التركيز في المواقف التعليمية</vt:lpstr>
      <vt:lpstr>مواصفات الدرس المتميز</vt:lpstr>
      <vt:lpstr>مواصفات الدرس المتميز</vt:lpstr>
      <vt:lpstr>سيتم الحكم على مجال "التعليم والتعلم والتقويم" وفق مقياس مكون من 4 درجات</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Amal Saeed</dc:creator>
  <cp:keywords/>
  <dc:description/>
  <cp:lastModifiedBy>Fatima Abdulhussain</cp:lastModifiedBy>
  <cp:revision>74</cp:revision>
  <dcterms:created xsi:type="dcterms:W3CDTF">2024-06-02T08:46:00Z</dcterms:created>
  <dcterms:modified xsi:type="dcterms:W3CDTF">2024-09-12T12:43:08Z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0x0101009148F5A04DDD49CBA7127AADA5FB792B00AADE34325A8B49CDA8BB4DB53328F21400BD3E68D7607A6F408ED354EB19A13100</vt:lpwstr>
  </property>
</Properties>
</file>