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0.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1.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2.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9"/>
  </p:notesMasterIdLst>
  <p:sldIdLst>
    <p:sldId id="256" r:id="rId5"/>
    <p:sldId id="257" r:id="rId6"/>
    <p:sldId id="258" r:id="rId7"/>
    <p:sldId id="259" r:id="rId8"/>
    <p:sldId id="279" r:id="rId9"/>
    <p:sldId id="261" r:id="rId10"/>
    <p:sldId id="262" r:id="rId11"/>
    <p:sldId id="280" r:id="rId12"/>
    <p:sldId id="264" r:id="rId13"/>
    <p:sldId id="265" r:id="rId14"/>
    <p:sldId id="266" r:id="rId15"/>
    <p:sldId id="267" r:id="rId16"/>
    <p:sldId id="268" r:id="rId17"/>
    <p:sldId id="269"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097D394-CFA6-0346-3ACA-9B3EC75BF4C9}" name="Amal Saeed" initials="AS" userId="S::amal.saeed@bqa.gov.bh::79d80d0e-c80f-4daf-a648-6a22904d3b87"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76CC"/>
    <a:srgbClr val="4A4A4A"/>
    <a:srgbClr val="1C4679"/>
    <a:srgbClr val="397B26"/>
    <a:srgbClr val="FFFFFF"/>
    <a:srgbClr val="E68835"/>
    <a:srgbClr val="000000"/>
    <a:srgbClr val="EFF4FB"/>
    <a:srgbClr val="F2FAF0"/>
    <a:srgbClr val="2D6AB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5922" autoAdjust="0"/>
  </p:normalViewPr>
  <p:slideViewPr>
    <p:cSldViewPr snapToGrid="0">
      <p:cViewPr varScale="1">
        <p:scale>
          <a:sx n="95" d="100"/>
          <a:sy n="95" d="100"/>
        </p:scale>
        <p:origin x="1194" y="84"/>
      </p:cViewPr>
      <p:guideLst/>
    </p:cSldViewPr>
  </p:slideViewPr>
  <p:notesTextViewPr>
    <p:cViewPr>
      <p:scale>
        <a:sx n="1" d="1"/>
        <a:sy n="1" d="1"/>
      </p:scale>
      <p:origin x="0" y="0"/>
    </p:cViewPr>
  </p:notesTextViewPr>
  <p:notesViewPr>
    <p:cSldViewPr snapToGrid="0">
      <p:cViewPr varScale="1">
        <p:scale>
          <a:sx n="84" d="100"/>
          <a:sy n="84" d="100"/>
        </p:scale>
        <p:origin x="1026"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7D6A470-8F5B-439E-8DDE-BF81B97793DA}" type="doc">
      <dgm:prSet loTypeId="urn:microsoft.com/office/officeart/2008/layout/AlternatingHexagons" loCatId="list" qsTypeId="urn:microsoft.com/office/officeart/2005/8/quickstyle/simple5" qsCatId="simple" csTypeId="urn:microsoft.com/office/officeart/2005/8/colors/accent0_3" csCatId="mainScheme" phldr="1"/>
      <dgm:spPr/>
      <dgm:t>
        <a:bodyPr/>
        <a:lstStyle/>
        <a:p>
          <a:endParaRPr lang="en-US"/>
        </a:p>
      </dgm:t>
    </dgm:pt>
    <dgm:pt modelId="{48822075-5ACD-4B78-BC50-95ABEF0CDCDC}">
      <dgm:prSet custT="1"/>
      <dgm:spPr>
        <a:solidFill>
          <a:srgbClr val="FFFFFF"/>
        </a:solidFill>
        <a:ln>
          <a:solidFill>
            <a:srgbClr val="1C4679"/>
          </a:solidFill>
        </a:ln>
      </dgm:spPr>
      <dgm:t>
        <a:bodyPr/>
        <a:lstStyle/>
        <a:p>
          <a:r>
            <a:rPr lang="en-US" sz="1000" b="1" dirty="0">
              <a:solidFill>
                <a:srgbClr val="4A4A4A"/>
              </a:solidFill>
              <a:latin typeface="Graphik Arabic Regular" pitchFamily="2" charset="-78"/>
              <a:cs typeface="Graphik Arabic Regular" pitchFamily="2" charset="-78"/>
            </a:rPr>
            <a:t>Lesson plans</a:t>
          </a:r>
        </a:p>
      </dgm:t>
    </dgm:pt>
    <dgm:pt modelId="{CEB15277-173B-40F5-9020-8F9302A83FB1}" type="parTrans" cxnId="{F975AD83-B881-4B66-898D-8C92586892D1}">
      <dgm:prSet/>
      <dgm:spPr/>
      <dgm:t>
        <a:bodyPr/>
        <a:lstStyle/>
        <a:p>
          <a:endParaRPr lang="en-US" sz="1000" b="1">
            <a:solidFill>
              <a:srgbClr val="4A4A4A"/>
            </a:solidFill>
            <a:latin typeface="Graphik Arabic Regular" pitchFamily="2" charset="-78"/>
            <a:cs typeface="Graphik Arabic Regular" pitchFamily="2" charset="-78"/>
          </a:endParaRPr>
        </a:p>
      </dgm:t>
    </dgm:pt>
    <dgm:pt modelId="{457C5626-DA1A-4CEB-82E9-838305943FF4}" type="sibTrans" cxnId="{F975AD83-B881-4B66-898D-8C92586892D1}">
      <dgm:prSet custT="1"/>
      <dgm:spPr>
        <a:solidFill>
          <a:srgbClr val="FFFFFF"/>
        </a:solidFill>
        <a:ln>
          <a:solidFill>
            <a:srgbClr val="1C4679"/>
          </a:solidFill>
        </a:ln>
      </dgm:spPr>
      <dgm:t>
        <a:bodyPr/>
        <a:lstStyle/>
        <a:p>
          <a:r>
            <a:rPr lang="en-US" sz="1000" b="1" dirty="0">
              <a:solidFill>
                <a:srgbClr val="4A4A4A"/>
              </a:solidFill>
              <a:latin typeface="Graphik Arabic Regular" pitchFamily="2" charset="-78"/>
              <a:cs typeface="Graphik Arabic Regular" pitchFamily="2" charset="-78"/>
            </a:rPr>
            <a:t>Learning situations </a:t>
          </a:r>
        </a:p>
      </dgm:t>
    </dgm:pt>
    <dgm:pt modelId="{38BDAC87-ABF4-4969-B133-D3351D127061}">
      <dgm:prSet custT="1"/>
      <dgm:spPr>
        <a:solidFill>
          <a:srgbClr val="FFFFFF"/>
        </a:solidFill>
        <a:ln>
          <a:solidFill>
            <a:srgbClr val="1C4679"/>
          </a:solidFill>
        </a:ln>
      </dgm:spPr>
      <dgm:t>
        <a:bodyPr/>
        <a:lstStyle/>
        <a:p>
          <a:r>
            <a:rPr lang="en-US" sz="1000" b="1" dirty="0">
              <a:solidFill>
                <a:srgbClr val="4A4A4A"/>
              </a:solidFill>
              <a:latin typeface="Graphik Arabic Regular" pitchFamily="2" charset="-78"/>
              <a:cs typeface="Graphik Arabic Regular" pitchFamily="2" charset="-78"/>
            </a:rPr>
            <a:t>Educational and technological resources </a:t>
          </a:r>
        </a:p>
      </dgm:t>
    </dgm:pt>
    <dgm:pt modelId="{93DE1C6B-39B6-433D-AAB7-0202AFAF4C8F}" type="parTrans" cxnId="{E6C4AA79-5E65-454D-90C9-2E9555FCC374}">
      <dgm:prSet/>
      <dgm:spPr/>
      <dgm:t>
        <a:bodyPr/>
        <a:lstStyle/>
        <a:p>
          <a:endParaRPr lang="en-US" sz="1000" b="1">
            <a:solidFill>
              <a:srgbClr val="4A4A4A"/>
            </a:solidFill>
            <a:latin typeface="Graphik Arabic Regular" pitchFamily="2" charset="-78"/>
            <a:cs typeface="Graphik Arabic Regular" pitchFamily="2" charset="-78"/>
          </a:endParaRPr>
        </a:p>
      </dgm:t>
    </dgm:pt>
    <dgm:pt modelId="{017C1333-D75A-4110-8061-EB8883FBDCF3}" type="sibTrans" cxnId="{E6C4AA79-5E65-454D-90C9-2E9555FCC374}">
      <dgm:prSet custT="1"/>
      <dgm:spPr>
        <a:solidFill>
          <a:srgbClr val="FFFFFF"/>
        </a:solidFill>
        <a:ln>
          <a:solidFill>
            <a:srgbClr val="1C4679"/>
          </a:solidFill>
        </a:ln>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900" b="1" dirty="0">
              <a:solidFill>
                <a:srgbClr val="4A4A4A"/>
              </a:solidFill>
              <a:latin typeface="Graphik Arabic Regular" pitchFamily="2" charset="-78"/>
              <a:cs typeface="Graphik Arabic Regular" pitchFamily="2" charset="-78"/>
            </a:rPr>
            <a:t>Classroom management </a:t>
          </a:r>
        </a:p>
      </dgm:t>
    </dgm:pt>
    <dgm:pt modelId="{C1709780-BDD8-476E-A33D-E962B685E0F6}">
      <dgm:prSet custT="1"/>
      <dgm:spPr>
        <a:solidFill>
          <a:srgbClr val="FFFFFF"/>
        </a:solidFill>
        <a:ln>
          <a:solidFill>
            <a:srgbClr val="1C4679"/>
          </a:solidFill>
        </a:ln>
      </dgm:spPr>
      <dgm:t>
        <a:bodyPr/>
        <a:lstStyle/>
        <a:p>
          <a:r>
            <a:rPr lang="en-US" sz="1100" b="1" dirty="0">
              <a:solidFill>
                <a:srgbClr val="4A4A4A"/>
              </a:solidFill>
              <a:latin typeface="Graphik Arabic Regular" pitchFamily="2" charset="-78"/>
              <a:cs typeface="Graphik Arabic Regular" pitchFamily="2" charset="-78"/>
            </a:rPr>
            <a:t>Surveys</a:t>
          </a:r>
        </a:p>
      </dgm:t>
    </dgm:pt>
    <dgm:pt modelId="{36914E63-DE05-4744-8C4D-0A167301A9D4}" type="parTrans" cxnId="{0093D3C1-EA39-4C61-AD45-0E601192B461}">
      <dgm:prSet/>
      <dgm:spPr/>
      <dgm:t>
        <a:bodyPr/>
        <a:lstStyle/>
        <a:p>
          <a:endParaRPr lang="en-US" sz="1000" b="1">
            <a:solidFill>
              <a:srgbClr val="4A4A4A"/>
            </a:solidFill>
            <a:latin typeface="Graphik Arabic Regular" pitchFamily="2" charset="-78"/>
            <a:cs typeface="Graphik Arabic Regular" pitchFamily="2" charset="-78"/>
          </a:endParaRPr>
        </a:p>
      </dgm:t>
    </dgm:pt>
    <dgm:pt modelId="{3D8DBA44-A558-4626-B8E0-FF7A65079A90}" type="sibTrans" cxnId="{0093D3C1-EA39-4C61-AD45-0E601192B461}">
      <dgm:prSet custT="1"/>
      <dgm:spPr>
        <a:solidFill>
          <a:srgbClr val="FFFFFF"/>
        </a:solidFill>
        <a:ln>
          <a:solidFill>
            <a:srgbClr val="1C4679"/>
          </a:solidFill>
        </a:ln>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900" b="1" dirty="0">
              <a:solidFill>
                <a:srgbClr val="4A4A4A"/>
              </a:solidFill>
              <a:latin typeface="Graphik Arabic Regular" pitchFamily="2" charset="-78"/>
              <a:cs typeface="Graphik Arabic Regular" pitchFamily="2" charset="-78"/>
            </a:rPr>
            <a:t>Effectiveness of academic support programs </a:t>
          </a:r>
        </a:p>
      </dgm:t>
    </dgm:pt>
    <dgm:pt modelId="{F6D6BA56-0DBE-4772-BBDB-BC06B7F9C234}">
      <dgm:prSet custT="1"/>
      <dgm:spPr>
        <a:solidFill>
          <a:srgbClr val="FFFFFF"/>
        </a:solidFill>
        <a:ln>
          <a:solidFill>
            <a:srgbClr val="1C4679"/>
          </a:solidFill>
        </a:ln>
      </dgm:spPr>
      <dgm:t>
        <a:bodyPr/>
        <a:lstStyle/>
        <a:p>
          <a:r>
            <a:rPr lang="en-US" sz="1000" b="1" dirty="0">
              <a:solidFill>
                <a:srgbClr val="4A4A4A"/>
              </a:solidFill>
              <a:latin typeface="Graphik Arabic Regular" pitchFamily="2" charset="-78"/>
              <a:cs typeface="Graphik Arabic Regular" pitchFamily="2" charset="-78"/>
            </a:rPr>
            <a:t>Students’ work </a:t>
          </a:r>
        </a:p>
      </dgm:t>
    </dgm:pt>
    <dgm:pt modelId="{527424C7-8B63-426F-8C36-29F3073A65C9}" type="parTrans" cxnId="{827CE284-4A7E-420F-9BF4-BECCA59AA99C}">
      <dgm:prSet/>
      <dgm:spPr/>
      <dgm:t>
        <a:bodyPr/>
        <a:lstStyle/>
        <a:p>
          <a:endParaRPr lang="en-US" sz="1000" b="1">
            <a:solidFill>
              <a:srgbClr val="4A4A4A"/>
            </a:solidFill>
            <a:latin typeface="Graphik Arabic Regular" pitchFamily="2" charset="-78"/>
            <a:cs typeface="Graphik Arabic Regular" pitchFamily="2" charset="-78"/>
          </a:endParaRPr>
        </a:p>
      </dgm:t>
    </dgm:pt>
    <dgm:pt modelId="{29CBB040-17DC-46BA-B2AC-3EDED07C6662}" type="sibTrans" cxnId="{827CE284-4A7E-420F-9BF4-BECCA59AA99C}">
      <dgm:prSet custT="1"/>
      <dgm:spPr>
        <a:solidFill>
          <a:srgbClr val="FFFFFF"/>
        </a:solidFill>
        <a:ln>
          <a:solidFill>
            <a:srgbClr val="1C4679"/>
          </a:solidFill>
        </a:ln>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000" b="1" kern="1200" dirty="0">
              <a:solidFill>
                <a:srgbClr val="4A4A4A"/>
              </a:solidFill>
              <a:latin typeface="Graphik Arabic Regular" pitchFamily="2" charset="-78"/>
              <a:cs typeface="Graphik Arabic Regular" pitchFamily="2" charset="-78"/>
            </a:rPr>
            <a:t>Assessment </a:t>
          </a:r>
          <a:r>
            <a:rPr lang="en-US" sz="1000" b="1" kern="1200" dirty="0">
              <a:solidFill>
                <a:srgbClr val="4A4A4A"/>
              </a:solidFill>
              <a:latin typeface="Graphik Arabic Regular" pitchFamily="2" charset="-78"/>
              <a:ea typeface="+mn-ea"/>
              <a:cs typeface="Graphik Arabic Regular" pitchFamily="2" charset="-78"/>
            </a:rPr>
            <a:t>policy</a:t>
          </a:r>
          <a:r>
            <a:rPr lang="en-US" sz="1000" b="1" kern="1200" dirty="0">
              <a:solidFill>
                <a:srgbClr val="4A4A4A"/>
              </a:solidFill>
              <a:latin typeface="Graphik Arabic Regular" pitchFamily="2" charset="-78"/>
              <a:cs typeface="Graphik Arabic Regular" pitchFamily="2" charset="-78"/>
            </a:rPr>
            <a:t> </a:t>
          </a:r>
        </a:p>
      </dgm:t>
    </dgm:pt>
    <dgm:pt modelId="{3FD58C77-9A7B-47FA-A985-81EFCE96EB6A}">
      <dgm:prSet custT="1"/>
      <dgm:spPr>
        <a:solidFill>
          <a:srgbClr val="FFFFFF"/>
        </a:solidFill>
        <a:ln>
          <a:solidFill>
            <a:srgbClr val="1C4679"/>
          </a:solidFill>
        </a:ln>
      </dgm:spPr>
      <dgm:t>
        <a:bodyPr/>
        <a:lstStyle/>
        <a:p>
          <a:r>
            <a:rPr lang="en-US" sz="1000" b="1" dirty="0">
              <a:solidFill>
                <a:srgbClr val="4A4A4A"/>
              </a:solidFill>
              <a:latin typeface="Graphik Arabic Regular" pitchFamily="2" charset="-78"/>
              <a:cs typeface="Graphik Arabic Regular" pitchFamily="2" charset="-78"/>
            </a:rPr>
            <a:t>Assessment structure </a:t>
          </a:r>
        </a:p>
      </dgm:t>
    </dgm:pt>
    <dgm:pt modelId="{64318866-5880-4E44-9526-6DC3B4399E7A}" type="parTrans" cxnId="{BBC9FCEA-AA4B-408B-9ACB-0D0E12E08491}">
      <dgm:prSet/>
      <dgm:spPr/>
      <dgm:t>
        <a:bodyPr/>
        <a:lstStyle/>
        <a:p>
          <a:endParaRPr lang="en-US" sz="1000" b="1">
            <a:solidFill>
              <a:srgbClr val="4A4A4A"/>
            </a:solidFill>
            <a:latin typeface="Graphik Arabic Regular" pitchFamily="2" charset="-78"/>
            <a:cs typeface="Graphik Arabic Regular" pitchFamily="2" charset="-78"/>
          </a:endParaRPr>
        </a:p>
      </dgm:t>
    </dgm:pt>
    <dgm:pt modelId="{0CBA8982-5F7B-44CD-A0EC-FF4FECF9E907}" type="sibTrans" cxnId="{BBC9FCEA-AA4B-408B-9ACB-0D0E12E08491}">
      <dgm:prSet custT="1"/>
      <dgm:spPr>
        <a:solidFill>
          <a:srgbClr val="FFFFFF"/>
        </a:solidFill>
        <a:ln>
          <a:solidFill>
            <a:srgbClr val="1C4679"/>
          </a:solidFill>
        </a:ln>
      </dgm:spPr>
      <dgm:t>
        <a:bodyPr/>
        <a:lstStyle/>
        <a:p>
          <a:r>
            <a:rPr lang="en-US" sz="1000" b="1" dirty="0">
              <a:solidFill>
                <a:srgbClr val="4A4A4A"/>
              </a:solidFill>
              <a:latin typeface="Graphik Arabic Regular" pitchFamily="2" charset="-78"/>
              <a:cs typeface="Graphik Arabic Regular" pitchFamily="2" charset="-78"/>
            </a:rPr>
            <a:t>Feedback to students </a:t>
          </a:r>
        </a:p>
      </dgm:t>
    </dgm:pt>
    <dgm:pt modelId="{D5015628-7E8F-476C-9AAD-F4C4B99DCC31}">
      <dgm:prSet custT="1"/>
      <dgm:spPr>
        <a:solidFill>
          <a:srgbClr val="FFFFFF"/>
        </a:solidFill>
        <a:ln>
          <a:solidFill>
            <a:srgbClr val="1C4679"/>
          </a:solidFill>
        </a:ln>
      </dgm:spPr>
      <dgm:t>
        <a:bodyPr/>
        <a:lstStyle/>
        <a:p>
          <a:r>
            <a:rPr lang="en-US" sz="1000" b="1" dirty="0">
              <a:solidFill>
                <a:srgbClr val="4A4A4A"/>
              </a:solidFill>
              <a:latin typeface="Graphik Arabic Regular" pitchFamily="2" charset="-78"/>
              <a:cs typeface="Graphik Arabic Regular" pitchFamily="2" charset="-78"/>
            </a:rPr>
            <a:t>Students’ participation </a:t>
          </a:r>
        </a:p>
      </dgm:t>
    </dgm:pt>
    <dgm:pt modelId="{13DE2DD0-DA5A-436C-95E7-61189E0D9C22}" type="parTrans" cxnId="{F8B76249-232F-4D45-83BC-937CAABD7E48}">
      <dgm:prSet/>
      <dgm:spPr/>
      <dgm:t>
        <a:bodyPr/>
        <a:lstStyle/>
        <a:p>
          <a:endParaRPr lang="en-US" sz="1000" b="1">
            <a:solidFill>
              <a:srgbClr val="4A4A4A"/>
            </a:solidFill>
            <a:latin typeface="Graphik Arabic Regular" pitchFamily="2" charset="-78"/>
            <a:cs typeface="Graphik Arabic Regular" pitchFamily="2" charset="-78"/>
          </a:endParaRPr>
        </a:p>
      </dgm:t>
    </dgm:pt>
    <dgm:pt modelId="{A6B23934-15D0-47EB-A140-7E1CE309BE5C}" type="sibTrans" cxnId="{F8B76249-232F-4D45-83BC-937CAABD7E48}">
      <dgm:prSet custT="1"/>
      <dgm:spPr>
        <a:solidFill>
          <a:srgbClr val="FFFFFF"/>
        </a:solidFill>
        <a:ln>
          <a:solidFill>
            <a:srgbClr val="1C4679"/>
          </a:solidFill>
        </a:ln>
      </dgm:spPr>
      <dgm:t>
        <a:bodyPr/>
        <a:lstStyle/>
        <a:p>
          <a:r>
            <a:rPr lang="en-US" sz="1000" b="1" dirty="0">
              <a:solidFill>
                <a:srgbClr val="4A4A4A"/>
              </a:solidFill>
              <a:latin typeface="Graphik Arabic Regular" pitchFamily="2" charset="-78"/>
              <a:cs typeface="Graphik Arabic Regular" pitchFamily="2" charset="-78"/>
            </a:rPr>
            <a:t>Meetings </a:t>
          </a:r>
        </a:p>
      </dgm:t>
    </dgm:pt>
    <dgm:pt modelId="{660218BE-555F-457D-8E83-47BCB1A0A0DF}">
      <dgm:prSet custT="1"/>
      <dgm:spPr>
        <a:solidFill>
          <a:srgbClr val="FFFFFF"/>
        </a:solidFill>
        <a:ln>
          <a:solidFill>
            <a:srgbClr val="1C4679"/>
          </a:solidFill>
        </a:ln>
      </dgm:spPr>
      <dgm:t>
        <a:bodyPr/>
        <a:lstStyle/>
        <a:p>
          <a:r>
            <a:rPr lang="en-US" sz="1000" b="1" dirty="0">
              <a:solidFill>
                <a:srgbClr val="4A4A4A"/>
              </a:solidFill>
              <a:latin typeface="Graphik Arabic Regular" pitchFamily="2" charset="-78"/>
              <a:cs typeface="Graphik Arabic Regular" pitchFamily="2" charset="-78"/>
            </a:rPr>
            <a:t>School records </a:t>
          </a:r>
        </a:p>
      </dgm:t>
    </dgm:pt>
    <dgm:pt modelId="{0DAF11AC-7FD3-4B5A-B698-5536FC3C8359}" type="parTrans" cxnId="{914363E7-3F14-4D91-999A-E9ACCF4B90E4}">
      <dgm:prSet/>
      <dgm:spPr/>
      <dgm:t>
        <a:bodyPr/>
        <a:lstStyle/>
        <a:p>
          <a:endParaRPr lang="en-US" sz="1000" b="1">
            <a:solidFill>
              <a:srgbClr val="4A4A4A"/>
            </a:solidFill>
            <a:latin typeface="Graphik Arabic Regular" pitchFamily="2" charset="-78"/>
            <a:cs typeface="Graphik Arabic Regular" pitchFamily="2" charset="-78"/>
          </a:endParaRPr>
        </a:p>
      </dgm:t>
    </dgm:pt>
    <dgm:pt modelId="{E5F4FE1D-D0A1-47DE-9722-93A9397DB7B3}" type="sibTrans" cxnId="{914363E7-3F14-4D91-999A-E9ACCF4B90E4}">
      <dgm:prSet custT="1"/>
      <dgm:spPr>
        <a:solidFill>
          <a:srgbClr val="FFFFFF"/>
        </a:solidFill>
      </dgm:spPr>
      <dgm:t>
        <a:bodyPr/>
        <a:lstStyle/>
        <a:p>
          <a:endParaRPr lang="en-US" sz="1600" b="1" dirty="0">
            <a:solidFill>
              <a:srgbClr val="4A4A4A"/>
            </a:solidFill>
            <a:latin typeface="Graphik Arabic Regular" pitchFamily="2" charset="-78"/>
            <a:cs typeface="Graphik Arabic Regular" pitchFamily="2" charset="-78"/>
          </a:endParaRPr>
        </a:p>
      </dgm:t>
    </dgm:pt>
    <dgm:pt modelId="{4EBC5D7C-7CEB-4100-8973-8AD566EEA227}" type="pres">
      <dgm:prSet presAssocID="{47D6A470-8F5B-439E-8DDE-BF81B97793DA}" presName="Name0" presStyleCnt="0">
        <dgm:presLayoutVars>
          <dgm:chMax/>
          <dgm:chPref/>
          <dgm:dir/>
          <dgm:animLvl val="lvl"/>
        </dgm:presLayoutVars>
      </dgm:prSet>
      <dgm:spPr/>
    </dgm:pt>
    <dgm:pt modelId="{B5FE8C18-F7E1-4EAF-A0DD-D8A618F49858}" type="pres">
      <dgm:prSet presAssocID="{48822075-5ACD-4B78-BC50-95ABEF0CDCDC}" presName="composite" presStyleCnt="0"/>
      <dgm:spPr/>
    </dgm:pt>
    <dgm:pt modelId="{A9541B7F-B3BD-4916-9049-4E1385475C2B}" type="pres">
      <dgm:prSet presAssocID="{48822075-5ACD-4B78-BC50-95ABEF0CDCDC}" presName="Parent1" presStyleLbl="node1" presStyleIdx="0" presStyleCnt="14" custLinFactX="6206" custLinFactY="69426" custLinFactNeighborX="100000" custLinFactNeighborY="100000">
        <dgm:presLayoutVars>
          <dgm:chMax val="1"/>
          <dgm:chPref val="1"/>
          <dgm:bulletEnabled val="1"/>
        </dgm:presLayoutVars>
      </dgm:prSet>
      <dgm:spPr/>
    </dgm:pt>
    <dgm:pt modelId="{2300A9E4-D95F-46B5-A72B-C1EC8DBEE88D}" type="pres">
      <dgm:prSet presAssocID="{48822075-5ACD-4B78-BC50-95ABEF0CDCDC}" presName="Childtext1" presStyleLbl="revTx" presStyleIdx="0" presStyleCnt="7">
        <dgm:presLayoutVars>
          <dgm:chMax val="0"/>
          <dgm:chPref val="0"/>
          <dgm:bulletEnabled val="1"/>
        </dgm:presLayoutVars>
      </dgm:prSet>
      <dgm:spPr/>
    </dgm:pt>
    <dgm:pt modelId="{5451F74D-E2FC-4CA3-ADB1-D18F72689554}" type="pres">
      <dgm:prSet presAssocID="{48822075-5ACD-4B78-BC50-95ABEF0CDCDC}" presName="BalanceSpacing" presStyleCnt="0"/>
      <dgm:spPr/>
    </dgm:pt>
    <dgm:pt modelId="{5DA50795-5AB9-4B76-B862-D8F4DFE23C15}" type="pres">
      <dgm:prSet presAssocID="{48822075-5ACD-4B78-BC50-95ABEF0CDCDC}" presName="BalanceSpacing1" presStyleCnt="0"/>
      <dgm:spPr/>
    </dgm:pt>
    <dgm:pt modelId="{4717E6DC-04C4-4A57-918B-0E06ACD2F7D6}" type="pres">
      <dgm:prSet presAssocID="{457C5626-DA1A-4CEB-82E9-838305943FF4}" presName="Accent1Text" presStyleLbl="node1" presStyleIdx="1" presStyleCnt="14" custLinFactY="200000" custLinFactNeighborX="-54393" custLinFactNeighborY="222494"/>
      <dgm:spPr/>
    </dgm:pt>
    <dgm:pt modelId="{DE7F9662-F3F2-42BA-9FBE-B90E5DA8C0B1}" type="pres">
      <dgm:prSet presAssocID="{457C5626-DA1A-4CEB-82E9-838305943FF4}" presName="spaceBetweenRectangles" presStyleCnt="0"/>
      <dgm:spPr/>
    </dgm:pt>
    <dgm:pt modelId="{B1C4196E-D3B1-40F4-9AE8-FB87C10ED86A}" type="pres">
      <dgm:prSet presAssocID="{38BDAC87-ABF4-4969-B133-D3351D127061}" presName="composite" presStyleCnt="0"/>
      <dgm:spPr/>
    </dgm:pt>
    <dgm:pt modelId="{15652BA1-E2F6-4C57-B197-E67740DDD355}" type="pres">
      <dgm:prSet presAssocID="{38BDAC87-ABF4-4969-B133-D3351D127061}" presName="Parent1" presStyleLbl="node1" presStyleIdx="2" presStyleCnt="14" custScaleX="114720" custLinFactNeighborX="-6457" custLinFactNeighborY="213">
        <dgm:presLayoutVars>
          <dgm:chMax val="1"/>
          <dgm:chPref val="1"/>
          <dgm:bulletEnabled val="1"/>
        </dgm:presLayoutVars>
      </dgm:prSet>
      <dgm:spPr/>
    </dgm:pt>
    <dgm:pt modelId="{F32B7338-E78F-4112-842A-D8A74EF8E9CC}" type="pres">
      <dgm:prSet presAssocID="{38BDAC87-ABF4-4969-B133-D3351D127061}" presName="Childtext1" presStyleLbl="revTx" presStyleIdx="1" presStyleCnt="7">
        <dgm:presLayoutVars>
          <dgm:chMax val="0"/>
          <dgm:chPref val="0"/>
          <dgm:bulletEnabled val="1"/>
        </dgm:presLayoutVars>
      </dgm:prSet>
      <dgm:spPr/>
    </dgm:pt>
    <dgm:pt modelId="{62025102-61CE-4C53-85DF-EDDB3D9687B6}" type="pres">
      <dgm:prSet presAssocID="{38BDAC87-ABF4-4969-B133-D3351D127061}" presName="BalanceSpacing" presStyleCnt="0"/>
      <dgm:spPr/>
    </dgm:pt>
    <dgm:pt modelId="{AB97AB62-0E16-4375-80CE-1A7271CA48D2}" type="pres">
      <dgm:prSet presAssocID="{38BDAC87-ABF4-4969-B133-D3351D127061}" presName="BalanceSpacing1" presStyleCnt="0"/>
      <dgm:spPr/>
    </dgm:pt>
    <dgm:pt modelId="{D33D468C-C3A6-4897-86B9-716E671A4C37}" type="pres">
      <dgm:prSet presAssocID="{017C1333-D75A-4110-8061-EB8883FBDCF3}" presName="Accent1Text" presStyleLbl="node1" presStyleIdx="3" presStyleCnt="14" custScaleX="109439"/>
      <dgm:spPr/>
    </dgm:pt>
    <dgm:pt modelId="{5138BB95-4AA1-43E2-89BE-053634A3BF0E}" type="pres">
      <dgm:prSet presAssocID="{017C1333-D75A-4110-8061-EB8883FBDCF3}" presName="spaceBetweenRectangles" presStyleCnt="0"/>
      <dgm:spPr/>
    </dgm:pt>
    <dgm:pt modelId="{DF83A8BC-AAB7-4648-A8AB-098DF7F081EA}" type="pres">
      <dgm:prSet presAssocID="{F6D6BA56-0DBE-4772-BBDB-BC06B7F9C234}" presName="composite" presStyleCnt="0"/>
      <dgm:spPr/>
    </dgm:pt>
    <dgm:pt modelId="{57EB1E77-5A24-4F12-997D-3E37C8063B81}" type="pres">
      <dgm:prSet presAssocID="{F6D6BA56-0DBE-4772-BBDB-BC06B7F9C234}" presName="Parent1" presStyleLbl="node1" presStyleIdx="4" presStyleCnt="14">
        <dgm:presLayoutVars>
          <dgm:chMax val="1"/>
          <dgm:chPref val="1"/>
          <dgm:bulletEnabled val="1"/>
        </dgm:presLayoutVars>
      </dgm:prSet>
      <dgm:spPr/>
    </dgm:pt>
    <dgm:pt modelId="{DFD48149-ECE9-4D6B-BEBA-6D2E9D86CB48}" type="pres">
      <dgm:prSet presAssocID="{F6D6BA56-0DBE-4772-BBDB-BC06B7F9C234}" presName="Childtext1" presStyleLbl="revTx" presStyleIdx="2" presStyleCnt="7">
        <dgm:presLayoutVars>
          <dgm:chMax val="0"/>
          <dgm:chPref val="0"/>
          <dgm:bulletEnabled val="1"/>
        </dgm:presLayoutVars>
      </dgm:prSet>
      <dgm:spPr/>
    </dgm:pt>
    <dgm:pt modelId="{A8C53817-9DE0-4BBB-AC5A-39704064618F}" type="pres">
      <dgm:prSet presAssocID="{F6D6BA56-0DBE-4772-BBDB-BC06B7F9C234}" presName="BalanceSpacing" presStyleCnt="0"/>
      <dgm:spPr/>
    </dgm:pt>
    <dgm:pt modelId="{6894FCA5-5EB7-491A-9809-07A84E54159A}" type="pres">
      <dgm:prSet presAssocID="{F6D6BA56-0DBE-4772-BBDB-BC06B7F9C234}" presName="BalanceSpacing1" presStyleCnt="0"/>
      <dgm:spPr/>
    </dgm:pt>
    <dgm:pt modelId="{52F93CC1-4247-483A-834D-3F9DFB931471}" type="pres">
      <dgm:prSet presAssocID="{29CBB040-17DC-46BA-B2AC-3EDED07C6662}" presName="Accent1Text" presStyleLbl="node1" presStyleIdx="5" presStyleCnt="14"/>
      <dgm:spPr/>
    </dgm:pt>
    <dgm:pt modelId="{10AFFC32-333B-4577-8F3A-AC3392CC108B}" type="pres">
      <dgm:prSet presAssocID="{29CBB040-17DC-46BA-B2AC-3EDED07C6662}" presName="spaceBetweenRectangles" presStyleCnt="0"/>
      <dgm:spPr/>
    </dgm:pt>
    <dgm:pt modelId="{A830E3F9-5A70-4EB1-BDC9-10B80456E1D4}" type="pres">
      <dgm:prSet presAssocID="{3FD58C77-9A7B-47FA-A985-81EFCE96EB6A}" presName="composite" presStyleCnt="0"/>
      <dgm:spPr/>
    </dgm:pt>
    <dgm:pt modelId="{702E5999-34C0-407F-83D6-885A2EB6118D}" type="pres">
      <dgm:prSet presAssocID="{3FD58C77-9A7B-47FA-A985-81EFCE96EB6A}" presName="Parent1" presStyleLbl="node1" presStyleIdx="6" presStyleCnt="14">
        <dgm:presLayoutVars>
          <dgm:chMax val="1"/>
          <dgm:chPref val="1"/>
          <dgm:bulletEnabled val="1"/>
        </dgm:presLayoutVars>
      </dgm:prSet>
      <dgm:spPr/>
    </dgm:pt>
    <dgm:pt modelId="{CC52E43F-B056-4A41-8539-292AB3DB3A02}" type="pres">
      <dgm:prSet presAssocID="{3FD58C77-9A7B-47FA-A985-81EFCE96EB6A}" presName="Childtext1" presStyleLbl="revTx" presStyleIdx="3" presStyleCnt="7">
        <dgm:presLayoutVars>
          <dgm:chMax val="0"/>
          <dgm:chPref val="0"/>
          <dgm:bulletEnabled val="1"/>
        </dgm:presLayoutVars>
      </dgm:prSet>
      <dgm:spPr/>
    </dgm:pt>
    <dgm:pt modelId="{7D5A68F3-8425-4B9C-A54C-3B0F1A2B1DEF}" type="pres">
      <dgm:prSet presAssocID="{3FD58C77-9A7B-47FA-A985-81EFCE96EB6A}" presName="BalanceSpacing" presStyleCnt="0"/>
      <dgm:spPr/>
    </dgm:pt>
    <dgm:pt modelId="{88CF2432-A4DD-4BC8-A9B6-1849F8553553}" type="pres">
      <dgm:prSet presAssocID="{3FD58C77-9A7B-47FA-A985-81EFCE96EB6A}" presName="BalanceSpacing1" presStyleCnt="0"/>
      <dgm:spPr/>
    </dgm:pt>
    <dgm:pt modelId="{577702C9-EA7B-4EF2-9625-063DF61576F7}" type="pres">
      <dgm:prSet presAssocID="{0CBA8982-5F7B-44CD-A0EC-FF4FECF9E907}" presName="Accent1Text" presStyleLbl="node1" presStyleIdx="7" presStyleCnt="14"/>
      <dgm:spPr/>
    </dgm:pt>
    <dgm:pt modelId="{47AC42E9-2537-4FE6-8E37-634CDC869C92}" type="pres">
      <dgm:prSet presAssocID="{0CBA8982-5F7B-44CD-A0EC-FF4FECF9E907}" presName="spaceBetweenRectangles" presStyleCnt="0"/>
      <dgm:spPr/>
    </dgm:pt>
    <dgm:pt modelId="{5F4AD08A-1B38-4A63-AA68-A4F8DC1954A5}" type="pres">
      <dgm:prSet presAssocID="{D5015628-7E8F-476C-9AAD-F4C4B99DCC31}" presName="composite" presStyleCnt="0"/>
      <dgm:spPr/>
    </dgm:pt>
    <dgm:pt modelId="{1E774379-2615-46EE-A396-5BB4B188E04C}" type="pres">
      <dgm:prSet presAssocID="{D5015628-7E8F-476C-9AAD-F4C4B99DCC31}" presName="Parent1" presStyleLbl="node1" presStyleIdx="8" presStyleCnt="14" custScaleX="106469">
        <dgm:presLayoutVars>
          <dgm:chMax val="1"/>
          <dgm:chPref val="1"/>
          <dgm:bulletEnabled val="1"/>
        </dgm:presLayoutVars>
      </dgm:prSet>
      <dgm:spPr/>
    </dgm:pt>
    <dgm:pt modelId="{7BA036A1-ECF3-4FA6-A351-0C7C3BD9F29A}" type="pres">
      <dgm:prSet presAssocID="{D5015628-7E8F-476C-9AAD-F4C4B99DCC31}" presName="Childtext1" presStyleLbl="revTx" presStyleIdx="4" presStyleCnt="7">
        <dgm:presLayoutVars>
          <dgm:chMax val="0"/>
          <dgm:chPref val="0"/>
          <dgm:bulletEnabled val="1"/>
        </dgm:presLayoutVars>
      </dgm:prSet>
      <dgm:spPr/>
    </dgm:pt>
    <dgm:pt modelId="{32B650DE-1784-4F5F-A4ED-FF8865A8A78D}" type="pres">
      <dgm:prSet presAssocID="{D5015628-7E8F-476C-9AAD-F4C4B99DCC31}" presName="BalanceSpacing" presStyleCnt="0"/>
      <dgm:spPr/>
    </dgm:pt>
    <dgm:pt modelId="{55674E56-15C0-4F0E-B553-4AC527830AC9}" type="pres">
      <dgm:prSet presAssocID="{D5015628-7E8F-476C-9AAD-F4C4B99DCC31}" presName="BalanceSpacing1" presStyleCnt="0"/>
      <dgm:spPr/>
    </dgm:pt>
    <dgm:pt modelId="{17E9FA83-8F74-44E4-94A3-785E4B700B6A}" type="pres">
      <dgm:prSet presAssocID="{A6B23934-15D0-47EB-A140-7E1CE309BE5C}" presName="Accent1Text" presStyleLbl="node1" presStyleIdx="9" presStyleCnt="14"/>
      <dgm:spPr/>
    </dgm:pt>
    <dgm:pt modelId="{86565F78-3D56-4966-8547-401B8529D359}" type="pres">
      <dgm:prSet presAssocID="{A6B23934-15D0-47EB-A140-7E1CE309BE5C}" presName="spaceBetweenRectangles" presStyleCnt="0"/>
      <dgm:spPr/>
    </dgm:pt>
    <dgm:pt modelId="{1AC12833-D178-46EB-A3DF-B4DDE0670318}" type="pres">
      <dgm:prSet presAssocID="{C1709780-BDD8-476E-A33D-E962B685E0F6}" presName="composite" presStyleCnt="0"/>
      <dgm:spPr/>
    </dgm:pt>
    <dgm:pt modelId="{7D1D47DF-58FA-4E5F-9E8B-07EA871ED3DD}" type="pres">
      <dgm:prSet presAssocID="{C1709780-BDD8-476E-A33D-E962B685E0F6}" presName="Parent1" presStyleLbl="node1" presStyleIdx="10" presStyleCnt="14">
        <dgm:presLayoutVars>
          <dgm:chMax val="1"/>
          <dgm:chPref val="1"/>
          <dgm:bulletEnabled val="1"/>
        </dgm:presLayoutVars>
      </dgm:prSet>
      <dgm:spPr/>
    </dgm:pt>
    <dgm:pt modelId="{4C40A43C-5B91-462D-8DA7-D57D5609C6C1}" type="pres">
      <dgm:prSet presAssocID="{C1709780-BDD8-476E-A33D-E962B685E0F6}" presName="Childtext1" presStyleLbl="revTx" presStyleIdx="5" presStyleCnt="7">
        <dgm:presLayoutVars>
          <dgm:chMax val="0"/>
          <dgm:chPref val="0"/>
          <dgm:bulletEnabled val="1"/>
        </dgm:presLayoutVars>
      </dgm:prSet>
      <dgm:spPr/>
    </dgm:pt>
    <dgm:pt modelId="{E072A29F-59F9-4767-881A-9337F0483C98}" type="pres">
      <dgm:prSet presAssocID="{C1709780-BDD8-476E-A33D-E962B685E0F6}" presName="BalanceSpacing" presStyleCnt="0"/>
      <dgm:spPr/>
    </dgm:pt>
    <dgm:pt modelId="{774D003E-2496-44C9-AF90-1E2E9A8798DE}" type="pres">
      <dgm:prSet presAssocID="{C1709780-BDD8-476E-A33D-E962B685E0F6}" presName="BalanceSpacing1" presStyleCnt="0"/>
      <dgm:spPr/>
    </dgm:pt>
    <dgm:pt modelId="{5354AF0F-A548-4C9C-B902-02EBB19068B2}" type="pres">
      <dgm:prSet presAssocID="{3D8DBA44-A558-4626-B8E0-FF7A65079A90}" presName="Accent1Text" presStyleLbl="node1" presStyleIdx="11" presStyleCnt="14" custScaleX="105623" custScaleY="96209" custLinFactNeighborX="7666" custLinFactNeighborY="-1882"/>
      <dgm:spPr/>
    </dgm:pt>
    <dgm:pt modelId="{922B0F4C-25C8-4786-A0F3-9A5D8DD1EAB7}" type="pres">
      <dgm:prSet presAssocID="{3D8DBA44-A558-4626-B8E0-FF7A65079A90}" presName="spaceBetweenRectangles" presStyleCnt="0"/>
      <dgm:spPr/>
    </dgm:pt>
    <dgm:pt modelId="{DAE495B5-2487-4E4D-8E98-630D93DFC120}" type="pres">
      <dgm:prSet presAssocID="{660218BE-555F-457D-8E83-47BCB1A0A0DF}" presName="composite" presStyleCnt="0"/>
      <dgm:spPr/>
    </dgm:pt>
    <dgm:pt modelId="{4AEF023A-B10B-48AE-B0E1-26A0E280CA16}" type="pres">
      <dgm:prSet presAssocID="{660218BE-555F-457D-8E83-47BCB1A0A0DF}" presName="Parent1" presStyleLbl="node1" presStyleIdx="12" presStyleCnt="14" custLinFactX="6704" custLinFactY="-70959" custLinFactNeighborX="100000" custLinFactNeighborY="-100000">
        <dgm:presLayoutVars>
          <dgm:chMax val="1"/>
          <dgm:chPref val="1"/>
          <dgm:bulletEnabled val="1"/>
        </dgm:presLayoutVars>
      </dgm:prSet>
      <dgm:spPr/>
    </dgm:pt>
    <dgm:pt modelId="{BD267F36-DB31-4354-9C54-EB0B1FA85B2E}" type="pres">
      <dgm:prSet presAssocID="{660218BE-555F-457D-8E83-47BCB1A0A0DF}" presName="Childtext1" presStyleLbl="revTx" presStyleIdx="6" presStyleCnt="7">
        <dgm:presLayoutVars>
          <dgm:chMax val="0"/>
          <dgm:chPref val="0"/>
          <dgm:bulletEnabled val="1"/>
        </dgm:presLayoutVars>
      </dgm:prSet>
      <dgm:spPr/>
    </dgm:pt>
    <dgm:pt modelId="{A91822A5-264C-4A34-B054-DA2C28011A25}" type="pres">
      <dgm:prSet presAssocID="{660218BE-555F-457D-8E83-47BCB1A0A0DF}" presName="BalanceSpacing" presStyleCnt="0"/>
      <dgm:spPr/>
    </dgm:pt>
    <dgm:pt modelId="{959D57D4-CE74-4DFC-84AB-5A8CCE7B280E}" type="pres">
      <dgm:prSet presAssocID="{660218BE-555F-457D-8E83-47BCB1A0A0DF}" presName="BalanceSpacing1" presStyleCnt="0"/>
      <dgm:spPr/>
    </dgm:pt>
    <dgm:pt modelId="{D368FB60-815B-40A5-9C13-741C496B0C68}" type="pres">
      <dgm:prSet presAssocID="{E5F4FE1D-D0A1-47DE-9722-93A9397DB7B3}" presName="Accent1Text" presStyleLbl="node1" presStyleIdx="13" presStyleCnt="14" custFlipVert="1" custFlipHor="0" custScaleX="6633" custScaleY="12898" custLinFactY="-200000" custLinFactNeighborX="-21697" custLinFactNeighborY="-212858"/>
      <dgm:spPr/>
    </dgm:pt>
  </dgm:ptLst>
  <dgm:cxnLst>
    <dgm:cxn modelId="{388FE904-162B-4894-B58F-9493B2A4549C}" type="presOf" srcId="{29CBB040-17DC-46BA-B2AC-3EDED07C6662}" destId="{52F93CC1-4247-483A-834D-3F9DFB931471}" srcOrd="0" destOrd="0" presId="urn:microsoft.com/office/officeart/2008/layout/AlternatingHexagons"/>
    <dgm:cxn modelId="{76F4AA09-0080-4821-92E8-742617215741}" type="presOf" srcId="{3FD58C77-9A7B-47FA-A985-81EFCE96EB6A}" destId="{702E5999-34C0-407F-83D6-885A2EB6118D}" srcOrd="0" destOrd="0" presId="urn:microsoft.com/office/officeart/2008/layout/AlternatingHexagons"/>
    <dgm:cxn modelId="{0215565D-6AF0-455D-B441-F4457322202E}" type="presOf" srcId="{F6D6BA56-0DBE-4772-BBDB-BC06B7F9C234}" destId="{57EB1E77-5A24-4F12-997D-3E37C8063B81}" srcOrd="0" destOrd="0" presId="urn:microsoft.com/office/officeart/2008/layout/AlternatingHexagons"/>
    <dgm:cxn modelId="{F8B76249-232F-4D45-83BC-937CAABD7E48}" srcId="{47D6A470-8F5B-439E-8DDE-BF81B97793DA}" destId="{D5015628-7E8F-476C-9AAD-F4C4B99DCC31}" srcOrd="4" destOrd="0" parTransId="{13DE2DD0-DA5A-436C-95E7-61189E0D9C22}" sibTransId="{A6B23934-15D0-47EB-A140-7E1CE309BE5C}"/>
    <dgm:cxn modelId="{E6C4AA79-5E65-454D-90C9-2E9555FCC374}" srcId="{47D6A470-8F5B-439E-8DDE-BF81B97793DA}" destId="{38BDAC87-ABF4-4969-B133-D3351D127061}" srcOrd="1" destOrd="0" parTransId="{93DE1C6B-39B6-433D-AAB7-0202AFAF4C8F}" sibTransId="{017C1333-D75A-4110-8061-EB8883FBDCF3}"/>
    <dgm:cxn modelId="{624F7582-3484-4460-BC4C-59088374266F}" type="presOf" srcId="{017C1333-D75A-4110-8061-EB8883FBDCF3}" destId="{D33D468C-C3A6-4897-86B9-716E671A4C37}" srcOrd="0" destOrd="0" presId="urn:microsoft.com/office/officeart/2008/layout/AlternatingHexagons"/>
    <dgm:cxn modelId="{F975AD83-B881-4B66-898D-8C92586892D1}" srcId="{47D6A470-8F5B-439E-8DDE-BF81B97793DA}" destId="{48822075-5ACD-4B78-BC50-95ABEF0CDCDC}" srcOrd="0" destOrd="0" parTransId="{CEB15277-173B-40F5-9020-8F9302A83FB1}" sibTransId="{457C5626-DA1A-4CEB-82E9-838305943FF4}"/>
    <dgm:cxn modelId="{827CE284-4A7E-420F-9BF4-BECCA59AA99C}" srcId="{47D6A470-8F5B-439E-8DDE-BF81B97793DA}" destId="{F6D6BA56-0DBE-4772-BBDB-BC06B7F9C234}" srcOrd="2" destOrd="0" parTransId="{527424C7-8B63-426F-8C36-29F3073A65C9}" sibTransId="{29CBB040-17DC-46BA-B2AC-3EDED07C6662}"/>
    <dgm:cxn modelId="{14A16788-A35C-4335-80AD-078E5948A071}" type="presOf" srcId="{457C5626-DA1A-4CEB-82E9-838305943FF4}" destId="{4717E6DC-04C4-4A57-918B-0E06ACD2F7D6}" srcOrd="0" destOrd="0" presId="urn:microsoft.com/office/officeart/2008/layout/AlternatingHexagons"/>
    <dgm:cxn modelId="{9A1BF0AC-7CD7-40A6-B57C-6F4AC0E0582A}" type="presOf" srcId="{660218BE-555F-457D-8E83-47BCB1A0A0DF}" destId="{4AEF023A-B10B-48AE-B0E1-26A0E280CA16}" srcOrd="0" destOrd="0" presId="urn:microsoft.com/office/officeart/2008/layout/AlternatingHexagons"/>
    <dgm:cxn modelId="{7373D3AF-9636-4F51-AC81-49748BA5A077}" type="presOf" srcId="{0CBA8982-5F7B-44CD-A0EC-FF4FECF9E907}" destId="{577702C9-EA7B-4EF2-9625-063DF61576F7}" srcOrd="0" destOrd="0" presId="urn:microsoft.com/office/officeart/2008/layout/AlternatingHexagons"/>
    <dgm:cxn modelId="{E12491BD-FA15-4684-A75C-F055630A58FA}" type="presOf" srcId="{38BDAC87-ABF4-4969-B133-D3351D127061}" destId="{15652BA1-E2F6-4C57-B197-E67740DDD355}" srcOrd="0" destOrd="0" presId="urn:microsoft.com/office/officeart/2008/layout/AlternatingHexagons"/>
    <dgm:cxn modelId="{0093D3C1-EA39-4C61-AD45-0E601192B461}" srcId="{47D6A470-8F5B-439E-8DDE-BF81B97793DA}" destId="{C1709780-BDD8-476E-A33D-E962B685E0F6}" srcOrd="5" destOrd="0" parTransId="{36914E63-DE05-4744-8C4D-0A167301A9D4}" sibTransId="{3D8DBA44-A558-4626-B8E0-FF7A65079A90}"/>
    <dgm:cxn modelId="{A91190C3-618D-4EC5-BEEC-4BCA35B24947}" type="presOf" srcId="{A6B23934-15D0-47EB-A140-7E1CE309BE5C}" destId="{17E9FA83-8F74-44E4-94A3-785E4B700B6A}" srcOrd="0" destOrd="0" presId="urn:microsoft.com/office/officeart/2008/layout/AlternatingHexagons"/>
    <dgm:cxn modelId="{1B8E1ACA-2155-45E9-878B-6E5B4D7B69BF}" type="presOf" srcId="{D5015628-7E8F-476C-9AAD-F4C4B99DCC31}" destId="{1E774379-2615-46EE-A396-5BB4B188E04C}" srcOrd="0" destOrd="0" presId="urn:microsoft.com/office/officeart/2008/layout/AlternatingHexagons"/>
    <dgm:cxn modelId="{B8EF70CA-9CA4-48D0-A587-C89D3A8C2ABF}" type="presOf" srcId="{C1709780-BDD8-476E-A33D-E962B685E0F6}" destId="{7D1D47DF-58FA-4E5F-9E8B-07EA871ED3DD}" srcOrd="0" destOrd="0" presId="urn:microsoft.com/office/officeart/2008/layout/AlternatingHexagons"/>
    <dgm:cxn modelId="{945ABBCC-9541-412D-9284-1175F9C9E147}" type="presOf" srcId="{E5F4FE1D-D0A1-47DE-9722-93A9397DB7B3}" destId="{D368FB60-815B-40A5-9C13-741C496B0C68}" srcOrd="0" destOrd="0" presId="urn:microsoft.com/office/officeart/2008/layout/AlternatingHexagons"/>
    <dgm:cxn modelId="{C93F18D4-ADE5-446C-A9D1-34D3E10E7419}" type="presOf" srcId="{48822075-5ACD-4B78-BC50-95ABEF0CDCDC}" destId="{A9541B7F-B3BD-4916-9049-4E1385475C2B}" srcOrd="0" destOrd="0" presId="urn:microsoft.com/office/officeart/2008/layout/AlternatingHexagons"/>
    <dgm:cxn modelId="{914363E7-3F14-4D91-999A-E9ACCF4B90E4}" srcId="{47D6A470-8F5B-439E-8DDE-BF81B97793DA}" destId="{660218BE-555F-457D-8E83-47BCB1A0A0DF}" srcOrd="6" destOrd="0" parTransId="{0DAF11AC-7FD3-4B5A-B698-5536FC3C8359}" sibTransId="{E5F4FE1D-D0A1-47DE-9722-93A9397DB7B3}"/>
    <dgm:cxn modelId="{A65DA2E7-99A8-4830-837C-10967A657147}" type="presOf" srcId="{47D6A470-8F5B-439E-8DDE-BF81B97793DA}" destId="{4EBC5D7C-7CEB-4100-8973-8AD566EEA227}" srcOrd="0" destOrd="0" presId="urn:microsoft.com/office/officeart/2008/layout/AlternatingHexagons"/>
    <dgm:cxn modelId="{BBC9FCEA-AA4B-408B-9ACB-0D0E12E08491}" srcId="{47D6A470-8F5B-439E-8DDE-BF81B97793DA}" destId="{3FD58C77-9A7B-47FA-A985-81EFCE96EB6A}" srcOrd="3" destOrd="0" parTransId="{64318866-5880-4E44-9526-6DC3B4399E7A}" sibTransId="{0CBA8982-5F7B-44CD-A0EC-FF4FECF9E907}"/>
    <dgm:cxn modelId="{9C3CFCEE-8887-4922-AFBE-7BB795012150}" type="presOf" srcId="{3D8DBA44-A558-4626-B8E0-FF7A65079A90}" destId="{5354AF0F-A548-4C9C-B902-02EBB19068B2}" srcOrd="0" destOrd="0" presId="urn:microsoft.com/office/officeart/2008/layout/AlternatingHexagons"/>
    <dgm:cxn modelId="{26968FED-F67D-4584-BC4B-FDFEDAEE346E}" type="presParOf" srcId="{4EBC5D7C-7CEB-4100-8973-8AD566EEA227}" destId="{B5FE8C18-F7E1-4EAF-A0DD-D8A618F49858}" srcOrd="0" destOrd="0" presId="urn:microsoft.com/office/officeart/2008/layout/AlternatingHexagons"/>
    <dgm:cxn modelId="{FB3863B0-AA4E-41D5-8803-F1631AE62878}" type="presParOf" srcId="{B5FE8C18-F7E1-4EAF-A0DD-D8A618F49858}" destId="{A9541B7F-B3BD-4916-9049-4E1385475C2B}" srcOrd="0" destOrd="0" presId="urn:microsoft.com/office/officeart/2008/layout/AlternatingHexagons"/>
    <dgm:cxn modelId="{F68F2F2F-2983-492B-B2F0-753E8C6BC754}" type="presParOf" srcId="{B5FE8C18-F7E1-4EAF-A0DD-D8A618F49858}" destId="{2300A9E4-D95F-46B5-A72B-C1EC8DBEE88D}" srcOrd="1" destOrd="0" presId="urn:microsoft.com/office/officeart/2008/layout/AlternatingHexagons"/>
    <dgm:cxn modelId="{D9C5210D-E393-4876-8B07-F597A2B061AC}" type="presParOf" srcId="{B5FE8C18-F7E1-4EAF-A0DD-D8A618F49858}" destId="{5451F74D-E2FC-4CA3-ADB1-D18F72689554}" srcOrd="2" destOrd="0" presId="urn:microsoft.com/office/officeart/2008/layout/AlternatingHexagons"/>
    <dgm:cxn modelId="{60B74073-4C08-433E-A02A-A2CD07F975C8}" type="presParOf" srcId="{B5FE8C18-F7E1-4EAF-A0DD-D8A618F49858}" destId="{5DA50795-5AB9-4B76-B862-D8F4DFE23C15}" srcOrd="3" destOrd="0" presId="urn:microsoft.com/office/officeart/2008/layout/AlternatingHexagons"/>
    <dgm:cxn modelId="{F3D2D1C8-6524-414E-99E7-BC25C6F1E615}" type="presParOf" srcId="{B5FE8C18-F7E1-4EAF-A0DD-D8A618F49858}" destId="{4717E6DC-04C4-4A57-918B-0E06ACD2F7D6}" srcOrd="4" destOrd="0" presId="urn:microsoft.com/office/officeart/2008/layout/AlternatingHexagons"/>
    <dgm:cxn modelId="{7BF94ED8-A8B3-407D-8682-F705685A0B4C}" type="presParOf" srcId="{4EBC5D7C-7CEB-4100-8973-8AD566EEA227}" destId="{DE7F9662-F3F2-42BA-9FBE-B90E5DA8C0B1}" srcOrd="1" destOrd="0" presId="urn:microsoft.com/office/officeart/2008/layout/AlternatingHexagons"/>
    <dgm:cxn modelId="{3C674AE4-A08C-4E17-B80A-25C7E295A638}" type="presParOf" srcId="{4EBC5D7C-7CEB-4100-8973-8AD566EEA227}" destId="{B1C4196E-D3B1-40F4-9AE8-FB87C10ED86A}" srcOrd="2" destOrd="0" presId="urn:microsoft.com/office/officeart/2008/layout/AlternatingHexagons"/>
    <dgm:cxn modelId="{B7489286-90FC-4E8D-B6C2-43699488DEAC}" type="presParOf" srcId="{B1C4196E-D3B1-40F4-9AE8-FB87C10ED86A}" destId="{15652BA1-E2F6-4C57-B197-E67740DDD355}" srcOrd="0" destOrd="0" presId="urn:microsoft.com/office/officeart/2008/layout/AlternatingHexagons"/>
    <dgm:cxn modelId="{195D8EAF-057E-4A43-BE86-A7ED0B630BD1}" type="presParOf" srcId="{B1C4196E-D3B1-40F4-9AE8-FB87C10ED86A}" destId="{F32B7338-E78F-4112-842A-D8A74EF8E9CC}" srcOrd="1" destOrd="0" presId="urn:microsoft.com/office/officeart/2008/layout/AlternatingHexagons"/>
    <dgm:cxn modelId="{08AF0645-59A5-4EB7-8E7E-CEF6CA2D658C}" type="presParOf" srcId="{B1C4196E-D3B1-40F4-9AE8-FB87C10ED86A}" destId="{62025102-61CE-4C53-85DF-EDDB3D9687B6}" srcOrd="2" destOrd="0" presId="urn:microsoft.com/office/officeart/2008/layout/AlternatingHexagons"/>
    <dgm:cxn modelId="{0C40EF87-1010-4F25-AD20-1EDA837ACFCE}" type="presParOf" srcId="{B1C4196E-D3B1-40F4-9AE8-FB87C10ED86A}" destId="{AB97AB62-0E16-4375-80CE-1A7271CA48D2}" srcOrd="3" destOrd="0" presId="urn:microsoft.com/office/officeart/2008/layout/AlternatingHexagons"/>
    <dgm:cxn modelId="{E8A55607-C350-4C34-A81A-04914BDEB539}" type="presParOf" srcId="{B1C4196E-D3B1-40F4-9AE8-FB87C10ED86A}" destId="{D33D468C-C3A6-4897-86B9-716E671A4C37}" srcOrd="4" destOrd="0" presId="urn:microsoft.com/office/officeart/2008/layout/AlternatingHexagons"/>
    <dgm:cxn modelId="{0EA5A0DD-1E7A-4D35-93BF-4E86C61AD8F6}" type="presParOf" srcId="{4EBC5D7C-7CEB-4100-8973-8AD566EEA227}" destId="{5138BB95-4AA1-43E2-89BE-053634A3BF0E}" srcOrd="3" destOrd="0" presId="urn:microsoft.com/office/officeart/2008/layout/AlternatingHexagons"/>
    <dgm:cxn modelId="{329A0DCA-B82D-47D3-80ED-52A2D30BCFA5}" type="presParOf" srcId="{4EBC5D7C-7CEB-4100-8973-8AD566EEA227}" destId="{DF83A8BC-AAB7-4648-A8AB-098DF7F081EA}" srcOrd="4" destOrd="0" presId="urn:microsoft.com/office/officeart/2008/layout/AlternatingHexagons"/>
    <dgm:cxn modelId="{C5242CF9-B749-473F-91C2-D6769A32E354}" type="presParOf" srcId="{DF83A8BC-AAB7-4648-A8AB-098DF7F081EA}" destId="{57EB1E77-5A24-4F12-997D-3E37C8063B81}" srcOrd="0" destOrd="0" presId="urn:microsoft.com/office/officeart/2008/layout/AlternatingHexagons"/>
    <dgm:cxn modelId="{8AA56E10-2E83-4F59-9073-AB25FBCAE668}" type="presParOf" srcId="{DF83A8BC-AAB7-4648-A8AB-098DF7F081EA}" destId="{DFD48149-ECE9-4D6B-BEBA-6D2E9D86CB48}" srcOrd="1" destOrd="0" presId="urn:microsoft.com/office/officeart/2008/layout/AlternatingHexagons"/>
    <dgm:cxn modelId="{DCA369B0-CFF2-4C2F-82BE-0A185816CD76}" type="presParOf" srcId="{DF83A8BC-AAB7-4648-A8AB-098DF7F081EA}" destId="{A8C53817-9DE0-4BBB-AC5A-39704064618F}" srcOrd="2" destOrd="0" presId="urn:microsoft.com/office/officeart/2008/layout/AlternatingHexagons"/>
    <dgm:cxn modelId="{6E582070-278C-40BA-B3D6-9FA1EE9B9A58}" type="presParOf" srcId="{DF83A8BC-AAB7-4648-A8AB-098DF7F081EA}" destId="{6894FCA5-5EB7-491A-9809-07A84E54159A}" srcOrd="3" destOrd="0" presId="urn:microsoft.com/office/officeart/2008/layout/AlternatingHexagons"/>
    <dgm:cxn modelId="{32F96586-01E3-4E93-9B42-8976F5794B86}" type="presParOf" srcId="{DF83A8BC-AAB7-4648-A8AB-098DF7F081EA}" destId="{52F93CC1-4247-483A-834D-3F9DFB931471}" srcOrd="4" destOrd="0" presId="urn:microsoft.com/office/officeart/2008/layout/AlternatingHexagons"/>
    <dgm:cxn modelId="{FD8C4E42-79AE-4533-89C2-6FEABA5652E3}" type="presParOf" srcId="{4EBC5D7C-7CEB-4100-8973-8AD566EEA227}" destId="{10AFFC32-333B-4577-8F3A-AC3392CC108B}" srcOrd="5" destOrd="0" presId="urn:microsoft.com/office/officeart/2008/layout/AlternatingHexagons"/>
    <dgm:cxn modelId="{1CD8C1EF-0E90-4287-A2AD-9A9084A3B638}" type="presParOf" srcId="{4EBC5D7C-7CEB-4100-8973-8AD566EEA227}" destId="{A830E3F9-5A70-4EB1-BDC9-10B80456E1D4}" srcOrd="6" destOrd="0" presId="urn:microsoft.com/office/officeart/2008/layout/AlternatingHexagons"/>
    <dgm:cxn modelId="{52F7A158-64F4-41DE-84AC-CDF29B0B1DC3}" type="presParOf" srcId="{A830E3F9-5A70-4EB1-BDC9-10B80456E1D4}" destId="{702E5999-34C0-407F-83D6-885A2EB6118D}" srcOrd="0" destOrd="0" presId="urn:microsoft.com/office/officeart/2008/layout/AlternatingHexagons"/>
    <dgm:cxn modelId="{CFE87886-ABA5-4EA1-BBC1-0C4BAEE5B97E}" type="presParOf" srcId="{A830E3F9-5A70-4EB1-BDC9-10B80456E1D4}" destId="{CC52E43F-B056-4A41-8539-292AB3DB3A02}" srcOrd="1" destOrd="0" presId="urn:microsoft.com/office/officeart/2008/layout/AlternatingHexagons"/>
    <dgm:cxn modelId="{60DC687F-FD8D-4F4B-9B7F-16839F58C24D}" type="presParOf" srcId="{A830E3F9-5A70-4EB1-BDC9-10B80456E1D4}" destId="{7D5A68F3-8425-4B9C-A54C-3B0F1A2B1DEF}" srcOrd="2" destOrd="0" presId="urn:microsoft.com/office/officeart/2008/layout/AlternatingHexagons"/>
    <dgm:cxn modelId="{6F2C76A2-E2EE-48D6-BDCF-DD970E2A26A4}" type="presParOf" srcId="{A830E3F9-5A70-4EB1-BDC9-10B80456E1D4}" destId="{88CF2432-A4DD-4BC8-A9B6-1849F8553553}" srcOrd="3" destOrd="0" presId="urn:microsoft.com/office/officeart/2008/layout/AlternatingHexagons"/>
    <dgm:cxn modelId="{8BCDAE79-637E-4051-8898-60D9EE39DC86}" type="presParOf" srcId="{A830E3F9-5A70-4EB1-BDC9-10B80456E1D4}" destId="{577702C9-EA7B-4EF2-9625-063DF61576F7}" srcOrd="4" destOrd="0" presId="urn:microsoft.com/office/officeart/2008/layout/AlternatingHexagons"/>
    <dgm:cxn modelId="{3B187B9E-17C2-4A6C-A196-983F36BE72A3}" type="presParOf" srcId="{4EBC5D7C-7CEB-4100-8973-8AD566EEA227}" destId="{47AC42E9-2537-4FE6-8E37-634CDC869C92}" srcOrd="7" destOrd="0" presId="urn:microsoft.com/office/officeart/2008/layout/AlternatingHexagons"/>
    <dgm:cxn modelId="{AEC729E3-38A8-44B8-805E-E64FD89D683A}" type="presParOf" srcId="{4EBC5D7C-7CEB-4100-8973-8AD566EEA227}" destId="{5F4AD08A-1B38-4A63-AA68-A4F8DC1954A5}" srcOrd="8" destOrd="0" presId="urn:microsoft.com/office/officeart/2008/layout/AlternatingHexagons"/>
    <dgm:cxn modelId="{83AC6DFA-1DBB-48C0-99E4-9FB383E1445E}" type="presParOf" srcId="{5F4AD08A-1B38-4A63-AA68-A4F8DC1954A5}" destId="{1E774379-2615-46EE-A396-5BB4B188E04C}" srcOrd="0" destOrd="0" presId="urn:microsoft.com/office/officeart/2008/layout/AlternatingHexagons"/>
    <dgm:cxn modelId="{A9F53FF6-9E15-49D2-A03C-51786D03F865}" type="presParOf" srcId="{5F4AD08A-1B38-4A63-AA68-A4F8DC1954A5}" destId="{7BA036A1-ECF3-4FA6-A351-0C7C3BD9F29A}" srcOrd="1" destOrd="0" presId="urn:microsoft.com/office/officeart/2008/layout/AlternatingHexagons"/>
    <dgm:cxn modelId="{BB0AD871-8EBF-4E0F-B624-AD4EF94961F9}" type="presParOf" srcId="{5F4AD08A-1B38-4A63-AA68-A4F8DC1954A5}" destId="{32B650DE-1784-4F5F-A4ED-FF8865A8A78D}" srcOrd="2" destOrd="0" presId="urn:microsoft.com/office/officeart/2008/layout/AlternatingHexagons"/>
    <dgm:cxn modelId="{A21DED13-D50A-43A7-B5BC-35C24A79E1A6}" type="presParOf" srcId="{5F4AD08A-1B38-4A63-AA68-A4F8DC1954A5}" destId="{55674E56-15C0-4F0E-B553-4AC527830AC9}" srcOrd="3" destOrd="0" presId="urn:microsoft.com/office/officeart/2008/layout/AlternatingHexagons"/>
    <dgm:cxn modelId="{1CB6A6DF-A00F-4E5D-B201-29779CFC0BB6}" type="presParOf" srcId="{5F4AD08A-1B38-4A63-AA68-A4F8DC1954A5}" destId="{17E9FA83-8F74-44E4-94A3-785E4B700B6A}" srcOrd="4" destOrd="0" presId="urn:microsoft.com/office/officeart/2008/layout/AlternatingHexagons"/>
    <dgm:cxn modelId="{B8983864-6C82-47FA-AB0E-7BFFC1969B82}" type="presParOf" srcId="{4EBC5D7C-7CEB-4100-8973-8AD566EEA227}" destId="{86565F78-3D56-4966-8547-401B8529D359}" srcOrd="9" destOrd="0" presId="urn:microsoft.com/office/officeart/2008/layout/AlternatingHexagons"/>
    <dgm:cxn modelId="{BA21FE4A-D6C2-46F0-8E77-506280362AEB}" type="presParOf" srcId="{4EBC5D7C-7CEB-4100-8973-8AD566EEA227}" destId="{1AC12833-D178-46EB-A3DF-B4DDE0670318}" srcOrd="10" destOrd="0" presId="urn:microsoft.com/office/officeart/2008/layout/AlternatingHexagons"/>
    <dgm:cxn modelId="{BE0474F3-CFB0-46D8-A371-B55BB7B06A9E}" type="presParOf" srcId="{1AC12833-D178-46EB-A3DF-B4DDE0670318}" destId="{7D1D47DF-58FA-4E5F-9E8B-07EA871ED3DD}" srcOrd="0" destOrd="0" presId="urn:microsoft.com/office/officeart/2008/layout/AlternatingHexagons"/>
    <dgm:cxn modelId="{21039596-587D-42C6-A964-B8899814D2CF}" type="presParOf" srcId="{1AC12833-D178-46EB-A3DF-B4DDE0670318}" destId="{4C40A43C-5B91-462D-8DA7-D57D5609C6C1}" srcOrd="1" destOrd="0" presId="urn:microsoft.com/office/officeart/2008/layout/AlternatingHexagons"/>
    <dgm:cxn modelId="{49705488-81B7-4A2D-AC69-1ED00C890E02}" type="presParOf" srcId="{1AC12833-D178-46EB-A3DF-B4DDE0670318}" destId="{E072A29F-59F9-4767-881A-9337F0483C98}" srcOrd="2" destOrd="0" presId="urn:microsoft.com/office/officeart/2008/layout/AlternatingHexagons"/>
    <dgm:cxn modelId="{B3E4373F-67D6-4B5C-8BD6-F486CF8825DE}" type="presParOf" srcId="{1AC12833-D178-46EB-A3DF-B4DDE0670318}" destId="{774D003E-2496-44C9-AF90-1E2E9A8798DE}" srcOrd="3" destOrd="0" presId="urn:microsoft.com/office/officeart/2008/layout/AlternatingHexagons"/>
    <dgm:cxn modelId="{6E9B4A88-00FC-485E-BBAA-CC91126490F4}" type="presParOf" srcId="{1AC12833-D178-46EB-A3DF-B4DDE0670318}" destId="{5354AF0F-A548-4C9C-B902-02EBB19068B2}" srcOrd="4" destOrd="0" presId="urn:microsoft.com/office/officeart/2008/layout/AlternatingHexagons"/>
    <dgm:cxn modelId="{DAEF4C92-B1DC-4AAE-A527-3702C1B095DE}" type="presParOf" srcId="{4EBC5D7C-7CEB-4100-8973-8AD566EEA227}" destId="{922B0F4C-25C8-4786-A0F3-9A5D8DD1EAB7}" srcOrd="11" destOrd="0" presId="urn:microsoft.com/office/officeart/2008/layout/AlternatingHexagons"/>
    <dgm:cxn modelId="{6B648869-B8A9-4C87-BA6A-6AEA9398F3F0}" type="presParOf" srcId="{4EBC5D7C-7CEB-4100-8973-8AD566EEA227}" destId="{DAE495B5-2487-4E4D-8E98-630D93DFC120}" srcOrd="12" destOrd="0" presId="urn:microsoft.com/office/officeart/2008/layout/AlternatingHexagons"/>
    <dgm:cxn modelId="{2CB47FEA-ADBE-41B2-B6F7-0E7C3B75A401}" type="presParOf" srcId="{DAE495B5-2487-4E4D-8E98-630D93DFC120}" destId="{4AEF023A-B10B-48AE-B0E1-26A0E280CA16}" srcOrd="0" destOrd="0" presId="urn:microsoft.com/office/officeart/2008/layout/AlternatingHexagons"/>
    <dgm:cxn modelId="{F4F59505-81E9-4C70-84E2-B650B991A668}" type="presParOf" srcId="{DAE495B5-2487-4E4D-8E98-630D93DFC120}" destId="{BD267F36-DB31-4354-9C54-EB0B1FA85B2E}" srcOrd="1" destOrd="0" presId="urn:microsoft.com/office/officeart/2008/layout/AlternatingHexagons"/>
    <dgm:cxn modelId="{1A622C34-216C-4D0C-A9C3-8455A34E9000}" type="presParOf" srcId="{DAE495B5-2487-4E4D-8E98-630D93DFC120}" destId="{A91822A5-264C-4A34-B054-DA2C28011A25}" srcOrd="2" destOrd="0" presId="urn:microsoft.com/office/officeart/2008/layout/AlternatingHexagons"/>
    <dgm:cxn modelId="{653E9B29-C8EA-41CA-A49A-CBB2CE6813A9}" type="presParOf" srcId="{DAE495B5-2487-4E4D-8E98-630D93DFC120}" destId="{959D57D4-CE74-4DFC-84AB-5A8CCE7B280E}" srcOrd="3" destOrd="0" presId="urn:microsoft.com/office/officeart/2008/layout/AlternatingHexagons"/>
    <dgm:cxn modelId="{203194FC-F71E-454E-A8BB-D9EEC509175C}" type="presParOf" srcId="{DAE495B5-2487-4E4D-8E98-630D93DFC120}" destId="{D368FB60-815B-40A5-9C13-741C496B0C68}" srcOrd="4" destOrd="0" presId="urn:microsoft.com/office/officeart/2008/layout/AlternatingHexagon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7A3C166-9C5D-4996-839A-35D85626699C}" type="doc">
      <dgm:prSet loTypeId="urn:microsoft.com/office/officeart/2008/layout/AlternatingHexagons" loCatId="list" qsTypeId="urn:microsoft.com/office/officeart/2005/8/quickstyle/simple1" qsCatId="simple" csTypeId="urn:microsoft.com/office/officeart/2005/8/colors/accent6_1" csCatId="accent6" phldr="1"/>
      <dgm:spPr/>
      <dgm:t>
        <a:bodyPr/>
        <a:lstStyle/>
        <a:p>
          <a:endParaRPr lang="en-US"/>
        </a:p>
      </dgm:t>
    </dgm:pt>
    <dgm:pt modelId="{BCBD44E8-7CD8-49C4-8A94-ACD7EFAAEFAC}">
      <dgm:prSet phldrT="[Text]" custT="1"/>
      <dgm:spPr>
        <a:solidFill>
          <a:srgbClr val="3376CC"/>
        </a:solidFill>
        <a:ln>
          <a:solidFill>
            <a:srgbClr val="3376CC"/>
          </a:solidFill>
        </a:ln>
      </dgm:spPr>
      <dgm:t>
        <a:bodyPr/>
        <a:lstStyle/>
        <a:p>
          <a:endParaRPr lang="en-US" sz="1800" b="1" dirty="0">
            <a:latin typeface="Sakkal Majalla" panose="02000000000000000000" pitchFamily="2" charset="-78"/>
            <a:cs typeface="Sakkal Majalla" panose="02000000000000000000" pitchFamily="2" charset="-78"/>
          </a:endParaRPr>
        </a:p>
      </dgm:t>
    </dgm:pt>
    <dgm:pt modelId="{EF033A24-3EDB-456E-919B-98908DB1A3FA}" type="parTrans" cxnId="{09FF6BCC-EE48-48D3-B315-95C07567F811}">
      <dgm:prSet/>
      <dgm:spPr/>
      <dgm:t>
        <a:bodyPr/>
        <a:lstStyle/>
        <a:p>
          <a:endParaRPr lang="en-US">
            <a:latin typeface="Sakkal Majalla" panose="02000000000000000000" pitchFamily="2" charset="-78"/>
            <a:cs typeface="Sakkal Majalla" panose="02000000000000000000" pitchFamily="2" charset="-78"/>
          </a:endParaRPr>
        </a:p>
      </dgm:t>
    </dgm:pt>
    <dgm:pt modelId="{966F258B-4220-4F46-92B9-C1EE704E58F7}" type="sibTrans" cxnId="{09FF6BCC-EE48-48D3-B315-95C07567F811}">
      <dgm:prSet/>
      <dgm:spPr>
        <a:solidFill>
          <a:srgbClr val="3376CC"/>
        </a:solidFill>
        <a:ln>
          <a:solidFill>
            <a:srgbClr val="3376CC"/>
          </a:solidFill>
        </a:ln>
      </dgm:spPr>
      <dgm:t>
        <a:bodyPr/>
        <a:lstStyle/>
        <a:p>
          <a:endParaRPr lang="en-US" dirty="0">
            <a:latin typeface="Sakkal Majalla" panose="02000000000000000000" pitchFamily="2" charset="-78"/>
            <a:cs typeface="Sakkal Majalla" panose="02000000000000000000" pitchFamily="2" charset="-78"/>
          </a:endParaRPr>
        </a:p>
      </dgm:t>
    </dgm:pt>
    <dgm:pt modelId="{677CC201-B261-4094-95F2-7F49F0AA0F06}">
      <dgm:prSet phldrT="[Text]"/>
      <dgm:spPr>
        <a:solidFill>
          <a:srgbClr val="3376CC"/>
        </a:solidFill>
        <a:ln>
          <a:solidFill>
            <a:srgbClr val="3376CC"/>
          </a:solidFill>
        </a:ln>
      </dgm:spPr>
      <dgm:t>
        <a:bodyPr/>
        <a:lstStyle/>
        <a:p>
          <a:endParaRPr lang="en-US" dirty="0">
            <a:latin typeface="Sakkal Majalla" panose="02000000000000000000" pitchFamily="2" charset="-78"/>
            <a:cs typeface="Sakkal Majalla" panose="02000000000000000000" pitchFamily="2" charset="-78"/>
          </a:endParaRPr>
        </a:p>
      </dgm:t>
    </dgm:pt>
    <dgm:pt modelId="{E5AB0DF3-EFCF-41F9-8556-722BD2C59F28}" type="parTrans" cxnId="{8E4E4529-C2DC-47BF-BE83-AFC8D795904A}">
      <dgm:prSet/>
      <dgm:spPr/>
      <dgm:t>
        <a:bodyPr/>
        <a:lstStyle/>
        <a:p>
          <a:endParaRPr lang="en-US">
            <a:latin typeface="Sakkal Majalla" panose="02000000000000000000" pitchFamily="2" charset="-78"/>
            <a:cs typeface="Sakkal Majalla" panose="02000000000000000000" pitchFamily="2" charset="-78"/>
          </a:endParaRPr>
        </a:p>
      </dgm:t>
    </dgm:pt>
    <dgm:pt modelId="{5D7A4410-3365-4BC8-846E-F7539BFC6EE4}" type="sibTrans" cxnId="{8E4E4529-C2DC-47BF-BE83-AFC8D795904A}">
      <dgm:prSet/>
      <dgm:spPr>
        <a:solidFill>
          <a:srgbClr val="3376CC"/>
        </a:solidFill>
        <a:ln>
          <a:solidFill>
            <a:srgbClr val="3376CC"/>
          </a:solidFill>
        </a:ln>
      </dgm:spPr>
      <dgm:t>
        <a:bodyPr/>
        <a:lstStyle/>
        <a:p>
          <a:endParaRPr lang="en-US" dirty="0">
            <a:latin typeface="Sakkal Majalla" panose="02000000000000000000" pitchFamily="2" charset="-78"/>
            <a:cs typeface="Sakkal Majalla" panose="02000000000000000000" pitchFamily="2" charset="-78"/>
          </a:endParaRPr>
        </a:p>
      </dgm:t>
    </dgm:pt>
    <dgm:pt modelId="{9339D4C2-7F16-4B91-A821-0BD421D37B6C}">
      <dgm:prSet phldrT="[Text]" custT="1"/>
      <dgm:spPr/>
      <dgm:t>
        <a:bodyPr/>
        <a:lstStyle/>
        <a:p>
          <a:pPr algn="ctr"/>
          <a:r>
            <a:rPr lang="en-US" sz="2800" b="1" kern="1200" dirty="0">
              <a:solidFill>
                <a:srgbClr val="4A4A4A"/>
              </a:solidFill>
              <a:latin typeface="Graphik Arabic Regular" pitchFamily="2" charset="-78"/>
              <a:ea typeface="+mn-ea"/>
              <a:cs typeface="Graphik Arabic Regular" pitchFamily="2" charset="-78"/>
            </a:rPr>
            <a:t>Don’t</a:t>
          </a:r>
          <a:r>
            <a:rPr lang="en-US" sz="4400" b="1" kern="1200" dirty="0">
              <a:solidFill>
                <a:srgbClr val="4A4A4A"/>
              </a:solidFill>
              <a:latin typeface="Palatino Linotype" panose="02040502050505030304" pitchFamily="18" charset="0"/>
              <a:cs typeface="Sakkal Majalla" panose="02000000000000000000" pitchFamily="2" charset="-78"/>
            </a:rPr>
            <a:t> </a:t>
          </a:r>
          <a:endParaRPr lang="en-US" sz="4400" kern="1200" dirty="0">
            <a:solidFill>
              <a:srgbClr val="4A4A4A"/>
            </a:solidFill>
            <a:latin typeface="Graphik Arabic Regular" pitchFamily="2" charset="-78"/>
            <a:cs typeface="Graphik Arabic Regular" pitchFamily="2" charset="-78"/>
          </a:endParaRPr>
        </a:p>
      </dgm:t>
    </dgm:pt>
    <dgm:pt modelId="{C2450388-6D4C-46FF-8542-19B8C48E45B6}" type="parTrans" cxnId="{7A47BD94-1391-4BBB-A769-4AC7241D3836}">
      <dgm:prSet/>
      <dgm:spPr/>
      <dgm:t>
        <a:bodyPr/>
        <a:lstStyle/>
        <a:p>
          <a:endParaRPr lang="en-US">
            <a:latin typeface="Sakkal Majalla" panose="02000000000000000000" pitchFamily="2" charset="-78"/>
            <a:cs typeface="Sakkal Majalla" panose="02000000000000000000" pitchFamily="2" charset="-78"/>
          </a:endParaRPr>
        </a:p>
      </dgm:t>
    </dgm:pt>
    <dgm:pt modelId="{4DBFC659-7B38-470B-8D81-A5AADBB3CB31}" type="sibTrans" cxnId="{7A47BD94-1391-4BBB-A769-4AC7241D3836}">
      <dgm:prSet/>
      <dgm:spPr/>
      <dgm:t>
        <a:bodyPr/>
        <a:lstStyle/>
        <a:p>
          <a:endParaRPr lang="en-US">
            <a:latin typeface="Sakkal Majalla" panose="02000000000000000000" pitchFamily="2" charset="-78"/>
            <a:cs typeface="Sakkal Majalla" panose="02000000000000000000" pitchFamily="2" charset="-78"/>
          </a:endParaRPr>
        </a:p>
      </dgm:t>
    </dgm:pt>
    <dgm:pt modelId="{D7934347-846A-4888-993A-108701040D2F}">
      <dgm:prSet phldrT="[Text]"/>
      <dgm:spPr>
        <a:solidFill>
          <a:srgbClr val="3376CC"/>
        </a:solidFill>
        <a:ln>
          <a:solidFill>
            <a:srgbClr val="3376CC"/>
          </a:solidFill>
        </a:ln>
      </dgm:spPr>
      <dgm:t>
        <a:bodyPr/>
        <a:lstStyle/>
        <a:p>
          <a:endParaRPr lang="en-US" dirty="0">
            <a:latin typeface="Sakkal Majalla" panose="02000000000000000000" pitchFamily="2" charset="-78"/>
            <a:cs typeface="Sakkal Majalla" panose="02000000000000000000" pitchFamily="2" charset="-78"/>
          </a:endParaRPr>
        </a:p>
      </dgm:t>
    </dgm:pt>
    <dgm:pt modelId="{B8F79231-FBC2-4228-8D69-3E761F7E5C49}" type="parTrans" cxnId="{94B2E150-574F-45FD-B6F2-486A81437092}">
      <dgm:prSet/>
      <dgm:spPr/>
      <dgm:t>
        <a:bodyPr/>
        <a:lstStyle/>
        <a:p>
          <a:endParaRPr lang="en-US">
            <a:latin typeface="Sakkal Majalla" panose="02000000000000000000" pitchFamily="2" charset="-78"/>
            <a:cs typeface="Sakkal Majalla" panose="02000000000000000000" pitchFamily="2" charset="-78"/>
          </a:endParaRPr>
        </a:p>
      </dgm:t>
    </dgm:pt>
    <dgm:pt modelId="{9C766B0E-89EA-4C04-85EB-CBB728D75CA2}" type="sibTrans" cxnId="{94B2E150-574F-45FD-B6F2-486A81437092}">
      <dgm:prSet/>
      <dgm:spPr>
        <a:solidFill>
          <a:srgbClr val="3376CC"/>
        </a:solidFill>
        <a:ln>
          <a:solidFill>
            <a:srgbClr val="3376CC"/>
          </a:solidFill>
        </a:ln>
      </dgm:spPr>
      <dgm:t>
        <a:bodyPr/>
        <a:lstStyle/>
        <a:p>
          <a:endParaRPr lang="en-US" dirty="0">
            <a:latin typeface="Sakkal Majalla" panose="02000000000000000000" pitchFamily="2" charset="-78"/>
            <a:cs typeface="Sakkal Majalla" panose="02000000000000000000" pitchFamily="2" charset="-78"/>
          </a:endParaRPr>
        </a:p>
      </dgm:t>
    </dgm:pt>
    <dgm:pt modelId="{90EF0719-03CC-4D3E-A7C9-C7743D9DC724}" type="pres">
      <dgm:prSet presAssocID="{77A3C166-9C5D-4996-839A-35D85626699C}" presName="Name0" presStyleCnt="0">
        <dgm:presLayoutVars>
          <dgm:chMax/>
          <dgm:chPref/>
          <dgm:dir/>
          <dgm:animLvl val="lvl"/>
        </dgm:presLayoutVars>
      </dgm:prSet>
      <dgm:spPr/>
    </dgm:pt>
    <dgm:pt modelId="{82C99975-F670-4D1F-9B1C-E12356EB9F78}" type="pres">
      <dgm:prSet presAssocID="{BCBD44E8-7CD8-49C4-8A94-ACD7EFAAEFAC}" presName="composite" presStyleCnt="0"/>
      <dgm:spPr/>
    </dgm:pt>
    <dgm:pt modelId="{61346592-34A1-4212-9B3A-A738ACC8DEC1}" type="pres">
      <dgm:prSet presAssocID="{BCBD44E8-7CD8-49C4-8A94-ACD7EFAAEFAC}" presName="Parent1" presStyleLbl="node1" presStyleIdx="0" presStyleCnt="6">
        <dgm:presLayoutVars>
          <dgm:chMax val="1"/>
          <dgm:chPref val="1"/>
          <dgm:bulletEnabled val="1"/>
        </dgm:presLayoutVars>
      </dgm:prSet>
      <dgm:spPr/>
    </dgm:pt>
    <dgm:pt modelId="{06DD5461-3B79-4802-8506-C0C6BC7EF3C8}" type="pres">
      <dgm:prSet presAssocID="{BCBD44E8-7CD8-49C4-8A94-ACD7EFAAEFAC}" presName="Childtext1" presStyleLbl="revTx" presStyleIdx="0" presStyleCnt="3">
        <dgm:presLayoutVars>
          <dgm:chMax val="0"/>
          <dgm:chPref val="0"/>
          <dgm:bulletEnabled val="1"/>
        </dgm:presLayoutVars>
      </dgm:prSet>
      <dgm:spPr/>
    </dgm:pt>
    <dgm:pt modelId="{C7778D8C-06E2-4CF3-BF7C-4879BF75EAA9}" type="pres">
      <dgm:prSet presAssocID="{BCBD44E8-7CD8-49C4-8A94-ACD7EFAAEFAC}" presName="BalanceSpacing" presStyleCnt="0"/>
      <dgm:spPr/>
    </dgm:pt>
    <dgm:pt modelId="{D08C2287-E2D0-4950-9D9E-D0A009CB1C82}" type="pres">
      <dgm:prSet presAssocID="{BCBD44E8-7CD8-49C4-8A94-ACD7EFAAEFAC}" presName="BalanceSpacing1" presStyleCnt="0"/>
      <dgm:spPr/>
    </dgm:pt>
    <dgm:pt modelId="{1AAE3693-0EF8-49FC-8E72-883D9628AEB8}" type="pres">
      <dgm:prSet presAssocID="{966F258B-4220-4F46-92B9-C1EE704E58F7}" presName="Accent1Text" presStyleLbl="node1" presStyleIdx="1" presStyleCnt="6"/>
      <dgm:spPr/>
    </dgm:pt>
    <dgm:pt modelId="{FADBD233-C470-4A13-B1A3-4C874A097E00}" type="pres">
      <dgm:prSet presAssocID="{966F258B-4220-4F46-92B9-C1EE704E58F7}" presName="spaceBetweenRectangles" presStyleCnt="0"/>
      <dgm:spPr/>
    </dgm:pt>
    <dgm:pt modelId="{CA1F7E05-B627-40C2-802C-EEABA92A416B}" type="pres">
      <dgm:prSet presAssocID="{677CC201-B261-4094-95F2-7F49F0AA0F06}" presName="composite" presStyleCnt="0"/>
      <dgm:spPr/>
    </dgm:pt>
    <dgm:pt modelId="{021143B8-C5ED-47D4-96D5-DD5BBE71478F}" type="pres">
      <dgm:prSet presAssocID="{677CC201-B261-4094-95F2-7F49F0AA0F06}" presName="Parent1" presStyleLbl="node1" presStyleIdx="2" presStyleCnt="6">
        <dgm:presLayoutVars>
          <dgm:chMax val="1"/>
          <dgm:chPref val="1"/>
          <dgm:bulletEnabled val="1"/>
        </dgm:presLayoutVars>
      </dgm:prSet>
      <dgm:spPr/>
    </dgm:pt>
    <dgm:pt modelId="{B96CC286-63EF-40DD-B41B-6494640EB335}" type="pres">
      <dgm:prSet presAssocID="{677CC201-B261-4094-95F2-7F49F0AA0F06}" presName="Childtext1" presStyleLbl="revTx" presStyleIdx="1" presStyleCnt="3" custScaleX="85281" custLinFactNeighborX="7860" custLinFactNeighborY="0">
        <dgm:presLayoutVars>
          <dgm:chMax val="0"/>
          <dgm:chPref val="0"/>
          <dgm:bulletEnabled val="1"/>
        </dgm:presLayoutVars>
      </dgm:prSet>
      <dgm:spPr/>
    </dgm:pt>
    <dgm:pt modelId="{C4E53B6D-02AD-4A04-985D-B32D84E45E08}" type="pres">
      <dgm:prSet presAssocID="{677CC201-B261-4094-95F2-7F49F0AA0F06}" presName="BalanceSpacing" presStyleCnt="0"/>
      <dgm:spPr/>
    </dgm:pt>
    <dgm:pt modelId="{EEBC5C6B-E87F-446B-97CA-813E8858C7DF}" type="pres">
      <dgm:prSet presAssocID="{677CC201-B261-4094-95F2-7F49F0AA0F06}" presName="BalanceSpacing1" presStyleCnt="0"/>
      <dgm:spPr/>
    </dgm:pt>
    <dgm:pt modelId="{0A05C7DD-E1DA-48A1-9F9B-8A6184B1EF3B}" type="pres">
      <dgm:prSet presAssocID="{5D7A4410-3365-4BC8-846E-F7539BFC6EE4}" presName="Accent1Text" presStyleLbl="node1" presStyleIdx="3" presStyleCnt="6"/>
      <dgm:spPr/>
    </dgm:pt>
    <dgm:pt modelId="{816A6152-6AB8-4F4F-A14A-96DD623C127D}" type="pres">
      <dgm:prSet presAssocID="{5D7A4410-3365-4BC8-846E-F7539BFC6EE4}" presName="spaceBetweenRectangles" presStyleCnt="0"/>
      <dgm:spPr/>
    </dgm:pt>
    <dgm:pt modelId="{517918F3-DB0E-49AF-9D69-20F9F384934A}" type="pres">
      <dgm:prSet presAssocID="{D7934347-846A-4888-993A-108701040D2F}" presName="composite" presStyleCnt="0"/>
      <dgm:spPr/>
    </dgm:pt>
    <dgm:pt modelId="{D1EC6BCA-13CC-4F0F-B571-01EB5C32C218}" type="pres">
      <dgm:prSet presAssocID="{D7934347-846A-4888-993A-108701040D2F}" presName="Parent1" presStyleLbl="node1" presStyleIdx="4" presStyleCnt="6">
        <dgm:presLayoutVars>
          <dgm:chMax val="1"/>
          <dgm:chPref val="1"/>
          <dgm:bulletEnabled val="1"/>
        </dgm:presLayoutVars>
      </dgm:prSet>
      <dgm:spPr/>
    </dgm:pt>
    <dgm:pt modelId="{B238AE38-A0F9-468E-AADA-2D57D7481FF0}" type="pres">
      <dgm:prSet presAssocID="{D7934347-846A-4888-993A-108701040D2F}" presName="Childtext1" presStyleLbl="revTx" presStyleIdx="2" presStyleCnt="3">
        <dgm:presLayoutVars>
          <dgm:chMax val="0"/>
          <dgm:chPref val="0"/>
          <dgm:bulletEnabled val="1"/>
        </dgm:presLayoutVars>
      </dgm:prSet>
      <dgm:spPr/>
    </dgm:pt>
    <dgm:pt modelId="{1D0F0229-9ED1-483E-8604-AD63259331FE}" type="pres">
      <dgm:prSet presAssocID="{D7934347-846A-4888-993A-108701040D2F}" presName="BalanceSpacing" presStyleCnt="0"/>
      <dgm:spPr/>
    </dgm:pt>
    <dgm:pt modelId="{5908D540-6A76-4D9C-AB6F-046E66E4BD96}" type="pres">
      <dgm:prSet presAssocID="{D7934347-846A-4888-993A-108701040D2F}" presName="BalanceSpacing1" presStyleCnt="0"/>
      <dgm:spPr/>
    </dgm:pt>
    <dgm:pt modelId="{63D9508F-0125-4644-8887-FC396ADA6E5C}" type="pres">
      <dgm:prSet presAssocID="{9C766B0E-89EA-4C04-85EB-CBB728D75CA2}" presName="Accent1Text" presStyleLbl="node1" presStyleIdx="5" presStyleCnt="6"/>
      <dgm:spPr/>
    </dgm:pt>
  </dgm:ptLst>
  <dgm:cxnLst>
    <dgm:cxn modelId="{B4706C07-5B35-412E-B799-EC53E0368EDB}" type="presOf" srcId="{BCBD44E8-7CD8-49C4-8A94-ACD7EFAAEFAC}" destId="{61346592-34A1-4212-9B3A-A738ACC8DEC1}" srcOrd="0" destOrd="0" presId="urn:microsoft.com/office/officeart/2008/layout/AlternatingHexagons"/>
    <dgm:cxn modelId="{BB948C08-1F1C-4569-BF49-7A85A14948EF}" type="presOf" srcId="{9339D4C2-7F16-4B91-A821-0BD421D37B6C}" destId="{B96CC286-63EF-40DD-B41B-6494640EB335}" srcOrd="0" destOrd="0" presId="urn:microsoft.com/office/officeart/2008/layout/AlternatingHexagons"/>
    <dgm:cxn modelId="{8E4E4529-C2DC-47BF-BE83-AFC8D795904A}" srcId="{77A3C166-9C5D-4996-839A-35D85626699C}" destId="{677CC201-B261-4094-95F2-7F49F0AA0F06}" srcOrd="1" destOrd="0" parTransId="{E5AB0DF3-EFCF-41F9-8556-722BD2C59F28}" sibTransId="{5D7A4410-3365-4BC8-846E-F7539BFC6EE4}"/>
    <dgm:cxn modelId="{2256BC30-4FD0-4BB9-ABB8-4CCE4BEA4DDC}" type="presOf" srcId="{5D7A4410-3365-4BC8-846E-F7539BFC6EE4}" destId="{0A05C7DD-E1DA-48A1-9F9B-8A6184B1EF3B}" srcOrd="0" destOrd="0" presId="urn:microsoft.com/office/officeart/2008/layout/AlternatingHexagons"/>
    <dgm:cxn modelId="{4A240C62-10D9-4445-A6C1-6FC39C3328D6}" type="presOf" srcId="{9C766B0E-89EA-4C04-85EB-CBB728D75CA2}" destId="{63D9508F-0125-4644-8887-FC396ADA6E5C}" srcOrd="0" destOrd="0" presId="urn:microsoft.com/office/officeart/2008/layout/AlternatingHexagons"/>
    <dgm:cxn modelId="{9E032F4F-7108-44DB-A09B-34AFB0AC0A2C}" type="presOf" srcId="{77A3C166-9C5D-4996-839A-35D85626699C}" destId="{90EF0719-03CC-4D3E-A7C9-C7743D9DC724}" srcOrd="0" destOrd="0" presId="urn:microsoft.com/office/officeart/2008/layout/AlternatingHexagons"/>
    <dgm:cxn modelId="{94B2E150-574F-45FD-B6F2-486A81437092}" srcId="{77A3C166-9C5D-4996-839A-35D85626699C}" destId="{D7934347-846A-4888-993A-108701040D2F}" srcOrd="2" destOrd="0" parTransId="{B8F79231-FBC2-4228-8D69-3E761F7E5C49}" sibTransId="{9C766B0E-89EA-4C04-85EB-CBB728D75CA2}"/>
    <dgm:cxn modelId="{7A47BD94-1391-4BBB-A769-4AC7241D3836}" srcId="{677CC201-B261-4094-95F2-7F49F0AA0F06}" destId="{9339D4C2-7F16-4B91-A821-0BD421D37B6C}" srcOrd="0" destOrd="0" parTransId="{C2450388-6D4C-46FF-8542-19B8C48E45B6}" sibTransId="{4DBFC659-7B38-470B-8D81-A5AADBB3CB31}"/>
    <dgm:cxn modelId="{E2D54EA8-42F2-4B8F-9386-2B810867802F}" type="presOf" srcId="{966F258B-4220-4F46-92B9-C1EE704E58F7}" destId="{1AAE3693-0EF8-49FC-8E72-883D9628AEB8}" srcOrd="0" destOrd="0" presId="urn:microsoft.com/office/officeart/2008/layout/AlternatingHexagons"/>
    <dgm:cxn modelId="{09FF6BCC-EE48-48D3-B315-95C07567F811}" srcId="{77A3C166-9C5D-4996-839A-35D85626699C}" destId="{BCBD44E8-7CD8-49C4-8A94-ACD7EFAAEFAC}" srcOrd="0" destOrd="0" parTransId="{EF033A24-3EDB-456E-919B-98908DB1A3FA}" sibTransId="{966F258B-4220-4F46-92B9-C1EE704E58F7}"/>
    <dgm:cxn modelId="{58F7A0E6-757E-4706-A82B-D2B423188A1D}" type="presOf" srcId="{D7934347-846A-4888-993A-108701040D2F}" destId="{D1EC6BCA-13CC-4F0F-B571-01EB5C32C218}" srcOrd="0" destOrd="0" presId="urn:microsoft.com/office/officeart/2008/layout/AlternatingHexagons"/>
    <dgm:cxn modelId="{6422D8F3-D591-425B-A535-2044F348713C}" type="presOf" srcId="{677CC201-B261-4094-95F2-7F49F0AA0F06}" destId="{021143B8-C5ED-47D4-96D5-DD5BBE71478F}" srcOrd="0" destOrd="0" presId="urn:microsoft.com/office/officeart/2008/layout/AlternatingHexagons"/>
    <dgm:cxn modelId="{A09A6E9A-A9DF-4B90-8126-0401A047AABE}" type="presParOf" srcId="{90EF0719-03CC-4D3E-A7C9-C7743D9DC724}" destId="{82C99975-F670-4D1F-9B1C-E12356EB9F78}" srcOrd="0" destOrd="0" presId="urn:microsoft.com/office/officeart/2008/layout/AlternatingHexagons"/>
    <dgm:cxn modelId="{916BC4CF-BAA9-4FD2-A75D-527A0CA5E558}" type="presParOf" srcId="{82C99975-F670-4D1F-9B1C-E12356EB9F78}" destId="{61346592-34A1-4212-9B3A-A738ACC8DEC1}" srcOrd="0" destOrd="0" presId="urn:microsoft.com/office/officeart/2008/layout/AlternatingHexagons"/>
    <dgm:cxn modelId="{4529E0D1-F179-4619-BEED-BBA407C83F51}" type="presParOf" srcId="{82C99975-F670-4D1F-9B1C-E12356EB9F78}" destId="{06DD5461-3B79-4802-8506-C0C6BC7EF3C8}" srcOrd="1" destOrd="0" presId="urn:microsoft.com/office/officeart/2008/layout/AlternatingHexagons"/>
    <dgm:cxn modelId="{DB598D27-F5E0-4489-8969-0EA560178897}" type="presParOf" srcId="{82C99975-F670-4D1F-9B1C-E12356EB9F78}" destId="{C7778D8C-06E2-4CF3-BF7C-4879BF75EAA9}" srcOrd="2" destOrd="0" presId="urn:microsoft.com/office/officeart/2008/layout/AlternatingHexagons"/>
    <dgm:cxn modelId="{E02C256C-23EC-49E3-B1CA-09C70CFC6F9B}" type="presParOf" srcId="{82C99975-F670-4D1F-9B1C-E12356EB9F78}" destId="{D08C2287-E2D0-4950-9D9E-D0A009CB1C82}" srcOrd="3" destOrd="0" presId="urn:microsoft.com/office/officeart/2008/layout/AlternatingHexagons"/>
    <dgm:cxn modelId="{2ED1DD7D-57F4-412E-856E-258F4C15DEC6}" type="presParOf" srcId="{82C99975-F670-4D1F-9B1C-E12356EB9F78}" destId="{1AAE3693-0EF8-49FC-8E72-883D9628AEB8}" srcOrd="4" destOrd="0" presId="urn:microsoft.com/office/officeart/2008/layout/AlternatingHexagons"/>
    <dgm:cxn modelId="{75C52226-3005-4230-BA49-8DA6AEA8DB75}" type="presParOf" srcId="{90EF0719-03CC-4D3E-A7C9-C7743D9DC724}" destId="{FADBD233-C470-4A13-B1A3-4C874A097E00}" srcOrd="1" destOrd="0" presId="urn:microsoft.com/office/officeart/2008/layout/AlternatingHexagons"/>
    <dgm:cxn modelId="{132C7727-9B61-40B7-95B0-C1936E03330D}" type="presParOf" srcId="{90EF0719-03CC-4D3E-A7C9-C7743D9DC724}" destId="{CA1F7E05-B627-40C2-802C-EEABA92A416B}" srcOrd="2" destOrd="0" presId="urn:microsoft.com/office/officeart/2008/layout/AlternatingHexagons"/>
    <dgm:cxn modelId="{8B5A25A8-071B-4A3D-9B0A-F52C23F46858}" type="presParOf" srcId="{CA1F7E05-B627-40C2-802C-EEABA92A416B}" destId="{021143B8-C5ED-47D4-96D5-DD5BBE71478F}" srcOrd="0" destOrd="0" presId="urn:microsoft.com/office/officeart/2008/layout/AlternatingHexagons"/>
    <dgm:cxn modelId="{614530F7-EFBA-41FD-B7B5-AE5109D46DA0}" type="presParOf" srcId="{CA1F7E05-B627-40C2-802C-EEABA92A416B}" destId="{B96CC286-63EF-40DD-B41B-6494640EB335}" srcOrd="1" destOrd="0" presId="urn:microsoft.com/office/officeart/2008/layout/AlternatingHexagons"/>
    <dgm:cxn modelId="{9E54C34D-4F0C-4FB3-8D21-2A8F2BD292F3}" type="presParOf" srcId="{CA1F7E05-B627-40C2-802C-EEABA92A416B}" destId="{C4E53B6D-02AD-4A04-985D-B32D84E45E08}" srcOrd="2" destOrd="0" presId="urn:microsoft.com/office/officeart/2008/layout/AlternatingHexagons"/>
    <dgm:cxn modelId="{FB16A0AC-6D02-4E32-AC0D-DE4191E5DBEE}" type="presParOf" srcId="{CA1F7E05-B627-40C2-802C-EEABA92A416B}" destId="{EEBC5C6B-E87F-446B-97CA-813E8858C7DF}" srcOrd="3" destOrd="0" presId="urn:microsoft.com/office/officeart/2008/layout/AlternatingHexagons"/>
    <dgm:cxn modelId="{0317BA01-39BD-4F6D-A199-F824539B5F75}" type="presParOf" srcId="{CA1F7E05-B627-40C2-802C-EEABA92A416B}" destId="{0A05C7DD-E1DA-48A1-9F9B-8A6184B1EF3B}" srcOrd="4" destOrd="0" presId="urn:microsoft.com/office/officeart/2008/layout/AlternatingHexagons"/>
    <dgm:cxn modelId="{5E84D434-07F5-4970-BEA8-CC113D2D778E}" type="presParOf" srcId="{90EF0719-03CC-4D3E-A7C9-C7743D9DC724}" destId="{816A6152-6AB8-4F4F-A14A-96DD623C127D}" srcOrd="3" destOrd="0" presId="urn:microsoft.com/office/officeart/2008/layout/AlternatingHexagons"/>
    <dgm:cxn modelId="{E1C09B1F-4AEA-4678-84AF-4B52CCE57D9D}" type="presParOf" srcId="{90EF0719-03CC-4D3E-A7C9-C7743D9DC724}" destId="{517918F3-DB0E-49AF-9D69-20F9F384934A}" srcOrd="4" destOrd="0" presId="urn:microsoft.com/office/officeart/2008/layout/AlternatingHexagons"/>
    <dgm:cxn modelId="{50BBD1E6-54C9-4168-9AD9-DED495F97F36}" type="presParOf" srcId="{517918F3-DB0E-49AF-9D69-20F9F384934A}" destId="{D1EC6BCA-13CC-4F0F-B571-01EB5C32C218}" srcOrd="0" destOrd="0" presId="urn:microsoft.com/office/officeart/2008/layout/AlternatingHexagons"/>
    <dgm:cxn modelId="{40199AAF-27E4-42D5-90A2-EF928A88358A}" type="presParOf" srcId="{517918F3-DB0E-49AF-9D69-20F9F384934A}" destId="{B238AE38-A0F9-468E-AADA-2D57D7481FF0}" srcOrd="1" destOrd="0" presId="urn:microsoft.com/office/officeart/2008/layout/AlternatingHexagons"/>
    <dgm:cxn modelId="{A309A05C-5757-4095-A5C5-A3B0EB5040FE}" type="presParOf" srcId="{517918F3-DB0E-49AF-9D69-20F9F384934A}" destId="{1D0F0229-9ED1-483E-8604-AD63259331FE}" srcOrd="2" destOrd="0" presId="urn:microsoft.com/office/officeart/2008/layout/AlternatingHexagons"/>
    <dgm:cxn modelId="{392A56A0-A4DD-4481-889F-722A5C7CF17F}" type="presParOf" srcId="{517918F3-DB0E-49AF-9D69-20F9F384934A}" destId="{5908D540-6A76-4D9C-AB6F-046E66E4BD96}" srcOrd="3" destOrd="0" presId="urn:microsoft.com/office/officeart/2008/layout/AlternatingHexagons"/>
    <dgm:cxn modelId="{B927EFBE-9EB1-4407-B47C-128C56E09C11}" type="presParOf" srcId="{517918F3-DB0E-49AF-9D69-20F9F384934A}" destId="{63D9508F-0125-4644-8887-FC396ADA6E5C}" srcOrd="4" destOrd="0" presId="urn:microsoft.com/office/officeart/2008/layout/AlternatingHexagon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7A3C166-9C5D-4996-839A-35D85626699C}" type="doc">
      <dgm:prSet loTypeId="urn:microsoft.com/office/officeart/2008/layout/AlternatingHexagons" loCatId="list" qsTypeId="urn:microsoft.com/office/officeart/2005/8/quickstyle/simple1" qsCatId="simple" csTypeId="urn:microsoft.com/office/officeart/2005/8/colors/accent2_1" csCatId="accent2" phldr="1"/>
      <dgm:spPr/>
      <dgm:t>
        <a:bodyPr/>
        <a:lstStyle/>
        <a:p>
          <a:endParaRPr lang="en-US"/>
        </a:p>
      </dgm:t>
    </dgm:pt>
    <dgm:pt modelId="{BCBD44E8-7CD8-49C4-8A94-ACD7EFAAEFAC}">
      <dgm:prSet phldrT="[Text]"/>
      <dgm:spPr>
        <a:solidFill>
          <a:srgbClr val="1C4679"/>
        </a:solidFill>
        <a:ln>
          <a:solidFill>
            <a:srgbClr val="1C4679"/>
          </a:solidFill>
        </a:ln>
      </dgm:spPr>
      <dgm:t>
        <a:bodyPr/>
        <a:lstStyle/>
        <a:p>
          <a:endParaRPr lang="en-US" dirty="0">
            <a:latin typeface="Sakkal Majalla" panose="02000000000000000000" pitchFamily="2" charset="-78"/>
            <a:cs typeface="Sakkal Majalla" panose="02000000000000000000" pitchFamily="2" charset="-78"/>
          </a:endParaRPr>
        </a:p>
      </dgm:t>
    </dgm:pt>
    <dgm:pt modelId="{EF033A24-3EDB-456E-919B-98908DB1A3FA}" type="parTrans" cxnId="{09FF6BCC-EE48-48D3-B315-95C07567F811}">
      <dgm:prSet/>
      <dgm:spPr/>
      <dgm:t>
        <a:bodyPr/>
        <a:lstStyle/>
        <a:p>
          <a:endParaRPr lang="en-US">
            <a:latin typeface="Sakkal Majalla" panose="02000000000000000000" pitchFamily="2" charset="-78"/>
            <a:cs typeface="Sakkal Majalla" panose="02000000000000000000" pitchFamily="2" charset="-78"/>
          </a:endParaRPr>
        </a:p>
      </dgm:t>
    </dgm:pt>
    <dgm:pt modelId="{966F258B-4220-4F46-92B9-C1EE704E58F7}" type="sibTrans" cxnId="{09FF6BCC-EE48-48D3-B315-95C07567F811}">
      <dgm:prSet/>
      <dgm:spPr>
        <a:solidFill>
          <a:srgbClr val="1C4679"/>
        </a:solidFill>
        <a:ln>
          <a:solidFill>
            <a:srgbClr val="1C4679"/>
          </a:solidFill>
        </a:ln>
      </dgm:spPr>
      <dgm:t>
        <a:bodyPr/>
        <a:lstStyle/>
        <a:p>
          <a:endParaRPr lang="en-US" dirty="0">
            <a:latin typeface="Sakkal Majalla" panose="02000000000000000000" pitchFamily="2" charset="-78"/>
            <a:cs typeface="Sakkal Majalla" panose="02000000000000000000" pitchFamily="2" charset="-78"/>
          </a:endParaRPr>
        </a:p>
      </dgm:t>
    </dgm:pt>
    <dgm:pt modelId="{677CC201-B261-4094-95F2-7F49F0AA0F06}">
      <dgm:prSet phldrT="[Text]"/>
      <dgm:spPr>
        <a:solidFill>
          <a:srgbClr val="1C4679"/>
        </a:solidFill>
        <a:ln>
          <a:solidFill>
            <a:srgbClr val="1C4679"/>
          </a:solidFill>
        </a:ln>
      </dgm:spPr>
      <dgm:t>
        <a:bodyPr/>
        <a:lstStyle/>
        <a:p>
          <a:endParaRPr lang="en-US" dirty="0">
            <a:latin typeface="Sakkal Majalla" panose="02000000000000000000" pitchFamily="2" charset="-78"/>
            <a:cs typeface="Sakkal Majalla" panose="02000000000000000000" pitchFamily="2" charset="-78"/>
          </a:endParaRPr>
        </a:p>
      </dgm:t>
    </dgm:pt>
    <dgm:pt modelId="{E5AB0DF3-EFCF-41F9-8556-722BD2C59F28}" type="parTrans" cxnId="{8E4E4529-C2DC-47BF-BE83-AFC8D795904A}">
      <dgm:prSet/>
      <dgm:spPr/>
      <dgm:t>
        <a:bodyPr/>
        <a:lstStyle/>
        <a:p>
          <a:endParaRPr lang="en-US">
            <a:latin typeface="Sakkal Majalla" panose="02000000000000000000" pitchFamily="2" charset="-78"/>
            <a:cs typeface="Sakkal Majalla" panose="02000000000000000000" pitchFamily="2" charset="-78"/>
          </a:endParaRPr>
        </a:p>
      </dgm:t>
    </dgm:pt>
    <dgm:pt modelId="{5D7A4410-3365-4BC8-846E-F7539BFC6EE4}" type="sibTrans" cxnId="{8E4E4529-C2DC-47BF-BE83-AFC8D795904A}">
      <dgm:prSet/>
      <dgm:spPr>
        <a:solidFill>
          <a:srgbClr val="1C4679"/>
        </a:solidFill>
        <a:ln>
          <a:solidFill>
            <a:srgbClr val="1C4679"/>
          </a:solidFill>
        </a:ln>
      </dgm:spPr>
      <dgm:t>
        <a:bodyPr/>
        <a:lstStyle/>
        <a:p>
          <a:endParaRPr lang="en-US" dirty="0">
            <a:latin typeface="Sakkal Majalla" panose="02000000000000000000" pitchFamily="2" charset="-78"/>
            <a:cs typeface="Sakkal Majalla" panose="02000000000000000000" pitchFamily="2" charset="-78"/>
          </a:endParaRPr>
        </a:p>
      </dgm:t>
    </dgm:pt>
    <dgm:pt modelId="{9339D4C2-7F16-4B91-A821-0BD421D37B6C}">
      <dgm:prSet phldrT="[Text]" custT="1"/>
      <dgm:spPr/>
      <dgm:t>
        <a:bodyPr/>
        <a:lstStyle/>
        <a:p>
          <a:pPr marL="0" lvl="0" algn="ctr" defTabSz="1955800">
            <a:lnSpc>
              <a:spcPct val="90000"/>
            </a:lnSpc>
            <a:spcBef>
              <a:spcPct val="0"/>
            </a:spcBef>
            <a:spcAft>
              <a:spcPct val="35000"/>
            </a:spcAft>
          </a:pPr>
          <a:r>
            <a:rPr lang="en-US" sz="2800" b="1" dirty="0">
              <a:solidFill>
                <a:srgbClr val="4A4A4A"/>
              </a:solidFill>
              <a:latin typeface="Graphik Arabic Regular" pitchFamily="2" charset="-78"/>
              <a:ea typeface="+mn-ea"/>
              <a:cs typeface="Graphik Arabic Regular" pitchFamily="2" charset="-78"/>
            </a:rPr>
            <a:t>Do</a:t>
          </a:r>
          <a:endParaRPr lang="en-US" sz="2800" dirty="0">
            <a:solidFill>
              <a:srgbClr val="4A4A4A"/>
            </a:solidFill>
            <a:latin typeface="Graphik Arabic Regular" pitchFamily="2" charset="-78"/>
            <a:cs typeface="Graphik Arabic Regular" pitchFamily="2" charset="-78"/>
          </a:endParaRPr>
        </a:p>
      </dgm:t>
    </dgm:pt>
    <dgm:pt modelId="{C2450388-6D4C-46FF-8542-19B8C48E45B6}" type="parTrans" cxnId="{7A47BD94-1391-4BBB-A769-4AC7241D3836}">
      <dgm:prSet/>
      <dgm:spPr/>
      <dgm:t>
        <a:bodyPr/>
        <a:lstStyle/>
        <a:p>
          <a:endParaRPr lang="en-US">
            <a:latin typeface="Sakkal Majalla" panose="02000000000000000000" pitchFamily="2" charset="-78"/>
            <a:cs typeface="Sakkal Majalla" panose="02000000000000000000" pitchFamily="2" charset="-78"/>
          </a:endParaRPr>
        </a:p>
      </dgm:t>
    </dgm:pt>
    <dgm:pt modelId="{4DBFC659-7B38-470B-8D81-A5AADBB3CB31}" type="sibTrans" cxnId="{7A47BD94-1391-4BBB-A769-4AC7241D3836}">
      <dgm:prSet/>
      <dgm:spPr/>
      <dgm:t>
        <a:bodyPr/>
        <a:lstStyle/>
        <a:p>
          <a:endParaRPr lang="en-US">
            <a:latin typeface="Sakkal Majalla" panose="02000000000000000000" pitchFamily="2" charset="-78"/>
            <a:cs typeface="Sakkal Majalla" panose="02000000000000000000" pitchFamily="2" charset="-78"/>
          </a:endParaRPr>
        </a:p>
      </dgm:t>
    </dgm:pt>
    <dgm:pt modelId="{D7934347-846A-4888-993A-108701040D2F}">
      <dgm:prSet phldrT="[Text]"/>
      <dgm:spPr>
        <a:solidFill>
          <a:srgbClr val="1C4679"/>
        </a:solidFill>
        <a:ln>
          <a:solidFill>
            <a:srgbClr val="1C4679"/>
          </a:solidFill>
        </a:ln>
      </dgm:spPr>
      <dgm:t>
        <a:bodyPr/>
        <a:lstStyle/>
        <a:p>
          <a:endParaRPr lang="en-US" dirty="0">
            <a:latin typeface="Sakkal Majalla" panose="02000000000000000000" pitchFamily="2" charset="-78"/>
            <a:cs typeface="Sakkal Majalla" panose="02000000000000000000" pitchFamily="2" charset="-78"/>
          </a:endParaRPr>
        </a:p>
      </dgm:t>
    </dgm:pt>
    <dgm:pt modelId="{B8F79231-FBC2-4228-8D69-3E761F7E5C49}" type="parTrans" cxnId="{94B2E150-574F-45FD-B6F2-486A81437092}">
      <dgm:prSet/>
      <dgm:spPr/>
      <dgm:t>
        <a:bodyPr/>
        <a:lstStyle/>
        <a:p>
          <a:endParaRPr lang="en-US">
            <a:latin typeface="Sakkal Majalla" panose="02000000000000000000" pitchFamily="2" charset="-78"/>
            <a:cs typeface="Sakkal Majalla" panose="02000000000000000000" pitchFamily="2" charset="-78"/>
          </a:endParaRPr>
        </a:p>
      </dgm:t>
    </dgm:pt>
    <dgm:pt modelId="{9C766B0E-89EA-4C04-85EB-CBB728D75CA2}" type="sibTrans" cxnId="{94B2E150-574F-45FD-B6F2-486A81437092}">
      <dgm:prSet/>
      <dgm:spPr>
        <a:solidFill>
          <a:srgbClr val="1C4679"/>
        </a:solidFill>
        <a:ln>
          <a:solidFill>
            <a:srgbClr val="1C4679"/>
          </a:solidFill>
        </a:ln>
      </dgm:spPr>
      <dgm:t>
        <a:bodyPr/>
        <a:lstStyle/>
        <a:p>
          <a:endParaRPr lang="en-US" dirty="0">
            <a:latin typeface="Sakkal Majalla" panose="02000000000000000000" pitchFamily="2" charset="-78"/>
            <a:cs typeface="Sakkal Majalla" panose="02000000000000000000" pitchFamily="2" charset="-78"/>
          </a:endParaRPr>
        </a:p>
      </dgm:t>
    </dgm:pt>
    <dgm:pt modelId="{90EF0719-03CC-4D3E-A7C9-C7743D9DC724}" type="pres">
      <dgm:prSet presAssocID="{77A3C166-9C5D-4996-839A-35D85626699C}" presName="Name0" presStyleCnt="0">
        <dgm:presLayoutVars>
          <dgm:chMax/>
          <dgm:chPref/>
          <dgm:dir val="rev"/>
          <dgm:animLvl val="lvl"/>
        </dgm:presLayoutVars>
      </dgm:prSet>
      <dgm:spPr/>
    </dgm:pt>
    <dgm:pt modelId="{82C99975-F670-4D1F-9B1C-E12356EB9F78}" type="pres">
      <dgm:prSet presAssocID="{BCBD44E8-7CD8-49C4-8A94-ACD7EFAAEFAC}" presName="composite" presStyleCnt="0"/>
      <dgm:spPr/>
    </dgm:pt>
    <dgm:pt modelId="{61346592-34A1-4212-9B3A-A738ACC8DEC1}" type="pres">
      <dgm:prSet presAssocID="{BCBD44E8-7CD8-49C4-8A94-ACD7EFAAEFAC}" presName="Parent1" presStyleLbl="node1" presStyleIdx="0" presStyleCnt="6">
        <dgm:presLayoutVars>
          <dgm:chMax val="1"/>
          <dgm:chPref val="1"/>
          <dgm:bulletEnabled val="1"/>
        </dgm:presLayoutVars>
      </dgm:prSet>
      <dgm:spPr/>
    </dgm:pt>
    <dgm:pt modelId="{06DD5461-3B79-4802-8506-C0C6BC7EF3C8}" type="pres">
      <dgm:prSet presAssocID="{BCBD44E8-7CD8-49C4-8A94-ACD7EFAAEFAC}" presName="Childtext1" presStyleLbl="revTx" presStyleIdx="0" presStyleCnt="3">
        <dgm:presLayoutVars>
          <dgm:chMax val="0"/>
          <dgm:chPref val="0"/>
          <dgm:bulletEnabled val="1"/>
        </dgm:presLayoutVars>
      </dgm:prSet>
      <dgm:spPr/>
    </dgm:pt>
    <dgm:pt modelId="{C7778D8C-06E2-4CF3-BF7C-4879BF75EAA9}" type="pres">
      <dgm:prSet presAssocID="{BCBD44E8-7CD8-49C4-8A94-ACD7EFAAEFAC}" presName="BalanceSpacing" presStyleCnt="0"/>
      <dgm:spPr/>
    </dgm:pt>
    <dgm:pt modelId="{D08C2287-E2D0-4950-9D9E-D0A009CB1C82}" type="pres">
      <dgm:prSet presAssocID="{BCBD44E8-7CD8-49C4-8A94-ACD7EFAAEFAC}" presName="BalanceSpacing1" presStyleCnt="0"/>
      <dgm:spPr/>
    </dgm:pt>
    <dgm:pt modelId="{1AAE3693-0EF8-49FC-8E72-883D9628AEB8}" type="pres">
      <dgm:prSet presAssocID="{966F258B-4220-4F46-92B9-C1EE704E58F7}" presName="Accent1Text" presStyleLbl="node1" presStyleIdx="1" presStyleCnt="6"/>
      <dgm:spPr/>
    </dgm:pt>
    <dgm:pt modelId="{FADBD233-C470-4A13-B1A3-4C874A097E00}" type="pres">
      <dgm:prSet presAssocID="{966F258B-4220-4F46-92B9-C1EE704E58F7}" presName="spaceBetweenRectangles" presStyleCnt="0"/>
      <dgm:spPr/>
    </dgm:pt>
    <dgm:pt modelId="{CA1F7E05-B627-40C2-802C-EEABA92A416B}" type="pres">
      <dgm:prSet presAssocID="{677CC201-B261-4094-95F2-7F49F0AA0F06}" presName="composite" presStyleCnt="0"/>
      <dgm:spPr/>
    </dgm:pt>
    <dgm:pt modelId="{021143B8-C5ED-47D4-96D5-DD5BBE71478F}" type="pres">
      <dgm:prSet presAssocID="{677CC201-B261-4094-95F2-7F49F0AA0F06}" presName="Parent1" presStyleLbl="node1" presStyleIdx="2" presStyleCnt="6">
        <dgm:presLayoutVars>
          <dgm:chMax val="1"/>
          <dgm:chPref val="1"/>
          <dgm:bulletEnabled val="1"/>
        </dgm:presLayoutVars>
      </dgm:prSet>
      <dgm:spPr/>
    </dgm:pt>
    <dgm:pt modelId="{B96CC286-63EF-40DD-B41B-6494640EB335}" type="pres">
      <dgm:prSet presAssocID="{677CC201-B261-4094-95F2-7F49F0AA0F06}" presName="Childtext1" presStyleLbl="revTx" presStyleIdx="1" presStyleCnt="3" custLinFactNeighborX="-14521" custLinFactNeighborY="0">
        <dgm:presLayoutVars>
          <dgm:chMax val="0"/>
          <dgm:chPref val="0"/>
          <dgm:bulletEnabled val="1"/>
        </dgm:presLayoutVars>
      </dgm:prSet>
      <dgm:spPr/>
    </dgm:pt>
    <dgm:pt modelId="{C4E53B6D-02AD-4A04-985D-B32D84E45E08}" type="pres">
      <dgm:prSet presAssocID="{677CC201-B261-4094-95F2-7F49F0AA0F06}" presName="BalanceSpacing" presStyleCnt="0"/>
      <dgm:spPr/>
    </dgm:pt>
    <dgm:pt modelId="{EEBC5C6B-E87F-446B-97CA-813E8858C7DF}" type="pres">
      <dgm:prSet presAssocID="{677CC201-B261-4094-95F2-7F49F0AA0F06}" presName="BalanceSpacing1" presStyleCnt="0"/>
      <dgm:spPr/>
    </dgm:pt>
    <dgm:pt modelId="{0A05C7DD-E1DA-48A1-9F9B-8A6184B1EF3B}" type="pres">
      <dgm:prSet presAssocID="{5D7A4410-3365-4BC8-846E-F7539BFC6EE4}" presName="Accent1Text" presStyleLbl="node1" presStyleIdx="3" presStyleCnt="6"/>
      <dgm:spPr/>
    </dgm:pt>
    <dgm:pt modelId="{816A6152-6AB8-4F4F-A14A-96DD623C127D}" type="pres">
      <dgm:prSet presAssocID="{5D7A4410-3365-4BC8-846E-F7539BFC6EE4}" presName="spaceBetweenRectangles" presStyleCnt="0"/>
      <dgm:spPr/>
    </dgm:pt>
    <dgm:pt modelId="{517918F3-DB0E-49AF-9D69-20F9F384934A}" type="pres">
      <dgm:prSet presAssocID="{D7934347-846A-4888-993A-108701040D2F}" presName="composite" presStyleCnt="0"/>
      <dgm:spPr/>
    </dgm:pt>
    <dgm:pt modelId="{D1EC6BCA-13CC-4F0F-B571-01EB5C32C218}" type="pres">
      <dgm:prSet presAssocID="{D7934347-846A-4888-993A-108701040D2F}" presName="Parent1" presStyleLbl="node1" presStyleIdx="4" presStyleCnt="6">
        <dgm:presLayoutVars>
          <dgm:chMax val="1"/>
          <dgm:chPref val="1"/>
          <dgm:bulletEnabled val="1"/>
        </dgm:presLayoutVars>
      </dgm:prSet>
      <dgm:spPr/>
    </dgm:pt>
    <dgm:pt modelId="{B238AE38-A0F9-468E-AADA-2D57D7481FF0}" type="pres">
      <dgm:prSet presAssocID="{D7934347-846A-4888-993A-108701040D2F}" presName="Childtext1" presStyleLbl="revTx" presStyleIdx="2" presStyleCnt="3">
        <dgm:presLayoutVars>
          <dgm:chMax val="0"/>
          <dgm:chPref val="0"/>
          <dgm:bulletEnabled val="1"/>
        </dgm:presLayoutVars>
      </dgm:prSet>
      <dgm:spPr/>
    </dgm:pt>
    <dgm:pt modelId="{1D0F0229-9ED1-483E-8604-AD63259331FE}" type="pres">
      <dgm:prSet presAssocID="{D7934347-846A-4888-993A-108701040D2F}" presName="BalanceSpacing" presStyleCnt="0"/>
      <dgm:spPr/>
    </dgm:pt>
    <dgm:pt modelId="{5908D540-6A76-4D9C-AB6F-046E66E4BD96}" type="pres">
      <dgm:prSet presAssocID="{D7934347-846A-4888-993A-108701040D2F}" presName="BalanceSpacing1" presStyleCnt="0"/>
      <dgm:spPr/>
    </dgm:pt>
    <dgm:pt modelId="{63D9508F-0125-4644-8887-FC396ADA6E5C}" type="pres">
      <dgm:prSet presAssocID="{9C766B0E-89EA-4C04-85EB-CBB728D75CA2}" presName="Accent1Text" presStyleLbl="node1" presStyleIdx="5" presStyleCnt="6"/>
      <dgm:spPr/>
    </dgm:pt>
  </dgm:ptLst>
  <dgm:cxnLst>
    <dgm:cxn modelId="{B4706C07-5B35-412E-B799-EC53E0368EDB}" type="presOf" srcId="{BCBD44E8-7CD8-49C4-8A94-ACD7EFAAEFAC}" destId="{61346592-34A1-4212-9B3A-A738ACC8DEC1}" srcOrd="0" destOrd="0" presId="urn:microsoft.com/office/officeart/2008/layout/AlternatingHexagons"/>
    <dgm:cxn modelId="{BB948C08-1F1C-4569-BF49-7A85A14948EF}" type="presOf" srcId="{9339D4C2-7F16-4B91-A821-0BD421D37B6C}" destId="{B96CC286-63EF-40DD-B41B-6494640EB335}" srcOrd="0" destOrd="0" presId="urn:microsoft.com/office/officeart/2008/layout/AlternatingHexagons"/>
    <dgm:cxn modelId="{8E4E4529-C2DC-47BF-BE83-AFC8D795904A}" srcId="{77A3C166-9C5D-4996-839A-35D85626699C}" destId="{677CC201-B261-4094-95F2-7F49F0AA0F06}" srcOrd="1" destOrd="0" parTransId="{E5AB0DF3-EFCF-41F9-8556-722BD2C59F28}" sibTransId="{5D7A4410-3365-4BC8-846E-F7539BFC6EE4}"/>
    <dgm:cxn modelId="{2256BC30-4FD0-4BB9-ABB8-4CCE4BEA4DDC}" type="presOf" srcId="{5D7A4410-3365-4BC8-846E-F7539BFC6EE4}" destId="{0A05C7DD-E1DA-48A1-9F9B-8A6184B1EF3B}" srcOrd="0" destOrd="0" presId="urn:microsoft.com/office/officeart/2008/layout/AlternatingHexagons"/>
    <dgm:cxn modelId="{4A240C62-10D9-4445-A6C1-6FC39C3328D6}" type="presOf" srcId="{9C766B0E-89EA-4C04-85EB-CBB728D75CA2}" destId="{63D9508F-0125-4644-8887-FC396ADA6E5C}" srcOrd="0" destOrd="0" presId="urn:microsoft.com/office/officeart/2008/layout/AlternatingHexagons"/>
    <dgm:cxn modelId="{9E032F4F-7108-44DB-A09B-34AFB0AC0A2C}" type="presOf" srcId="{77A3C166-9C5D-4996-839A-35D85626699C}" destId="{90EF0719-03CC-4D3E-A7C9-C7743D9DC724}" srcOrd="0" destOrd="0" presId="urn:microsoft.com/office/officeart/2008/layout/AlternatingHexagons"/>
    <dgm:cxn modelId="{94B2E150-574F-45FD-B6F2-486A81437092}" srcId="{77A3C166-9C5D-4996-839A-35D85626699C}" destId="{D7934347-846A-4888-993A-108701040D2F}" srcOrd="2" destOrd="0" parTransId="{B8F79231-FBC2-4228-8D69-3E761F7E5C49}" sibTransId="{9C766B0E-89EA-4C04-85EB-CBB728D75CA2}"/>
    <dgm:cxn modelId="{7A47BD94-1391-4BBB-A769-4AC7241D3836}" srcId="{677CC201-B261-4094-95F2-7F49F0AA0F06}" destId="{9339D4C2-7F16-4B91-A821-0BD421D37B6C}" srcOrd="0" destOrd="0" parTransId="{C2450388-6D4C-46FF-8542-19B8C48E45B6}" sibTransId="{4DBFC659-7B38-470B-8D81-A5AADBB3CB31}"/>
    <dgm:cxn modelId="{E2D54EA8-42F2-4B8F-9386-2B810867802F}" type="presOf" srcId="{966F258B-4220-4F46-92B9-C1EE704E58F7}" destId="{1AAE3693-0EF8-49FC-8E72-883D9628AEB8}" srcOrd="0" destOrd="0" presId="urn:microsoft.com/office/officeart/2008/layout/AlternatingHexagons"/>
    <dgm:cxn modelId="{09FF6BCC-EE48-48D3-B315-95C07567F811}" srcId="{77A3C166-9C5D-4996-839A-35D85626699C}" destId="{BCBD44E8-7CD8-49C4-8A94-ACD7EFAAEFAC}" srcOrd="0" destOrd="0" parTransId="{EF033A24-3EDB-456E-919B-98908DB1A3FA}" sibTransId="{966F258B-4220-4F46-92B9-C1EE704E58F7}"/>
    <dgm:cxn modelId="{58F7A0E6-757E-4706-A82B-D2B423188A1D}" type="presOf" srcId="{D7934347-846A-4888-993A-108701040D2F}" destId="{D1EC6BCA-13CC-4F0F-B571-01EB5C32C218}" srcOrd="0" destOrd="0" presId="urn:microsoft.com/office/officeart/2008/layout/AlternatingHexagons"/>
    <dgm:cxn modelId="{6422D8F3-D591-425B-A535-2044F348713C}" type="presOf" srcId="{677CC201-B261-4094-95F2-7F49F0AA0F06}" destId="{021143B8-C5ED-47D4-96D5-DD5BBE71478F}" srcOrd="0" destOrd="0" presId="urn:microsoft.com/office/officeart/2008/layout/AlternatingHexagons"/>
    <dgm:cxn modelId="{A09A6E9A-A9DF-4B90-8126-0401A047AABE}" type="presParOf" srcId="{90EF0719-03CC-4D3E-A7C9-C7743D9DC724}" destId="{82C99975-F670-4D1F-9B1C-E12356EB9F78}" srcOrd="0" destOrd="0" presId="urn:microsoft.com/office/officeart/2008/layout/AlternatingHexagons"/>
    <dgm:cxn modelId="{916BC4CF-BAA9-4FD2-A75D-527A0CA5E558}" type="presParOf" srcId="{82C99975-F670-4D1F-9B1C-E12356EB9F78}" destId="{61346592-34A1-4212-9B3A-A738ACC8DEC1}" srcOrd="0" destOrd="0" presId="urn:microsoft.com/office/officeart/2008/layout/AlternatingHexagons"/>
    <dgm:cxn modelId="{4529E0D1-F179-4619-BEED-BBA407C83F51}" type="presParOf" srcId="{82C99975-F670-4D1F-9B1C-E12356EB9F78}" destId="{06DD5461-3B79-4802-8506-C0C6BC7EF3C8}" srcOrd="1" destOrd="0" presId="urn:microsoft.com/office/officeart/2008/layout/AlternatingHexagons"/>
    <dgm:cxn modelId="{DB598D27-F5E0-4489-8969-0EA560178897}" type="presParOf" srcId="{82C99975-F670-4D1F-9B1C-E12356EB9F78}" destId="{C7778D8C-06E2-4CF3-BF7C-4879BF75EAA9}" srcOrd="2" destOrd="0" presId="urn:microsoft.com/office/officeart/2008/layout/AlternatingHexagons"/>
    <dgm:cxn modelId="{E02C256C-23EC-49E3-B1CA-09C70CFC6F9B}" type="presParOf" srcId="{82C99975-F670-4D1F-9B1C-E12356EB9F78}" destId="{D08C2287-E2D0-4950-9D9E-D0A009CB1C82}" srcOrd="3" destOrd="0" presId="urn:microsoft.com/office/officeart/2008/layout/AlternatingHexagons"/>
    <dgm:cxn modelId="{2ED1DD7D-57F4-412E-856E-258F4C15DEC6}" type="presParOf" srcId="{82C99975-F670-4D1F-9B1C-E12356EB9F78}" destId="{1AAE3693-0EF8-49FC-8E72-883D9628AEB8}" srcOrd="4" destOrd="0" presId="urn:microsoft.com/office/officeart/2008/layout/AlternatingHexagons"/>
    <dgm:cxn modelId="{75C52226-3005-4230-BA49-8DA6AEA8DB75}" type="presParOf" srcId="{90EF0719-03CC-4D3E-A7C9-C7743D9DC724}" destId="{FADBD233-C470-4A13-B1A3-4C874A097E00}" srcOrd="1" destOrd="0" presId="urn:microsoft.com/office/officeart/2008/layout/AlternatingHexagons"/>
    <dgm:cxn modelId="{132C7727-9B61-40B7-95B0-C1936E03330D}" type="presParOf" srcId="{90EF0719-03CC-4D3E-A7C9-C7743D9DC724}" destId="{CA1F7E05-B627-40C2-802C-EEABA92A416B}" srcOrd="2" destOrd="0" presId="urn:microsoft.com/office/officeart/2008/layout/AlternatingHexagons"/>
    <dgm:cxn modelId="{8B5A25A8-071B-4A3D-9B0A-F52C23F46858}" type="presParOf" srcId="{CA1F7E05-B627-40C2-802C-EEABA92A416B}" destId="{021143B8-C5ED-47D4-96D5-DD5BBE71478F}" srcOrd="0" destOrd="0" presId="urn:microsoft.com/office/officeart/2008/layout/AlternatingHexagons"/>
    <dgm:cxn modelId="{614530F7-EFBA-41FD-B7B5-AE5109D46DA0}" type="presParOf" srcId="{CA1F7E05-B627-40C2-802C-EEABA92A416B}" destId="{B96CC286-63EF-40DD-B41B-6494640EB335}" srcOrd="1" destOrd="0" presId="urn:microsoft.com/office/officeart/2008/layout/AlternatingHexagons"/>
    <dgm:cxn modelId="{9E54C34D-4F0C-4FB3-8D21-2A8F2BD292F3}" type="presParOf" srcId="{CA1F7E05-B627-40C2-802C-EEABA92A416B}" destId="{C4E53B6D-02AD-4A04-985D-B32D84E45E08}" srcOrd="2" destOrd="0" presId="urn:microsoft.com/office/officeart/2008/layout/AlternatingHexagons"/>
    <dgm:cxn modelId="{FB16A0AC-6D02-4E32-AC0D-DE4191E5DBEE}" type="presParOf" srcId="{CA1F7E05-B627-40C2-802C-EEABA92A416B}" destId="{EEBC5C6B-E87F-446B-97CA-813E8858C7DF}" srcOrd="3" destOrd="0" presId="urn:microsoft.com/office/officeart/2008/layout/AlternatingHexagons"/>
    <dgm:cxn modelId="{0317BA01-39BD-4F6D-A199-F824539B5F75}" type="presParOf" srcId="{CA1F7E05-B627-40C2-802C-EEABA92A416B}" destId="{0A05C7DD-E1DA-48A1-9F9B-8A6184B1EF3B}" srcOrd="4" destOrd="0" presId="urn:microsoft.com/office/officeart/2008/layout/AlternatingHexagons"/>
    <dgm:cxn modelId="{5E84D434-07F5-4970-BEA8-CC113D2D778E}" type="presParOf" srcId="{90EF0719-03CC-4D3E-A7C9-C7743D9DC724}" destId="{816A6152-6AB8-4F4F-A14A-96DD623C127D}" srcOrd="3" destOrd="0" presId="urn:microsoft.com/office/officeart/2008/layout/AlternatingHexagons"/>
    <dgm:cxn modelId="{E1C09B1F-4AEA-4678-84AF-4B52CCE57D9D}" type="presParOf" srcId="{90EF0719-03CC-4D3E-A7C9-C7743D9DC724}" destId="{517918F3-DB0E-49AF-9D69-20F9F384934A}" srcOrd="4" destOrd="0" presId="urn:microsoft.com/office/officeart/2008/layout/AlternatingHexagons"/>
    <dgm:cxn modelId="{50BBD1E6-54C9-4168-9AD9-DED495F97F36}" type="presParOf" srcId="{517918F3-DB0E-49AF-9D69-20F9F384934A}" destId="{D1EC6BCA-13CC-4F0F-B571-01EB5C32C218}" srcOrd="0" destOrd="0" presId="urn:microsoft.com/office/officeart/2008/layout/AlternatingHexagons"/>
    <dgm:cxn modelId="{40199AAF-27E4-42D5-90A2-EF928A88358A}" type="presParOf" srcId="{517918F3-DB0E-49AF-9D69-20F9F384934A}" destId="{B238AE38-A0F9-468E-AADA-2D57D7481FF0}" srcOrd="1" destOrd="0" presId="urn:microsoft.com/office/officeart/2008/layout/AlternatingHexagons"/>
    <dgm:cxn modelId="{A309A05C-5757-4095-A5C5-A3B0EB5040FE}" type="presParOf" srcId="{517918F3-DB0E-49AF-9D69-20F9F384934A}" destId="{1D0F0229-9ED1-483E-8604-AD63259331FE}" srcOrd="2" destOrd="0" presId="urn:microsoft.com/office/officeart/2008/layout/AlternatingHexagons"/>
    <dgm:cxn modelId="{392A56A0-A4DD-4481-889F-722A5C7CF17F}" type="presParOf" srcId="{517918F3-DB0E-49AF-9D69-20F9F384934A}" destId="{5908D540-6A76-4D9C-AB6F-046E66E4BD96}" srcOrd="3" destOrd="0" presId="urn:microsoft.com/office/officeart/2008/layout/AlternatingHexagons"/>
    <dgm:cxn modelId="{B927EFBE-9EB1-4407-B47C-128C56E09C11}" type="presParOf" srcId="{517918F3-DB0E-49AF-9D69-20F9F384934A}" destId="{63D9508F-0125-4644-8887-FC396ADA6E5C}" srcOrd="4" destOrd="0" presId="urn:microsoft.com/office/officeart/2008/layout/AlternatingHexagons"/>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7A3C166-9C5D-4996-839A-35D85626699C}" type="doc">
      <dgm:prSet loTypeId="urn:microsoft.com/office/officeart/2008/layout/AlternatingHexagons" loCatId="list" qsTypeId="urn:microsoft.com/office/officeart/2005/8/quickstyle/simple5" qsCatId="simple" csTypeId="urn:microsoft.com/office/officeart/2005/8/colors/accent0_2" csCatId="mainScheme" phldr="1"/>
      <dgm:spPr/>
      <dgm:t>
        <a:bodyPr/>
        <a:lstStyle/>
        <a:p>
          <a:endParaRPr lang="en-US"/>
        </a:p>
      </dgm:t>
    </dgm:pt>
    <dgm:pt modelId="{BCBD44E8-7CD8-49C4-8A94-ACD7EFAAEFAC}">
      <dgm:prSet phldrT="[Text]" custT="1"/>
      <dgm:spPr>
        <a:solidFill>
          <a:srgbClr val="1C4679"/>
        </a:solidFill>
        <a:ln>
          <a:solidFill>
            <a:srgbClr val="1C4679"/>
          </a:solidFill>
        </a:ln>
      </dgm:spPr>
      <dgm:t>
        <a:bodyPr/>
        <a:lstStyle/>
        <a:p>
          <a:r>
            <a:rPr lang="en-US" sz="1200" b="1" kern="1200" dirty="0">
              <a:solidFill>
                <a:schemeClr val="bg1"/>
              </a:solidFill>
              <a:latin typeface="Graphik Arabic Regular" pitchFamily="2" charset="-78"/>
              <a:ea typeface="+mn-ea"/>
              <a:cs typeface="Graphik Arabic Regular" pitchFamily="2" charset="-78"/>
            </a:rPr>
            <a:t>Ensure that learning takes place with effective assessment methods</a:t>
          </a:r>
          <a:endParaRPr lang="en-US" sz="1200" b="1" kern="1200" dirty="0">
            <a:solidFill>
              <a:schemeClr val="bg1"/>
            </a:solidFill>
            <a:latin typeface="Graphik Arabic Regular" pitchFamily="2" charset="-78"/>
            <a:cs typeface="Graphik Arabic Regular" pitchFamily="2" charset="-78"/>
          </a:endParaRPr>
        </a:p>
      </dgm:t>
    </dgm:pt>
    <dgm:pt modelId="{EF033A24-3EDB-456E-919B-98908DB1A3FA}" type="parTrans" cxnId="{09FF6BCC-EE48-48D3-B315-95C07567F811}">
      <dgm:prSet/>
      <dgm:spPr/>
      <dgm:t>
        <a:bodyPr/>
        <a:lstStyle/>
        <a:p>
          <a:endParaRPr lang="en-US" sz="2400">
            <a:solidFill>
              <a:srgbClr val="4A4A4A"/>
            </a:solidFill>
            <a:latin typeface="Graphik Arabic Regular" pitchFamily="2" charset="-78"/>
            <a:cs typeface="Graphik Arabic Regular" pitchFamily="2" charset="-78"/>
          </a:endParaRPr>
        </a:p>
      </dgm:t>
    </dgm:pt>
    <dgm:pt modelId="{966F258B-4220-4F46-92B9-C1EE704E58F7}" type="sibTrans" cxnId="{09FF6BCC-EE48-48D3-B315-95C07567F811}">
      <dgm:prSet custT="1"/>
      <dgm:spPr>
        <a:solidFill>
          <a:srgbClr val="1C4679"/>
        </a:solidFill>
        <a:ln>
          <a:solidFill>
            <a:srgbClr val="1C4679"/>
          </a:solidFill>
        </a:ln>
      </dgm:spPr>
      <dgm:t>
        <a:bodyPr/>
        <a:lstStyle/>
        <a:p>
          <a:r>
            <a:rPr lang="en-US" sz="1200" b="1" dirty="0">
              <a:solidFill>
                <a:schemeClr val="bg1"/>
              </a:solidFill>
              <a:latin typeface="Graphik Arabic Regular" pitchFamily="2" charset="-78"/>
              <a:cs typeface="Graphik Arabic Regular" pitchFamily="2" charset="-78"/>
            </a:rPr>
            <a:t>Planning according to the depth of  competencies</a:t>
          </a:r>
        </a:p>
      </dgm:t>
    </dgm:pt>
    <dgm:pt modelId="{677CC201-B261-4094-95F2-7F49F0AA0F06}">
      <dgm:prSet phldrT="[Text]" custT="1"/>
      <dgm:spPr>
        <a:solidFill>
          <a:srgbClr val="1C4679"/>
        </a:solidFill>
        <a:ln>
          <a:solidFill>
            <a:srgbClr val="1C4679"/>
          </a:solidFill>
        </a:ln>
      </dgm:spPr>
      <dgm:t>
        <a:bodyPr/>
        <a:lstStyle/>
        <a:p>
          <a:r>
            <a:rPr lang="en-US" sz="1200" b="1" kern="1200" dirty="0">
              <a:solidFill>
                <a:schemeClr val="bg1"/>
              </a:solidFill>
              <a:latin typeface="Graphik Arabic Regular" pitchFamily="2" charset="-78"/>
              <a:ea typeface="+mn-ea"/>
              <a:cs typeface="Graphik Arabic Regular" pitchFamily="2" charset="-78"/>
            </a:rPr>
            <a:t>Effectively manage lessons</a:t>
          </a:r>
        </a:p>
      </dgm:t>
    </dgm:pt>
    <dgm:pt modelId="{E5AB0DF3-EFCF-41F9-8556-722BD2C59F28}" type="parTrans" cxnId="{8E4E4529-C2DC-47BF-BE83-AFC8D795904A}">
      <dgm:prSet/>
      <dgm:spPr/>
      <dgm:t>
        <a:bodyPr/>
        <a:lstStyle/>
        <a:p>
          <a:endParaRPr lang="en-US" sz="2400">
            <a:solidFill>
              <a:srgbClr val="4A4A4A"/>
            </a:solidFill>
            <a:latin typeface="Graphik Arabic Regular" pitchFamily="2" charset="-78"/>
            <a:cs typeface="Graphik Arabic Regular" pitchFamily="2" charset="-78"/>
          </a:endParaRPr>
        </a:p>
      </dgm:t>
    </dgm:pt>
    <dgm:pt modelId="{5D7A4410-3365-4BC8-846E-F7539BFC6EE4}" type="sibTrans" cxnId="{8E4E4529-C2DC-47BF-BE83-AFC8D795904A}">
      <dgm:prSet custT="1"/>
      <dgm:spPr>
        <a:solidFill>
          <a:srgbClr val="1C4679"/>
        </a:solidFill>
        <a:ln>
          <a:solidFill>
            <a:srgbClr val="1C4679"/>
          </a:solidFill>
        </a:ln>
      </dgm:spPr>
      <dgm:t>
        <a:bodyPr/>
        <a:lstStyle/>
        <a:p>
          <a:r>
            <a:rPr lang="en-US" sz="1200" b="1" kern="1200" dirty="0">
              <a:solidFill>
                <a:schemeClr val="bg1"/>
              </a:solidFill>
              <a:latin typeface="Graphik Arabic Regular" pitchFamily="2" charset="-78"/>
              <a:ea typeface="+mn-ea"/>
              <a:cs typeface="Graphik Arabic Regular" pitchFamily="2" charset="-78"/>
            </a:rPr>
            <a:t>Focus on added value</a:t>
          </a:r>
          <a:endParaRPr lang="en-US" sz="1200" b="1" kern="1200" dirty="0">
            <a:solidFill>
              <a:schemeClr val="bg1"/>
            </a:solidFill>
            <a:latin typeface="Graphik Arabic Regular" pitchFamily="2" charset="-78"/>
            <a:cs typeface="Graphik Arabic Regular" pitchFamily="2" charset="-78"/>
          </a:endParaRPr>
        </a:p>
      </dgm:t>
    </dgm:pt>
    <dgm:pt modelId="{9339D4C2-7F16-4B91-A821-0BD421D37B6C}">
      <dgm:prSet phldrT="[Text]" custT="1"/>
      <dgm:spPr/>
      <dgm:t>
        <a:bodyPr/>
        <a:lstStyle/>
        <a:p>
          <a:pPr marL="0" lvl="0" indent="0" algn="l" defTabSz="1778000">
            <a:lnSpc>
              <a:spcPct val="90000"/>
            </a:lnSpc>
            <a:spcBef>
              <a:spcPct val="0"/>
            </a:spcBef>
            <a:spcAft>
              <a:spcPct val="35000"/>
            </a:spcAft>
            <a:buNone/>
          </a:pPr>
          <a:r>
            <a:rPr lang="en-US" sz="2800" b="1" kern="1200" dirty="0">
              <a:solidFill>
                <a:srgbClr val="4A4A4A"/>
              </a:solidFill>
              <a:latin typeface="Graphik Arabic Regular" pitchFamily="2" charset="-78"/>
              <a:ea typeface="+mn-ea"/>
              <a:cs typeface="Graphik Arabic Regular" pitchFamily="2" charset="-78"/>
            </a:rPr>
            <a:t>Do </a:t>
          </a:r>
        </a:p>
      </dgm:t>
    </dgm:pt>
    <dgm:pt modelId="{C2450388-6D4C-46FF-8542-19B8C48E45B6}" type="parTrans" cxnId="{7A47BD94-1391-4BBB-A769-4AC7241D3836}">
      <dgm:prSet/>
      <dgm:spPr/>
      <dgm:t>
        <a:bodyPr/>
        <a:lstStyle/>
        <a:p>
          <a:endParaRPr lang="en-US" sz="2400">
            <a:solidFill>
              <a:srgbClr val="4A4A4A"/>
            </a:solidFill>
            <a:latin typeface="Graphik Arabic Regular" pitchFamily="2" charset="-78"/>
            <a:cs typeface="Graphik Arabic Regular" pitchFamily="2" charset="-78"/>
          </a:endParaRPr>
        </a:p>
      </dgm:t>
    </dgm:pt>
    <dgm:pt modelId="{4DBFC659-7B38-470B-8D81-A5AADBB3CB31}" type="sibTrans" cxnId="{7A47BD94-1391-4BBB-A769-4AC7241D3836}">
      <dgm:prSet/>
      <dgm:spPr/>
      <dgm:t>
        <a:bodyPr/>
        <a:lstStyle/>
        <a:p>
          <a:endParaRPr lang="en-US" sz="2400">
            <a:solidFill>
              <a:srgbClr val="4A4A4A"/>
            </a:solidFill>
            <a:latin typeface="Graphik Arabic Regular" pitchFamily="2" charset="-78"/>
            <a:cs typeface="Graphik Arabic Regular" pitchFamily="2" charset="-78"/>
          </a:endParaRPr>
        </a:p>
      </dgm:t>
    </dgm:pt>
    <dgm:pt modelId="{D7934347-846A-4888-993A-108701040D2F}">
      <dgm:prSet phldrT="[Text]" custT="1"/>
      <dgm:spPr>
        <a:solidFill>
          <a:srgbClr val="1C4679"/>
        </a:solidFill>
        <a:ln>
          <a:solidFill>
            <a:srgbClr val="1C4679"/>
          </a:solidFill>
        </a:ln>
      </dgm:spPr>
      <dgm:t>
        <a:bodyPr/>
        <a:lstStyle/>
        <a:p>
          <a:r>
            <a:rPr lang="en-US" sz="1200" b="1" kern="1200" dirty="0">
              <a:solidFill>
                <a:schemeClr val="bg1"/>
              </a:solidFill>
              <a:latin typeface="Graphik Arabic Regular" pitchFamily="2" charset="-78"/>
              <a:ea typeface="+mn-ea"/>
              <a:cs typeface="Graphik Arabic Regular" pitchFamily="2" charset="-78"/>
            </a:rPr>
            <a:t>Utilise the results of assessment to support students</a:t>
          </a:r>
          <a:endParaRPr lang="en-US" sz="1200" b="1" kern="1200" dirty="0">
            <a:solidFill>
              <a:schemeClr val="bg1"/>
            </a:solidFill>
            <a:latin typeface="Graphik Arabic Regular" pitchFamily="2" charset="-78"/>
            <a:cs typeface="Graphik Arabic Regular" pitchFamily="2" charset="-78"/>
          </a:endParaRPr>
        </a:p>
      </dgm:t>
    </dgm:pt>
    <dgm:pt modelId="{B8F79231-FBC2-4228-8D69-3E761F7E5C49}" type="parTrans" cxnId="{94B2E150-574F-45FD-B6F2-486A81437092}">
      <dgm:prSet/>
      <dgm:spPr/>
      <dgm:t>
        <a:bodyPr/>
        <a:lstStyle/>
        <a:p>
          <a:endParaRPr lang="en-US" sz="2400">
            <a:solidFill>
              <a:srgbClr val="4A4A4A"/>
            </a:solidFill>
            <a:latin typeface="Graphik Arabic Regular" pitchFamily="2" charset="-78"/>
            <a:cs typeface="Graphik Arabic Regular" pitchFamily="2" charset="-78"/>
          </a:endParaRPr>
        </a:p>
      </dgm:t>
    </dgm:pt>
    <dgm:pt modelId="{9C766B0E-89EA-4C04-85EB-CBB728D75CA2}" type="sibTrans" cxnId="{94B2E150-574F-45FD-B6F2-486A81437092}">
      <dgm:prSet custT="1"/>
      <dgm:spPr>
        <a:solidFill>
          <a:srgbClr val="1C4679"/>
        </a:solidFill>
        <a:ln>
          <a:solidFill>
            <a:srgbClr val="1C4679"/>
          </a:solidFill>
        </a:ln>
      </dgm:spPr>
      <dgm:t>
        <a:bodyPr/>
        <a:lstStyle/>
        <a:p>
          <a:r>
            <a:rPr lang="en-US" sz="1200" b="1" kern="1200" dirty="0">
              <a:solidFill>
                <a:schemeClr val="bg1"/>
              </a:solidFill>
              <a:latin typeface="Graphik Arabic Regular" pitchFamily="2" charset="-78"/>
              <a:ea typeface="+mn-ea"/>
              <a:cs typeface="Graphik Arabic Regular" pitchFamily="2" charset="-78"/>
            </a:rPr>
            <a:t>Implement effective strategies and resources</a:t>
          </a:r>
          <a:endParaRPr lang="en-US" sz="1200" b="1" kern="1200" dirty="0">
            <a:solidFill>
              <a:schemeClr val="bg1"/>
            </a:solidFill>
            <a:latin typeface="Graphik Arabic Regular" pitchFamily="2" charset="-78"/>
            <a:cs typeface="Graphik Arabic Regular" pitchFamily="2" charset="-78"/>
          </a:endParaRPr>
        </a:p>
      </dgm:t>
    </dgm:pt>
    <dgm:pt modelId="{90EF0719-03CC-4D3E-A7C9-C7743D9DC724}" type="pres">
      <dgm:prSet presAssocID="{77A3C166-9C5D-4996-839A-35D85626699C}" presName="Name0" presStyleCnt="0">
        <dgm:presLayoutVars>
          <dgm:chMax/>
          <dgm:chPref/>
          <dgm:dir val="rev"/>
          <dgm:animLvl val="lvl"/>
        </dgm:presLayoutVars>
      </dgm:prSet>
      <dgm:spPr/>
    </dgm:pt>
    <dgm:pt modelId="{82C99975-F670-4D1F-9B1C-E12356EB9F78}" type="pres">
      <dgm:prSet presAssocID="{BCBD44E8-7CD8-49C4-8A94-ACD7EFAAEFAC}" presName="composite" presStyleCnt="0"/>
      <dgm:spPr/>
    </dgm:pt>
    <dgm:pt modelId="{61346592-34A1-4212-9B3A-A738ACC8DEC1}" type="pres">
      <dgm:prSet presAssocID="{BCBD44E8-7CD8-49C4-8A94-ACD7EFAAEFAC}" presName="Parent1" presStyleLbl="node1" presStyleIdx="0" presStyleCnt="6" custScaleX="103989">
        <dgm:presLayoutVars>
          <dgm:chMax val="1"/>
          <dgm:chPref val="1"/>
          <dgm:bulletEnabled val="1"/>
        </dgm:presLayoutVars>
      </dgm:prSet>
      <dgm:spPr/>
    </dgm:pt>
    <dgm:pt modelId="{06DD5461-3B79-4802-8506-C0C6BC7EF3C8}" type="pres">
      <dgm:prSet presAssocID="{BCBD44E8-7CD8-49C4-8A94-ACD7EFAAEFAC}" presName="Childtext1" presStyleLbl="revTx" presStyleIdx="0" presStyleCnt="3">
        <dgm:presLayoutVars>
          <dgm:chMax val="0"/>
          <dgm:chPref val="0"/>
          <dgm:bulletEnabled val="1"/>
        </dgm:presLayoutVars>
      </dgm:prSet>
      <dgm:spPr/>
    </dgm:pt>
    <dgm:pt modelId="{C7778D8C-06E2-4CF3-BF7C-4879BF75EAA9}" type="pres">
      <dgm:prSet presAssocID="{BCBD44E8-7CD8-49C4-8A94-ACD7EFAAEFAC}" presName="BalanceSpacing" presStyleCnt="0"/>
      <dgm:spPr/>
    </dgm:pt>
    <dgm:pt modelId="{D08C2287-E2D0-4950-9D9E-D0A009CB1C82}" type="pres">
      <dgm:prSet presAssocID="{BCBD44E8-7CD8-49C4-8A94-ACD7EFAAEFAC}" presName="BalanceSpacing1" presStyleCnt="0"/>
      <dgm:spPr/>
    </dgm:pt>
    <dgm:pt modelId="{1AAE3693-0EF8-49FC-8E72-883D9628AEB8}" type="pres">
      <dgm:prSet presAssocID="{966F258B-4220-4F46-92B9-C1EE704E58F7}" presName="Accent1Text" presStyleLbl="node1" presStyleIdx="1" presStyleCnt="6" custScaleX="105868"/>
      <dgm:spPr/>
    </dgm:pt>
    <dgm:pt modelId="{FADBD233-C470-4A13-B1A3-4C874A097E00}" type="pres">
      <dgm:prSet presAssocID="{966F258B-4220-4F46-92B9-C1EE704E58F7}" presName="spaceBetweenRectangles" presStyleCnt="0"/>
      <dgm:spPr/>
    </dgm:pt>
    <dgm:pt modelId="{CA1F7E05-B627-40C2-802C-EEABA92A416B}" type="pres">
      <dgm:prSet presAssocID="{677CC201-B261-4094-95F2-7F49F0AA0F06}" presName="composite" presStyleCnt="0"/>
      <dgm:spPr/>
    </dgm:pt>
    <dgm:pt modelId="{021143B8-C5ED-47D4-96D5-DD5BBE71478F}" type="pres">
      <dgm:prSet presAssocID="{677CC201-B261-4094-95F2-7F49F0AA0F06}" presName="Parent1" presStyleLbl="node1" presStyleIdx="2" presStyleCnt="6">
        <dgm:presLayoutVars>
          <dgm:chMax val="1"/>
          <dgm:chPref val="1"/>
          <dgm:bulletEnabled val="1"/>
        </dgm:presLayoutVars>
      </dgm:prSet>
      <dgm:spPr/>
    </dgm:pt>
    <dgm:pt modelId="{B96CC286-63EF-40DD-B41B-6494640EB335}" type="pres">
      <dgm:prSet presAssocID="{677CC201-B261-4094-95F2-7F49F0AA0F06}" presName="Childtext1" presStyleLbl="revTx" presStyleIdx="1" presStyleCnt="3" custLinFactNeighborX="3578" custLinFactNeighborY="8985">
        <dgm:presLayoutVars>
          <dgm:chMax val="0"/>
          <dgm:chPref val="0"/>
          <dgm:bulletEnabled val="1"/>
        </dgm:presLayoutVars>
      </dgm:prSet>
      <dgm:spPr/>
    </dgm:pt>
    <dgm:pt modelId="{C4E53B6D-02AD-4A04-985D-B32D84E45E08}" type="pres">
      <dgm:prSet presAssocID="{677CC201-B261-4094-95F2-7F49F0AA0F06}" presName="BalanceSpacing" presStyleCnt="0"/>
      <dgm:spPr/>
    </dgm:pt>
    <dgm:pt modelId="{EEBC5C6B-E87F-446B-97CA-813E8858C7DF}" type="pres">
      <dgm:prSet presAssocID="{677CC201-B261-4094-95F2-7F49F0AA0F06}" presName="BalanceSpacing1" presStyleCnt="0"/>
      <dgm:spPr/>
    </dgm:pt>
    <dgm:pt modelId="{0A05C7DD-E1DA-48A1-9F9B-8A6184B1EF3B}" type="pres">
      <dgm:prSet presAssocID="{5D7A4410-3365-4BC8-846E-F7539BFC6EE4}" presName="Accent1Text" presStyleLbl="node1" presStyleIdx="3" presStyleCnt="6"/>
      <dgm:spPr/>
    </dgm:pt>
    <dgm:pt modelId="{816A6152-6AB8-4F4F-A14A-96DD623C127D}" type="pres">
      <dgm:prSet presAssocID="{5D7A4410-3365-4BC8-846E-F7539BFC6EE4}" presName="spaceBetweenRectangles" presStyleCnt="0"/>
      <dgm:spPr/>
    </dgm:pt>
    <dgm:pt modelId="{517918F3-DB0E-49AF-9D69-20F9F384934A}" type="pres">
      <dgm:prSet presAssocID="{D7934347-846A-4888-993A-108701040D2F}" presName="composite" presStyleCnt="0"/>
      <dgm:spPr/>
    </dgm:pt>
    <dgm:pt modelId="{D1EC6BCA-13CC-4F0F-B571-01EB5C32C218}" type="pres">
      <dgm:prSet presAssocID="{D7934347-846A-4888-993A-108701040D2F}" presName="Parent1" presStyleLbl="node1" presStyleIdx="4" presStyleCnt="6">
        <dgm:presLayoutVars>
          <dgm:chMax val="1"/>
          <dgm:chPref val="1"/>
          <dgm:bulletEnabled val="1"/>
        </dgm:presLayoutVars>
      </dgm:prSet>
      <dgm:spPr/>
    </dgm:pt>
    <dgm:pt modelId="{B238AE38-A0F9-468E-AADA-2D57D7481FF0}" type="pres">
      <dgm:prSet presAssocID="{D7934347-846A-4888-993A-108701040D2F}" presName="Childtext1" presStyleLbl="revTx" presStyleIdx="2" presStyleCnt="3">
        <dgm:presLayoutVars>
          <dgm:chMax val="0"/>
          <dgm:chPref val="0"/>
          <dgm:bulletEnabled val="1"/>
        </dgm:presLayoutVars>
      </dgm:prSet>
      <dgm:spPr/>
    </dgm:pt>
    <dgm:pt modelId="{1D0F0229-9ED1-483E-8604-AD63259331FE}" type="pres">
      <dgm:prSet presAssocID="{D7934347-846A-4888-993A-108701040D2F}" presName="BalanceSpacing" presStyleCnt="0"/>
      <dgm:spPr/>
    </dgm:pt>
    <dgm:pt modelId="{5908D540-6A76-4D9C-AB6F-046E66E4BD96}" type="pres">
      <dgm:prSet presAssocID="{D7934347-846A-4888-993A-108701040D2F}" presName="BalanceSpacing1" presStyleCnt="0"/>
      <dgm:spPr/>
    </dgm:pt>
    <dgm:pt modelId="{63D9508F-0125-4644-8887-FC396ADA6E5C}" type="pres">
      <dgm:prSet presAssocID="{9C766B0E-89EA-4C04-85EB-CBB728D75CA2}" presName="Accent1Text" presStyleLbl="node1" presStyleIdx="5" presStyleCnt="6"/>
      <dgm:spPr/>
    </dgm:pt>
  </dgm:ptLst>
  <dgm:cxnLst>
    <dgm:cxn modelId="{B4706C07-5B35-412E-B799-EC53E0368EDB}" type="presOf" srcId="{BCBD44E8-7CD8-49C4-8A94-ACD7EFAAEFAC}" destId="{61346592-34A1-4212-9B3A-A738ACC8DEC1}" srcOrd="0" destOrd="0" presId="urn:microsoft.com/office/officeart/2008/layout/AlternatingHexagons"/>
    <dgm:cxn modelId="{BB948C08-1F1C-4569-BF49-7A85A14948EF}" type="presOf" srcId="{9339D4C2-7F16-4B91-A821-0BD421D37B6C}" destId="{B96CC286-63EF-40DD-B41B-6494640EB335}" srcOrd="0" destOrd="0" presId="urn:microsoft.com/office/officeart/2008/layout/AlternatingHexagons"/>
    <dgm:cxn modelId="{8E4E4529-C2DC-47BF-BE83-AFC8D795904A}" srcId="{77A3C166-9C5D-4996-839A-35D85626699C}" destId="{677CC201-B261-4094-95F2-7F49F0AA0F06}" srcOrd="1" destOrd="0" parTransId="{E5AB0DF3-EFCF-41F9-8556-722BD2C59F28}" sibTransId="{5D7A4410-3365-4BC8-846E-F7539BFC6EE4}"/>
    <dgm:cxn modelId="{2256BC30-4FD0-4BB9-ABB8-4CCE4BEA4DDC}" type="presOf" srcId="{5D7A4410-3365-4BC8-846E-F7539BFC6EE4}" destId="{0A05C7DD-E1DA-48A1-9F9B-8A6184B1EF3B}" srcOrd="0" destOrd="0" presId="urn:microsoft.com/office/officeart/2008/layout/AlternatingHexagons"/>
    <dgm:cxn modelId="{4A240C62-10D9-4445-A6C1-6FC39C3328D6}" type="presOf" srcId="{9C766B0E-89EA-4C04-85EB-CBB728D75CA2}" destId="{63D9508F-0125-4644-8887-FC396ADA6E5C}" srcOrd="0" destOrd="0" presId="urn:microsoft.com/office/officeart/2008/layout/AlternatingHexagons"/>
    <dgm:cxn modelId="{9E032F4F-7108-44DB-A09B-34AFB0AC0A2C}" type="presOf" srcId="{77A3C166-9C5D-4996-839A-35D85626699C}" destId="{90EF0719-03CC-4D3E-A7C9-C7743D9DC724}" srcOrd="0" destOrd="0" presId="urn:microsoft.com/office/officeart/2008/layout/AlternatingHexagons"/>
    <dgm:cxn modelId="{94B2E150-574F-45FD-B6F2-486A81437092}" srcId="{77A3C166-9C5D-4996-839A-35D85626699C}" destId="{D7934347-846A-4888-993A-108701040D2F}" srcOrd="2" destOrd="0" parTransId="{B8F79231-FBC2-4228-8D69-3E761F7E5C49}" sibTransId="{9C766B0E-89EA-4C04-85EB-CBB728D75CA2}"/>
    <dgm:cxn modelId="{7A47BD94-1391-4BBB-A769-4AC7241D3836}" srcId="{677CC201-B261-4094-95F2-7F49F0AA0F06}" destId="{9339D4C2-7F16-4B91-A821-0BD421D37B6C}" srcOrd="0" destOrd="0" parTransId="{C2450388-6D4C-46FF-8542-19B8C48E45B6}" sibTransId="{4DBFC659-7B38-470B-8D81-A5AADBB3CB31}"/>
    <dgm:cxn modelId="{E2D54EA8-42F2-4B8F-9386-2B810867802F}" type="presOf" srcId="{966F258B-4220-4F46-92B9-C1EE704E58F7}" destId="{1AAE3693-0EF8-49FC-8E72-883D9628AEB8}" srcOrd="0" destOrd="0" presId="urn:microsoft.com/office/officeart/2008/layout/AlternatingHexagons"/>
    <dgm:cxn modelId="{09FF6BCC-EE48-48D3-B315-95C07567F811}" srcId="{77A3C166-9C5D-4996-839A-35D85626699C}" destId="{BCBD44E8-7CD8-49C4-8A94-ACD7EFAAEFAC}" srcOrd="0" destOrd="0" parTransId="{EF033A24-3EDB-456E-919B-98908DB1A3FA}" sibTransId="{966F258B-4220-4F46-92B9-C1EE704E58F7}"/>
    <dgm:cxn modelId="{58F7A0E6-757E-4706-A82B-D2B423188A1D}" type="presOf" srcId="{D7934347-846A-4888-993A-108701040D2F}" destId="{D1EC6BCA-13CC-4F0F-B571-01EB5C32C218}" srcOrd="0" destOrd="0" presId="urn:microsoft.com/office/officeart/2008/layout/AlternatingHexagons"/>
    <dgm:cxn modelId="{6422D8F3-D591-425B-A535-2044F348713C}" type="presOf" srcId="{677CC201-B261-4094-95F2-7F49F0AA0F06}" destId="{021143B8-C5ED-47D4-96D5-DD5BBE71478F}" srcOrd="0" destOrd="0" presId="urn:microsoft.com/office/officeart/2008/layout/AlternatingHexagons"/>
    <dgm:cxn modelId="{A09A6E9A-A9DF-4B90-8126-0401A047AABE}" type="presParOf" srcId="{90EF0719-03CC-4D3E-A7C9-C7743D9DC724}" destId="{82C99975-F670-4D1F-9B1C-E12356EB9F78}" srcOrd="0" destOrd="0" presId="urn:microsoft.com/office/officeart/2008/layout/AlternatingHexagons"/>
    <dgm:cxn modelId="{916BC4CF-BAA9-4FD2-A75D-527A0CA5E558}" type="presParOf" srcId="{82C99975-F670-4D1F-9B1C-E12356EB9F78}" destId="{61346592-34A1-4212-9B3A-A738ACC8DEC1}" srcOrd="0" destOrd="0" presId="urn:microsoft.com/office/officeart/2008/layout/AlternatingHexagons"/>
    <dgm:cxn modelId="{4529E0D1-F179-4619-BEED-BBA407C83F51}" type="presParOf" srcId="{82C99975-F670-4D1F-9B1C-E12356EB9F78}" destId="{06DD5461-3B79-4802-8506-C0C6BC7EF3C8}" srcOrd="1" destOrd="0" presId="urn:microsoft.com/office/officeart/2008/layout/AlternatingHexagons"/>
    <dgm:cxn modelId="{DB598D27-F5E0-4489-8969-0EA560178897}" type="presParOf" srcId="{82C99975-F670-4D1F-9B1C-E12356EB9F78}" destId="{C7778D8C-06E2-4CF3-BF7C-4879BF75EAA9}" srcOrd="2" destOrd="0" presId="urn:microsoft.com/office/officeart/2008/layout/AlternatingHexagons"/>
    <dgm:cxn modelId="{E02C256C-23EC-49E3-B1CA-09C70CFC6F9B}" type="presParOf" srcId="{82C99975-F670-4D1F-9B1C-E12356EB9F78}" destId="{D08C2287-E2D0-4950-9D9E-D0A009CB1C82}" srcOrd="3" destOrd="0" presId="urn:microsoft.com/office/officeart/2008/layout/AlternatingHexagons"/>
    <dgm:cxn modelId="{2ED1DD7D-57F4-412E-856E-258F4C15DEC6}" type="presParOf" srcId="{82C99975-F670-4D1F-9B1C-E12356EB9F78}" destId="{1AAE3693-0EF8-49FC-8E72-883D9628AEB8}" srcOrd="4" destOrd="0" presId="urn:microsoft.com/office/officeart/2008/layout/AlternatingHexagons"/>
    <dgm:cxn modelId="{75C52226-3005-4230-BA49-8DA6AEA8DB75}" type="presParOf" srcId="{90EF0719-03CC-4D3E-A7C9-C7743D9DC724}" destId="{FADBD233-C470-4A13-B1A3-4C874A097E00}" srcOrd="1" destOrd="0" presId="urn:microsoft.com/office/officeart/2008/layout/AlternatingHexagons"/>
    <dgm:cxn modelId="{132C7727-9B61-40B7-95B0-C1936E03330D}" type="presParOf" srcId="{90EF0719-03CC-4D3E-A7C9-C7743D9DC724}" destId="{CA1F7E05-B627-40C2-802C-EEABA92A416B}" srcOrd="2" destOrd="0" presId="urn:microsoft.com/office/officeart/2008/layout/AlternatingHexagons"/>
    <dgm:cxn modelId="{8B5A25A8-071B-4A3D-9B0A-F52C23F46858}" type="presParOf" srcId="{CA1F7E05-B627-40C2-802C-EEABA92A416B}" destId="{021143B8-C5ED-47D4-96D5-DD5BBE71478F}" srcOrd="0" destOrd="0" presId="urn:microsoft.com/office/officeart/2008/layout/AlternatingHexagons"/>
    <dgm:cxn modelId="{614530F7-EFBA-41FD-B7B5-AE5109D46DA0}" type="presParOf" srcId="{CA1F7E05-B627-40C2-802C-EEABA92A416B}" destId="{B96CC286-63EF-40DD-B41B-6494640EB335}" srcOrd="1" destOrd="0" presId="urn:microsoft.com/office/officeart/2008/layout/AlternatingHexagons"/>
    <dgm:cxn modelId="{9E54C34D-4F0C-4FB3-8D21-2A8F2BD292F3}" type="presParOf" srcId="{CA1F7E05-B627-40C2-802C-EEABA92A416B}" destId="{C4E53B6D-02AD-4A04-985D-B32D84E45E08}" srcOrd="2" destOrd="0" presId="urn:microsoft.com/office/officeart/2008/layout/AlternatingHexagons"/>
    <dgm:cxn modelId="{FB16A0AC-6D02-4E32-AC0D-DE4191E5DBEE}" type="presParOf" srcId="{CA1F7E05-B627-40C2-802C-EEABA92A416B}" destId="{EEBC5C6B-E87F-446B-97CA-813E8858C7DF}" srcOrd="3" destOrd="0" presId="urn:microsoft.com/office/officeart/2008/layout/AlternatingHexagons"/>
    <dgm:cxn modelId="{0317BA01-39BD-4F6D-A199-F824539B5F75}" type="presParOf" srcId="{CA1F7E05-B627-40C2-802C-EEABA92A416B}" destId="{0A05C7DD-E1DA-48A1-9F9B-8A6184B1EF3B}" srcOrd="4" destOrd="0" presId="urn:microsoft.com/office/officeart/2008/layout/AlternatingHexagons"/>
    <dgm:cxn modelId="{5E84D434-07F5-4970-BEA8-CC113D2D778E}" type="presParOf" srcId="{90EF0719-03CC-4D3E-A7C9-C7743D9DC724}" destId="{816A6152-6AB8-4F4F-A14A-96DD623C127D}" srcOrd="3" destOrd="0" presId="urn:microsoft.com/office/officeart/2008/layout/AlternatingHexagons"/>
    <dgm:cxn modelId="{E1C09B1F-4AEA-4678-84AF-4B52CCE57D9D}" type="presParOf" srcId="{90EF0719-03CC-4D3E-A7C9-C7743D9DC724}" destId="{517918F3-DB0E-49AF-9D69-20F9F384934A}" srcOrd="4" destOrd="0" presId="urn:microsoft.com/office/officeart/2008/layout/AlternatingHexagons"/>
    <dgm:cxn modelId="{50BBD1E6-54C9-4168-9AD9-DED495F97F36}" type="presParOf" srcId="{517918F3-DB0E-49AF-9D69-20F9F384934A}" destId="{D1EC6BCA-13CC-4F0F-B571-01EB5C32C218}" srcOrd="0" destOrd="0" presId="urn:microsoft.com/office/officeart/2008/layout/AlternatingHexagons"/>
    <dgm:cxn modelId="{40199AAF-27E4-42D5-90A2-EF928A88358A}" type="presParOf" srcId="{517918F3-DB0E-49AF-9D69-20F9F384934A}" destId="{B238AE38-A0F9-468E-AADA-2D57D7481FF0}" srcOrd="1" destOrd="0" presId="urn:microsoft.com/office/officeart/2008/layout/AlternatingHexagons"/>
    <dgm:cxn modelId="{A309A05C-5757-4095-A5C5-A3B0EB5040FE}" type="presParOf" srcId="{517918F3-DB0E-49AF-9D69-20F9F384934A}" destId="{1D0F0229-9ED1-483E-8604-AD63259331FE}" srcOrd="2" destOrd="0" presId="urn:microsoft.com/office/officeart/2008/layout/AlternatingHexagons"/>
    <dgm:cxn modelId="{392A56A0-A4DD-4481-889F-722A5C7CF17F}" type="presParOf" srcId="{517918F3-DB0E-49AF-9D69-20F9F384934A}" destId="{5908D540-6A76-4D9C-AB6F-046E66E4BD96}" srcOrd="3" destOrd="0" presId="urn:microsoft.com/office/officeart/2008/layout/AlternatingHexagons"/>
    <dgm:cxn modelId="{B927EFBE-9EB1-4407-B47C-128C56E09C11}" type="presParOf" srcId="{517918F3-DB0E-49AF-9D69-20F9F384934A}" destId="{63D9508F-0125-4644-8887-FC396ADA6E5C}" srcOrd="4" destOrd="0" presId="urn:microsoft.com/office/officeart/2008/layout/AlternatingHexagon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7A3C166-9C5D-4996-839A-35D85626699C}" type="doc">
      <dgm:prSet loTypeId="urn:microsoft.com/office/officeart/2008/layout/AlternatingHexagons" loCatId="list" qsTypeId="urn:microsoft.com/office/officeart/2005/8/quickstyle/simple5" qsCatId="simple" csTypeId="urn:microsoft.com/office/officeart/2005/8/colors/accent2_1" csCatId="accent2" phldr="1"/>
      <dgm:spPr/>
      <dgm:t>
        <a:bodyPr/>
        <a:lstStyle/>
        <a:p>
          <a:endParaRPr lang="en-US"/>
        </a:p>
      </dgm:t>
    </dgm:pt>
    <dgm:pt modelId="{BCBD44E8-7CD8-49C4-8A94-ACD7EFAAEFAC}">
      <dgm:prSet phldrT="[Text]" custT="1"/>
      <dgm:spPr>
        <a:solidFill>
          <a:srgbClr val="3376CC"/>
        </a:solidFill>
        <a:ln>
          <a:solidFill>
            <a:srgbClr val="3376CC"/>
          </a:solidFill>
        </a:ln>
      </dgm:spPr>
      <dgm:t>
        <a:bodyPr/>
        <a:lstStyle/>
        <a:p>
          <a:pPr marL="0" lvl="0" indent="0" algn="ctr" defTabSz="577850">
            <a:lnSpc>
              <a:spcPct val="90000"/>
            </a:lnSpc>
            <a:spcBef>
              <a:spcPct val="0"/>
            </a:spcBef>
            <a:spcAft>
              <a:spcPct val="35000"/>
            </a:spcAft>
            <a:buNone/>
          </a:pPr>
          <a:r>
            <a:rPr lang="en-US" sz="1200" b="1" kern="1200" dirty="0">
              <a:solidFill>
                <a:schemeClr val="bg1"/>
              </a:solidFill>
              <a:latin typeface="Graphik Arabic Regular" pitchFamily="2" charset="-78"/>
              <a:ea typeface="+mn-ea"/>
              <a:cs typeface="Graphik Arabic Regular" pitchFamily="2" charset="-78"/>
            </a:rPr>
            <a:t>Focus on a specific group of students</a:t>
          </a:r>
        </a:p>
      </dgm:t>
    </dgm:pt>
    <dgm:pt modelId="{EF033A24-3EDB-456E-919B-98908DB1A3FA}" type="parTrans" cxnId="{09FF6BCC-EE48-48D3-B315-95C07567F811}">
      <dgm:prSet/>
      <dgm:spPr/>
      <dgm:t>
        <a:bodyPr/>
        <a:lstStyle/>
        <a:p>
          <a:endParaRPr lang="en-US" sz="2400">
            <a:solidFill>
              <a:srgbClr val="4A4A4A"/>
            </a:solidFill>
            <a:latin typeface="Graphik Arabic Regular" pitchFamily="2" charset="-78"/>
            <a:cs typeface="Graphik Arabic Regular" pitchFamily="2" charset="-78"/>
          </a:endParaRPr>
        </a:p>
      </dgm:t>
    </dgm:pt>
    <dgm:pt modelId="{966F258B-4220-4F46-92B9-C1EE704E58F7}" type="sibTrans" cxnId="{09FF6BCC-EE48-48D3-B315-95C07567F811}">
      <dgm:prSet custT="1"/>
      <dgm:spPr>
        <a:solidFill>
          <a:srgbClr val="3376CC"/>
        </a:solidFill>
        <a:ln>
          <a:solidFill>
            <a:srgbClr val="3376CC"/>
          </a:solidFill>
        </a:ln>
      </dgm:spPr>
      <dgm:t>
        <a:bodyPr/>
        <a:lstStyle/>
        <a:p>
          <a:r>
            <a:rPr lang="en-US" sz="1200" b="1" kern="1200" dirty="0">
              <a:solidFill>
                <a:schemeClr val="bg1"/>
              </a:solidFill>
              <a:latin typeface="Graphik Arabic Regular" pitchFamily="2" charset="-78"/>
              <a:ea typeface="+mn-ea"/>
              <a:cs typeface="Graphik Arabic Regular" pitchFamily="2" charset="-78"/>
            </a:rPr>
            <a:t>Focus on procedures without effectiveness</a:t>
          </a:r>
          <a:endParaRPr lang="en-US" sz="1200" b="1" kern="1200" dirty="0">
            <a:solidFill>
              <a:schemeClr val="bg1"/>
            </a:solidFill>
            <a:latin typeface="Graphik Arabic Regular" pitchFamily="2" charset="-78"/>
            <a:cs typeface="Graphik Arabic Regular" pitchFamily="2" charset="-78"/>
          </a:endParaRPr>
        </a:p>
      </dgm:t>
    </dgm:pt>
    <dgm:pt modelId="{677CC201-B261-4094-95F2-7F49F0AA0F06}">
      <dgm:prSet phldrT="[Text]" custT="1"/>
      <dgm:spPr>
        <a:solidFill>
          <a:srgbClr val="3376CC"/>
        </a:solidFill>
        <a:ln>
          <a:solidFill>
            <a:srgbClr val="3376CC"/>
          </a:solidFill>
        </a:ln>
      </dgm:spPr>
      <dgm:t>
        <a:bodyPr/>
        <a:lstStyle/>
        <a:p>
          <a:r>
            <a:rPr lang="en-US" sz="1200" b="1" kern="1200" dirty="0">
              <a:solidFill>
                <a:schemeClr val="bg1"/>
              </a:solidFill>
              <a:latin typeface="Graphik Arabic Regular" pitchFamily="2" charset="-78"/>
              <a:ea typeface="+mn-ea"/>
              <a:cs typeface="Graphik Arabic Regular" pitchFamily="2" charset="-78"/>
            </a:rPr>
            <a:t>Focus on quantity without quality and depth</a:t>
          </a:r>
        </a:p>
      </dgm:t>
    </dgm:pt>
    <dgm:pt modelId="{E5AB0DF3-EFCF-41F9-8556-722BD2C59F28}" type="parTrans" cxnId="{8E4E4529-C2DC-47BF-BE83-AFC8D795904A}">
      <dgm:prSet/>
      <dgm:spPr/>
      <dgm:t>
        <a:bodyPr/>
        <a:lstStyle/>
        <a:p>
          <a:endParaRPr lang="en-US" sz="2400">
            <a:solidFill>
              <a:srgbClr val="4A4A4A"/>
            </a:solidFill>
            <a:latin typeface="Graphik Arabic Regular" pitchFamily="2" charset="-78"/>
            <a:cs typeface="Graphik Arabic Regular" pitchFamily="2" charset="-78"/>
          </a:endParaRPr>
        </a:p>
      </dgm:t>
    </dgm:pt>
    <dgm:pt modelId="{5D7A4410-3365-4BC8-846E-F7539BFC6EE4}" type="sibTrans" cxnId="{8E4E4529-C2DC-47BF-BE83-AFC8D795904A}">
      <dgm:prSet custT="1"/>
      <dgm:spPr>
        <a:solidFill>
          <a:srgbClr val="3376CC"/>
        </a:solidFill>
        <a:ln>
          <a:solidFill>
            <a:srgbClr val="3376CC"/>
          </a:solidFill>
        </a:ln>
      </dgm:spPr>
      <dgm:t>
        <a:bodyPr/>
        <a:lstStyle/>
        <a:p>
          <a:r>
            <a:rPr lang="en-US" sz="1200" b="1" kern="1200" dirty="0">
              <a:solidFill>
                <a:schemeClr val="bg1"/>
              </a:solidFill>
              <a:latin typeface="Graphik Arabic Regular" pitchFamily="2" charset="-78"/>
              <a:ea typeface="+mn-ea"/>
              <a:cs typeface="Graphik Arabic Regular" pitchFamily="2" charset="-78"/>
            </a:rPr>
            <a:t>Random transition between activities</a:t>
          </a:r>
          <a:endParaRPr lang="en-US" sz="1200" b="1" kern="1200" dirty="0">
            <a:solidFill>
              <a:schemeClr val="bg1"/>
            </a:solidFill>
            <a:latin typeface="Graphik Arabic Regular" pitchFamily="2" charset="-78"/>
            <a:cs typeface="Graphik Arabic Regular" pitchFamily="2" charset="-78"/>
          </a:endParaRPr>
        </a:p>
      </dgm:t>
    </dgm:pt>
    <dgm:pt modelId="{9339D4C2-7F16-4B91-A821-0BD421D37B6C}">
      <dgm:prSet phldrT="[Text]" custT="1"/>
      <dgm:spPr/>
      <dgm:t>
        <a:bodyPr/>
        <a:lstStyle/>
        <a:p>
          <a:r>
            <a:rPr lang="en-US" sz="2800" b="1" dirty="0">
              <a:solidFill>
                <a:srgbClr val="4A4A4A"/>
              </a:solidFill>
              <a:latin typeface="Graphik Arabic Regular" pitchFamily="2" charset="-78"/>
              <a:cs typeface="Graphik Arabic Regular" pitchFamily="2" charset="-78"/>
            </a:rPr>
            <a:t>Don’t </a:t>
          </a:r>
        </a:p>
      </dgm:t>
    </dgm:pt>
    <dgm:pt modelId="{C2450388-6D4C-46FF-8542-19B8C48E45B6}" type="parTrans" cxnId="{7A47BD94-1391-4BBB-A769-4AC7241D3836}">
      <dgm:prSet/>
      <dgm:spPr/>
      <dgm:t>
        <a:bodyPr/>
        <a:lstStyle/>
        <a:p>
          <a:endParaRPr lang="en-US" sz="2400">
            <a:solidFill>
              <a:srgbClr val="4A4A4A"/>
            </a:solidFill>
            <a:latin typeface="Graphik Arabic Regular" pitchFamily="2" charset="-78"/>
            <a:cs typeface="Graphik Arabic Regular" pitchFamily="2" charset="-78"/>
          </a:endParaRPr>
        </a:p>
      </dgm:t>
    </dgm:pt>
    <dgm:pt modelId="{4DBFC659-7B38-470B-8D81-A5AADBB3CB31}" type="sibTrans" cxnId="{7A47BD94-1391-4BBB-A769-4AC7241D3836}">
      <dgm:prSet/>
      <dgm:spPr/>
      <dgm:t>
        <a:bodyPr/>
        <a:lstStyle/>
        <a:p>
          <a:endParaRPr lang="en-US" sz="2400">
            <a:solidFill>
              <a:srgbClr val="4A4A4A"/>
            </a:solidFill>
            <a:latin typeface="Graphik Arabic Regular" pitchFamily="2" charset="-78"/>
            <a:cs typeface="Graphik Arabic Regular" pitchFamily="2" charset="-78"/>
          </a:endParaRPr>
        </a:p>
      </dgm:t>
    </dgm:pt>
    <dgm:pt modelId="{D7934347-846A-4888-993A-108701040D2F}">
      <dgm:prSet phldrT="[Text]" custT="1"/>
      <dgm:spPr>
        <a:solidFill>
          <a:srgbClr val="3376CC"/>
        </a:solidFill>
        <a:ln>
          <a:solidFill>
            <a:srgbClr val="3376CC"/>
          </a:solidFill>
        </a:ln>
      </dgm:spPr>
      <dgm:t>
        <a:bodyPr/>
        <a:lstStyle/>
        <a:p>
          <a:r>
            <a:rPr lang="en-US" sz="1200" b="1" kern="1200" dirty="0">
              <a:solidFill>
                <a:schemeClr val="bg1"/>
              </a:solidFill>
              <a:latin typeface="Graphik Arabic Regular" pitchFamily="2" charset="-78"/>
              <a:ea typeface="+mn-ea"/>
              <a:cs typeface="Graphik Arabic Regular" pitchFamily="2" charset="-78"/>
            </a:rPr>
            <a:t>Lowering expectations in the content provided</a:t>
          </a:r>
          <a:endParaRPr lang="en-US" sz="1200" b="1" kern="1200" dirty="0">
            <a:solidFill>
              <a:schemeClr val="bg1"/>
            </a:solidFill>
            <a:latin typeface="Graphik Arabic Regular" pitchFamily="2" charset="-78"/>
            <a:cs typeface="Graphik Arabic Regular" pitchFamily="2" charset="-78"/>
          </a:endParaRPr>
        </a:p>
      </dgm:t>
    </dgm:pt>
    <dgm:pt modelId="{B8F79231-FBC2-4228-8D69-3E761F7E5C49}" type="parTrans" cxnId="{94B2E150-574F-45FD-B6F2-486A81437092}">
      <dgm:prSet/>
      <dgm:spPr/>
      <dgm:t>
        <a:bodyPr/>
        <a:lstStyle/>
        <a:p>
          <a:endParaRPr lang="en-US" sz="2400">
            <a:solidFill>
              <a:srgbClr val="4A4A4A"/>
            </a:solidFill>
            <a:latin typeface="Graphik Arabic Regular" pitchFamily="2" charset="-78"/>
            <a:cs typeface="Graphik Arabic Regular" pitchFamily="2" charset="-78"/>
          </a:endParaRPr>
        </a:p>
      </dgm:t>
    </dgm:pt>
    <dgm:pt modelId="{9C766B0E-89EA-4C04-85EB-CBB728D75CA2}" type="sibTrans" cxnId="{94B2E150-574F-45FD-B6F2-486A81437092}">
      <dgm:prSet custT="1"/>
      <dgm:spPr>
        <a:solidFill>
          <a:srgbClr val="3376CC"/>
        </a:solidFill>
        <a:ln>
          <a:solidFill>
            <a:srgbClr val="3376CC"/>
          </a:solidFill>
        </a:ln>
      </dgm:spPr>
      <dgm:t>
        <a:bodyPr/>
        <a:lstStyle/>
        <a:p>
          <a:r>
            <a:rPr lang="en-US" sz="1200" b="1" kern="1200" dirty="0">
              <a:solidFill>
                <a:schemeClr val="bg1"/>
              </a:solidFill>
              <a:latin typeface="Graphik Arabic Regular" pitchFamily="2" charset="-78"/>
              <a:ea typeface="+mn-ea"/>
              <a:cs typeface="Graphik Arabic Regular" pitchFamily="2" charset="-78"/>
            </a:rPr>
            <a:t>Moving between lesson activities  without effective evaluation</a:t>
          </a:r>
          <a:endParaRPr lang="en-US" sz="1200" b="1" kern="1200" dirty="0">
            <a:solidFill>
              <a:schemeClr val="bg1"/>
            </a:solidFill>
            <a:latin typeface="Graphik Arabic Regular" pitchFamily="2" charset="-78"/>
            <a:cs typeface="Graphik Arabic Regular" pitchFamily="2" charset="-78"/>
          </a:endParaRPr>
        </a:p>
      </dgm:t>
    </dgm:pt>
    <dgm:pt modelId="{90EF0719-03CC-4D3E-A7C9-C7743D9DC724}" type="pres">
      <dgm:prSet presAssocID="{77A3C166-9C5D-4996-839A-35D85626699C}" presName="Name0" presStyleCnt="0">
        <dgm:presLayoutVars>
          <dgm:chMax/>
          <dgm:chPref/>
          <dgm:dir/>
          <dgm:animLvl val="lvl"/>
        </dgm:presLayoutVars>
      </dgm:prSet>
      <dgm:spPr/>
    </dgm:pt>
    <dgm:pt modelId="{82C99975-F670-4D1F-9B1C-E12356EB9F78}" type="pres">
      <dgm:prSet presAssocID="{BCBD44E8-7CD8-49C4-8A94-ACD7EFAAEFAC}" presName="composite" presStyleCnt="0"/>
      <dgm:spPr/>
    </dgm:pt>
    <dgm:pt modelId="{61346592-34A1-4212-9B3A-A738ACC8DEC1}" type="pres">
      <dgm:prSet presAssocID="{BCBD44E8-7CD8-49C4-8A94-ACD7EFAAEFAC}" presName="Parent1" presStyleLbl="node1" presStyleIdx="0" presStyleCnt="6">
        <dgm:presLayoutVars>
          <dgm:chMax val="1"/>
          <dgm:chPref val="1"/>
          <dgm:bulletEnabled val="1"/>
        </dgm:presLayoutVars>
      </dgm:prSet>
      <dgm:spPr/>
    </dgm:pt>
    <dgm:pt modelId="{06DD5461-3B79-4802-8506-C0C6BC7EF3C8}" type="pres">
      <dgm:prSet presAssocID="{BCBD44E8-7CD8-49C4-8A94-ACD7EFAAEFAC}" presName="Childtext1" presStyleLbl="revTx" presStyleIdx="0" presStyleCnt="3">
        <dgm:presLayoutVars>
          <dgm:chMax val="0"/>
          <dgm:chPref val="0"/>
          <dgm:bulletEnabled val="1"/>
        </dgm:presLayoutVars>
      </dgm:prSet>
      <dgm:spPr/>
    </dgm:pt>
    <dgm:pt modelId="{C7778D8C-06E2-4CF3-BF7C-4879BF75EAA9}" type="pres">
      <dgm:prSet presAssocID="{BCBD44E8-7CD8-49C4-8A94-ACD7EFAAEFAC}" presName="BalanceSpacing" presStyleCnt="0"/>
      <dgm:spPr/>
    </dgm:pt>
    <dgm:pt modelId="{D08C2287-E2D0-4950-9D9E-D0A009CB1C82}" type="pres">
      <dgm:prSet presAssocID="{BCBD44E8-7CD8-49C4-8A94-ACD7EFAAEFAC}" presName="BalanceSpacing1" presStyleCnt="0"/>
      <dgm:spPr/>
    </dgm:pt>
    <dgm:pt modelId="{1AAE3693-0EF8-49FC-8E72-883D9628AEB8}" type="pres">
      <dgm:prSet presAssocID="{966F258B-4220-4F46-92B9-C1EE704E58F7}" presName="Accent1Text" presStyleLbl="node1" presStyleIdx="1" presStyleCnt="6"/>
      <dgm:spPr/>
    </dgm:pt>
    <dgm:pt modelId="{FADBD233-C470-4A13-B1A3-4C874A097E00}" type="pres">
      <dgm:prSet presAssocID="{966F258B-4220-4F46-92B9-C1EE704E58F7}" presName="spaceBetweenRectangles" presStyleCnt="0"/>
      <dgm:spPr/>
    </dgm:pt>
    <dgm:pt modelId="{CA1F7E05-B627-40C2-802C-EEABA92A416B}" type="pres">
      <dgm:prSet presAssocID="{677CC201-B261-4094-95F2-7F49F0AA0F06}" presName="composite" presStyleCnt="0"/>
      <dgm:spPr/>
    </dgm:pt>
    <dgm:pt modelId="{021143B8-C5ED-47D4-96D5-DD5BBE71478F}" type="pres">
      <dgm:prSet presAssocID="{677CC201-B261-4094-95F2-7F49F0AA0F06}" presName="Parent1" presStyleLbl="node1" presStyleIdx="2" presStyleCnt="6">
        <dgm:presLayoutVars>
          <dgm:chMax val="1"/>
          <dgm:chPref val="1"/>
          <dgm:bulletEnabled val="1"/>
        </dgm:presLayoutVars>
      </dgm:prSet>
      <dgm:spPr/>
    </dgm:pt>
    <dgm:pt modelId="{B96CC286-63EF-40DD-B41B-6494640EB335}" type="pres">
      <dgm:prSet presAssocID="{677CC201-B261-4094-95F2-7F49F0AA0F06}" presName="Childtext1" presStyleLbl="revTx" presStyleIdx="1" presStyleCnt="3">
        <dgm:presLayoutVars>
          <dgm:chMax val="0"/>
          <dgm:chPref val="0"/>
          <dgm:bulletEnabled val="1"/>
        </dgm:presLayoutVars>
      </dgm:prSet>
      <dgm:spPr/>
    </dgm:pt>
    <dgm:pt modelId="{C4E53B6D-02AD-4A04-985D-B32D84E45E08}" type="pres">
      <dgm:prSet presAssocID="{677CC201-B261-4094-95F2-7F49F0AA0F06}" presName="BalanceSpacing" presStyleCnt="0"/>
      <dgm:spPr/>
    </dgm:pt>
    <dgm:pt modelId="{EEBC5C6B-E87F-446B-97CA-813E8858C7DF}" type="pres">
      <dgm:prSet presAssocID="{677CC201-B261-4094-95F2-7F49F0AA0F06}" presName="BalanceSpacing1" presStyleCnt="0"/>
      <dgm:spPr/>
    </dgm:pt>
    <dgm:pt modelId="{0A05C7DD-E1DA-48A1-9F9B-8A6184B1EF3B}" type="pres">
      <dgm:prSet presAssocID="{5D7A4410-3365-4BC8-846E-F7539BFC6EE4}" presName="Accent1Text" presStyleLbl="node1" presStyleIdx="3" presStyleCnt="6"/>
      <dgm:spPr/>
    </dgm:pt>
    <dgm:pt modelId="{816A6152-6AB8-4F4F-A14A-96DD623C127D}" type="pres">
      <dgm:prSet presAssocID="{5D7A4410-3365-4BC8-846E-F7539BFC6EE4}" presName="spaceBetweenRectangles" presStyleCnt="0"/>
      <dgm:spPr/>
    </dgm:pt>
    <dgm:pt modelId="{517918F3-DB0E-49AF-9D69-20F9F384934A}" type="pres">
      <dgm:prSet presAssocID="{D7934347-846A-4888-993A-108701040D2F}" presName="composite" presStyleCnt="0"/>
      <dgm:spPr/>
    </dgm:pt>
    <dgm:pt modelId="{D1EC6BCA-13CC-4F0F-B571-01EB5C32C218}" type="pres">
      <dgm:prSet presAssocID="{D7934347-846A-4888-993A-108701040D2F}" presName="Parent1" presStyleLbl="node1" presStyleIdx="4" presStyleCnt="6">
        <dgm:presLayoutVars>
          <dgm:chMax val="1"/>
          <dgm:chPref val="1"/>
          <dgm:bulletEnabled val="1"/>
        </dgm:presLayoutVars>
      </dgm:prSet>
      <dgm:spPr/>
    </dgm:pt>
    <dgm:pt modelId="{B238AE38-A0F9-468E-AADA-2D57D7481FF0}" type="pres">
      <dgm:prSet presAssocID="{D7934347-846A-4888-993A-108701040D2F}" presName="Childtext1" presStyleLbl="revTx" presStyleIdx="2" presStyleCnt="3">
        <dgm:presLayoutVars>
          <dgm:chMax val="0"/>
          <dgm:chPref val="0"/>
          <dgm:bulletEnabled val="1"/>
        </dgm:presLayoutVars>
      </dgm:prSet>
      <dgm:spPr/>
    </dgm:pt>
    <dgm:pt modelId="{1D0F0229-9ED1-483E-8604-AD63259331FE}" type="pres">
      <dgm:prSet presAssocID="{D7934347-846A-4888-993A-108701040D2F}" presName="BalanceSpacing" presStyleCnt="0"/>
      <dgm:spPr/>
    </dgm:pt>
    <dgm:pt modelId="{5908D540-6A76-4D9C-AB6F-046E66E4BD96}" type="pres">
      <dgm:prSet presAssocID="{D7934347-846A-4888-993A-108701040D2F}" presName="BalanceSpacing1" presStyleCnt="0"/>
      <dgm:spPr/>
    </dgm:pt>
    <dgm:pt modelId="{63D9508F-0125-4644-8887-FC396ADA6E5C}" type="pres">
      <dgm:prSet presAssocID="{9C766B0E-89EA-4C04-85EB-CBB728D75CA2}" presName="Accent1Text" presStyleLbl="node1" presStyleIdx="5" presStyleCnt="6"/>
      <dgm:spPr/>
    </dgm:pt>
  </dgm:ptLst>
  <dgm:cxnLst>
    <dgm:cxn modelId="{B4706C07-5B35-412E-B799-EC53E0368EDB}" type="presOf" srcId="{BCBD44E8-7CD8-49C4-8A94-ACD7EFAAEFAC}" destId="{61346592-34A1-4212-9B3A-A738ACC8DEC1}" srcOrd="0" destOrd="0" presId="urn:microsoft.com/office/officeart/2008/layout/AlternatingHexagons"/>
    <dgm:cxn modelId="{BB948C08-1F1C-4569-BF49-7A85A14948EF}" type="presOf" srcId="{9339D4C2-7F16-4B91-A821-0BD421D37B6C}" destId="{B96CC286-63EF-40DD-B41B-6494640EB335}" srcOrd="0" destOrd="0" presId="urn:microsoft.com/office/officeart/2008/layout/AlternatingHexagons"/>
    <dgm:cxn modelId="{8E4E4529-C2DC-47BF-BE83-AFC8D795904A}" srcId="{77A3C166-9C5D-4996-839A-35D85626699C}" destId="{677CC201-B261-4094-95F2-7F49F0AA0F06}" srcOrd="1" destOrd="0" parTransId="{E5AB0DF3-EFCF-41F9-8556-722BD2C59F28}" sibTransId="{5D7A4410-3365-4BC8-846E-F7539BFC6EE4}"/>
    <dgm:cxn modelId="{2256BC30-4FD0-4BB9-ABB8-4CCE4BEA4DDC}" type="presOf" srcId="{5D7A4410-3365-4BC8-846E-F7539BFC6EE4}" destId="{0A05C7DD-E1DA-48A1-9F9B-8A6184B1EF3B}" srcOrd="0" destOrd="0" presId="urn:microsoft.com/office/officeart/2008/layout/AlternatingHexagons"/>
    <dgm:cxn modelId="{4A240C62-10D9-4445-A6C1-6FC39C3328D6}" type="presOf" srcId="{9C766B0E-89EA-4C04-85EB-CBB728D75CA2}" destId="{63D9508F-0125-4644-8887-FC396ADA6E5C}" srcOrd="0" destOrd="0" presId="urn:microsoft.com/office/officeart/2008/layout/AlternatingHexagons"/>
    <dgm:cxn modelId="{9E032F4F-7108-44DB-A09B-34AFB0AC0A2C}" type="presOf" srcId="{77A3C166-9C5D-4996-839A-35D85626699C}" destId="{90EF0719-03CC-4D3E-A7C9-C7743D9DC724}" srcOrd="0" destOrd="0" presId="urn:microsoft.com/office/officeart/2008/layout/AlternatingHexagons"/>
    <dgm:cxn modelId="{94B2E150-574F-45FD-B6F2-486A81437092}" srcId="{77A3C166-9C5D-4996-839A-35D85626699C}" destId="{D7934347-846A-4888-993A-108701040D2F}" srcOrd="2" destOrd="0" parTransId="{B8F79231-FBC2-4228-8D69-3E761F7E5C49}" sibTransId="{9C766B0E-89EA-4C04-85EB-CBB728D75CA2}"/>
    <dgm:cxn modelId="{7A47BD94-1391-4BBB-A769-4AC7241D3836}" srcId="{677CC201-B261-4094-95F2-7F49F0AA0F06}" destId="{9339D4C2-7F16-4B91-A821-0BD421D37B6C}" srcOrd="0" destOrd="0" parTransId="{C2450388-6D4C-46FF-8542-19B8C48E45B6}" sibTransId="{4DBFC659-7B38-470B-8D81-A5AADBB3CB31}"/>
    <dgm:cxn modelId="{E2D54EA8-42F2-4B8F-9386-2B810867802F}" type="presOf" srcId="{966F258B-4220-4F46-92B9-C1EE704E58F7}" destId="{1AAE3693-0EF8-49FC-8E72-883D9628AEB8}" srcOrd="0" destOrd="0" presId="urn:microsoft.com/office/officeart/2008/layout/AlternatingHexagons"/>
    <dgm:cxn modelId="{09FF6BCC-EE48-48D3-B315-95C07567F811}" srcId="{77A3C166-9C5D-4996-839A-35D85626699C}" destId="{BCBD44E8-7CD8-49C4-8A94-ACD7EFAAEFAC}" srcOrd="0" destOrd="0" parTransId="{EF033A24-3EDB-456E-919B-98908DB1A3FA}" sibTransId="{966F258B-4220-4F46-92B9-C1EE704E58F7}"/>
    <dgm:cxn modelId="{58F7A0E6-757E-4706-A82B-D2B423188A1D}" type="presOf" srcId="{D7934347-846A-4888-993A-108701040D2F}" destId="{D1EC6BCA-13CC-4F0F-B571-01EB5C32C218}" srcOrd="0" destOrd="0" presId="urn:microsoft.com/office/officeart/2008/layout/AlternatingHexagons"/>
    <dgm:cxn modelId="{6422D8F3-D591-425B-A535-2044F348713C}" type="presOf" srcId="{677CC201-B261-4094-95F2-7F49F0AA0F06}" destId="{021143B8-C5ED-47D4-96D5-DD5BBE71478F}" srcOrd="0" destOrd="0" presId="urn:microsoft.com/office/officeart/2008/layout/AlternatingHexagons"/>
    <dgm:cxn modelId="{A09A6E9A-A9DF-4B90-8126-0401A047AABE}" type="presParOf" srcId="{90EF0719-03CC-4D3E-A7C9-C7743D9DC724}" destId="{82C99975-F670-4D1F-9B1C-E12356EB9F78}" srcOrd="0" destOrd="0" presId="urn:microsoft.com/office/officeart/2008/layout/AlternatingHexagons"/>
    <dgm:cxn modelId="{916BC4CF-BAA9-4FD2-A75D-527A0CA5E558}" type="presParOf" srcId="{82C99975-F670-4D1F-9B1C-E12356EB9F78}" destId="{61346592-34A1-4212-9B3A-A738ACC8DEC1}" srcOrd="0" destOrd="0" presId="urn:microsoft.com/office/officeart/2008/layout/AlternatingHexagons"/>
    <dgm:cxn modelId="{4529E0D1-F179-4619-BEED-BBA407C83F51}" type="presParOf" srcId="{82C99975-F670-4D1F-9B1C-E12356EB9F78}" destId="{06DD5461-3B79-4802-8506-C0C6BC7EF3C8}" srcOrd="1" destOrd="0" presId="urn:microsoft.com/office/officeart/2008/layout/AlternatingHexagons"/>
    <dgm:cxn modelId="{DB598D27-F5E0-4489-8969-0EA560178897}" type="presParOf" srcId="{82C99975-F670-4D1F-9B1C-E12356EB9F78}" destId="{C7778D8C-06E2-4CF3-BF7C-4879BF75EAA9}" srcOrd="2" destOrd="0" presId="urn:microsoft.com/office/officeart/2008/layout/AlternatingHexagons"/>
    <dgm:cxn modelId="{E02C256C-23EC-49E3-B1CA-09C70CFC6F9B}" type="presParOf" srcId="{82C99975-F670-4D1F-9B1C-E12356EB9F78}" destId="{D08C2287-E2D0-4950-9D9E-D0A009CB1C82}" srcOrd="3" destOrd="0" presId="urn:microsoft.com/office/officeart/2008/layout/AlternatingHexagons"/>
    <dgm:cxn modelId="{2ED1DD7D-57F4-412E-856E-258F4C15DEC6}" type="presParOf" srcId="{82C99975-F670-4D1F-9B1C-E12356EB9F78}" destId="{1AAE3693-0EF8-49FC-8E72-883D9628AEB8}" srcOrd="4" destOrd="0" presId="urn:microsoft.com/office/officeart/2008/layout/AlternatingHexagons"/>
    <dgm:cxn modelId="{75C52226-3005-4230-BA49-8DA6AEA8DB75}" type="presParOf" srcId="{90EF0719-03CC-4D3E-A7C9-C7743D9DC724}" destId="{FADBD233-C470-4A13-B1A3-4C874A097E00}" srcOrd="1" destOrd="0" presId="urn:microsoft.com/office/officeart/2008/layout/AlternatingHexagons"/>
    <dgm:cxn modelId="{132C7727-9B61-40B7-95B0-C1936E03330D}" type="presParOf" srcId="{90EF0719-03CC-4D3E-A7C9-C7743D9DC724}" destId="{CA1F7E05-B627-40C2-802C-EEABA92A416B}" srcOrd="2" destOrd="0" presId="urn:microsoft.com/office/officeart/2008/layout/AlternatingHexagons"/>
    <dgm:cxn modelId="{8B5A25A8-071B-4A3D-9B0A-F52C23F46858}" type="presParOf" srcId="{CA1F7E05-B627-40C2-802C-EEABA92A416B}" destId="{021143B8-C5ED-47D4-96D5-DD5BBE71478F}" srcOrd="0" destOrd="0" presId="urn:microsoft.com/office/officeart/2008/layout/AlternatingHexagons"/>
    <dgm:cxn modelId="{614530F7-EFBA-41FD-B7B5-AE5109D46DA0}" type="presParOf" srcId="{CA1F7E05-B627-40C2-802C-EEABA92A416B}" destId="{B96CC286-63EF-40DD-B41B-6494640EB335}" srcOrd="1" destOrd="0" presId="urn:microsoft.com/office/officeart/2008/layout/AlternatingHexagons"/>
    <dgm:cxn modelId="{9E54C34D-4F0C-4FB3-8D21-2A8F2BD292F3}" type="presParOf" srcId="{CA1F7E05-B627-40C2-802C-EEABA92A416B}" destId="{C4E53B6D-02AD-4A04-985D-B32D84E45E08}" srcOrd="2" destOrd="0" presId="urn:microsoft.com/office/officeart/2008/layout/AlternatingHexagons"/>
    <dgm:cxn modelId="{FB16A0AC-6D02-4E32-AC0D-DE4191E5DBEE}" type="presParOf" srcId="{CA1F7E05-B627-40C2-802C-EEABA92A416B}" destId="{EEBC5C6B-E87F-446B-97CA-813E8858C7DF}" srcOrd="3" destOrd="0" presId="urn:microsoft.com/office/officeart/2008/layout/AlternatingHexagons"/>
    <dgm:cxn modelId="{0317BA01-39BD-4F6D-A199-F824539B5F75}" type="presParOf" srcId="{CA1F7E05-B627-40C2-802C-EEABA92A416B}" destId="{0A05C7DD-E1DA-48A1-9F9B-8A6184B1EF3B}" srcOrd="4" destOrd="0" presId="urn:microsoft.com/office/officeart/2008/layout/AlternatingHexagons"/>
    <dgm:cxn modelId="{5E84D434-07F5-4970-BEA8-CC113D2D778E}" type="presParOf" srcId="{90EF0719-03CC-4D3E-A7C9-C7743D9DC724}" destId="{816A6152-6AB8-4F4F-A14A-96DD623C127D}" srcOrd="3" destOrd="0" presId="urn:microsoft.com/office/officeart/2008/layout/AlternatingHexagons"/>
    <dgm:cxn modelId="{E1C09B1F-4AEA-4678-84AF-4B52CCE57D9D}" type="presParOf" srcId="{90EF0719-03CC-4D3E-A7C9-C7743D9DC724}" destId="{517918F3-DB0E-49AF-9D69-20F9F384934A}" srcOrd="4" destOrd="0" presId="urn:microsoft.com/office/officeart/2008/layout/AlternatingHexagons"/>
    <dgm:cxn modelId="{50BBD1E6-54C9-4168-9AD9-DED495F97F36}" type="presParOf" srcId="{517918F3-DB0E-49AF-9D69-20F9F384934A}" destId="{D1EC6BCA-13CC-4F0F-B571-01EB5C32C218}" srcOrd="0" destOrd="0" presId="urn:microsoft.com/office/officeart/2008/layout/AlternatingHexagons"/>
    <dgm:cxn modelId="{40199AAF-27E4-42D5-90A2-EF928A88358A}" type="presParOf" srcId="{517918F3-DB0E-49AF-9D69-20F9F384934A}" destId="{B238AE38-A0F9-468E-AADA-2D57D7481FF0}" srcOrd="1" destOrd="0" presId="urn:microsoft.com/office/officeart/2008/layout/AlternatingHexagons"/>
    <dgm:cxn modelId="{A309A05C-5757-4095-A5C5-A3B0EB5040FE}" type="presParOf" srcId="{517918F3-DB0E-49AF-9D69-20F9F384934A}" destId="{1D0F0229-9ED1-483E-8604-AD63259331FE}" srcOrd="2" destOrd="0" presId="urn:microsoft.com/office/officeart/2008/layout/AlternatingHexagons"/>
    <dgm:cxn modelId="{392A56A0-A4DD-4481-889F-722A5C7CF17F}" type="presParOf" srcId="{517918F3-DB0E-49AF-9D69-20F9F384934A}" destId="{5908D540-6A76-4D9C-AB6F-046E66E4BD96}" srcOrd="3" destOrd="0" presId="urn:microsoft.com/office/officeart/2008/layout/AlternatingHexagons"/>
    <dgm:cxn modelId="{B927EFBE-9EB1-4407-B47C-128C56E09C11}" type="presParOf" srcId="{517918F3-DB0E-49AF-9D69-20F9F384934A}" destId="{63D9508F-0125-4644-8887-FC396ADA6E5C}" srcOrd="4" destOrd="0" presId="urn:microsoft.com/office/officeart/2008/layout/AlternatingHexagons"/>
  </dgm:cxnLst>
  <dgm:bg/>
  <dgm:whole>
    <a:ln>
      <a:noFill/>
    </a:ln>
  </dgm:whole>
  <dgm:extLst>
    <a:ext uri="http://schemas.microsoft.com/office/drawing/2008/diagram">
      <dsp:dataModelExt xmlns:dsp="http://schemas.microsoft.com/office/drawing/2008/diagram" relId="rId12"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7076588-8548-4BF7-9AFB-AB9EAF63BA17}" type="doc">
      <dgm:prSet loTypeId="urn:microsoft.com/office/officeart/2005/8/layout/bProcess4" loCatId="process" qsTypeId="urn:microsoft.com/office/officeart/2005/8/quickstyle/3d3" qsCatId="3D" csTypeId="urn:microsoft.com/office/officeart/2005/8/colors/accent1_4" csCatId="accent1" phldr="1"/>
      <dgm:spPr/>
      <dgm:t>
        <a:bodyPr/>
        <a:lstStyle/>
        <a:p>
          <a:endParaRPr lang="en-US"/>
        </a:p>
      </dgm:t>
    </dgm:pt>
    <dgm:pt modelId="{D27A5E37-1D46-4C17-B31B-4198FA03D41C}">
      <dgm:prSet phldrT="[Text]"/>
      <dgm:spPr>
        <a:solidFill>
          <a:srgbClr val="1C4679"/>
        </a:solidFill>
      </dgm:spPr>
      <dgm:t>
        <a:bodyPr/>
        <a:lstStyle/>
        <a:p>
          <a:pPr rtl="1"/>
          <a:r>
            <a:rPr lang="en-US" dirty="0">
              <a:latin typeface="Graphik Arabic Regular" pitchFamily="2" charset="-78"/>
              <a:cs typeface="Graphik Arabic Regular" pitchFamily="2" charset="-78"/>
            </a:rPr>
            <a:t>Features of Outstanding lesson </a:t>
          </a:r>
        </a:p>
      </dgm:t>
    </dgm:pt>
    <dgm:pt modelId="{8F1C718E-1BE5-4FCB-A936-A64AAF1D8275}" type="parTrans" cxnId="{BA09148B-760F-49E5-9B97-188E47C52817}">
      <dgm:prSet/>
      <dgm:spPr/>
      <dgm:t>
        <a:bodyPr/>
        <a:lstStyle/>
        <a:p>
          <a:pPr rtl="1"/>
          <a:endParaRPr lang="en-US"/>
        </a:p>
      </dgm:t>
    </dgm:pt>
    <dgm:pt modelId="{DEE9231E-7B3A-4384-B4A3-FF1EA03294A0}" type="sibTrans" cxnId="{BA09148B-760F-49E5-9B97-188E47C52817}">
      <dgm:prSet/>
      <dgm:spPr>
        <a:solidFill>
          <a:srgbClr val="1C4679"/>
        </a:solidFill>
      </dgm:spPr>
      <dgm:t>
        <a:bodyPr/>
        <a:lstStyle/>
        <a:p>
          <a:pPr rtl="1"/>
          <a:endParaRPr lang="en-US"/>
        </a:p>
      </dgm:t>
    </dgm:pt>
    <dgm:pt modelId="{FAC90300-E185-4016-B6E6-3A1FB2794B4C}">
      <dgm:prSet phldrT="[Text]" phldr="1"/>
      <dgm:spPr>
        <a:solidFill>
          <a:srgbClr val="3376CC"/>
        </a:solidFill>
      </dgm:spPr>
      <dgm:t>
        <a:bodyPr/>
        <a:lstStyle/>
        <a:p>
          <a:pPr rtl="1"/>
          <a:endParaRPr lang="en-US" dirty="0"/>
        </a:p>
      </dgm:t>
    </dgm:pt>
    <dgm:pt modelId="{C2CD9E73-B922-4A70-A540-64C7D3007A8F}" type="parTrans" cxnId="{06090789-CD82-47B5-8467-94BB7EA44C88}">
      <dgm:prSet/>
      <dgm:spPr/>
      <dgm:t>
        <a:bodyPr/>
        <a:lstStyle/>
        <a:p>
          <a:pPr rtl="1"/>
          <a:endParaRPr lang="en-US"/>
        </a:p>
      </dgm:t>
    </dgm:pt>
    <dgm:pt modelId="{17ADCE3E-083D-48BF-B2A5-A1938C178CF2}" type="sibTrans" cxnId="{06090789-CD82-47B5-8467-94BB7EA44C88}">
      <dgm:prSet/>
      <dgm:spPr>
        <a:solidFill>
          <a:srgbClr val="1C4679"/>
        </a:solidFill>
      </dgm:spPr>
      <dgm:t>
        <a:bodyPr/>
        <a:lstStyle/>
        <a:p>
          <a:pPr rtl="1"/>
          <a:endParaRPr lang="en-US"/>
        </a:p>
      </dgm:t>
    </dgm:pt>
    <dgm:pt modelId="{32CD8E74-CB04-4A2A-947C-C7324F3609BE}">
      <dgm:prSet phldrT="[Text]" phldr="1"/>
      <dgm:spPr>
        <a:solidFill>
          <a:srgbClr val="1C4679"/>
        </a:solidFill>
      </dgm:spPr>
      <dgm:t>
        <a:bodyPr/>
        <a:lstStyle/>
        <a:p>
          <a:pPr rtl="1"/>
          <a:endParaRPr lang="en-US"/>
        </a:p>
      </dgm:t>
    </dgm:pt>
    <dgm:pt modelId="{AA8CC13C-25CD-4896-B5E5-ACADEEB76118}" type="parTrans" cxnId="{86C5330A-4A7E-4273-85E6-56D78CDBB426}">
      <dgm:prSet/>
      <dgm:spPr/>
      <dgm:t>
        <a:bodyPr/>
        <a:lstStyle/>
        <a:p>
          <a:pPr rtl="1"/>
          <a:endParaRPr lang="en-US"/>
        </a:p>
      </dgm:t>
    </dgm:pt>
    <dgm:pt modelId="{5EB97207-6BD4-4D8D-B8B2-BF41B1DEB596}" type="sibTrans" cxnId="{86C5330A-4A7E-4273-85E6-56D78CDBB426}">
      <dgm:prSet/>
      <dgm:spPr>
        <a:solidFill>
          <a:srgbClr val="1C4679"/>
        </a:solidFill>
      </dgm:spPr>
      <dgm:t>
        <a:bodyPr/>
        <a:lstStyle/>
        <a:p>
          <a:pPr rtl="1"/>
          <a:endParaRPr lang="en-US"/>
        </a:p>
      </dgm:t>
    </dgm:pt>
    <dgm:pt modelId="{FE502AFE-C60C-4C64-B051-7922CE5A9294}">
      <dgm:prSet phldrT="[Text]" phldr="1"/>
      <dgm:spPr>
        <a:solidFill>
          <a:srgbClr val="3376CC"/>
        </a:solidFill>
      </dgm:spPr>
      <dgm:t>
        <a:bodyPr/>
        <a:lstStyle/>
        <a:p>
          <a:pPr rtl="1"/>
          <a:endParaRPr lang="en-US"/>
        </a:p>
      </dgm:t>
    </dgm:pt>
    <dgm:pt modelId="{63C486AB-F313-4A5D-A2EC-CA190A54A18F}" type="parTrans" cxnId="{BD5C9A1C-6AC5-4A14-9578-B06802DC8871}">
      <dgm:prSet/>
      <dgm:spPr/>
      <dgm:t>
        <a:bodyPr/>
        <a:lstStyle/>
        <a:p>
          <a:pPr rtl="1"/>
          <a:endParaRPr lang="en-US"/>
        </a:p>
      </dgm:t>
    </dgm:pt>
    <dgm:pt modelId="{13ADFE6E-9F0C-4C09-8130-B9089842E3BB}" type="sibTrans" cxnId="{BD5C9A1C-6AC5-4A14-9578-B06802DC8871}">
      <dgm:prSet/>
      <dgm:spPr>
        <a:solidFill>
          <a:srgbClr val="1C4679"/>
        </a:solidFill>
      </dgm:spPr>
      <dgm:t>
        <a:bodyPr/>
        <a:lstStyle/>
        <a:p>
          <a:pPr rtl="1"/>
          <a:endParaRPr lang="en-US"/>
        </a:p>
      </dgm:t>
    </dgm:pt>
    <dgm:pt modelId="{7DFFBAC6-A4DE-42A4-BBDF-F78CF750EE0A}">
      <dgm:prSet phldrT="[Text]" phldr="1"/>
      <dgm:spPr>
        <a:solidFill>
          <a:srgbClr val="1C4679"/>
        </a:solidFill>
      </dgm:spPr>
      <dgm:t>
        <a:bodyPr/>
        <a:lstStyle/>
        <a:p>
          <a:pPr rtl="1"/>
          <a:endParaRPr lang="en-US"/>
        </a:p>
      </dgm:t>
    </dgm:pt>
    <dgm:pt modelId="{84ABB07E-70DC-4FA6-8C9A-D98136818803}" type="parTrans" cxnId="{7D3DC5A8-0E33-4EB5-8C38-67E54A7D0FD8}">
      <dgm:prSet/>
      <dgm:spPr/>
      <dgm:t>
        <a:bodyPr/>
        <a:lstStyle/>
        <a:p>
          <a:pPr rtl="1"/>
          <a:endParaRPr lang="en-US"/>
        </a:p>
      </dgm:t>
    </dgm:pt>
    <dgm:pt modelId="{6AAD9BAC-5DBA-4CF8-AACF-F011B327B99F}" type="sibTrans" cxnId="{7D3DC5A8-0E33-4EB5-8C38-67E54A7D0FD8}">
      <dgm:prSet/>
      <dgm:spPr>
        <a:solidFill>
          <a:srgbClr val="1C4679"/>
        </a:solidFill>
      </dgm:spPr>
      <dgm:t>
        <a:bodyPr/>
        <a:lstStyle/>
        <a:p>
          <a:pPr rtl="1"/>
          <a:endParaRPr lang="en-US"/>
        </a:p>
      </dgm:t>
    </dgm:pt>
    <dgm:pt modelId="{46381C86-29BE-4EF9-BE04-A20F38B6EB80}">
      <dgm:prSet phldrT="[Text]" phldr="1"/>
      <dgm:spPr>
        <a:solidFill>
          <a:srgbClr val="3376CC"/>
        </a:solidFill>
      </dgm:spPr>
      <dgm:t>
        <a:bodyPr/>
        <a:lstStyle/>
        <a:p>
          <a:pPr rtl="1"/>
          <a:endParaRPr lang="en-US" dirty="0"/>
        </a:p>
      </dgm:t>
    </dgm:pt>
    <dgm:pt modelId="{D2F2FBA3-7F4F-4021-B565-957D5C885C35}" type="parTrans" cxnId="{063237F3-7B4D-44A2-9DD3-9A055C0BAD49}">
      <dgm:prSet/>
      <dgm:spPr/>
      <dgm:t>
        <a:bodyPr/>
        <a:lstStyle/>
        <a:p>
          <a:pPr rtl="1"/>
          <a:endParaRPr lang="en-US"/>
        </a:p>
      </dgm:t>
    </dgm:pt>
    <dgm:pt modelId="{04FC8181-2439-4E11-BEE3-B58F527A012D}" type="sibTrans" cxnId="{063237F3-7B4D-44A2-9DD3-9A055C0BAD49}">
      <dgm:prSet/>
      <dgm:spPr>
        <a:solidFill>
          <a:srgbClr val="1C4679"/>
        </a:solidFill>
      </dgm:spPr>
      <dgm:t>
        <a:bodyPr/>
        <a:lstStyle/>
        <a:p>
          <a:pPr rtl="1"/>
          <a:endParaRPr lang="en-US"/>
        </a:p>
      </dgm:t>
    </dgm:pt>
    <dgm:pt modelId="{756F319D-37CB-4B4C-9F71-8A4561343677}">
      <dgm:prSet phldrT="[Text]" phldr="1"/>
      <dgm:spPr>
        <a:solidFill>
          <a:srgbClr val="1C4679"/>
        </a:solidFill>
      </dgm:spPr>
      <dgm:t>
        <a:bodyPr/>
        <a:lstStyle/>
        <a:p>
          <a:pPr rtl="1"/>
          <a:endParaRPr lang="en-US"/>
        </a:p>
      </dgm:t>
    </dgm:pt>
    <dgm:pt modelId="{251D4766-A135-4F23-B272-AC6FB7272A79}" type="parTrans" cxnId="{D7CFAED1-7FF5-4DD2-AE37-FF53B354BA21}">
      <dgm:prSet/>
      <dgm:spPr/>
      <dgm:t>
        <a:bodyPr/>
        <a:lstStyle/>
        <a:p>
          <a:pPr rtl="1"/>
          <a:endParaRPr lang="en-US"/>
        </a:p>
      </dgm:t>
    </dgm:pt>
    <dgm:pt modelId="{D4101054-9987-486A-B2BB-3EA27A030379}" type="sibTrans" cxnId="{D7CFAED1-7FF5-4DD2-AE37-FF53B354BA21}">
      <dgm:prSet/>
      <dgm:spPr>
        <a:solidFill>
          <a:srgbClr val="1C4679"/>
        </a:solidFill>
      </dgm:spPr>
      <dgm:t>
        <a:bodyPr/>
        <a:lstStyle/>
        <a:p>
          <a:pPr rtl="1"/>
          <a:endParaRPr lang="en-US"/>
        </a:p>
      </dgm:t>
    </dgm:pt>
    <dgm:pt modelId="{9EB32365-097D-49B8-B2D8-B59958F5B86B}">
      <dgm:prSet phldrT="[Text]" phldr="1"/>
      <dgm:spPr>
        <a:solidFill>
          <a:srgbClr val="3376CC"/>
        </a:solidFill>
      </dgm:spPr>
      <dgm:t>
        <a:bodyPr/>
        <a:lstStyle/>
        <a:p>
          <a:pPr rtl="1"/>
          <a:endParaRPr lang="en-US" dirty="0"/>
        </a:p>
      </dgm:t>
    </dgm:pt>
    <dgm:pt modelId="{C992213D-2812-40D3-AC06-22D459A48CBE}" type="parTrans" cxnId="{BB53B188-454D-4CB1-9AEF-C2872A041A5D}">
      <dgm:prSet/>
      <dgm:spPr/>
      <dgm:t>
        <a:bodyPr/>
        <a:lstStyle/>
        <a:p>
          <a:pPr rtl="1"/>
          <a:endParaRPr lang="en-US"/>
        </a:p>
      </dgm:t>
    </dgm:pt>
    <dgm:pt modelId="{8912CA2D-624E-4046-91CF-86728983FE27}" type="sibTrans" cxnId="{BB53B188-454D-4CB1-9AEF-C2872A041A5D}">
      <dgm:prSet/>
      <dgm:spPr>
        <a:solidFill>
          <a:srgbClr val="1C4679"/>
        </a:solidFill>
      </dgm:spPr>
      <dgm:t>
        <a:bodyPr/>
        <a:lstStyle/>
        <a:p>
          <a:pPr rtl="1"/>
          <a:endParaRPr lang="en-US"/>
        </a:p>
      </dgm:t>
    </dgm:pt>
    <dgm:pt modelId="{E2A04118-013F-4E1B-B9EB-E337C4D1BF2E}">
      <dgm:prSet phldrT="[Text]" phldr="1"/>
      <dgm:spPr>
        <a:solidFill>
          <a:srgbClr val="1C4679"/>
        </a:solidFill>
      </dgm:spPr>
      <dgm:t>
        <a:bodyPr/>
        <a:lstStyle/>
        <a:p>
          <a:pPr rtl="1"/>
          <a:endParaRPr lang="en-US"/>
        </a:p>
      </dgm:t>
    </dgm:pt>
    <dgm:pt modelId="{745873F3-B6B7-4299-AF22-99FFD748FF12}" type="parTrans" cxnId="{113365EC-4C62-42E2-81B5-D2C131E1D8A6}">
      <dgm:prSet/>
      <dgm:spPr/>
      <dgm:t>
        <a:bodyPr/>
        <a:lstStyle/>
        <a:p>
          <a:pPr rtl="1"/>
          <a:endParaRPr lang="en-US"/>
        </a:p>
      </dgm:t>
    </dgm:pt>
    <dgm:pt modelId="{67C4B13F-68CA-4A5C-BE69-F9E5CDF21DFA}" type="sibTrans" cxnId="{113365EC-4C62-42E2-81B5-D2C131E1D8A6}">
      <dgm:prSet/>
      <dgm:spPr/>
      <dgm:t>
        <a:bodyPr/>
        <a:lstStyle/>
        <a:p>
          <a:pPr rtl="1"/>
          <a:endParaRPr lang="en-US"/>
        </a:p>
      </dgm:t>
    </dgm:pt>
    <dgm:pt modelId="{8CF35977-D627-4F89-86A3-7896AA4CC78C}" type="pres">
      <dgm:prSet presAssocID="{B7076588-8548-4BF7-9AFB-AB9EAF63BA17}" presName="Name0" presStyleCnt="0">
        <dgm:presLayoutVars>
          <dgm:dir/>
          <dgm:resizeHandles/>
        </dgm:presLayoutVars>
      </dgm:prSet>
      <dgm:spPr/>
    </dgm:pt>
    <dgm:pt modelId="{BEAF473C-8FC5-435A-A337-3C940069D586}" type="pres">
      <dgm:prSet presAssocID="{D27A5E37-1D46-4C17-B31B-4198FA03D41C}" presName="compNode" presStyleCnt="0"/>
      <dgm:spPr/>
    </dgm:pt>
    <dgm:pt modelId="{AF7CC4AB-DF12-4969-B943-7A346ADAE9F9}" type="pres">
      <dgm:prSet presAssocID="{D27A5E37-1D46-4C17-B31B-4198FA03D41C}" presName="dummyConnPt" presStyleCnt="0"/>
      <dgm:spPr/>
    </dgm:pt>
    <dgm:pt modelId="{CFDA776B-5E7A-4CC0-8387-2EE1B0D96F62}" type="pres">
      <dgm:prSet presAssocID="{D27A5E37-1D46-4C17-B31B-4198FA03D41C}" presName="node" presStyleLbl="node1" presStyleIdx="0" presStyleCnt="9">
        <dgm:presLayoutVars>
          <dgm:bulletEnabled val="1"/>
        </dgm:presLayoutVars>
      </dgm:prSet>
      <dgm:spPr/>
    </dgm:pt>
    <dgm:pt modelId="{80B52ED4-DD2A-4DCA-8983-6750FEE33B4C}" type="pres">
      <dgm:prSet presAssocID="{DEE9231E-7B3A-4384-B4A3-FF1EA03294A0}" presName="sibTrans" presStyleLbl="bgSibTrans2D1" presStyleIdx="0" presStyleCnt="8"/>
      <dgm:spPr/>
    </dgm:pt>
    <dgm:pt modelId="{9870E3A4-7EEA-4CD4-BE31-1515D6C1DBA2}" type="pres">
      <dgm:prSet presAssocID="{FAC90300-E185-4016-B6E6-3A1FB2794B4C}" presName="compNode" presStyleCnt="0"/>
      <dgm:spPr/>
    </dgm:pt>
    <dgm:pt modelId="{FE8F0CC3-37DD-4CB1-9A17-31560FEFC9CA}" type="pres">
      <dgm:prSet presAssocID="{FAC90300-E185-4016-B6E6-3A1FB2794B4C}" presName="dummyConnPt" presStyleCnt="0"/>
      <dgm:spPr/>
    </dgm:pt>
    <dgm:pt modelId="{299A8812-EB40-492B-B580-E86806E8B8BF}" type="pres">
      <dgm:prSet presAssocID="{FAC90300-E185-4016-B6E6-3A1FB2794B4C}" presName="node" presStyleLbl="node1" presStyleIdx="1" presStyleCnt="9">
        <dgm:presLayoutVars>
          <dgm:bulletEnabled val="1"/>
        </dgm:presLayoutVars>
      </dgm:prSet>
      <dgm:spPr/>
    </dgm:pt>
    <dgm:pt modelId="{FBAE7627-46C2-4AF0-9120-C15EAA13FABE}" type="pres">
      <dgm:prSet presAssocID="{17ADCE3E-083D-48BF-B2A5-A1938C178CF2}" presName="sibTrans" presStyleLbl="bgSibTrans2D1" presStyleIdx="1" presStyleCnt="8"/>
      <dgm:spPr/>
    </dgm:pt>
    <dgm:pt modelId="{9C4671DA-3CEC-4561-898C-75ACC41449F6}" type="pres">
      <dgm:prSet presAssocID="{32CD8E74-CB04-4A2A-947C-C7324F3609BE}" presName="compNode" presStyleCnt="0"/>
      <dgm:spPr/>
    </dgm:pt>
    <dgm:pt modelId="{A81C2EC2-77FA-46FC-8D08-14E0BBE69943}" type="pres">
      <dgm:prSet presAssocID="{32CD8E74-CB04-4A2A-947C-C7324F3609BE}" presName="dummyConnPt" presStyleCnt="0"/>
      <dgm:spPr/>
    </dgm:pt>
    <dgm:pt modelId="{514F1207-5788-4F38-BB3A-95CC00C64972}" type="pres">
      <dgm:prSet presAssocID="{32CD8E74-CB04-4A2A-947C-C7324F3609BE}" presName="node" presStyleLbl="node1" presStyleIdx="2" presStyleCnt="9">
        <dgm:presLayoutVars>
          <dgm:bulletEnabled val="1"/>
        </dgm:presLayoutVars>
      </dgm:prSet>
      <dgm:spPr/>
    </dgm:pt>
    <dgm:pt modelId="{AC480D0A-706E-4009-91EA-3588FD49B1C8}" type="pres">
      <dgm:prSet presAssocID="{5EB97207-6BD4-4D8D-B8B2-BF41B1DEB596}" presName="sibTrans" presStyleLbl="bgSibTrans2D1" presStyleIdx="2" presStyleCnt="8"/>
      <dgm:spPr/>
    </dgm:pt>
    <dgm:pt modelId="{3C40F5E1-1E0C-4C0F-9722-BF454F7A9E2A}" type="pres">
      <dgm:prSet presAssocID="{FE502AFE-C60C-4C64-B051-7922CE5A9294}" presName="compNode" presStyleCnt="0"/>
      <dgm:spPr/>
    </dgm:pt>
    <dgm:pt modelId="{CFD3C99A-EBCF-4F40-A867-2BDBEDFC1A2B}" type="pres">
      <dgm:prSet presAssocID="{FE502AFE-C60C-4C64-B051-7922CE5A9294}" presName="dummyConnPt" presStyleCnt="0"/>
      <dgm:spPr/>
    </dgm:pt>
    <dgm:pt modelId="{855D9775-60E6-4C9F-94C8-19C291765902}" type="pres">
      <dgm:prSet presAssocID="{FE502AFE-C60C-4C64-B051-7922CE5A9294}" presName="node" presStyleLbl="node1" presStyleIdx="3" presStyleCnt="9">
        <dgm:presLayoutVars>
          <dgm:bulletEnabled val="1"/>
        </dgm:presLayoutVars>
      </dgm:prSet>
      <dgm:spPr/>
    </dgm:pt>
    <dgm:pt modelId="{CB6AD156-AC85-4CE8-A95A-1E07C3BFC8F7}" type="pres">
      <dgm:prSet presAssocID="{13ADFE6E-9F0C-4C09-8130-B9089842E3BB}" presName="sibTrans" presStyleLbl="bgSibTrans2D1" presStyleIdx="3" presStyleCnt="8"/>
      <dgm:spPr/>
    </dgm:pt>
    <dgm:pt modelId="{529A0FE5-B70C-413D-A07B-B0A5AE0447A1}" type="pres">
      <dgm:prSet presAssocID="{7DFFBAC6-A4DE-42A4-BBDF-F78CF750EE0A}" presName="compNode" presStyleCnt="0"/>
      <dgm:spPr/>
    </dgm:pt>
    <dgm:pt modelId="{B08092DD-9566-4096-A6F8-7E381FD7C586}" type="pres">
      <dgm:prSet presAssocID="{7DFFBAC6-A4DE-42A4-BBDF-F78CF750EE0A}" presName="dummyConnPt" presStyleCnt="0"/>
      <dgm:spPr/>
    </dgm:pt>
    <dgm:pt modelId="{ACB65BFF-D8BA-4500-8AF2-B3F3EE5A44FC}" type="pres">
      <dgm:prSet presAssocID="{7DFFBAC6-A4DE-42A4-BBDF-F78CF750EE0A}" presName="node" presStyleLbl="node1" presStyleIdx="4" presStyleCnt="9">
        <dgm:presLayoutVars>
          <dgm:bulletEnabled val="1"/>
        </dgm:presLayoutVars>
      </dgm:prSet>
      <dgm:spPr/>
    </dgm:pt>
    <dgm:pt modelId="{9999C5FB-9418-441E-A8E1-4FBC368B4AAB}" type="pres">
      <dgm:prSet presAssocID="{6AAD9BAC-5DBA-4CF8-AACF-F011B327B99F}" presName="sibTrans" presStyleLbl="bgSibTrans2D1" presStyleIdx="4" presStyleCnt="8"/>
      <dgm:spPr/>
    </dgm:pt>
    <dgm:pt modelId="{CB29DA9E-03A8-4989-9034-2D9BD0F91F55}" type="pres">
      <dgm:prSet presAssocID="{46381C86-29BE-4EF9-BE04-A20F38B6EB80}" presName="compNode" presStyleCnt="0"/>
      <dgm:spPr/>
    </dgm:pt>
    <dgm:pt modelId="{30ED1E5A-0596-4271-9D42-6DFD05B92074}" type="pres">
      <dgm:prSet presAssocID="{46381C86-29BE-4EF9-BE04-A20F38B6EB80}" presName="dummyConnPt" presStyleCnt="0"/>
      <dgm:spPr/>
    </dgm:pt>
    <dgm:pt modelId="{E73A1A76-8A9F-47F4-A947-1B810F4FFE9E}" type="pres">
      <dgm:prSet presAssocID="{46381C86-29BE-4EF9-BE04-A20F38B6EB80}" presName="node" presStyleLbl="node1" presStyleIdx="5" presStyleCnt="9">
        <dgm:presLayoutVars>
          <dgm:bulletEnabled val="1"/>
        </dgm:presLayoutVars>
      </dgm:prSet>
      <dgm:spPr/>
    </dgm:pt>
    <dgm:pt modelId="{A40FF212-C415-4A9D-8D6A-C766610109A6}" type="pres">
      <dgm:prSet presAssocID="{04FC8181-2439-4E11-BEE3-B58F527A012D}" presName="sibTrans" presStyleLbl="bgSibTrans2D1" presStyleIdx="5" presStyleCnt="8"/>
      <dgm:spPr/>
    </dgm:pt>
    <dgm:pt modelId="{CE14274C-1C01-47B2-A4A1-E635CBF52BDA}" type="pres">
      <dgm:prSet presAssocID="{756F319D-37CB-4B4C-9F71-8A4561343677}" presName="compNode" presStyleCnt="0"/>
      <dgm:spPr/>
    </dgm:pt>
    <dgm:pt modelId="{5A03A90D-1C97-4498-B7D2-5BAF7E2F36B0}" type="pres">
      <dgm:prSet presAssocID="{756F319D-37CB-4B4C-9F71-8A4561343677}" presName="dummyConnPt" presStyleCnt="0"/>
      <dgm:spPr/>
    </dgm:pt>
    <dgm:pt modelId="{3317E16A-EDAB-402B-BDC6-A2CC49CB4C85}" type="pres">
      <dgm:prSet presAssocID="{756F319D-37CB-4B4C-9F71-8A4561343677}" presName="node" presStyleLbl="node1" presStyleIdx="6" presStyleCnt="9">
        <dgm:presLayoutVars>
          <dgm:bulletEnabled val="1"/>
        </dgm:presLayoutVars>
      </dgm:prSet>
      <dgm:spPr/>
    </dgm:pt>
    <dgm:pt modelId="{599FAB8C-E4C2-4A3C-B87C-64FEBCE441F9}" type="pres">
      <dgm:prSet presAssocID="{D4101054-9987-486A-B2BB-3EA27A030379}" presName="sibTrans" presStyleLbl="bgSibTrans2D1" presStyleIdx="6" presStyleCnt="8"/>
      <dgm:spPr/>
    </dgm:pt>
    <dgm:pt modelId="{76520018-F181-4338-931A-5E0C63626182}" type="pres">
      <dgm:prSet presAssocID="{9EB32365-097D-49B8-B2D8-B59958F5B86B}" presName="compNode" presStyleCnt="0"/>
      <dgm:spPr/>
    </dgm:pt>
    <dgm:pt modelId="{6B1C1A01-6294-45DF-A3B0-368BF2687821}" type="pres">
      <dgm:prSet presAssocID="{9EB32365-097D-49B8-B2D8-B59958F5B86B}" presName="dummyConnPt" presStyleCnt="0"/>
      <dgm:spPr/>
    </dgm:pt>
    <dgm:pt modelId="{00D1AB28-7564-4F24-A42E-8A842AEC690F}" type="pres">
      <dgm:prSet presAssocID="{9EB32365-097D-49B8-B2D8-B59958F5B86B}" presName="node" presStyleLbl="node1" presStyleIdx="7" presStyleCnt="9">
        <dgm:presLayoutVars>
          <dgm:bulletEnabled val="1"/>
        </dgm:presLayoutVars>
      </dgm:prSet>
      <dgm:spPr/>
    </dgm:pt>
    <dgm:pt modelId="{89812B88-8D2E-4D9B-853D-0FD3B89845F1}" type="pres">
      <dgm:prSet presAssocID="{8912CA2D-624E-4046-91CF-86728983FE27}" presName="sibTrans" presStyleLbl="bgSibTrans2D1" presStyleIdx="7" presStyleCnt="8"/>
      <dgm:spPr/>
    </dgm:pt>
    <dgm:pt modelId="{33F748EC-F02A-4C31-99DF-225E55A37821}" type="pres">
      <dgm:prSet presAssocID="{E2A04118-013F-4E1B-B9EB-E337C4D1BF2E}" presName="compNode" presStyleCnt="0"/>
      <dgm:spPr/>
    </dgm:pt>
    <dgm:pt modelId="{E38BFA89-F887-4645-9111-4644F496CE2E}" type="pres">
      <dgm:prSet presAssocID="{E2A04118-013F-4E1B-B9EB-E337C4D1BF2E}" presName="dummyConnPt" presStyleCnt="0"/>
      <dgm:spPr/>
    </dgm:pt>
    <dgm:pt modelId="{B9E83EE2-9A34-445C-A230-02BA84520385}" type="pres">
      <dgm:prSet presAssocID="{E2A04118-013F-4E1B-B9EB-E337C4D1BF2E}" presName="node" presStyleLbl="node1" presStyleIdx="8" presStyleCnt="9">
        <dgm:presLayoutVars>
          <dgm:bulletEnabled val="1"/>
        </dgm:presLayoutVars>
      </dgm:prSet>
      <dgm:spPr/>
    </dgm:pt>
  </dgm:ptLst>
  <dgm:cxnLst>
    <dgm:cxn modelId="{86C5330A-4A7E-4273-85E6-56D78CDBB426}" srcId="{B7076588-8548-4BF7-9AFB-AB9EAF63BA17}" destId="{32CD8E74-CB04-4A2A-947C-C7324F3609BE}" srcOrd="2" destOrd="0" parTransId="{AA8CC13C-25CD-4896-B5E5-ACADEEB76118}" sibTransId="{5EB97207-6BD4-4D8D-B8B2-BF41B1DEB596}"/>
    <dgm:cxn modelId="{48F10C0C-F58F-474F-97D4-F646D6F9BFD5}" type="presOf" srcId="{17ADCE3E-083D-48BF-B2A5-A1938C178CF2}" destId="{FBAE7627-46C2-4AF0-9120-C15EAA13FABE}" srcOrd="0" destOrd="0" presId="urn:microsoft.com/office/officeart/2005/8/layout/bProcess4"/>
    <dgm:cxn modelId="{BD5C9A1C-6AC5-4A14-9578-B06802DC8871}" srcId="{B7076588-8548-4BF7-9AFB-AB9EAF63BA17}" destId="{FE502AFE-C60C-4C64-B051-7922CE5A9294}" srcOrd="3" destOrd="0" parTransId="{63C486AB-F313-4A5D-A2EC-CA190A54A18F}" sibTransId="{13ADFE6E-9F0C-4C09-8130-B9089842E3BB}"/>
    <dgm:cxn modelId="{1AF5911E-93CB-4E52-B16A-943B34DF9728}" type="presOf" srcId="{5EB97207-6BD4-4D8D-B8B2-BF41B1DEB596}" destId="{AC480D0A-706E-4009-91EA-3588FD49B1C8}" srcOrd="0" destOrd="0" presId="urn:microsoft.com/office/officeart/2005/8/layout/bProcess4"/>
    <dgm:cxn modelId="{8602F737-C5A0-435C-8616-3D0B7F6E670C}" type="presOf" srcId="{756F319D-37CB-4B4C-9F71-8A4561343677}" destId="{3317E16A-EDAB-402B-BDC6-A2CC49CB4C85}" srcOrd="0" destOrd="0" presId="urn:microsoft.com/office/officeart/2005/8/layout/bProcess4"/>
    <dgm:cxn modelId="{0956C864-ED93-439B-A914-5901F7EE1079}" type="presOf" srcId="{8912CA2D-624E-4046-91CF-86728983FE27}" destId="{89812B88-8D2E-4D9B-853D-0FD3B89845F1}" srcOrd="0" destOrd="0" presId="urn:microsoft.com/office/officeart/2005/8/layout/bProcess4"/>
    <dgm:cxn modelId="{C3C41267-55BA-4BAF-B4B4-0846253A040C}" type="presOf" srcId="{13ADFE6E-9F0C-4C09-8130-B9089842E3BB}" destId="{CB6AD156-AC85-4CE8-A95A-1E07C3BFC8F7}" srcOrd="0" destOrd="0" presId="urn:microsoft.com/office/officeart/2005/8/layout/bProcess4"/>
    <dgm:cxn modelId="{E7338168-5F2F-498B-9BCC-3D31C35A729B}" type="presOf" srcId="{9EB32365-097D-49B8-B2D8-B59958F5B86B}" destId="{00D1AB28-7564-4F24-A42E-8A842AEC690F}" srcOrd="0" destOrd="0" presId="urn:microsoft.com/office/officeart/2005/8/layout/bProcess4"/>
    <dgm:cxn modelId="{1DA8BE6A-8A0A-411F-ADA0-E83B49AA787C}" type="presOf" srcId="{04FC8181-2439-4E11-BEE3-B58F527A012D}" destId="{A40FF212-C415-4A9D-8D6A-C766610109A6}" srcOrd="0" destOrd="0" presId="urn:microsoft.com/office/officeart/2005/8/layout/bProcess4"/>
    <dgm:cxn modelId="{C2C2FF6A-9949-4145-8DB0-3E240FA114D5}" type="presOf" srcId="{6AAD9BAC-5DBA-4CF8-AACF-F011B327B99F}" destId="{9999C5FB-9418-441E-A8E1-4FBC368B4AAB}" srcOrd="0" destOrd="0" presId="urn:microsoft.com/office/officeart/2005/8/layout/bProcess4"/>
    <dgm:cxn modelId="{126CC54D-DB70-4252-8D71-596B59814993}" type="presOf" srcId="{D27A5E37-1D46-4C17-B31B-4198FA03D41C}" destId="{CFDA776B-5E7A-4CC0-8387-2EE1B0D96F62}" srcOrd="0" destOrd="0" presId="urn:microsoft.com/office/officeart/2005/8/layout/bProcess4"/>
    <dgm:cxn modelId="{09DC9456-A6E2-4DEC-BBB2-EB5DA685603F}" type="presOf" srcId="{B7076588-8548-4BF7-9AFB-AB9EAF63BA17}" destId="{8CF35977-D627-4F89-86A3-7896AA4CC78C}" srcOrd="0" destOrd="0" presId="urn:microsoft.com/office/officeart/2005/8/layout/bProcess4"/>
    <dgm:cxn modelId="{85325485-63A5-4E0C-B4D7-0C235679A16D}" type="presOf" srcId="{32CD8E74-CB04-4A2A-947C-C7324F3609BE}" destId="{514F1207-5788-4F38-BB3A-95CC00C64972}" srcOrd="0" destOrd="0" presId="urn:microsoft.com/office/officeart/2005/8/layout/bProcess4"/>
    <dgm:cxn modelId="{BB53B188-454D-4CB1-9AEF-C2872A041A5D}" srcId="{B7076588-8548-4BF7-9AFB-AB9EAF63BA17}" destId="{9EB32365-097D-49B8-B2D8-B59958F5B86B}" srcOrd="7" destOrd="0" parTransId="{C992213D-2812-40D3-AC06-22D459A48CBE}" sibTransId="{8912CA2D-624E-4046-91CF-86728983FE27}"/>
    <dgm:cxn modelId="{06090789-CD82-47B5-8467-94BB7EA44C88}" srcId="{B7076588-8548-4BF7-9AFB-AB9EAF63BA17}" destId="{FAC90300-E185-4016-B6E6-3A1FB2794B4C}" srcOrd="1" destOrd="0" parTransId="{C2CD9E73-B922-4A70-A540-64C7D3007A8F}" sibTransId="{17ADCE3E-083D-48BF-B2A5-A1938C178CF2}"/>
    <dgm:cxn modelId="{BA09148B-760F-49E5-9B97-188E47C52817}" srcId="{B7076588-8548-4BF7-9AFB-AB9EAF63BA17}" destId="{D27A5E37-1D46-4C17-B31B-4198FA03D41C}" srcOrd="0" destOrd="0" parTransId="{8F1C718E-1BE5-4FCB-A936-A64AAF1D8275}" sibTransId="{DEE9231E-7B3A-4384-B4A3-FF1EA03294A0}"/>
    <dgm:cxn modelId="{993A078C-2A89-412D-BD70-F81797170530}" type="presOf" srcId="{FE502AFE-C60C-4C64-B051-7922CE5A9294}" destId="{855D9775-60E6-4C9F-94C8-19C291765902}" srcOrd="0" destOrd="0" presId="urn:microsoft.com/office/officeart/2005/8/layout/bProcess4"/>
    <dgm:cxn modelId="{30DB1C91-0D7E-4B1C-A5CD-700ECEB76DD0}" type="presOf" srcId="{DEE9231E-7B3A-4384-B4A3-FF1EA03294A0}" destId="{80B52ED4-DD2A-4DCA-8983-6750FEE33B4C}" srcOrd="0" destOrd="0" presId="urn:microsoft.com/office/officeart/2005/8/layout/bProcess4"/>
    <dgm:cxn modelId="{8A806A92-45B2-4F32-BF23-6F48BACD0A6A}" type="presOf" srcId="{7DFFBAC6-A4DE-42A4-BBDF-F78CF750EE0A}" destId="{ACB65BFF-D8BA-4500-8AF2-B3F3EE5A44FC}" srcOrd="0" destOrd="0" presId="urn:microsoft.com/office/officeart/2005/8/layout/bProcess4"/>
    <dgm:cxn modelId="{7D3DC5A8-0E33-4EB5-8C38-67E54A7D0FD8}" srcId="{B7076588-8548-4BF7-9AFB-AB9EAF63BA17}" destId="{7DFFBAC6-A4DE-42A4-BBDF-F78CF750EE0A}" srcOrd="4" destOrd="0" parTransId="{84ABB07E-70DC-4FA6-8C9A-D98136818803}" sibTransId="{6AAD9BAC-5DBA-4CF8-AACF-F011B327B99F}"/>
    <dgm:cxn modelId="{A608CCAA-17C4-452D-BD40-F1B1E558102C}" type="presOf" srcId="{E2A04118-013F-4E1B-B9EB-E337C4D1BF2E}" destId="{B9E83EE2-9A34-445C-A230-02BA84520385}" srcOrd="0" destOrd="0" presId="urn:microsoft.com/office/officeart/2005/8/layout/bProcess4"/>
    <dgm:cxn modelId="{FD0CEFB2-B36A-46A6-A282-F08C7C8DFB49}" type="presOf" srcId="{D4101054-9987-486A-B2BB-3EA27A030379}" destId="{599FAB8C-E4C2-4A3C-B87C-64FEBCE441F9}" srcOrd="0" destOrd="0" presId="urn:microsoft.com/office/officeart/2005/8/layout/bProcess4"/>
    <dgm:cxn modelId="{D7CFAED1-7FF5-4DD2-AE37-FF53B354BA21}" srcId="{B7076588-8548-4BF7-9AFB-AB9EAF63BA17}" destId="{756F319D-37CB-4B4C-9F71-8A4561343677}" srcOrd="6" destOrd="0" parTransId="{251D4766-A135-4F23-B272-AC6FB7272A79}" sibTransId="{D4101054-9987-486A-B2BB-3EA27A030379}"/>
    <dgm:cxn modelId="{935FA9DC-87D2-43E1-9B5D-362AA47E4B6B}" type="presOf" srcId="{FAC90300-E185-4016-B6E6-3A1FB2794B4C}" destId="{299A8812-EB40-492B-B580-E86806E8B8BF}" srcOrd="0" destOrd="0" presId="urn:microsoft.com/office/officeart/2005/8/layout/bProcess4"/>
    <dgm:cxn modelId="{113365EC-4C62-42E2-81B5-D2C131E1D8A6}" srcId="{B7076588-8548-4BF7-9AFB-AB9EAF63BA17}" destId="{E2A04118-013F-4E1B-B9EB-E337C4D1BF2E}" srcOrd="8" destOrd="0" parTransId="{745873F3-B6B7-4299-AF22-99FFD748FF12}" sibTransId="{67C4B13F-68CA-4A5C-BE69-F9E5CDF21DFA}"/>
    <dgm:cxn modelId="{2BA30FEF-B54D-4240-8306-CF71F25B924D}" type="presOf" srcId="{46381C86-29BE-4EF9-BE04-A20F38B6EB80}" destId="{E73A1A76-8A9F-47F4-A947-1B810F4FFE9E}" srcOrd="0" destOrd="0" presId="urn:microsoft.com/office/officeart/2005/8/layout/bProcess4"/>
    <dgm:cxn modelId="{063237F3-7B4D-44A2-9DD3-9A055C0BAD49}" srcId="{B7076588-8548-4BF7-9AFB-AB9EAF63BA17}" destId="{46381C86-29BE-4EF9-BE04-A20F38B6EB80}" srcOrd="5" destOrd="0" parTransId="{D2F2FBA3-7F4F-4021-B565-957D5C885C35}" sibTransId="{04FC8181-2439-4E11-BEE3-B58F527A012D}"/>
    <dgm:cxn modelId="{1F3600B7-E275-437B-9225-0C385BADF759}" type="presParOf" srcId="{8CF35977-D627-4F89-86A3-7896AA4CC78C}" destId="{BEAF473C-8FC5-435A-A337-3C940069D586}" srcOrd="0" destOrd="0" presId="urn:microsoft.com/office/officeart/2005/8/layout/bProcess4"/>
    <dgm:cxn modelId="{3BA166B1-615A-40A8-ACD8-28AA28E814AA}" type="presParOf" srcId="{BEAF473C-8FC5-435A-A337-3C940069D586}" destId="{AF7CC4AB-DF12-4969-B943-7A346ADAE9F9}" srcOrd="0" destOrd="0" presId="urn:microsoft.com/office/officeart/2005/8/layout/bProcess4"/>
    <dgm:cxn modelId="{23264455-44DE-448D-AD74-6B8E436F4CEA}" type="presParOf" srcId="{BEAF473C-8FC5-435A-A337-3C940069D586}" destId="{CFDA776B-5E7A-4CC0-8387-2EE1B0D96F62}" srcOrd="1" destOrd="0" presId="urn:microsoft.com/office/officeart/2005/8/layout/bProcess4"/>
    <dgm:cxn modelId="{56E6FFBE-77DF-48E8-8637-134B4EF7A5FA}" type="presParOf" srcId="{8CF35977-D627-4F89-86A3-7896AA4CC78C}" destId="{80B52ED4-DD2A-4DCA-8983-6750FEE33B4C}" srcOrd="1" destOrd="0" presId="urn:microsoft.com/office/officeart/2005/8/layout/bProcess4"/>
    <dgm:cxn modelId="{9AB2930D-9264-4752-9B46-953D21FDE44F}" type="presParOf" srcId="{8CF35977-D627-4F89-86A3-7896AA4CC78C}" destId="{9870E3A4-7EEA-4CD4-BE31-1515D6C1DBA2}" srcOrd="2" destOrd="0" presId="urn:microsoft.com/office/officeart/2005/8/layout/bProcess4"/>
    <dgm:cxn modelId="{F5581E9B-2A6D-4D29-A728-06A18EB7C726}" type="presParOf" srcId="{9870E3A4-7EEA-4CD4-BE31-1515D6C1DBA2}" destId="{FE8F0CC3-37DD-4CB1-9A17-31560FEFC9CA}" srcOrd="0" destOrd="0" presId="urn:microsoft.com/office/officeart/2005/8/layout/bProcess4"/>
    <dgm:cxn modelId="{CFB34538-F34A-4B9D-B02D-1D0AFCEB7468}" type="presParOf" srcId="{9870E3A4-7EEA-4CD4-BE31-1515D6C1DBA2}" destId="{299A8812-EB40-492B-B580-E86806E8B8BF}" srcOrd="1" destOrd="0" presId="urn:microsoft.com/office/officeart/2005/8/layout/bProcess4"/>
    <dgm:cxn modelId="{52FE691D-CD1F-4ECF-97E7-5B990C35D368}" type="presParOf" srcId="{8CF35977-D627-4F89-86A3-7896AA4CC78C}" destId="{FBAE7627-46C2-4AF0-9120-C15EAA13FABE}" srcOrd="3" destOrd="0" presId="urn:microsoft.com/office/officeart/2005/8/layout/bProcess4"/>
    <dgm:cxn modelId="{12DCFBC3-1293-4705-AFB9-CD81F8F3976C}" type="presParOf" srcId="{8CF35977-D627-4F89-86A3-7896AA4CC78C}" destId="{9C4671DA-3CEC-4561-898C-75ACC41449F6}" srcOrd="4" destOrd="0" presId="urn:microsoft.com/office/officeart/2005/8/layout/bProcess4"/>
    <dgm:cxn modelId="{CAF717B7-94F4-401E-9DBD-CB6733730F52}" type="presParOf" srcId="{9C4671DA-3CEC-4561-898C-75ACC41449F6}" destId="{A81C2EC2-77FA-46FC-8D08-14E0BBE69943}" srcOrd="0" destOrd="0" presId="urn:microsoft.com/office/officeart/2005/8/layout/bProcess4"/>
    <dgm:cxn modelId="{17B70525-7C30-4F78-802D-BB6E9D8AF0B0}" type="presParOf" srcId="{9C4671DA-3CEC-4561-898C-75ACC41449F6}" destId="{514F1207-5788-4F38-BB3A-95CC00C64972}" srcOrd="1" destOrd="0" presId="urn:microsoft.com/office/officeart/2005/8/layout/bProcess4"/>
    <dgm:cxn modelId="{A09E34AE-EF50-451A-9886-B239C382A599}" type="presParOf" srcId="{8CF35977-D627-4F89-86A3-7896AA4CC78C}" destId="{AC480D0A-706E-4009-91EA-3588FD49B1C8}" srcOrd="5" destOrd="0" presId="urn:microsoft.com/office/officeart/2005/8/layout/bProcess4"/>
    <dgm:cxn modelId="{7C93E14C-E3B7-42FD-910A-965571236777}" type="presParOf" srcId="{8CF35977-D627-4F89-86A3-7896AA4CC78C}" destId="{3C40F5E1-1E0C-4C0F-9722-BF454F7A9E2A}" srcOrd="6" destOrd="0" presId="urn:microsoft.com/office/officeart/2005/8/layout/bProcess4"/>
    <dgm:cxn modelId="{09341CBB-193A-4E6B-AC69-CE565C8BE301}" type="presParOf" srcId="{3C40F5E1-1E0C-4C0F-9722-BF454F7A9E2A}" destId="{CFD3C99A-EBCF-4F40-A867-2BDBEDFC1A2B}" srcOrd="0" destOrd="0" presId="urn:microsoft.com/office/officeart/2005/8/layout/bProcess4"/>
    <dgm:cxn modelId="{9F4237E3-D35E-43B6-B3B7-753D35C5B564}" type="presParOf" srcId="{3C40F5E1-1E0C-4C0F-9722-BF454F7A9E2A}" destId="{855D9775-60E6-4C9F-94C8-19C291765902}" srcOrd="1" destOrd="0" presId="urn:microsoft.com/office/officeart/2005/8/layout/bProcess4"/>
    <dgm:cxn modelId="{693206C6-B306-42B8-989E-BAF5B898DB50}" type="presParOf" srcId="{8CF35977-D627-4F89-86A3-7896AA4CC78C}" destId="{CB6AD156-AC85-4CE8-A95A-1E07C3BFC8F7}" srcOrd="7" destOrd="0" presId="urn:microsoft.com/office/officeart/2005/8/layout/bProcess4"/>
    <dgm:cxn modelId="{2BD3AE4D-7F19-4452-8081-44E74B0B2F22}" type="presParOf" srcId="{8CF35977-D627-4F89-86A3-7896AA4CC78C}" destId="{529A0FE5-B70C-413D-A07B-B0A5AE0447A1}" srcOrd="8" destOrd="0" presId="urn:microsoft.com/office/officeart/2005/8/layout/bProcess4"/>
    <dgm:cxn modelId="{E9297F6D-00C0-40E2-8FD1-4A6F093F7AA6}" type="presParOf" srcId="{529A0FE5-B70C-413D-A07B-B0A5AE0447A1}" destId="{B08092DD-9566-4096-A6F8-7E381FD7C586}" srcOrd="0" destOrd="0" presId="urn:microsoft.com/office/officeart/2005/8/layout/bProcess4"/>
    <dgm:cxn modelId="{784BE07B-366C-4A85-BF56-BF983B2D76BB}" type="presParOf" srcId="{529A0FE5-B70C-413D-A07B-B0A5AE0447A1}" destId="{ACB65BFF-D8BA-4500-8AF2-B3F3EE5A44FC}" srcOrd="1" destOrd="0" presId="urn:microsoft.com/office/officeart/2005/8/layout/bProcess4"/>
    <dgm:cxn modelId="{407EB1C3-3C31-4EF6-97EE-4CA188E5BDDA}" type="presParOf" srcId="{8CF35977-D627-4F89-86A3-7896AA4CC78C}" destId="{9999C5FB-9418-441E-A8E1-4FBC368B4AAB}" srcOrd="9" destOrd="0" presId="urn:microsoft.com/office/officeart/2005/8/layout/bProcess4"/>
    <dgm:cxn modelId="{EBE3E17F-69DE-40C8-B958-AB634468E4EC}" type="presParOf" srcId="{8CF35977-D627-4F89-86A3-7896AA4CC78C}" destId="{CB29DA9E-03A8-4989-9034-2D9BD0F91F55}" srcOrd="10" destOrd="0" presId="urn:microsoft.com/office/officeart/2005/8/layout/bProcess4"/>
    <dgm:cxn modelId="{8F1D3211-299D-4328-ABC9-68217207CB43}" type="presParOf" srcId="{CB29DA9E-03A8-4989-9034-2D9BD0F91F55}" destId="{30ED1E5A-0596-4271-9D42-6DFD05B92074}" srcOrd="0" destOrd="0" presId="urn:microsoft.com/office/officeart/2005/8/layout/bProcess4"/>
    <dgm:cxn modelId="{84FA4D4E-19A5-4568-BF2E-AB4E0EF0DC70}" type="presParOf" srcId="{CB29DA9E-03A8-4989-9034-2D9BD0F91F55}" destId="{E73A1A76-8A9F-47F4-A947-1B810F4FFE9E}" srcOrd="1" destOrd="0" presId="urn:microsoft.com/office/officeart/2005/8/layout/bProcess4"/>
    <dgm:cxn modelId="{2B89C5B9-5299-4689-92AC-A8B350749D58}" type="presParOf" srcId="{8CF35977-D627-4F89-86A3-7896AA4CC78C}" destId="{A40FF212-C415-4A9D-8D6A-C766610109A6}" srcOrd="11" destOrd="0" presId="urn:microsoft.com/office/officeart/2005/8/layout/bProcess4"/>
    <dgm:cxn modelId="{DE49BE90-93F5-4F48-A7DA-C939A0157ED2}" type="presParOf" srcId="{8CF35977-D627-4F89-86A3-7896AA4CC78C}" destId="{CE14274C-1C01-47B2-A4A1-E635CBF52BDA}" srcOrd="12" destOrd="0" presId="urn:microsoft.com/office/officeart/2005/8/layout/bProcess4"/>
    <dgm:cxn modelId="{FB5ACDFF-E26E-4D0A-8DBA-25FBA0704FBD}" type="presParOf" srcId="{CE14274C-1C01-47B2-A4A1-E635CBF52BDA}" destId="{5A03A90D-1C97-4498-B7D2-5BAF7E2F36B0}" srcOrd="0" destOrd="0" presId="urn:microsoft.com/office/officeart/2005/8/layout/bProcess4"/>
    <dgm:cxn modelId="{43EF475B-54BA-4CDA-8748-94474A1543C7}" type="presParOf" srcId="{CE14274C-1C01-47B2-A4A1-E635CBF52BDA}" destId="{3317E16A-EDAB-402B-BDC6-A2CC49CB4C85}" srcOrd="1" destOrd="0" presId="urn:microsoft.com/office/officeart/2005/8/layout/bProcess4"/>
    <dgm:cxn modelId="{FAFDEAA1-860D-4536-B650-A408CA10D942}" type="presParOf" srcId="{8CF35977-D627-4F89-86A3-7896AA4CC78C}" destId="{599FAB8C-E4C2-4A3C-B87C-64FEBCE441F9}" srcOrd="13" destOrd="0" presId="urn:microsoft.com/office/officeart/2005/8/layout/bProcess4"/>
    <dgm:cxn modelId="{F9B0F3E6-824A-44E9-A0F9-2A29CE41B241}" type="presParOf" srcId="{8CF35977-D627-4F89-86A3-7896AA4CC78C}" destId="{76520018-F181-4338-931A-5E0C63626182}" srcOrd="14" destOrd="0" presId="urn:microsoft.com/office/officeart/2005/8/layout/bProcess4"/>
    <dgm:cxn modelId="{D6B0B767-6705-461E-8CF2-6DD5D4E7D4C3}" type="presParOf" srcId="{76520018-F181-4338-931A-5E0C63626182}" destId="{6B1C1A01-6294-45DF-A3B0-368BF2687821}" srcOrd="0" destOrd="0" presId="urn:microsoft.com/office/officeart/2005/8/layout/bProcess4"/>
    <dgm:cxn modelId="{216AC8AB-C1CF-4A95-B1EE-3C87F616EB63}" type="presParOf" srcId="{76520018-F181-4338-931A-5E0C63626182}" destId="{00D1AB28-7564-4F24-A42E-8A842AEC690F}" srcOrd="1" destOrd="0" presId="urn:microsoft.com/office/officeart/2005/8/layout/bProcess4"/>
    <dgm:cxn modelId="{EA503083-8AA9-4B4A-AED1-9FE29A9C55F6}" type="presParOf" srcId="{8CF35977-D627-4F89-86A3-7896AA4CC78C}" destId="{89812B88-8D2E-4D9B-853D-0FD3B89845F1}" srcOrd="15" destOrd="0" presId="urn:microsoft.com/office/officeart/2005/8/layout/bProcess4"/>
    <dgm:cxn modelId="{6DE1A702-22C2-460D-B83B-3096E9A168D2}" type="presParOf" srcId="{8CF35977-D627-4F89-86A3-7896AA4CC78C}" destId="{33F748EC-F02A-4C31-99DF-225E55A37821}" srcOrd="16" destOrd="0" presId="urn:microsoft.com/office/officeart/2005/8/layout/bProcess4"/>
    <dgm:cxn modelId="{32DDED88-E49A-4208-B173-7BFDF5FFF848}" type="presParOf" srcId="{33F748EC-F02A-4C31-99DF-225E55A37821}" destId="{E38BFA89-F887-4645-9111-4644F496CE2E}" srcOrd="0" destOrd="0" presId="urn:microsoft.com/office/officeart/2005/8/layout/bProcess4"/>
    <dgm:cxn modelId="{CB764573-0398-4226-A2F9-4672778059E6}" type="presParOf" srcId="{33F748EC-F02A-4C31-99DF-225E55A37821}" destId="{B9E83EE2-9A34-445C-A230-02BA84520385}" srcOrd="1" destOrd="0" presId="urn:microsoft.com/office/officeart/2005/8/layout/b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7076588-8548-4BF7-9AFB-AB9EAF63BA17}" type="doc">
      <dgm:prSet loTypeId="urn:microsoft.com/office/officeart/2005/8/layout/bProcess4" loCatId="process" qsTypeId="urn:microsoft.com/office/officeart/2005/8/quickstyle/3d3" qsCatId="3D" csTypeId="urn:microsoft.com/office/officeart/2005/8/colors/accent1_4" csCatId="accent1" phldr="1"/>
      <dgm:spPr/>
      <dgm:t>
        <a:bodyPr/>
        <a:lstStyle/>
        <a:p>
          <a:endParaRPr lang="en-US"/>
        </a:p>
      </dgm:t>
    </dgm:pt>
    <dgm:pt modelId="{D27A5E37-1D46-4C17-B31B-4198FA03D41C}">
      <dgm:prSet phldrT="[Text]" custT="1"/>
      <dgm:spPr>
        <a:solidFill>
          <a:srgbClr val="1C4679"/>
        </a:solidFill>
      </dgm:spPr>
      <dgm:t>
        <a:bodyPr/>
        <a:lstStyle/>
        <a:p>
          <a:pPr rtl="1"/>
          <a:r>
            <a:rPr lang="en-US" sz="1600" b="1" dirty="0">
              <a:solidFill>
                <a:schemeClr val="bg1"/>
              </a:solidFill>
              <a:latin typeface="Graphik Arabic Regular" pitchFamily="2" charset="-78"/>
              <a:cs typeface="Graphik Arabic Regular" pitchFamily="2" charset="-78"/>
            </a:rPr>
            <a:t>Features of an Outstanding Lesson</a:t>
          </a:r>
        </a:p>
      </dgm:t>
    </dgm:pt>
    <dgm:pt modelId="{8F1C718E-1BE5-4FCB-A936-A64AAF1D8275}" type="parTrans" cxnId="{BA09148B-760F-49E5-9B97-188E47C52817}">
      <dgm:prSet/>
      <dgm:spPr/>
      <dgm:t>
        <a:bodyPr/>
        <a:lstStyle/>
        <a:p>
          <a:pPr rtl="1"/>
          <a:endParaRPr lang="en-US" sz="1600" b="1">
            <a:solidFill>
              <a:schemeClr val="bg1"/>
            </a:solidFill>
            <a:latin typeface="Graphik Arabic Regular" pitchFamily="2" charset="-78"/>
            <a:cs typeface="Graphik Arabic Regular" pitchFamily="2" charset="-78"/>
          </a:endParaRPr>
        </a:p>
      </dgm:t>
    </dgm:pt>
    <dgm:pt modelId="{DEE9231E-7B3A-4384-B4A3-FF1EA03294A0}" type="sibTrans" cxnId="{BA09148B-760F-49E5-9B97-188E47C52817}">
      <dgm:prSet/>
      <dgm:spPr>
        <a:solidFill>
          <a:srgbClr val="1C4679"/>
        </a:solidFill>
      </dgm:spPr>
      <dgm:t>
        <a:bodyPr/>
        <a:lstStyle/>
        <a:p>
          <a:pPr rtl="1"/>
          <a:endParaRPr lang="en-US" sz="1600" b="1">
            <a:solidFill>
              <a:schemeClr val="bg1"/>
            </a:solidFill>
            <a:latin typeface="Graphik Arabic Regular" pitchFamily="2" charset="-78"/>
            <a:cs typeface="Graphik Arabic Regular" pitchFamily="2" charset="-78"/>
          </a:endParaRPr>
        </a:p>
      </dgm:t>
    </dgm:pt>
    <dgm:pt modelId="{FAC90300-E185-4016-B6E6-3A1FB2794B4C}">
      <dgm:prSet phldrT="[Text]" custT="1"/>
      <dgm:spPr>
        <a:solidFill>
          <a:srgbClr val="3376CC"/>
        </a:solidFill>
      </dgm:spPr>
      <dgm:t>
        <a:bodyPr/>
        <a:lstStyle/>
        <a:p>
          <a:r>
            <a:rPr lang="en-GB" sz="1600" b="1" dirty="0">
              <a:solidFill>
                <a:schemeClr val="bg1"/>
              </a:solidFill>
              <a:latin typeface="Graphik Arabic Regular" pitchFamily="2" charset="-78"/>
              <a:cs typeface="Graphik Arabic Regular" pitchFamily="2" charset="-78"/>
            </a:rPr>
            <a:t>Students are competitive </a:t>
          </a:r>
        </a:p>
        <a:p>
          <a:r>
            <a:rPr lang="en-GB" sz="1600" b="1" dirty="0">
              <a:solidFill>
                <a:schemeClr val="bg1"/>
              </a:solidFill>
              <a:latin typeface="Graphik Arabic Regular" pitchFamily="2" charset="-78"/>
              <a:cs typeface="Graphik Arabic Regular" pitchFamily="2" charset="-78"/>
            </a:rPr>
            <a:t>and innovative </a:t>
          </a:r>
          <a:endParaRPr lang="en-US" sz="1600" b="1" dirty="0">
            <a:solidFill>
              <a:schemeClr val="bg1"/>
            </a:solidFill>
            <a:latin typeface="Graphik Arabic Regular" pitchFamily="2" charset="-78"/>
            <a:cs typeface="Graphik Arabic Regular" pitchFamily="2" charset="-78"/>
          </a:endParaRPr>
        </a:p>
      </dgm:t>
    </dgm:pt>
    <dgm:pt modelId="{C2CD9E73-B922-4A70-A540-64C7D3007A8F}" type="parTrans" cxnId="{06090789-CD82-47B5-8467-94BB7EA44C88}">
      <dgm:prSet/>
      <dgm:spPr/>
      <dgm:t>
        <a:bodyPr/>
        <a:lstStyle/>
        <a:p>
          <a:pPr rtl="1"/>
          <a:endParaRPr lang="en-US" sz="1600" b="1">
            <a:solidFill>
              <a:schemeClr val="bg1"/>
            </a:solidFill>
            <a:latin typeface="Graphik Arabic Regular" pitchFamily="2" charset="-78"/>
            <a:cs typeface="Graphik Arabic Regular" pitchFamily="2" charset="-78"/>
          </a:endParaRPr>
        </a:p>
      </dgm:t>
    </dgm:pt>
    <dgm:pt modelId="{17ADCE3E-083D-48BF-B2A5-A1938C178CF2}" type="sibTrans" cxnId="{06090789-CD82-47B5-8467-94BB7EA44C88}">
      <dgm:prSet/>
      <dgm:spPr>
        <a:solidFill>
          <a:srgbClr val="1C4679"/>
        </a:solidFill>
      </dgm:spPr>
      <dgm:t>
        <a:bodyPr/>
        <a:lstStyle/>
        <a:p>
          <a:pPr rtl="1"/>
          <a:endParaRPr lang="en-US" sz="1600" b="1">
            <a:solidFill>
              <a:schemeClr val="bg1"/>
            </a:solidFill>
            <a:latin typeface="Graphik Arabic Regular" pitchFamily="2" charset="-78"/>
            <a:cs typeface="Graphik Arabic Regular" pitchFamily="2" charset="-78"/>
          </a:endParaRPr>
        </a:p>
      </dgm:t>
    </dgm:pt>
    <dgm:pt modelId="{32CD8E74-CB04-4A2A-947C-C7324F3609BE}">
      <dgm:prSet phldrT="[Text]" custT="1"/>
      <dgm:spPr>
        <a:solidFill>
          <a:srgbClr val="1C4679"/>
        </a:solidFill>
      </dgm:spPr>
      <dgm:t>
        <a:bodyPr/>
        <a:lstStyle/>
        <a:p>
          <a:r>
            <a:rPr lang="en-GB" sz="1600" b="1" dirty="0">
              <a:solidFill>
                <a:schemeClr val="bg1"/>
              </a:solidFill>
              <a:latin typeface="Graphik Arabic Regular" pitchFamily="2" charset="-78"/>
              <a:cs typeface="Graphik Arabic Regular" pitchFamily="2" charset="-78"/>
            </a:rPr>
            <a:t>Students participate effectively and assume leadership roles</a:t>
          </a:r>
          <a:endParaRPr lang="en-US" sz="1600" b="1" dirty="0">
            <a:solidFill>
              <a:schemeClr val="bg1"/>
            </a:solidFill>
            <a:latin typeface="Graphik Arabic Regular" pitchFamily="2" charset="-78"/>
            <a:cs typeface="Graphik Arabic Regular" pitchFamily="2" charset="-78"/>
          </a:endParaRPr>
        </a:p>
      </dgm:t>
    </dgm:pt>
    <dgm:pt modelId="{AA8CC13C-25CD-4896-B5E5-ACADEEB76118}" type="parTrans" cxnId="{86C5330A-4A7E-4273-85E6-56D78CDBB426}">
      <dgm:prSet/>
      <dgm:spPr/>
      <dgm:t>
        <a:bodyPr/>
        <a:lstStyle/>
        <a:p>
          <a:pPr rtl="1"/>
          <a:endParaRPr lang="en-US" sz="1600" b="1">
            <a:solidFill>
              <a:schemeClr val="bg1"/>
            </a:solidFill>
            <a:latin typeface="Graphik Arabic Regular" pitchFamily="2" charset="-78"/>
            <a:cs typeface="Graphik Arabic Regular" pitchFamily="2" charset="-78"/>
          </a:endParaRPr>
        </a:p>
      </dgm:t>
    </dgm:pt>
    <dgm:pt modelId="{5EB97207-6BD4-4D8D-B8B2-BF41B1DEB596}" type="sibTrans" cxnId="{86C5330A-4A7E-4273-85E6-56D78CDBB426}">
      <dgm:prSet/>
      <dgm:spPr>
        <a:solidFill>
          <a:srgbClr val="1C4679"/>
        </a:solidFill>
      </dgm:spPr>
      <dgm:t>
        <a:bodyPr/>
        <a:lstStyle/>
        <a:p>
          <a:pPr rtl="1"/>
          <a:endParaRPr lang="en-US" sz="1600" b="1">
            <a:solidFill>
              <a:schemeClr val="bg1"/>
            </a:solidFill>
            <a:latin typeface="Graphik Arabic Regular" pitchFamily="2" charset="-78"/>
            <a:cs typeface="Graphik Arabic Regular" pitchFamily="2" charset="-78"/>
          </a:endParaRPr>
        </a:p>
      </dgm:t>
    </dgm:pt>
    <dgm:pt modelId="{FE502AFE-C60C-4C64-B051-7922CE5A9294}">
      <dgm:prSet phldrT="[Text]" custT="1"/>
      <dgm:spPr>
        <a:solidFill>
          <a:srgbClr val="3376CC"/>
        </a:solidFill>
      </dgm:spPr>
      <dgm:t>
        <a:bodyPr/>
        <a:lstStyle/>
        <a:p>
          <a:r>
            <a:rPr lang="en-GB" sz="1600" b="1" dirty="0">
              <a:solidFill>
                <a:schemeClr val="bg1"/>
              </a:solidFill>
              <a:latin typeface="Graphik Arabic Regular" pitchFamily="2" charset="-78"/>
              <a:cs typeface="Graphik Arabic Regular" pitchFamily="2" charset="-78"/>
            </a:rPr>
            <a:t>Students are given differentiated and challenging tasks </a:t>
          </a:r>
          <a:endParaRPr lang="en-US" sz="1600" b="1" dirty="0">
            <a:solidFill>
              <a:schemeClr val="bg1"/>
            </a:solidFill>
            <a:latin typeface="Graphik Arabic Regular" pitchFamily="2" charset="-78"/>
            <a:cs typeface="Graphik Arabic Regular" pitchFamily="2" charset="-78"/>
          </a:endParaRPr>
        </a:p>
      </dgm:t>
    </dgm:pt>
    <dgm:pt modelId="{63C486AB-F313-4A5D-A2EC-CA190A54A18F}" type="parTrans" cxnId="{BD5C9A1C-6AC5-4A14-9578-B06802DC8871}">
      <dgm:prSet/>
      <dgm:spPr/>
      <dgm:t>
        <a:bodyPr/>
        <a:lstStyle/>
        <a:p>
          <a:pPr rtl="1"/>
          <a:endParaRPr lang="en-US" sz="1600" b="1">
            <a:solidFill>
              <a:schemeClr val="bg1"/>
            </a:solidFill>
            <a:latin typeface="Graphik Arabic Regular" pitchFamily="2" charset="-78"/>
            <a:cs typeface="Graphik Arabic Regular" pitchFamily="2" charset="-78"/>
          </a:endParaRPr>
        </a:p>
      </dgm:t>
    </dgm:pt>
    <dgm:pt modelId="{13ADFE6E-9F0C-4C09-8130-B9089842E3BB}" type="sibTrans" cxnId="{BD5C9A1C-6AC5-4A14-9578-B06802DC8871}">
      <dgm:prSet/>
      <dgm:spPr>
        <a:solidFill>
          <a:srgbClr val="1C4679"/>
        </a:solidFill>
      </dgm:spPr>
      <dgm:t>
        <a:bodyPr/>
        <a:lstStyle/>
        <a:p>
          <a:pPr rtl="1"/>
          <a:endParaRPr lang="en-US" sz="1600" b="1">
            <a:solidFill>
              <a:schemeClr val="bg1"/>
            </a:solidFill>
            <a:latin typeface="Graphik Arabic Regular" pitchFamily="2" charset="-78"/>
            <a:cs typeface="Graphik Arabic Regular" pitchFamily="2" charset="-78"/>
          </a:endParaRPr>
        </a:p>
      </dgm:t>
    </dgm:pt>
    <dgm:pt modelId="{7DFFBAC6-A4DE-42A4-BBDF-F78CF750EE0A}">
      <dgm:prSet phldrT="[Text]" custT="1"/>
      <dgm:spPr>
        <a:solidFill>
          <a:srgbClr val="1C4679"/>
        </a:solidFill>
      </dgm:spPr>
      <dgm:t>
        <a:bodyPr/>
        <a:lstStyle/>
        <a:p>
          <a:r>
            <a:rPr lang="en-GB" sz="1600" b="1" dirty="0">
              <a:solidFill>
                <a:schemeClr val="bg1"/>
              </a:solidFill>
              <a:latin typeface="Graphik Arabic Regular" pitchFamily="2" charset="-78"/>
              <a:cs typeface="Graphik Arabic Regular" pitchFamily="2" charset="-78"/>
            </a:rPr>
            <a:t>Students show evident progress in acquiring knowledge and skills</a:t>
          </a:r>
          <a:endParaRPr lang="en-US" sz="1600" b="1" dirty="0">
            <a:solidFill>
              <a:schemeClr val="bg1"/>
            </a:solidFill>
            <a:latin typeface="Graphik Arabic Regular" pitchFamily="2" charset="-78"/>
            <a:cs typeface="Graphik Arabic Regular" pitchFamily="2" charset="-78"/>
          </a:endParaRPr>
        </a:p>
      </dgm:t>
    </dgm:pt>
    <dgm:pt modelId="{84ABB07E-70DC-4FA6-8C9A-D98136818803}" type="parTrans" cxnId="{7D3DC5A8-0E33-4EB5-8C38-67E54A7D0FD8}">
      <dgm:prSet/>
      <dgm:spPr/>
      <dgm:t>
        <a:bodyPr/>
        <a:lstStyle/>
        <a:p>
          <a:pPr rtl="1"/>
          <a:endParaRPr lang="en-US" sz="1600" b="1">
            <a:solidFill>
              <a:schemeClr val="bg1"/>
            </a:solidFill>
            <a:latin typeface="Graphik Arabic Regular" pitchFamily="2" charset="-78"/>
            <a:cs typeface="Graphik Arabic Regular" pitchFamily="2" charset="-78"/>
          </a:endParaRPr>
        </a:p>
      </dgm:t>
    </dgm:pt>
    <dgm:pt modelId="{6AAD9BAC-5DBA-4CF8-AACF-F011B327B99F}" type="sibTrans" cxnId="{7D3DC5A8-0E33-4EB5-8C38-67E54A7D0FD8}">
      <dgm:prSet/>
      <dgm:spPr>
        <a:solidFill>
          <a:srgbClr val="1C4679"/>
        </a:solidFill>
      </dgm:spPr>
      <dgm:t>
        <a:bodyPr/>
        <a:lstStyle/>
        <a:p>
          <a:pPr rtl="1"/>
          <a:endParaRPr lang="en-US" sz="1600" b="1">
            <a:solidFill>
              <a:schemeClr val="bg1"/>
            </a:solidFill>
            <a:latin typeface="Graphik Arabic Regular" pitchFamily="2" charset="-78"/>
            <a:cs typeface="Graphik Arabic Regular" pitchFamily="2" charset="-78"/>
          </a:endParaRPr>
        </a:p>
      </dgm:t>
    </dgm:pt>
    <dgm:pt modelId="{46381C86-29BE-4EF9-BE04-A20F38B6EB80}">
      <dgm:prSet phldrT="[Text]" custT="1"/>
      <dgm:spPr>
        <a:solidFill>
          <a:srgbClr val="3376CC"/>
        </a:solidFill>
      </dgm:spPr>
      <dgm:t>
        <a:bodyPr/>
        <a:lstStyle/>
        <a:p>
          <a:r>
            <a:rPr lang="en-GB" sz="1600" b="1" dirty="0">
              <a:solidFill>
                <a:schemeClr val="bg1"/>
              </a:solidFill>
              <a:latin typeface="Graphik Arabic Regular" pitchFamily="2" charset="-78"/>
              <a:cs typeface="Graphik Arabic Regular" pitchFamily="2" charset="-78"/>
            </a:rPr>
            <a:t>Students are responsible and work independently </a:t>
          </a:r>
          <a:endParaRPr lang="en-US" sz="1600" b="1" dirty="0">
            <a:solidFill>
              <a:schemeClr val="bg1"/>
            </a:solidFill>
            <a:latin typeface="Graphik Arabic Regular" pitchFamily="2" charset="-78"/>
            <a:cs typeface="Graphik Arabic Regular" pitchFamily="2" charset="-78"/>
          </a:endParaRPr>
        </a:p>
      </dgm:t>
    </dgm:pt>
    <dgm:pt modelId="{D2F2FBA3-7F4F-4021-B565-957D5C885C35}" type="parTrans" cxnId="{063237F3-7B4D-44A2-9DD3-9A055C0BAD49}">
      <dgm:prSet/>
      <dgm:spPr/>
      <dgm:t>
        <a:bodyPr/>
        <a:lstStyle/>
        <a:p>
          <a:pPr rtl="1"/>
          <a:endParaRPr lang="en-US" sz="1600" b="1">
            <a:solidFill>
              <a:schemeClr val="bg1"/>
            </a:solidFill>
            <a:latin typeface="Graphik Arabic Regular" pitchFamily="2" charset="-78"/>
            <a:cs typeface="Graphik Arabic Regular" pitchFamily="2" charset="-78"/>
          </a:endParaRPr>
        </a:p>
      </dgm:t>
    </dgm:pt>
    <dgm:pt modelId="{04FC8181-2439-4E11-BEE3-B58F527A012D}" type="sibTrans" cxnId="{063237F3-7B4D-44A2-9DD3-9A055C0BAD49}">
      <dgm:prSet/>
      <dgm:spPr>
        <a:solidFill>
          <a:srgbClr val="1C4679"/>
        </a:solidFill>
      </dgm:spPr>
      <dgm:t>
        <a:bodyPr/>
        <a:lstStyle/>
        <a:p>
          <a:pPr rtl="1"/>
          <a:endParaRPr lang="en-US" sz="1600" b="1">
            <a:solidFill>
              <a:schemeClr val="bg1"/>
            </a:solidFill>
            <a:latin typeface="Graphik Arabic Regular" pitchFamily="2" charset="-78"/>
            <a:cs typeface="Graphik Arabic Regular" pitchFamily="2" charset="-78"/>
          </a:endParaRPr>
        </a:p>
      </dgm:t>
    </dgm:pt>
    <dgm:pt modelId="{756F319D-37CB-4B4C-9F71-8A4561343677}">
      <dgm:prSet phldrT="[Text]" custT="1"/>
      <dgm:spPr>
        <a:solidFill>
          <a:srgbClr val="1C4679"/>
        </a:solidFill>
      </dgm:spPr>
      <dgm:t>
        <a:bodyPr/>
        <a:lstStyle/>
        <a:p>
          <a:r>
            <a:rPr lang="en-GB" sz="1600" b="1" dirty="0">
              <a:solidFill>
                <a:schemeClr val="bg1"/>
              </a:solidFill>
              <a:latin typeface="Graphik Arabic Regular" pitchFamily="2" charset="-78"/>
              <a:cs typeface="Graphik Arabic Regular" pitchFamily="2" charset="-78"/>
            </a:rPr>
            <a:t>Students are engaged in effective strategies and resources</a:t>
          </a:r>
          <a:endParaRPr lang="en-US" sz="1600" b="1" dirty="0">
            <a:solidFill>
              <a:schemeClr val="bg1"/>
            </a:solidFill>
            <a:latin typeface="Graphik Arabic Regular" pitchFamily="2" charset="-78"/>
            <a:cs typeface="Graphik Arabic Regular" pitchFamily="2" charset="-78"/>
          </a:endParaRPr>
        </a:p>
      </dgm:t>
    </dgm:pt>
    <dgm:pt modelId="{251D4766-A135-4F23-B272-AC6FB7272A79}" type="parTrans" cxnId="{D7CFAED1-7FF5-4DD2-AE37-FF53B354BA21}">
      <dgm:prSet/>
      <dgm:spPr/>
      <dgm:t>
        <a:bodyPr/>
        <a:lstStyle/>
        <a:p>
          <a:pPr rtl="1"/>
          <a:endParaRPr lang="en-US" sz="1600" b="1">
            <a:solidFill>
              <a:schemeClr val="bg1"/>
            </a:solidFill>
            <a:latin typeface="Graphik Arabic Regular" pitchFamily="2" charset="-78"/>
            <a:cs typeface="Graphik Arabic Regular" pitchFamily="2" charset="-78"/>
          </a:endParaRPr>
        </a:p>
      </dgm:t>
    </dgm:pt>
    <dgm:pt modelId="{D4101054-9987-486A-B2BB-3EA27A030379}" type="sibTrans" cxnId="{D7CFAED1-7FF5-4DD2-AE37-FF53B354BA21}">
      <dgm:prSet/>
      <dgm:spPr>
        <a:solidFill>
          <a:srgbClr val="1C4679"/>
        </a:solidFill>
      </dgm:spPr>
      <dgm:t>
        <a:bodyPr/>
        <a:lstStyle/>
        <a:p>
          <a:pPr rtl="1"/>
          <a:endParaRPr lang="en-US" sz="1600" b="1">
            <a:solidFill>
              <a:schemeClr val="bg1"/>
            </a:solidFill>
            <a:latin typeface="Graphik Arabic Regular" pitchFamily="2" charset="-78"/>
            <a:cs typeface="Graphik Arabic Regular" pitchFamily="2" charset="-78"/>
          </a:endParaRPr>
        </a:p>
      </dgm:t>
    </dgm:pt>
    <dgm:pt modelId="{9EB32365-097D-49B8-B2D8-B59958F5B86B}">
      <dgm:prSet phldrT="[Text]" custT="1"/>
      <dgm:spPr>
        <a:solidFill>
          <a:srgbClr val="3376CC"/>
        </a:solidFill>
      </dgm:spPr>
      <dgm:t>
        <a:bodyPr/>
        <a:lstStyle/>
        <a:p>
          <a:r>
            <a:rPr lang="en-GB" sz="1600" b="1" dirty="0">
              <a:solidFill>
                <a:schemeClr val="bg1"/>
              </a:solidFill>
              <a:latin typeface="Graphik Arabic Regular" pitchFamily="2" charset="-78"/>
              <a:cs typeface="Graphik Arabic Regular" pitchFamily="2" charset="-78"/>
            </a:rPr>
            <a:t>Students learn in a productive classroom environment </a:t>
          </a:r>
          <a:endParaRPr lang="en-US" sz="1600" b="1" dirty="0">
            <a:solidFill>
              <a:schemeClr val="bg1"/>
            </a:solidFill>
            <a:latin typeface="Graphik Arabic Regular" pitchFamily="2" charset="-78"/>
            <a:cs typeface="Graphik Arabic Regular" pitchFamily="2" charset="-78"/>
          </a:endParaRPr>
        </a:p>
      </dgm:t>
    </dgm:pt>
    <dgm:pt modelId="{C992213D-2812-40D3-AC06-22D459A48CBE}" type="parTrans" cxnId="{BB53B188-454D-4CB1-9AEF-C2872A041A5D}">
      <dgm:prSet/>
      <dgm:spPr/>
      <dgm:t>
        <a:bodyPr/>
        <a:lstStyle/>
        <a:p>
          <a:pPr rtl="1"/>
          <a:endParaRPr lang="en-US" sz="1600" b="1">
            <a:solidFill>
              <a:schemeClr val="bg1"/>
            </a:solidFill>
            <a:latin typeface="Graphik Arabic Regular" pitchFamily="2" charset="-78"/>
            <a:cs typeface="Graphik Arabic Regular" pitchFamily="2" charset="-78"/>
          </a:endParaRPr>
        </a:p>
      </dgm:t>
    </dgm:pt>
    <dgm:pt modelId="{8912CA2D-624E-4046-91CF-86728983FE27}" type="sibTrans" cxnId="{BB53B188-454D-4CB1-9AEF-C2872A041A5D}">
      <dgm:prSet/>
      <dgm:spPr>
        <a:solidFill>
          <a:srgbClr val="1C4679"/>
        </a:solidFill>
      </dgm:spPr>
      <dgm:t>
        <a:bodyPr/>
        <a:lstStyle/>
        <a:p>
          <a:pPr rtl="1"/>
          <a:endParaRPr lang="en-US" sz="1600" b="1">
            <a:solidFill>
              <a:schemeClr val="bg1"/>
            </a:solidFill>
            <a:latin typeface="Graphik Arabic Regular" pitchFamily="2" charset="-78"/>
            <a:cs typeface="Graphik Arabic Regular" pitchFamily="2" charset="-78"/>
          </a:endParaRPr>
        </a:p>
      </dgm:t>
    </dgm:pt>
    <dgm:pt modelId="{E2A04118-013F-4E1B-B9EB-E337C4D1BF2E}">
      <dgm:prSet phldrT="[Text]" custT="1"/>
      <dgm:spPr>
        <a:solidFill>
          <a:srgbClr val="1C4679"/>
        </a:solidFill>
      </dgm:spPr>
      <dgm:t>
        <a:bodyPr/>
        <a:lstStyle/>
        <a:p>
          <a:r>
            <a:rPr lang="en-GB" sz="1600" b="1" dirty="0">
              <a:solidFill>
                <a:schemeClr val="bg1"/>
              </a:solidFill>
              <a:latin typeface="Graphik Arabic Regular" pitchFamily="2" charset="-78"/>
              <a:cs typeface="Graphik Arabic Regular" pitchFamily="2" charset="-78"/>
            </a:rPr>
            <a:t>Students are assessed effectively </a:t>
          </a:r>
          <a:endParaRPr lang="en-US" sz="1600" b="1" dirty="0">
            <a:solidFill>
              <a:schemeClr val="bg1"/>
            </a:solidFill>
            <a:latin typeface="Graphik Arabic Regular" pitchFamily="2" charset="-78"/>
            <a:cs typeface="Graphik Arabic Regular" pitchFamily="2" charset="-78"/>
          </a:endParaRPr>
        </a:p>
      </dgm:t>
    </dgm:pt>
    <dgm:pt modelId="{745873F3-B6B7-4299-AF22-99FFD748FF12}" type="parTrans" cxnId="{113365EC-4C62-42E2-81B5-D2C131E1D8A6}">
      <dgm:prSet/>
      <dgm:spPr/>
      <dgm:t>
        <a:bodyPr/>
        <a:lstStyle/>
        <a:p>
          <a:pPr rtl="1"/>
          <a:endParaRPr lang="en-US" sz="1600" b="1">
            <a:solidFill>
              <a:schemeClr val="bg1"/>
            </a:solidFill>
            <a:latin typeface="Graphik Arabic Regular" pitchFamily="2" charset="-78"/>
            <a:cs typeface="Graphik Arabic Regular" pitchFamily="2" charset="-78"/>
          </a:endParaRPr>
        </a:p>
      </dgm:t>
    </dgm:pt>
    <dgm:pt modelId="{67C4B13F-68CA-4A5C-BE69-F9E5CDF21DFA}" type="sibTrans" cxnId="{113365EC-4C62-42E2-81B5-D2C131E1D8A6}">
      <dgm:prSet/>
      <dgm:spPr/>
      <dgm:t>
        <a:bodyPr/>
        <a:lstStyle/>
        <a:p>
          <a:pPr rtl="1"/>
          <a:endParaRPr lang="en-US" sz="1600" b="1">
            <a:solidFill>
              <a:schemeClr val="bg1"/>
            </a:solidFill>
            <a:latin typeface="Graphik Arabic Regular" pitchFamily="2" charset="-78"/>
            <a:cs typeface="Graphik Arabic Regular" pitchFamily="2" charset="-78"/>
          </a:endParaRPr>
        </a:p>
      </dgm:t>
    </dgm:pt>
    <dgm:pt modelId="{8CF35977-D627-4F89-86A3-7896AA4CC78C}" type="pres">
      <dgm:prSet presAssocID="{B7076588-8548-4BF7-9AFB-AB9EAF63BA17}" presName="Name0" presStyleCnt="0">
        <dgm:presLayoutVars>
          <dgm:dir/>
          <dgm:resizeHandles/>
        </dgm:presLayoutVars>
      </dgm:prSet>
      <dgm:spPr/>
    </dgm:pt>
    <dgm:pt modelId="{BEAF473C-8FC5-435A-A337-3C940069D586}" type="pres">
      <dgm:prSet presAssocID="{D27A5E37-1D46-4C17-B31B-4198FA03D41C}" presName="compNode" presStyleCnt="0"/>
      <dgm:spPr/>
    </dgm:pt>
    <dgm:pt modelId="{AF7CC4AB-DF12-4969-B943-7A346ADAE9F9}" type="pres">
      <dgm:prSet presAssocID="{D27A5E37-1D46-4C17-B31B-4198FA03D41C}" presName="dummyConnPt" presStyleCnt="0"/>
      <dgm:spPr/>
    </dgm:pt>
    <dgm:pt modelId="{CFDA776B-5E7A-4CC0-8387-2EE1B0D96F62}" type="pres">
      <dgm:prSet presAssocID="{D27A5E37-1D46-4C17-B31B-4198FA03D41C}" presName="node" presStyleLbl="node1" presStyleIdx="0" presStyleCnt="9">
        <dgm:presLayoutVars>
          <dgm:bulletEnabled val="1"/>
        </dgm:presLayoutVars>
      </dgm:prSet>
      <dgm:spPr/>
    </dgm:pt>
    <dgm:pt modelId="{80B52ED4-DD2A-4DCA-8983-6750FEE33B4C}" type="pres">
      <dgm:prSet presAssocID="{DEE9231E-7B3A-4384-B4A3-FF1EA03294A0}" presName="sibTrans" presStyleLbl="bgSibTrans2D1" presStyleIdx="0" presStyleCnt="8"/>
      <dgm:spPr/>
    </dgm:pt>
    <dgm:pt modelId="{9870E3A4-7EEA-4CD4-BE31-1515D6C1DBA2}" type="pres">
      <dgm:prSet presAssocID="{FAC90300-E185-4016-B6E6-3A1FB2794B4C}" presName="compNode" presStyleCnt="0"/>
      <dgm:spPr/>
    </dgm:pt>
    <dgm:pt modelId="{FE8F0CC3-37DD-4CB1-9A17-31560FEFC9CA}" type="pres">
      <dgm:prSet presAssocID="{FAC90300-E185-4016-B6E6-3A1FB2794B4C}" presName="dummyConnPt" presStyleCnt="0"/>
      <dgm:spPr/>
    </dgm:pt>
    <dgm:pt modelId="{299A8812-EB40-492B-B580-E86806E8B8BF}" type="pres">
      <dgm:prSet presAssocID="{FAC90300-E185-4016-B6E6-3A1FB2794B4C}" presName="node" presStyleLbl="node1" presStyleIdx="1" presStyleCnt="9">
        <dgm:presLayoutVars>
          <dgm:bulletEnabled val="1"/>
        </dgm:presLayoutVars>
      </dgm:prSet>
      <dgm:spPr/>
    </dgm:pt>
    <dgm:pt modelId="{FBAE7627-46C2-4AF0-9120-C15EAA13FABE}" type="pres">
      <dgm:prSet presAssocID="{17ADCE3E-083D-48BF-B2A5-A1938C178CF2}" presName="sibTrans" presStyleLbl="bgSibTrans2D1" presStyleIdx="1" presStyleCnt="8"/>
      <dgm:spPr/>
    </dgm:pt>
    <dgm:pt modelId="{9C4671DA-3CEC-4561-898C-75ACC41449F6}" type="pres">
      <dgm:prSet presAssocID="{32CD8E74-CB04-4A2A-947C-C7324F3609BE}" presName="compNode" presStyleCnt="0"/>
      <dgm:spPr/>
    </dgm:pt>
    <dgm:pt modelId="{A81C2EC2-77FA-46FC-8D08-14E0BBE69943}" type="pres">
      <dgm:prSet presAssocID="{32CD8E74-CB04-4A2A-947C-C7324F3609BE}" presName="dummyConnPt" presStyleCnt="0"/>
      <dgm:spPr/>
    </dgm:pt>
    <dgm:pt modelId="{514F1207-5788-4F38-BB3A-95CC00C64972}" type="pres">
      <dgm:prSet presAssocID="{32CD8E74-CB04-4A2A-947C-C7324F3609BE}" presName="node" presStyleLbl="node1" presStyleIdx="2" presStyleCnt="9">
        <dgm:presLayoutVars>
          <dgm:bulletEnabled val="1"/>
        </dgm:presLayoutVars>
      </dgm:prSet>
      <dgm:spPr/>
    </dgm:pt>
    <dgm:pt modelId="{AC480D0A-706E-4009-91EA-3588FD49B1C8}" type="pres">
      <dgm:prSet presAssocID="{5EB97207-6BD4-4D8D-B8B2-BF41B1DEB596}" presName="sibTrans" presStyleLbl="bgSibTrans2D1" presStyleIdx="2" presStyleCnt="8"/>
      <dgm:spPr/>
    </dgm:pt>
    <dgm:pt modelId="{3C40F5E1-1E0C-4C0F-9722-BF454F7A9E2A}" type="pres">
      <dgm:prSet presAssocID="{FE502AFE-C60C-4C64-B051-7922CE5A9294}" presName="compNode" presStyleCnt="0"/>
      <dgm:spPr/>
    </dgm:pt>
    <dgm:pt modelId="{CFD3C99A-EBCF-4F40-A867-2BDBEDFC1A2B}" type="pres">
      <dgm:prSet presAssocID="{FE502AFE-C60C-4C64-B051-7922CE5A9294}" presName="dummyConnPt" presStyleCnt="0"/>
      <dgm:spPr/>
    </dgm:pt>
    <dgm:pt modelId="{855D9775-60E6-4C9F-94C8-19C291765902}" type="pres">
      <dgm:prSet presAssocID="{FE502AFE-C60C-4C64-B051-7922CE5A9294}" presName="node" presStyleLbl="node1" presStyleIdx="3" presStyleCnt="9">
        <dgm:presLayoutVars>
          <dgm:bulletEnabled val="1"/>
        </dgm:presLayoutVars>
      </dgm:prSet>
      <dgm:spPr/>
    </dgm:pt>
    <dgm:pt modelId="{CB6AD156-AC85-4CE8-A95A-1E07C3BFC8F7}" type="pres">
      <dgm:prSet presAssocID="{13ADFE6E-9F0C-4C09-8130-B9089842E3BB}" presName="sibTrans" presStyleLbl="bgSibTrans2D1" presStyleIdx="3" presStyleCnt="8"/>
      <dgm:spPr/>
    </dgm:pt>
    <dgm:pt modelId="{529A0FE5-B70C-413D-A07B-B0A5AE0447A1}" type="pres">
      <dgm:prSet presAssocID="{7DFFBAC6-A4DE-42A4-BBDF-F78CF750EE0A}" presName="compNode" presStyleCnt="0"/>
      <dgm:spPr/>
    </dgm:pt>
    <dgm:pt modelId="{B08092DD-9566-4096-A6F8-7E381FD7C586}" type="pres">
      <dgm:prSet presAssocID="{7DFFBAC6-A4DE-42A4-BBDF-F78CF750EE0A}" presName="dummyConnPt" presStyleCnt="0"/>
      <dgm:spPr/>
    </dgm:pt>
    <dgm:pt modelId="{ACB65BFF-D8BA-4500-8AF2-B3F3EE5A44FC}" type="pres">
      <dgm:prSet presAssocID="{7DFFBAC6-A4DE-42A4-BBDF-F78CF750EE0A}" presName="node" presStyleLbl="node1" presStyleIdx="4" presStyleCnt="9">
        <dgm:presLayoutVars>
          <dgm:bulletEnabled val="1"/>
        </dgm:presLayoutVars>
      </dgm:prSet>
      <dgm:spPr/>
    </dgm:pt>
    <dgm:pt modelId="{9999C5FB-9418-441E-A8E1-4FBC368B4AAB}" type="pres">
      <dgm:prSet presAssocID="{6AAD9BAC-5DBA-4CF8-AACF-F011B327B99F}" presName="sibTrans" presStyleLbl="bgSibTrans2D1" presStyleIdx="4" presStyleCnt="8"/>
      <dgm:spPr/>
    </dgm:pt>
    <dgm:pt modelId="{CB29DA9E-03A8-4989-9034-2D9BD0F91F55}" type="pres">
      <dgm:prSet presAssocID="{46381C86-29BE-4EF9-BE04-A20F38B6EB80}" presName="compNode" presStyleCnt="0"/>
      <dgm:spPr/>
    </dgm:pt>
    <dgm:pt modelId="{30ED1E5A-0596-4271-9D42-6DFD05B92074}" type="pres">
      <dgm:prSet presAssocID="{46381C86-29BE-4EF9-BE04-A20F38B6EB80}" presName="dummyConnPt" presStyleCnt="0"/>
      <dgm:spPr/>
    </dgm:pt>
    <dgm:pt modelId="{E73A1A76-8A9F-47F4-A947-1B810F4FFE9E}" type="pres">
      <dgm:prSet presAssocID="{46381C86-29BE-4EF9-BE04-A20F38B6EB80}" presName="node" presStyleLbl="node1" presStyleIdx="5" presStyleCnt="9">
        <dgm:presLayoutVars>
          <dgm:bulletEnabled val="1"/>
        </dgm:presLayoutVars>
      </dgm:prSet>
      <dgm:spPr/>
    </dgm:pt>
    <dgm:pt modelId="{A40FF212-C415-4A9D-8D6A-C766610109A6}" type="pres">
      <dgm:prSet presAssocID="{04FC8181-2439-4E11-BEE3-B58F527A012D}" presName="sibTrans" presStyleLbl="bgSibTrans2D1" presStyleIdx="5" presStyleCnt="8"/>
      <dgm:spPr/>
    </dgm:pt>
    <dgm:pt modelId="{CE14274C-1C01-47B2-A4A1-E635CBF52BDA}" type="pres">
      <dgm:prSet presAssocID="{756F319D-37CB-4B4C-9F71-8A4561343677}" presName="compNode" presStyleCnt="0"/>
      <dgm:spPr/>
    </dgm:pt>
    <dgm:pt modelId="{5A03A90D-1C97-4498-B7D2-5BAF7E2F36B0}" type="pres">
      <dgm:prSet presAssocID="{756F319D-37CB-4B4C-9F71-8A4561343677}" presName="dummyConnPt" presStyleCnt="0"/>
      <dgm:spPr/>
    </dgm:pt>
    <dgm:pt modelId="{3317E16A-EDAB-402B-BDC6-A2CC49CB4C85}" type="pres">
      <dgm:prSet presAssocID="{756F319D-37CB-4B4C-9F71-8A4561343677}" presName="node" presStyleLbl="node1" presStyleIdx="6" presStyleCnt="9">
        <dgm:presLayoutVars>
          <dgm:bulletEnabled val="1"/>
        </dgm:presLayoutVars>
      </dgm:prSet>
      <dgm:spPr/>
    </dgm:pt>
    <dgm:pt modelId="{599FAB8C-E4C2-4A3C-B87C-64FEBCE441F9}" type="pres">
      <dgm:prSet presAssocID="{D4101054-9987-486A-B2BB-3EA27A030379}" presName="sibTrans" presStyleLbl="bgSibTrans2D1" presStyleIdx="6" presStyleCnt="8"/>
      <dgm:spPr/>
    </dgm:pt>
    <dgm:pt modelId="{76520018-F181-4338-931A-5E0C63626182}" type="pres">
      <dgm:prSet presAssocID="{9EB32365-097D-49B8-B2D8-B59958F5B86B}" presName="compNode" presStyleCnt="0"/>
      <dgm:spPr/>
    </dgm:pt>
    <dgm:pt modelId="{6B1C1A01-6294-45DF-A3B0-368BF2687821}" type="pres">
      <dgm:prSet presAssocID="{9EB32365-097D-49B8-B2D8-B59958F5B86B}" presName="dummyConnPt" presStyleCnt="0"/>
      <dgm:spPr/>
    </dgm:pt>
    <dgm:pt modelId="{00D1AB28-7564-4F24-A42E-8A842AEC690F}" type="pres">
      <dgm:prSet presAssocID="{9EB32365-097D-49B8-B2D8-B59958F5B86B}" presName="node" presStyleLbl="node1" presStyleIdx="7" presStyleCnt="9">
        <dgm:presLayoutVars>
          <dgm:bulletEnabled val="1"/>
        </dgm:presLayoutVars>
      </dgm:prSet>
      <dgm:spPr/>
    </dgm:pt>
    <dgm:pt modelId="{89812B88-8D2E-4D9B-853D-0FD3B89845F1}" type="pres">
      <dgm:prSet presAssocID="{8912CA2D-624E-4046-91CF-86728983FE27}" presName="sibTrans" presStyleLbl="bgSibTrans2D1" presStyleIdx="7" presStyleCnt="8"/>
      <dgm:spPr/>
    </dgm:pt>
    <dgm:pt modelId="{33F748EC-F02A-4C31-99DF-225E55A37821}" type="pres">
      <dgm:prSet presAssocID="{E2A04118-013F-4E1B-B9EB-E337C4D1BF2E}" presName="compNode" presStyleCnt="0"/>
      <dgm:spPr/>
    </dgm:pt>
    <dgm:pt modelId="{E38BFA89-F887-4645-9111-4644F496CE2E}" type="pres">
      <dgm:prSet presAssocID="{E2A04118-013F-4E1B-B9EB-E337C4D1BF2E}" presName="dummyConnPt" presStyleCnt="0"/>
      <dgm:spPr/>
    </dgm:pt>
    <dgm:pt modelId="{B9E83EE2-9A34-445C-A230-02BA84520385}" type="pres">
      <dgm:prSet presAssocID="{E2A04118-013F-4E1B-B9EB-E337C4D1BF2E}" presName="node" presStyleLbl="node1" presStyleIdx="8" presStyleCnt="9">
        <dgm:presLayoutVars>
          <dgm:bulletEnabled val="1"/>
        </dgm:presLayoutVars>
      </dgm:prSet>
      <dgm:spPr/>
    </dgm:pt>
  </dgm:ptLst>
  <dgm:cxnLst>
    <dgm:cxn modelId="{86C5330A-4A7E-4273-85E6-56D78CDBB426}" srcId="{B7076588-8548-4BF7-9AFB-AB9EAF63BA17}" destId="{32CD8E74-CB04-4A2A-947C-C7324F3609BE}" srcOrd="2" destOrd="0" parTransId="{AA8CC13C-25CD-4896-B5E5-ACADEEB76118}" sibTransId="{5EB97207-6BD4-4D8D-B8B2-BF41B1DEB596}"/>
    <dgm:cxn modelId="{48F10C0C-F58F-474F-97D4-F646D6F9BFD5}" type="presOf" srcId="{17ADCE3E-083D-48BF-B2A5-A1938C178CF2}" destId="{FBAE7627-46C2-4AF0-9120-C15EAA13FABE}" srcOrd="0" destOrd="0" presId="urn:microsoft.com/office/officeart/2005/8/layout/bProcess4"/>
    <dgm:cxn modelId="{BD5C9A1C-6AC5-4A14-9578-B06802DC8871}" srcId="{B7076588-8548-4BF7-9AFB-AB9EAF63BA17}" destId="{FE502AFE-C60C-4C64-B051-7922CE5A9294}" srcOrd="3" destOrd="0" parTransId="{63C486AB-F313-4A5D-A2EC-CA190A54A18F}" sibTransId="{13ADFE6E-9F0C-4C09-8130-B9089842E3BB}"/>
    <dgm:cxn modelId="{1AF5911E-93CB-4E52-B16A-943B34DF9728}" type="presOf" srcId="{5EB97207-6BD4-4D8D-B8B2-BF41B1DEB596}" destId="{AC480D0A-706E-4009-91EA-3588FD49B1C8}" srcOrd="0" destOrd="0" presId="urn:microsoft.com/office/officeart/2005/8/layout/bProcess4"/>
    <dgm:cxn modelId="{8602F737-C5A0-435C-8616-3D0B7F6E670C}" type="presOf" srcId="{756F319D-37CB-4B4C-9F71-8A4561343677}" destId="{3317E16A-EDAB-402B-BDC6-A2CC49CB4C85}" srcOrd="0" destOrd="0" presId="urn:microsoft.com/office/officeart/2005/8/layout/bProcess4"/>
    <dgm:cxn modelId="{0956C864-ED93-439B-A914-5901F7EE1079}" type="presOf" srcId="{8912CA2D-624E-4046-91CF-86728983FE27}" destId="{89812B88-8D2E-4D9B-853D-0FD3B89845F1}" srcOrd="0" destOrd="0" presId="urn:microsoft.com/office/officeart/2005/8/layout/bProcess4"/>
    <dgm:cxn modelId="{C3C41267-55BA-4BAF-B4B4-0846253A040C}" type="presOf" srcId="{13ADFE6E-9F0C-4C09-8130-B9089842E3BB}" destId="{CB6AD156-AC85-4CE8-A95A-1E07C3BFC8F7}" srcOrd="0" destOrd="0" presId="urn:microsoft.com/office/officeart/2005/8/layout/bProcess4"/>
    <dgm:cxn modelId="{E7338168-5F2F-498B-9BCC-3D31C35A729B}" type="presOf" srcId="{9EB32365-097D-49B8-B2D8-B59958F5B86B}" destId="{00D1AB28-7564-4F24-A42E-8A842AEC690F}" srcOrd="0" destOrd="0" presId="urn:microsoft.com/office/officeart/2005/8/layout/bProcess4"/>
    <dgm:cxn modelId="{1DA8BE6A-8A0A-411F-ADA0-E83B49AA787C}" type="presOf" srcId="{04FC8181-2439-4E11-BEE3-B58F527A012D}" destId="{A40FF212-C415-4A9D-8D6A-C766610109A6}" srcOrd="0" destOrd="0" presId="urn:microsoft.com/office/officeart/2005/8/layout/bProcess4"/>
    <dgm:cxn modelId="{C2C2FF6A-9949-4145-8DB0-3E240FA114D5}" type="presOf" srcId="{6AAD9BAC-5DBA-4CF8-AACF-F011B327B99F}" destId="{9999C5FB-9418-441E-A8E1-4FBC368B4AAB}" srcOrd="0" destOrd="0" presId="urn:microsoft.com/office/officeart/2005/8/layout/bProcess4"/>
    <dgm:cxn modelId="{126CC54D-DB70-4252-8D71-596B59814993}" type="presOf" srcId="{D27A5E37-1D46-4C17-B31B-4198FA03D41C}" destId="{CFDA776B-5E7A-4CC0-8387-2EE1B0D96F62}" srcOrd="0" destOrd="0" presId="urn:microsoft.com/office/officeart/2005/8/layout/bProcess4"/>
    <dgm:cxn modelId="{09DC9456-A6E2-4DEC-BBB2-EB5DA685603F}" type="presOf" srcId="{B7076588-8548-4BF7-9AFB-AB9EAF63BA17}" destId="{8CF35977-D627-4F89-86A3-7896AA4CC78C}" srcOrd="0" destOrd="0" presId="urn:microsoft.com/office/officeart/2005/8/layout/bProcess4"/>
    <dgm:cxn modelId="{85325485-63A5-4E0C-B4D7-0C235679A16D}" type="presOf" srcId="{32CD8E74-CB04-4A2A-947C-C7324F3609BE}" destId="{514F1207-5788-4F38-BB3A-95CC00C64972}" srcOrd="0" destOrd="0" presId="urn:microsoft.com/office/officeart/2005/8/layout/bProcess4"/>
    <dgm:cxn modelId="{BB53B188-454D-4CB1-9AEF-C2872A041A5D}" srcId="{B7076588-8548-4BF7-9AFB-AB9EAF63BA17}" destId="{9EB32365-097D-49B8-B2D8-B59958F5B86B}" srcOrd="7" destOrd="0" parTransId="{C992213D-2812-40D3-AC06-22D459A48CBE}" sibTransId="{8912CA2D-624E-4046-91CF-86728983FE27}"/>
    <dgm:cxn modelId="{06090789-CD82-47B5-8467-94BB7EA44C88}" srcId="{B7076588-8548-4BF7-9AFB-AB9EAF63BA17}" destId="{FAC90300-E185-4016-B6E6-3A1FB2794B4C}" srcOrd="1" destOrd="0" parTransId="{C2CD9E73-B922-4A70-A540-64C7D3007A8F}" sibTransId="{17ADCE3E-083D-48BF-B2A5-A1938C178CF2}"/>
    <dgm:cxn modelId="{BA09148B-760F-49E5-9B97-188E47C52817}" srcId="{B7076588-8548-4BF7-9AFB-AB9EAF63BA17}" destId="{D27A5E37-1D46-4C17-B31B-4198FA03D41C}" srcOrd="0" destOrd="0" parTransId="{8F1C718E-1BE5-4FCB-A936-A64AAF1D8275}" sibTransId="{DEE9231E-7B3A-4384-B4A3-FF1EA03294A0}"/>
    <dgm:cxn modelId="{993A078C-2A89-412D-BD70-F81797170530}" type="presOf" srcId="{FE502AFE-C60C-4C64-B051-7922CE5A9294}" destId="{855D9775-60E6-4C9F-94C8-19C291765902}" srcOrd="0" destOrd="0" presId="urn:microsoft.com/office/officeart/2005/8/layout/bProcess4"/>
    <dgm:cxn modelId="{30DB1C91-0D7E-4B1C-A5CD-700ECEB76DD0}" type="presOf" srcId="{DEE9231E-7B3A-4384-B4A3-FF1EA03294A0}" destId="{80B52ED4-DD2A-4DCA-8983-6750FEE33B4C}" srcOrd="0" destOrd="0" presId="urn:microsoft.com/office/officeart/2005/8/layout/bProcess4"/>
    <dgm:cxn modelId="{8A806A92-45B2-4F32-BF23-6F48BACD0A6A}" type="presOf" srcId="{7DFFBAC6-A4DE-42A4-BBDF-F78CF750EE0A}" destId="{ACB65BFF-D8BA-4500-8AF2-B3F3EE5A44FC}" srcOrd="0" destOrd="0" presId="urn:microsoft.com/office/officeart/2005/8/layout/bProcess4"/>
    <dgm:cxn modelId="{7D3DC5A8-0E33-4EB5-8C38-67E54A7D0FD8}" srcId="{B7076588-8548-4BF7-9AFB-AB9EAF63BA17}" destId="{7DFFBAC6-A4DE-42A4-BBDF-F78CF750EE0A}" srcOrd="4" destOrd="0" parTransId="{84ABB07E-70DC-4FA6-8C9A-D98136818803}" sibTransId="{6AAD9BAC-5DBA-4CF8-AACF-F011B327B99F}"/>
    <dgm:cxn modelId="{A608CCAA-17C4-452D-BD40-F1B1E558102C}" type="presOf" srcId="{E2A04118-013F-4E1B-B9EB-E337C4D1BF2E}" destId="{B9E83EE2-9A34-445C-A230-02BA84520385}" srcOrd="0" destOrd="0" presId="urn:microsoft.com/office/officeart/2005/8/layout/bProcess4"/>
    <dgm:cxn modelId="{FD0CEFB2-B36A-46A6-A282-F08C7C8DFB49}" type="presOf" srcId="{D4101054-9987-486A-B2BB-3EA27A030379}" destId="{599FAB8C-E4C2-4A3C-B87C-64FEBCE441F9}" srcOrd="0" destOrd="0" presId="urn:microsoft.com/office/officeart/2005/8/layout/bProcess4"/>
    <dgm:cxn modelId="{D7CFAED1-7FF5-4DD2-AE37-FF53B354BA21}" srcId="{B7076588-8548-4BF7-9AFB-AB9EAF63BA17}" destId="{756F319D-37CB-4B4C-9F71-8A4561343677}" srcOrd="6" destOrd="0" parTransId="{251D4766-A135-4F23-B272-AC6FB7272A79}" sibTransId="{D4101054-9987-486A-B2BB-3EA27A030379}"/>
    <dgm:cxn modelId="{935FA9DC-87D2-43E1-9B5D-362AA47E4B6B}" type="presOf" srcId="{FAC90300-E185-4016-B6E6-3A1FB2794B4C}" destId="{299A8812-EB40-492B-B580-E86806E8B8BF}" srcOrd="0" destOrd="0" presId="urn:microsoft.com/office/officeart/2005/8/layout/bProcess4"/>
    <dgm:cxn modelId="{113365EC-4C62-42E2-81B5-D2C131E1D8A6}" srcId="{B7076588-8548-4BF7-9AFB-AB9EAF63BA17}" destId="{E2A04118-013F-4E1B-B9EB-E337C4D1BF2E}" srcOrd="8" destOrd="0" parTransId="{745873F3-B6B7-4299-AF22-99FFD748FF12}" sibTransId="{67C4B13F-68CA-4A5C-BE69-F9E5CDF21DFA}"/>
    <dgm:cxn modelId="{2BA30FEF-B54D-4240-8306-CF71F25B924D}" type="presOf" srcId="{46381C86-29BE-4EF9-BE04-A20F38B6EB80}" destId="{E73A1A76-8A9F-47F4-A947-1B810F4FFE9E}" srcOrd="0" destOrd="0" presId="urn:microsoft.com/office/officeart/2005/8/layout/bProcess4"/>
    <dgm:cxn modelId="{063237F3-7B4D-44A2-9DD3-9A055C0BAD49}" srcId="{B7076588-8548-4BF7-9AFB-AB9EAF63BA17}" destId="{46381C86-29BE-4EF9-BE04-A20F38B6EB80}" srcOrd="5" destOrd="0" parTransId="{D2F2FBA3-7F4F-4021-B565-957D5C885C35}" sibTransId="{04FC8181-2439-4E11-BEE3-B58F527A012D}"/>
    <dgm:cxn modelId="{1F3600B7-E275-437B-9225-0C385BADF759}" type="presParOf" srcId="{8CF35977-D627-4F89-86A3-7896AA4CC78C}" destId="{BEAF473C-8FC5-435A-A337-3C940069D586}" srcOrd="0" destOrd="0" presId="urn:microsoft.com/office/officeart/2005/8/layout/bProcess4"/>
    <dgm:cxn modelId="{3BA166B1-615A-40A8-ACD8-28AA28E814AA}" type="presParOf" srcId="{BEAF473C-8FC5-435A-A337-3C940069D586}" destId="{AF7CC4AB-DF12-4969-B943-7A346ADAE9F9}" srcOrd="0" destOrd="0" presId="urn:microsoft.com/office/officeart/2005/8/layout/bProcess4"/>
    <dgm:cxn modelId="{23264455-44DE-448D-AD74-6B8E436F4CEA}" type="presParOf" srcId="{BEAF473C-8FC5-435A-A337-3C940069D586}" destId="{CFDA776B-5E7A-4CC0-8387-2EE1B0D96F62}" srcOrd="1" destOrd="0" presId="urn:microsoft.com/office/officeart/2005/8/layout/bProcess4"/>
    <dgm:cxn modelId="{56E6FFBE-77DF-48E8-8637-134B4EF7A5FA}" type="presParOf" srcId="{8CF35977-D627-4F89-86A3-7896AA4CC78C}" destId="{80B52ED4-DD2A-4DCA-8983-6750FEE33B4C}" srcOrd="1" destOrd="0" presId="urn:microsoft.com/office/officeart/2005/8/layout/bProcess4"/>
    <dgm:cxn modelId="{9AB2930D-9264-4752-9B46-953D21FDE44F}" type="presParOf" srcId="{8CF35977-D627-4F89-86A3-7896AA4CC78C}" destId="{9870E3A4-7EEA-4CD4-BE31-1515D6C1DBA2}" srcOrd="2" destOrd="0" presId="urn:microsoft.com/office/officeart/2005/8/layout/bProcess4"/>
    <dgm:cxn modelId="{F5581E9B-2A6D-4D29-A728-06A18EB7C726}" type="presParOf" srcId="{9870E3A4-7EEA-4CD4-BE31-1515D6C1DBA2}" destId="{FE8F0CC3-37DD-4CB1-9A17-31560FEFC9CA}" srcOrd="0" destOrd="0" presId="urn:microsoft.com/office/officeart/2005/8/layout/bProcess4"/>
    <dgm:cxn modelId="{CFB34538-F34A-4B9D-B02D-1D0AFCEB7468}" type="presParOf" srcId="{9870E3A4-7EEA-4CD4-BE31-1515D6C1DBA2}" destId="{299A8812-EB40-492B-B580-E86806E8B8BF}" srcOrd="1" destOrd="0" presId="urn:microsoft.com/office/officeart/2005/8/layout/bProcess4"/>
    <dgm:cxn modelId="{52FE691D-CD1F-4ECF-97E7-5B990C35D368}" type="presParOf" srcId="{8CF35977-D627-4F89-86A3-7896AA4CC78C}" destId="{FBAE7627-46C2-4AF0-9120-C15EAA13FABE}" srcOrd="3" destOrd="0" presId="urn:microsoft.com/office/officeart/2005/8/layout/bProcess4"/>
    <dgm:cxn modelId="{12DCFBC3-1293-4705-AFB9-CD81F8F3976C}" type="presParOf" srcId="{8CF35977-D627-4F89-86A3-7896AA4CC78C}" destId="{9C4671DA-3CEC-4561-898C-75ACC41449F6}" srcOrd="4" destOrd="0" presId="urn:microsoft.com/office/officeart/2005/8/layout/bProcess4"/>
    <dgm:cxn modelId="{CAF717B7-94F4-401E-9DBD-CB6733730F52}" type="presParOf" srcId="{9C4671DA-3CEC-4561-898C-75ACC41449F6}" destId="{A81C2EC2-77FA-46FC-8D08-14E0BBE69943}" srcOrd="0" destOrd="0" presId="urn:microsoft.com/office/officeart/2005/8/layout/bProcess4"/>
    <dgm:cxn modelId="{17B70525-7C30-4F78-802D-BB6E9D8AF0B0}" type="presParOf" srcId="{9C4671DA-3CEC-4561-898C-75ACC41449F6}" destId="{514F1207-5788-4F38-BB3A-95CC00C64972}" srcOrd="1" destOrd="0" presId="urn:microsoft.com/office/officeart/2005/8/layout/bProcess4"/>
    <dgm:cxn modelId="{A09E34AE-EF50-451A-9886-B239C382A599}" type="presParOf" srcId="{8CF35977-D627-4F89-86A3-7896AA4CC78C}" destId="{AC480D0A-706E-4009-91EA-3588FD49B1C8}" srcOrd="5" destOrd="0" presId="urn:microsoft.com/office/officeart/2005/8/layout/bProcess4"/>
    <dgm:cxn modelId="{7C93E14C-E3B7-42FD-910A-965571236777}" type="presParOf" srcId="{8CF35977-D627-4F89-86A3-7896AA4CC78C}" destId="{3C40F5E1-1E0C-4C0F-9722-BF454F7A9E2A}" srcOrd="6" destOrd="0" presId="urn:microsoft.com/office/officeart/2005/8/layout/bProcess4"/>
    <dgm:cxn modelId="{09341CBB-193A-4E6B-AC69-CE565C8BE301}" type="presParOf" srcId="{3C40F5E1-1E0C-4C0F-9722-BF454F7A9E2A}" destId="{CFD3C99A-EBCF-4F40-A867-2BDBEDFC1A2B}" srcOrd="0" destOrd="0" presId="urn:microsoft.com/office/officeart/2005/8/layout/bProcess4"/>
    <dgm:cxn modelId="{9F4237E3-D35E-43B6-B3B7-753D35C5B564}" type="presParOf" srcId="{3C40F5E1-1E0C-4C0F-9722-BF454F7A9E2A}" destId="{855D9775-60E6-4C9F-94C8-19C291765902}" srcOrd="1" destOrd="0" presId="urn:microsoft.com/office/officeart/2005/8/layout/bProcess4"/>
    <dgm:cxn modelId="{693206C6-B306-42B8-989E-BAF5B898DB50}" type="presParOf" srcId="{8CF35977-D627-4F89-86A3-7896AA4CC78C}" destId="{CB6AD156-AC85-4CE8-A95A-1E07C3BFC8F7}" srcOrd="7" destOrd="0" presId="urn:microsoft.com/office/officeart/2005/8/layout/bProcess4"/>
    <dgm:cxn modelId="{2BD3AE4D-7F19-4452-8081-44E74B0B2F22}" type="presParOf" srcId="{8CF35977-D627-4F89-86A3-7896AA4CC78C}" destId="{529A0FE5-B70C-413D-A07B-B0A5AE0447A1}" srcOrd="8" destOrd="0" presId="urn:microsoft.com/office/officeart/2005/8/layout/bProcess4"/>
    <dgm:cxn modelId="{E9297F6D-00C0-40E2-8FD1-4A6F093F7AA6}" type="presParOf" srcId="{529A0FE5-B70C-413D-A07B-B0A5AE0447A1}" destId="{B08092DD-9566-4096-A6F8-7E381FD7C586}" srcOrd="0" destOrd="0" presId="urn:microsoft.com/office/officeart/2005/8/layout/bProcess4"/>
    <dgm:cxn modelId="{784BE07B-366C-4A85-BF56-BF983B2D76BB}" type="presParOf" srcId="{529A0FE5-B70C-413D-A07B-B0A5AE0447A1}" destId="{ACB65BFF-D8BA-4500-8AF2-B3F3EE5A44FC}" srcOrd="1" destOrd="0" presId="urn:microsoft.com/office/officeart/2005/8/layout/bProcess4"/>
    <dgm:cxn modelId="{407EB1C3-3C31-4EF6-97EE-4CA188E5BDDA}" type="presParOf" srcId="{8CF35977-D627-4F89-86A3-7896AA4CC78C}" destId="{9999C5FB-9418-441E-A8E1-4FBC368B4AAB}" srcOrd="9" destOrd="0" presId="urn:microsoft.com/office/officeart/2005/8/layout/bProcess4"/>
    <dgm:cxn modelId="{EBE3E17F-69DE-40C8-B958-AB634468E4EC}" type="presParOf" srcId="{8CF35977-D627-4F89-86A3-7896AA4CC78C}" destId="{CB29DA9E-03A8-4989-9034-2D9BD0F91F55}" srcOrd="10" destOrd="0" presId="urn:microsoft.com/office/officeart/2005/8/layout/bProcess4"/>
    <dgm:cxn modelId="{8F1D3211-299D-4328-ABC9-68217207CB43}" type="presParOf" srcId="{CB29DA9E-03A8-4989-9034-2D9BD0F91F55}" destId="{30ED1E5A-0596-4271-9D42-6DFD05B92074}" srcOrd="0" destOrd="0" presId="urn:microsoft.com/office/officeart/2005/8/layout/bProcess4"/>
    <dgm:cxn modelId="{84FA4D4E-19A5-4568-BF2E-AB4E0EF0DC70}" type="presParOf" srcId="{CB29DA9E-03A8-4989-9034-2D9BD0F91F55}" destId="{E73A1A76-8A9F-47F4-A947-1B810F4FFE9E}" srcOrd="1" destOrd="0" presId="urn:microsoft.com/office/officeart/2005/8/layout/bProcess4"/>
    <dgm:cxn modelId="{2B89C5B9-5299-4689-92AC-A8B350749D58}" type="presParOf" srcId="{8CF35977-D627-4F89-86A3-7896AA4CC78C}" destId="{A40FF212-C415-4A9D-8D6A-C766610109A6}" srcOrd="11" destOrd="0" presId="urn:microsoft.com/office/officeart/2005/8/layout/bProcess4"/>
    <dgm:cxn modelId="{DE49BE90-93F5-4F48-A7DA-C939A0157ED2}" type="presParOf" srcId="{8CF35977-D627-4F89-86A3-7896AA4CC78C}" destId="{CE14274C-1C01-47B2-A4A1-E635CBF52BDA}" srcOrd="12" destOrd="0" presId="urn:microsoft.com/office/officeart/2005/8/layout/bProcess4"/>
    <dgm:cxn modelId="{FB5ACDFF-E26E-4D0A-8DBA-25FBA0704FBD}" type="presParOf" srcId="{CE14274C-1C01-47B2-A4A1-E635CBF52BDA}" destId="{5A03A90D-1C97-4498-B7D2-5BAF7E2F36B0}" srcOrd="0" destOrd="0" presId="urn:microsoft.com/office/officeart/2005/8/layout/bProcess4"/>
    <dgm:cxn modelId="{43EF475B-54BA-4CDA-8748-94474A1543C7}" type="presParOf" srcId="{CE14274C-1C01-47B2-A4A1-E635CBF52BDA}" destId="{3317E16A-EDAB-402B-BDC6-A2CC49CB4C85}" srcOrd="1" destOrd="0" presId="urn:microsoft.com/office/officeart/2005/8/layout/bProcess4"/>
    <dgm:cxn modelId="{FAFDEAA1-860D-4536-B650-A408CA10D942}" type="presParOf" srcId="{8CF35977-D627-4F89-86A3-7896AA4CC78C}" destId="{599FAB8C-E4C2-4A3C-B87C-64FEBCE441F9}" srcOrd="13" destOrd="0" presId="urn:microsoft.com/office/officeart/2005/8/layout/bProcess4"/>
    <dgm:cxn modelId="{F9B0F3E6-824A-44E9-A0F9-2A29CE41B241}" type="presParOf" srcId="{8CF35977-D627-4F89-86A3-7896AA4CC78C}" destId="{76520018-F181-4338-931A-5E0C63626182}" srcOrd="14" destOrd="0" presId="urn:microsoft.com/office/officeart/2005/8/layout/bProcess4"/>
    <dgm:cxn modelId="{D6B0B767-6705-461E-8CF2-6DD5D4E7D4C3}" type="presParOf" srcId="{76520018-F181-4338-931A-5E0C63626182}" destId="{6B1C1A01-6294-45DF-A3B0-368BF2687821}" srcOrd="0" destOrd="0" presId="urn:microsoft.com/office/officeart/2005/8/layout/bProcess4"/>
    <dgm:cxn modelId="{216AC8AB-C1CF-4A95-B1EE-3C87F616EB63}" type="presParOf" srcId="{76520018-F181-4338-931A-5E0C63626182}" destId="{00D1AB28-7564-4F24-A42E-8A842AEC690F}" srcOrd="1" destOrd="0" presId="urn:microsoft.com/office/officeart/2005/8/layout/bProcess4"/>
    <dgm:cxn modelId="{EA503083-8AA9-4B4A-AED1-9FE29A9C55F6}" type="presParOf" srcId="{8CF35977-D627-4F89-86A3-7896AA4CC78C}" destId="{89812B88-8D2E-4D9B-853D-0FD3B89845F1}" srcOrd="15" destOrd="0" presId="urn:microsoft.com/office/officeart/2005/8/layout/bProcess4"/>
    <dgm:cxn modelId="{6DE1A702-22C2-460D-B83B-3096E9A168D2}" type="presParOf" srcId="{8CF35977-D627-4F89-86A3-7896AA4CC78C}" destId="{33F748EC-F02A-4C31-99DF-225E55A37821}" srcOrd="16" destOrd="0" presId="urn:microsoft.com/office/officeart/2005/8/layout/bProcess4"/>
    <dgm:cxn modelId="{32DDED88-E49A-4208-B173-7BFDF5FFF848}" type="presParOf" srcId="{33F748EC-F02A-4C31-99DF-225E55A37821}" destId="{E38BFA89-F887-4645-9111-4644F496CE2E}" srcOrd="0" destOrd="0" presId="urn:microsoft.com/office/officeart/2005/8/layout/bProcess4"/>
    <dgm:cxn modelId="{CB764573-0398-4226-A2F9-4672778059E6}" type="presParOf" srcId="{33F748EC-F02A-4C31-99DF-225E55A37821}" destId="{B9E83EE2-9A34-445C-A230-02BA84520385}" srcOrd="1" destOrd="0" presId="urn:microsoft.com/office/officeart/2005/8/layout/b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541B7F-B3BD-4916-9049-4E1385475C2B}">
      <dsp:nvSpPr>
        <dsp:cNvPr id="0" name=""/>
        <dsp:cNvSpPr/>
      </dsp:nvSpPr>
      <dsp:spPr>
        <a:xfrm rot="5400000">
          <a:off x="4056775" y="2115264"/>
          <a:ext cx="1201203" cy="1045047"/>
        </a:xfrm>
        <a:prstGeom prst="hexagon">
          <a:avLst>
            <a:gd name="adj" fmla="val 25000"/>
            <a:gd name="vf" fmla="val 115470"/>
          </a:avLst>
        </a:prstGeom>
        <a:solidFill>
          <a:srgbClr val="FFFFFF"/>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b="1" kern="1200" dirty="0">
              <a:solidFill>
                <a:srgbClr val="4A4A4A"/>
              </a:solidFill>
              <a:latin typeface="Graphik Arabic Regular" pitchFamily="2" charset="-78"/>
              <a:cs typeface="Graphik Arabic Regular" pitchFamily="2" charset="-78"/>
            </a:rPr>
            <a:t>Lesson plans</a:t>
          </a:r>
        </a:p>
      </dsp:txBody>
      <dsp:txXfrm rot="-5400000">
        <a:off x="4297706" y="2224375"/>
        <a:ext cx="719341" cy="826828"/>
      </dsp:txXfrm>
    </dsp:sp>
    <dsp:sp modelId="{2300A9E4-D95F-46B5-A72B-C1EC8DBEE88D}">
      <dsp:nvSpPr>
        <dsp:cNvPr id="0" name=""/>
        <dsp:cNvSpPr/>
      </dsp:nvSpPr>
      <dsp:spPr>
        <a:xfrm>
          <a:off x="4101709" y="242276"/>
          <a:ext cx="1340543" cy="720722"/>
        </a:xfrm>
        <a:prstGeom prst="rect">
          <a:avLst/>
        </a:prstGeom>
        <a:noFill/>
        <a:ln>
          <a:noFill/>
        </a:ln>
        <a:effectLst/>
      </dsp:spPr>
      <dsp:style>
        <a:lnRef idx="0">
          <a:scrgbClr r="0" g="0" b="0"/>
        </a:lnRef>
        <a:fillRef idx="0">
          <a:scrgbClr r="0" g="0" b="0"/>
        </a:fillRef>
        <a:effectRef idx="0">
          <a:scrgbClr r="0" g="0" b="0"/>
        </a:effectRef>
        <a:fontRef idx="minor"/>
      </dsp:style>
    </dsp:sp>
    <dsp:sp modelId="{4717E6DC-04C4-4A57-918B-0E06ACD2F7D6}">
      <dsp:nvSpPr>
        <dsp:cNvPr id="0" name=""/>
        <dsp:cNvSpPr/>
      </dsp:nvSpPr>
      <dsp:spPr>
        <a:xfrm rot="5400000">
          <a:off x="1249789" y="5155126"/>
          <a:ext cx="1201203" cy="1045047"/>
        </a:xfrm>
        <a:prstGeom prst="hexagon">
          <a:avLst>
            <a:gd name="adj" fmla="val 25000"/>
            <a:gd name="vf" fmla="val 115470"/>
          </a:avLst>
        </a:prstGeom>
        <a:solidFill>
          <a:srgbClr val="FFFFFF"/>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r>
            <a:rPr lang="en-US" sz="1000" b="1" kern="1200" dirty="0">
              <a:solidFill>
                <a:srgbClr val="4A4A4A"/>
              </a:solidFill>
              <a:latin typeface="Graphik Arabic Regular" pitchFamily="2" charset="-78"/>
              <a:cs typeface="Graphik Arabic Regular" pitchFamily="2" charset="-78"/>
            </a:rPr>
            <a:t>Learning situations </a:t>
          </a:r>
        </a:p>
      </dsp:txBody>
      <dsp:txXfrm rot="-5400000">
        <a:off x="1490720" y="5264237"/>
        <a:ext cx="719341" cy="826828"/>
      </dsp:txXfrm>
    </dsp:sp>
    <dsp:sp modelId="{15652BA1-E2F6-4C57-B197-E67740DDD355}">
      <dsp:nvSpPr>
        <dsp:cNvPr id="0" name=""/>
        <dsp:cNvSpPr/>
      </dsp:nvSpPr>
      <dsp:spPr>
        <a:xfrm rot="5400000">
          <a:off x="2312906" y="1025338"/>
          <a:ext cx="1201203" cy="1198878"/>
        </a:xfrm>
        <a:prstGeom prst="hexagon">
          <a:avLst>
            <a:gd name="adj" fmla="val 25000"/>
            <a:gd name="vf" fmla="val 115470"/>
          </a:avLst>
        </a:prstGeom>
        <a:solidFill>
          <a:srgbClr val="FFFFFF"/>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b="1" kern="1200" dirty="0">
              <a:solidFill>
                <a:srgbClr val="4A4A4A"/>
              </a:solidFill>
              <a:latin typeface="Graphik Arabic Regular" pitchFamily="2" charset="-78"/>
              <a:cs typeface="Graphik Arabic Regular" pitchFamily="2" charset="-78"/>
            </a:rPr>
            <a:t>Educational and technological resources </a:t>
          </a:r>
        </a:p>
      </dsp:txBody>
      <dsp:txXfrm rot="-5400000">
        <a:off x="2513688" y="1224183"/>
        <a:ext cx="799638" cy="801189"/>
      </dsp:txXfrm>
    </dsp:sp>
    <dsp:sp modelId="{F32B7338-E78F-4112-842A-D8A74EF8E9CC}">
      <dsp:nvSpPr>
        <dsp:cNvPr id="0" name=""/>
        <dsp:cNvSpPr/>
      </dsp:nvSpPr>
      <dsp:spPr>
        <a:xfrm>
          <a:off x="1117920" y="1261857"/>
          <a:ext cx="1297299" cy="720722"/>
        </a:xfrm>
        <a:prstGeom prst="rect">
          <a:avLst/>
        </a:prstGeom>
        <a:noFill/>
        <a:ln>
          <a:noFill/>
        </a:ln>
        <a:effectLst/>
      </dsp:spPr>
      <dsp:style>
        <a:lnRef idx="0">
          <a:scrgbClr r="0" g="0" b="0"/>
        </a:lnRef>
        <a:fillRef idx="0">
          <a:scrgbClr r="0" g="0" b="0"/>
        </a:fillRef>
        <a:effectRef idx="0">
          <a:scrgbClr r="0" g="0" b="0"/>
        </a:effectRef>
        <a:fontRef idx="minor"/>
      </dsp:style>
    </dsp:sp>
    <dsp:sp modelId="{D33D468C-C3A6-4897-86B9-716E671A4C37}">
      <dsp:nvSpPr>
        <dsp:cNvPr id="0" name=""/>
        <dsp:cNvSpPr/>
      </dsp:nvSpPr>
      <dsp:spPr>
        <a:xfrm rot="5400000">
          <a:off x="3509035" y="1050374"/>
          <a:ext cx="1201203" cy="1143689"/>
        </a:xfrm>
        <a:prstGeom prst="hexagon">
          <a:avLst>
            <a:gd name="adj" fmla="val 25000"/>
            <a:gd name="vf" fmla="val 115470"/>
          </a:avLst>
        </a:prstGeom>
        <a:solidFill>
          <a:srgbClr val="FFFFFF"/>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US" sz="900" b="1" kern="1200" dirty="0">
              <a:solidFill>
                <a:srgbClr val="4A4A4A"/>
              </a:solidFill>
              <a:latin typeface="Graphik Arabic Regular" pitchFamily="2" charset="-78"/>
              <a:cs typeface="Graphik Arabic Regular" pitchFamily="2" charset="-78"/>
            </a:rPr>
            <a:t>Classroom management </a:t>
          </a:r>
        </a:p>
      </dsp:txBody>
      <dsp:txXfrm rot="-5400000">
        <a:off x="3723843" y="1217025"/>
        <a:ext cx="771587" cy="810387"/>
      </dsp:txXfrm>
    </dsp:sp>
    <dsp:sp modelId="{57EB1E77-5A24-4F12-997D-3E37C8063B81}">
      <dsp:nvSpPr>
        <dsp:cNvPr id="0" name=""/>
        <dsp:cNvSpPr/>
      </dsp:nvSpPr>
      <dsp:spPr>
        <a:xfrm rot="5400000">
          <a:off x="2946872" y="2119276"/>
          <a:ext cx="1201203" cy="1045047"/>
        </a:xfrm>
        <a:prstGeom prst="hexagon">
          <a:avLst>
            <a:gd name="adj" fmla="val 25000"/>
            <a:gd name="vf" fmla="val 115470"/>
          </a:avLst>
        </a:prstGeom>
        <a:solidFill>
          <a:srgbClr val="FFFFFF"/>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b="1" kern="1200" dirty="0">
              <a:solidFill>
                <a:srgbClr val="4A4A4A"/>
              </a:solidFill>
              <a:latin typeface="Graphik Arabic Regular" pitchFamily="2" charset="-78"/>
              <a:cs typeface="Graphik Arabic Regular" pitchFamily="2" charset="-78"/>
            </a:rPr>
            <a:t>Students’ work </a:t>
          </a:r>
        </a:p>
      </dsp:txBody>
      <dsp:txXfrm rot="-5400000">
        <a:off x="3187803" y="2228387"/>
        <a:ext cx="719341" cy="826828"/>
      </dsp:txXfrm>
    </dsp:sp>
    <dsp:sp modelId="{DFD48149-ECE9-4D6B-BEBA-6D2E9D86CB48}">
      <dsp:nvSpPr>
        <dsp:cNvPr id="0" name=""/>
        <dsp:cNvSpPr/>
      </dsp:nvSpPr>
      <dsp:spPr>
        <a:xfrm>
          <a:off x="4101709" y="2281439"/>
          <a:ext cx="1340543" cy="720722"/>
        </a:xfrm>
        <a:prstGeom prst="rect">
          <a:avLst/>
        </a:prstGeom>
        <a:noFill/>
        <a:ln>
          <a:noFill/>
        </a:ln>
        <a:effectLst/>
      </dsp:spPr>
      <dsp:style>
        <a:lnRef idx="0">
          <a:scrgbClr r="0" g="0" b="0"/>
        </a:lnRef>
        <a:fillRef idx="0">
          <a:scrgbClr r="0" g="0" b="0"/>
        </a:fillRef>
        <a:effectRef idx="0">
          <a:scrgbClr r="0" g="0" b="0"/>
        </a:effectRef>
        <a:fontRef idx="minor"/>
      </dsp:style>
    </dsp:sp>
    <dsp:sp modelId="{52F93CC1-4247-483A-834D-3F9DFB931471}">
      <dsp:nvSpPr>
        <dsp:cNvPr id="0" name=""/>
        <dsp:cNvSpPr/>
      </dsp:nvSpPr>
      <dsp:spPr>
        <a:xfrm rot="5400000">
          <a:off x="1818221" y="2119276"/>
          <a:ext cx="1201203" cy="1045047"/>
        </a:xfrm>
        <a:prstGeom prst="hexagon">
          <a:avLst>
            <a:gd name="adj" fmla="val 25000"/>
            <a:gd name="vf" fmla="val 115470"/>
          </a:avLst>
        </a:prstGeom>
        <a:solidFill>
          <a:srgbClr val="FFFFFF"/>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US" sz="1000" b="1" kern="1200" dirty="0">
              <a:solidFill>
                <a:srgbClr val="4A4A4A"/>
              </a:solidFill>
              <a:latin typeface="Graphik Arabic Regular" pitchFamily="2" charset="-78"/>
              <a:cs typeface="Graphik Arabic Regular" pitchFamily="2" charset="-78"/>
            </a:rPr>
            <a:t>Assessment </a:t>
          </a:r>
          <a:r>
            <a:rPr lang="en-US" sz="1000" b="1" kern="1200" dirty="0">
              <a:solidFill>
                <a:srgbClr val="4A4A4A"/>
              </a:solidFill>
              <a:latin typeface="Graphik Arabic Regular" pitchFamily="2" charset="-78"/>
              <a:ea typeface="+mn-ea"/>
              <a:cs typeface="Graphik Arabic Regular" pitchFamily="2" charset="-78"/>
            </a:rPr>
            <a:t>policy</a:t>
          </a:r>
          <a:r>
            <a:rPr lang="en-US" sz="1000" b="1" kern="1200" dirty="0">
              <a:solidFill>
                <a:srgbClr val="4A4A4A"/>
              </a:solidFill>
              <a:latin typeface="Graphik Arabic Regular" pitchFamily="2" charset="-78"/>
              <a:cs typeface="Graphik Arabic Regular" pitchFamily="2" charset="-78"/>
            </a:rPr>
            <a:t> </a:t>
          </a:r>
        </a:p>
      </dsp:txBody>
      <dsp:txXfrm rot="-5400000">
        <a:off x="2059152" y="2228387"/>
        <a:ext cx="719341" cy="826828"/>
      </dsp:txXfrm>
    </dsp:sp>
    <dsp:sp modelId="{702E5999-34C0-407F-83D6-885A2EB6118D}">
      <dsp:nvSpPr>
        <dsp:cNvPr id="0" name=""/>
        <dsp:cNvSpPr/>
      </dsp:nvSpPr>
      <dsp:spPr>
        <a:xfrm rot="5400000">
          <a:off x="2380385" y="3138858"/>
          <a:ext cx="1201203" cy="1045047"/>
        </a:xfrm>
        <a:prstGeom prst="hexagon">
          <a:avLst>
            <a:gd name="adj" fmla="val 25000"/>
            <a:gd name="vf" fmla="val 115470"/>
          </a:avLst>
        </a:prstGeom>
        <a:solidFill>
          <a:srgbClr val="FFFFFF"/>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b="1" kern="1200" dirty="0">
              <a:solidFill>
                <a:srgbClr val="4A4A4A"/>
              </a:solidFill>
              <a:latin typeface="Graphik Arabic Regular" pitchFamily="2" charset="-78"/>
              <a:cs typeface="Graphik Arabic Regular" pitchFamily="2" charset="-78"/>
            </a:rPr>
            <a:t>Assessment structure </a:t>
          </a:r>
        </a:p>
      </dsp:txBody>
      <dsp:txXfrm rot="-5400000">
        <a:off x="2621316" y="3247969"/>
        <a:ext cx="719341" cy="826828"/>
      </dsp:txXfrm>
    </dsp:sp>
    <dsp:sp modelId="{CC52E43F-B056-4A41-8539-292AB3DB3A02}">
      <dsp:nvSpPr>
        <dsp:cNvPr id="0" name=""/>
        <dsp:cNvSpPr/>
      </dsp:nvSpPr>
      <dsp:spPr>
        <a:xfrm>
          <a:off x="1117920" y="3301020"/>
          <a:ext cx="1297299" cy="720722"/>
        </a:xfrm>
        <a:prstGeom prst="rect">
          <a:avLst/>
        </a:prstGeom>
        <a:noFill/>
        <a:ln>
          <a:noFill/>
        </a:ln>
        <a:effectLst/>
      </dsp:spPr>
      <dsp:style>
        <a:lnRef idx="0">
          <a:scrgbClr r="0" g="0" b="0"/>
        </a:lnRef>
        <a:fillRef idx="0">
          <a:scrgbClr r="0" g="0" b="0"/>
        </a:fillRef>
        <a:effectRef idx="0">
          <a:scrgbClr r="0" g="0" b="0"/>
        </a:effectRef>
        <a:fontRef idx="minor"/>
      </dsp:style>
    </dsp:sp>
    <dsp:sp modelId="{577702C9-EA7B-4EF2-9625-063DF61576F7}">
      <dsp:nvSpPr>
        <dsp:cNvPr id="0" name=""/>
        <dsp:cNvSpPr/>
      </dsp:nvSpPr>
      <dsp:spPr>
        <a:xfrm rot="5400000">
          <a:off x="3509035" y="3138858"/>
          <a:ext cx="1201203" cy="1045047"/>
        </a:xfrm>
        <a:prstGeom prst="hexagon">
          <a:avLst>
            <a:gd name="adj" fmla="val 25000"/>
            <a:gd name="vf" fmla="val 115470"/>
          </a:avLst>
        </a:prstGeom>
        <a:solidFill>
          <a:srgbClr val="FFFFFF"/>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r>
            <a:rPr lang="en-US" sz="1000" b="1" kern="1200" dirty="0">
              <a:solidFill>
                <a:srgbClr val="4A4A4A"/>
              </a:solidFill>
              <a:latin typeface="Graphik Arabic Regular" pitchFamily="2" charset="-78"/>
              <a:cs typeface="Graphik Arabic Regular" pitchFamily="2" charset="-78"/>
            </a:rPr>
            <a:t>Feedback to students </a:t>
          </a:r>
        </a:p>
      </dsp:txBody>
      <dsp:txXfrm rot="-5400000">
        <a:off x="3749966" y="3247969"/>
        <a:ext cx="719341" cy="826828"/>
      </dsp:txXfrm>
    </dsp:sp>
    <dsp:sp modelId="{1E774379-2615-46EE-A396-5BB4B188E04C}">
      <dsp:nvSpPr>
        <dsp:cNvPr id="0" name=""/>
        <dsp:cNvSpPr/>
      </dsp:nvSpPr>
      <dsp:spPr>
        <a:xfrm rot="5400000">
          <a:off x="2946872" y="4124637"/>
          <a:ext cx="1201203" cy="1112651"/>
        </a:xfrm>
        <a:prstGeom prst="hexagon">
          <a:avLst>
            <a:gd name="adj" fmla="val 25000"/>
            <a:gd name="vf" fmla="val 115470"/>
          </a:avLst>
        </a:prstGeom>
        <a:solidFill>
          <a:srgbClr val="FFFFFF"/>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b="1" kern="1200" dirty="0">
              <a:solidFill>
                <a:srgbClr val="4A4A4A"/>
              </a:solidFill>
              <a:latin typeface="Graphik Arabic Regular" pitchFamily="2" charset="-78"/>
              <a:cs typeface="Graphik Arabic Regular" pitchFamily="2" charset="-78"/>
            </a:rPr>
            <a:t>Students’ participation </a:t>
          </a:r>
        </a:p>
      </dsp:txBody>
      <dsp:txXfrm rot="-5400000">
        <a:off x="3169755" y="4273182"/>
        <a:ext cx="755437" cy="815561"/>
      </dsp:txXfrm>
    </dsp:sp>
    <dsp:sp modelId="{7BA036A1-ECF3-4FA6-A351-0C7C3BD9F29A}">
      <dsp:nvSpPr>
        <dsp:cNvPr id="0" name=""/>
        <dsp:cNvSpPr/>
      </dsp:nvSpPr>
      <dsp:spPr>
        <a:xfrm>
          <a:off x="4101709" y="4320602"/>
          <a:ext cx="1340543" cy="720722"/>
        </a:xfrm>
        <a:prstGeom prst="rect">
          <a:avLst/>
        </a:prstGeom>
        <a:noFill/>
        <a:ln>
          <a:noFill/>
        </a:ln>
        <a:effectLst/>
      </dsp:spPr>
      <dsp:style>
        <a:lnRef idx="0">
          <a:scrgbClr r="0" g="0" b="0"/>
        </a:lnRef>
        <a:fillRef idx="0">
          <a:scrgbClr r="0" g="0" b="0"/>
        </a:fillRef>
        <a:effectRef idx="0">
          <a:scrgbClr r="0" g="0" b="0"/>
        </a:effectRef>
        <a:fontRef idx="minor"/>
      </dsp:style>
    </dsp:sp>
    <dsp:sp modelId="{17E9FA83-8F74-44E4-94A3-785E4B700B6A}">
      <dsp:nvSpPr>
        <dsp:cNvPr id="0" name=""/>
        <dsp:cNvSpPr/>
      </dsp:nvSpPr>
      <dsp:spPr>
        <a:xfrm rot="5400000">
          <a:off x="1818221" y="4158440"/>
          <a:ext cx="1201203" cy="1045047"/>
        </a:xfrm>
        <a:prstGeom prst="hexagon">
          <a:avLst>
            <a:gd name="adj" fmla="val 25000"/>
            <a:gd name="vf" fmla="val 115470"/>
          </a:avLst>
        </a:prstGeom>
        <a:solidFill>
          <a:srgbClr val="FFFFFF"/>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r>
            <a:rPr lang="en-US" sz="1000" b="1" kern="1200" dirty="0">
              <a:solidFill>
                <a:srgbClr val="4A4A4A"/>
              </a:solidFill>
              <a:latin typeface="Graphik Arabic Regular" pitchFamily="2" charset="-78"/>
              <a:cs typeface="Graphik Arabic Regular" pitchFamily="2" charset="-78"/>
            </a:rPr>
            <a:t>Meetings </a:t>
          </a:r>
        </a:p>
      </dsp:txBody>
      <dsp:txXfrm rot="-5400000">
        <a:off x="2059152" y="4267551"/>
        <a:ext cx="719341" cy="826828"/>
      </dsp:txXfrm>
    </dsp:sp>
    <dsp:sp modelId="{7D1D47DF-58FA-4E5F-9E8B-07EA871ED3DD}">
      <dsp:nvSpPr>
        <dsp:cNvPr id="0" name=""/>
        <dsp:cNvSpPr/>
      </dsp:nvSpPr>
      <dsp:spPr>
        <a:xfrm rot="5400000">
          <a:off x="2380385" y="5178021"/>
          <a:ext cx="1201203" cy="1045047"/>
        </a:xfrm>
        <a:prstGeom prst="hexagon">
          <a:avLst>
            <a:gd name="adj" fmla="val 25000"/>
            <a:gd name="vf" fmla="val 115470"/>
          </a:avLst>
        </a:prstGeom>
        <a:solidFill>
          <a:srgbClr val="FFFFFF"/>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dirty="0">
              <a:solidFill>
                <a:srgbClr val="4A4A4A"/>
              </a:solidFill>
              <a:latin typeface="Graphik Arabic Regular" pitchFamily="2" charset="-78"/>
              <a:cs typeface="Graphik Arabic Regular" pitchFamily="2" charset="-78"/>
            </a:rPr>
            <a:t>Surveys</a:t>
          </a:r>
        </a:p>
      </dsp:txBody>
      <dsp:txXfrm rot="-5400000">
        <a:off x="2621316" y="5287132"/>
        <a:ext cx="719341" cy="826828"/>
      </dsp:txXfrm>
    </dsp:sp>
    <dsp:sp modelId="{4C40A43C-5B91-462D-8DA7-D57D5609C6C1}">
      <dsp:nvSpPr>
        <dsp:cNvPr id="0" name=""/>
        <dsp:cNvSpPr/>
      </dsp:nvSpPr>
      <dsp:spPr>
        <a:xfrm>
          <a:off x="1117920" y="5340184"/>
          <a:ext cx="1297299" cy="720722"/>
        </a:xfrm>
        <a:prstGeom prst="rect">
          <a:avLst/>
        </a:prstGeom>
        <a:noFill/>
        <a:ln>
          <a:noFill/>
        </a:ln>
        <a:effectLst/>
      </dsp:spPr>
      <dsp:style>
        <a:lnRef idx="0">
          <a:scrgbClr r="0" g="0" b="0"/>
        </a:lnRef>
        <a:fillRef idx="0">
          <a:scrgbClr r="0" g="0" b="0"/>
        </a:fillRef>
        <a:effectRef idx="0">
          <a:scrgbClr r="0" g="0" b="0"/>
        </a:effectRef>
        <a:fontRef idx="minor"/>
      </dsp:style>
    </dsp:sp>
    <dsp:sp modelId="{5354AF0F-A548-4C9C-B902-02EBB19068B2}">
      <dsp:nvSpPr>
        <dsp:cNvPr id="0" name=""/>
        <dsp:cNvSpPr/>
      </dsp:nvSpPr>
      <dsp:spPr>
        <a:xfrm rot="5400000">
          <a:off x="3611918" y="5126033"/>
          <a:ext cx="1155665" cy="1103810"/>
        </a:xfrm>
        <a:prstGeom prst="hexagon">
          <a:avLst>
            <a:gd name="adj" fmla="val 25000"/>
            <a:gd name="vf" fmla="val 115470"/>
          </a:avLst>
        </a:prstGeom>
        <a:solidFill>
          <a:srgbClr val="FFFFFF"/>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US" sz="900" b="1" kern="1200" dirty="0">
              <a:solidFill>
                <a:srgbClr val="4A4A4A"/>
              </a:solidFill>
              <a:latin typeface="Graphik Arabic Regular" pitchFamily="2" charset="-78"/>
              <a:cs typeface="Graphik Arabic Regular" pitchFamily="2" charset="-78"/>
            </a:rPr>
            <a:t>Effectiveness of academic support programs </a:t>
          </a:r>
        </a:p>
      </dsp:txBody>
      <dsp:txXfrm rot="-5400000">
        <a:off x="3817686" y="5288396"/>
        <a:ext cx="744128" cy="779085"/>
      </dsp:txXfrm>
    </dsp:sp>
    <dsp:sp modelId="{4AEF023A-B10B-48AE-B0E1-26A0E280CA16}">
      <dsp:nvSpPr>
        <dsp:cNvPr id="0" name=""/>
        <dsp:cNvSpPr/>
      </dsp:nvSpPr>
      <dsp:spPr>
        <a:xfrm rot="5400000">
          <a:off x="4061979" y="4144037"/>
          <a:ext cx="1201203" cy="1045047"/>
        </a:xfrm>
        <a:prstGeom prst="hexagon">
          <a:avLst>
            <a:gd name="adj" fmla="val 25000"/>
            <a:gd name="vf" fmla="val 115470"/>
          </a:avLst>
        </a:prstGeom>
        <a:solidFill>
          <a:srgbClr val="FFFFFF"/>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b="1" kern="1200" dirty="0">
              <a:solidFill>
                <a:srgbClr val="4A4A4A"/>
              </a:solidFill>
              <a:latin typeface="Graphik Arabic Regular" pitchFamily="2" charset="-78"/>
              <a:cs typeface="Graphik Arabic Regular" pitchFamily="2" charset="-78"/>
            </a:rPr>
            <a:t>School records </a:t>
          </a:r>
        </a:p>
      </dsp:txBody>
      <dsp:txXfrm rot="-5400000">
        <a:off x="4302910" y="4253148"/>
        <a:ext cx="719341" cy="826828"/>
      </dsp:txXfrm>
    </dsp:sp>
    <dsp:sp modelId="{BD267F36-DB31-4354-9C54-EB0B1FA85B2E}">
      <dsp:nvSpPr>
        <dsp:cNvPr id="0" name=""/>
        <dsp:cNvSpPr/>
      </dsp:nvSpPr>
      <dsp:spPr>
        <a:xfrm>
          <a:off x="4101709" y="6359765"/>
          <a:ext cx="1340543" cy="720722"/>
        </a:xfrm>
        <a:prstGeom prst="rect">
          <a:avLst/>
        </a:prstGeom>
        <a:noFill/>
        <a:ln>
          <a:noFill/>
        </a:ln>
        <a:effectLst/>
      </dsp:spPr>
      <dsp:style>
        <a:lnRef idx="0">
          <a:scrgbClr r="0" g="0" b="0"/>
        </a:lnRef>
        <a:fillRef idx="0">
          <a:scrgbClr r="0" g="0" b="0"/>
        </a:fillRef>
        <a:effectRef idx="0">
          <a:scrgbClr r="0" g="0" b="0"/>
        </a:effectRef>
        <a:fontRef idx="minor"/>
      </dsp:style>
    </dsp:sp>
    <dsp:sp modelId="{D368FB60-815B-40A5-9C13-741C496B0C68}">
      <dsp:nvSpPr>
        <dsp:cNvPr id="0" name=""/>
        <dsp:cNvSpPr/>
      </dsp:nvSpPr>
      <dsp:spPr>
        <a:xfrm rot="16200000" flipV="1">
          <a:off x="2114614" y="1726202"/>
          <a:ext cx="154931" cy="69317"/>
        </a:xfrm>
        <a:prstGeom prst="hexagon">
          <a:avLst>
            <a:gd name="adj" fmla="val 25000"/>
            <a:gd name="vf" fmla="val 115470"/>
          </a:avLst>
        </a:prstGeom>
        <a:solidFill>
          <a:srgbClr val="FFFFFF"/>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b="1" kern="1200" dirty="0">
            <a:solidFill>
              <a:srgbClr val="4A4A4A"/>
            </a:solidFill>
            <a:latin typeface="Graphik Arabic Regular" pitchFamily="2" charset="-78"/>
            <a:cs typeface="Graphik Arabic Regular" pitchFamily="2" charset="-78"/>
          </a:endParaRPr>
        </a:p>
      </dsp:txBody>
      <dsp:txXfrm rot="-5400000">
        <a:off x="2165782" y="1702082"/>
        <a:ext cx="52595" cy="11755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346592-34A1-4212-9B3A-A738ACC8DEC1}">
      <dsp:nvSpPr>
        <dsp:cNvPr id="0" name=""/>
        <dsp:cNvSpPr/>
      </dsp:nvSpPr>
      <dsp:spPr>
        <a:xfrm rot="5400000">
          <a:off x="3369632" y="126325"/>
          <a:ext cx="1905548" cy="1657826"/>
        </a:xfrm>
        <a:prstGeom prst="hexagon">
          <a:avLst>
            <a:gd name="adj" fmla="val 25000"/>
            <a:gd name="vf" fmla="val 115470"/>
          </a:avLst>
        </a:prstGeom>
        <a:solidFill>
          <a:srgbClr val="3376CC"/>
        </a:solidFill>
        <a:ln w="19050" cap="flat" cmpd="sng" algn="ctr">
          <a:solidFill>
            <a:srgbClr val="3376CC"/>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endParaRPr lang="en-US" sz="1800" b="1" kern="1200" dirty="0">
            <a:latin typeface="Sakkal Majalla" panose="02000000000000000000" pitchFamily="2" charset="-78"/>
            <a:cs typeface="Sakkal Majalla" panose="02000000000000000000" pitchFamily="2" charset="-78"/>
          </a:endParaRPr>
        </a:p>
      </dsp:txBody>
      <dsp:txXfrm rot="-5400000">
        <a:off x="3751837" y="299412"/>
        <a:ext cx="1141138" cy="1311652"/>
      </dsp:txXfrm>
    </dsp:sp>
    <dsp:sp modelId="{06DD5461-3B79-4802-8506-C0C6BC7EF3C8}">
      <dsp:nvSpPr>
        <dsp:cNvPr id="0" name=""/>
        <dsp:cNvSpPr/>
      </dsp:nvSpPr>
      <dsp:spPr>
        <a:xfrm>
          <a:off x="5201626" y="383574"/>
          <a:ext cx="2126591" cy="1143328"/>
        </a:xfrm>
        <a:prstGeom prst="rect">
          <a:avLst/>
        </a:prstGeom>
        <a:noFill/>
        <a:ln>
          <a:noFill/>
        </a:ln>
        <a:effectLst/>
      </dsp:spPr>
      <dsp:style>
        <a:lnRef idx="0">
          <a:scrgbClr r="0" g="0" b="0"/>
        </a:lnRef>
        <a:fillRef idx="0">
          <a:scrgbClr r="0" g="0" b="0"/>
        </a:fillRef>
        <a:effectRef idx="0">
          <a:scrgbClr r="0" g="0" b="0"/>
        </a:effectRef>
        <a:fontRef idx="minor"/>
      </dsp:style>
    </dsp:sp>
    <dsp:sp modelId="{1AAE3693-0EF8-49FC-8E72-883D9628AEB8}">
      <dsp:nvSpPr>
        <dsp:cNvPr id="0" name=""/>
        <dsp:cNvSpPr/>
      </dsp:nvSpPr>
      <dsp:spPr>
        <a:xfrm rot="5400000">
          <a:off x="1579179" y="126325"/>
          <a:ext cx="1905548" cy="1657826"/>
        </a:xfrm>
        <a:prstGeom prst="hexagon">
          <a:avLst>
            <a:gd name="adj" fmla="val 25000"/>
            <a:gd name="vf" fmla="val 115470"/>
          </a:avLst>
        </a:prstGeom>
        <a:solidFill>
          <a:srgbClr val="3376CC"/>
        </a:solidFill>
        <a:ln w="19050" cap="flat" cmpd="sng" algn="ctr">
          <a:solidFill>
            <a:srgbClr val="3376CC"/>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en-US" sz="3600" kern="1200" dirty="0">
            <a:latin typeface="Sakkal Majalla" panose="02000000000000000000" pitchFamily="2" charset="-78"/>
            <a:cs typeface="Sakkal Majalla" panose="02000000000000000000" pitchFamily="2" charset="-78"/>
          </a:endParaRPr>
        </a:p>
      </dsp:txBody>
      <dsp:txXfrm rot="-5400000">
        <a:off x="1961384" y="299412"/>
        <a:ext cx="1141138" cy="1311652"/>
      </dsp:txXfrm>
    </dsp:sp>
    <dsp:sp modelId="{021143B8-C5ED-47D4-96D5-DD5BBE71478F}">
      <dsp:nvSpPr>
        <dsp:cNvPr id="0" name=""/>
        <dsp:cNvSpPr/>
      </dsp:nvSpPr>
      <dsp:spPr>
        <a:xfrm rot="5400000">
          <a:off x="2470975" y="1743755"/>
          <a:ext cx="1905548" cy="1657826"/>
        </a:xfrm>
        <a:prstGeom prst="hexagon">
          <a:avLst>
            <a:gd name="adj" fmla="val 25000"/>
            <a:gd name="vf" fmla="val 115470"/>
          </a:avLst>
        </a:prstGeom>
        <a:solidFill>
          <a:srgbClr val="3376CC"/>
        </a:solidFill>
        <a:ln w="19050" cap="flat" cmpd="sng" algn="ctr">
          <a:solidFill>
            <a:srgbClr val="3376CC"/>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5740" tIns="205740" rIns="205740" bIns="205740" numCol="1" spcCol="1270" anchor="ctr" anchorCtr="0">
          <a:noAutofit/>
        </a:bodyPr>
        <a:lstStyle/>
        <a:p>
          <a:pPr marL="0" lvl="0" indent="0" algn="ctr" defTabSz="2400300">
            <a:lnSpc>
              <a:spcPct val="90000"/>
            </a:lnSpc>
            <a:spcBef>
              <a:spcPct val="0"/>
            </a:spcBef>
            <a:spcAft>
              <a:spcPct val="35000"/>
            </a:spcAft>
            <a:buNone/>
          </a:pPr>
          <a:endParaRPr lang="en-US" sz="5400" kern="1200" dirty="0">
            <a:latin typeface="Sakkal Majalla" panose="02000000000000000000" pitchFamily="2" charset="-78"/>
            <a:cs typeface="Sakkal Majalla" panose="02000000000000000000" pitchFamily="2" charset="-78"/>
          </a:endParaRPr>
        </a:p>
      </dsp:txBody>
      <dsp:txXfrm rot="-5400000">
        <a:off x="2853180" y="1916842"/>
        <a:ext cx="1141138" cy="1311652"/>
      </dsp:txXfrm>
    </dsp:sp>
    <dsp:sp modelId="{B96CC286-63EF-40DD-B41B-6494640EB335}">
      <dsp:nvSpPr>
        <dsp:cNvPr id="0" name=""/>
        <dsp:cNvSpPr/>
      </dsp:nvSpPr>
      <dsp:spPr>
        <a:xfrm>
          <a:off x="781460" y="2001004"/>
          <a:ext cx="1755076" cy="11433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b="1" kern="1200" dirty="0">
              <a:solidFill>
                <a:srgbClr val="4A4A4A"/>
              </a:solidFill>
              <a:latin typeface="Graphik Arabic Regular" pitchFamily="2" charset="-78"/>
              <a:ea typeface="+mn-ea"/>
              <a:cs typeface="Graphik Arabic Regular" pitchFamily="2" charset="-78"/>
            </a:rPr>
            <a:t>Don’t</a:t>
          </a:r>
          <a:r>
            <a:rPr lang="en-US" sz="4400" b="1" kern="1200" dirty="0">
              <a:solidFill>
                <a:srgbClr val="4A4A4A"/>
              </a:solidFill>
              <a:latin typeface="Palatino Linotype" panose="02040502050505030304" pitchFamily="18" charset="0"/>
              <a:cs typeface="Sakkal Majalla" panose="02000000000000000000" pitchFamily="2" charset="-78"/>
            </a:rPr>
            <a:t> </a:t>
          </a:r>
          <a:endParaRPr lang="en-US" sz="4400" kern="1200" dirty="0">
            <a:solidFill>
              <a:srgbClr val="4A4A4A"/>
            </a:solidFill>
            <a:latin typeface="Graphik Arabic Regular" pitchFamily="2" charset="-78"/>
            <a:cs typeface="Graphik Arabic Regular" pitchFamily="2" charset="-78"/>
          </a:endParaRPr>
        </a:p>
      </dsp:txBody>
      <dsp:txXfrm>
        <a:off x="781460" y="2001004"/>
        <a:ext cx="1755076" cy="1143328"/>
      </dsp:txXfrm>
    </dsp:sp>
    <dsp:sp modelId="{0A05C7DD-E1DA-48A1-9F9B-8A6184B1EF3B}">
      <dsp:nvSpPr>
        <dsp:cNvPr id="0" name=""/>
        <dsp:cNvSpPr/>
      </dsp:nvSpPr>
      <dsp:spPr>
        <a:xfrm rot="5400000">
          <a:off x="4261429" y="1743755"/>
          <a:ext cx="1905548" cy="1657826"/>
        </a:xfrm>
        <a:prstGeom prst="hexagon">
          <a:avLst>
            <a:gd name="adj" fmla="val 25000"/>
            <a:gd name="vf" fmla="val 115470"/>
          </a:avLst>
        </a:prstGeom>
        <a:solidFill>
          <a:srgbClr val="3376CC"/>
        </a:solidFill>
        <a:ln w="19050" cap="flat" cmpd="sng" algn="ctr">
          <a:solidFill>
            <a:srgbClr val="3376CC"/>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en-US" sz="3600" kern="1200" dirty="0">
            <a:latin typeface="Sakkal Majalla" panose="02000000000000000000" pitchFamily="2" charset="-78"/>
            <a:cs typeface="Sakkal Majalla" panose="02000000000000000000" pitchFamily="2" charset="-78"/>
          </a:endParaRPr>
        </a:p>
      </dsp:txBody>
      <dsp:txXfrm rot="-5400000">
        <a:off x="4643634" y="1916842"/>
        <a:ext cx="1141138" cy="1311652"/>
      </dsp:txXfrm>
    </dsp:sp>
    <dsp:sp modelId="{D1EC6BCA-13CC-4F0F-B571-01EB5C32C218}">
      <dsp:nvSpPr>
        <dsp:cNvPr id="0" name=""/>
        <dsp:cNvSpPr/>
      </dsp:nvSpPr>
      <dsp:spPr>
        <a:xfrm rot="5400000">
          <a:off x="3369632" y="3361184"/>
          <a:ext cx="1905548" cy="1657826"/>
        </a:xfrm>
        <a:prstGeom prst="hexagon">
          <a:avLst>
            <a:gd name="adj" fmla="val 25000"/>
            <a:gd name="vf" fmla="val 115470"/>
          </a:avLst>
        </a:prstGeom>
        <a:solidFill>
          <a:srgbClr val="3376CC"/>
        </a:solidFill>
        <a:ln w="19050" cap="flat" cmpd="sng" algn="ctr">
          <a:solidFill>
            <a:srgbClr val="3376CC"/>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5740" tIns="205740" rIns="205740" bIns="205740" numCol="1" spcCol="1270" anchor="ctr" anchorCtr="0">
          <a:noAutofit/>
        </a:bodyPr>
        <a:lstStyle/>
        <a:p>
          <a:pPr marL="0" lvl="0" indent="0" algn="ctr" defTabSz="2400300">
            <a:lnSpc>
              <a:spcPct val="90000"/>
            </a:lnSpc>
            <a:spcBef>
              <a:spcPct val="0"/>
            </a:spcBef>
            <a:spcAft>
              <a:spcPct val="35000"/>
            </a:spcAft>
            <a:buNone/>
          </a:pPr>
          <a:endParaRPr lang="en-US" sz="5400" kern="1200" dirty="0">
            <a:latin typeface="Sakkal Majalla" panose="02000000000000000000" pitchFamily="2" charset="-78"/>
            <a:cs typeface="Sakkal Majalla" panose="02000000000000000000" pitchFamily="2" charset="-78"/>
          </a:endParaRPr>
        </a:p>
      </dsp:txBody>
      <dsp:txXfrm rot="-5400000">
        <a:off x="3751837" y="3534271"/>
        <a:ext cx="1141138" cy="1311652"/>
      </dsp:txXfrm>
    </dsp:sp>
    <dsp:sp modelId="{B238AE38-A0F9-468E-AADA-2D57D7481FF0}">
      <dsp:nvSpPr>
        <dsp:cNvPr id="0" name=""/>
        <dsp:cNvSpPr/>
      </dsp:nvSpPr>
      <dsp:spPr>
        <a:xfrm>
          <a:off x="5201626" y="3618433"/>
          <a:ext cx="2126591" cy="1143328"/>
        </a:xfrm>
        <a:prstGeom prst="rect">
          <a:avLst/>
        </a:prstGeom>
        <a:noFill/>
        <a:ln>
          <a:noFill/>
        </a:ln>
        <a:effectLst/>
      </dsp:spPr>
      <dsp:style>
        <a:lnRef idx="0">
          <a:scrgbClr r="0" g="0" b="0"/>
        </a:lnRef>
        <a:fillRef idx="0">
          <a:scrgbClr r="0" g="0" b="0"/>
        </a:fillRef>
        <a:effectRef idx="0">
          <a:scrgbClr r="0" g="0" b="0"/>
        </a:effectRef>
        <a:fontRef idx="minor"/>
      </dsp:style>
    </dsp:sp>
    <dsp:sp modelId="{63D9508F-0125-4644-8887-FC396ADA6E5C}">
      <dsp:nvSpPr>
        <dsp:cNvPr id="0" name=""/>
        <dsp:cNvSpPr/>
      </dsp:nvSpPr>
      <dsp:spPr>
        <a:xfrm rot="5400000">
          <a:off x="1579179" y="3361184"/>
          <a:ext cx="1905548" cy="1657826"/>
        </a:xfrm>
        <a:prstGeom prst="hexagon">
          <a:avLst>
            <a:gd name="adj" fmla="val 25000"/>
            <a:gd name="vf" fmla="val 115470"/>
          </a:avLst>
        </a:prstGeom>
        <a:solidFill>
          <a:srgbClr val="3376CC"/>
        </a:solidFill>
        <a:ln w="19050" cap="flat" cmpd="sng" algn="ctr">
          <a:solidFill>
            <a:srgbClr val="3376CC"/>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en-US" sz="3600" kern="1200" dirty="0">
            <a:latin typeface="Sakkal Majalla" panose="02000000000000000000" pitchFamily="2" charset="-78"/>
            <a:cs typeface="Sakkal Majalla" panose="02000000000000000000" pitchFamily="2" charset="-78"/>
          </a:endParaRPr>
        </a:p>
      </dsp:txBody>
      <dsp:txXfrm rot="-5400000">
        <a:off x="1961384" y="3534271"/>
        <a:ext cx="1141138" cy="131165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346592-34A1-4212-9B3A-A738ACC8DEC1}">
      <dsp:nvSpPr>
        <dsp:cNvPr id="0" name=""/>
        <dsp:cNvSpPr/>
      </dsp:nvSpPr>
      <dsp:spPr>
        <a:xfrm rot="5400000">
          <a:off x="2172525" y="119799"/>
          <a:ext cx="1839482" cy="1600349"/>
        </a:xfrm>
        <a:prstGeom prst="hexagon">
          <a:avLst>
            <a:gd name="adj" fmla="val 25000"/>
            <a:gd name="vf" fmla="val 115470"/>
          </a:avLst>
        </a:prstGeom>
        <a:solidFill>
          <a:srgbClr val="1C4679"/>
        </a:solidFill>
        <a:ln w="19050" cap="flat" cmpd="sng" algn="ctr">
          <a:solidFill>
            <a:srgbClr val="1C4679"/>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8120" tIns="198120" rIns="198120" bIns="198120" numCol="1" spcCol="1270" anchor="ctr" anchorCtr="0">
          <a:noAutofit/>
        </a:bodyPr>
        <a:lstStyle/>
        <a:p>
          <a:pPr marL="0" lvl="0" indent="0" algn="ctr" defTabSz="2311400">
            <a:lnSpc>
              <a:spcPct val="90000"/>
            </a:lnSpc>
            <a:spcBef>
              <a:spcPct val="0"/>
            </a:spcBef>
            <a:spcAft>
              <a:spcPct val="35000"/>
            </a:spcAft>
            <a:buNone/>
          </a:pPr>
          <a:endParaRPr lang="en-US" sz="5200" kern="1200" dirty="0">
            <a:latin typeface="Sakkal Majalla" panose="02000000000000000000" pitchFamily="2" charset="-78"/>
            <a:cs typeface="Sakkal Majalla" panose="02000000000000000000" pitchFamily="2" charset="-78"/>
          </a:endParaRPr>
        </a:p>
      </dsp:txBody>
      <dsp:txXfrm rot="-5400000">
        <a:off x="2541479" y="286886"/>
        <a:ext cx="1101573" cy="1266176"/>
      </dsp:txXfrm>
    </dsp:sp>
    <dsp:sp modelId="{06DD5461-3B79-4802-8506-C0C6BC7EF3C8}">
      <dsp:nvSpPr>
        <dsp:cNvPr id="0" name=""/>
        <dsp:cNvSpPr/>
      </dsp:nvSpPr>
      <dsp:spPr>
        <a:xfrm>
          <a:off x="239229" y="368129"/>
          <a:ext cx="1986641" cy="1103689"/>
        </a:xfrm>
        <a:prstGeom prst="rect">
          <a:avLst/>
        </a:prstGeom>
        <a:noFill/>
        <a:ln>
          <a:noFill/>
        </a:ln>
        <a:effectLst/>
      </dsp:spPr>
      <dsp:style>
        <a:lnRef idx="0">
          <a:scrgbClr r="0" g="0" b="0"/>
        </a:lnRef>
        <a:fillRef idx="0">
          <a:scrgbClr r="0" g="0" b="0"/>
        </a:fillRef>
        <a:effectRef idx="0">
          <a:scrgbClr r="0" g="0" b="0"/>
        </a:effectRef>
        <a:fontRef idx="minor"/>
      </dsp:style>
    </dsp:sp>
    <dsp:sp modelId="{1AAE3693-0EF8-49FC-8E72-883D9628AEB8}">
      <dsp:nvSpPr>
        <dsp:cNvPr id="0" name=""/>
        <dsp:cNvSpPr/>
      </dsp:nvSpPr>
      <dsp:spPr>
        <a:xfrm rot="5400000">
          <a:off x="3900903" y="119799"/>
          <a:ext cx="1839482" cy="1600349"/>
        </a:xfrm>
        <a:prstGeom prst="hexagon">
          <a:avLst>
            <a:gd name="adj" fmla="val 25000"/>
            <a:gd name="vf" fmla="val 115470"/>
          </a:avLst>
        </a:prstGeom>
        <a:solidFill>
          <a:srgbClr val="1C4679"/>
        </a:solidFill>
        <a:ln w="19050" cap="flat" cmpd="sng" algn="ctr">
          <a:solidFill>
            <a:srgbClr val="1C4679"/>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en-US" sz="3600" kern="1200" dirty="0">
            <a:latin typeface="Sakkal Majalla" panose="02000000000000000000" pitchFamily="2" charset="-78"/>
            <a:cs typeface="Sakkal Majalla" panose="02000000000000000000" pitchFamily="2" charset="-78"/>
          </a:endParaRPr>
        </a:p>
      </dsp:txBody>
      <dsp:txXfrm rot="-5400000">
        <a:off x="4269857" y="286886"/>
        <a:ext cx="1101573" cy="1266176"/>
      </dsp:txXfrm>
    </dsp:sp>
    <dsp:sp modelId="{021143B8-C5ED-47D4-96D5-DD5BBE71478F}">
      <dsp:nvSpPr>
        <dsp:cNvPr id="0" name=""/>
        <dsp:cNvSpPr/>
      </dsp:nvSpPr>
      <dsp:spPr>
        <a:xfrm rot="5400000">
          <a:off x="3040025" y="1681152"/>
          <a:ext cx="1839482" cy="1600349"/>
        </a:xfrm>
        <a:prstGeom prst="hexagon">
          <a:avLst>
            <a:gd name="adj" fmla="val 25000"/>
            <a:gd name="vf" fmla="val 115470"/>
          </a:avLst>
        </a:prstGeom>
        <a:solidFill>
          <a:srgbClr val="1C4679"/>
        </a:solidFill>
        <a:ln w="19050" cap="flat" cmpd="sng" algn="ctr">
          <a:solidFill>
            <a:srgbClr val="1C4679"/>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8120" tIns="198120" rIns="198120" bIns="198120" numCol="1" spcCol="1270" anchor="ctr" anchorCtr="0">
          <a:noAutofit/>
        </a:bodyPr>
        <a:lstStyle/>
        <a:p>
          <a:pPr marL="0" lvl="0" indent="0" algn="ctr" defTabSz="2311400">
            <a:lnSpc>
              <a:spcPct val="90000"/>
            </a:lnSpc>
            <a:spcBef>
              <a:spcPct val="0"/>
            </a:spcBef>
            <a:spcAft>
              <a:spcPct val="35000"/>
            </a:spcAft>
            <a:buNone/>
          </a:pPr>
          <a:endParaRPr lang="en-US" sz="5200" kern="1200" dirty="0">
            <a:latin typeface="Sakkal Majalla" panose="02000000000000000000" pitchFamily="2" charset="-78"/>
            <a:cs typeface="Sakkal Majalla" panose="02000000000000000000" pitchFamily="2" charset="-78"/>
          </a:endParaRPr>
        </a:p>
      </dsp:txBody>
      <dsp:txXfrm rot="-5400000">
        <a:off x="3408979" y="1848239"/>
        <a:ext cx="1101573" cy="1266176"/>
      </dsp:txXfrm>
    </dsp:sp>
    <dsp:sp modelId="{B96CC286-63EF-40DD-B41B-6494640EB335}">
      <dsp:nvSpPr>
        <dsp:cNvPr id="0" name=""/>
        <dsp:cNvSpPr/>
      </dsp:nvSpPr>
      <dsp:spPr>
        <a:xfrm>
          <a:off x="4510407" y="1929482"/>
          <a:ext cx="2052862" cy="11036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955800">
            <a:lnSpc>
              <a:spcPct val="90000"/>
            </a:lnSpc>
            <a:spcBef>
              <a:spcPct val="0"/>
            </a:spcBef>
            <a:spcAft>
              <a:spcPct val="35000"/>
            </a:spcAft>
            <a:buNone/>
          </a:pPr>
          <a:r>
            <a:rPr lang="en-US" sz="2800" b="1" kern="1200" dirty="0">
              <a:solidFill>
                <a:srgbClr val="4A4A4A"/>
              </a:solidFill>
              <a:latin typeface="Graphik Arabic Regular" pitchFamily="2" charset="-78"/>
              <a:ea typeface="+mn-ea"/>
              <a:cs typeface="Graphik Arabic Regular" pitchFamily="2" charset="-78"/>
            </a:rPr>
            <a:t>Do</a:t>
          </a:r>
          <a:endParaRPr lang="en-US" sz="2800" kern="1200" dirty="0">
            <a:solidFill>
              <a:srgbClr val="4A4A4A"/>
            </a:solidFill>
            <a:latin typeface="Graphik Arabic Regular" pitchFamily="2" charset="-78"/>
            <a:cs typeface="Graphik Arabic Regular" pitchFamily="2" charset="-78"/>
          </a:endParaRPr>
        </a:p>
      </dsp:txBody>
      <dsp:txXfrm>
        <a:off x="4510407" y="1929482"/>
        <a:ext cx="2052862" cy="1103689"/>
      </dsp:txXfrm>
    </dsp:sp>
    <dsp:sp modelId="{0A05C7DD-E1DA-48A1-9F9B-8A6184B1EF3B}">
      <dsp:nvSpPr>
        <dsp:cNvPr id="0" name=""/>
        <dsp:cNvSpPr/>
      </dsp:nvSpPr>
      <dsp:spPr>
        <a:xfrm rot="5400000">
          <a:off x="1311647" y="1681152"/>
          <a:ext cx="1839482" cy="1600349"/>
        </a:xfrm>
        <a:prstGeom prst="hexagon">
          <a:avLst>
            <a:gd name="adj" fmla="val 25000"/>
            <a:gd name="vf" fmla="val 115470"/>
          </a:avLst>
        </a:prstGeom>
        <a:solidFill>
          <a:srgbClr val="1C4679"/>
        </a:solidFill>
        <a:ln w="19050" cap="flat" cmpd="sng" algn="ctr">
          <a:solidFill>
            <a:srgbClr val="1C4679"/>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en-US" sz="3600" kern="1200" dirty="0">
            <a:latin typeface="Sakkal Majalla" panose="02000000000000000000" pitchFamily="2" charset="-78"/>
            <a:cs typeface="Sakkal Majalla" panose="02000000000000000000" pitchFamily="2" charset="-78"/>
          </a:endParaRPr>
        </a:p>
      </dsp:txBody>
      <dsp:txXfrm rot="-5400000">
        <a:off x="1680601" y="1848239"/>
        <a:ext cx="1101573" cy="1266176"/>
      </dsp:txXfrm>
    </dsp:sp>
    <dsp:sp modelId="{D1EC6BCA-13CC-4F0F-B571-01EB5C32C218}">
      <dsp:nvSpPr>
        <dsp:cNvPr id="0" name=""/>
        <dsp:cNvSpPr/>
      </dsp:nvSpPr>
      <dsp:spPr>
        <a:xfrm rot="5400000">
          <a:off x="2172525" y="3242504"/>
          <a:ext cx="1839482" cy="1600349"/>
        </a:xfrm>
        <a:prstGeom prst="hexagon">
          <a:avLst>
            <a:gd name="adj" fmla="val 25000"/>
            <a:gd name="vf" fmla="val 115470"/>
          </a:avLst>
        </a:prstGeom>
        <a:solidFill>
          <a:srgbClr val="1C4679"/>
        </a:solidFill>
        <a:ln w="19050" cap="flat" cmpd="sng" algn="ctr">
          <a:solidFill>
            <a:srgbClr val="1C4679"/>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8120" tIns="198120" rIns="198120" bIns="198120" numCol="1" spcCol="1270" anchor="ctr" anchorCtr="0">
          <a:noAutofit/>
        </a:bodyPr>
        <a:lstStyle/>
        <a:p>
          <a:pPr marL="0" lvl="0" indent="0" algn="ctr" defTabSz="2311400">
            <a:lnSpc>
              <a:spcPct val="90000"/>
            </a:lnSpc>
            <a:spcBef>
              <a:spcPct val="0"/>
            </a:spcBef>
            <a:spcAft>
              <a:spcPct val="35000"/>
            </a:spcAft>
            <a:buNone/>
          </a:pPr>
          <a:endParaRPr lang="en-US" sz="5200" kern="1200" dirty="0">
            <a:latin typeface="Sakkal Majalla" panose="02000000000000000000" pitchFamily="2" charset="-78"/>
            <a:cs typeface="Sakkal Majalla" panose="02000000000000000000" pitchFamily="2" charset="-78"/>
          </a:endParaRPr>
        </a:p>
      </dsp:txBody>
      <dsp:txXfrm rot="-5400000">
        <a:off x="2541479" y="3409591"/>
        <a:ext cx="1101573" cy="1266176"/>
      </dsp:txXfrm>
    </dsp:sp>
    <dsp:sp modelId="{B238AE38-A0F9-468E-AADA-2D57D7481FF0}">
      <dsp:nvSpPr>
        <dsp:cNvPr id="0" name=""/>
        <dsp:cNvSpPr/>
      </dsp:nvSpPr>
      <dsp:spPr>
        <a:xfrm>
          <a:off x="239229" y="3490835"/>
          <a:ext cx="1986641" cy="1103689"/>
        </a:xfrm>
        <a:prstGeom prst="rect">
          <a:avLst/>
        </a:prstGeom>
        <a:noFill/>
        <a:ln>
          <a:noFill/>
        </a:ln>
        <a:effectLst/>
      </dsp:spPr>
      <dsp:style>
        <a:lnRef idx="0">
          <a:scrgbClr r="0" g="0" b="0"/>
        </a:lnRef>
        <a:fillRef idx="0">
          <a:scrgbClr r="0" g="0" b="0"/>
        </a:fillRef>
        <a:effectRef idx="0">
          <a:scrgbClr r="0" g="0" b="0"/>
        </a:effectRef>
        <a:fontRef idx="minor"/>
      </dsp:style>
    </dsp:sp>
    <dsp:sp modelId="{63D9508F-0125-4644-8887-FC396ADA6E5C}">
      <dsp:nvSpPr>
        <dsp:cNvPr id="0" name=""/>
        <dsp:cNvSpPr/>
      </dsp:nvSpPr>
      <dsp:spPr>
        <a:xfrm rot="5400000">
          <a:off x="3900903" y="3242504"/>
          <a:ext cx="1839482" cy="1600349"/>
        </a:xfrm>
        <a:prstGeom prst="hexagon">
          <a:avLst>
            <a:gd name="adj" fmla="val 25000"/>
            <a:gd name="vf" fmla="val 115470"/>
          </a:avLst>
        </a:prstGeom>
        <a:solidFill>
          <a:srgbClr val="1C4679"/>
        </a:solidFill>
        <a:ln w="19050" cap="flat" cmpd="sng" algn="ctr">
          <a:solidFill>
            <a:srgbClr val="1C4679"/>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en-US" sz="3600" kern="1200" dirty="0">
            <a:latin typeface="Sakkal Majalla" panose="02000000000000000000" pitchFamily="2" charset="-78"/>
            <a:cs typeface="Sakkal Majalla" panose="02000000000000000000" pitchFamily="2" charset="-78"/>
          </a:endParaRPr>
        </a:p>
      </dsp:txBody>
      <dsp:txXfrm rot="-5400000">
        <a:off x="4269857" y="3409591"/>
        <a:ext cx="1101573" cy="126617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346592-34A1-4212-9B3A-A738ACC8DEC1}">
      <dsp:nvSpPr>
        <dsp:cNvPr id="0" name=""/>
        <dsp:cNvSpPr/>
      </dsp:nvSpPr>
      <dsp:spPr>
        <a:xfrm rot="5400000">
          <a:off x="2172525" y="87880"/>
          <a:ext cx="1839482" cy="1664187"/>
        </a:xfrm>
        <a:prstGeom prst="hexagon">
          <a:avLst>
            <a:gd name="adj" fmla="val 25000"/>
            <a:gd name="vf" fmla="val 115470"/>
          </a:avLst>
        </a:prstGeom>
        <a:solidFill>
          <a:srgbClr val="1C4679"/>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dirty="0">
              <a:solidFill>
                <a:schemeClr val="bg1"/>
              </a:solidFill>
              <a:latin typeface="Graphik Arabic Regular" pitchFamily="2" charset="-78"/>
              <a:ea typeface="+mn-ea"/>
              <a:cs typeface="Graphik Arabic Regular" pitchFamily="2" charset="-78"/>
            </a:rPr>
            <a:t>Ensure that learning takes place with effective assessment methods</a:t>
          </a:r>
          <a:endParaRPr lang="en-US" sz="1200" b="1" kern="1200" dirty="0">
            <a:solidFill>
              <a:schemeClr val="bg1"/>
            </a:solidFill>
            <a:latin typeface="Graphik Arabic Regular" pitchFamily="2" charset="-78"/>
            <a:cs typeface="Graphik Arabic Regular" pitchFamily="2" charset="-78"/>
          </a:endParaRPr>
        </a:p>
      </dsp:txBody>
      <dsp:txXfrm rot="-5400000">
        <a:off x="2524321" y="292205"/>
        <a:ext cx="1135889" cy="1255538"/>
      </dsp:txXfrm>
    </dsp:sp>
    <dsp:sp modelId="{06DD5461-3B79-4802-8506-C0C6BC7EF3C8}">
      <dsp:nvSpPr>
        <dsp:cNvPr id="0" name=""/>
        <dsp:cNvSpPr/>
      </dsp:nvSpPr>
      <dsp:spPr>
        <a:xfrm>
          <a:off x="239229" y="368129"/>
          <a:ext cx="1986641" cy="1103689"/>
        </a:xfrm>
        <a:prstGeom prst="rect">
          <a:avLst/>
        </a:prstGeom>
        <a:noFill/>
        <a:ln>
          <a:noFill/>
        </a:ln>
        <a:effectLst/>
      </dsp:spPr>
      <dsp:style>
        <a:lnRef idx="0">
          <a:scrgbClr r="0" g="0" b="0"/>
        </a:lnRef>
        <a:fillRef idx="0">
          <a:scrgbClr r="0" g="0" b="0"/>
        </a:fillRef>
        <a:effectRef idx="0">
          <a:scrgbClr r="0" g="0" b="0"/>
        </a:effectRef>
        <a:fontRef idx="minor"/>
      </dsp:style>
    </dsp:sp>
    <dsp:sp modelId="{1AAE3693-0EF8-49FC-8E72-883D9628AEB8}">
      <dsp:nvSpPr>
        <dsp:cNvPr id="0" name=""/>
        <dsp:cNvSpPr/>
      </dsp:nvSpPr>
      <dsp:spPr>
        <a:xfrm rot="5400000">
          <a:off x="3900903" y="72844"/>
          <a:ext cx="1839482" cy="1694258"/>
        </a:xfrm>
        <a:prstGeom prst="hexagon">
          <a:avLst>
            <a:gd name="adj" fmla="val 25000"/>
            <a:gd name="vf" fmla="val 115470"/>
          </a:avLst>
        </a:prstGeom>
        <a:solidFill>
          <a:srgbClr val="1C4679"/>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r>
            <a:rPr lang="en-US" sz="1200" b="1" kern="1200" dirty="0">
              <a:solidFill>
                <a:schemeClr val="bg1"/>
              </a:solidFill>
              <a:latin typeface="Graphik Arabic Regular" pitchFamily="2" charset="-78"/>
              <a:cs typeface="Graphik Arabic Regular" pitchFamily="2" charset="-78"/>
            </a:rPr>
            <a:t>Planning according to the depth of  competencies</a:t>
          </a:r>
        </a:p>
      </dsp:txBody>
      <dsp:txXfrm rot="-5400000">
        <a:off x="4244745" y="294710"/>
        <a:ext cx="1151798" cy="1250526"/>
      </dsp:txXfrm>
    </dsp:sp>
    <dsp:sp modelId="{021143B8-C5ED-47D4-96D5-DD5BBE71478F}">
      <dsp:nvSpPr>
        <dsp:cNvPr id="0" name=""/>
        <dsp:cNvSpPr/>
      </dsp:nvSpPr>
      <dsp:spPr>
        <a:xfrm rot="5400000">
          <a:off x="3040025" y="1681152"/>
          <a:ext cx="1839482" cy="1600349"/>
        </a:xfrm>
        <a:prstGeom prst="hexagon">
          <a:avLst>
            <a:gd name="adj" fmla="val 25000"/>
            <a:gd name="vf" fmla="val 115470"/>
          </a:avLst>
        </a:prstGeom>
        <a:solidFill>
          <a:srgbClr val="1C4679"/>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dirty="0">
              <a:solidFill>
                <a:schemeClr val="bg1"/>
              </a:solidFill>
              <a:latin typeface="Graphik Arabic Regular" pitchFamily="2" charset="-78"/>
              <a:ea typeface="+mn-ea"/>
              <a:cs typeface="Graphik Arabic Regular" pitchFamily="2" charset="-78"/>
            </a:rPr>
            <a:t>Effectively manage lessons</a:t>
          </a:r>
        </a:p>
      </dsp:txBody>
      <dsp:txXfrm rot="-5400000">
        <a:off x="3408979" y="1848239"/>
        <a:ext cx="1101573" cy="1266176"/>
      </dsp:txXfrm>
    </dsp:sp>
    <dsp:sp modelId="{B96CC286-63EF-40DD-B41B-6494640EB335}">
      <dsp:nvSpPr>
        <dsp:cNvPr id="0" name=""/>
        <dsp:cNvSpPr/>
      </dsp:nvSpPr>
      <dsp:spPr>
        <a:xfrm>
          <a:off x="4881955" y="2028648"/>
          <a:ext cx="2052862" cy="11036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l" defTabSz="1778000">
            <a:lnSpc>
              <a:spcPct val="90000"/>
            </a:lnSpc>
            <a:spcBef>
              <a:spcPct val="0"/>
            </a:spcBef>
            <a:spcAft>
              <a:spcPct val="35000"/>
            </a:spcAft>
            <a:buNone/>
          </a:pPr>
          <a:r>
            <a:rPr lang="en-US" sz="2800" b="1" kern="1200" dirty="0">
              <a:solidFill>
                <a:srgbClr val="4A4A4A"/>
              </a:solidFill>
              <a:latin typeface="Graphik Arabic Regular" pitchFamily="2" charset="-78"/>
              <a:ea typeface="+mn-ea"/>
              <a:cs typeface="Graphik Arabic Regular" pitchFamily="2" charset="-78"/>
            </a:rPr>
            <a:t>Do </a:t>
          </a:r>
        </a:p>
      </dsp:txBody>
      <dsp:txXfrm>
        <a:off x="4881955" y="2028648"/>
        <a:ext cx="2052862" cy="1103689"/>
      </dsp:txXfrm>
    </dsp:sp>
    <dsp:sp modelId="{0A05C7DD-E1DA-48A1-9F9B-8A6184B1EF3B}">
      <dsp:nvSpPr>
        <dsp:cNvPr id="0" name=""/>
        <dsp:cNvSpPr/>
      </dsp:nvSpPr>
      <dsp:spPr>
        <a:xfrm rot="5400000">
          <a:off x="1311647" y="1681152"/>
          <a:ext cx="1839482" cy="1600349"/>
        </a:xfrm>
        <a:prstGeom prst="hexagon">
          <a:avLst>
            <a:gd name="adj" fmla="val 25000"/>
            <a:gd name="vf" fmla="val 115470"/>
          </a:avLst>
        </a:prstGeom>
        <a:solidFill>
          <a:srgbClr val="1C4679"/>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r>
            <a:rPr lang="en-US" sz="1200" b="1" kern="1200" dirty="0">
              <a:solidFill>
                <a:schemeClr val="bg1"/>
              </a:solidFill>
              <a:latin typeface="Graphik Arabic Regular" pitchFamily="2" charset="-78"/>
              <a:ea typeface="+mn-ea"/>
              <a:cs typeface="Graphik Arabic Regular" pitchFamily="2" charset="-78"/>
            </a:rPr>
            <a:t>Focus on added value</a:t>
          </a:r>
          <a:endParaRPr lang="en-US" sz="1200" b="1" kern="1200" dirty="0">
            <a:solidFill>
              <a:schemeClr val="bg1"/>
            </a:solidFill>
            <a:latin typeface="Graphik Arabic Regular" pitchFamily="2" charset="-78"/>
            <a:cs typeface="Graphik Arabic Regular" pitchFamily="2" charset="-78"/>
          </a:endParaRPr>
        </a:p>
      </dsp:txBody>
      <dsp:txXfrm rot="-5400000">
        <a:off x="1680601" y="1848239"/>
        <a:ext cx="1101573" cy="1266176"/>
      </dsp:txXfrm>
    </dsp:sp>
    <dsp:sp modelId="{D1EC6BCA-13CC-4F0F-B571-01EB5C32C218}">
      <dsp:nvSpPr>
        <dsp:cNvPr id="0" name=""/>
        <dsp:cNvSpPr/>
      </dsp:nvSpPr>
      <dsp:spPr>
        <a:xfrm rot="5400000">
          <a:off x="2172525" y="3242504"/>
          <a:ext cx="1839482" cy="1600349"/>
        </a:xfrm>
        <a:prstGeom prst="hexagon">
          <a:avLst>
            <a:gd name="adj" fmla="val 25000"/>
            <a:gd name="vf" fmla="val 115470"/>
          </a:avLst>
        </a:prstGeom>
        <a:solidFill>
          <a:srgbClr val="1C4679"/>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dirty="0">
              <a:solidFill>
                <a:schemeClr val="bg1"/>
              </a:solidFill>
              <a:latin typeface="Graphik Arabic Regular" pitchFamily="2" charset="-78"/>
              <a:ea typeface="+mn-ea"/>
              <a:cs typeface="Graphik Arabic Regular" pitchFamily="2" charset="-78"/>
            </a:rPr>
            <a:t>Utilise the results of assessment to support students</a:t>
          </a:r>
          <a:endParaRPr lang="en-US" sz="1200" b="1" kern="1200" dirty="0">
            <a:solidFill>
              <a:schemeClr val="bg1"/>
            </a:solidFill>
            <a:latin typeface="Graphik Arabic Regular" pitchFamily="2" charset="-78"/>
            <a:cs typeface="Graphik Arabic Regular" pitchFamily="2" charset="-78"/>
          </a:endParaRPr>
        </a:p>
      </dsp:txBody>
      <dsp:txXfrm rot="-5400000">
        <a:off x="2541479" y="3409591"/>
        <a:ext cx="1101573" cy="1266176"/>
      </dsp:txXfrm>
    </dsp:sp>
    <dsp:sp modelId="{B238AE38-A0F9-468E-AADA-2D57D7481FF0}">
      <dsp:nvSpPr>
        <dsp:cNvPr id="0" name=""/>
        <dsp:cNvSpPr/>
      </dsp:nvSpPr>
      <dsp:spPr>
        <a:xfrm>
          <a:off x="239229" y="3490835"/>
          <a:ext cx="1986641" cy="1103689"/>
        </a:xfrm>
        <a:prstGeom prst="rect">
          <a:avLst/>
        </a:prstGeom>
        <a:noFill/>
        <a:ln>
          <a:noFill/>
        </a:ln>
        <a:effectLst/>
      </dsp:spPr>
      <dsp:style>
        <a:lnRef idx="0">
          <a:scrgbClr r="0" g="0" b="0"/>
        </a:lnRef>
        <a:fillRef idx="0">
          <a:scrgbClr r="0" g="0" b="0"/>
        </a:fillRef>
        <a:effectRef idx="0">
          <a:scrgbClr r="0" g="0" b="0"/>
        </a:effectRef>
        <a:fontRef idx="minor"/>
      </dsp:style>
    </dsp:sp>
    <dsp:sp modelId="{63D9508F-0125-4644-8887-FC396ADA6E5C}">
      <dsp:nvSpPr>
        <dsp:cNvPr id="0" name=""/>
        <dsp:cNvSpPr/>
      </dsp:nvSpPr>
      <dsp:spPr>
        <a:xfrm rot="5400000">
          <a:off x="3900903" y="3242504"/>
          <a:ext cx="1839482" cy="1600349"/>
        </a:xfrm>
        <a:prstGeom prst="hexagon">
          <a:avLst>
            <a:gd name="adj" fmla="val 25000"/>
            <a:gd name="vf" fmla="val 115470"/>
          </a:avLst>
        </a:prstGeom>
        <a:solidFill>
          <a:srgbClr val="1C4679"/>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r>
            <a:rPr lang="en-US" sz="1200" b="1" kern="1200" dirty="0">
              <a:solidFill>
                <a:schemeClr val="bg1"/>
              </a:solidFill>
              <a:latin typeface="Graphik Arabic Regular" pitchFamily="2" charset="-78"/>
              <a:ea typeface="+mn-ea"/>
              <a:cs typeface="Graphik Arabic Regular" pitchFamily="2" charset="-78"/>
            </a:rPr>
            <a:t>Implement effective strategies and resources</a:t>
          </a:r>
          <a:endParaRPr lang="en-US" sz="1200" b="1" kern="1200" dirty="0">
            <a:solidFill>
              <a:schemeClr val="bg1"/>
            </a:solidFill>
            <a:latin typeface="Graphik Arabic Regular" pitchFamily="2" charset="-78"/>
            <a:cs typeface="Graphik Arabic Regular" pitchFamily="2" charset="-78"/>
          </a:endParaRPr>
        </a:p>
      </dsp:txBody>
      <dsp:txXfrm rot="-5400000">
        <a:off x="4269857" y="3409591"/>
        <a:ext cx="1101573" cy="126617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346592-34A1-4212-9B3A-A738ACC8DEC1}">
      <dsp:nvSpPr>
        <dsp:cNvPr id="0" name=""/>
        <dsp:cNvSpPr/>
      </dsp:nvSpPr>
      <dsp:spPr>
        <a:xfrm rot="5400000">
          <a:off x="3369632" y="126325"/>
          <a:ext cx="1905548" cy="1657826"/>
        </a:xfrm>
        <a:prstGeom prst="hexagon">
          <a:avLst>
            <a:gd name="adj" fmla="val 25000"/>
            <a:gd name="vf" fmla="val 115470"/>
          </a:avLst>
        </a:prstGeom>
        <a:solidFill>
          <a:srgbClr val="3376CC"/>
        </a:solidFill>
        <a:ln>
          <a:solidFill>
            <a:srgbClr val="3376CC"/>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77850">
            <a:lnSpc>
              <a:spcPct val="90000"/>
            </a:lnSpc>
            <a:spcBef>
              <a:spcPct val="0"/>
            </a:spcBef>
            <a:spcAft>
              <a:spcPct val="35000"/>
            </a:spcAft>
            <a:buNone/>
          </a:pPr>
          <a:r>
            <a:rPr lang="en-US" sz="1200" b="1" kern="1200" dirty="0">
              <a:solidFill>
                <a:schemeClr val="bg1"/>
              </a:solidFill>
              <a:latin typeface="Graphik Arabic Regular" pitchFamily="2" charset="-78"/>
              <a:ea typeface="+mn-ea"/>
              <a:cs typeface="Graphik Arabic Regular" pitchFamily="2" charset="-78"/>
            </a:rPr>
            <a:t>Focus on a specific group of students</a:t>
          </a:r>
        </a:p>
      </dsp:txBody>
      <dsp:txXfrm rot="-5400000">
        <a:off x="3751837" y="299412"/>
        <a:ext cx="1141138" cy="1311652"/>
      </dsp:txXfrm>
    </dsp:sp>
    <dsp:sp modelId="{06DD5461-3B79-4802-8506-C0C6BC7EF3C8}">
      <dsp:nvSpPr>
        <dsp:cNvPr id="0" name=""/>
        <dsp:cNvSpPr/>
      </dsp:nvSpPr>
      <dsp:spPr>
        <a:xfrm>
          <a:off x="5201626" y="383574"/>
          <a:ext cx="2126591" cy="1143328"/>
        </a:xfrm>
        <a:prstGeom prst="rect">
          <a:avLst/>
        </a:prstGeom>
        <a:noFill/>
        <a:ln>
          <a:noFill/>
        </a:ln>
        <a:effectLst/>
      </dsp:spPr>
      <dsp:style>
        <a:lnRef idx="0">
          <a:scrgbClr r="0" g="0" b="0"/>
        </a:lnRef>
        <a:fillRef idx="0">
          <a:scrgbClr r="0" g="0" b="0"/>
        </a:fillRef>
        <a:effectRef idx="0">
          <a:scrgbClr r="0" g="0" b="0"/>
        </a:effectRef>
        <a:fontRef idx="minor"/>
      </dsp:style>
    </dsp:sp>
    <dsp:sp modelId="{1AAE3693-0EF8-49FC-8E72-883D9628AEB8}">
      <dsp:nvSpPr>
        <dsp:cNvPr id="0" name=""/>
        <dsp:cNvSpPr/>
      </dsp:nvSpPr>
      <dsp:spPr>
        <a:xfrm rot="5400000">
          <a:off x="1579179" y="126325"/>
          <a:ext cx="1905548" cy="1657826"/>
        </a:xfrm>
        <a:prstGeom prst="hexagon">
          <a:avLst>
            <a:gd name="adj" fmla="val 25000"/>
            <a:gd name="vf" fmla="val 115470"/>
          </a:avLst>
        </a:prstGeom>
        <a:solidFill>
          <a:srgbClr val="3376CC"/>
        </a:solidFill>
        <a:ln>
          <a:solidFill>
            <a:srgbClr val="3376CC"/>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r>
            <a:rPr lang="en-US" sz="1200" b="1" kern="1200" dirty="0">
              <a:solidFill>
                <a:schemeClr val="bg1"/>
              </a:solidFill>
              <a:latin typeface="Graphik Arabic Regular" pitchFamily="2" charset="-78"/>
              <a:ea typeface="+mn-ea"/>
              <a:cs typeface="Graphik Arabic Regular" pitchFamily="2" charset="-78"/>
            </a:rPr>
            <a:t>Focus on procedures without effectiveness</a:t>
          </a:r>
          <a:endParaRPr lang="en-US" sz="1200" b="1" kern="1200" dirty="0">
            <a:solidFill>
              <a:schemeClr val="bg1"/>
            </a:solidFill>
            <a:latin typeface="Graphik Arabic Regular" pitchFamily="2" charset="-78"/>
            <a:cs typeface="Graphik Arabic Regular" pitchFamily="2" charset="-78"/>
          </a:endParaRPr>
        </a:p>
      </dsp:txBody>
      <dsp:txXfrm rot="-5400000">
        <a:off x="1961384" y="299412"/>
        <a:ext cx="1141138" cy="1311652"/>
      </dsp:txXfrm>
    </dsp:sp>
    <dsp:sp modelId="{021143B8-C5ED-47D4-96D5-DD5BBE71478F}">
      <dsp:nvSpPr>
        <dsp:cNvPr id="0" name=""/>
        <dsp:cNvSpPr/>
      </dsp:nvSpPr>
      <dsp:spPr>
        <a:xfrm rot="5400000">
          <a:off x="2470975" y="1743755"/>
          <a:ext cx="1905548" cy="1657826"/>
        </a:xfrm>
        <a:prstGeom prst="hexagon">
          <a:avLst>
            <a:gd name="adj" fmla="val 25000"/>
            <a:gd name="vf" fmla="val 115470"/>
          </a:avLst>
        </a:prstGeom>
        <a:solidFill>
          <a:srgbClr val="3376CC"/>
        </a:solidFill>
        <a:ln>
          <a:solidFill>
            <a:srgbClr val="3376CC"/>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dirty="0">
              <a:solidFill>
                <a:schemeClr val="bg1"/>
              </a:solidFill>
              <a:latin typeface="Graphik Arabic Regular" pitchFamily="2" charset="-78"/>
              <a:ea typeface="+mn-ea"/>
              <a:cs typeface="Graphik Arabic Regular" pitchFamily="2" charset="-78"/>
            </a:rPr>
            <a:t>Focus on quantity without quality and depth</a:t>
          </a:r>
        </a:p>
      </dsp:txBody>
      <dsp:txXfrm rot="-5400000">
        <a:off x="2853180" y="1916842"/>
        <a:ext cx="1141138" cy="1311652"/>
      </dsp:txXfrm>
    </dsp:sp>
    <dsp:sp modelId="{B96CC286-63EF-40DD-B41B-6494640EB335}">
      <dsp:nvSpPr>
        <dsp:cNvPr id="0" name=""/>
        <dsp:cNvSpPr/>
      </dsp:nvSpPr>
      <dsp:spPr>
        <a:xfrm>
          <a:off x="468244" y="2001004"/>
          <a:ext cx="2057992" cy="11433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r" defTabSz="1244600">
            <a:lnSpc>
              <a:spcPct val="90000"/>
            </a:lnSpc>
            <a:spcBef>
              <a:spcPct val="0"/>
            </a:spcBef>
            <a:spcAft>
              <a:spcPct val="35000"/>
            </a:spcAft>
            <a:buNone/>
          </a:pPr>
          <a:r>
            <a:rPr lang="en-US" sz="2800" b="1" kern="1200" dirty="0">
              <a:solidFill>
                <a:srgbClr val="4A4A4A"/>
              </a:solidFill>
              <a:latin typeface="Graphik Arabic Regular" pitchFamily="2" charset="-78"/>
              <a:cs typeface="Graphik Arabic Regular" pitchFamily="2" charset="-78"/>
            </a:rPr>
            <a:t>Don’t </a:t>
          </a:r>
        </a:p>
      </dsp:txBody>
      <dsp:txXfrm>
        <a:off x="468244" y="2001004"/>
        <a:ext cx="2057992" cy="1143328"/>
      </dsp:txXfrm>
    </dsp:sp>
    <dsp:sp modelId="{0A05C7DD-E1DA-48A1-9F9B-8A6184B1EF3B}">
      <dsp:nvSpPr>
        <dsp:cNvPr id="0" name=""/>
        <dsp:cNvSpPr/>
      </dsp:nvSpPr>
      <dsp:spPr>
        <a:xfrm rot="5400000">
          <a:off x="4261429" y="1743755"/>
          <a:ext cx="1905548" cy="1657826"/>
        </a:xfrm>
        <a:prstGeom prst="hexagon">
          <a:avLst>
            <a:gd name="adj" fmla="val 25000"/>
            <a:gd name="vf" fmla="val 115470"/>
          </a:avLst>
        </a:prstGeom>
        <a:solidFill>
          <a:srgbClr val="3376CC"/>
        </a:solidFill>
        <a:ln>
          <a:solidFill>
            <a:srgbClr val="3376CC"/>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r>
            <a:rPr lang="en-US" sz="1200" b="1" kern="1200" dirty="0">
              <a:solidFill>
                <a:schemeClr val="bg1"/>
              </a:solidFill>
              <a:latin typeface="Graphik Arabic Regular" pitchFamily="2" charset="-78"/>
              <a:ea typeface="+mn-ea"/>
              <a:cs typeface="Graphik Arabic Regular" pitchFamily="2" charset="-78"/>
            </a:rPr>
            <a:t>Random transition between activities</a:t>
          </a:r>
          <a:endParaRPr lang="en-US" sz="1200" b="1" kern="1200" dirty="0">
            <a:solidFill>
              <a:schemeClr val="bg1"/>
            </a:solidFill>
            <a:latin typeface="Graphik Arabic Regular" pitchFamily="2" charset="-78"/>
            <a:cs typeface="Graphik Arabic Regular" pitchFamily="2" charset="-78"/>
          </a:endParaRPr>
        </a:p>
      </dsp:txBody>
      <dsp:txXfrm rot="-5400000">
        <a:off x="4643634" y="1916842"/>
        <a:ext cx="1141138" cy="1311652"/>
      </dsp:txXfrm>
    </dsp:sp>
    <dsp:sp modelId="{D1EC6BCA-13CC-4F0F-B571-01EB5C32C218}">
      <dsp:nvSpPr>
        <dsp:cNvPr id="0" name=""/>
        <dsp:cNvSpPr/>
      </dsp:nvSpPr>
      <dsp:spPr>
        <a:xfrm rot="5400000">
          <a:off x="3369632" y="3361184"/>
          <a:ext cx="1905548" cy="1657826"/>
        </a:xfrm>
        <a:prstGeom prst="hexagon">
          <a:avLst>
            <a:gd name="adj" fmla="val 25000"/>
            <a:gd name="vf" fmla="val 115470"/>
          </a:avLst>
        </a:prstGeom>
        <a:solidFill>
          <a:srgbClr val="3376CC"/>
        </a:solidFill>
        <a:ln>
          <a:solidFill>
            <a:srgbClr val="3376CC"/>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dirty="0">
              <a:solidFill>
                <a:schemeClr val="bg1"/>
              </a:solidFill>
              <a:latin typeface="Graphik Arabic Regular" pitchFamily="2" charset="-78"/>
              <a:ea typeface="+mn-ea"/>
              <a:cs typeface="Graphik Arabic Regular" pitchFamily="2" charset="-78"/>
            </a:rPr>
            <a:t>Lowering expectations in the content provided</a:t>
          </a:r>
          <a:endParaRPr lang="en-US" sz="1200" b="1" kern="1200" dirty="0">
            <a:solidFill>
              <a:schemeClr val="bg1"/>
            </a:solidFill>
            <a:latin typeface="Graphik Arabic Regular" pitchFamily="2" charset="-78"/>
            <a:cs typeface="Graphik Arabic Regular" pitchFamily="2" charset="-78"/>
          </a:endParaRPr>
        </a:p>
      </dsp:txBody>
      <dsp:txXfrm rot="-5400000">
        <a:off x="3751837" y="3534271"/>
        <a:ext cx="1141138" cy="1311652"/>
      </dsp:txXfrm>
    </dsp:sp>
    <dsp:sp modelId="{B238AE38-A0F9-468E-AADA-2D57D7481FF0}">
      <dsp:nvSpPr>
        <dsp:cNvPr id="0" name=""/>
        <dsp:cNvSpPr/>
      </dsp:nvSpPr>
      <dsp:spPr>
        <a:xfrm>
          <a:off x="5201626" y="3618433"/>
          <a:ext cx="2126591" cy="1143328"/>
        </a:xfrm>
        <a:prstGeom prst="rect">
          <a:avLst/>
        </a:prstGeom>
        <a:noFill/>
        <a:ln>
          <a:noFill/>
        </a:ln>
        <a:effectLst/>
      </dsp:spPr>
      <dsp:style>
        <a:lnRef idx="0">
          <a:scrgbClr r="0" g="0" b="0"/>
        </a:lnRef>
        <a:fillRef idx="0">
          <a:scrgbClr r="0" g="0" b="0"/>
        </a:fillRef>
        <a:effectRef idx="0">
          <a:scrgbClr r="0" g="0" b="0"/>
        </a:effectRef>
        <a:fontRef idx="minor"/>
      </dsp:style>
    </dsp:sp>
    <dsp:sp modelId="{63D9508F-0125-4644-8887-FC396ADA6E5C}">
      <dsp:nvSpPr>
        <dsp:cNvPr id="0" name=""/>
        <dsp:cNvSpPr/>
      </dsp:nvSpPr>
      <dsp:spPr>
        <a:xfrm rot="5400000">
          <a:off x="1579179" y="3361184"/>
          <a:ext cx="1905548" cy="1657826"/>
        </a:xfrm>
        <a:prstGeom prst="hexagon">
          <a:avLst>
            <a:gd name="adj" fmla="val 25000"/>
            <a:gd name="vf" fmla="val 115470"/>
          </a:avLst>
        </a:prstGeom>
        <a:solidFill>
          <a:srgbClr val="3376CC"/>
        </a:solidFill>
        <a:ln>
          <a:solidFill>
            <a:srgbClr val="3376CC"/>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r>
            <a:rPr lang="en-US" sz="1200" b="1" kern="1200" dirty="0">
              <a:solidFill>
                <a:schemeClr val="bg1"/>
              </a:solidFill>
              <a:latin typeface="Graphik Arabic Regular" pitchFamily="2" charset="-78"/>
              <a:ea typeface="+mn-ea"/>
              <a:cs typeface="Graphik Arabic Regular" pitchFamily="2" charset="-78"/>
            </a:rPr>
            <a:t>Moving between lesson activities  without effective evaluation</a:t>
          </a:r>
          <a:endParaRPr lang="en-US" sz="1200" b="1" kern="1200" dirty="0">
            <a:solidFill>
              <a:schemeClr val="bg1"/>
            </a:solidFill>
            <a:latin typeface="Graphik Arabic Regular" pitchFamily="2" charset="-78"/>
            <a:cs typeface="Graphik Arabic Regular" pitchFamily="2" charset="-78"/>
          </a:endParaRPr>
        </a:p>
      </dsp:txBody>
      <dsp:txXfrm rot="-5400000">
        <a:off x="1961384" y="3534271"/>
        <a:ext cx="1141138" cy="131165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B52ED4-DD2A-4DCA-8983-6750FEE33B4C}">
      <dsp:nvSpPr>
        <dsp:cNvPr id="0" name=""/>
        <dsp:cNvSpPr/>
      </dsp:nvSpPr>
      <dsp:spPr>
        <a:xfrm rot="5400000">
          <a:off x="407273" y="1068618"/>
          <a:ext cx="1669582" cy="201339"/>
        </a:xfrm>
        <a:prstGeom prst="rect">
          <a:avLst/>
        </a:prstGeom>
        <a:solidFill>
          <a:srgbClr val="1C4679"/>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CFDA776B-5E7A-4CC0-8387-2EE1B0D96F62}">
      <dsp:nvSpPr>
        <dsp:cNvPr id="0" name=""/>
        <dsp:cNvSpPr/>
      </dsp:nvSpPr>
      <dsp:spPr>
        <a:xfrm>
          <a:off x="790522" y="1872"/>
          <a:ext cx="2237102" cy="1342261"/>
        </a:xfrm>
        <a:prstGeom prst="roundRect">
          <a:avLst>
            <a:gd name="adj" fmla="val 10000"/>
          </a:avLst>
        </a:prstGeom>
        <a:solidFill>
          <a:srgbClr val="1C4679"/>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rtl="1">
            <a:lnSpc>
              <a:spcPct val="90000"/>
            </a:lnSpc>
            <a:spcBef>
              <a:spcPct val="0"/>
            </a:spcBef>
            <a:spcAft>
              <a:spcPct val="35000"/>
            </a:spcAft>
            <a:buNone/>
          </a:pPr>
          <a:r>
            <a:rPr lang="en-US" sz="1900" kern="1200" dirty="0">
              <a:latin typeface="Graphik Arabic Regular" pitchFamily="2" charset="-78"/>
              <a:cs typeface="Graphik Arabic Regular" pitchFamily="2" charset="-78"/>
            </a:rPr>
            <a:t>Features of Outstanding lesson </a:t>
          </a:r>
        </a:p>
      </dsp:txBody>
      <dsp:txXfrm>
        <a:off x="829835" y="41185"/>
        <a:ext cx="2158476" cy="1263635"/>
      </dsp:txXfrm>
    </dsp:sp>
    <dsp:sp modelId="{FBAE7627-46C2-4AF0-9120-C15EAA13FABE}">
      <dsp:nvSpPr>
        <dsp:cNvPr id="0" name=""/>
        <dsp:cNvSpPr/>
      </dsp:nvSpPr>
      <dsp:spPr>
        <a:xfrm rot="5400000">
          <a:off x="407273" y="2746445"/>
          <a:ext cx="1669582" cy="201339"/>
        </a:xfrm>
        <a:prstGeom prst="rect">
          <a:avLst/>
        </a:prstGeom>
        <a:solidFill>
          <a:srgbClr val="1C4679"/>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299A8812-EB40-492B-B580-E86806E8B8BF}">
      <dsp:nvSpPr>
        <dsp:cNvPr id="0" name=""/>
        <dsp:cNvSpPr/>
      </dsp:nvSpPr>
      <dsp:spPr>
        <a:xfrm>
          <a:off x="790522" y="1679699"/>
          <a:ext cx="2237102" cy="1342261"/>
        </a:xfrm>
        <a:prstGeom prst="roundRect">
          <a:avLst>
            <a:gd name="adj" fmla="val 10000"/>
          </a:avLst>
        </a:prstGeom>
        <a:solidFill>
          <a:srgbClr val="3376CC"/>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rtl="1">
            <a:lnSpc>
              <a:spcPct val="90000"/>
            </a:lnSpc>
            <a:spcBef>
              <a:spcPct val="0"/>
            </a:spcBef>
            <a:spcAft>
              <a:spcPct val="35000"/>
            </a:spcAft>
            <a:buNone/>
          </a:pPr>
          <a:endParaRPr lang="en-US" sz="1900" kern="1200" dirty="0"/>
        </a:p>
      </dsp:txBody>
      <dsp:txXfrm>
        <a:off x="829835" y="1719012"/>
        <a:ext cx="2158476" cy="1263635"/>
      </dsp:txXfrm>
    </dsp:sp>
    <dsp:sp modelId="{AC480D0A-706E-4009-91EA-3588FD49B1C8}">
      <dsp:nvSpPr>
        <dsp:cNvPr id="0" name=""/>
        <dsp:cNvSpPr/>
      </dsp:nvSpPr>
      <dsp:spPr>
        <a:xfrm>
          <a:off x="1246187" y="3585358"/>
          <a:ext cx="2967102" cy="201339"/>
        </a:xfrm>
        <a:prstGeom prst="rect">
          <a:avLst/>
        </a:prstGeom>
        <a:solidFill>
          <a:srgbClr val="1C4679"/>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514F1207-5788-4F38-BB3A-95CC00C64972}">
      <dsp:nvSpPr>
        <dsp:cNvPr id="0" name=""/>
        <dsp:cNvSpPr/>
      </dsp:nvSpPr>
      <dsp:spPr>
        <a:xfrm>
          <a:off x="790522" y="3357526"/>
          <a:ext cx="2237102" cy="1342261"/>
        </a:xfrm>
        <a:prstGeom prst="roundRect">
          <a:avLst>
            <a:gd name="adj" fmla="val 10000"/>
          </a:avLst>
        </a:prstGeom>
        <a:solidFill>
          <a:srgbClr val="1C4679"/>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rtl="1">
            <a:lnSpc>
              <a:spcPct val="90000"/>
            </a:lnSpc>
            <a:spcBef>
              <a:spcPct val="0"/>
            </a:spcBef>
            <a:spcAft>
              <a:spcPct val="35000"/>
            </a:spcAft>
            <a:buNone/>
          </a:pPr>
          <a:endParaRPr lang="en-US" sz="1900" kern="1200"/>
        </a:p>
      </dsp:txBody>
      <dsp:txXfrm>
        <a:off x="829835" y="3396839"/>
        <a:ext cx="2158476" cy="1263635"/>
      </dsp:txXfrm>
    </dsp:sp>
    <dsp:sp modelId="{CB6AD156-AC85-4CE8-A95A-1E07C3BFC8F7}">
      <dsp:nvSpPr>
        <dsp:cNvPr id="0" name=""/>
        <dsp:cNvSpPr/>
      </dsp:nvSpPr>
      <dsp:spPr>
        <a:xfrm rot="16200000">
          <a:off x="3382619" y="2746445"/>
          <a:ext cx="1669582" cy="201339"/>
        </a:xfrm>
        <a:prstGeom prst="rect">
          <a:avLst/>
        </a:prstGeom>
        <a:solidFill>
          <a:srgbClr val="1C4679"/>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855D9775-60E6-4C9F-94C8-19C291765902}">
      <dsp:nvSpPr>
        <dsp:cNvPr id="0" name=""/>
        <dsp:cNvSpPr/>
      </dsp:nvSpPr>
      <dsp:spPr>
        <a:xfrm>
          <a:off x="3765868" y="3357526"/>
          <a:ext cx="2237102" cy="1342261"/>
        </a:xfrm>
        <a:prstGeom prst="roundRect">
          <a:avLst>
            <a:gd name="adj" fmla="val 10000"/>
          </a:avLst>
        </a:prstGeom>
        <a:solidFill>
          <a:srgbClr val="3376CC"/>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rtl="1">
            <a:lnSpc>
              <a:spcPct val="90000"/>
            </a:lnSpc>
            <a:spcBef>
              <a:spcPct val="0"/>
            </a:spcBef>
            <a:spcAft>
              <a:spcPct val="35000"/>
            </a:spcAft>
            <a:buNone/>
          </a:pPr>
          <a:endParaRPr lang="en-US" sz="1900" kern="1200"/>
        </a:p>
      </dsp:txBody>
      <dsp:txXfrm>
        <a:off x="3805181" y="3396839"/>
        <a:ext cx="2158476" cy="1263635"/>
      </dsp:txXfrm>
    </dsp:sp>
    <dsp:sp modelId="{9999C5FB-9418-441E-A8E1-4FBC368B4AAB}">
      <dsp:nvSpPr>
        <dsp:cNvPr id="0" name=""/>
        <dsp:cNvSpPr/>
      </dsp:nvSpPr>
      <dsp:spPr>
        <a:xfrm rot="16200000">
          <a:off x="3382619" y="1068618"/>
          <a:ext cx="1669582" cy="201339"/>
        </a:xfrm>
        <a:prstGeom prst="rect">
          <a:avLst/>
        </a:prstGeom>
        <a:solidFill>
          <a:srgbClr val="1C4679"/>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ACB65BFF-D8BA-4500-8AF2-B3F3EE5A44FC}">
      <dsp:nvSpPr>
        <dsp:cNvPr id="0" name=""/>
        <dsp:cNvSpPr/>
      </dsp:nvSpPr>
      <dsp:spPr>
        <a:xfrm>
          <a:off x="3765868" y="1679699"/>
          <a:ext cx="2237102" cy="1342261"/>
        </a:xfrm>
        <a:prstGeom prst="roundRect">
          <a:avLst>
            <a:gd name="adj" fmla="val 10000"/>
          </a:avLst>
        </a:prstGeom>
        <a:solidFill>
          <a:srgbClr val="1C4679"/>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rtl="1">
            <a:lnSpc>
              <a:spcPct val="90000"/>
            </a:lnSpc>
            <a:spcBef>
              <a:spcPct val="0"/>
            </a:spcBef>
            <a:spcAft>
              <a:spcPct val="35000"/>
            </a:spcAft>
            <a:buNone/>
          </a:pPr>
          <a:endParaRPr lang="en-US" sz="1900" kern="1200"/>
        </a:p>
      </dsp:txBody>
      <dsp:txXfrm>
        <a:off x="3805181" y="1719012"/>
        <a:ext cx="2158476" cy="1263635"/>
      </dsp:txXfrm>
    </dsp:sp>
    <dsp:sp modelId="{A40FF212-C415-4A9D-8D6A-C766610109A6}">
      <dsp:nvSpPr>
        <dsp:cNvPr id="0" name=""/>
        <dsp:cNvSpPr/>
      </dsp:nvSpPr>
      <dsp:spPr>
        <a:xfrm>
          <a:off x="4221533" y="229705"/>
          <a:ext cx="2967102" cy="201339"/>
        </a:xfrm>
        <a:prstGeom prst="rect">
          <a:avLst/>
        </a:prstGeom>
        <a:solidFill>
          <a:srgbClr val="1C4679"/>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E73A1A76-8A9F-47F4-A947-1B810F4FFE9E}">
      <dsp:nvSpPr>
        <dsp:cNvPr id="0" name=""/>
        <dsp:cNvSpPr/>
      </dsp:nvSpPr>
      <dsp:spPr>
        <a:xfrm>
          <a:off x="3765868" y="1872"/>
          <a:ext cx="2237102" cy="1342261"/>
        </a:xfrm>
        <a:prstGeom prst="roundRect">
          <a:avLst>
            <a:gd name="adj" fmla="val 10000"/>
          </a:avLst>
        </a:prstGeom>
        <a:solidFill>
          <a:srgbClr val="3376CC"/>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rtl="1">
            <a:lnSpc>
              <a:spcPct val="90000"/>
            </a:lnSpc>
            <a:spcBef>
              <a:spcPct val="0"/>
            </a:spcBef>
            <a:spcAft>
              <a:spcPct val="35000"/>
            </a:spcAft>
            <a:buNone/>
          </a:pPr>
          <a:endParaRPr lang="en-US" sz="1900" kern="1200" dirty="0"/>
        </a:p>
      </dsp:txBody>
      <dsp:txXfrm>
        <a:off x="3805181" y="41185"/>
        <a:ext cx="2158476" cy="1263635"/>
      </dsp:txXfrm>
    </dsp:sp>
    <dsp:sp modelId="{599FAB8C-E4C2-4A3C-B87C-64FEBCE441F9}">
      <dsp:nvSpPr>
        <dsp:cNvPr id="0" name=""/>
        <dsp:cNvSpPr/>
      </dsp:nvSpPr>
      <dsp:spPr>
        <a:xfrm rot="5400000">
          <a:off x="6357966" y="1068618"/>
          <a:ext cx="1669582" cy="201339"/>
        </a:xfrm>
        <a:prstGeom prst="rect">
          <a:avLst/>
        </a:prstGeom>
        <a:solidFill>
          <a:srgbClr val="1C4679"/>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3317E16A-EDAB-402B-BDC6-A2CC49CB4C85}">
      <dsp:nvSpPr>
        <dsp:cNvPr id="0" name=""/>
        <dsp:cNvSpPr/>
      </dsp:nvSpPr>
      <dsp:spPr>
        <a:xfrm>
          <a:off x="6741215" y="1872"/>
          <a:ext cx="2237102" cy="1342261"/>
        </a:xfrm>
        <a:prstGeom prst="roundRect">
          <a:avLst>
            <a:gd name="adj" fmla="val 10000"/>
          </a:avLst>
        </a:prstGeom>
        <a:solidFill>
          <a:srgbClr val="1C4679"/>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rtl="1">
            <a:lnSpc>
              <a:spcPct val="90000"/>
            </a:lnSpc>
            <a:spcBef>
              <a:spcPct val="0"/>
            </a:spcBef>
            <a:spcAft>
              <a:spcPct val="35000"/>
            </a:spcAft>
            <a:buNone/>
          </a:pPr>
          <a:endParaRPr lang="en-US" sz="1900" kern="1200"/>
        </a:p>
      </dsp:txBody>
      <dsp:txXfrm>
        <a:off x="6780528" y="41185"/>
        <a:ext cx="2158476" cy="1263635"/>
      </dsp:txXfrm>
    </dsp:sp>
    <dsp:sp modelId="{89812B88-8D2E-4D9B-853D-0FD3B89845F1}">
      <dsp:nvSpPr>
        <dsp:cNvPr id="0" name=""/>
        <dsp:cNvSpPr/>
      </dsp:nvSpPr>
      <dsp:spPr>
        <a:xfrm rot="5400000">
          <a:off x="6357966" y="2746445"/>
          <a:ext cx="1669582" cy="201339"/>
        </a:xfrm>
        <a:prstGeom prst="rect">
          <a:avLst/>
        </a:prstGeom>
        <a:solidFill>
          <a:srgbClr val="1C4679"/>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00D1AB28-7564-4F24-A42E-8A842AEC690F}">
      <dsp:nvSpPr>
        <dsp:cNvPr id="0" name=""/>
        <dsp:cNvSpPr/>
      </dsp:nvSpPr>
      <dsp:spPr>
        <a:xfrm>
          <a:off x="6741215" y="1679699"/>
          <a:ext cx="2237102" cy="1342261"/>
        </a:xfrm>
        <a:prstGeom prst="roundRect">
          <a:avLst>
            <a:gd name="adj" fmla="val 10000"/>
          </a:avLst>
        </a:prstGeom>
        <a:solidFill>
          <a:srgbClr val="3376CC"/>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rtl="1">
            <a:lnSpc>
              <a:spcPct val="90000"/>
            </a:lnSpc>
            <a:spcBef>
              <a:spcPct val="0"/>
            </a:spcBef>
            <a:spcAft>
              <a:spcPct val="35000"/>
            </a:spcAft>
            <a:buNone/>
          </a:pPr>
          <a:endParaRPr lang="en-US" sz="1900" kern="1200" dirty="0"/>
        </a:p>
      </dsp:txBody>
      <dsp:txXfrm>
        <a:off x="6780528" y="1719012"/>
        <a:ext cx="2158476" cy="1263635"/>
      </dsp:txXfrm>
    </dsp:sp>
    <dsp:sp modelId="{B9E83EE2-9A34-445C-A230-02BA84520385}">
      <dsp:nvSpPr>
        <dsp:cNvPr id="0" name=""/>
        <dsp:cNvSpPr/>
      </dsp:nvSpPr>
      <dsp:spPr>
        <a:xfrm>
          <a:off x="6741215" y="3357526"/>
          <a:ext cx="2237102" cy="1342261"/>
        </a:xfrm>
        <a:prstGeom prst="roundRect">
          <a:avLst>
            <a:gd name="adj" fmla="val 10000"/>
          </a:avLst>
        </a:prstGeom>
        <a:solidFill>
          <a:srgbClr val="1C4679"/>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rtl="1">
            <a:lnSpc>
              <a:spcPct val="90000"/>
            </a:lnSpc>
            <a:spcBef>
              <a:spcPct val="0"/>
            </a:spcBef>
            <a:spcAft>
              <a:spcPct val="35000"/>
            </a:spcAft>
            <a:buNone/>
          </a:pPr>
          <a:endParaRPr lang="en-US" sz="1900" kern="1200"/>
        </a:p>
      </dsp:txBody>
      <dsp:txXfrm>
        <a:off x="6780528" y="3396839"/>
        <a:ext cx="2158476" cy="126363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B52ED4-DD2A-4DCA-8983-6750FEE33B4C}">
      <dsp:nvSpPr>
        <dsp:cNvPr id="0" name=""/>
        <dsp:cNvSpPr/>
      </dsp:nvSpPr>
      <dsp:spPr>
        <a:xfrm rot="5400000">
          <a:off x="407273" y="1068618"/>
          <a:ext cx="1669582" cy="201339"/>
        </a:xfrm>
        <a:prstGeom prst="rect">
          <a:avLst/>
        </a:prstGeom>
        <a:solidFill>
          <a:srgbClr val="1C4679"/>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CFDA776B-5E7A-4CC0-8387-2EE1B0D96F62}">
      <dsp:nvSpPr>
        <dsp:cNvPr id="0" name=""/>
        <dsp:cNvSpPr/>
      </dsp:nvSpPr>
      <dsp:spPr>
        <a:xfrm>
          <a:off x="790522" y="1872"/>
          <a:ext cx="2237102" cy="1342261"/>
        </a:xfrm>
        <a:prstGeom prst="roundRect">
          <a:avLst>
            <a:gd name="adj" fmla="val 10000"/>
          </a:avLst>
        </a:prstGeom>
        <a:solidFill>
          <a:srgbClr val="1C4679"/>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rtl="1">
            <a:lnSpc>
              <a:spcPct val="90000"/>
            </a:lnSpc>
            <a:spcBef>
              <a:spcPct val="0"/>
            </a:spcBef>
            <a:spcAft>
              <a:spcPct val="35000"/>
            </a:spcAft>
            <a:buNone/>
          </a:pPr>
          <a:r>
            <a:rPr lang="en-US" sz="1600" b="1" kern="1200" dirty="0">
              <a:solidFill>
                <a:schemeClr val="bg1"/>
              </a:solidFill>
              <a:latin typeface="Graphik Arabic Regular" pitchFamily="2" charset="-78"/>
              <a:cs typeface="Graphik Arabic Regular" pitchFamily="2" charset="-78"/>
            </a:rPr>
            <a:t>Features of an Outstanding Lesson</a:t>
          </a:r>
        </a:p>
      </dsp:txBody>
      <dsp:txXfrm>
        <a:off x="829835" y="41185"/>
        <a:ext cx="2158476" cy="1263635"/>
      </dsp:txXfrm>
    </dsp:sp>
    <dsp:sp modelId="{FBAE7627-46C2-4AF0-9120-C15EAA13FABE}">
      <dsp:nvSpPr>
        <dsp:cNvPr id="0" name=""/>
        <dsp:cNvSpPr/>
      </dsp:nvSpPr>
      <dsp:spPr>
        <a:xfrm rot="5400000">
          <a:off x="407273" y="2746445"/>
          <a:ext cx="1669582" cy="201339"/>
        </a:xfrm>
        <a:prstGeom prst="rect">
          <a:avLst/>
        </a:prstGeom>
        <a:solidFill>
          <a:srgbClr val="1C4679"/>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299A8812-EB40-492B-B580-E86806E8B8BF}">
      <dsp:nvSpPr>
        <dsp:cNvPr id="0" name=""/>
        <dsp:cNvSpPr/>
      </dsp:nvSpPr>
      <dsp:spPr>
        <a:xfrm>
          <a:off x="790522" y="1679699"/>
          <a:ext cx="2237102" cy="1342261"/>
        </a:xfrm>
        <a:prstGeom prst="roundRect">
          <a:avLst>
            <a:gd name="adj" fmla="val 10000"/>
          </a:avLst>
        </a:prstGeom>
        <a:solidFill>
          <a:srgbClr val="3376CC"/>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b="1" kern="1200" dirty="0">
              <a:solidFill>
                <a:schemeClr val="bg1"/>
              </a:solidFill>
              <a:latin typeface="Graphik Arabic Regular" pitchFamily="2" charset="-78"/>
              <a:cs typeface="Graphik Arabic Regular" pitchFamily="2" charset="-78"/>
            </a:rPr>
            <a:t>Students are competitive </a:t>
          </a:r>
        </a:p>
        <a:p>
          <a:pPr marL="0" lvl="0" indent="0" algn="ctr" defTabSz="711200">
            <a:lnSpc>
              <a:spcPct val="90000"/>
            </a:lnSpc>
            <a:spcBef>
              <a:spcPct val="0"/>
            </a:spcBef>
            <a:spcAft>
              <a:spcPct val="35000"/>
            </a:spcAft>
            <a:buNone/>
          </a:pPr>
          <a:r>
            <a:rPr lang="en-GB" sz="1600" b="1" kern="1200" dirty="0">
              <a:solidFill>
                <a:schemeClr val="bg1"/>
              </a:solidFill>
              <a:latin typeface="Graphik Arabic Regular" pitchFamily="2" charset="-78"/>
              <a:cs typeface="Graphik Arabic Regular" pitchFamily="2" charset="-78"/>
            </a:rPr>
            <a:t>and innovative </a:t>
          </a:r>
          <a:endParaRPr lang="en-US" sz="1600" b="1" kern="1200" dirty="0">
            <a:solidFill>
              <a:schemeClr val="bg1"/>
            </a:solidFill>
            <a:latin typeface="Graphik Arabic Regular" pitchFamily="2" charset="-78"/>
            <a:cs typeface="Graphik Arabic Regular" pitchFamily="2" charset="-78"/>
          </a:endParaRPr>
        </a:p>
      </dsp:txBody>
      <dsp:txXfrm>
        <a:off x="829835" y="1719012"/>
        <a:ext cx="2158476" cy="1263635"/>
      </dsp:txXfrm>
    </dsp:sp>
    <dsp:sp modelId="{AC480D0A-706E-4009-91EA-3588FD49B1C8}">
      <dsp:nvSpPr>
        <dsp:cNvPr id="0" name=""/>
        <dsp:cNvSpPr/>
      </dsp:nvSpPr>
      <dsp:spPr>
        <a:xfrm>
          <a:off x="1246187" y="3585358"/>
          <a:ext cx="2967102" cy="201339"/>
        </a:xfrm>
        <a:prstGeom prst="rect">
          <a:avLst/>
        </a:prstGeom>
        <a:solidFill>
          <a:srgbClr val="1C4679"/>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514F1207-5788-4F38-BB3A-95CC00C64972}">
      <dsp:nvSpPr>
        <dsp:cNvPr id="0" name=""/>
        <dsp:cNvSpPr/>
      </dsp:nvSpPr>
      <dsp:spPr>
        <a:xfrm>
          <a:off x="790522" y="3357526"/>
          <a:ext cx="2237102" cy="1342261"/>
        </a:xfrm>
        <a:prstGeom prst="roundRect">
          <a:avLst>
            <a:gd name="adj" fmla="val 10000"/>
          </a:avLst>
        </a:prstGeom>
        <a:solidFill>
          <a:srgbClr val="1C4679"/>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b="1" kern="1200" dirty="0">
              <a:solidFill>
                <a:schemeClr val="bg1"/>
              </a:solidFill>
              <a:latin typeface="Graphik Arabic Regular" pitchFamily="2" charset="-78"/>
              <a:cs typeface="Graphik Arabic Regular" pitchFamily="2" charset="-78"/>
            </a:rPr>
            <a:t>Students participate effectively and assume leadership roles</a:t>
          </a:r>
          <a:endParaRPr lang="en-US" sz="1600" b="1" kern="1200" dirty="0">
            <a:solidFill>
              <a:schemeClr val="bg1"/>
            </a:solidFill>
            <a:latin typeface="Graphik Arabic Regular" pitchFamily="2" charset="-78"/>
            <a:cs typeface="Graphik Arabic Regular" pitchFamily="2" charset="-78"/>
          </a:endParaRPr>
        </a:p>
      </dsp:txBody>
      <dsp:txXfrm>
        <a:off x="829835" y="3396839"/>
        <a:ext cx="2158476" cy="1263635"/>
      </dsp:txXfrm>
    </dsp:sp>
    <dsp:sp modelId="{CB6AD156-AC85-4CE8-A95A-1E07C3BFC8F7}">
      <dsp:nvSpPr>
        <dsp:cNvPr id="0" name=""/>
        <dsp:cNvSpPr/>
      </dsp:nvSpPr>
      <dsp:spPr>
        <a:xfrm rot="16200000">
          <a:off x="3382619" y="2746445"/>
          <a:ext cx="1669582" cy="201339"/>
        </a:xfrm>
        <a:prstGeom prst="rect">
          <a:avLst/>
        </a:prstGeom>
        <a:solidFill>
          <a:srgbClr val="1C4679"/>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855D9775-60E6-4C9F-94C8-19C291765902}">
      <dsp:nvSpPr>
        <dsp:cNvPr id="0" name=""/>
        <dsp:cNvSpPr/>
      </dsp:nvSpPr>
      <dsp:spPr>
        <a:xfrm>
          <a:off x="3765868" y="3357526"/>
          <a:ext cx="2237102" cy="1342261"/>
        </a:xfrm>
        <a:prstGeom prst="roundRect">
          <a:avLst>
            <a:gd name="adj" fmla="val 10000"/>
          </a:avLst>
        </a:prstGeom>
        <a:solidFill>
          <a:srgbClr val="3376CC"/>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b="1" kern="1200" dirty="0">
              <a:solidFill>
                <a:schemeClr val="bg1"/>
              </a:solidFill>
              <a:latin typeface="Graphik Arabic Regular" pitchFamily="2" charset="-78"/>
              <a:cs typeface="Graphik Arabic Regular" pitchFamily="2" charset="-78"/>
            </a:rPr>
            <a:t>Students are given differentiated and challenging tasks </a:t>
          </a:r>
          <a:endParaRPr lang="en-US" sz="1600" b="1" kern="1200" dirty="0">
            <a:solidFill>
              <a:schemeClr val="bg1"/>
            </a:solidFill>
            <a:latin typeface="Graphik Arabic Regular" pitchFamily="2" charset="-78"/>
            <a:cs typeface="Graphik Arabic Regular" pitchFamily="2" charset="-78"/>
          </a:endParaRPr>
        </a:p>
      </dsp:txBody>
      <dsp:txXfrm>
        <a:off x="3805181" y="3396839"/>
        <a:ext cx="2158476" cy="1263635"/>
      </dsp:txXfrm>
    </dsp:sp>
    <dsp:sp modelId="{9999C5FB-9418-441E-A8E1-4FBC368B4AAB}">
      <dsp:nvSpPr>
        <dsp:cNvPr id="0" name=""/>
        <dsp:cNvSpPr/>
      </dsp:nvSpPr>
      <dsp:spPr>
        <a:xfrm rot="16200000">
          <a:off x="3382619" y="1068618"/>
          <a:ext cx="1669582" cy="201339"/>
        </a:xfrm>
        <a:prstGeom prst="rect">
          <a:avLst/>
        </a:prstGeom>
        <a:solidFill>
          <a:srgbClr val="1C4679"/>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ACB65BFF-D8BA-4500-8AF2-B3F3EE5A44FC}">
      <dsp:nvSpPr>
        <dsp:cNvPr id="0" name=""/>
        <dsp:cNvSpPr/>
      </dsp:nvSpPr>
      <dsp:spPr>
        <a:xfrm>
          <a:off x="3765868" y="1679699"/>
          <a:ext cx="2237102" cy="1342261"/>
        </a:xfrm>
        <a:prstGeom prst="roundRect">
          <a:avLst>
            <a:gd name="adj" fmla="val 10000"/>
          </a:avLst>
        </a:prstGeom>
        <a:solidFill>
          <a:srgbClr val="1C4679"/>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b="1" kern="1200" dirty="0">
              <a:solidFill>
                <a:schemeClr val="bg1"/>
              </a:solidFill>
              <a:latin typeface="Graphik Arabic Regular" pitchFamily="2" charset="-78"/>
              <a:cs typeface="Graphik Arabic Regular" pitchFamily="2" charset="-78"/>
            </a:rPr>
            <a:t>Students show evident progress in acquiring knowledge and skills</a:t>
          </a:r>
          <a:endParaRPr lang="en-US" sz="1600" b="1" kern="1200" dirty="0">
            <a:solidFill>
              <a:schemeClr val="bg1"/>
            </a:solidFill>
            <a:latin typeface="Graphik Arabic Regular" pitchFamily="2" charset="-78"/>
            <a:cs typeface="Graphik Arabic Regular" pitchFamily="2" charset="-78"/>
          </a:endParaRPr>
        </a:p>
      </dsp:txBody>
      <dsp:txXfrm>
        <a:off x="3805181" y="1719012"/>
        <a:ext cx="2158476" cy="1263635"/>
      </dsp:txXfrm>
    </dsp:sp>
    <dsp:sp modelId="{A40FF212-C415-4A9D-8D6A-C766610109A6}">
      <dsp:nvSpPr>
        <dsp:cNvPr id="0" name=""/>
        <dsp:cNvSpPr/>
      </dsp:nvSpPr>
      <dsp:spPr>
        <a:xfrm>
          <a:off x="4221533" y="229705"/>
          <a:ext cx="2967102" cy="201339"/>
        </a:xfrm>
        <a:prstGeom prst="rect">
          <a:avLst/>
        </a:prstGeom>
        <a:solidFill>
          <a:srgbClr val="1C4679"/>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E73A1A76-8A9F-47F4-A947-1B810F4FFE9E}">
      <dsp:nvSpPr>
        <dsp:cNvPr id="0" name=""/>
        <dsp:cNvSpPr/>
      </dsp:nvSpPr>
      <dsp:spPr>
        <a:xfrm>
          <a:off x="3765868" y="1872"/>
          <a:ext cx="2237102" cy="1342261"/>
        </a:xfrm>
        <a:prstGeom prst="roundRect">
          <a:avLst>
            <a:gd name="adj" fmla="val 10000"/>
          </a:avLst>
        </a:prstGeom>
        <a:solidFill>
          <a:srgbClr val="3376CC"/>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b="1" kern="1200" dirty="0">
              <a:solidFill>
                <a:schemeClr val="bg1"/>
              </a:solidFill>
              <a:latin typeface="Graphik Arabic Regular" pitchFamily="2" charset="-78"/>
              <a:cs typeface="Graphik Arabic Regular" pitchFamily="2" charset="-78"/>
            </a:rPr>
            <a:t>Students are responsible and work independently </a:t>
          </a:r>
          <a:endParaRPr lang="en-US" sz="1600" b="1" kern="1200" dirty="0">
            <a:solidFill>
              <a:schemeClr val="bg1"/>
            </a:solidFill>
            <a:latin typeface="Graphik Arabic Regular" pitchFamily="2" charset="-78"/>
            <a:cs typeface="Graphik Arabic Regular" pitchFamily="2" charset="-78"/>
          </a:endParaRPr>
        </a:p>
      </dsp:txBody>
      <dsp:txXfrm>
        <a:off x="3805181" y="41185"/>
        <a:ext cx="2158476" cy="1263635"/>
      </dsp:txXfrm>
    </dsp:sp>
    <dsp:sp modelId="{599FAB8C-E4C2-4A3C-B87C-64FEBCE441F9}">
      <dsp:nvSpPr>
        <dsp:cNvPr id="0" name=""/>
        <dsp:cNvSpPr/>
      </dsp:nvSpPr>
      <dsp:spPr>
        <a:xfrm rot="5400000">
          <a:off x="6357966" y="1068618"/>
          <a:ext cx="1669582" cy="201339"/>
        </a:xfrm>
        <a:prstGeom prst="rect">
          <a:avLst/>
        </a:prstGeom>
        <a:solidFill>
          <a:srgbClr val="1C4679"/>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3317E16A-EDAB-402B-BDC6-A2CC49CB4C85}">
      <dsp:nvSpPr>
        <dsp:cNvPr id="0" name=""/>
        <dsp:cNvSpPr/>
      </dsp:nvSpPr>
      <dsp:spPr>
        <a:xfrm>
          <a:off x="6741215" y="1872"/>
          <a:ext cx="2237102" cy="1342261"/>
        </a:xfrm>
        <a:prstGeom prst="roundRect">
          <a:avLst>
            <a:gd name="adj" fmla="val 10000"/>
          </a:avLst>
        </a:prstGeom>
        <a:solidFill>
          <a:srgbClr val="1C4679"/>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b="1" kern="1200" dirty="0">
              <a:solidFill>
                <a:schemeClr val="bg1"/>
              </a:solidFill>
              <a:latin typeface="Graphik Arabic Regular" pitchFamily="2" charset="-78"/>
              <a:cs typeface="Graphik Arabic Regular" pitchFamily="2" charset="-78"/>
            </a:rPr>
            <a:t>Students are engaged in effective strategies and resources</a:t>
          </a:r>
          <a:endParaRPr lang="en-US" sz="1600" b="1" kern="1200" dirty="0">
            <a:solidFill>
              <a:schemeClr val="bg1"/>
            </a:solidFill>
            <a:latin typeface="Graphik Arabic Regular" pitchFamily="2" charset="-78"/>
            <a:cs typeface="Graphik Arabic Regular" pitchFamily="2" charset="-78"/>
          </a:endParaRPr>
        </a:p>
      </dsp:txBody>
      <dsp:txXfrm>
        <a:off x="6780528" y="41185"/>
        <a:ext cx="2158476" cy="1263635"/>
      </dsp:txXfrm>
    </dsp:sp>
    <dsp:sp modelId="{89812B88-8D2E-4D9B-853D-0FD3B89845F1}">
      <dsp:nvSpPr>
        <dsp:cNvPr id="0" name=""/>
        <dsp:cNvSpPr/>
      </dsp:nvSpPr>
      <dsp:spPr>
        <a:xfrm rot="5400000">
          <a:off x="6357966" y="2746445"/>
          <a:ext cx="1669582" cy="201339"/>
        </a:xfrm>
        <a:prstGeom prst="rect">
          <a:avLst/>
        </a:prstGeom>
        <a:solidFill>
          <a:srgbClr val="1C4679"/>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00D1AB28-7564-4F24-A42E-8A842AEC690F}">
      <dsp:nvSpPr>
        <dsp:cNvPr id="0" name=""/>
        <dsp:cNvSpPr/>
      </dsp:nvSpPr>
      <dsp:spPr>
        <a:xfrm>
          <a:off x="6741215" y="1679699"/>
          <a:ext cx="2237102" cy="1342261"/>
        </a:xfrm>
        <a:prstGeom prst="roundRect">
          <a:avLst>
            <a:gd name="adj" fmla="val 10000"/>
          </a:avLst>
        </a:prstGeom>
        <a:solidFill>
          <a:srgbClr val="3376CC"/>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b="1" kern="1200" dirty="0">
              <a:solidFill>
                <a:schemeClr val="bg1"/>
              </a:solidFill>
              <a:latin typeface="Graphik Arabic Regular" pitchFamily="2" charset="-78"/>
              <a:cs typeface="Graphik Arabic Regular" pitchFamily="2" charset="-78"/>
            </a:rPr>
            <a:t>Students learn in a productive classroom environment </a:t>
          </a:r>
          <a:endParaRPr lang="en-US" sz="1600" b="1" kern="1200" dirty="0">
            <a:solidFill>
              <a:schemeClr val="bg1"/>
            </a:solidFill>
            <a:latin typeface="Graphik Arabic Regular" pitchFamily="2" charset="-78"/>
            <a:cs typeface="Graphik Arabic Regular" pitchFamily="2" charset="-78"/>
          </a:endParaRPr>
        </a:p>
      </dsp:txBody>
      <dsp:txXfrm>
        <a:off x="6780528" y="1719012"/>
        <a:ext cx="2158476" cy="1263635"/>
      </dsp:txXfrm>
    </dsp:sp>
    <dsp:sp modelId="{B9E83EE2-9A34-445C-A230-02BA84520385}">
      <dsp:nvSpPr>
        <dsp:cNvPr id="0" name=""/>
        <dsp:cNvSpPr/>
      </dsp:nvSpPr>
      <dsp:spPr>
        <a:xfrm>
          <a:off x="6741215" y="3357526"/>
          <a:ext cx="2237102" cy="1342261"/>
        </a:xfrm>
        <a:prstGeom prst="roundRect">
          <a:avLst>
            <a:gd name="adj" fmla="val 10000"/>
          </a:avLst>
        </a:prstGeom>
        <a:solidFill>
          <a:srgbClr val="1C4679"/>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b="1" kern="1200" dirty="0">
              <a:solidFill>
                <a:schemeClr val="bg1"/>
              </a:solidFill>
              <a:latin typeface="Graphik Arabic Regular" pitchFamily="2" charset="-78"/>
              <a:cs typeface="Graphik Arabic Regular" pitchFamily="2" charset="-78"/>
            </a:rPr>
            <a:t>Students are assessed effectively </a:t>
          </a:r>
          <a:endParaRPr lang="en-US" sz="1600" b="1" kern="1200" dirty="0">
            <a:solidFill>
              <a:schemeClr val="bg1"/>
            </a:solidFill>
            <a:latin typeface="Graphik Arabic Regular" pitchFamily="2" charset="-78"/>
            <a:cs typeface="Graphik Arabic Regular" pitchFamily="2" charset="-78"/>
          </a:endParaRPr>
        </a:p>
      </dsp:txBody>
      <dsp:txXfrm>
        <a:off x="6780528" y="3396839"/>
        <a:ext cx="2158476" cy="1263635"/>
      </dsp:txXfrm>
    </dsp:sp>
  </dsp:spTree>
</dsp:drawing>
</file>

<file path=ppt/diagrams/layout1.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79CF894-E179-4366-B56D-1CA03ABC20FB}" type="datetimeFigureOut">
              <a:rPr lang="en-US" smtClean="0"/>
              <a:t>9/16/2024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4D2EC09-D00C-457B-827B-F08A899B2F2D}" type="slidenum">
              <a:rPr lang="en-US" smtClean="0"/>
              <a:t>‹#›</a:t>
            </a:fld>
            <a:endParaRPr lang="en-US"/>
          </a:p>
        </p:txBody>
      </p:sp>
    </p:spTree>
    <p:extLst>
      <p:ext uri="{BB962C8B-B14F-4D97-AF65-F5344CB8AC3E}">
        <p14:creationId xmlns:p14="http://schemas.microsoft.com/office/powerpoint/2010/main" val="12601468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noProof="0" dirty="0">
                <a:effectLst/>
                <a:latin typeface="Graphik Arabic Regular" pitchFamily="2" charset="-78"/>
                <a:cs typeface="Graphik Arabic Regular" pitchFamily="2" charset="-78"/>
              </a:rPr>
              <a:t>This proposed training programme aims to enhance teachers' awareness of the areas of schools' evaluation, and the essential elements in evaluating lessons according to the Schools’ Review Framework issued by BQA. </a:t>
            </a:r>
          </a:p>
          <a:p>
            <a:endParaRPr lang="en-GB" noProof="0" dirty="0">
              <a:effectLst/>
              <a:latin typeface="Graphik Arabic Regular" pitchFamily="2" charset="-78"/>
              <a:cs typeface="Graphik Arabic Regular" pitchFamily="2" charset="-78"/>
            </a:endParaRPr>
          </a:p>
          <a:p>
            <a:r>
              <a:rPr lang="en-GB" noProof="0" dirty="0">
                <a:effectLst/>
                <a:latin typeface="Graphik Arabic Regular" pitchFamily="2" charset="-78"/>
                <a:cs typeface="Graphik Arabic Regular" pitchFamily="2" charset="-78"/>
              </a:rPr>
              <a:t>Teachers are welcomed, and reminded of the possibility to use the links for more information.</a:t>
            </a:r>
            <a:endParaRPr lang="en-GB" noProof="0" dirty="0">
              <a:latin typeface="Graphik Arabic Regular" pitchFamily="2" charset="-78"/>
              <a:cs typeface="Graphik Arabic Regular" pitchFamily="2" charset="-78"/>
            </a:endParaRPr>
          </a:p>
          <a:p>
            <a:endParaRPr lang="en-US" dirty="0"/>
          </a:p>
        </p:txBody>
      </p:sp>
      <p:sp>
        <p:nvSpPr>
          <p:cNvPr id="4" name="Slide Number Placeholder 3"/>
          <p:cNvSpPr>
            <a:spLocks noGrp="1"/>
          </p:cNvSpPr>
          <p:nvPr>
            <p:ph type="sldNum" sz="quarter" idx="5"/>
          </p:nvPr>
        </p:nvSpPr>
        <p:spPr/>
        <p:txBody>
          <a:bodyPr/>
          <a:lstStyle/>
          <a:p>
            <a:fld id="{04D2EC09-D00C-457B-827B-F08A899B2F2D}" type="slidenum">
              <a:rPr lang="en-US" smtClean="0"/>
              <a:t>1</a:t>
            </a:fld>
            <a:endParaRPr lang="en-US"/>
          </a:p>
        </p:txBody>
      </p:sp>
    </p:spTree>
    <p:extLst>
      <p:ext uri="{BB962C8B-B14F-4D97-AF65-F5344CB8AC3E}">
        <p14:creationId xmlns:p14="http://schemas.microsoft.com/office/powerpoint/2010/main" val="20411749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solidFill>
                  <a:srgbClr val="4A4A4A"/>
                </a:solidFill>
                <a:effectLst/>
                <a:latin typeface="Graphik Arabic Regular" pitchFamily="2" charset="-78"/>
                <a:cs typeface="Graphik Arabic Regular" pitchFamily="2" charset="-78"/>
              </a:rPr>
              <a:t>Present the slide to teachers, and then discuss the final answers</a:t>
            </a:r>
          </a:p>
          <a:p>
            <a:endParaRPr lang="en-US" dirty="0"/>
          </a:p>
        </p:txBody>
      </p:sp>
      <p:sp>
        <p:nvSpPr>
          <p:cNvPr id="4" name="Slide Number Placeholder 3"/>
          <p:cNvSpPr>
            <a:spLocks noGrp="1"/>
          </p:cNvSpPr>
          <p:nvPr>
            <p:ph type="sldNum" sz="quarter" idx="5"/>
          </p:nvPr>
        </p:nvSpPr>
        <p:spPr/>
        <p:txBody>
          <a:bodyPr/>
          <a:lstStyle/>
          <a:p>
            <a:fld id="{04D2EC09-D00C-457B-827B-F08A899B2F2D}" type="slidenum">
              <a:rPr lang="en-US" smtClean="0"/>
              <a:t>10</a:t>
            </a:fld>
            <a:endParaRPr lang="en-US"/>
          </a:p>
        </p:txBody>
      </p:sp>
    </p:spTree>
    <p:extLst>
      <p:ext uri="{BB962C8B-B14F-4D97-AF65-F5344CB8AC3E}">
        <p14:creationId xmlns:p14="http://schemas.microsoft.com/office/powerpoint/2010/main" val="9063613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gn="ctr">
              <a:lnSpc>
                <a:spcPct val="107000"/>
              </a:lnSpc>
              <a:spcBef>
                <a:spcPts val="0"/>
              </a:spcBef>
              <a:spcAft>
                <a:spcPts val="0"/>
              </a:spcAft>
            </a:pPr>
            <a:r>
              <a:rPr lang="en-GB" sz="1200" b="1" u="sng" kern="100" dirty="0">
                <a:solidFill>
                  <a:srgbClr val="4A4A4A"/>
                </a:solidFill>
                <a:effectLst/>
                <a:latin typeface="Graphik Arabic Regular" pitchFamily="2" charset="-78"/>
                <a:ea typeface="Calibri" panose="020F0502020204030204" pitchFamily="34" charset="0"/>
                <a:cs typeface="Graphik Arabic Regular" pitchFamily="2" charset="-78"/>
              </a:rPr>
              <a:t>Teachers’ activity 3 (for trainer) </a:t>
            </a:r>
            <a:endParaRPr lang="en-US" sz="1200" kern="100" dirty="0">
              <a:solidFill>
                <a:srgbClr val="4A4A4A"/>
              </a:solidFill>
              <a:effectLst/>
              <a:latin typeface="Graphik Arabic Regular" pitchFamily="2" charset="-78"/>
              <a:ea typeface="Calibri" panose="020F0502020204030204" pitchFamily="34" charset="0"/>
              <a:cs typeface="Graphik Arabic Regular" pitchFamily="2" charset="-78"/>
            </a:endParaRPr>
          </a:p>
          <a:p>
            <a:pPr marL="0" marR="0" algn="ctr">
              <a:lnSpc>
                <a:spcPct val="107000"/>
              </a:lnSpc>
              <a:spcBef>
                <a:spcPts val="0"/>
              </a:spcBef>
              <a:spcAft>
                <a:spcPts val="0"/>
              </a:spcAft>
            </a:pPr>
            <a:r>
              <a:rPr lang="en-GB" sz="1200" b="1" u="sng" kern="100" dirty="0">
                <a:solidFill>
                  <a:srgbClr val="4A4A4A"/>
                </a:solidFill>
                <a:effectLst/>
                <a:latin typeface="Graphik Arabic Regular" pitchFamily="2" charset="-78"/>
                <a:ea typeface="Calibri" panose="020F0502020204030204" pitchFamily="34" charset="0"/>
                <a:cs typeface="Graphik Arabic Regular" pitchFamily="2" charset="-78"/>
              </a:rPr>
              <a:t>(Features of an outstanding lesson) activity </a:t>
            </a:r>
            <a:endParaRPr lang="en-US" sz="1200" kern="100" dirty="0">
              <a:solidFill>
                <a:srgbClr val="4A4A4A"/>
              </a:solidFill>
              <a:effectLst/>
              <a:latin typeface="Graphik Arabic Regular" pitchFamily="2" charset="-78"/>
              <a:ea typeface="Calibri" panose="020F0502020204030204" pitchFamily="34" charset="0"/>
              <a:cs typeface="Graphik Arabic Regular" pitchFamily="2" charset="-78"/>
            </a:endParaRPr>
          </a:p>
          <a:p>
            <a:pPr marL="0" marR="0" algn="ctr">
              <a:lnSpc>
                <a:spcPct val="107000"/>
              </a:lnSpc>
              <a:spcBef>
                <a:spcPts val="0"/>
              </a:spcBef>
              <a:spcAft>
                <a:spcPts val="0"/>
              </a:spcAft>
            </a:pPr>
            <a:r>
              <a:rPr lang="en-GB" sz="1200" b="1" u="none" strike="noStrike" kern="100" dirty="0">
                <a:solidFill>
                  <a:srgbClr val="4A4A4A"/>
                </a:solidFill>
                <a:effectLst/>
                <a:latin typeface="Graphik Arabic Regular" pitchFamily="2" charset="-78"/>
                <a:ea typeface="Calibri" panose="020F0502020204030204" pitchFamily="34" charset="0"/>
                <a:cs typeface="Graphik Arabic Regular" pitchFamily="2" charset="-78"/>
              </a:rPr>
              <a:t> </a:t>
            </a:r>
            <a:endParaRPr lang="en-US" sz="1200" kern="100" dirty="0">
              <a:solidFill>
                <a:srgbClr val="4A4A4A"/>
              </a:solidFill>
              <a:effectLst/>
              <a:latin typeface="Graphik Arabic Regular" pitchFamily="2" charset="-78"/>
              <a:ea typeface="Calibri" panose="020F0502020204030204" pitchFamily="34" charset="0"/>
              <a:cs typeface="Graphik Arabic Regular" pitchFamily="2" charset="-78"/>
            </a:endParaRPr>
          </a:p>
          <a:p>
            <a:pPr marL="0" marR="0">
              <a:lnSpc>
                <a:spcPct val="107000"/>
              </a:lnSpc>
              <a:spcBef>
                <a:spcPts val="0"/>
              </a:spcBef>
              <a:spcAft>
                <a:spcPts val="0"/>
              </a:spcAft>
            </a:pPr>
            <a:r>
              <a:rPr lang="en-GB" sz="1200" kern="100" dirty="0">
                <a:solidFill>
                  <a:srgbClr val="4A4A4A"/>
                </a:solidFill>
                <a:effectLst/>
                <a:latin typeface="Graphik Arabic Regular" pitchFamily="2" charset="-78"/>
                <a:ea typeface="Times New Roman" panose="02020603050405020304" pitchFamily="18" charset="0"/>
                <a:cs typeface="Graphik Arabic Regular" pitchFamily="2" charset="-78"/>
              </a:rPr>
              <a:t> </a:t>
            </a:r>
            <a:endParaRPr lang="en-US" sz="1200" kern="100" dirty="0">
              <a:solidFill>
                <a:srgbClr val="4A4A4A"/>
              </a:solidFill>
              <a:effectLst/>
              <a:latin typeface="Graphik Arabic Regular" pitchFamily="2" charset="-78"/>
              <a:ea typeface="Calibri" panose="020F0502020204030204" pitchFamily="34" charset="0"/>
              <a:cs typeface="Graphik Arabic Regular" pitchFamily="2" charset="-78"/>
            </a:endParaRPr>
          </a:p>
          <a:p>
            <a:pPr marL="0" marR="0">
              <a:lnSpc>
                <a:spcPct val="107000"/>
              </a:lnSpc>
              <a:spcBef>
                <a:spcPts val="0"/>
              </a:spcBef>
              <a:spcAft>
                <a:spcPts val="0"/>
              </a:spcAft>
            </a:pPr>
            <a:r>
              <a:rPr lang="en-GB" sz="1200" b="1" kern="100" dirty="0">
                <a:solidFill>
                  <a:srgbClr val="4A4A4A"/>
                </a:solidFill>
                <a:effectLst/>
                <a:latin typeface="Graphik Arabic Regular" pitchFamily="2" charset="-78"/>
                <a:ea typeface="Calibri" panose="020F0502020204030204" pitchFamily="34" charset="0"/>
                <a:cs typeface="Graphik Arabic Regular" pitchFamily="2" charset="-78"/>
              </a:rPr>
              <a:t>Target group</a:t>
            </a:r>
            <a:r>
              <a:rPr lang="en-US" sz="1200" kern="100" dirty="0">
                <a:solidFill>
                  <a:srgbClr val="4A4A4A"/>
                </a:solidFill>
                <a:effectLst/>
                <a:latin typeface="Graphik Arabic Regular" pitchFamily="2" charset="-78"/>
                <a:ea typeface="Times New Roman" panose="02020603050405020304" pitchFamily="18" charset="0"/>
                <a:cs typeface="Graphik Arabic Regular" pitchFamily="2" charset="-78"/>
              </a:rPr>
              <a:t>: </a:t>
            </a:r>
            <a:r>
              <a:rPr lang="en-GB" sz="1200" kern="100" dirty="0">
                <a:solidFill>
                  <a:srgbClr val="4A4A4A"/>
                </a:solidFill>
                <a:effectLst/>
                <a:latin typeface="Graphik Arabic Regular" pitchFamily="2" charset="-78"/>
                <a:ea typeface="Calibri" panose="020F0502020204030204" pitchFamily="34" charset="0"/>
                <a:cs typeface="Graphik Arabic Regular" pitchFamily="2" charset="-78"/>
              </a:rPr>
              <a:t>Teachers.</a:t>
            </a:r>
            <a:endParaRPr lang="en-US" sz="1200" kern="100" dirty="0">
              <a:solidFill>
                <a:srgbClr val="4A4A4A"/>
              </a:solidFill>
              <a:effectLst/>
              <a:latin typeface="Graphik Arabic Regular" pitchFamily="2" charset="-78"/>
              <a:ea typeface="Calibri" panose="020F0502020204030204" pitchFamily="34" charset="0"/>
              <a:cs typeface="Graphik Arabic Regular" pitchFamily="2" charset="-78"/>
            </a:endParaRPr>
          </a:p>
          <a:p>
            <a:pPr marL="0" marR="0">
              <a:lnSpc>
                <a:spcPct val="107000"/>
              </a:lnSpc>
              <a:spcBef>
                <a:spcPts val="0"/>
              </a:spcBef>
              <a:spcAft>
                <a:spcPts val="0"/>
              </a:spcAft>
            </a:pPr>
            <a:r>
              <a:rPr lang="en-GB" sz="1200" kern="100" dirty="0">
                <a:solidFill>
                  <a:srgbClr val="4A4A4A"/>
                </a:solidFill>
                <a:effectLst/>
                <a:latin typeface="Graphik Arabic Regular" pitchFamily="2" charset="-78"/>
                <a:ea typeface="Calibri" panose="020F0502020204030204" pitchFamily="34" charset="0"/>
                <a:cs typeface="Graphik Arabic Regular" pitchFamily="2" charset="-78"/>
              </a:rPr>
              <a:t> </a:t>
            </a:r>
            <a:endParaRPr lang="en-US" sz="1200" kern="100" dirty="0">
              <a:solidFill>
                <a:srgbClr val="4A4A4A"/>
              </a:solidFill>
              <a:effectLst/>
              <a:latin typeface="Graphik Arabic Regular" pitchFamily="2" charset="-78"/>
              <a:ea typeface="Calibri" panose="020F0502020204030204" pitchFamily="34" charset="0"/>
              <a:cs typeface="Graphik Arabic Regular" pitchFamily="2" charset="-78"/>
            </a:endParaRPr>
          </a:p>
          <a:p>
            <a:pPr marL="0" marR="0">
              <a:lnSpc>
                <a:spcPct val="107000"/>
              </a:lnSpc>
              <a:spcBef>
                <a:spcPts val="0"/>
              </a:spcBef>
              <a:spcAft>
                <a:spcPts val="0"/>
              </a:spcAft>
            </a:pPr>
            <a:r>
              <a:rPr lang="en-GB" sz="1200" b="1" kern="100" dirty="0">
                <a:solidFill>
                  <a:srgbClr val="4A4A4A"/>
                </a:solidFill>
                <a:effectLst/>
                <a:latin typeface="Graphik Arabic Regular" pitchFamily="2" charset="-78"/>
                <a:ea typeface="Calibri" panose="020F0502020204030204" pitchFamily="34" charset="0"/>
                <a:cs typeface="Graphik Arabic Regular" pitchFamily="2" charset="-78"/>
              </a:rPr>
              <a:t>Activity Objective</a:t>
            </a:r>
            <a:r>
              <a:rPr lang="en-GB" sz="1200" kern="100" dirty="0">
                <a:solidFill>
                  <a:srgbClr val="4A4A4A"/>
                </a:solidFill>
                <a:effectLst/>
                <a:latin typeface="Graphik Arabic Regular" pitchFamily="2" charset="-78"/>
                <a:ea typeface="Calibri" panose="020F0502020204030204" pitchFamily="34" charset="0"/>
                <a:cs typeface="Graphik Arabic Regular" pitchFamily="2" charset="-78"/>
              </a:rPr>
              <a:t>: to enhance teachers' knowledge of the features of an outstanding lesson.</a:t>
            </a:r>
            <a:endParaRPr lang="en-US" sz="1200" kern="100" dirty="0">
              <a:solidFill>
                <a:srgbClr val="4A4A4A"/>
              </a:solidFill>
              <a:effectLst/>
              <a:latin typeface="Graphik Arabic Regular" pitchFamily="2" charset="-78"/>
              <a:ea typeface="Calibri" panose="020F0502020204030204" pitchFamily="34" charset="0"/>
              <a:cs typeface="Graphik Arabic Regular" pitchFamily="2" charset="-78"/>
            </a:endParaRPr>
          </a:p>
          <a:p>
            <a:pPr marL="0" marR="0">
              <a:lnSpc>
                <a:spcPct val="107000"/>
              </a:lnSpc>
              <a:spcBef>
                <a:spcPts val="0"/>
              </a:spcBef>
              <a:spcAft>
                <a:spcPts val="0"/>
              </a:spcAft>
            </a:pPr>
            <a:r>
              <a:rPr lang="en-GB" sz="1200" kern="100" dirty="0">
                <a:solidFill>
                  <a:srgbClr val="4A4A4A"/>
                </a:solidFill>
                <a:effectLst/>
                <a:latin typeface="Graphik Arabic Regular" pitchFamily="2" charset="-78"/>
                <a:ea typeface="Calibri" panose="020F0502020204030204" pitchFamily="34" charset="0"/>
                <a:cs typeface="Graphik Arabic Regular" pitchFamily="2" charset="-78"/>
              </a:rPr>
              <a:t> </a:t>
            </a:r>
            <a:endParaRPr lang="en-US" sz="1200" kern="100" dirty="0">
              <a:solidFill>
                <a:srgbClr val="4A4A4A"/>
              </a:solidFill>
              <a:effectLst/>
              <a:latin typeface="Graphik Arabic Regular" pitchFamily="2" charset="-78"/>
              <a:ea typeface="Calibri" panose="020F0502020204030204" pitchFamily="34" charset="0"/>
              <a:cs typeface="Graphik Arabic Regular" pitchFamily="2" charset="-78"/>
            </a:endParaRPr>
          </a:p>
          <a:p>
            <a:pPr marL="0" marR="0">
              <a:lnSpc>
                <a:spcPct val="107000"/>
              </a:lnSpc>
              <a:spcBef>
                <a:spcPts val="0"/>
              </a:spcBef>
              <a:spcAft>
                <a:spcPts val="0"/>
              </a:spcAft>
            </a:pPr>
            <a:r>
              <a:rPr lang="en-GB" sz="1200" b="1" kern="100" dirty="0">
                <a:solidFill>
                  <a:srgbClr val="4A4A4A"/>
                </a:solidFill>
                <a:effectLst/>
                <a:latin typeface="Graphik Arabic Regular" pitchFamily="2" charset="-78"/>
                <a:ea typeface="Calibri" panose="020F0502020204030204" pitchFamily="34" charset="0"/>
                <a:cs typeface="Graphik Arabic Regular" pitchFamily="2" charset="-78"/>
              </a:rPr>
              <a:t>The proposed duration of the activity:</a:t>
            </a:r>
            <a:r>
              <a:rPr lang="en-GB" sz="1200" kern="100" dirty="0">
                <a:solidFill>
                  <a:srgbClr val="4A4A4A"/>
                </a:solidFill>
                <a:effectLst/>
                <a:latin typeface="Graphik Arabic Regular" pitchFamily="2" charset="-78"/>
                <a:ea typeface="Calibri" panose="020F0502020204030204" pitchFamily="34" charset="0"/>
                <a:cs typeface="Graphik Arabic Regular" pitchFamily="2" charset="-78"/>
              </a:rPr>
              <a:t> 10 minutes. </a:t>
            </a:r>
            <a:endParaRPr lang="en-US" sz="1200" kern="100" dirty="0">
              <a:solidFill>
                <a:srgbClr val="4A4A4A"/>
              </a:solidFill>
              <a:effectLst/>
              <a:latin typeface="Graphik Arabic Regular" pitchFamily="2" charset="-78"/>
              <a:ea typeface="Calibri" panose="020F0502020204030204" pitchFamily="34" charset="0"/>
              <a:cs typeface="Graphik Arabic Regular" pitchFamily="2" charset="-78"/>
            </a:endParaRPr>
          </a:p>
          <a:p>
            <a:pPr marL="0" marR="0">
              <a:lnSpc>
                <a:spcPct val="107000"/>
              </a:lnSpc>
              <a:spcBef>
                <a:spcPts val="0"/>
              </a:spcBef>
              <a:spcAft>
                <a:spcPts val="0"/>
              </a:spcAft>
            </a:pPr>
            <a:r>
              <a:rPr lang="en-GB" sz="1200" kern="100" dirty="0">
                <a:solidFill>
                  <a:srgbClr val="4A4A4A"/>
                </a:solidFill>
                <a:effectLst/>
                <a:latin typeface="Graphik Arabic Regular" pitchFamily="2" charset="-78"/>
                <a:ea typeface="Calibri" panose="020F0502020204030204" pitchFamily="34" charset="0"/>
                <a:cs typeface="Graphik Arabic Regular" pitchFamily="2" charset="-78"/>
              </a:rPr>
              <a:t> </a:t>
            </a:r>
            <a:endParaRPr lang="en-US" sz="1200" kern="100" dirty="0">
              <a:solidFill>
                <a:srgbClr val="4A4A4A"/>
              </a:solidFill>
              <a:effectLst/>
              <a:latin typeface="Graphik Arabic Regular" pitchFamily="2" charset="-78"/>
              <a:ea typeface="Calibri" panose="020F0502020204030204" pitchFamily="34" charset="0"/>
              <a:cs typeface="Graphik Arabic Regular" pitchFamily="2" charset="-78"/>
            </a:endParaRPr>
          </a:p>
          <a:p>
            <a:pPr marL="0" marR="0">
              <a:lnSpc>
                <a:spcPct val="107000"/>
              </a:lnSpc>
              <a:spcBef>
                <a:spcPts val="0"/>
              </a:spcBef>
              <a:spcAft>
                <a:spcPts val="0"/>
              </a:spcAft>
            </a:pPr>
            <a:r>
              <a:rPr lang="en-GB" sz="1200" b="1" kern="100" dirty="0">
                <a:solidFill>
                  <a:srgbClr val="4A4A4A"/>
                </a:solidFill>
                <a:effectLst/>
                <a:latin typeface="Graphik Arabic Regular" pitchFamily="2" charset="-78"/>
                <a:ea typeface="Calibri" panose="020F0502020204030204" pitchFamily="34" charset="0"/>
                <a:cs typeface="Graphik Arabic Regular" pitchFamily="2" charset="-78"/>
              </a:rPr>
              <a:t>Activity description</a:t>
            </a:r>
            <a:r>
              <a:rPr lang="en-GB" sz="1200" kern="100" dirty="0">
                <a:solidFill>
                  <a:srgbClr val="4A4A4A"/>
                </a:solidFill>
                <a:effectLst/>
                <a:latin typeface="Graphik Arabic Regular" pitchFamily="2" charset="-78"/>
                <a:ea typeface="Calibri" panose="020F0502020204030204" pitchFamily="34" charset="0"/>
                <a:cs typeface="Graphik Arabic Regular" pitchFamily="2" charset="-78"/>
              </a:rPr>
              <a:t>: A group activity, in which participants discuss and write down features of an outstanding lesson (8 features minimum). </a:t>
            </a:r>
            <a:endParaRPr lang="en-US" sz="1200" kern="100" dirty="0">
              <a:solidFill>
                <a:srgbClr val="4A4A4A"/>
              </a:solidFill>
              <a:effectLst/>
              <a:latin typeface="Graphik Arabic Regular" pitchFamily="2" charset="-78"/>
              <a:ea typeface="Calibri" panose="020F0502020204030204" pitchFamily="34" charset="0"/>
              <a:cs typeface="Graphik Arabic Regular" pitchFamily="2" charset="-78"/>
            </a:endParaRPr>
          </a:p>
          <a:p>
            <a:pPr marL="0" marR="0">
              <a:lnSpc>
                <a:spcPct val="107000"/>
              </a:lnSpc>
              <a:spcBef>
                <a:spcPts val="0"/>
              </a:spcBef>
              <a:spcAft>
                <a:spcPts val="0"/>
              </a:spcAft>
            </a:pPr>
            <a:r>
              <a:rPr lang="en-GB" sz="1200" kern="100" dirty="0">
                <a:solidFill>
                  <a:srgbClr val="4A4A4A"/>
                </a:solidFill>
                <a:effectLst/>
                <a:latin typeface="Graphik Arabic Regular" pitchFamily="2" charset="-78"/>
                <a:ea typeface="Calibri" panose="020F0502020204030204" pitchFamily="34" charset="0"/>
                <a:cs typeface="Graphik Arabic Regular" pitchFamily="2" charset="-78"/>
              </a:rPr>
              <a:t> </a:t>
            </a:r>
            <a:endParaRPr lang="en-US" sz="1200" kern="100" dirty="0">
              <a:solidFill>
                <a:srgbClr val="4A4A4A"/>
              </a:solidFill>
              <a:effectLst/>
              <a:latin typeface="Graphik Arabic Regular" pitchFamily="2" charset="-78"/>
              <a:ea typeface="Calibri" panose="020F0502020204030204" pitchFamily="34" charset="0"/>
              <a:cs typeface="Graphik Arabic Regular" pitchFamily="2" charset="-78"/>
            </a:endParaRPr>
          </a:p>
          <a:p>
            <a:pPr marL="0" marR="0">
              <a:lnSpc>
                <a:spcPct val="107000"/>
              </a:lnSpc>
              <a:spcBef>
                <a:spcPts val="0"/>
              </a:spcBef>
              <a:spcAft>
                <a:spcPts val="0"/>
              </a:spcAft>
            </a:pPr>
            <a:r>
              <a:rPr lang="en-GB" sz="1200" b="1" kern="100" dirty="0">
                <a:solidFill>
                  <a:srgbClr val="4A4A4A"/>
                </a:solidFill>
                <a:effectLst/>
                <a:latin typeface="Graphik Arabic Regular" pitchFamily="2" charset="-78"/>
                <a:ea typeface="Calibri" panose="020F0502020204030204" pitchFamily="34" charset="0"/>
                <a:cs typeface="Graphik Arabic Regular" pitchFamily="2" charset="-78"/>
              </a:rPr>
              <a:t>Required tools</a:t>
            </a:r>
            <a:r>
              <a:rPr lang="en-GB" sz="1200" kern="100" dirty="0">
                <a:solidFill>
                  <a:srgbClr val="4A4A4A"/>
                </a:solidFill>
                <a:effectLst/>
                <a:latin typeface="Graphik Arabic Regular" pitchFamily="2" charset="-78"/>
                <a:ea typeface="Calibri" panose="020F0502020204030204" pitchFamily="34" charset="0"/>
                <a:cs typeface="Graphik Arabic Regular" pitchFamily="2" charset="-78"/>
              </a:rPr>
              <a:t>: Activity sheets for all group members, A3 activity sheet for each Group answer. </a:t>
            </a:r>
            <a:endParaRPr lang="en-US" sz="1200" kern="100" dirty="0">
              <a:solidFill>
                <a:srgbClr val="4A4A4A"/>
              </a:solidFill>
              <a:effectLst/>
              <a:latin typeface="Graphik Arabic Regular" pitchFamily="2" charset="-78"/>
              <a:ea typeface="Calibri" panose="020F0502020204030204" pitchFamily="34" charset="0"/>
              <a:cs typeface="Graphik Arabic Regular" pitchFamily="2" charset="-78"/>
            </a:endParaRPr>
          </a:p>
          <a:p>
            <a:pPr marL="0" marR="0">
              <a:lnSpc>
                <a:spcPct val="107000"/>
              </a:lnSpc>
              <a:spcBef>
                <a:spcPts val="0"/>
              </a:spcBef>
              <a:spcAft>
                <a:spcPts val="0"/>
              </a:spcAft>
            </a:pPr>
            <a:r>
              <a:rPr lang="en-GB" sz="1200" kern="100" dirty="0">
                <a:solidFill>
                  <a:srgbClr val="4A4A4A"/>
                </a:solidFill>
                <a:effectLst/>
                <a:latin typeface="Graphik Arabic Regular" pitchFamily="2" charset="-78"/>
                <a:ea typeface="Calibri" panose="020F0502020204030204" pitchFamily="34" charset="0"/>
                <a:cs typeface="Graphik Arabic Regular" pitchFamily="2" charset="-78"/>
              </a:rPr>
              <a:t> </a:t>
            </a:r>
            <a:endParaRPr lang="en-US" sz="1200" kern="100" dirty="0">
              <a:solidFill>
                <a:srgbClr val="4A4A4A"/>
              </a:solidFill>
              <a:effectLst/>
              <a:latin typeface="Graphik Arabic Regular" pitchFamily="2" charset="-78"/>
              <a:ea typeface="Calibri" panose="020F0502020204030204" pitchFamily="34" charset="0"/>
              <a:cs typeface="Graphik Arabic Regular" pitchFamily="2" charset="-78"/>
            </a:endParaRPr>
          </a:p>
          <a:p>
            <a:pPr marL="0" marR="0">
              <a:lnSpc>
                <a:spcPct val="107000"/>
              </a:lnSpc>
              <a:spcBef>
                <a:spcPts val="0"/>
              </a:spcBef>
              <a:spcAft>
                <a:spcPts val="0"/>
              </a:spcAft>
            </a:pPr>
            <a:r>
              <a:rPr lang="en-GB" sz="1200" b="1" kern="100" dirty="0">
                <a:solidFill>
                  <a:srgbClr val="4A4A4A"/>
                </a:solidFill>
                <a:effectLst/>
                <a:latin typeface="Graphik Arabic Regular" pitchFamily="2" charset="-78"/>
                <a:ea typeface="Calibri" panose="020F0502020204030204" pitchFamily="34" charset="0"/>
                <a:cs typeface="Graphik Arabic Regular" pitchFamily="2" charset="-78"/>
              </a:rPr>
              <a:t>Implementation mechanism</a:t>
            </a:r>
            <a:r>
              <a:rPr lang="en-GB" sz="1200" kern="100" dirty="0">
                <a:solidFill>
                  <a:srgbClr val="4A4A4A"/>
                </a:solidFill>
                <a:effectLst/>
                <a:latin typeface="Graphik Arabic Regular" pitchFamily="2" charset="-78"/>
                <a:ea typeface="Calibri" panose="020F0502020204030204" pitchFamily="34" charset="0"/>
                <a:cs typeface="Graphik Arabic Regular" pitchFamily="2" charset="-78"/>
              </a:rPr>
              <a:t>: </a:t>
            </a:r>
            <a:endParaRPr lang="en-US" sz="1200" kern="100" dirty="0">
              <a:solidFill>
                <a:srgbClr val="4A4A4A"/>
              </a:solidFill>
              <a:effectLst/>
              <a:latin typeface="Graphik Arabic Regular" pitchFamily="2" charset="-78"/>
              <a:ea typeface="Calibri" panose="020F0502020204030204" pitchFamily="34" charset="0"/>
              <a:cs typeface="Graphik Arabic Regular" pitchFamily="2" charset="-78"/>
            </a:endParaRPr>
          </a:p>
          <a:p>
            <a:pPr marL="0" marR="0">
              <a:lnSpc>
                <a:spcPct val="107000"/>
              </a:lnSpc>
              <a:spcBef>
                <a:spcPts val="0"/>
              </a:spcBef>
              <a:spcAft>
                <a:spcPts val="0"/>
              </a:spcAft>
            </a:pPr>
            <a:r>
              <a:rPr lang="en-GB" sz="1200" kern="100" dirty="0">
                <a:solidFill>
                  <a:srgbClr val="4A4A4A"/>
                </a:solidFill>
                <a:effectLst/>
                <a:latin typeface="Graphik Arabic Regular" pitchFamily="2" charset="-78"/>
                <a:ea typeface="Calibri" panose="020F0502020204030204" pitchFamily="34" charset="0"/>
                <a:cs typeface="Graphik Arabic Regular" pitchFamily="2" charset="-78"/>
              </a:rPr>
              <a:t> </a:t>
            </a:r>
            <a:endParaRPr lang="en-US" sz="1200" kern="100" dirty="0">
              <a:solidFill>
                <a:srgbClr val="4A4A4A"/>
              </a:solidFill>
              <a:effectLst/>
              <a:latin typeface="Graphik Arabic Regular" pitchFamily="2" charset="-78"/>
              <a:ea typeface="Calibri" panose="020F0502020204030204" pitchFamily="34" charset="0"/>
              <a:cs typeface="Graphik Arabic Regular" pitchFamily="2" charset="-78"/>
            </a:endParaRPr>
          </a:p>
          <a:p>
            <a:pPr marL="342900" marR="0" lvl="0" indent="-342900">
              <a:lnSpc>
                <a:spcPct val="107000"/>
              </a:lnSpc>
              <a:spcBef>
                <a:spcPts val="0"/>
              </a:spcBef>
              <a:spcAft>
                <a:spcPts val="0"/>
              </a:spcAft>
              <a:buFont typeface="+mj-lt"/>
              <a:buAutoNum type="arabicPeriod"/>
            </a:pPr>
            <a:r>
              <a:rPr lang="en-GB" sz="1200" kern="100" dirty="0">
                <a:solidFill>
                  <a:srgbClr val="4A4A4A"/>
                </a:solidFill>
                <a:effectLst/>
                <a:latin typeface="Graphik Arabic Regular" pitchFamily="2" charset="-78"/>
                <a:ea typeface="Calibri" panose="020F0502020204030204" pitchFamily="34" charset="0"/>
                <a:cs typeface="Graphik Arabic Regular" pitchFamily="2" charset="-78"/>
              </a:rPr>
              <a:t>The trainer gives two minutes before the start of the activity to determine roles (leader, writer, and presenter) for each group. </a:t>
            </a:r>
            <a:endParaRPr lang="en-US" sz="1200" kern="100" dirty="0">
              <a:solidFill>
                <a:srgbClr val="4A4A4A"/>
              </a:solidFill>
              <a:effectLst/>
              <a:latin typeface="Graphik Arabic Regular" pitchFamily="2" charset="-78"/>
              <a:ea typeface="Calibri" panose="020F0502020204030204" pitchFamily="34" charset="0"/>
              <a:cs typeface="Graphik Arabic Regular" pitchFamily="2" charset="-78"/>
            </a:endParaRPr>
          </a:p>
          <a:p>
            <a:pPr marL="342900" marR="0" lvl="0" indent="-342900">
              <a:lnSpc>
                <a:spcPct val="107000"/>
              </a:lnSpc>
              <a:spcBef>
                <a:spcPts val="0"/>
              </a:spcBef>
              <a:spcAft>
                <a:spcPts val="0"/>
              </a:spcAft>
              <a:buFont typeface="+mj-lt"/>
              <a:buAutoNum type="arabicPeriod"/>
            </a:pPr>
            <a:r>
              <a:rPr lang="en-GB" sz="1200" kern="100" dirty="0">
                <a:solidFill>
                  <a:srgbClr val="4A4A4A"/>
                </a:solidFill>
                <a:effectLst/>
                <a:latin typeface="Graphik Arabic Regular" pitchFamily="2" charset="-78"/>
                <a:ea typeface="Calibri" panose="020F0502020204030204" pitchFamily="34" charset="0"/>
                <a:cs typeface="Graphik Arabic Regular" pitchFamily="2" charset="-78"/>
              </a:rPr>
              <a:t>Activity questions are distributed, group members share questions and come up with the correct answers after discussion. </a:t>
            </a:r>
            <a:endParaRPr lang="en-US" sz="1200" kern="100" dirty="0">
              <a:solidFill>
                <a:srgbClr val="4A4A4A"/>
              </a:solidFill>
              <a:effectLst/>
              <a:latin typeface="Graphik Arabic Regular" pitchFamily="2" charset="-78"/>
              <a:ea typeface="Calibri" panose="020F0502020204030204" pitchFamily="34" charset="0"/>
              <a:cs typeface="Graphik Arabic Regular" pitchFamily="2" charset="-78"/>
            </a:endParaRPr>
          </a:p>
          <a:p>
            <a:pPr marL="342900" marR="0" lvl="0" indent="-342900">
              <a:lnSpc>
                <a:spcPct val="107000"/>
              </a:lnSpc>
              <a:spcBef>
                <a:spcPts val="0"/>
              </a:spcBef>
              <a:spcAft>
                <a:spcPts val="0"/>
              </a:spcAft>
              <a:buFont typeface="+mj-lt"/>
              <a:buAutoNum type="arabicPeriod"/>
            </a:pPr>
            <a:r>
              <a:rPr lang="en-GB" sz="1200" kern="100" dirty="0">
                <a:solidFill>
                  <a:srgbClr val="4A4A4A"/>
                </a:solidFill>
                <a:effectLst/>
                <a:latin typeface="Graphik Arabic Regular" pitchFamily="2" charset="-78"/>
                <a:ea typeface="Calibri" panose="020F0502020204030204" pitchFamily="34" charset="0"/>
                <a:cs typeface="Graphik Arabic Regular" pitchFamily="2" charset="-78"/>
              </a:rPr>
              <a:t>The agreed answer is written by the group writer, during which the group leader organizes the group discussion and their answers, bearing in mind the time set. </a:t>
            </a:r>
            <a:endParaRPr lang="en-US" sz="1200" kern="100" dirty="0">
              <a:solidFill>
                <a:srgbClr val="4A4A4A"/>
              </a:solidFill>
              <a:effectLst/>
              <a:latin typeface="Graphik Arabic Regular" pitchFamily="2" charset="-78"/>
              <a:ea typeface="Calibri" panose="020F0502020204030204" pitchFamily="34" charset="0"/>
              <a:cs typeface="Graphik Arabic Regular" pitchFamily="2" charset="-78"/>
            </a:endParaRPr>
          </a:p>
          <a:p>
            <a:pPr marL="342900" marR="0" lvl="0" indent="-342900">
              <a:lnSpc>
                <a:spcPct val="107000"/>
              </a:lnSpc>
              <a:spcBef>
                <a:spcPts val="0"/>
              </a:spcBef>
              <a:spcAft>
                <a:spcPts val="0"/>
              </a:spcAft>
              <a:buFont typeface="+mj-lt"/>
              <a:buAutoNum type="arabicPeriod"/>
            </a:pPr>
            <a:r>
              <a:rPr lang="en-GB" sz="1200" kern="100" dirty="0">
                <a:solidFill>
                  <a:srgbClr val="4A4A4A"/>
                </a:solidFill>
                <a:effectLst/>
                <a:latin typeface="Graphik Arabic Regular" pitchFamily="2" charset="-78"/>
                <a:ea typeface="Calibri" panose="020F0502020204030204" pitchFamily="34" charset="0"/>
                <a:cs typeface="Graphik Arabic Regular" pitchFamily="2" charset="-78"/>
              </a:rPr>
              <a:t>Once the specified time is finished, each group’s presenter presents features of an outstanding lesson.</a:t>
            </a:r>
            <a:endParaRPr lang="en-US" sz="1200" kern="100" dirty="0">
              <a:solidFill>
                <a:srgbClr val="4A4A4A"/>
              </a:solidFill>
              <a:effectLst/>
              <a:latin typeface="Graphik Arabic Regular" pitchFamily="2" charset="-78"/>
              <a:ea typeface="Calibri" panose="020F0502020204030204" pitchFamily="34" charset="0"/>
              <a:cs typeface="Graphik Arabic Regular" pitchFamily="2" charset="-78"/>
            </a:endParaRPr>
          </a:p>
          <a:p>
            <a:pPr marL="342900" marR="0" lvl="0" indent="-342900">
              <a:lnSpc>
                <a:spcPct val="107000"/>
              </a:lnSpc>
              <a:spcBef>
                <a:spcPts val="0"/>
              </a:spcBef>
              <a:spcAft>
                <a:spcPts val="0"/>
              </a:spcAft>
              <a:buFont typeface="+mj-lt"/>
              <a:buAutoNum type="arabicPeriod"/>
            </a:pPr>
            <a:r>
              <a:rPr lang="en-GB" sz="1200" kern="100" dirty="0">
                <a:solidFill>
                  <a:srgbClr val="4A4A4A"/>
                </a:solidFill>
                <a:effectLst/>
                <a:latin typeface="Graphik Arabic Regular" pitchFamily="2" charset="-78"/>
                <a:ea typeface="Calibri" panose="020F0502020204030204" pitchFamily="34" charset="0"/>
                <a:cs typeface="Graphik Arabic Regular" pitchFamily="2" charset="-78"/>
              </a:rPr>
              <a:t>After the group presentation, the trainer presents the model answer to the trainees. </a:t>
            </a:r>
            <a:endParaRPr lang="en-US" sz="1200" kern="100" dirty="0">
              <a:solidFill>
                <a:srgbClr val="4A4A4A"/>
              </a:solidFill>
              <a:effectLst/>
              <a:latin typeface="Graphik Arabic Regular" pitchFamily="2" charset="-78"/>
              <a:ea typeface="Calibri" panose="020F0502020204030204" pitchFamily="34" charset="0"/>
              <a:cs typeface="Graphik Arabic Regular" pitchFamily="2" charset="-78"/>
            </a:endParaRPr>
          </a:p>
          <a:p>
            <a:pPr marL="342900" marR="0" lvl="0" indent="-342900">
              <a:lnSpc>
                <a:spcPct val="107000"/>
              </a:lnSpc>
              <a:spcBef>
                <a:spcPts val="0"/>
              </a:spcBef>
              <a:spcAft>
                <a:spcPts val="800"/>
              </a:spcAft>
              <a:buFont typeface="+mj-lt"/>
              <a:buAutoNum type="arabicPeriod"/>
            </a:pPr>
            <a:r>
              <a:rPr lang="en-GB" sz="1200" kern="100" dirty="0">
                <a:solidFill>
                  <a:srgbClr val="4A4A4A"/>
                </a:solidFill>
                <a:effectLst/>
                <a:latin typeface="Graphik Arabic Regular" pitchFamily="2" charset="-78"/>
                <a:ea typeface="Calibri" panose="020F0502020204030204" pitchFamily="34" charset="0"/>
                <a:cs typeface="Graphik Arabic Regular" pitchFamily="2" charset="-78"/>
              </a:rPr>
              <a:t>The trainer answers inquiries and questions, if any. </a:t>
            </a:r>
            <a:endParaRPr lang="en-US" sz="1200" kern="100" dirty="0">
              <a:solidFill>
                <a:srgbClr val="4A4A4A"/>
              </a:solidFill>
              <a:effectLst/>
              <a:latin typeface="Graphik Arabic Regular" pitchFamily="2" charset="-78"/>
              <a:ea typeface="Calibri" panose="020F0502020204030204" pitchFamily="34" charset="0"/>
              <a:cs typeface="Graphik Arabic Regular" pitchFamily="2" charset="-78"/>
            </a:endParaRPr>
          </a:p>
          <a:p>
            <a:pPr marL="0" marR="0">
              <a:lnSpc>
                <a:spcPct val="107000"/>
              </a:lnSpc>
              <a:spcBef>
                <a:spcPts val="0"/>
              </a:spcBef>
              <a:spcAft>
                <a:spcPts val="800"/>
              </a:spcAft>
            </a:pPr>
            <a:r>
              <a:rPr lang="en-GB" sz="1200" b="1" kern="100" dirty="0">
                <a:solidFill>
                  <a:srgbClr val="4A4A4A"/>
                </a:solidFill>
                <a:effectLst/>
                <a:latin typeface="Graphik Arabic Regular" pitchFamily="2" charset="-78"/>
                <a:ea typeface="Calibri" panose="020F0502020204030204" pitchFamily="34" charset="0"/>
                <a:cs typeface="Graphik Arabic Regular" pitchFamily="2" charset="-78"/>
              </a:rPr>
              <a:t> </a:t>
            </a:r>
            <a:endParaRPr lang="en-US" sz="1200" kern="100" dirty="0">
              <a:solidFill>
                <a:srgbClr val="4A4A4A"/>
              </a:solidFill>
              <a:effectLst/>
              <a:latin typeface="Graphik Arabic Regular" pitchFamily="2" charset="-78"/>
              <a:ea typeface="Calibri" panose="020F0502020204030204" pitchFamily="34" charset="0"/>
              <a:cs typeface="Graphik Arabic Regular" pitchFamily="2" charset="-78"/>
            </a:endParaRPr>
          </a:p>
        </p:txBody>
      </p:sp>
      <p:sp>
        <p:nvSpPr>
          <p:cNvPr id="4" name="Slide Number Placeholder 3"/>
          <p:cNvSpPr>
            <a:spLocks noGrp="1"/>
          </p:cNvSpPr>
          <p:nvPr>
            <p:ph type="sldNum" sz="quarter" idx="5"/>
          </p:nvPr>
        </p:nvSpPr>
        <p:spPr/>
        <p:txBody>
          <a:bodyPr/>
          <a:lstStyle/>
          <a:p>
            <a:fld id="{04D2EC09-D00C-457B-827B-F08A899B2F2D}" type="slidenum">
              <a:rPr lang="en-US" smtClean="0"/>
              <a:t>11</a:t>
            </a:fld>
            <a:endParaRPr lang="en-US"/>
          </a:p>
        </p:txBody>
      </p:sp>
    </p:spTree>
    <p:extLst>
      <p:ext uri="{BB962C8B-B14F-4D97-AF65-F5344CB8AC3E}">
        <p14:creationId xmlns:p14="http://schemas.microsoft.com/office/powerpoint/2010/main" val="19709139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4A4A4A"/>
                </a:solidFill>
                <a:effectLst/>
                <a:latin typeface="Graphik Arabic Regular" pitchFamily="2" charset="-78"/>
                <a:cs typeface="Graphik Arabic Regular" pitchFamily="2" charset="-78"/>
              </a:rPr>
              <a:t>Present the slide to teachers and then discuss the final answer </a:t>
            </a:r>
          </a:p>
          <a:p>
            <a:endParaRPr lang="en-US" dirty="0"/>
          </a:p>
        </p:txBody>
      </p:sp>
      <p:sp>
        <p:nvSpPr>
          <p:cNvPr id="4" name="Slide Number Placeholder 3"/>
          <p:cNvSpPr>
            <a:spLocks noGrp="1"/>
          </p:cNvSpPr>
          <p:nvPr>
            <p:ph type="sldNum" sz="quarter" idx="5"/>
          </p:nvPr>
        </p:nvSpPr>
        <p:spPr/>
        <p:txBody>
          <a:bodyPr/>
          <a:lstStyle/>
          <a:p>
            <a:fld id="{04D2EC09-D00C-457B-827B-F08A899B2F2D}" type="slidenum">
              <a:rPr lang="en-US" smtClean="0"/>
              <a:t>12</a:t>
            </a:fld>
            <a:endParaRPr lang="en-US"/>
          </a:p>
        </p:txBody>
      </p:sp>
    </p:spTree>
    <p:extLst>
      <p:ext uri="{BB962C8B-B14F-4D97-AF65-F5344CB8AC3E}">
        <p14:creationId xmlns:p14="http://schemas.microsoft.com/office/powerpoint/2010/main" val="9230719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solidFill>
                  <a:srgbClr val="4A4A4A"/>
                </a:solidFill>
                <a:latin typeface="Graphik Arabic Regular" pitchFamily="2" charset="-78"/>
                <a:cs typeface="Graphik Arabic Regular" pitchFamily="2" charset="-78"/>
              </a:rPr>
              <a:t>Present all 4 judgements and stress on the difference between them </a:t>
            </a:r>
            <a:endParaRPr lang="en-GB" dirty="0">
              <a:solidFill>
                <a:srgbClr val="4A4A4A"/>
              </a:solidFill>
              <a:latin typeface="Graphik Arabic Regular" pitchFamily="2" charset="-78"/>
              <a:cs typeface="Graphik Arabic Regular" pitchFamily="2" charset="-78"/>
            </a:endParaRPr>
          </a:p>
          <a:p>
            <a:endParaRPr lang="en-US" dirty="0"/>
          </a:p>
        </p:txBody>
      </p:sp>
      <p:sp>
        <p:nvSpPr>
          <p:cNvPr id="4" name="Slide Number Placeholder 3"/>
          <p:cNvSpPr>
            <a:spLocks noGrp="1"/>
          </p:cNvSpPr>
          <p:nvPr>
            <p:ph type="sldNum" sz="quarter" idx="5"/>
          </p:nvPr>
        </p:nvSpPr>
        <p:spPr/>
        <p:txBody>
          <a:bodyPr/>
          <a:lstStyle/>
          <a:p>
            <a:fld id="{04D2EC09-D00C-457B-827B-F08A899B2F2D}" type="slidenum">
              <a:rPr lang="en-US" smtClean="0"/>
              <a:t>13</a:t>
            </a:fld>
            <a:endParaRPr lang="en-US"/>
          </a:p>
        </p:txBody>
      </p:sp>
    </p:spTree>
    <p:extLst>
      <p:ext uri="{BB962C8B-B14F-4D97-AF65-F5344CB8AC3E}">
        <p14:creationId xmlns:p14="http://schemas.microsoft.com/office/powerpoint/2010/main" val="25621944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dirty="0">
                <a:solidFill>
                  <a:srgbClr val="4A4A4A"/>
                </a:solidFill>
                <a:latin typeface="Graphik Arabic Regular" pitchFamily="2" charset="-78"/>
                <a:cs typeface="Graphik Arabic Regular" pitchFamily="2" charset="-78"/>
              </a:rPr>
              <a:t>Remind teachers to access the platforms of BQA to get more information, particularly the website</a:t>
            </a:r>
          </a:p>
        </p:txBody>
      </p:sp>
      <p:sp>
        <p:nvSpPr>
          <p:cNvPr id="4" name="Slide Number Placeholder 3"/>
          <p:cNvSpPr>
            <a:spLocks noGrp="1"/>
          </p:cNvSpPr>
          <p:nvPr>
            <p:ph type="sldNum" sz="quarter" idx="5"/>
          </p:nvPr>
        </p:nvSpPr>
        <p:spPr/>
        <p:txBody>
          <a:bodyPr/>
          <a:lstStyle/>
          <a:p>
            <a:fld id="{04D2EC09-D00C-457B-827B-F08A899B2F2D}" type="slidenum">
              <a:rPr lang="en-US" smtClean="0"/>
              <a:t>14</a:t>
            </a:fld>
            <a:endParaRPr lang="en-US"/>
          </a:p>
        </p:txBody>
      </p:sp>
    </p:spTree>
    <p:extLst>
      <p:ext uri="{BB962C8B-B14F-4D97-AF65-F5344CB8AC3E}">
        <p14:creationId xmlns:p14="http://schemas.microsoft.com/office/powerpoint/2010/main" val="2993050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04D2EC09-D00C-457B-827B-F08A899B2F2D}" type="slidenum">
              <a:rPr lang="en-US" smtClean="0"/>
              <a:t>2</a:t>
            </a:fld>
            <a:endParaRPr lang="en-US"/>
          </a:p>
        </p:txBody>
      </p:sp>
    </p:spTree>
    <p:extLst>
      <p:ext uri="{BB962C8B-B14F-4D97-AF65-F5344CB8AC3E}">
        <p14:creationId xmlns:p14="http://schemas.microsoft.com/office/powerpoint/2010/main" val="39277013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latin typeface="Palatino Linotype" panose="0204050205050503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latin typeface="Palatino Linotype" panose="0204050205050503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latin typeface="Palatino Linotype" panose="02040502050505030304" pitchFamily="18" charset="0"/>
            </a:endParaRPr>
          </a:p>
          <a:p>
            <a:endParaRPr lang="en-GB" dirty="0"/>
          </a:p>
          <a:p>
            <a:endParaRPr lang="en-US" dirty="0"/>
          </a:p>
        </p:txBody>
      </p:sp>
      <p:sp>
        <p:nvSpPr>
          <p:cNvPr id="4" name="Slide Number Placeholder 3"/>
          <p:cNvSpPr>
            <a:spLocks noGrp="1"/>
          </p:cNvSpPr>
          <p:nvPr>
            <p:ph type="sldNum" sz="quarter" idx="5"/>
          </p:nvPr>
        </p:nvSpPr>
        <p:spPr/>
        <p:txBody>
          <a:bodyPr/>
          <a:lstStyle/>
          <a:p>
            <a:fld id="{04D2EC09-D00C-457B-827B-F08A899B2F2D}" type="slidenum">
              <a:rPr lang="en-US" smtClean="0"/>
              <a:t>3</a:t>
            </a:fld>
            <a:endParaRPr lang="en-US"/>
          </a:p>
        </p:txBody>
      </p:sp>
    </p:spTree>
    <p:extLst>
      <p:ext uri="{BB962C8B-B14F-4D97-AF65-F5344CB8AC3E}">
        <p14:creationId xmlns:p14="http://schemas.microsoft.com/office/powerpoint/2010/main" val="11744523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4A4A4A"/>
                </a:solidFill>
                <a:effectLst/>
                <a:latin typeface="Graphik Arabic Regular" pitchFamily="2" charset="-78"/>
                <a:cs typeface="Graphik Arabic Regular" pitchFamily="2" charset="-78"/>
              </a:rPr>
              <a:t>Present each review aspects and its criteria in the updated 2024 Review Framework.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4A4A4A"/>
                </a:solidFill>
                <a:effectLst/>
                <a:latin typeface="Graphik Arabic Regular" pitchFamily="2" charset="-78"/>
                <a:cs typeface="Graphik Arabic Regular" pitchFamily="2" charset="-78"/>
              </a:rPr>
              <a:t>Ask a question: What are the criteria related to teachers in the other aspects not just the aspect of Teaching, Learning and Assessment?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noProof="0" dirty="0">
                <a:solidFill>
                  <a:srgbClr val="4A4A4A"/>
                </a:solidFill>
                <a:effectLst/>
                <a:latin typeface="Graphik Arabic Regular" pitchFamily="2" charset="-78"/>
                <a:cs typeface="Graphik Arabic Regular" pitchFamily="2" charset="-78"/>
              </a:rPr>
              <a:t>Example: Academic Standards criteria: writing tests and assessments in an authentic manner that is in line with curriculum competencies and accurately corrected.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noProof="0" dirty="0">
                <a:solidFill>
                  <a:srgbClr val="4A4A4A"/>
                </a:solidFill>
                <a:effectLst/>
                <a:latin typeface="Graphik Arabic Regular" pitchFamily="2" charset="-78"/>
                <a:cs typeface="Graphik Arabic Regular" pitchFamily="2" charset="-78"/>
              </a:rPr>
              <a:t>Example: Student Inclusion and well-being: Provide sufficient opportunities to enhance students' self-confidence and leadership roles in lessons (using active learning) and in the extracurricular activities.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noProof="0" dirty="0">
                <a:solidFill>
                  <a:srgbClr val="4A4A4A"/>
                </a:solidFill>
                <a:effectLst/>
                <a:latin typeface="Graphik Arabic Regular" pitchFamily="2" charset="-78"/>
                <a:cs typeface="Graphik Arabic Regular" pitchFamily="2" charset="-78"/>
              </a:rPr>
              <a:t>Example: Professional development and support for staff: Making the most of the professional development programmes to develop teachers’ performance in lessons, taking advantage of constructive feedback provided to them, and from spreading best practices among teachers and learning communities.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noProof="0" dirty="0">
              <a:effectLst/>
              <a:latin typeface="Segoe UI Web (West European)"/>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noProof="0" dirty="0">
              <a:effectLst/>
              <a:latin typeface="Segoe UI Web (West European)"/>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noProof="0" dirty="0">
                <a:effectLst/>
                <a:latin typeface="Palatino Linotype" panose="02040502050505030304" pitchFamily="18" charset="0"/>
              </a:rPr>
              <a:t>For more details about the Schools’ Review Framework, you can access BQA’s website</a:t>
            </a:r>
          </a:p>
          <a:p>
            <a:pPr marL="0" marR="0" lvl="0" indent="0" algn="r" defTabSz="914400" rtl="1" eaLnBrk="1" fontAlgn="auto" latinLnBrk="0" hangingPunct="1">
              <a:lnSpc>
                <a:spcPct val="100000"/>
              </a:lnSpc>
              <a:spcBef>
                <a:spcPts val="0"/>
              </a:spcBef>
              <a:spcAft>
                <a:spcPts val="0"/>
              </a:spcAft>
              <a:buClrTx/>
              <a:buSzTx/>
              <a:buFontTx/>
              <a:buNone/>
              <a:tabLst/>
              <a:defRPr/>
            </a:pPr>
            <a:endParaRPr lang="en-US" dirty="0">
              <a:latin typeface="Palatino Linotype" panose="0204050205050503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Palatino Linotype" panose="02040502050505030304" pitchFamily="18" charset="0"/>
              </a:rPr>
              <a:t>https://www.bqa.gov.bh/en/pages/home.aspx</a:t>
            </a:r>
          </a:p>
          <a:p>
            <a:r>
              <a:rPr lang="en-GB" dirty="0">
                <a:latin typeface="Palatino Linotype" panose="02040502050505030304" pitchFamily="18" charset="0"/>
              </a:rPr>
              <a:t> </a:t>
            </a:r>
          </a:p>
          <a:p>
            <a:endParaRPr lang="en-US" dirty="0"/>
          </a:p>
        </p:txBody>
      </p:sp>
      <p:sp>
        <p:nvSpPr>
          <p:cNvPr id="4" name="Slide Number Placeholder 3"/>
          <p:cNvSpPr>
            <a:spLocks noGrp="1"/>
          </p:cNvSpPr>
          <p:nvPr>
            <p:ph type="sldNum" sz="quarter" idx="5"/>
          </p:nvPr>
        </p:nvSpPr>
        <p:spPr/>
        <p:txBody>
          <a:bodyPr/>
          <a:lstStyle/>
          <a:p>
            <a:fld id="{04D2EC09-D00C-457B-827B-F08A899B2F2D}" type="slidenum">
              <a:rPr lang="en-US" smtClean="0"/>
              <a:t>4</a:t>
            </a:fld>
            <a:endParaRPr lang="en-US"/>
          </a:p>
        </p:txBody>
      </p:sp>
    </p:spTree>
    <p:extLst>
      <p:ext uri="{BB962C8B-B14F-4D97-AF65-F5344CB8AC3E}">
        <p14:creationId xmlns:p14="http://schemas.microsoft.com/office/powerpoint/2010/main" val="42529602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4A4A4A"/>
                </a:solidFill>
                <a:effectLst/>
                <a:latin typeface="Graphik Arabic Regular" pitchFamily="2" charset="-78"/>
                <a:cs typeface="Graphik Arabic Regular" pitchFamily="2" charset="-78"/>
              </a:rPr>
              <a:t>Clarify the criteria and indicators of the aspect of Teaching, Learning and Assessment.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4A4A4A"/>
                </a:solidFill>
                <a:effectLst/>
                <a:latin typeface="Graphik Arabic Regular" pitchFamily="2" charset="-78"/>
                <a:cs typeface="Graphik Arabic Regular" pitchFamily="2" charset="-78"/>
              </a:rPr>
              <a:t>The trainer asks a question to the groups: What is meant by the indicators of active learning and academic support?</a:t>
            </a:r>
            <a:endParaRPr lang="en-GB" sz="1200" kern="1200" noProof="0" dirty="0">
              <a:solidFill>
                <a:srgbClr val="4A4A4A"/>
              </a:solidFill>
              <a:effectLst/>
              <a:latin typeface="Graphik Arabic Regular" pitchFamily="2" charset="-78"/>
              <a:ea typeface="+mn-ea"/>
              <a:cs typeface="Graphik Arabic Regular" pitchFamily="2" charset="-7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noProof="0" dirty="0">
              <a:solidFill>
                <a:srgbClr val="4A4A4A"/>
              </a:solidFill>
              <a:effectLst/>
              <a:latin typeface="Graphik Arabic Regular" pitchFamily="2" charset="-78"/>
              <a:ea typeface="+mn-ea"/>
              <a:cs typeface="Graphik Arabic Regular" pitchFamily="2" charset="-7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noProof="0" dirty="0">
                <a:solidFill>
                  <a:srgbClr val="4A4A4A"/>
                </a:solidFill>
                <a:effectLst/>
                <a:latin typeface="Graphik Arabic Regular" pitchFamily="2" charset="-78"/>
                <a:ea typeface="+mn-ea"/>
                <a:cs typeface="Graphik Arabic Regular" pitchFamily="2" charset="-78"/>
              </a:rPr>
              <a:t>The trainer presents some examples of the indicators in the aspect of </a:t>
            </a:r>
            <a:r>
              <a:rPr lang="en-GB" sz="1200" b="1" kern="1200" noProof="0" dirty="0">
                <a:solidFill>
                  <a:srgbClr val="4A4A4A"/>
                </a:solidFill>
                <a:effectLst/>
                <a:latin typeface="Graphik Arabic Regular" pitchFamily="2" charset="-78"/>
                <a:ea typeface="+mn-ea"/>
                <a:cs typeface="Graphik Arabic Regular" pitchFamily="2" charset="-78"/>
              </a:rPr>
              <a:t>Teaching, Learning and Assessment</a:t>
            </a:r>
            <a:r>
              <a:rPr lang="en-GB" sz="1200" kern="1200" noProof="0" dirty="0">
                <a:solidFill>
                  <a:srgbClr val="4A4A4A"/>
                </a:solidFill>
                <a:effectLst/>
                <a:latin typeface="Graphik Arabic Regular" pitchFamily="2" charset="-78"/>
                <a:ea typeface="+mn-ea"/>
                <a:cs typeface="Graphik Arabic Regular" pitchFamily="2" charset="-78"/>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noProof="0" dirty="0">
                <a:solidFill>
                  <a:srgbClr val="4A4A4A"/>
                </a:solidFill>
                <a:effectLst/>
                <a:latin typeface="Graphik Arabic Regular" pitchFamily="2" charset="-78"/>
                <a:ea typeface="+mn-ea"/>
                <a:cs typeface="Graphik Arabic Regular" pitchFamily="2" charset="-78"/>
              </a:rPr>
              <a:t>The teacher’s ability to: </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GB" sz="1200" kern="1200" noProof="0" dirty="0">
                <a:solidFill>
                  <a:srgbClr val="4A4A4A"/>
                </a:solidFill>
                <a:effectLst/>
                <a:latin typeface="Graphik Arabic Regular" pitchFamily="2" charset="-78"/>
                <a:ea typeface="+mn-ea"/>
                <a:cs typeface="Graphik Arabic Regular" pitchFamily="2" charset="-78"/>
              </a:rPr>
              <a:t>employ effective educational strategies that suit students' abilities, age groups and academic levels </a:t>
            </a:r>
            <a:r>
              <a:rPr lang="en-GB" noProof="0" dirty="0">
                <a:solidFill>
                  <a:srgbClr val="4A4A4A"/>
                </a:solidFill>
                <a:effectLst/>
                <a:latin typeface="Graphik Arabic Regular" pitchFamily="2" charset="-78"/>
                <a:cs typeface="Graphik Arabic Regular" pitchFamily="2" charset="-78"/>
              </a:rPr>
              <a:t>(such as focusing on strategies that promote students' leadership abilities while taking responsibility for their learning in the Secondary Stage and employing attractive and enjoyable strategies for students in Elementary’s lower grades). The teacher is responsible for choosing the strategy that suits the competencies and objectives of the lesson, as well as commensurate with the levels of students and age. </a:t>
            </a:r>
            <a:endParaRPr lang="en-GB" sz="1200" kern="1200" noProof="0" dirty="0">
              <a:solidFill>
                <a:srgbClr val="4A4A4A"/>
              </a:solidFill>
              <a:effectLst/>
              <a:latin typeface="Graphik Arabic Regular" pitchFamily="2" charset="-78"/>
              <a:ea typeface="+mn-ea"/>
              <a:cs typeface="Graphik Arabic Regular" pitchFamily="2" charset="-7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GB" sz="1200" kern="1200" noProof="0" dirty="0">
                <a:solidFill>
                  <a:srgbClr val="4A4A4A"/>
                </a:solidFill>
                <a:effectLst/>
                <a:latin typeface="Graphik Arabic Regular" pitchFamily="2" charset="-78"/>
                <a:ea typeface="+mn-ea"/>
                <a:cs typeface="Graphik Arabic Regular" pitchFamily="2" charset="-78"/>
              </a:rPr>
              <a:t>Use the appropriate assessment method depending on lesson’s objectives to be achieved, taking into account the diversification of students and competencies, in order to ensure that different categories achieve them, (such as the combination  between individual and group assessment, without focusing on more group assessment, which does not accurately reflect the achievement of students as individuals if it is not prepared in an organised manner). In addition to benefiting from the results in planning, providing support and feedback. </a:t>
            </a:r>
          </a:p>
          <a:p>
            <a:endParaRPr lang="en-US" dirty="0">
              <a:solidFill>
                <a:srgbClr val="4A4A4A"/>
              </a:solidFill>
              <a:latin typeface="Graphik Arabic Regular" pitchFamily="2" charset="-78"/>
              <a:cs typeface="Graphik Arabic Regular" pitchFamily="2" charset="-7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40660DCB-CF33-4CBD-97E7-0E65C4F314B3}" type="slidenum">
              <a:rPr lang="en-US" smtClean="0"/>
              <a:t>5</a:t>
            </a:fld>
            <a:endParaRPr lang="en-US"/>
          </a:p>
        </p:txBody>
      </p:sp>
    </p:spTree>
    <p:extLst>
      <p:ext uri="{BB962C8B-B14F-4D97-AF65-F5344CB8AC3E}">
        <p14:creationId xmlns:p14="http://schemas.microsoft.com/office/powerpoint/2010/main" val="23489015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solidFill>
                  <a:srgbClr val="4A4A4A"/>
                </a:solidFill>
                <a:effectLst/>
                <a:latin typeface="Graphik Arabic Bold" pitchFamily="2" charset="-78"/>
                <a:cs typeface="Graphik Arabic Bold" pitchFamily="2" charset="-78"/>
              </a:rPr>
              <a:t>The participants are divided into groups, during which indicators in the aspect of teaching, learning and assessment are discussed to reach the correct answer in an approximate period of 25 minutes, after which the answers of the groups are discussed, as this activity aims to enhance teachers' knowledge of the aspect of teaching, learning and assessment and its standards. </a:t>
            </a:r>
            <a:endParaRPr lang="ar-BH" sz="1200" dirty="0">
              <a:solidFill>
                <a:srgbClr val="4A4A4A"/>
              </a:solidFill>
              <a:effectLst/>
              <a:latin typeface="Graphik Arabic Bold" pitchFamily="2" charset="-78"/>
              <a:ea typeface="Calibri" panose="020F0502020204030204" pitchFamily="34" charset="0"/>
              <a:cs typeface="Graphik Arabic Bold" pitchFamily="2" charset="-7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4A4A4A"/>
              </a:solidFill>
              <a:effectLst/>
              <a:latin typeface="Graphik Arabic Bold" pitchFamily="2" charset="-78"/>
              <a:ea typeface="Calibri" panose="020F0502020204030204" pitchFamily="34" charset="0"/>
              <a:cs typeface="Graphik Arabic Bold" pitchFamily="2" charset="-7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4A4A4A"/>
                </a:solidFill>
                <a:effectLst/>
                <a:latin typeface="Graphik Arabic Bold" pitchFamily="2" charset="-78"/>
                <a:ea typeface="Calibri" panose="020F0502020204030204" pitchFamily="34" charset="0"/>
                <a:cs typeface="Graphik Arabic Bold" pitchFamily="2" charset="-78"/>
              </a:rPr>
              <a:t>Note: find attached the activity in the Toolkit.</a:t>
            </a:r>
            <a:endParaRPr lang="ar-BH" sz="1200" dirty="0">
              <a:solidFill>
                <a:srgbClr val="4A4A4A"/>
              </a:solidFill>
              <a:effectLst/>
              <a:latin typeface="Graphik Arabic Bold" pitchFamily="2" charset="-78"/>
              <a:ea typeface="Calibri" panose="020F0502020204030204" pitchFamily="34" charset="0"/>
              <a:cs typeface="Graphik Arabic Bold" pitchFamily="2" charset="-78"/>
            </a:endParaRPr>
          </a:p>
        </p:txBody>
      </p:sp>
      <p:sp>
        <p:nvSpPr>
          <p:cNvPr id="4" name="Slide Number Placeholder 3"/>
          <p:cNvSpPr>
            <a:spLocks noGrp="1"/>
          </p:cNvSpPr>
          <p:nvPr>
            <p:ph type="sldNum" sz="quarter" idx="5"/>
          </p:nvPr>
        </p:nvSpPr>
        <p:spPr/>
        <p:txBody>
          <a:bodyPr/>
          <a:lstStyle/>
          <a:p>
            <a:fld id="{04D2EC09-D00C-457B-827B-F08A899B2F2D}" type="slidenum">
              <a:rPr lang="en-US" smtClean="0"/>
              <a:t>6</a:t>
            </a:fld>
            <a:endParaRPr lang="en-US"/>
          </a:p>
        </p:txBody>
      </p:sp>
    </p:spTree>
    <p:extLst>
      <p:ext uri="{BB962C8B-B14F-4D97-AF65-F5344CB8AC3E}">
        <p14:creationId xmlns:p14="http://schemas.microsoft.com/office/powerpoint/2010/main" val="33064481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dirty="0">
                <a:solidFill>
                  <a:srgbClr val="4A4A4A"/>
                </a:solidFill>
                <a:effectLst/>
                <a:latin typeface="Graphik Arabic Regular" pitchFamily="2" charset="-78"/>
                <a:cs typeface="Graphik Arabic Regular" pitchFamily="2" charset="-78"/>
              </a:rPr>
              <a:t>Present the stages of the review process and the role of the teachers at each stage: </a:t>
            </a:r>
          </a:p>
          <a:p>
            <a:pPr algn="l"/>
            <a:r>
              <a:rPr lang="en-US" dirty="0">
                <a:solidFill>
                  <a:srgbClr val="4A4A4A"/>
                </a:solidFill>
                <a:effectLst/>
                <a:latin typeface="Graphik Arabic Regular" pitchFamily="2" charset="-78"/>
                <a:cs typeface="Graphik Arabic Regular" pitchFamily="2" charset="-78"/>
              </a:rPr>
              <a:t>Pre-review stage: Example: The teacher participates in the evaluation of the aspect of Teaching, Learning and Assessment accurately and realistically, or any other review aspects according to the roles and responsibilities assigned to him/her. </a:t>
            </a:r>
          </a:p>
          <a:p>
            <a:pPr algn="l"/>
            <a:r>
              <a:rPr lang="en-US" dirty="0">
                <a:solidFill>
                  <a:srgbClr val="4A4A4A"/>
                </a:solidFill>
                <a:effectLst/>
                <a:latin typeface="Graphik Arabic Regular" pitchFamily="2" charset="-78"/>
                <a:cs typeface="Graphik Arabic Regular" pitchFamily="2" charset="-78"/>
              </a:rPr>
              <a:t>Review visit stage: Delivering lessons and participating in interviews conducted by the team to present school evidence in a transparent and realistic manner. </a:t>
            </a:r>
          </a:p>
          <a:p>
            <a:pPr algn="l"/>
            <a:r>
              <a:rPr lang="en-US" dirty="0">
                <a:solidFill>
                  <a:srgbClr val="4A4A4A"/>
                </a:solidFill>
                <a:effectLst/>
                <a:latin typeface="Graphik Arabic Regular" pitchFamily="2" charset="-78"/>
                <a:cs typeface="Graphik Arabic Regular" pitchFamily="2" charset="-78"/>
              </a:rPr>
              <a:t>Post-review stage: Benefiting from the report, the facts and evaluations contained therein, especially in the aspect of Teaching, Learning and Assessment, to d further develop his/her performance. </a:t>
            </a:r>
            <a:endParaRPr lang="en-US" dirty="0">
              <a:solidFill>
                <a:srgbClr val="4A4A4A"/>
              </a:solidFill>
              <a:latin typeface="Graphik Arabic Regular" pitchFamily="2" charset="-78"/>
              <a:cs typeface="Graphik Arabic Regular" pitchFamily="2" charset="-78"/>
            </a:endParaRPr>
          </a:p>
        </p:txBody>
      </p:sp>
      <p:sp>
        <p:nvSpPr>
          <p:cNvPr id="4" name="Slide Number Placeholder 3"/>
          <p:cNvSpPr>
            <a:spLocks noGrp="1"/>
          </p:cNvSpPr>
          <p:nvPr>
            <p:ph type="sldNum" sz="quarter" idx="5"/>
          </p:nvPr>
        </p:nvSpPr>
        <p:spPr/>
        <p:txBody>
          <a:bodyPr/>
          <a:lstStyle/>
          <a:p>
            <a:fld id="{04D2EC09-D00C-457B-827B-F08A899B2F2D}" type="slidenum">
              <a:rPr lang="en-US" smtClean="0"/>
              <a:t>7</a:t>
            </a:fld>
            <a:endParaRPr lang="en-US"/>
          </a:p>
        </p:txBody>
      </p:sp>
    </p:spTree>
    <p:extLst>
      <p:ext uri="{BB962C8B-B14F-4D97-AF65-F5344CB8AC3E}">
        <p14:creationId xmlns:p14="http://schemas.microsoft.com/office/powerpoint/2010/main" val="34557312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solidFill>
                  <a:srgbClr val="4A4A4A"/>
                </a:solidFill>
                <a:latin typeface="Graphik Arabic Regular" pitchFamily="2" charset="-78"/>
                <a:cs typeface="Graphik Arabic Regular" pitchFamily="2" charset="-78"/>
              </a:rPr>
              <a:t>The trainer presents the stages of the review processes, along with the importance of the school's preparation for the evaluation process and its procedures, with a focus on presenting the procedures carried out by the review team when reviewing the school, highlighting the importance of lessons and their impact on the  evaluation. In addition to the importance of pairing evidence when searching for them.</a:t>
            </a:r>
            <a:endParaRPr lang="en-GB" dirty="0">
              <a:solidFill>
                <a:srgbClr val="4A4A4A"/>
              </a:solidFill>
              <a:latin typeface="Graphik Arabic Regular" pitchFamily="2" charset="-78"/>
              <a:cs typeface="Graphik Arabic Regular" pitchFamily="2" charset="-78"/>
            </a:endParaRPr>
          </a:p>
        </p:txBody>
      </p:sp>
      <p:sp>
        <p:nvSpPr>
          <p:cNvPr id="4" name="Slide Number Placeholder 3"/>
          <p:cNvSpPr>
            <a:spLocks noGrp="1"/>
          </p:cNvSpPr>
          <p:nvPr>
            <p:ph type="sldNum" sz="quarter" idx="5"/>
          </p:nvPr>
        </p:nvSpPr>
        <p:spPr/>
        <p:txBody>
          <a:bodyPr/>
          <a:lstStyle/>
          <a:p>
            <a:fld id="{40660DCB-CF33-4CBD-97E7-0E65C4F314B3}" type="slidenum">
              <a:rPr lang="en-US" smtClean="0"/>
              <a:t>8</a:t>
            </a:fld>
            <a:endParaRPr lang="en-US"/>
          </a:p>
        </p:txBody>
      </p:sp>
    </p:spTree>
    <p:extLst>
      <p:ext uri="{BB962C8B-B14F-4D97-AF65-F5344CB8AC3E}">
        <p14:creationId xmlns:p14="http://schemas.microsoft.com/office/powerpoint/2010/main" val="13079601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ctr"/>
            <a:r>
              <a:rPr lang="en-US" sz="1200" b="1" u="sng" kern="100" dirty="0">
                <a:solidFill>
                  <a:srgbClr val="4A4A4A"/>
                </a:solidFill>
                <a:effectLst/>
                <a:latin typeface="Graphik Arabic Regular" pitchFamily="2" charset="-78"/>
                <a:ea typeface="Calibri" panose="020F0502020204030204" pitchFamily="34" charset="0"/>
                <a:cs typeface="Graphik Arabic Regular" pitchFamily="2" charset="-78"/>
              </a:rPr>
              <a:t>Teachers Activity 2 (for the trainer)</a:t>
            </a:r>
          </a:p>
          <a:p>
            <a:pPr algn="ctr"/>
            <a:r>
              <a:rPr lang="en-US" sz="1200" b="1" u="sng" kern="100" dirty="0">
                <a:solidFill>
                  <a:srgbClr val="4A4A4A"/>
                </a:solidFill>
                <a:effectLst/>
                <a:latin typeface="Graphik Arabic Regular" pitchFamily="2" charset="-78"/>
                <a:ea typeface="Calibri" panose="020F0502020204030204" pitchFamily="34" charset="0"/>
                <a:cs typeface="Graphik Arabic Regular" pitchFamily="2" charset="-78"/>
              </a:rPr>
              <a:t> Lessons Effectiveness Activity   </a:t>
            </a:r>
          </a:p>
          <a:p>
            <a:pPr algn="ctr"/>
            <a:endParaRPr lang="en-US" sz="1200" b="1" u="sng" kern="100" dirty="0">
              <a:solidFill>
                <a:srgbClr val="4A4A4A"/>
              </a:solidFill>
              <a:effectLst/>
              <a:latin typeface="Graphik Arabic Regular" pitchFamily="2" charset="-78"/>
              <a:ea typeface="Calibri" panose="020F0502020204030204" pitchFamily="34" charset="0"/>
              <a:cs typeface="Graphik Arabic Regular" pitchFamily="2" charset="-78"/>
            </a:endParaRPr>
          </a:p>
          <a:p>
            <a:pPr algn="l"/>
            <a:r>
              <a:rPr lang="en-US" sz="1200" b="1" u="none" kern="100" dirty="0">
                <a:solidFill>
                  <a:srgbClr val="4A4A4A"/>
                </a:solidFill>
                <a:effectLst/>
                <a:latin typeface="Graphik Arabic Regular" pitchFamily="2" charset="-78"/>
                <a:ea typeface="Calibri" panose="020F0502020204030204" pitchFamily="34" charset="0"/>
                <a:cs typeface="Graphik Arabic Regular" pitchFamily="2" charset="-78"/>
              </a:rPr>
              <a:t>Target group: Teachers. </a:t>
            </a:r>
          </a:p>
          <a:p>
            <a:r>
              <a:rPr lang="en-US" sz="1200" b="1" u="none" kern="100" dirty="0">
                <a:solidFill>
                  <a:srgbClr val="4A4A4A"/>
                </a:solidFill>
                <a:effectLst/>
                <a:latin typeface="Graphik Arabic Regular" pitchFamily="2" charset="-78"/>
                <a:ea typeface="Calibri" panose="020F0502020204030204" pitchFamily="34" charset="0"/>
                <a:cs typeface="Graphik Arabic Regular" pitchFamily="2" charset="-78"/>
              </a:rPr>
              <a:t>Activity objective</a:t>
            </a:r>
            <a:r>
              <a:rPr lang="en-US" b="0" i="0" dirty="0">
                <a:solidFill>
                  <a:srgbClr val="4A4A4A"/>
                </a:solidFill>
                <a:effectLst/>
                <a:latin typeface="Graphik Arabic Regular" pitchFamily="2" charset="-78"/>
                <a:cs typeface="Graphik Arabic Regular" pitchFamily="2" charset="-78"/>
              </a:rPr>
              <a:t>: To enhance teachers' knowledge of what to focus on or avoid to increase the effectiveness of lessons. </a:t>
            </a:r>
          </a:p>
          <a:p>
            <a:r>
              <a:rPr lang="en-GB" sz="1200" b="1" kern="100" dirty="0">
                <a:solidFill>
                  <a:srgbClr val="4A4A4A"/>
                </a:solidFill>
                <a:effectLst/>
                <a:latin typeface="Graphik Arabic Regular" pitchFamily="2" charset="-78"/>
                <a:ea typeface="Calibri" panose="020F0502020204030204" pitchFamily="34" charset="0"/>
                <a:cs typeface="Graphik Arabic Regular" pitchFamily="2" charset="-78"/>
              </a:rPr>
              <a:t>The proposed duration of the activity:</a:t>
            </a:r>
            <a:r>
              <a:rPr lang="en-GB" sz="1200" kern="100" dirty="0">
                <a:solidFill>
                  <a:srgbClr val="4A4A4A"/>
                </a:solidFill>
                <a:effectLst/>
                <a:latin typeface="Graphik Arabic Regular" pitchFamily="2" charset="-78"/>
                <a:ea typeface="Calibri" panose="020F0502020204030204" pitchFamily="34" charset="0"/>
                <a:cs typeface="Graphik Arabic Regular" pitchFamily="2" charset="-78"/>
              </a:rPr>
              <a:t> </a:t>
            </a:r>
            <a:r>
              <a:rPr lang="en-US" b="0" i="0" dirty="0">
                <a:solidFill>
                  <a:srgbClr val="4A4A4A"/>
                </a:solidFill>
                <a:effectLst/>
                <a:latin typeface="Graphik Arabic Regular" pitchFamily="2" charset="-78"/>
                <a:cs typeface="Graphik Arabic Regular" pitchFamily="2" charset="-78"/>
              </a:rPr>
              <a:t>10 minutes. </a:t>
            </a:r>
          </a:p>
          <a:p>
            <a:r>
              <a:rPr lang="en-US" sz="1200" b="1" kern="100" dirty="0">
                <a:solidFill>
                  <a:srgbClr val="4A4A4A"/>
                </a:solidFill>
                <a:effectLst/>
                <a:latin typeface="Graphik Arabic Regular" pitchFamily="2" charset="-78"/>
                <a:ea typeface="Calibri" panose="020F0502020204030204" pitchFamily="34" charset="0"/>
                <a:cs typeface="Graphik Arabic Regular" pitchFamily="2" charset="-78"/>
              </a:rPr>
              <a:t>Activity Description: </a:t>
            </a:r>
            <a:r>
              <a:rPr lang="en-US" b="0" i="0" dirty="0">
                <a:solidFill>
                  <a:srgbClr val="4A4A4A"/>
                </a:solidFill>
                <a:effectLst/>
                <a:latin typeface="Graphik Arabic Regular" pitchFamily="2" charset="-78"/>
                <a:cs typeface="Graphik Arabic Regular" pitchFamily="2" charset="-78"/>
              </a:rPr>
              <a:t>A group activity, in which participants discuss classroom practices and classify them into two lists like (do), and what should be avoided (don't); to increase effectiveness of lessons. </a:t>
            </a:r>
          </a:p>
          <a:p>
            <a:r>
              <a:rPr lang="en-US" b="1" i="0" dirty="0">
                <a:solidFill>
                  <a:srgbClr val="4A4A4A"/>
                </a:solidFill>
                <a:effectLst/>
                <a:latin typeface="Graphik Arabic Regular" pitchFamily="2" charset="-78"/>
                <a:cs typeface="Graphik Arabic Regular" pitchFamily="2" charset="-78"/>
              </a:rPr>
              <a:t>Required tools: </a:t>
            </a:r>
            <a:r>
              <a:rPr lang="en-US" b="0" i="0" dirty="0">
                <a:solidFill>
                  <a:srgbClr val="4A4A4A"/>
                </a:solidFill>
                <a:effectLst/>
                <a:latin typeface="Graphik Arabic Regular" pitchFamily="2" charset="-78"/>
                <a:cs typeface="Graphik Arabic Regular" pitchFamily="2" charset="-78"/>
              </a:rPr>
              <a:t>Activity sheets with group members, A3 activity sheet to write the answer of each Group. </a:t>
            </a:r>
          </a:p>
          <a:p>
            <a:endParaRPr lang="en-US" b="1" i="0" dirty="0">
              <a:solidFill>
                <a:srgbClr val="4A4A4A"/>
              </a:solidFill>
              <a:effectLst/>
              <a:latin typeface="Graphik Arabic Regular" pitchFamily="2" charset="-78"/>
              <a:cs typeface="Graphik Arabic Regular" pitchFamily="2" charset="-78"/>
            </a:endParaRPr>
          </a:p>
          <a:p>
            <a:r>
              <a:rPr lang="en-US" b="1" i="0" dirty="0">
                <a:solidFill>
                  <a:srgbClr val="4A4A4A"/>
                </a:solidFill>
                <a:effectLst/>
                <a:latin typeface="Graphik Arabic Regular" pitchFamily="2" charset="-78"/>
                <a:cs typeface="Graphik Arabic Regular" pitchFamily="2" charset="-78"/>
              </a:rPr>
              <a:t>Implementation mechanism: </a:t>
            </a:r>
          </a:p>
          <a:p>
            <a:pPr marL="228600" indent="-228600">
              <a:buFont typeface="+mj-lt"/>
              <a:buAutoNum type="arabicPeriod"/>
            </a:pPr>
            <a:r>
              <a:rPr lang="en-GB" b="0" i="0" noProof="0" dirty="0">
                <a:solidFill>
                  <a:srgbClr val="4A4A4A"/>
                </a:solidFill>
                <a:effectLst/>
                <a:latin typeface="Graphik Arabic Regular" pitchFamily="2" charset="-78"/>
                <a:cs typeface="Graphik Arabic Regular" pitchFamily="2" charset="-78"/>
              </a:rPr>
              <a:t>The trainer is given two minutes before the start of the activity to determine (leader, writer, and exhibitor) for each group. </a:t>
            </a:r>
          </a:p>
          <a:p>
            <a:pPr marL="228600" indent="-228600">
              <a:buFont typeface="+mj-lt"/>
              <a:buAutoNum type="arabicPeriod"/>
            </a:pPr>
            <a:r>
              <a:rPr lang="en-GB" b="0" i="0" noProof="0" dirty="0">
                <a:solidFill>
                  <a:srgbClr val="4A4A4A"/>
                </a:solidFill>
                <a:effectLst/>
                <a:latin typeface="Graphik Arabic Regular" pitchFamily="2" charset="-78"/>
                <a:cs typeface="Graphik Arabic Regular" pitchFamily="2" charset="-78"/>
              </a:rPr>
              <a:t>Activity questions are distributed, and group members share questions, to produce the correct answers after discussing the answers. </a:t>
            </a:r>
          </a:p>
          <a:p>
            <a:pPr marL="228600" indent="-228600">
              <a:buFont typeface="+mj-lt"/>
              <a:buAutoNum type="arabicPeriod"/>
            </a:pPr>
            <a:r>
              <a:rPr lang="en-GB" b="0" i="0" noProof="0" dirty="0">
                <a:solidFill>
                  <a:srgbClr val="4A4A4A"/>
                </a:solidFill>
                <a:effectLst/>
                <a:latin typeface="Graphik Arabic Regular" pitchFamily="2" charset="-78"/>
                <a:cs typeface="Graphik Arabic Regular" pitchFamily="2" charset="-78"/>
              </a:rPr>
              <a:t>The agreed answer is written by the group writer, during which the group leader organises the group discussion and their answers, proportional to the specified time. </a:t>
            </a:r>
          </a:p>
          <a:p>
            <a:pPr marL="228600" indent="-228600">
              <a:buFont typeface="+mj-lt"/>
              <a:buAutoNum type="arabicPeriod"/>
            </a:pPr>
            <a:r>
              <a:rPr lang="en-GB" b="0" i="0" noProof="0" dirty="0">
                <a:solidFill>
                  <a:srgbClr val="4A4A4A"/>
                </a:solidFill>
                <a:effectLst/>
                <a:latin typeface="Graphik Arabic Regular" pitchFamily="2" charset="-78"/>
                <a:cs typeface="Graphik Arabic Regular" pitchFamily="2" charset="-78"/>
              </a:rPr>
              <a:t>Once the specified time is finished, answers are displayed, with one group presenting aspects of focus (do), and another group sets aspects to avoid (don't). </a:t>
            </a:r>
          </a:p>
          <a:p>
            <a:pPr marL="228600" indent="-228600">
              <a:buFont typeface="+mj-lt"/>
              <a:buAutoNum type="arabicPeriod"/>
            </a:pPr>
            <a:r>
              <a:rPr lang="en-GB" b="0" i="0" noProof="0" dirty="0">
                <a:solidFill>
                  <a:srgbClr val="4A4A4A"/>
                </a:solidFill>
                <a:effectLst/>
                <a:latin typeface="Graphik Arabic Regular" pitchFamily="2" charset="-78"/>
                <a:cs typeface="Graphik Arabic Regular" pitchFamily="2" charset="-78"/>
              </a:rPr>
              <a:t>After the answers are presented, the trainer presents the model answer to the trainees. </a:t>
            </a:r>
          </a:p>
          <a:p>
            <a:pPr marL="228600" indent="-228600">
              <a:buFont typeface="+mj-lt"/>
              <a:buAutoNum type="arabicPeriod"/>
            </a:pPr>
            <a:r>
              <a:rPr lang="en-GB" b="0" i="0" noProof="0" dirty="0">
                <a:solidFill>
                  <a:srgbClr val="4A4A4A"/>
                </a:solidFill>
                <a:effectLst/>
                <a:latin typeface="Graphik Arabic Regular" pitchFamily="2" charset="-78"/>
                <a:cs typeface="Graphik Arabic Regular" pitchFamily="2" charset="-78"/>
              </a:rPr>
              <a:t>The trainer answers inquiries and questions, if any.   </a:t>
            </a:r>
          </a:p>
          <a:p>
            <a:endParaRPr lang="en-US" b="0" i="0" dirty="0">
              <a:solidFill>
                <a:srgbClr val="4A4A4A"/>
              </a:solidFill>
              <a:effectLst/>
              <a:latin typeface="Graphik Arabic Regular" pitchFamily="2" charset="-78"/>
              <a:cs typeface="Graphik Arabic Regular" pitchFamily="2" charset="-78"/>
            </a:endParaRPr>
          </a:p>
          <a:p>
            <a:r>
              <a:rPr lang="en-US" b="0" i="0" dirty="0">
                <a:solidFill>
                  <a:srgbClr val="4A4A4A"/>
                </a:solidFill>
                <a:effectLst/>
                <a:latin typeface="Graphik Arabic Regular" pitchFamily="2" charset="-78"/>
                <a:cs typeface="Graphik Arabic Regular" pitchFamily="2" charset="-78"/>
              </a:rPr>
              <a:t>Notes: </a:t>
            </a:r>
          </a:p>
          <a:p>
            <a:r>
              <a:rPr lang="en-US" b="0" i="0" dirty="0">
                <a:solidFill>
                  <a:srgbClr val="4A4A4A"/>
                </a:solidFill>
                <a:effectLst/>
                <a:latin typeface="Graphik Arabic Regular" pitchFamily="2" charset="-78"/>
                <a:cs typeface="Graphik Arabic Regular" pitchFamily="2" charset="-78"/>
              </a:rPr>
              <a:t>You can find the activity and its answer, within the attachments of the training content under the name of Teachers Activity 2. You can get the necessary electronic training resources to carry out the activity within the guidelines for presenting the presentation under the name of Guidelines and Instructions 2- Presentation of teachers.</a:t>
            </a:r>
            <a:endParaRPr lang="en-US" dirty="0">
              <a:solidFill>
                <a:srgbClr val="4A4A4A"/>
              </a:solidFill>
              <a:effectLst/>
              <a:latin typeface="Graphik Arabic Regular" pitchFamily="2" charset="-78"/>
              <a:cs typeface="Graphik Arabic Regular" pitchFamily="2" charset="-78"/>
            </a:endParaRPr>
          </a:p>
        </p:txBody>
      </p:sp>
      <p:sp>
        <p:nvSpPr>
          <p:cNvPr id="4" name="Slide Number Placeholder 3"/>
          <p:cNvSpPr>
            <a:spLocks noGrp="1"/>
          </p:cNvSpPr>
          <p:nvPr>
            <p:ph type="sldNum" sz="quarter" idx="5"/>
          </p:nvPr>
        </p:nvSpPr>
        <p:spPr/>
        <p:txBody>
          <a:bodyPr/>
          <a:lstStyle/>
          <a:p>
            <a:fld id="{04D2EC09-D00C-457B-827B-F08A899B2F2D}" type="slidenum">
              <a:rPr lang="en-US" smtClean="0"/>
              <a:t>9</a:t>
            </a:fld>
            <a:endParaRPr lang="en-US"/>
          </a:p>
        </p:txBody>
      </p:sp>
    </p:spTree>
    <p:extLst>
      <p:ext uri="{BB962C8B-B14F-4D97-AF65-F5344CB8AC3E}">
        <p14:creationId xmlns:p14="http://schemas.microsoft.com/office/powerpoint/2010/main" val="299935622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bg>
      <p:bgRef idx="1001">
        <a:schemeClr val="bg2"/>
      </p:bgRef>
    </p:bg>
    <p:spTree>
      <p:nvGrpSpPr>
        <p:cNvPr id="1" name=""/>
        <p:cNvGrpSpPr/>
        <p:nvPr/>
      </p:nvGrpSpPr>
      <p:grpSpPr>
        <a:xfrm>
          <a:off x="0" y="0"/>
          <a:ext cx="0" cy="0"/>
          <a:chOff x="0" y="0"/>
          <a:chExt cx="0" cy="0"/>
        </a:xfrm>
      </p:grpSpPr>
      <p:sp>
        <p:nvSpPr>
          <p:cNvPr id="25" name="Title 24">
            <a:extLst>
              <a:ext uri="{FF2B5EF4-FFF2-40B4-BE49-F238E27FC236}">
                <a16:creationId xmlns:a16="http://schemas.microsoft.com/office/drawing/2014/main" id="{0841150E-2181-8DD4-EDC0-31D8FE8C05F8}"/>
              </a:ext>
            </a:extLst>
          </p:cNvPr>
          <p:cNvSpPr>
            <a:spLocks noGrp="1"/>
          </p:cNvSpPr>
          <p:nvPr>
            <p:ph type="title" hasCustomPrompt="1"/>
          </p:nvPr>
        </p:nvSpPr>
        <p:spPr>
          <a:xfrm>
            <a:off x="1580224" y="5384281"/>
            <a:ext cx="9516122" cy="682442"/>
          </a:xfrm>
        </p:spPr>
        <p:txBody>
          <a:bodyPr>
            <a:noAutofit/>
          </a:bodyPr>
          <a:lstStyle>
            <a:lvl1pPr>
              <a:defRPr sz="4000"/>
            </a:lvl1pPr>
          </a:lstStyle>
          <a:p>
            <a:r>
              <a:rPr lang="en-US" dirty="0"/>
              <a:t>Title</a:t>
            </a:r>
          </a:p>
        </p:txBody>
      </p:sp>
      <p:pic>
        <p:nvPicPr>
          <p:cNvPr id="3" name="Picture 2">
            <a:extLst>
              <a:ext uri="{FF2B5EF4-FFF2-40B4-BE49-F238E27FC236}">
                <a16:creationId xmlns:a16="http://schemas.microsoft.com/office/drawing/2014/main" id="{F5E6AF28-EA10-780B-BCA1-13B14053C68D}"/>
              </a:ext>
            </a:extLst>
          </p:cNvPr>
          <p:cNvPicPr>
            <a:picLocks noChangeAspect="1"/>
          </p:cNvPicPr>
          <p:nvPr/>
        </p:nvPicPr>
        <p:blipFill>
          <a:blip r:embed="rId2"/>
          <a:stretch>
            <a:fillRect/>
          </a:stretch>
        </p:blipFill>
        <p:spPr>
          <a:xfrm>
            <a:off x="669525" y="5384281"/>
            <a:ext cx="827758" cy="827758"/>
          </a:xfrm>
          <a:prstGeom prst="rect">
            <a:avLst/>
          </a:prstGeom>
        </p:spPr>
      </p:pic>
      <p:pic>
        <p:nvPicPr>
          <p:cNvPr id="6" name="Picture 5">
            <a:extLst>
              <a:ext uri="{FF2B5EF4-FFF2-40B4-BE49-F238E27FC236}">
                <a16:creationId xmlns:a16="http://schemas.microsoft.com/office/drawing/2014/main" id="{971BBD40-AEBC-B40E-521E-6F415D56ACE3}"/>
              </a:ext>
            </a:extLst>
          </p:cNvPr>
          <p:cNvPicPr>
            <a:picLocks noChangeAspect="1"/>
          </p:cNvPicPr>
          <p:nvPr/>
        </p:nvPicPr>
        <p:blipFill>
          <a:blip r:embed="rId3"/>
          <a:stretch>
            <a:fillRect/>
          </a:stretch>
        </p:blipFill>
        <p:spPr>
          <a:xfrm>
            <a:off x="7622219" y="573747"/>
            <a:ext cx="3900256" cy="716651"/>
          </a:xfrm>
          <a:prstGeom prst="rect">
            <a:avLst/>
          </a:prstGeom>
        </p:spPr>
      </p:pic>
    </p:spTree>
    <p:extLst>
      <p:ext uri="{BB962C8B-B14F-4D97-AF65-F5344CB8AC3E}">
        <p14:creationId xmlns:p14="http://schemas.microsoft.com/office/powerpoint/2010/main" val="1702693345"/>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5E10B7-312F-188C-B467-D21507AD8C1D}"/>
              </a:ext>
            </a:extLst>
          </p:cNvPr>
          <p:cNvSpPr>
            <a:spLocks noGrp="1"/>
          </p:cNvSpPr>
          <p:nvPr>
            <p:ph type="title"/>
          </p:nvPr>
        </p:nvSpPr>
        <p:spPr>
          <a:xfrm>
            <a:off x="838200" y="365126"/>
            <a:ext cx="10196744" cy="744584"/>
          </a:xfrm>
        </p:spPr>
        <p:txBody>
          <a:bodyPr/>
          <a:lstStyle/>
          <a:p>
            <a:r>
              <a:rPr lang="en-US"/>
              <a:t>Click to edit Master title style</a:t>
            </a:r>
          </a:p>
        </p:txBody>
      </p:sp>
      <p:pic>
        <p:nvPicPr>
          <p:cNvPr id="4" name="Picture 3">
            <a:extLst>
              <a:ext uri="{FF2B5EF4-FFF2-40B4-BE49-F238E27FC236}">
                <a16:creationId xmlns:a16="http://schemas.microsoft.com/office/drawing/2014/main" id="{26F6E610-C51B-3281-18CC-36AABA348DD0}"/>
              </a:ext>
            </a:extLst>
          </p:cNvPr>
          <p:cNvPicPr>
            <a:picLocks noChangeAspect="1"/>
          </p:cNvPicPr>
          <p:nvPr/>
        </p:nvPicPr>
        <p:blipFill>
          <a:blip r:embed="rId2"/>
          <a:stretch>
            <a:fillRect/>
          </a:stretch>
        </p:blipFill>
        <p:spPr>
          <a:xfrm>
            <a:off x="11453889" y="240838"/>
            <a:ext cx="407232" cy="407232"/>
          </a:xfrm>
          <a:prstGeom prst="rect">
            <a:avLst/>
          </a:prstGeom>
        </p:spPr>
      </p:pic>
    </p:spTree>
    <p:extLst>
      <p:ext uri="{BB962C8B-B14F-4D97-AF65-F5344CB8AC3E}">
        <p14:creationId xmlns:p14="http://schemas.microsoft.com/office/powerpoint/2010/main" val="11954582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69E6947-0A36-0F75-7633-D720E3615B2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350C3CA-8D11-E096-F43D-9BD146ABC8F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p:txBody>
      </p:sp>
    </p:spTree>
    <p:extLst>
      <p:ext uri="{BB962C8B-B14F-4D97-AF65-F5344CB8AC3E}">
        <p14:creationId xmlns:p14="http://schemas.microsoft.com/office/powerpoint/2010/main" val="1236174488"/>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diagramData" Target="../diagrams/data5.xml"/><Relationship Id="rId3" Type="http://schemas.openxmlformats.org/officeDocument/2006/relationships/diagramData" Target="../diagrams/data4.xml"/><Relationship Id="rId7" Type="http://schemas.microsoft.com/office/2007/relationships/diagramDrawing" Target="../diagrams/drawing4.xml"/><Relationship Id="rId12" Type="http://schemas.microsoft.com/office/2007/relationships/diagramDrawing" Target="../diagrams/drawing5.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4.xml"/><Relationship Id="rId11" Type="http://schemas.openxmlformats.org/officeDocument/2006/relationships/diagramColors" Target="../diagrams/colors5.xml"/><Relationship Id="rId5" Type="http://schemas.openxmlformats.org/officeDocument/2006/relationships/diagramQuickStyle" Target="../diagrams/quickStyle4.xml"/><Relationship Id="rId10" Type="http://schemas.openxmlformats.org/officeDocument/2006/relationships/diagramQuickStyle" Target="../diagrams/quickStyle5.xml"/><Relationship Id="rId4" Type="http://schemas.openxmlformats.org/officeDocument/2006/relationships/diagramLayout" Target="../diagrams/layout4.xml"/><Relationship Id="rId9" Type="http://schemas.openxmlformats.org/officeDocument/2006/relationships/diagramLayout" Target="../diagrams/layout5.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diagramData" Target="../diagrams/data3.xml"/><Relationship Id="rId3" Type="http://schemas.openxmlformats.org/officeDocument/2006/relationships/diagramData" Target="../diagrams/data2.xml"/><Relationship Id="rId7" Type="http://schemas.microsoft.com/office/2007/relationships/diagramDrawing" Target="../diagrams/drawing2.xml"/><Relationship Id="rId12" Type="http://schemas.microsoft.com/office/2007/relationships/diagramDrawing" Target="../diagrams/drawing3.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2.xml"/><Relationship Id="rId11" Type="http://schemas.openxmlformats.org/officeDocument/2006/relationships/diagramColors" Target="../diagrams/colors3.xml"/><Relationship Id="rId5" Type="http://schemas.openxmlformats.org/officeDocument/2006/relationships/diagramQuickStyle" Target="../diagrams/quickStyle2.xml"/><Relationship Id="rId10" Type="http://schemas.openxmlformats.org/officeDocument/2006/relationships/diagramQuickStyle" Target="../diagrams/quickStyle3.xml"/><Relationship Id="rId4" Type="http://schemas.openxmlformats.org/officeDocument/2006/relationships/diagramLayout" Target="../diagrams/layout2.xml"/><Relationship Id="rId9" Type="http://schemas.openxmlformats.org/officeDocument/2006/relationships/diagramLayout" Target="../diagrams/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684E5836-CA0E-B4B9-6110-2EDD0EE7B04A}"/>
              </a:ext>
            </a:extLst>
          </p:cNvPr>
          <p:cNvSpPr txBox="1">
            <a:spLocks/>
          </p:cNvSpPr>
          <p:nvPr/>
        </p:nvSpPr>
        <p:spPr>
          <a:xfrm>
            <a:off x="1529543" y="1985501"/>
            <a:ext cx="9193876" cy="309896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mj-lt"/>
                <a:ea typeface="+mj-ea"/>
                <a:cs typeface="+mj-cs"/>
              </a:defRPr>
            </a:lvl1pPr>
          </a:lstStyle>
          <a:p>
            <a:pPr algn="ctr"/>
            <a:r>
              <a:rPr lang="en-US" b="1" dirty="0">
                <a:latin typeface="Graphik Arabic Bold" pitchFamily="2" charset="-78"/>
                <a:cs typeface="Graphik Arabic Bold" pitchFamily="2" charset="-78"/>
              </a:rPr>
              <a:t>Introduction to the Schools’ Review Framework in the Kingdom of Bahrain</a:t>
            </a:r>
          </a:p>
          <a:p>
            <a:pPr algn="ctr"/>
            <a:endParaRPr lang="en-US" sz="3200" dirty="0">
              <a:latin typeface="Graphik Arabic Medium" pitchFamily="2" charset="-78"/>
              <a:cs typeface="Graphik Arabic Medium" pitchFamily="2" charset="-78"/>
            </a:endParaRPr>
          </a:p>
        </p:txBody>
      </p:sp>
      <p:sp>
        <p:nvSpPr>
          <p:cNvPr id="13" name="TextBox 12">
            <a:extLst>
              <a:ext uri="{FF2B5EF4-FFF2-40B4-BE49-F238E27FC236}">
                <a16:creationId xmlns:a16="http://schemas.microsoft.com/office/drawing/2014/main" id="{9D8CBEA7-9322-7262-C420-6D352FD69FDF}"/>
              </a:ext>
            </a:extLst>
          </p:cNvPr>
          <p:cNvSpPr txBox="1"/>
          <p:nvPr/>
        </p:nvSpPr>
        <p:spPr>
          <a:xfrm>
            <a:off x="4282096" y="4376580"/>
            <a:ext cx="3997746" cy="707886"/>
          </a:xfrm>
          <a:prstGeom prst="rect">
            <a:avLst/>
          </a:prstGeom>
          <a:noFill/>
        </p:spPr>
        <p:txBody>
          <a:bodyPr wrap="square">
            <a:spAutoFit/>
          </a:bodyPr>
          <a:lstStyle/>
          <a:p>
            <a:pPr algn="ctr"/>
            <a:r>
              <a:rPr lang="en-GB" sz="4000" b="1" u="sng" dirty="0">
                <a:latin typeface="Graphik Arabic Bold" pitchFamily="2" charset="-78"/>
                <a:ea typeface="+mj-ea"/>
                <a:cs typeface="Graphik Arabic Bold" pitchFamily="2" charset="-78"/>
              </a:rPr>
              <a:t>For Teachers </a:t>
            </a:r>
          </a:p>
        </p:txBody>
      </p:sp>
    </p:spTree>
    <p:extLst>
      <p:ext uri="{BB962C8B-B14F-4D97-AF65-F5344CB8AC3E}">
        <p14:creationId xmlns:p14="http://schemas.microsoft.com/office/powerpoint/2010/main" val="14186589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869C6-D95C-8CBB-EF4E-B9D532D86247}"/>
              </a:ext>
            </a:extLst>
          </p:cNvPr>
          <p:cNvSpPr>
            <a:spLocks noGrp="1"/>
          </p:cNvSpPr>
          <p:nvPr>
            <p:ph type="title"/>
          </p:nvPr>
        </p:nvSpPr>
        <p:spPr>
          <a:xfrm>
            <a:off x="838200" y="215830"/>
            <a:ext cx="10196744" cy="744584"/>
          </a:xfrm>
        </p:spPr>
        <p:txBody>
          <a:bodyPr>
            <a:normAutofit/>
          </a:bodyPr>
          <a:lstStyle/>
          <a:p>
            <a:pPr rtl="1"/>
            <a:r>
              <a:rPr lang="en-US" sz="3200" b="1" dirty="0">
                <a:solidFill>
                  <a:srgbClr val="4A4A4A"/>
                </a:solidFill>
                <a:latin typeface="Graphik Arabic Bold" pitchFamily="2" charset="-78"/>
                <a:cs typeface="Graphik Arabic Bold" pitchFamily="2" charset="-78"/>
              </a:rPr>
              <a:t>Aspects of focus in lessons</a:t>
            </a:r>
            <a:endParaRPr lang="en-US" sz="3200" dirty="0">
              <a:solidFill>
                <a:srgbClr val="4A4A4A"/>
              </a:solidFill>
              <a:latin typeface="Graphik Arabic Bold" pitchFamily="2" charset="-78"/>
              <a:cs typeface="Graphik Arabic Bold" pitchFamily="2" charset="-78"/>
            </a:endParaRPr>
          </a:p>
        </p:txBody>
      </p:sp>
      <p:graphicFrame>
        <p:nvGraphicFramePr>
          <p:cNvPr id="3" name="Content Placeholder 3">
            <a:extLst>
              <a:ext uri="{FF2B5EF4-FFF2-40B4-BE49-F238E27FC236}">
                <a16:creationId xmlns:a16="http://schemas.microsoft.com/office/drawing/2014/main" id="{C2E64166-DA52-4E66-8BFB-69FA20651E40}"/>
              </a:ext>
            </a:extLst>
          </p:cNvPr>
          <p:cNvGraphicFramePr>
            <a:graphicFrameLocks/>
          </p:cNvGraphicFramePr>
          <p:nvPr>
            <p:extLst>
              <p:ext uri="{D42A27DB-BD31-4B8C-83A1-F6EECF244321}">
                <p14:modId xmlns:p14="http://schemas.microsoft.com/office/powerpoint/2010/main" val="4270883538"/>
              </p:ext>
            </p:extLst>
          </p:nvPr>
        </p:nvGraphicFramePr>
        <p:xfrm>
          <a:off x="-1004596" y="1438878"/>
          <a:ext cx="7100596" cy="496265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6" name="Content Placeholder 3">
            <a:extLst>
              <a:ext uri="{FF2B5EF4-FFF2-40B4-BE49-F238E27FC236}">
                <a16:creationId xmlns:a16="http://schemas.microsoft.com/office/drawing/2014/main" id="{56411847-3058-A88D-74F1-AF6C8AB4F9BC}"/>
              </a:ext>
            </a:extLst>
          </p:cNvPr>
          <p:cNvGraphicFramePr>
            <a:graphicFrameLocks/>
          </p:cNvGraphicFramePr>
          <p:nvPr>
            <p:extLst>
              <p:ext uri="{D42A27DB-BD31-4B8C-83A1-F6EECF244321}">
                <p14:modId xmlns:p14="http://schemas.microsoft.com/office/powerpoint/2010/main" val="201505424"/>
              </p:ext>
            </p:extLst>
          </p:nvPr>
        </p:nvGraphicFramePr>
        <p:xfrm>
          <a:off x="5515864" y="1438878"/>
          <a:ext cx="7796463" cy="5145337"/>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10364857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B2A929-B9D8-0BB3-E165-4D4DFEF0941D}"/>
              </a:ext>
            </a:extLst>
          </p:cNvPr>
          <p:cNvSpPr>
            <a:spLocks noGrp="1"/>
          </p:cNvSpPr>
          <p:nvPr>
            <p:ph type="title"/>
          </p:nvPr>
        </p:nvSpPr>
        <p:spPr/>
        <p:txBody>
          <a:bodyPr>
            <a:normAutofit/>
          </a:bodyPr>
          <a:lstStyle/>
          <a:p>
            <a:r>
              <a:rPr lang="en-US" sz="3200" b="1" dirty="0">
                <a:solidFill>
                  <a:srgbClr val="4A4A4A"/>
                </a:solidFill>
                <a:latin typeface="Graphik Arabic Bold" pitchFamily="2" charset="-78"/>
                <a:cs typeface="Graphik Arabic Bold" pitchFamily="2" charset="-78"/>
              </a:rPr>
              <a:t>Features of an Outstanding Lesson</a:t>
            </a:r>
          </a:p>
        </p:txBody>
      </p:sp>
      <p:sp>
        <p:nvSpPr>
          <p:cNvPr id="14" name="Title 1">
            <a:extLst>
              <a:ext uri="{FF2B5EF4-FFF2-40B4-BE49-F238E27FC236}">
                <a16:creationId xmlns:a16="http://schemas.microsoft.com/office/drawing/2014/main" id="{3011F385-CD2C-EBC1-4028-99455598A469}"/>
              </a:ext>
            </a:extLst>
          </p:cNvPr>
          <p:cNvSpPr txBox="1">
            <a:spLocks/>
          </p:cNvSpPr>
          <p:nvPr/>
        </p:nvSpPr>
        <p:spPr>
          <a:xfrm>
            <a:off x="838200" y="1109710"/>
            <a:ext cx="9038364" cy="466286"/>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a:lstStyle>
          <a:p>
            <a:r>
              <a:rPr lang="en-US" sz="1800" b="1" dirty="0">
                <a:solidFill>
                  <a:srgbClr val="1C4679"/>
                </a:solidFill>
                <a:latin typeface="Graphik Arabic Regular" pitchFamily="2" charset="-78"/>
                <a:cs typeface="Graphik Arabic Regular" pitchFamily="2" charset="-78"/>
              </a:rPr>
              <a:t>Activity (3): What are the features of an outstanding lesson?</a:t>
            </a:r>
          </a:p>
        </p:txBody>
      </p:sp>
      <p:graphicFrame>
        <p:nvGraphicFramePr>
          <p:cNvPr id="4" name="Diagram 3">
            <a:extLst>
              <a:ext uri="{FF2B5EF4-FFF2-40B4-BE49-F238E27FC236}">
                <a16:creationId xmlns:a16="http://schemas.microsoft.com/office/drawing/2014/main" id="{37F9E2BA-111A-D07D-2F8F-0C87B096DD2E}"/>
              </a:ext>
            </a:extLst>
          </p:cNvPr>
          <p:cNvGraphicFramePr/>
          <p:nvPr>
            <p:extLst>
              <p:ext uri="{D42A27DB-BD31-4B8C-83A1-F6EECF244321}">
                <p14:modId xmlns:p14="http://schemas.microsoft.com/office/powerpoint/2010/main" val="1292525963"/>
              </p:ext>
            </p:extLst>
          </p:nvPr>
        </p:nvGraphicFramePr>
        <p:xfrm>
          <a:off x="838200" y="1768921"/>
          <a:ext cx="9768840" cy="470166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5659870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5D0DA2-20DD-F8C3-454D-9D4C108FA44B}"/>
              </a:ext>
            </a:extLst>
          </p:cNvPr>
          <p:cNvSpPr>
            <a:spLocks noGrp="1"/>
          </p:cNvSpPr>
          <p:nvPr>
            <p:ph type="title"/>
          </p:nvPr>
        </p:nvSpPr>
        <p:spPr/>
        <p:txBody>
          <a:bodyPr>
            <a:normAutofit/>
          </a:bodyPr>
          <a:lstStyle/>
          <a:p>
            <a:r>
              <a:rPr lang="en-US" sz="3200" b="1" dirty="0">
                <a:solidFill>
                  <a:srgbClr val="4A4A4A"/>
                </a:solidFill>
                <a:latin typeface="Graphik Arabic Bold" pitchFamily="2" charset="-78"/>
                <a:cs typeface="Graphik Arabic Bold" pitchFamily="2" charset="-78"/>
              </a:rPr>
              <a:t>Features of an Outstanding Lesson</a:t>
            </a:r>
          </a:p>
        </p:txBody>
      </p:sp>
      <p:graphicFrame>
        <p:nvGraphicFramePr>
          <p:cNvPr id="14" name="Diagram 13">
            <a:extLst>
              <a:ext uri="{FF2B5EF4-FFF2-40B4-BE49-F238E27FC236}">
                <a16:creationId xmlns:a16="http://schemas.microsoft.com/office/drawing/2014/main" id="{4F2DF77B-975B-90D3-8328-C839C48905DC}"/>
              </a:ext>
            </a:extLst>
          </p:cNvPr>
          <p:cNvGraphicFramePr/>
          <p:nvPr>
            <p:extLst>
              <p:ext uri="{D42A27DB-BD31-4B8C-83A1-F6EECF244321}">
                <p14:modId xmlns:p14="http://schemas.microsoft.com/office/powerpoint/2010/main" val="4180635043"/>
              </p:ext>
            </p:extLst>
          </p:nvPr>
        </p:nvGraphicFramePr>
        <p:xfrm>
          <a:off x="838200" y="1493499"/>
          <a:ext cx="9768840" cy="470166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07609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10F110-BF64-B5E6-2D1A-9F2208083AE9}"/>
              </a:ext>
            </a:extLst>
          </p:cNvPr>
          <p:cNvSpPr>
            <a:spLocks noGrp="1"/>
          </p:cNvSpPr>
          <p:nvPr>
            <p:ph type="title"/>
          </p:nvPr>
        </p:nvSpPr>
        <p:spPr>
          <a:xfrm>
            <a:off x="454988" y="341643"/>
            <a:ext cx="10989425" cy="895971"/>
          </a:xfrm>
        </p:spPr>
        <p:txBody>
          <a:bodyPr>
            <a:noAutofit/>
          </a:bodyPr>
          <a:lstStyle/>
          <a:p>
            <a:r>
              <a:rPr lang="en-US" sz="3200" b="1" dirty="0">
                <a:solidFill>
                  <a:srgbClr val="4A4A4A"/>
                </a:solidFill>
                <a:latin typeface="Graphik Arabic Bold" pitchFamily="2" charset="-78"/>
                <a:cs typeface="Graphik Arabic Bold" pitchFamily="2" charset="-78"/>
              </a:rPr>
              <a:t>Teaching, Learning and Assessment aspect will be </a:t>
            </a:r>
            <a:br>
              <a:rPr lang="en-US" sz="3200" b="1" dirty="0">
                <a:solidFill>
                  <a:srgbClr val="4A4A4A"/>
                </a:solidFill>
                <a:latin typeface="Graphik Arabic Bold" pitchFamily="2" charset="-78"/>
                <a:cs typeface="Graphik Arabic Bold" pitchFamily="2" charset="-78"/>
              </a:rPr>
            </a:br>
            <a:r>
              <a:rPr lang="en-US" sz="3200" b="1" dirty="0">
                <a:solidFill>
                  <a:srgbClr val="4A4A4A"/>
                </a:solidFill>
                <a:latin typeface="Graphik Arabic Bold" pitchFamily="2" charset="-78"/>
                <a:cs typeface="Graphik Arabic Bold" pitchFamily="2" charset="-78"/>
              </a:rPr>
              <a:t>judged on a four-point scale as follows</a:t>
            </a:r>
            <a:br>
              <a:rPr lang="en-US" sz="2000" dirty="0">
                <a:solidFill>
                  <a:srgbClr val="4A4A4A"/>
                </a:solidFill>
                <a:latin typeface="Graphik Arabic Medium" pitchFamily="2" charset="-78"/>
                <a:cs typeface="Graphik Arabic Medium" pitchFamily="2" charset="-78"/>
              </a:rPr>
            </a:br>
            <a:endParaRPr lang="en-US" sz="2000" dirty="0">
              <a:solidFill>
                <a:srgbClr val="4A4A4A"/>
              </a:solidFill>
              <a:latin typeface="Graphik Arabic Medium" pitchFamily="2" charset="-78"/>
              <a:cs typeface="Graphik Arabic Medium" pitchFamily="2" charset="-78"/>
            </a:endParaRPr>
          </a:p>
        </p:txBody>
      </p:sp>
      <p:pic>
        <p:nvPicPr>
          <p:cNvPr id="5" name="Picture 4">
            <a:extLst>
              <a:ext uri="{FF2B5EF4-FFF2-40B4-BE49-F238E27FC236}">
                <a16:creationId xmlns:a16="http://schemas.microsoft.com/office/drawing/2014/main" id="{96534451-3DBF-CE94-B4EC-21F6578B681B}"/>
              </a:ext>
            </a:extLst>
          </p:cNvPr>
          <p:cNvPicPr>
            <a:picLocks noChangeAspect="1"/>
          </p:cNvPicPr>
          <p:nvPr/>
        </p:nvPicPr>
        <p:blipFill>
          <a:blip r:embed="rId3"/>
          <a:srcRect l="21841" t="20585" r="25395" b="12749"/>
          <a:stretch/>
        </p:blipFill>
        <p:spPr>
          <a:xfrm>
            <a:off x="2517105" y="1137131"/>
            <a:ext cx="7157789" cy="5087206"/>
          </a:xfrm>
          <a:prstGeom prst="rect">
            <a:avLst/>
          </a:prstGeom>
        </p:spPr>
      </p:pic>
    </p:spTree>
    <p:extLst>
      <p:ext uri="{BB962C8B-B14F-4D97-AF65-F5344CB8AC3E}">
        <p14:creationId xmlns:p14="http://schemas.microsoft.com/office/powerpoint/2010/main" val="35856914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2">
            <a:extLst>
              <a:ext uri="{FF2B5EF4-FFF2-40B4-BE49-F238E27FC236}">
                <a16:creationId xmlns:a16="http://schemas.microsoft.com/office/drawing/2014/main" id="{C9A574FE-A756-6BDC-42D4-61097C28A51C}"/>
              </a:ext>
            </a:extLst>
          </p:cNvPr>
          <p:cNvSpPr txBox="1">
            <a:spLocks/>
          </p:cNvSpPr>
          <p:nvPr/>
        </p:nvSpPr>
        <p:spPr>
          <a:xfrm>
            <a:off x="2276171" y="2359596"/>
            <a:ext cx="8229600" cy="1646906"/>
          </a:xfrm>
          <a:prstGeom prst="rect">
            <a:avLst/>
          </a:prstGeom>
        </p:spPr>
        <p:txBody>
          <a:bodyPr vert="horz" lIns="91440" tIns="45720" rIns="91440" bIns="45720" rtlCol="0" anchor="ctr">
            <a:noAutofit/>
          </a:bodyPr>
          <a:lstStyle>
            <a:lvl1pPr algn="ctr" defTabSz="914400" rtl="1" eaLnBrk="1" latinLnBrk="0" hangingPunct="1">
              <a:lnSpc>
                <a:spcPct val="90000"/>
              </a:lnSpc>
              <a:spcBef>
                <a:spcPct val="0"/>
              </a:spcBef>
              <a:buNone/>
              <a:defRPr lang="en-US" sz="2800" b="1" kern="1200">
                <a:solidFill>
                  <a:schemeClr val="bg1"/>
                </a:solidFill>
                <a:latin typeface="Palatino Linotype" panose="02040502050505030304" pitchFamily="18" charset="0"/>
                <a:ea typeface="+mj-ea"/>
                <a:cs typeface="+mj-cs"/>
              </a:defRPr>
            </a:lvl1pPr>
          </a:lstStyle>
          <a:p>
            <a:pPr algn="just">
              <a:lnSpc>
                <a:spcPct val="107000"/>
              </a:lnSpc>
              <a:spcBef>
                <a:spcPts val="0"/>
              </a:spcBef>
            </a:pPr>
            <a:endParaRPr lang="ar-BH" sz="3200" dirty="0">
              <a:solidFill>
                <a:srgbClr val="0D0D0D"/>
              </a:solidFill>
              <a:latin typeface="Calibri" panose="020F0502020204030204" pitchFamily="34" charset="0"/>
              <a:ea typeface="Calibri" panose="020F0502020204030204" pitchFamily="34" charset="0"/>
              <a:cs typeface="Arial" panose="020B0604020202020204" pitchFamily="34" charset="0"/>
            </a:endParaRPr>
          </a:p>
        </p:txBody>
      </p:sp>
      <p:sp>
        <p:nvSpPr>
          <p:cNvPr id="13" name="TextBox 12">
            <a:extLst>
              <a:ext uri="{FF2B5EF4-FFF2-40B4-BE49-F238E27FC236}">
                <a16:creationId xmlns:a16="http://schemas.microsoft.com/office/drawing/2014/main" id="{DA688815-EE95-0121-F1E8-4BD534BC981D}"/>
              </a:ext>
            </a:extLst>
          </p:cNvPr>
          <p:cNvSpPr txBox="1"/>
          <p:nvPr/>
        </p:nvSpPr>
        <p:spPr>
          <a:xfrm>
            <a:off x="0" y="1443841"/>
            <a:ext cx="12192000" cy="4154984"/>
          </a:xfrm>
          <a:prstGeom prst="rect">
            <a:avLst/>
          </a:prstGeom>
          <a:solidFill>
            <a:srgbClr val="1C4679"/>
          </a:solidFill>
        </p:spPr>
        <p:txBody>
          <a:bodyPr wrap="square">
            <a:spAutoFit/>
          </a:bodyPr>
          <a:lstStyle/>
          <a:p>
            <a:pPr algn="ctr"/>
            <a:endParaRPr lang="en-US" sz="2800" dirty="0">
              <a:solidFill>
                <a:srgbClr val="4A4A4A"/>
              </a:solidFill>
              <a:latin typeface="Graphik Arabic Regular" pitchFamily="2" charset="-78"/>
              <a:ea typeface="+mj-ea"/>
              <a:cs typeface="Graphik Arabic Regular" pitchFamily="2" charset="-78"/>
            </a:endParaRPr>
          </a:p>
          <a:p>
            <a:pPr algn="ctr"/>
            <a:endParaRPr lang="en-US" sz="2800" dirty="0">
              <a:solidFill>
                <a:srgbClr val="4A4A4A"/>
              </a:solidFill>
              <a:latin typeface="Graphik Arabic Regular" pitchFamily="2" charset="-78"/>
              <a:ea typeface="+mj-ea"/>
              <a:cs typeface="Graphik Arabic Regular" pitchFamily="2" charset="-78"/>
            </a:endParaRPr>
          </a:p>
          <a:p>
            <a:pPr algn="ctr"/>
            <a:endParaRPr lang="en-US" sz="3200" b="1" dirty="0">
              <a:solidFill>
                <a:schemeClr val="bg1"/>
              </a:solidFill>
              <a:latin typeface="Graphik Arabic Regular" pitchFamily="2" charset="-78"/>
              <a:ea typeface="+mj-ea"/>
              <a:cs typeface="Graphik Arabic Regular" pitchFamily="2" charset="-78"/>
            </a:endParaRPr>
          </a:p>
          <a:p>
            <a:pPr algn="ctr"/>
            <a:r>
              <a:rPr lang="en-US" sz="3200" b="1" dirty="0">
                <a:solidFill>
                  <a:schemeClr val="bg1"/>
                </a:solidFill>
                <a:latin typeface="Graphik Arabic Regular" pitchFamily="2" charset="-78"/>
                <a:ea typeface="+mj-ea"/>
                <a:cs typeface="Graphik Arabic Regular" pitchFamily="2" charset="-78"/>
              </a:rPr>
              <a:t>For more information, kindly visit the below platforms of the Education and Training Quality Authority</a:t>
            </a:r>
          </a:p>
          <a:p>
            <a:pPr algn="ctr"/>
            <a:endParaRPr lang="en-US" sz="2800" dirty="0">
              <a:solidFill>
                <a:srgbClr val="4A4A4A"/>
              </a:solidFill>
              <a:latin typeface="Graphik Arabic Regular" pitchFamily="2" charset="-78"/>
              <a:ea typeface="+mj-ea"/>
              <a:cs typeface="Graphik Arabic Regular" pitchFamily="2" charset="-78"/>
            </a:endParaRPr>
          </a:p>
          <a:p>
            <a:pPr algn="ctr"/>
            <a:endParaRPr lang="en-US" sz="2800" dirty="0">
              <a:solidFill>
                <a:srgbClr val="4A4A4A"/>
              </a:solidFill>
              <a:latin typeface="Graphik Arabic Regular" pitchFamily="2" charset="-78"/>
              <a:ea typeface="+mj-ea"/>
              <a:cs typeface="Graphik Arabic Regular" pitchFamily="2" charset="-78"/>
            </a:endParaRPr>
          </a:p>
          <a:p>
            <a:pPr algn="ctr"/>
            <a:endParaRPr lang="en-US" sz="2800" dirty="0">
              <a:solidFill>
                <a:srgbClr val="4A4A4A"/>
              </a:solidFill>
              <a:latin typeface="Graphik Arabic Regular" pitchFamily="2" charset="-78"/>
              <a:ea typeface="+mj-ea"/>
              <a:cs typeface="Graphik Arabic Regular" pitchFamily="2" charset="-78"/>
            </a:endParaRPr>
          </a:p>
          <a:p>
            <a:pPr algn="ctr"/>
            <a:endParaRPr lang="en-US" sz="2800" dirty="0">
              <a:solidFill>
                <a:srgbClr val="4A4A4A"/>
              </a:solidFill>
              <a:latin typeface="Graphik Arabic Regular" pitchFamily="2" charset="-78"/>
              <a:ea typeface="+mj-ea"/>
              <a:cs typeface="Graphik Arabic Regular" pitchFamily="2" charset="-78"/>
            </a:endParaRPr>
          </a:p>
        </p:txBody>
      </p:sp>
    </p:spTree>
    <p:extLst>
      <p:ext uri="{BB962C8B-B14F-4D97-AF65-F5344CB8AC3E}">
        <p14:creationId xmlns:p14="http://schemas.microsoft.com/office/powerpoint/2010/main" val="12323899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44E5E8-E6C4-3F33-2EF4-41A92E973D7E}"/>
              </a:ext>
            </a:extLst>
          </p:cNvPr>
          <p:cNvSpPr>
            <a:spLocks noGrp="1"/>
          </p:cNvSpPr>
          <p:nvPr>
            <p:ph type="title"/>
          </p:nvPr>
        </p:nvSpPr>
        <p:spPr>
          <a:xfrm>
            <a:off x="809663" y="217411"/>
            <a:ext cx="10572673" cy="744584"/>
          </a:xfrm>
        </p:spPr>
        <p:txBody>
          <a:bodyPr>
            <a:noAutofit/>
          </a:bodyPr>
          <a:lstStyle/>
          <a:p>
            <a:r>
              <a:rPr lang="en-US" sz="3200" dirty="0">
                <a:solidFill>
                  <a:srgbClr val="4A4A4A"/>
                </a:solidFill>
                <a:latin typeface="Graphik Arabic Bold" pitchFamily="2" charset="-78"/>
                <a:cs typeface="Graphik Arabic Bold" pitchFamily="2" charset="-78"/>
              </a:rPr>
              <a:t>Why has the Schools’ Review Framework been changed?</a:t>
            </a:r>
          </a:p>
        </p:txBody>
      </p:sp>
      <p:sp>
        <p:nvSpPr>
          <p:cNvPr id="11" name="Rectangle 10">
            <a:extLst>
              <a:ext uri="{FF2B5EF4-FFF2-40B4-BE49-F238E27FC236}">
                <a16:creationId xmlns:a16="http://schemas.microsoft.com/office/drawing/2014/main" id="{BBEB2961-B5EA-01D3-970A-C8DB70444E26}"/>
              </a:ext>
            </a:extLst>
          </p:cNvPr>
          <p:cNvSpPr/>
          <p:nvPr/>
        </p:nvSpPr>
        <p:spPr>
          <a:xfrm>
            <a:off x="1703664" y="4863121"/>
            <a:ext cx="7365952" cy="620485"/>
          </a:xfrm>
          <a:prstGeom prst="rect">
            <a:avLst/>
          </a:prstGeom>
          <a:solidFill>
            <a:srgbClr val="3376CC"/>
          </a:solidFill>
          <a:ln>
            <a:solidFill>
              <a:schemeClr val="accent2">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latin typeface="Graphik Arabic Regular" pitchFamily="2" charset="-78"/>
              <a:cs typeface="Graphik Arabic Regular" pitchFamily="2" charset="-78"/>
            </a:endParaRPr>
          </a:p>
        </p:txBody>
      </p:sp>
      <p:sp>
        <p:nvSpPr>
          <p:cNvPr id="12" name="TextBox 11">
            <a:extLst>
              <a:ext uri="{FF2B5EF4-FFF2-40B4-BE49-F238E27FC236}">
                <a16:creationId xmlns:a16="http://schemas.microsoft.com/office/drawing/2014/main" id="{634CCCFF-7B4C-F59A-8243-BD4E1DE5A333}"/>
              </a:ext>
            </a:extLst>
          </p:cNvPr>
          <p:cNvSpPr txBox="1"/>
          <p:nvPr/>
        </p:nvSpPr>
        <p:spPr>
          <a:xfrm>
            <a:off x="2088102" y="2583962"/>
            <a:ext cx="6907033" cy="473206"/>
          </a:xfrm>
          <a:prstGeom prst="rect">
            <a:avLst/>
          </a:prstGeom>
          <a:noFill/>
        </p:spPr>
        <p:txBody>
          <a:bodyPr wrap="square">
            <a:spAutoFit/>
          </a:bodyPr>
          <a:lstStyle/>
          <a:p>
            <a:pPr marL="285750" indent="-285750">
              <a:lnSpc>
                <a:spcPct val="150000"/>
              </a:lnSpc>
              <a:spcAft>
                <a:spcPts val="750"/>
              </a:spcAft>
              <a:buSzPts val="1000"/>
              <a:buFont typeface="Arial" panose="020B0604020202020204" pitchFamily="34" charset="0"/>
              <a:buChar char="•"/>
              <a:tabLst>
                <a:tab pos="457200" algn="l"/>
              </a:tabLst>
            </a:pPr>
            <a:r>
              <a:rPr lang="en-US" dirty="0">
                <a:solidFill>
                  <a:schemeClr val="bg1"/>
                </a:solidFill>
                <a:latin typeface="Graphik Arabic Regular" pitchFamily="2" charset="-78"/>
                <a:ea typeface="Calibri" panose="020F0502020204030204" pitchFamily="34" charset="0"/>
                <a:cs typeface="Graphik Arabic Regular" pitchFamily="2" charset="-78"/>
              </a:rPr>
              <a:t>Refocus and encourage development efforts</a:t>
            </a:r>
            <a:endParaRPr lang="en-US" dirty="0">
              <a:solidFill>
                <a:schemeClr val="bg1"/>
              </a:solidFill>
              <a:effectLst/>
              <a:latin typeface="Graphik Arabic Regular" pitchFamily="2" charset="-78"/>
              <a:ea typeface="Calibri" panose="020F0502020204030204" pitchFamily="34" charset="0"/>
              <a:cs typeface="Graphik Arabic Regular" pitchFamily="2" charset="-78"/>
            </a:endParaRPr>
          </a:p>
        </p:txBody>
      </p:sp>
      <p:sp>
        <p:nvSpPr>
          <p:cNvPr id="10" name="Google Shape;3388;p74">
            <a:extLst>
              <a:ext uri="{FF2B5EF4-FFF2-40B4-BE49-F238E27FC236}">
                <a16:creationId xmlns:a16="http://schemas.microsoft.com/office/drawing/2014/main" id="{A57418C6-A7BC-701C-1428-C44723A1008E}"/>
              </a:ext>
            </a:extLst>
          </p:cNvPr>
          <p:cNvSpPr/>
          <p:nvPr/>
        </p:nvSpPr>
        <p:spPr>
          <a:xfrm flipH="1">
            <a:off x="954350" y="1072527"/>
            <a:ext cx="10283298" cy="5568062"/>
          </a:xfrm>
          <a:prstGeom prst="roundRect">
            <a:avLst>
              <a:gd name="adj" fmla="val 4285"/>
            </a:avLst>
          </a:prstGeom>
          <a:solidFill>
            <a:srgbClr val="EFF4FB"/>
          </a:solidFill>
          <a:ln>
            <a:noFill/>
          </a:ln>
          <a:effectLst/>
        </p:spPr>
        <p:txBody>
          <a:bodyPr spcFirstLastPara="1" wrap="square" lIns="121900" tIns="121900" rIns="121900" bIns="121900" anchor="ctr" anchorCtr="0">
            <a:noAutofit/>
          </a:bodyPr>
          <a:lstStyle/>
          <a:p>
            <a:pPr algn="ctr">
              <a:lnSpc>
                <a:spcPct val="150000"/>
              </a:lnSpc>
              <a:spcAft>
                <a:spcPts val="750"/>
              </a:spcAft>
              <a:buSzPts val="1000"/>
              <a:tabLst>
                <a:tab pos="457200" algn="l"/>
              </a:tabLst>
            </a:pPr>
            <a:endParaRPr lang="ar-BH" b="1" dirty="0">
              <a:solidFill>
                <a:srgbClr val="4A4A4A"/>
              </a:solidFill>
              <a:latin typeface="Graphik Arabic Regular" pitchFamily="2" charset="-78"/>
              <a:cs typeface="Graphik Arabic Regular" pitchFamily="2" charset="-78"/>
            </a:endParaRPr>
          </a:p>
          <a:p>
            <a:pPr algn="ctr">
              <a:lnSpc>
                <a:spcPct val="150000"/>
              </a:lnSpc>
              <a:spcAft>
                <a:spcPts val="750"/>
              </a:spcAft>
              <a:buSzPts val="1000"/>
              <a:tabLst>
                <a:tab pos="457200" algn="l"/>
              </a:tabLst>
            </a:pPr>
            <a:endParaRPr lang="ar-BH" b="1" dirty="0">
              <a:solidFill>
                <a:srgbClr val="4A4A4A"/>
              </a:solidFill>
              <a:latin typeface="Graphik Arabic Regular" pitchFamily="2" charset="-78"/>
              <a:cs typeface="Graphik Arabic Regular" pitchFamily="2" charset="-78"/>
            </a:endParaRPr>
          </a:p>
          <a:p>
            <a:pPr algn="ctr">
              <a:lnSpc>
                <a:spcPct val="150000"/>
              </a:lnSpc>
              <a:spcAft>
                <a:spcPts val="750"/>
              </a:spcAft>
              <a:buSzPts val="1000"/>
              <a:tabLst>
                <a:tab pos="457200" algn="l"/>
              </a:tabLst>
            </a:pPr>
            <a:endParaRPr lang="ar-BH" b="1" dirty="0">
              <a:solidFill>
                <a:srgbClr val="4A4A4A"/>
              </a:solidFill>
              <a:latin typeface="Graphik Arabic Regular" pitchFamily="2" charset="-78"/>
              <a:cs typeface="Graphik Arabic Regular" pitchFamily="2" charset="-78"/>
            </a:endParaRPr>
          </a:p>
          <a:p>
            <a:pPr algn="ctr">
              <a:lnSpc>
                <a:spcPct val="150000"/>
              </a:lnSpc>
              <a:spcAft>
                <a:spcPts val="750"/>
              </a:spcAft>
              <a:buSzPts val="1000"/>
              <a:tabLst>
                <a:tab pos="457200" algn="l"/>
              </a:tabLst>
            </a:pPr>
            <a:endParaRPr lang="ar-BH" b="1" dirty="0">
              <a:solidFill>
                <a:srgbClr val="4A4A4A"/>
              </a:solidFill>
              <a:latin typeface="Graphik Arabic Regular" pitchFamily="2" charset="-78"/>
              <a:cs typeface="Graphik Arabic Regular" pitchFamily="2" charset="-78"/>
            </a:endParaRPr>
          </a:p>
          <a:p>
            <a:pPr algn="ctr">
              <a:lnSpc>
                <a:spcPct val="150000"/>
              </a:lnSpc>
              <a:spcAft>
                <a:spcPts val="750"/>
              </a:spcAft>
              <a:buSzPts val="1000"/>
              <a:tabLst>
                <a:tab pos="457200" algn="l"/>
              </a:tabLst>
            </a:pPr>
            <a:endParaRPr lang="ar-BH" b="1" dirty="0">
              <a:solidFill>
                <a:srgbClr val="4A4A4A"/>
              </a:solidFill>
              <a:latin typeface="Graphik Arabic Regular" pitchFamily="2" charset="-78"/>
              <a:cs typeface="Graphik Arabic Regular" pitchFamily="2" charset="-78"/>
            </a:endParaRPr>
          </a:p>
          <a:p>
            <a:pPr algn="ctr">
              <a:lnSpc>
                <a:spcPct val="150000"/>
              </a:lnSpc>
              <a:spcAft>
                <a:spcPts val="750"/>
              </a:spcAft>
              <a:buSzPts val="1000"/>
              <a:tabLst>
                <a:tab pos="457200" algn="l"/>
              </a:tabLst>
            </a:pPr>
            <a:endParaRPr lang="ar-BH" b="1" dirty="0">
              <a:solidFill>
                <a:srgbClr val="4A4A4A"/>
              </a:solidFill>
              <a:latin typeface="Graphik Arabic Regular" pitchFamily="2" charset="-78"/>
              <a:cs typeface="Graphik Arabic Regular" pitchFamily="2" charset="-78"/>
            </a:endParaRPr>
          </a:p>
          <a:p>
            <a:pPr algn="ctr">
              <a:lnSpc>
                <a:spcPct val="150000"/>
              </a:lnSpc>
              <a:spcAft>
                <a:spcPts val="750"/>
              </a:spcAft>
              <a:buSzPts val="1000"/>
              <a:tabLst>
                <a:tab pos="457200" algn="l"/>
              </a:tabLst>
            </a:pPr>
            <a:endParaRPr lang="ar-BH" b="1" dirty="0">
              <a:solidFill>
                <a:srgbClr val="4A4A4A"/>
              </a:solidFill>
              <a:latin typeface="Graphik Arabic Regular" pitchFamily="2" charset="-78"/>
              <a:cs typeface="Graphik Arabic Regular" pitchFamily="2" charset="-78"/>
            </a:endParaRPr>
          </a:p>
          <a:p>
            <a:pPr>
              <a:lnSpc>
                <a:spcPct val="150000"/>
              </a:lnSpc>
              <a:spcAft>
                <a:spcPts val="750"/>
              </a:spcAft>
              <a:buSzPts val="1000"/>
              <a:tabLst>
                <a:tab pos="457200" algn="l"/>
              </a:tabLst>
            </a:pPr>
            <a:endParaRPr lang="ar-BH" b="1" dirty="0">
              <a:solidFill>
                <a:srgbClr val="4A4A4A"/>
              </a:solidFill>
              <a:latin typeface="Graphik Arabic Regular" pitchFamily="2" charset="-78"/>
              <a:cs typeface="Graphik Arabic Regular" pitchFamily="2" charset="-78"/>
            </a:endParaRPr>
          </a:p>
          <a:p>
            <a:pPr>
              <a:spcAft>
                <a:spcPts val="600"/>
              </a:spcAft>
              <a:buSzPts val="1000"/>
              <a:tabLst>
                <a:tab pos="457200" algn="l"/>
              </a:tabLst>
            </a:pPr>
            <a:r>
              <a:rPr lang="en-US" sz="2800" b="1" dirty="0">
                <a:solidFill>
                  <a:srgbClr val="1C4679"/>
                </a:solidFill>
                <a:latin typeface="Graphik Arabic Regular" pitchFamily="2" charset="-78"/>
                <a:cs typeface="Graphik Arabic Regular" pitchFamily="2" charset="-78"/>
              </a:rPr>
              <a:t>To Meet the local need and achieve the strategic objectives of the Education and Training Quality Authority (BQA) through:</a:t>
            </a:r>
            <a:endParaRPr lang="en-US" sz="2800" b="1" dirty="0">
              <a:solidFill>
                <a:srgbClr val="4A4A4A"/>
              </a:solidFill>
              <a:latin typeface="Graphik Arabic Regular" pitchFamily="2" charset="-78"/>
              <a:cs typeface="Graphik Arabic Regular" pitchFamily="2" charset="-78"/>
            </a:endParaRPr>
          </a:p>
          <a:p>
            <a:pPr>
              <a:lnSpc>
                <a:spcPct val="150000"/>
              </a:lnSpc>
              <a:spcAft>
                <a:spcPts val="600"/>
              </a:spcAft>
              <a:buSzPts val="1000"/>
              <a:tabLst>
                <a:tab pos="457200" algn="l"/>
              </a:tabLst>
            </a:pPr>
            <a:r>
              <a:rPr lang="en-US" sz="2800" dirty="0">
                <a:solidFill>
                  <a:srgbClr val="4A4A4A"/>
                </a:solidFill>
                <a:latin typeface="Graphik Arabic Regular" pitchFamily="2" charset="-78"/>
                <a:ea typeface="Calibri"/>
                <a:cs typeface="Graphik Arabic Regular" pitchFamily="2" charset="-78"/>
              </a:rPr>
              <a:t>1. Refocusing and encouraging development efforts</a:t>
            </a:r>
          </a:p>
          <a:p>
            <a:pPr>
              <a:lnSpc>
                <a:spcPct val="150000"/>
              </a:lnSpc>
              <a:spcAft>
                <a:spcPts val="600"/>
              </a:spcAft>
              <a:buSzPts val="1000"/>
              <a:tabLst>
                <a:tab pos="457200" algn="l"/>
              </a:tabLst>
            </a:pPr>
            <a:r>
              <a:rPr lang="en-US" sz="2800" dirty="0">
                <a:solidFill>
                  <a:srgbClr val="4A4A4A"/>
                </a:solidFill>
                <a:latin typeface="Graphik Arabic Regular" pitchFamily="2" charset="-78"/>
                <a:ea typeface="Calibri" panose="020F0502020204030204" pitchFamily="34" charset="0"/>
                <a:cs typeface="Graphik Arabic Regular" pitchFamily="2" charset="-78"/>
              </a:rPr>
              <a:t>2. Raising Schools’ Performance in the Kingdom of Bahrain</a:t>
            </a:r>
            <a:endParaRPr lang="ar-BH" sz="2800" dirty="0">
              <a:solidFill>
                <a:srgbClr val="4A4A4A"/>
              </a:solidFill>
              <a:latin typeface="Graphik Arabic Regular" pitchFamily="2" charset="-78"/>
              <a:ea typeface="Calibri" panose="020F0502020204030204" pitchFamily="34" charset="0"/>
              <a:cs typeface="Graphik Arabic Regular" pitchFamily="2" charset="-78"/>
            </a:endParaRPr>
          </a:p>
          <a:p>
            <a:pPr indent="-457200">
              <a:lnSpc>
                <a:spcPct val="150000"/>
              </a:lnSpc>
              <a:spcAft>
                <a:spcPts val="600"/>
              </a:spcAft>
              <a:buSzPts val="1000"/>
              <a:tabLst>
                <a:tab pos="457200" algn="l"/>
              </a:tabLst>
            </a:pPr>
            <a:r>
              <a:rPr lang="en-US" sz="2800" dirty="0">
                <a:solidFill>
                  <a:srgbClr val="4A4A4A"/>
                </a:solidFill>
                <a:latin typeface="Graphik Arabic Regular" pitchFamily="2" charset="-78"/>
                <a:ea typeface="Calibri"/>
                <a:cs typeface="Graphik Arabic Regular" pitchFamily="2" charset="-78"/>
              </a:rPr>
              <a:t>3. Increasing cooperation and partnership between BQA &amp; Schools</a:t>
            </a:r>
            <a:endParaRPr lang="ar-BH" sz="2800" dirty="0">
              <a:solidFill>
                <a:srgbClr val="4A4A4A"/>
              </a:solidFill>
              <a:latin typeface="Graphik Arabic Regular" pitchFamily="2" charset="-78"/>
              <a:ea typeface="Calibri"/>
              <a:cs typeface="Graphik Arabic Regular" pitchFamily="2" charset="-78"/>
            </a:endParaRPr>
          </a:p>
          <a:p>
            <a:pPr>
              <a:lnSpc>
                <a:spcPct val="150000"/>
              </a:lnSpc>
              <a:spcAft>
                <a:spcPts val="600"/>
              </a:spcAft>
              <a:buSzPts val="1000"/>
              <a:tabLst>
                <a:tab pos="457200" algn="l"/>
              </a:tabLst>
            </a:pPr>
            <a:r>
              <a:rPr lang="en-US" sz="2800" dirty="0">
                <a:solidFill>
                  <a:srgbClr val="4A4A4A"/>
                </a:solidFill>
                <a:latin typeface="Graphik Arabic Regular" pitchFamily="2" charset="-78"/>
                <a:ea typeface="Calibri"/>
                <a:cs typeface="Graphik Arabic Regular" pitchFamily="2" charset="-78"/>
              </a:rPr>
              <a:t>4. Increasing the efficiency of BQA’ operations</a:t>
            </a:r>
            <a:endParaRPr lang="ar-BH" b="1" dirty="0">
              <a:solidFill>
                <a:srgbClr val="4A4A4A"/>
              </a:solidFill>
              <a:latin typeface="Graphik Arabic Regular" pitchFamily="2" charset="-78"/>
              <a:cs typeface="Graphik Arabic Regular" pitchFamily="2" charset="-78"/>
            </a:endParaRPr>
          </a:p>
          <a:p>
            <a:pPr marL="342900" indent="-342900" algn="ctr">
              <a:lnSpc>
                <a:spcPct val="150000"/>
              </a:lnSpc>
              <a:spcAft>
                <a:spcPts val="750"/>
              </a:spcAft>
              <a:buSzPts val="1000"/>
              <a:buFont typeface="+mj-lt"/>
              <a:buAutoNum type="arabicPeriod"/>
              <a:tabLst>
                <a:tab pos="457200" algn="l"/>
              </a:tabLst>
            </a:pPr>
            <a:endParaRPr lang="ar-BH" b="1" dirty="0">
              <a:solidFill>
                <a:srgbClr val="4A4A4A"/>
              </a:solidFill>
              <a:latin typeface="Graphik Arabic Regular" pitchFamily="2" charset="-78"/>
              <a:cs typeface="Graphik Arabic Regular" pitchFamily="2" charset="-78"/>
            </a:endParaRPr>
          </a:p>
          <a:p>
            <a:pPr algn="ctr">
              <a:lnSpc>
                <a:spcPct val="150000"/>
              </a:lnSpc>
              <a:spcAft>
                <a:spcPts val="750"/>
              </a:spcAft>
              <a:buSzPts val="1000"/>
              <a:tabLst>
                <a:tab pos="457200" algn="l"/>
              </a:tabLst>
            </a:pPr>
            <a:endParaRPr lang="ar-BH" b="1" dirty="0">
              <a:solidFill>
                <a:srgbClr val="4A4A4A"/>
              </a:solidFill>
              <a:latin typeface="Graphik Arabic Regular" pitchFamily="2" charset="-78"/>
              <a:cs typeface="Graphik Arabic Regular" pitchFamily="2" charset="-78"/>
            </a:endParaRPr>
          </a:p>
          <a:p>
            <a:pPr algn="ctr">
              <a:lnSpc>
                <a:spcPct val="150000"/>
              </a:lnSpc>
              <a:spcAft>
                <a:spcPts val="750"/>
              </a:spcAft>
              <a:buSzPts val="1000"/>
              <a:tabLst>
                <a:tab pos="457200" algn="l"/>
              </a:tabLst>
            </a:pPr>
            <a:endParaRPr lang="ar-BH" b="1" dirty="0">
              <a:solidFill>
                <a:srgbClr val="4A4A4A"/>
              </a:solidFill>
              <a:latin typeface="Graphik Arabic Regular" pitchFamily="2" charset="-78"/>
              <a:cs typeface="Graphik Arabic Regular" pitchFamily="2" charset="-78"/>
            </a:endParaRPr>
          </a:p>
          <a:p>
            <a:pPr algn="ctr">
              <a:lnSpc>
                <a:spcPct val="150000"/>
              </a:lnSpc>
              <a:spcAft>
                <a:spcPts val="750"/>
              </a:spcAft>
              <a:buSzPts val="1000"/>
              <a:tabLst>
                <a:tab pos="457200" algn="l"/>
              </a:tabLst>
            </a:pPr>
            <a:endParaRPr lang="ar-BH" b="1" dirty="0">
              <a:solidFill>
                <a:srgbClr val="4A4A4A"/>
              </a:solidFill>
              <a:latin typeface="Graphik Arabic Regular" pitchFamily="2" charset="-78"/>
              <a:cs typeface="Graphik Arabic Regular" pitchFamily="2" charset="-78"/>
            </a:endParaRPr>
          </a:p>
          <a:p>
            <a:pPr algn="ctr">
              <a:lnSpc>
                <a:spcPct val="150000"/>
              </a:lnSpc>
              <a:spcAft>
                <a:spcPts val="750"/>
              </a:spcAft>
              <a:buSzPts val="1000"/>
              <a:tabLst>
                <a:tab pos="457200" algn="l"/>
              </a:tabLst>
            </a:pPr>
            <a:endParaRPr lang="ar-BH" b="1" dirty="0">
              <a:solidFill>
                <a:srgbClr val="4A4A4A"/>
              </a:solidFill>
              <a:latin typeface="Graphik Arabic Regular" pitchFamily="2" charset="-78"/>
              <a:cs typeface="Graphik Arabic Regular" pitchFamily="2" charset="-78"/>
            </a:endParaRPr>
          </a:p>
          <a:p>
            <a:pPr algn="ctr">
              <a:lnSpc>
                <a:spcPct val="150000"/>
              </a:lnSpc>
              <a:spcAft>
                <a:spcPts val="750"/>
              </a:spcAft>
              <a:buSzPts val="1000"/>
              <a:tabLst>
                <a:tab pos="457200" algn="l"/>
              </a:tabLst>
            </a:pPr>
            <a:endParaRPr lang="ar-BH" b="1" dirty="0">
              <a:solidFill>
                <a:srgbClr val="4A4A4A"/>
              </a:solidFill>
              <a:latin typeface="Graphik Arabic Regular" pitchFamily="2" charset="-78"/>
              <a:cs typeface="Graphik Arabic Regular" pitchFamily="2" charset="-78"/>
            </a:endParaRPr>
          </a:p>
          <a:p>
            <a:pPr algn="ctr">
              <a:lnSpc>
                <a:spcPct val="150000"/>
              </a:lnSpc>
              <a:spcAft>
                <a:spcPts val="750"/>
              </a:spcAft>
              <a:buSzPts val="1000"/>
              <a:tabLst>
                <a:tab pos="457200" algn="l"/>
              </a:tabLst>
            </a:pPr>
            <a:endParaRPr lang="ar-BH" b="1" dirty="0">
              <a:solidFill>
                <a:srgbClr val="4A4A4A"/>
              </a:solidFill>
              <a:latin typeface="Graphik Arabic Regular" pitchFamily="2" charset="-78"/>
              <a:cs typeface="Graphik Arabic Regular" pitchFamily="2" charset="-78"/>
            </a:endParaRPr>
          </a:p>
          <a:p>
            <a:pPr algn="ctr">
              <a:lnSpc>
                <a:spcPct val="150000"/>
              </a:lnSpc>
              <a:spcAft>
                <a:spcPts val="750"/>
              </a:spcAft>
              <a:buSzPts val="1000"/>
              <a:tabLst>
                <a:tab pos="457200" algn="l"/>
              </a:tabLst>
            </a:pPr>
            <a:endParaRPr lang="ar-BH" b="1" dirty="0">
              <a:solidFill>
                <a:srgbClr val="4A4A4A"/>
              </a:solidFill>
              <a:latin typeface="Graphik Arabic Regular" pitchFamily="2" charset="-78"/>
              <a:cs typeface="Graphik Arabic Regular" pitchFamily="2" charset="-78"/>
            </a:endParaRPr>
          </a:p>
        </p:txBody>
      </p:sp>
    </p:spTree>
    <p:extLst>
      <p:ext uri="{BB962C8B-B14F-4D97-AF65-F5344CB8AC3E}">
        <p14:creationId xmlns:p14="http://schemas.microsoft.com/office/powerpoint/2010/main" val="28095156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A9E4BF-58E1-6C78-93F9-102832F0CB97}"/>
              </a:ext>
            </a:extLst>
          </p:cNvPr>
          <p:cNvSpPr>
            <a:spLocks noGrp="1"/>
          </p:cNvSpPr>
          <p:nvPr>
            <p:ph type="title"/>
          </p:nvPr>
        </p:nvSpPr>
        <p:spPr>
          <a:xfrm>
            <a:off x="838200" y="198876"/>
            <a:ext cx="10196744" cy="744584"/>
          </a:xfrm>
        </p:spPr>
        <p:txBody>
          <a:bodyPr>
            <a:normAutofit/>
          </a:bodyPr>
          <a:lstStyle/>
          <a:p>
            <a:r>
              <a:rPr lang="en-US" sz="3200" b="1" dirty="0">
                <a:solidFill>
                  <a:srgbClr val="4A4A4A"/>
                </a:solidFill>
                <a:latin typeface="Graphik Arabic Bold" pitchFamily="2" charset="-78"/>
                <a:cs typeface="Graphik Arabic Bold" pitchFamily="2" charset="-78"/>
              </a:rPr>
              <a:t>Starter for Discussion </a:t>
            </a:r>
            <a:endParaRPr lang="en-GB" sz="3200" b="1" dirty="0">
              <a:solidFill>
                <a:srgbClr val="4A4A4A"/>
              </a:solidFill>
              <a:latin typeface="Graphik Arabic Bold" pitchFamily="2" charset="-78"/>
              <a:cs typeface="Graphik Arabic Bold" pitchFamily="2" charset="-78"/>
            </a:endParaRPr>
          </a:p>
        </p:txBody>
      </p:sp>
      <p:sp>
        <p:nvSpPr>
          <p:cNvPr id="11" name="Google Shape;3388;p74">
            <a:extLst>
              <a:ext uri="{FF2B5EF4-FFF2-40B4-BE49-F238E27FC236}">
                <a16:creationId xmlns:a16="http://schemas.microsoft.com/office/drawing/2014/main" id="{7882584D-30AA-0451-067B-B4AD41C3973A}"/>
              </a:ext>
            </a:extLst>
          </p:cNvPr>
          <p:cNvSpPr/>
          <p:nvPr/>
        </p:nvSpPr>
        <p:spPr>
          <a:xfrm flipH="1">
            <a:off x="838200" y="1216434"/>
            <a:ext cx="10124552" cy="4732190"/>
          </a:xfrm>
          <a:prstGeom prst="roundRect">
            <a:avLst>
              <a:gd name="adj" fmla="val 4285"/>
            </a:avLst>
          </a:prstGeom>
          <a:solidFill>
            <a:srgbClr val="EFF4FB"/>
          </a:solidFill>
          <a:ln>
            <a:noFill/>
          </a:ln>
          <a:effectLst/>
        </p:spPr>
        <p:txBody>
          <a:bodyPr spcFirstLastPara="1" wrap="square" lIns="121900" tIns="121900" rIns="121900" bIns="121900" anchor="ctr" anchorCtr="0">
            <a:noAutofit/>
          </a:bodyPr>
          <a:lstStyle/>
          <a:p>
            <a:pPr>
              <a:lnSpc>
                <a:spcPct val="150000"/>
              </a:lnSpc>
            </a:pPr>
            <a:r>
              <a:rPr lang="en-US" sz="2800" b="1" dirty="0">
                <a:solidFill>
                  <a:srgbClr val="4A4A4A"/>
                </a:solidFill>
                <a:latin typeface="Graphik Arabic Regular" pitchFamily="2" charset="-78"/>
                <a:cs typeface="Graphik Arabic Regular" pitchFamily="2" charset="-78"/>
              </a:rPr>
              <a:t>         </a:t>
            </a:r>
            <a:r>
              <a:rPr lang="en-US" sz="2800" dirty="0">
                <a:solidFill>
                  <a:srgbClr val="1C4679"/>
                </a:solidFill>
                <a:latin typeface="Graphik Arabic Regular" pitchFamily="2" charset="-78"/>
                <a:cs typeface="Graphik Arabic Regular" pitchFamily="2" charset="-78"/>
              </a:rPr>
              <a:t>How many aspects are there in the new Framework?</a:t>
            </a:r>
          </a:p>
          <a:p>
            <a:pPr>
              <a:lnSpc>
                <a:spcPct val="150000"/>
              </a:lnSpc>
            </a:pPr>
            <a:endParaRPr lang="en-US" sz="2800" b="1" dirty="0">
              <a:solidFill>
                <a:srgbClr val="4A4A4A"/>
              </a:solidFill>
              <a:latin typeface="Graphik Arabic Regular" pitchFamily="2" charset="-78"/>
              <a:cs typeface="Graphik Arabic Regular" pitchFamily="2" charset="-78"/>
            </a:endParaRPr>
          </a:p>
          <a:p>
            <a:pPr>
              <a:lnSpc>
                <a:spcPct val="150000"/>
              </a:lnSpc>
            </a:pPr>
            <a:r>
              <a:rPr lang="en-US" sz="2800" b="1" dirty="0">
                <a:solidFill>
                  <a:srgbClr val="4A4A4A"/>
                </a:solidFill>
                <a:latin typeface="Graphik Arabic Regular" pitchFamily="2" charset="-78"/>
                <a:cs typeface="Graphik Arabic Regular" pitchFamily="2" charset="-78"/>
              </a:rPr>
              <a:t>         </a:t>
            </a:r>
            <a:r>
              <a:rPr lang="en-US" sz="2800" dirty="0">
                <a:solidFill>
                  <a:srgbClr val="1C4679"/>
                </a:solidFill>
                <a:latin typeface="Graphik Arabic Regular" pitchFamily="2" charset="-78"/>
                <a:cs typeface="Graphik Arabic Regular" pitchFamily="2" charset="-78"/>
              </a:rPr>
              <a:t>Which aspect has been merged with others?</a:t>
            </a:r>
          </a:p>
          <a:p>
            <a:pPr>
              <a:lnSpc>
                <a:spcPct val="150000"/>
              </a:lnSpc>
            </a:pPr>
            <a:endParaRPr lang="en-US" sz="2800" b="1" dirty="0">
              <a:solidFill>
                <a:srgbClr val="4A4A4A"/>
              </a:solidFill>
              <a:latin typeface="Graphik Arabic Regular" pitchFamily="2" charset="-78"/>
              <a:cs typeface="Graphik Arabic Regular" pitchFamily="2" charset="-78"/>
            </a:endParaRPr>
          </a:p>
          <a:p>
            <a:pPr marL="822960">
              <a:lnSpc>
                <a:spcPct val="150000"/>
              </a:lnSpc>
            </a:pPr>
            <a:r>
              <a:rPr lang="en-US" sz="2800" dirty="0">
                <a:solidFill>
                  <a:srgbClr val="1C4679"/>
                </a:solidFill>
                <a:latin typeface="Graphik Arabic Regular" pitchFamily="2" charset="-78"/>
                <a:cs typeface="Graphik Arabic Regular" pitchFamily="2" charset="-78"/>
              </a:rPr>
              <a:t>Have new criteria been added to the new Framework  aspects?</a:t>
            </a:r>
            <a:endParaRPr lang="en-GB" sz="2800" dirty="0">
              <a:solidFill>
                <a:srgbClr val="1C4679"/>
              </a:solidFill>
              <a:latin typeface="Graphik Arabic Regular" pitchFamily="2" charset="-78"/>
              <a:cs typeface="Graphik Arabic Regular" pitchFamily="2" charset="-78"/>
            </a:endParaRPr>
          </a:p>
          <a:p>
            <a:pPr algn="r" rtl="1">
              <a:spcAft>
                <a:spcPts val="3000"/>
              </a:spcAft>
            </a:pPr>
            <a:endParaRPr lang="en-US" sz="2000" dirty="0">
              <a:solidFill>
                <a:srgbClr val="4A4A4A"/>
              </a:solidFill>
              <a:effectLst/>
              <a:latin typeface="Graphik Arabic Regular" pitchFamily="2" charset="-78"/>
              <a:ea typeface="Calibri" panose="020F0502020204030204" pitchFamily="34" charset="0"/>
              <a:cs typeface="Graphik Arabic Regular" pitchFamily="2" charset="-78"/>
            </a:endParaRPr>
          </a:p>
        </p:txBody>
      </p:sp>
      <p:pic>
        <p:nvPicPr>
          <p:cNvPr id="3" name="Picture 2" descr="A blue and black logo&#10;&#10;Description automatically generated">
            <a:extLst>
              <a:ext uri="{FF2B5EF4-FFF2-40B4-BE49-F238E27FC236}">
                <a16:creationId xmlns:a16="http://schemas.microsoft.com/office/drawing/2014/main" id="{ED9F348F-9BC7-9F94-6015-2CF727827DB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29248" y="2737664"/>
            <a:ext cx="402336" cy="402336"/>
          </a:xfrm>
          <a:prstGeom prst="rect">
            <a:avLst/>
          </a:prstGeom>
        </p:spPr>
      </p:pic>
      <p:pic>
        <p:nvPicPr>
          <p:cNvPr id="4" name="Picture 3" descr="A blue and black logo&#10;&#10;Description automatically generated">
            <a:extLst>
              <a:ext uri="{FF2B5EF4-FFF2-40B4-BE49-F238E27FC236}">
                <a16:creationId xmlns:a16="http://schemas.microsoft.com/office/drawing/2014/main" id="{DDD7DCAE-9BF9-7765-1EA1-D630C1D9F4A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29248" y="1425147"/>
            <a:ext cx="402336" cy="402336"/>
          </a:xfrm>
          <a:prstGeom prst="rect">
            <a:avLst/>
          </a:prstGeom>
        </p:spPr>
      </p:pic>
      <p:pic>
        <p:nvPicPr>
          <p:cNvPr id="5" name="Picture 4" descr="A blue and black logo&#10;&#10;Description automatically generated">
            <a:extLst>
              <a:ext uri="{FF2B5EF4-FFF2-40B4-BE49-F238E27FC236}">
                <a16:creationId xmlns:a16="http://schemas.microsoft.com/office/drawing/2014/main" id="{CB09A16F-FE7A-DE71-33CD-3A5CD5AD20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29248" y="3976964"/>
            <a:ext cx="402336" cy="402336"/>
          </a:xfrm>
          <a:prstGeom prst="rect">
            <a:avLst/>
          </a:prstGeom>
        </p:spPr>
      </p:pic>
    </p:spTree>
    <p:extLst>
      <p:ext uri="{BB962C8B-B14F-4D97-AF65-F5344CB8AC3E}">
        <p14:creationId xmlns:p14="http://schemas.microsoft.com/office/powerpoint/2010/main" val="31583462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350ECF-A90F-FEE7-4BC9-BA224177AF55}"/>
              </a:ext>
            </a:extLst>
          </p:cNvPr>
          <p:cNvSpPr>
            <a:spLocks noGrp="1"/>
          </p:cNvSpPr>
          <p:nvPr>
            <p:ph type="title"/>
          </p:nvPr>
        </p:nvSpPr>
        <p:spPr>
          <a:xfrm>
            <a:off x="799946" y="206004"/>
            <a:ext cx="10515598" cy="744584"/>
          </a:xfrm>
        </p:spPr>
        <p:txBody>
          <a:bodyPr>
            <a:noAutofit/>
          </a:bodyPr>
          <a:lstStyle/>
          <a:p>
            <a:r>
              <a:rPr lang="en-US" sz="3200" b="1" dirty="0">
                <a:solidFill>
                  <a:srgbClr val="4A4A4A"/>
                </a:solidFill>
                <a:latin typeface="Graphik Arabic Bold" pitchFamily="2" charset="-78"/>
                <a:cs typeface="Graphik Arabic Bold" pitchFamily="2" charset="-78"/>
              </a:rPr>
              <a:t>General Framework for School Performance Review</a:t>
            </a:r>
          </a:p>
        </p:txBody>
      </p:sp>
      <p:grpSp>
        <p:nvGrpSpPr>
          <p:cNvPr id="3" name="Group 2">
            <a:extLst>
              <a:ext uri="{FF2B5EF4-FFF2-40B4-BE49-F238E27FC236}">
                <a16:creationId xmlns:a16="http://schemas.microsoft.com/office/drawing/2014/main" id="{69EB74BA-F157-776F-FEA9-FF6652DC3D96}"/>
              </a:ext>
            </a:extLst>
          </p:cNvPr>
          <p:cNvGrpSpPr/>
          <p:nvPr/>
        </p:nvGrpSpPr>
        <p:grpSpPr>
          <a:xfrm>
            <a:off x="449581" y="960085"/>
            <a:ext cx="10904220" cy="5731540"/>
            <a:chOff x="1749863" y="869431"/>
            <a:chExt cx="8443449" cy="5841574"/>
          </a:xfrm>
        </p:grpSpPr>
        <p:grpSp>
          <p:nvGrpSpPr>
            <p:cNvPr id="26" name="Group 25">
              <a:extLst>
                <a:ext uri="{FF2B5EF4-FFF2-40B4-BE49-F238E27FC236}">
                  <a16:creationId xmlns:a16="http://schemas.microsoft.com/office/drawing/2014/main" id="{4D4E1E78-08E7-F68F-4DFC-892A41DCCABE}"/>
                </a:ext>
              </a:extLst>
            </p:cNvPr>
            <p:cNvGrpSpPr/>
            <p:nvPr/>
          </p:nvGrpSpPr>
          <p:grpSpPr>
            <a:xfrm>
              <a:off x="1749863" y="869431"/>
              <a:ext cx="8443449" cy="5841574"/>
              <a:chOff x="1749863" y="869431"/>
              <a:chExt cx="8443449" cy="5841574"/>
            </a:xfrm>
          </p:grpSpPr>
          <p:sp>
            <p:nvSpPr>
              <p:cNvPr id="28" name="Arrow: Right 27">
                <a:extLst>
                  <a:ext uri="{FF2B5EF4-FFF2-40B4-BE49-F238E27FC236}">
                    <a16:creationId xmlns:a16="http://schemas.microsoft.com/office/drawing/2014/main" id="{9CDEAF26-8D4C-B01A-7F43-050263C9DC75}"/>
                  </a:ext>
                </a:extLst>
              </p:cNvPr>
              <p:cNvSpPr/>
              <p:nvPr/>
            </p:nvSpPr>
            <p:spPr>
              <a:xfrm rot="5400000">
                <a:off x="2948703" y="5648474"/>
                <a:ext cx="639182" cy="565611"/>
              </a:xfrm>
              <a:prstGeom prst="rightArrow">
                <a:avLst/>
              </a:prstGeom>
              <a:solidFill>
                <a:srgbClr val="193B66"/>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latin typeface="Poppins" panose="00000500000000000000" pitchFamily="2" charset="0"/>
                  <a:cs typeface="Poppins" panose="00000500000000000000" pitchFamily="2" charset="0"/>
                </a:endParaRPr>
              </a:p>
            </p:txBody>
          </p:sp>
          <p:sp>
            <p:nvSpPr>
              <p:cNvPr id="29" name="Rectangle: Rounded Corners 28">
                <a:extLst>
                  <a:ext uri="{FF2B5EF4-FFF2-40B4-BE49-F238E27FC236}">
                    <a16:creationId xmlns:a16="http://schemas.microsoft.com/office/drawing/2014/main" id="{7EB0EE55-19A0-1F02-9AE0-027575BC038A}"/>
                  </a:ext>
                </a:extLst>
              </p:cNvPr>
              <p:cNvSpPr/>
              <p:nvPr/>
            </p:nvSpPr>
            <p:spPr>
              <a:xfrm>
                <a:off x="2106521" y="980738"/>
                <a:ext cx="2323549" cy="914400"/>
              </a:xfrm>
              <a:prstGeom prst="roundRect">
                <a:avLst/>
              </a:prstGeom>
              <a:solidFill>
                <a:srgbClr val="1C4679"/>
              </a:solidFill>
              <a:ln>
                <a:noFill/>
              </a:ln>
            </p:spPr>
            <p:style>
              <a:lnRef idx="0">
                <a:scrgbClr r="0" g="0" b="0"/>
              </a:lnRef>
              <a:fillRef idx="0">
                <a:scrgbClr r="0" g="0" b="0"/>
              </a:fillRef>
              <a:effectRef idx="0">
                <a:scrgbClr r="0" g="0" b="0"/>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07000"/>
                  </a:lnSpc>
                  <a:spcBef>
                    <a:spcPts val="0"/>
                  </a:spcBef>
                  <a:spcAft>
                    <a:spcPts val="800"/>
                  </a:spcAft>
                </a:pPr>
                <a:r>
                  <a:rPr lang="en-US" sz="1400" b="1" kern="100" dirty="0">
                    <a:solidFill>
                      <a:schemeClr val="bg1"/>
                    </a:solidFill>
                    <a:effectLst/>
                    <a:latin typeface="Graphik Arabic Regular" pitchFamily="2" charset="-78"/>
                    <a:ea typeface="Calibri" panose="020F0502020204030204" pitchFamily="34" charset="0"/>
                    <a:cs typeface="Graphik Arabic Regular" pitchFamily="2" charset="-78"/>
                  </a:rPr>
                  <a:t>Aspect (1)</a:t>
                </a:r>
              </a:p>
              <a:p>
                <a:pPr marL="0" marR="0" algn="ctr">
                  <a:lnSpc>
                    <a:spcPct val="107000"/>
                  </a:lnSpc>
                  <a:spcBef>
                    <a:spcPts val="0"/>
                  </a:spcBef>
                  <a:spcAft>
                    <a:spcPts val="800"/>
                  </a:spcAft>
                </a:pPr>
                <a:r>
                  <a:rPr lang="en-US" sz="1400" b="1" kern="100" dirty="0">
                    <a:solidFill>
                      <a:schemeClr val="bg1"/>
                    </a:solidFill>
                    <a:effectLst/>
                    <a:latin typeface="Graphik Arabic Regular" pitchFamily="2" charset="-78"/>
                    <a:ea typeface="Calibri" panose="020F0502020204030204" pitchFamily="34" charset="0"/>
                    <a:cs typeface="Graphik Arabic Regular" pitchFamily="2" charset="-78"/>
                  </a:rPr>
                  <a:t>Students’ Academic Achievement</a:t>
                </a:r>
              </a:p>
            </p:txBody>
          </p:sp>
          <p:sp>
            <p:nvSpPr>
              <p:cNvPr id="30" name="Rectangle: Rounded Corners 29">
                <a:extLst>
                  <a:ext uri="{FF2B5EF4-FFF2-40B4-BE49-F238E27FC236}">
                    <a16:creationId xmlns:a16="http://schemas.microsoft.com/office/drawing/2014/main" id="{E3E2E7B7-CC3D-1DAD-752D-301CFE251786}"/>
                  </a:ext>
                </a:extLst>
              </p:cNvPr>
              <p:cNvSpPr/>
              <p:nvPr/>
            </p:nvSpPr>
            <p:spPr>
              <a:xfrm>
                <a:off x="2112253" y="2068449"/>
                <a:ext cx="2332842" cy="914400"/>
              </a:xfrm>
              <a:prstGeom prst="roundRect">
                <a:avLst/>
              </a:prstGeom>
              <a:solidFill>
                <a:srgbClr val="1C4679"/>
              </a:solidFill>
              <a:ln>
                <a:noFill/>
              </a:ln>
            </p:spPr>
            <p:style>
              <a:lnRef idx="0">
                <a:scrgbClr r="0" g="0" b="0"/>
              </a:lnRef>
              <a:fillRef idx="0">
                <a:scrgbClr r="0" g="0" b="0"/>
              </a:fillRef>
              <a:effectRef idx="0">
                <a:scrgbClr r="0" g="0" b="0"/>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07000"/>
                  </a:lnSpc>
                  <a:spcBef>
                    <a:spcPts val="0"/>
                  </a:spcBef>
                  <a:spcAft>
                    <a:spcPts val="800"/>
                  </a:spcAft>
                </a:pPr>
                <a:r>
                  <a:rPr lang="en-US" sz="1400" b="1" kern="100" dirty="0">
                    <a:solidFill>
                      <a:schemeClr val="bg1"/>
                    </a:solidFill>
                    <a:effectLst/>
                    <a:latin typeface="Graphik Arabic Regular" pitchFamily="2" charset="-78"/>
                    <a:ea typeface="Calibri" panose="020F0502020204030204" pitchFamily="34" charset="0"/>
                    <a:cs typeface="Graphik Arabic Regular" pitchFamily="2" charset="-78"/>
                  </a:rPr>
                  <a:t>Aspect (2)</a:t>
                </a:r>
                <a:endParaRPr lang="en-US" sz="1200" b="1" kern="100" dirty="0">
                  <a:solidFill>
                    <a:schemeClr val="bg1"/>
                  </a:solidFill>
                  <a:effectLst/>
                  <a:latin typeface="Graphik Arabic Regular" pitchFamily="2" charset="-78"/>
                  <a:ea typeface="Calibri" panose="020F0502020204030204" pitchFamily="34" charset="0"/>
                  <a:cs typeface="Graphik Arabic Regular" pitchFamily="2" charset="-78"/>
                </a:endParaRPr>
              </a:p>
              <a:p>
                <a:pPr marL="0" marR="0" algn="ctr">
                  <a:lnSpc>
                    <a:spcPct val="107000"/>
                  </a:lnSpc>
                  <a:spcBef>
                    <a:spcPts val="0"/>
                  </a:spcBef>
                  <a:spcAft>
                    <a:spcPts val="800"/>
                  </a:spcAft>
                </a:pPr>
                <a:r>
                  <a:rPr lang="en-US" sz="1400" b="1" kern="100" dirty="0">
                    <a:solidFill>
                      <a:schemeClr val="bg1"/>
                    </a:solidFill>
                    <a:effectLst/>
                    <a:latin typeface="Graphik Arabic Regular" pitchFamily="2" charset="-78"/>
                    <a:ea typeface="Calibri" panose="020F0502020204030204" pitchFamily="34" charset="0"/>
                    <a:cs typeface="Graphik Arabic Regular" pitchFamily="2" charset="-78"/>
                  </a:rPr>
                  <a:t>Personal Development and Well-being</a:t>
                </a:r>
                <a:endParaRPr lang="en-US" sz="1200" b="1" kern="100" dirty="0">
                  <a:solidFill>
                    <a:schemeClr val="bg1"/>
                  </a:solidFill>
                  <a:effectLst/>
                  <a:latin typeface="Graphik Arabic Regular" pitchFamily="2" charset="-78"/>
                  <a:ea typeface="Calibri" panose="020F0502020204030204" pitchFamily="34" charset="0"/>
                  <a:cs typeface="Graphik Arabic Regular" pitchFamily="2" charset="-78"/>
                </a:endParaRPr>
              </a:p>
            </p:txBody>
          </p:sp>
          <p:sp>
            <p:nvSpPr>
              <p:cNvPr id="31" name="Rectangle: Rounded Corners 30">
                <a:extLst>
                  <a:ext uri="{FF2B5EF4-FFF2-40B4-BE49-F238E27FC236}">
                    <a16:creationId xmlns:a16="http://schemas.microsoft.com/office/drawing/2014/main" id="{F49E1075-C400-32EB-8916-89BF3B3FF952}"/>
                  </a:ext>
                </a:extLst>
              </p:cNvPr>
              <p:cNvSpPr/>
              <p:nvPr/>
            </p:nvSpPr>
            <p:spPr>
              <a:xfrm>
                <a:off x="2106522" y="3151580"/>
                <a:ext cx="2332841" cy="914400"/>
              </a:xfrm>
              <a:prstGeom prst="roundRect">
                <a:avLst/>
              </a:prstGeom>
              <a:solidFill>
                <a:srgbClr val="1C4679"/>
              </a:solidFill>
              <a:ln>
                <a:noFill/>
              </a:ln>
            </p:spPr>
            <p:style>
              <a:lnRef idx="0">
                <a:scrgbClr r="0" g="0" b="0"/>
              </a:lnRef>
              <a:fillRef idx="0">
                <a:scrgbClr r="0" g="0" b="0"/>
              </a:fillRef>
              <a:effectRef idx="0">
                <a:scrgbClr r="0" g="0" b="0"/>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07000"/>
                  </a:lnSpc>
                  <a:spcBef>
                    <a:spcPts val="0"/>
                  </a:spcBef>
                  <a:spcAft>
                    <a:spcPts val="800"/>
                  </a:spcAft>
                </a:pPr>
                <a:r>
                  <a:rPr lang="en-US" sz="1400" b="1" kern="100" dirty="0">
                    <a:solidFill>
                      <a:schemeClr val="bg1"/>
                    </a:solidFill>
                    <a:effectLst/>
                    <a:latin typeface="Graphik Arabic Regular" pitchFamily="2" charset="-78"/>
                    <a:ea typeface="Calibri" panose="020F0502020204030204" pitchFamily="34" charset="0"/>
                    <a:cs typeface="Graphik Arabic Regular" pitchFamily="2" charset="-78"/>
                  </a:rPr>
                  <a:t>Aspect (3)</a:t>
                </a:r>
              </a:p>
              <a:p>
                <a:pPr marL="0" marR="0" algn="ctr">
                  <a:lnSpc>
                    <a:spcPct val="107000"/>
                  </a:lnSpc>
                  <a:spcBef>
                    <a:spcPts val="0"/>
                  </a:spcBef>
                  <a:spcAft>
                    <a:spcPts val="800"/>
                  </a:spcAft>
                </a:pPr>
                <a:r>
                  <a:rPr lang="en-US" sz="1400" b="1" kern="100" dirty="0">
                    <a:solidFill>
                      <a:schemeClr val="bg1"/>
                    </a:solidFill>
                    <a:effectLst/>
                    <a:latin typeface="Graphik Arabic Regular" pitchFamily="2" charset="-78"/>
                    <a:ea typeface="Calibri" panose="020F0502020204030204" pitchFamily="34" charset="0"/>
                    <a:cs typeface="Graphik Arabic Regular" pitchFamily="2" charset="-78"/>
                  </a:rPr>
                  <a:t>Teaching, Learning and Assessment</a:t>
                </a:r>
                <a:endParaRPr lang="en-US" sz="1200" b="1" kern="100" dirty="0">
                  <a:solidFill>
                    <a:schemeClr val="bg1"/>
                  </a:solidFill>
                  <a:effectLst/>
                  <a:latin typeface="Graphik Arabic Regular" pitchFamily="2" charset="-78"/>
                  <a:ea typeface="Calibri" panose="020F0502020204030204" pitchFamily="34" charset="0"/>
                  <a:cs typeface="Graphik Arabic Regular" pitchFamily="2" charset="-78"/>
                </a:endParaRPr>
              </a:p>
            </p:txBody>
          </p:sp>
          <p:sp>
            <p:nvSpPr>
              <p:cNvPr id="32" name="Rectangle: Rounded Corners 31">
                <a:extLst>
                  <a:ext uri="{FF2B5EF4-FFF2-40B4-BE49-F238E27FC236}">
                    <a16:creationId xmlns:a16="http://schemas.microsoft.com/office/drawing/2014/main" id="{1A8A8AFA-30A1-62EF-8B51-3A25D69F2526}"/>
                  </a:ext>
                </a:extLst>
              </p:cNvPr>
              <p:cNvSpPr/>
              <p:nvPr/>
            </p:nvSpPr>
            <p:spPr>
              <a:xfrm>
                <a:off x="2112255" y="4628992"/>
                <a:ext cx="2336363" cy="914400"/>
              </a:xfrm>
              <a:prstGeom prst="roundRect">
                <a:avLst/>
              </a:prstGeom>
              <a:solidFill>
                <a:srgbClr val="1C4679"/>
              </a:solidFill>
              <a:ln>
                <a:noFill/>
              </a:ln>
            </p:spPr>
            <p:style>
              <a:lnRef idx="0">
                <a:scrgbClr r="0" g="0" b="0"/>
              </a:lnRef>
              <a:fillRef idx="0">
                <a:scrgbClr r="0" g="0" b="0"/>
              </a:fillRef>
              <a:effectRef idx="0">
                <a:scrgbClr r="0" g="0" b="0"/>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07000"/>
                  </a:lnSpc>
                  <a:spcBef>
                    <a:spcPts val="0"/>
                  </a:spcBef>
                  <a:spcAft>
                    <a:spcPts val="800"/>
                  </a:spcAft>
                </a:pPr>
                <a:r>
                  <a:rPr lang="en-US" sz="1400" b="1" kern="100" dirty="0">
                    <a:solidFill>
                      <a:schemeClr val="bg1"/>
                    </a:solidFill>
                    <a:effectLst/>
                    <a:latin typeface="Graphik Arabic Regular" pitchFamily="2" charset="-78"/>
                    <a:ea typeface="Calibri" panose="020F0502020204030204" pitchFamily="34" charset="0"/>
                    <a:cs typeface="Graphik Arabic Regular" pitchFamily="2" charset="-78"/>
                  </a:rPr>
                  <a:t>Aspect (4)</a:t>
                </a:r>
              </a:p>
              <a:p>
                <a:pPr marL="0" marR="0" algn="ctr">
                  <a:lnSpc>
                    <a:spcPct val="107000"/>
                  </a:lnSpc>
                  <a:spcBef>
                    <a:spcPts val="0"/>
                  </a:spcBef>
                  <a:spcAft>
                    <a:spcPts val="800"/>
                  </a:spcAft>
                </a:pPr>
                <a:r>
                  <a:rPr lang="en-US" sz="1400" b="1" kern="100" dirty="0">
                    <a:solidFill>
                      <a:schemeClr val="bg1"/>
                    </a:solidFill>
                    <a:effectLst/>
                    <a:latin typeface="Graphik Arabic Regular" pitchFamily="2" charset="-78"/>
                    <a:ea typeface="Calibri" panose="020F0502020204030204" pitchFamily="34" charset="0"/>
                    <a:cs typeface="Graphik Arabic Regular" pitchFamily="2" charset="-78"/>
                  </a:rPr>
                  <a:t>Leadership, Management and Governance</a:t>
                </a:r>
                <a:endParaRPr lang="en-US" sz="1200" b="1" kern="100" dirty="0">
                  <a:solidFill>
                    <a:schemeClr val="bg1"/>
                  </a:solidFill>
                  <a:effectLst/>
                  <a:latin typeface="Graphik Arabic Regular" pitchFamily="2" charset="-78"/>
                  <a:ea typeface="Calibri" panose="020F0502020204030204" pitchFamily="34" charset="0"/>
                  <a:cs typeface="Graphik Arabic Regular" pitchFamily="2" charset="-78"/>
                </a:endParaRPr>
              </a:p>
            </p:txBody>
          </p:sp>
          <p:sp>
            <p:nvSpPr>
              <p:cNvPr id="33" name="Rectangle: Rounded Corners 32">
                <a:extLst>
                  <a:ext uri="{FF2B5EF4-FFF2-40B4-BE49-F238E27FC236}">
                    <a16:creationId xmlns:a16="http://schemas.microsoft.com/office/drawing/2014/main" id="{19B21BA0-87C4-6B47-A2EB-29DE07CA9E84}"/>
                  </a:ext>
                </a:extLst>
              </p:cNvPr>
              <p:cNvSpPr/>
              <p:nvPr/>
            </p:nvSpPr>
            <p:spPr>
              <a:xfrm>
                <a:off x="5124474" y="4313866"/>
                <a:ext cx="5046366" cy="397999"/>
              </a:xfrm>
              <a:prstGeom prst="roundRect">
                <a:avLst/>
              </a:prstGeom>
              <a:solidFill>
                <a:srgbClr val="FFFFFF"/>
              </a:solidFill>
              <a:ln>
                <a:solidFill>
                  <a:srgbClr val="1C4679"/>
                </a:solidFill>
              </a:ln>
              <a:effectLst/>
              <a:scene3d>
                <a:camera prst="orthographicFront">
                  <a:rot lat="0" lon="0" rev="0"/>
                </a:camera>
                <a:lightRig rig="contrasting" dir="t">
                  <a:rot lat="0" lon="0" rev="7800000"/>
                </a:lightRig>
              </a:scene3d>
              <a:sp3d>
                <a:bevelT w="139700" h="139700"/>
              </a:sp3d>
            </p:spPr>
            <p:style>
              <a:lnRef idx="2">
                <a:schemeClr val="accent6">
                  <a:shade val="15000"/>
                </a:schemeClr>
              </a:lnRef>
              <a:fillRef idx="1">
                <a:schemeClr val="accent6"/>
              </a:fillRef>
              <a:effectRef idx="0">
                <a:schemeClr val="accent6"/>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just">
                  <a:spcBef>
                    <a:spcPts val="0"/>
                  </a:spcBef>
                  <a:spcAft>
                    <a:spcPts val="0"/>
                  </a:spcAft>
                </a:pPr>
                <a:r>
                  <a:rPr lang="en-US" sz="1400" b="1" dirty="0">
                    <a:solidFill>
                      <a:srgbClr val="4A4A4A"/>
                    </a:solidFill>
                    <a:effectLst/>
                    <a:latin typeface="Graphik Arabic Regular" pitchFamily="2" charset="-78"/>
                    <a:ea typeface="Calibri" panose="020F0502020204030204" pitchFamily="34" charset="0"/>
                    <a:cs typeface="Graphik Arabic Regular" pitchFamily="2" charset="-78"/>
                  </a:rPr>
                  <a:t>4.1 Leadership Effectiveness and Continuous Improvement </a:t>
                </a:r>
              </a:p>
            </p:txBody>
          </p:sp>
          <p:sp>
            <p:nvSpPr>
              <p:cNvPr id="34" name="Rectangle: Rounded Corners 33">
                <a:extLst>
                  <a:ext uri="{FF2B5EF4-FFF2-40B4-BE49-F238E27FC236}">
                    <a16:creationId xmlns:a16="http://schemas.microsoft.com/office/drawing/2014/main" id="{A2891A5B-A756-4241-F35D-EEA398CBE079}"/>
                  </a:ext>
                </a:extLst>
              </p:cNvPr>
              <p:cNvSpPr/>
              <p:nvPr/>
            </p:nvSpPr>
            <p:spPr>
              <a:xfrm>
                <a:off x="5137157" y="4836107"/>
                <a:ext cx="5046366" cy="328804"/>
              </a:xfrm>
              <a:prstGeom prst="roundRect">
                <a:avLst/>
              </a:prstGeom>
              <a:solidFill>
                <a:srgbClr val="FFFFFF"/>
              </a:solidFill>
              <a:ln>
                <a:solidFill>
                  <a:srgbClr val="1C4679"/>
                </a:solidFill>
              </a:ln>
              <a:effectLst/>
              <a:scene3d>
                <a:camera prst="orthographicFront">
                  <a:rot lat="0" lon="0" rev="0"/>
                </a:camera>
                <a:lightRig rig="contrasting" dir="t">
                  <a:rot lat="0" lon="0" rev="7800000"/>
                </a:lightRig>
              </a:scene3d>
              <a:sp3d>
                <a:bevelT w="139700" h="139700"/>
              </a:sp3d>
            </p:spPr>
            <p:style>
              <a:lnRef idx="2">
                <a:schemeClr val="accent6">
                  <a:shade val="15000"/>
                </a:schemeClr>
              </a:lnRef>
              <a:fillRef idx="1">
                <a:schemeClr val="accent6"/>
              </a:fillRef>
              <a:effectRef idx="0">
                <a:schemeClr val="accent6"/>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just">
                  <a:spcBef>
                    <a:spcPts val="0"/>
                  </a:spcBef>
                  <a:spcAft>
                    <a:spcPts val="0"/>
                  </a:spcAft>
                </a:pPr>
                <a:r>
                  <a:rPr lang="en-US" sz="1400" b="1" dirty="0">
                    <a:solidFill>
                      <a:srgbClr val="4A4A4A"/>
                    </a:solidFill>
                    <a:effectLst/>
                    <a:latin typeface="Graphik Arabic Regular" pitchFamily="2" charset="-78"/>
                    <a:ea typeface="Calibri" panose="020F0502020204030204" pitchFamily="34" charset="0"/>
                    <a:cs typeface="Graphik Arabic Regular" pitchFamily="2" charset="-78"/>
                  </a:rPr>
                  <a:t>4.2 Staff Development and Support </a:t>
                </a:r>
              </a:p>
            </p:txBody>
          </p:sp>
          <p:sp>
            <p:nvSpPr>
              <p:cNvPr id="35" name="Rectangle: Rounded Corners 34">
                <a:extLst>
                  <a:ext uri="{FF2B5EF4-FFF2-40B4-BE49-F238E27FC236}">
                    <a16:creationId xmlns:a16="http://schemas.microsoft.com/office/drawing/2014/main" id="{6C0FED43-853C-614E-ADC0-F92639202769}"/>
                  </a:ext>
                </a:extLst>
              </p:cNvPr>
              <p:cNvSpPr/>
              <p:nvPr/>
            </p:nvSpPr>
            <p:spPr>
              <a:xfrm>
                <a:off x="5124473" y="5280921"/>
                <a:ext cx="5046366" cy="303045"/>
              </a:xfrm>
              <a:prstGeom prst="roundRect">
                <a:avLst/>
              </a:prstGeom>
              <a:solidFill>
                <a:srgbClr val="FFFFFF"/>
              </a:solidFill>
              <a:ln>
                <a:solidFill>
                  <a:srgbClr val="1C4679"/>
                </a:solidFill>
              </a:ln>
              <a:effectLst/>
              <a:scene3d>
                <a:camera prst="orthographicFront">
                  <a:rot lat="0" lon="0" rev="0"/>
                </a:camera>
                <a:lightRig rig="contrasting" dir="t">
                  <a:rot lat="0" lon="0" rev="7800000"/>
                </a:lightRig>
              </a:scene3d>
              <a:sp3d>
                <a:bevelT w="139700" h="139700"/>
              </a:sp3d>
            </p:spPr>
            <p:style>
              <a:lnRef idx="2">
                <a:schemeClr val="accent6">
                  <a:shade val="15000"/>
                </a:schemeClr>
              </a:lnRef>
              <a:fillRef idx="1">
                <a:schemeClr val="accent6"/>
              </a:fillRef>
              <a:effectRef idx="0">
                <a:schemeClr val="accent6"/>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just">
                  <a:spcBef>
                    <a:spcPts val="0"/>
                  </a:spcBef>
                  <a:spcAft>
                    <a:spcPts val="0"/>
                  </a:spcAft>
                </a:pPr>
                <a:r>
                  <a:rPr lang="en-US" sz="1400" b="1" dirty="0">
                    <a:solidFill>
                      <a:srgbClr val="4A4A4A"/>
                    </a:solidFill>
                    <a:effectLst/>
                    <a:latin typeface="Graphik Arabic Regular" pitchFamily="2" charset="-78"/>
                    <a:ea typeface="Calibri" panose="020F0502020204030204" pitchFamily="34" charset="0"/>
                    <a:cs typeface="Graphik Arabic Regular" pitchFamily="2" charset="-78"/>
                  </a:rPr>
                  <a:t>4.3 Resilience and Innovation </a:t>
                </a:r>
              </a:p>
            </p:txBody>
          </p:sp>
          <p:sp>
            <p:nvSpPr>
              <p:cNvPr id="36" name="Rectangle: Rounded Corners 35">
                <a:extLst>
                  <a:ext uri="{FF2B5EF4-FFF2-40B4-BE49-F238E27FC236}">
                    <a16:creationId xmlns:a16="http://schemas.microsoft.com/office/drawing/2014/main" id="{56BCA331-01C1-9017-83D7-A88808D0474A}"/>
                  </a:ext>
                </a:extLst>
              </p:cNvPr>
              <p:cNvSpPr/>
              <p:nvPr/>
            </p:nvSpPr>
            <p:spPr>
              <a:xfrm>
                <a:off x="5124472" y="5699976"/>
                <a:ext cx="5046366" cy="525417"/>
              </a:xfrm>
              <a:prstGeom prst="roundRect">
                <a:avLst/>
              </a:prstGeom>
              <a:solidFill>
                <a:srgbClr val="FFFFFF"/>
              </a:solidFill>
              <a:ln>
                <a:solidFill>
                  <a:srgbClr val="1C4679"/>
                </a:solidFill>
              </a:ln>
              <a:effectLst/>
              <a:scene3d>
                <a:camera prst="orthographicFront">
                  <a:rot lat="0" lon="0" rev="0"/>
                </a:camera>
                <a:lightRig rig="contrasting" dir="t">
                  <a:rot lat="0" lon="0" rev="7800000"/>
                </a:lightRig>
              </a:scene3d>
              <a:sp3d>
                <a:bevelT w="139700" h="139700"/>
              </a:sp3d>
            </p:spPr>
            <p:style>
              <a:lnRef idx="2">
                <a:schemeClr val="accent6">
                  <a:shade val="15000"/>
                </a:schemeClr>
              </a:lnRef>
              <a:fillRef idx="1">
                <a:schemeClr val="accent6"/>
              </a:fillRef>
              <a:effectRef idx="0">
                <a:schemeClr val="accent6"/>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just">
                  <a:spcBef>
                    <a:spcPts val="0"/>
                  </a:spcBef>
                  <a:spcAft>
                    <a:spcPts val="0"/>
                  </a:spcAft>
                </a:pPr>
                <a:r>
                  <a:rPr lang="en-US" sz="1400" b="1" dirty="0">
                    <a:solidFill>
                      <a:srgbClr val="4A4A4A"/>
                    </a:solidFill>
                    <a:effectLst/>
                    <a:latin typeface="Graphik Arabic Regular" pitchFamily="2" charset="-78"/>
                    <a:ea typeface="Calibri"/>
                    <a:cs typeface="Graphik Arabic Regular"/>
                  </a:rPr>
                  <a:t>4.4 Governance, </a:t>
                </a:r>
                <a:r>
                  <a:rPr lang="en-US" sz="1400" b="1" dirty="0">
                    <a:solidFill>
                      <a:srgbClr val="4A4A4A"/>
                    </a:solidFill>
                    <a:latin typeface="Graphik Arabic Regular" pitchFamily="2" charset="-78"/>
                    <a:ea typeface="Calibri"/>
                    <a:cs typeface="Graphik Arabic Regular"/>
                  </a:rPr>
                  <a:t>Parental</a:t>
                </a:r>
                <a:r>
                  <a:rPr lang="en-US" sz="1400" b="1" dirty="0">
                    <a:solidFill>
                      <a:srgbClr val="4A4A4A"/>
                    </a:solidFill>
                    <a:effectLst/>
                    <a:latin typeface="Graphik Arabic Regular" pitchFamily="2" charset="-78"/>
                    <a:ea typeface="Calibri"/>
                    <a:cs typeface="Graphik Arabic Regular"/>
                  </a:rPr>
                  <a:t> and </a:t>
                </a:r>
                <a:r>
                  <a:rPr lang="en-US" sz="1400" b="1" dirty="0">
                    <a:solidFill>
                      <a:srgbClr val="4A4A4A"/>
                    </a:solidFill>
                    <a:latin typeface="Graphik Arabic Regular" pitchFamily="2" charset="-78"/>
                    <a:ea typeface="Calibri"/>
                    <a:cs typeface="Graphik Arabic Regular"/>
                  </a:rPr>
                  <a:t>St</a:t>
                </a:r>
                <a:r>
                  <a:rPr lang="en-US" sz="1400" b="1" dirty="0">
                    <a:solidFill>
                      <a:srgbClr val="4A4A4A"/>
                    </a:solidFill>
                    <a:effectLst/>
                    <a:latin typeface="Graphik Arabic Regular" pitchFamily="2" charset="-78"/>
                    <a:ea typeface="Calibri"/>
                    <a:cs typeface="Graphik Arabic Regular"/>
                  </a:rPr>
                  <a:t>akeholders’</a:t>
                </a:r>
                <a:r>
                  <a:rPr lang="en-US" sz="1400" b="1" dirty="0">
                    <a:solidFill>
                      <a:srgbClr val="4A4A4A"/>
                    </a:solidFill>
                    <a:latin typeface="Graphik Arabic Regular" pitchFamily="2" charset="-78"/>
                    <a:ea typeface="Calibri"/>
                    <a:cs typeface="Graphik Arabic Regular"/>
                  </a:rPr>
                  <a:t> I</a:t>
                </a:r>
                <a:r>
                  <a:rPr lang="en-US" sz="1400" b="1" dirty="0">
                    <a:solidFill>
                      <a:srgbClr val="4A4A4A"/>
                    </a:solidFill>
                    <a:effectLst/>
                    <a:latin typeface="Graphik Arabic Regular" pitchFamily="2" charset="-78"/>
                    <a:ea typeface="Calibri"/>
                    <a:cs typeface="Graphik Arabic Regular"/>
                  </a:rPr>
                  <a:t>nvolvement in School Life </a:t>
                </a:r>
              </a:p>
            </p:txBody>
          </p:sp>
          <p:sp>
            <p:nvSpPr>
              <p:cNvPr id="37" name="Rectangle: Rounded Corners 36">
                <a:extLst>
                  <a:ext uri="{FF2B5EF4-FFF2-40B4-BE49-F238E27FC236}">
                    <a16:creationId xmlns:a16="http://schemas.microsoft.com/office/drawing/2014/main" id="{9DD734EF-AF8F-F718-8DFD-515A9B9E85A2}"/>
                  </a:ext>
                </a:extLst>
              </p:cNvPr>
              <p:cNvSpPr/>
              <p:nvPr/>
            </p:nvSpPr>
            <p:spPr>
              <a:xfrm>
                <a:off x="5137159" y="3251500"/>
                <a:ext cx="5046366" cy="320040"/>
              </a:xfrm>
              <a:prstGeom prst="roundRect">
                <a:avLst/>
              </a:prstGeom>
              <a:solidFill>
                <a:srgbClr val="FFFFFF"/>
              </a:solidFill>
              <a:ln>
                <a:solidFill>
                  <a:srgbClr val="1C4679"/>
                </a:solidFill>
              </a:ln>
              <a:effectLst/>
              <a:scene3d>
                <a:camera prst="orthographicFront">
                  <a:rot lat="0" lon="0" rev="0"/>
                </a:camera>
                <a:lightRig rig="contrasting" dir="t">
                  <a:rot lat="0" lon="0" rev="7800000"/>
                </a:lightRig>
              </a:scene3d>
              <a:sp3d>
                <a:bevelT w="139700" h="139700"/>
              </a:sp3d>
            </p:spPr>
            <p:style>
              <a:lnRef idx="2">
                <a:schemeClr val="accent6">
                  <a:shade val="15000"/>
                </a:schemeClr>
              </a:lnRef>
              <a:fillRef idx="1">
                <a:schemeClr val="accent6"/>
              </a:fillRef>
              <a:effectRef idx="0">
                <a:schemeClr val="accent6"/>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just">
                  <a:spcBef>
                    <a:spcPts val="0"/>
                  </a:spcBef>
                  <a:spcAft>
                    <a:spcPts val="0"/>
                  </a:spcAft>
                </a:pPr>
                <a:r>
                  <a:rPr lang="en-US" sz="1400" b="1" dirty="0">
                    <a:solidFill>
                      <a:srgbClr val="4A4A4A"/>
                    </a:solidFill>
                    <a:effectLst/>
                    <a:latin typeface="Graphik Arabic Regular" pitchFamily="2" charset="-78"/>
                    <a:ea typeface="Calibri" panose="020F0502020204030204" pitchFamily="34" charset="0"/>
                    <a:cs typeface="Graphik Arabic Regular" pitchFamily="2" charset="-78"/>
                  </a:rPr>
                  <a:t>3.1 Use of Effective Teaching and Learning Strategies </a:t>
                </a:r>
              </a:p>
            </p:txBody>
          </p:sp>
          <p:sp>
            <p:nvSpPr>
              <p:cNvPr id="38" name="Rectangle: Rounded Corners 37">
                <a:extLst>
                  <a:ext uri="{FF2B5EF4-FFF2-40B4-BE49-F238E27FC236}">
                    <a16:creationId xmlns:a16="http://schemas.microsoft.com/office/drawing/2014/main" id="{ECA72703-D590-5EA5-69DD-6A60CFCC3267}"/>
                  </a:ext>
                </a:extLst>
              </p:cNvPr>
              <p:cNvSpPr/>
              <p:nvPr/>
            </p:nvSpPr>
            <p:spPr>
              <a:xfrm>
                <a:off x="5137158" y="3680224"/>
                <a:ext cx="5046366" cy="320040"/>
              </a:xfrm>
              <a:prstGeom prst="roundRect">
                <a:avLst/>
              </a:prstGeom>
              <a:solidFill>
                <a:srgbClr val="FFFFFF"/>
              </a:solidFill>
              <a:ln>
                <a:solidFill>
                  <a:srgbClr val="1C4679"/>
                </a:solidFill>
              </a:ln>
              <a:effectLst/>
              <a:scene3d>
                <a:camera prst="orthographicFront">
                  <a:rot lat="0" lon="0" rev="0"/>
                </a:camera>
                <a:lightRig rig="contrasting" dir="t">
                  <a:rot lat="0" lon="0" rev="7800000"/>
                </a:lightRig>
              </a:scene3d>
              <a:sp3d>
                <a:bevelT w="139700" h="139700"/>
              </a:sp3d>
            </p:spPr>
            <p:style>
              <a:lnRef idx="2">
                <a:schemeClr val="accent6">
                  <a:shade val="15000"/>
                </a:schemeClr>
              </a:lnRef>
              <a:fillRef idx="1">
                <a:schemeClr val="accent6"/>
              </a:fillRef>
              <a:effectRef idx="0">
                <a:schemeClr val="accent6"/>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just">
                  <a:spcBef>
                    <a:spcPts val="0"/>
                  </a:spcBef>
                  <a:spcAft>
                    <a:spcPts val="0"/>
                  </a:spcAft>
                </a:pPr>
                <a:r>
                  <a:rPr lang="en-US" sz="1400" b="1" dirty="0">
                    <a:solidFill>
                      <a:srgbClr val="4A4A4A"/>
                    </a:solidFill>
                    <a:effectLst/>
                    <a:latin typeface="Graphik Arabic Regular" pitchFamily="2" charset="-78"/>
                    <a:ea typeface="Calibri" panose="020F0502020204030204" pitchFamily="34" charset="0"/>
                    <a:cs typeface="Graphik Arabic Regular" pitchFamily="2" charset="-78"/>
                  </a:rPr>
                  <a:t>3.2 Assessment and Academic Support </a:t>
                </a:r>
              </a:p>
            </p:txBody>
          </p:sp>
          <p:sp>
            <p:nvSpPr>
              <p:cNvPr id="39" name="Rectangle: Rounded Corners 38">
                <a:extLst>
                  <a:ext uri="{FF2B5EF4-FFF2-40B4-BE49-F238E27FC236}">
                    <a16:creationId xmlns:a16="http://schemas.microsoft.com/office/drawing/2014/main" id="{C00B0B31-47A8-55CB-92F3-32CD82C4ED26}"/>
                  </a:ext>
                </a:extLst>
              </p:cNvPr>
              <p:cNvSpPr/>
              <p:nvPr/>
            </p:nvSpPr>
            <p:spPr>
              <a:xfrm>
                <a:off x="5146944" y="2113467"/>
                <a:ext cx="5046366" cy="328738"/>
              </a:xfrm>
              <a:prstGeom prst="roundRect">
                <a:avLst/>
              </a:prstGeom>
              <a:solidFill>
                <a:srgbClr val="FFFFFF"/>
              </a:solidFill>
              <a:ln>
                <a:solidFill>
                  <a:srgbClr val="1C4679"/>
                </a:solidFill>
              </a:ln>
              <a:effectLst/>
              <a:scene3d>
                <a:camera prst="orthographicFront">
                  <a:rot lat="0" lon="0" rev="0"/>
                </a:camera>
                <a:lightRig rig="contrasting" dir="t">
                  <a:rot lat="0" lon="0" rev="7800000"/>
                </a:lightRig>
              </a:scene3d>
              <a:sp3d>
                <a:bevelT w="139700" h="139700"/>
              </a:sp3d>
            </p:spPr>
            <p:style>
              <a:lnRef idx="2">
                <a:schemeClr val="accent6">
                  <a:shade val="15000"/>
                </a:schemeClr>
              </a:lnRef>
              <a:fillRef idx="1">
                <a:schemeClr val="accent6"/>
              </a:fillRef>
              <a:effectRef idx="0">
                <a:schemeClr val="accent6"/>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just">
                  <a:spcBef>
                    <a:spcPts val="0"/>
                  </a:spcBef>
                  <a:spcAft>
                    <a:spcPts val="0"/>
                  </a:spcAft>
                </a:pPr>
                <a:r>
                  <a:rPr lang="en-US" sz="1400" b="1" dirty="0">
                    <a:solidFill>
                      <a:srgbClr val="4A4A4A"/>
                    </a:solidFill>
                    <a:effectLst/>
                    <a:latin typeface="Graphik Arabic Regular" pitchFamily="2" charset="-78"/>
                    <a:ea typeface="Calibri" panose="020F0502020204030204" pitchFamily="34" charset="0"/>
                    <a:cs typeface="Graphik Arabic Regular" pitchFamily="2" charset="-78"/>
                  </a:rPr>
                  <a:t>2.1 Students’ well-being and sense of belonging </a:t>
                </a:r>
              </a:p>
            </p:txBody>
          </p:sp>
          <p:sp>
            <p:nvSpPr>
              <p:cNvPr id="40" name="Rectangle: Rounded Corners 39">
                <a:extLst>
                  <a:ext uri="{FF2B5EF4-FFF2-40B4-BE49-F238E27FC236}">
                    <a16:creationId xmlns:a16="http://schemas.microsoft.com/office/drawing/2014/main" id="{74DE8D89-6189-BD7A-B04F-79D1678A8CFA}"/>
                  </a:ext>
                </a:extLst>
              </p:cNvPr>
              <p:cNvSpPr/>
              <p:nvPr/>
            </p:nvSpPr>
            <p:spPr>
              <a:xfrm>
                <a:off x="5146944" y="2574475"/>
                <a:ext cx="5046366" cy="316221"/>
              </a:xfrm>
              <a:prstGeom prst="roundRect">
                <a:avLst/>
              </a:prstGeom>
              <a:solidFill>
                <a:srgbClr val="FFFFFF"/>
              </a:solidFill>
              <a:ln>
                <a:solidFill>
                  <a:srgbClr val="1C4679"/>
                </a:solidFill>
              </a:ln>
              <a:effectLst/>
              <a:scene3d>
                <a:camera prst="orthographicFront">
                  <a:rot lat="0" lon="0" rev="0"/>
                </a:camera>
                <a:lightRig rig="contrasting" dir="t">
                  <a:rot lat="0" lon="0" rev="7800000"/>
                </a:lightRig>
              </a:scene3d>
              <a:sp3d>
                <a:bevelT w="139700" h="139700"/>
              </a:sp3d>
            </p:spPr>
            <p:style>
              <a:lnRef idx="2">
                <a:schemeClr val="accent6">
                  <a:shade val="15000"/>
                </a:schemeClr>
              </a:lnRef>
              <a:fillRef idx="1">
                <a:schemeClr val="accent6"/>
              </a:fillRef>
              <a:effectRef idx="0">
                <a:schemeClr val="accent6"/>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just">
                  <a:spcBef>
                    <a:spcPts val="0"/>
                  </a:spcBef>
                  <a:spcAft>
                    <a:spcPts val="0"/>
                  </a:spcAft>
                </a:pPr>
                <a:r>
                  <a:rPr lang="en-US" sz="1400" b="1" dirty="0">
                    <a:solidFill>
                      <a:srgbClr val="4A4A4A"/>
                    </a:solidFill>
                    <a:effectLst/>
                    <a:latin typeface="Graphik Arabic Regular" pitchFamily="2" charset="-78"/>
                    <a:ea typeface="Calibri" panose="020F0502020204030204" pitchFamily="34" charset="0"/>
                    <a:cs typeface="Graphik Arabic Regular" pitchFamily="2" charset="-78"/>
                  </a:rPr>
                  <a:t>2.2 Students’ </a:t>
                </a:r>
                <a:r>
                  <a:rPr lang="en-US" sz="1400" b="1" dirty="0" err="1">
                    <a:solidFill>
                      <a:srgbClr val="4A4A4A"/>
                    </a:solidFill>
                    <a:effectLst/>
                    <a:latin typeface="Graphik Arabic Regular" pitchFamily="2" charset="-78"/>
                    <a:ea typeface="Calibri" panose="020F0502020204030204" pitchFamily="34" charset="0"/>
                    <a:cs typeface="Graphik Arabic Regular" pitchFamily="2" charset="-78"/>
                  </a:rPr>
                  <a:t>Behaviour</a:t>
                </a:r>
                <a:r>
                  <a:rPr lang="en-US" sz="1400" b="1" dirty="0">
                    <a:solidFill>
                      <a:srgbClr val="4A4A4A"/>
                    </a:solidFill>
                    <a:effectLst/>
                    <a:latin typeface="Graphik Arabic Regular" pitchFamily="2" charset="-78"/>
                    <a:ea typeface="Calibri" panose="020F0502020204030204" pitchFamily="34" charset="0"/>
                    <a:cs typeface="Graphik Arabic Regular" pitchFamily="2" charset="-78"/>
                  </a:rPr>
                  <a:t> </a:t>
                </a:r>
              </a:p>
            </p:txBody>
          </p:sp>
          <p:sp>
            <p:nvSpPr>
              <p:cNvPr id="41" name="Rectangle: Rounded Corners 40">
                <a:extLst>
                  <a:ext uri="{FF2B5EF4-FFF2-40B4-BE49-F238E27FC236}">
                    <a16:creationId xmlns:a16="http://schemas.microsoft.com/office/drawing/2014/main" id="{CF396A64-CFCA-BC23-C7E8-D66021F70BE8}"/>
                  </a:ext>
                </a:extLst>
              </p:cNvPr>
              <p:cNvSpPr/>
              <p:nvPr/>
            </p:nvSpPr>
            <p:spPr>
              <a:xfrm>
                <a:off x="5146946" y="1080287"/>
                <a:ext cx="5046366" cy="316177"/>
              </a:xfrm>
              <a:prstGeom prst="roundRect">
                <a:avLst/>
              </a:prstGeom>
              <a:solidFill>
                <a:srgbClr val="FFFFFF"/>
              </a:solidFill>
              <a:ln>
                <a:solidFill>
                  <a:srgbClr val="1C4679"/>
                </a:solidFill>
              </a:ln>
              <a:effectLst/>
              <a:scene3d>
                <a:camera prst="orthographicFront">
                  <a:rot lat="0" lon="0" rev="0"/>
                </a:camera>
                <a:lightRig rig="contrasting" dir="t">
                  <a:rot lat="0" lon="0" rev="7800000"/>
                </a:lightRig>
              </a:scene3d>
              <a:sp3d>
                <a:bevelT w="139700" h="139700"/>
              </a:sp3d>
            </p:spPr>
            <p:style>
              <a:lnRef idx="2">
                <a:schemeClr val="accent6">
                  <a:shade val="15000"/>
                </a:schemeClr>
              </a:lnRef>
              <a:fillRef idx="1">
                <a:schemeClr val="accent6"/>
              </a:fillRef>
              <a:effectRef idx="0">
                <a:schemeClr val="accent6"/>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just">
                  <a:spcBef>
                    <a:spcPts val="0"/>
                  </a:spcBef>
                  <a:spcAft>
                    <a:spcPts val="0"/>
                  </a:spcAft>
                </a:pPr>
                <a:r>
                  <a:rPr lang="en-US" sz="1400" b="1" dirty="0">
                    <a:solidFill>
                      <a:srgbClr val="4A4A4A"/>
                    </a:solidFill>
                    <a:effectLst/>
                    <a:latin typeface="Graphik Arabic Regular" pitchFamily="2" charset="-78"/>
                    <a:ea typeface="Calibri" panose="020F0502020204030204" pitchFamily="34" charset="0"/>
                    <a:cs typeface="Graphik Arabic Regular" pitchFamily="2" charset="-78"/>
                  </a:rPr>
                  <a:t>1.1 Students’ Academic standards </a:t>
                </a:r>
              </a:p>
            </p:txBody>
          </p:sp>
          <p:sp>
            <p:nvSpPr>
              <p:cNvPr id="42" name="Rectangle: Rounded Corners 41">
                <a:extLst>
                  <a:ext uri="{FF2B5EF4-FFF2-40B4-BE49-F238E27FC236}">
                    <a16:creationId xmlns:a16="http://schemas.microsoft.com/office/drawing/2014/main" id="{B4678989-F511-3CA8-DC6D-A9137DC2A1F5}"/>
                  </a:ext>
                </a:extLst>
              </p:cNvPr>
              <p:cNvSpPr/>
              <p:nvPr/>
            </p:nvSpPr>
            <p:spPr>
              <a:xfrm>
                <a:off x="5146944" y="1497726"/>
                <a:ext cx="5046366" cy="316177"/>
              </a:xfrm>
              <a:prstGeom prst="roundRect">
                <a:avLst/>
              </a:prstGeom>
              <a:solidFill>
                <a:srgbClr val="FFFFFF"/>
              </a:solidFill>
              <a:ln>
                <a:solidFill>
                  <a:srgbClr val="1C4679"/>
                </a:solidFill>
              </a:ln>
              <a:effectLst/>
              <a:scene3d>
                <a:camera prst="orthographicFront">
                  <a:rot lat="0" lon="0" rev="0"/>
                </a:camera>
                <a:lightRig rig="contrasting" dir="t">
                  <a:rot lat="0" lon="0" rev="7800000"/>
                </a:lightRig>
              </a:scene3d>
              <a:sp3d>
                <a:bevelT w="139700" h="139700"/>
              </a:sp3d>
            </p:spPr>
            <p:style>
              <a:lnRef idx="2">
                <a:schemeClr val="accent6">
                  <a:shade val="15000"/>
                </a:schemeClr>
              </a:lnRef>
              <a:fillRef idx="1">
                <a:schemeClr val="accent6"/>
              </a:fillRef>
              <a:effectRef idx="0">
                <a:schemeClr val="accent6"/>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just">
                  <a:spcBef>
                    <a:spcPts val="0"/>
                  </a:spcBef>
                  <a:spcAft>
                    <a:spcPts val="0"/>
                  </a:spcAft>
                </a:pPr>
                <a:r>
                  <a:rPr lang="en-US" sz="1400" b="1" dirty="0">
                    <a:solidFill>
                      <a:srgbClr val="4A4A4A"/>
                    </a:solidFill>
                    <a:effectLst/>
                    <a:latin typeface="Graphik Arabic Regular" pitchFamily="2" charset="-78"/>
                    <a:ea typeface="Calibri" panose="020F0502020204030204" pitchFamily="34" charset="0"/>
                    <a:cs typeface="Graphik Arabic Regular" pitchFamily="2" charset="-78"/>
                  </a:rPr>
                  <a:t>1.2 Students' Progress and Learning Skills </a:t>
                </a:r>
              </a:p>
            </p:txBody>
          </p:sp>
          <p:sp>
            <p:nvSpPr>
              <p:cNvPr id="43" name="Left Brace 42">
                <a:extLst>
                  <a:ext uri="{FF2B5EF4-FFF2-40B4-BE49-F238E27FC236}">
                    <a16:creationId xmlns:a16="http://schemas.microsoft.com/office/drawing/2014/main" id="{8DFDBA93-3474-D9E7-47BC-0C03E9BCBFF4}"/>
                  </a:ext>
                </a:extLst>
              </p:cNvPr>
              <p:cNvSpPr/>
              <p:nvPr/>
            </p:nvSpPr>
            <p:spPr>
              <a:xfrm>
                <a:off x="5328273" y="1252480"/>
                <a:ext cx="408076" cy="505580"/>
              </a:xfrm>
              <a:prstGeom prst="leftBrace">
                <a:avLst/>
              </a:prstGeom>
              <a:ln w="19050">
                <a:noFill/>
              </a:ln>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latin typeface="Poppins" panose="00000500000000000000" pitchFamily="2" charset="0"/>
                  <a:cs typeface="Poppins" panose="00000500000000000000" pitchFamily="2" charset="0"/>
                </a:endParaRPr>
              </a:p>
            </p:txBody>
          </p:sp>
          <p:sp>
            <p:nvSpPr>
              <p:cNvPr id="44" name="Rectangle 43">
                <a:extLst>
                  <a:ext uri="{FF2B5EF4-FFF2-40B4-BE49-F238E27FC236}">
                    <a16:creationId xmlns:a16="http://schemas.microsoft.com/office/drawing/2014/main" id="{8852C24D-A48E-22BB-150B-E34BCC362657}"/>
                  </a:ext>
                </a:extLst>
              </p:cNvPr>
              <p:cNvSpPr/>
              <p:nvPr/>
            </p:nvSpPr>
            <p:spPr>
              <a:xfrm>
                <a:off x="1873770" y="869431"/>
                <a:ext cx="3472401" cy="4633141"/>
              </a:xfrm>
              <a:prstGeom prst="rect">
                <a:avLst/>
              </a:prstGeom>
              <a:noFill/>
              <a:ln w="28575">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latin typeface="Poppins" panose="00000500000000000000" pitchFamily="2" charset="0"/>
                  <a:cs typeface="Poppins" panose="00000500000000000000" pitchFamily="2" charset="0"/>
                </a:endParaRPr>
              </a:p>
            </p:txBody>
          </p:sp>
          <p:sp>
            <p:nvSpPr>
              <p:cNvPr id="45" name="Left Brace 44">
                <a:extLst>
                  <a:ext uri="{FF2B5EF4-FFF2-40B4-BE49-F238E27FC236}">
                    <a16:creationId xmlns:a16="http://schemas.microsoft.com/office/drawing/2014/main" id="{98926F67-A332-D962-5819-72C63D735213}"/>
                  </a:ext>
                </a:extLst>
              </p:cNvPr>
              <p:cNvSpPr/>
              <p:nvPr/>
            </p:nvSpPr>
            <p:spPr>
              <a:xfrm>
                <a:off x="4716362" y="2139825"/>
                <a:ext cx="408111" cy="414684"/>
              </a:xfrm>
              <a:prstGeom prst="leftBrace">
                <a:avLst/>
              </a:prstGeom>
              <a:ln w="19050">
                <a:noFill/>
              </a:ln>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latin typeface="Poppins" panose="00000500000000000000" pitchFamily="2" charset="0"/>
                  <a:cs typeface="Poppins" panose="00000500000000000000" pitchFamily="2" charset="0"/>
                </a:endParaRPr>
              </a:p>
            </p:txBody>
          </p:sp>
          <p:sp>
            <p:nvSpPr>
              <p:cNvPr id="46" name="Left Brace 45">
                <a:extLst>
                  <a:ext uri="{FF2B5EF4-FFF2-40B4-BE49-F238E27FC236}">
                    <a16:creationId xmlns:a16="http://schemas.microsoft.com/office/drawing/2014/main" id="{99FB260A-5F5E-28DD-6570-A7DDA2E9B8C7}"/>
                  </a:ext>
                </a:extLst>
              </p:cNvPr>
              <p:cNvSpPr/>
              <p:nvPr/>
            </p:nvSpPr>
            <p:spPr>
              <a:xfrm>
                <a:off x="5364144" y="3195422"/>
                <a:ext cx="408076" cy="588171"/>
              </a:xfrm>
              <a:prstGeom prst="leftBrace">
                <a:avLst/>
              </a:prstGeom>
              <a:ln w="19050">
                <a:noFill/>
              </a:ln>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latin typeface="Poppins" panose="00000500000000000000" pitchFamily="2" charset="0"/>
                  <a:cs typeface="Poppins" panose="00000500000000000000" pitchFamily="2" charset="0"/>
                </a:endParaRPr>
              </a:p>
            </p:txBody>
          </p:sp>
          <p:sp>
            <p:nvSpPr>
              <p:cNvPr id="47" name="Rectangle: Rounded Corners 46">
                <a:extLst>
                  <a:ext uri="{FF2B5EF4-FFF2-40B4-BE49-F238E27FC236}">
                    <a16:creationId xmlns:a16="http://schemas.microsoft.com/office/drawing/2014/main" id="{175D7550-F209-1D73-7160-0BF278340D9D}"/>
                  </a:ext>
                </a:extLst>
              </p:cNvPr>
              <p:cNvSpPr/>
              <p:nvPr/>
            </p:nvSpPr>
            <p:spPr>
              <a:xfrm>
                <a:off x="1749863" y="6273219"/>
                <a:ext cx="3036860" cy="437786"/>
              </a:xfrm>
              <a:prstGeom prst="roundRect">
                <a:avLst/>
              </a:prstGeom>
              <a:solidFill>
                <a:srgbClr val="1C4679"/>
              </a:solidFill>
              <a:ln>
                <a:noFill/>
              </a:ln>
              <a:effectLst/>
              <a:scene3d>
                <a:camera prst="orthographicFront">
                  <a:rot lat="0" lon="0" rev="0"/>
                </a:camera>
                <a:lightRig rig="glow" dir="t">
                  <a:rot lat="0" lon="0" rev="14100000"/>
                </a:lightRig>
              </a:scene3d>
              <a:sp3d prstMaterial="softEdge">
                <a:bevelT w="127000" prst="artDeco"/>
              </a:sp3d>
            </p:spPr>
            <p:style>
              <a:lnRef idx="2">
                <a:schemeClr val="accent6">
                  <a:shade val="15000"/>
                </a:schemeClr>
              </a:lnRef>
              <a:fillRef idx="1">
                <a:schemeClr val="accent6"/>
              </a:fillRef>
              <a:effectRef idx="0">
                <a:schemeClr val="accent6"/>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spcBef>
                    <a:spcPts val="0"/>
                  </a:spcBef>
                  <a:spcAft>
                    <a:spcPts val="0"/>
                  </a:spcAft>
                </a:pPr>
                <a:r>
                  <a:rPr lang="en-US" sz="1400" b="1" dirty="0">
                    <a:solidFill>
                      <a:srgbClr val="FFFFFF"/>
                    </a:solidFill>
                    <a:effectLst/>
                    <a:latin typeface="Graphik Arabic Regular" pitchFamily="2" charset="-78"/>
                    <a:ea typeface="Calibri" panose="020F0502020204030204" pitchFamily="34" charset="0"/>
                    <a:cs typeface="Graphik Arabic Regular" pitchFamily="2" charset="-78"/>
                  </a:rPr>
                  <a:t>Overall Effectiveness</a:t>
                </a:r>
                <a:endParaRPr lang="en-US" sz="1100" dirty="0">
                  <a:solidFill>
                    <a:srgbClr val="000000"/>
                  </a:solidFill>
                  <a:effectLst/>
                  <a:latin typeface="Graphik Arabic Regular" pitchFamily="2" charset="-78"/>
                  <a:ea typeface="Calibri" panose="020F0502020204030204" pitchFamily="34" charset="0"/>
                  <a:cs typeface="Graphik Arabic Regular" pitchFamily="2" charset="-78"/>
                </a:endParaRPr>
              </a:p>
            </p:txBody>
          </p:sp>
          <p:sp>
            <p:nvSpPr>
              <p:cNvPr id="48" name="Left Brace 47">
                <a:extLst>
                  <a:ext uri="{FF2B5EF4-FFF2-40B4-BE49-F238E27FC236}">
                    <a16:creationId xmlns:a16="http://schemas.microsoft.com/office/drawing/2014/main" id="{E77AD98F-7CBC-3950-8D4B-F1C2351272BB}"/>
                  </a:ext>
                </a:extLst>
              </p:cNvPr>
              <p:cNvSpPr/>
              <p:nvPr/>
            </p:nvSpPr>
            <p:spPr>
              <a:xfrm>
                <a:off x="4601922" y="1113851"/>
                <a:ext cx="408076" cy="631456"/>
              </a:xfrm>
              <a:custGeom>
                <a:avLst/>
                <a:gdLst>
                  <a:gd name="connsiteX0" fmla="*/ 408076 w 408076"/>
                  <a:gd name="connsiteY0" fmla="*/ 631456 h 631456"/>
                  <a:gd name="connsiteX1" fmla="*/ 204038 w 408076"/>
                  <a:gd name="connsiteY1" fmla="*/ 597451 h 631456"/>
                  <a:gd name="connsiteX2" fmla="*/ 204038 w 408076"/>
                  <a:gd name="connsiteY2" fmla="*/ 349733 h 631456"/>
                  <a:gd name="connsiteX3" fmla="*/ 0 w 408076"/>
                  <a:gd name="connsiteY3" fmla="*/ 315728 h 631456"/>
                  <a:gd name="connsiteX4" fmla="*/ 204038 w 408076"/>
                  <a:gd name="connsiteY4" fmla="*/ 281723 h 631456"/>
                  <a:gd name="connsiteX5" fmla="*/ 204038 w 408076"/>
                  <a:gd name="connsiteY5" fmla="*/ 34005 h 631456"/>
                  <a:gd name="connsiteX6" fmla="*/ 408076 w 408076"/>
                  <a:gd name="connsiteY6" fmla="*/ 0 h 631456"/>
                  <a:gd name="connsiteX7" fmla="*/ 408076 w 408076"/>
                  <a:gd name="connsiteY7" fmla="*/ 631456 h 631456"/>
                  <a:gd name="connsiteX0" fmla="*/ 408076 w 408076"/>
                  <a:gd name="connsiteY0" fmla="*/ 631456 h 631456"/>
                  <a:gd name="connsiteX1" fmla="*/ 204038 w 408076"/>
                  <a:gd name="connsiteY1" fmla="*/ 597451 h 631456"/>
                  <a:gd name="connsiteX2" fmla="*/ 204038 w 408076"/>
                  <a:gd name="connsiteY2" fmla="*/ 349733 h 631456"/>
                  <a:gd name="connsiteX3" fmla="*/ 0 w 408076"/>
                  <a:gd name="connsiteY3" fmla="*/ 315728 h 631456"/>
                  <a:gd name="connsiteX4" fmla="*/ 204038 w 408076"/>
                  <a:gd name="connsiteY4" fmla="*/ 281723 h 631456"/>
                  <a:gd name="connsiteX5" fmla="*/ 204038 w 408076"/>
                  <a:gd name="connsiteY5" fmla="*/ 34005 h 631456"/>
                  <a:gd name="connsiteX6" fmla="*/ 408076 w 408076"/>
                  <a:gd name="connsiteY6" fmla="*/ 0 h 6314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8076" h="631456" stroke="0" extrusionOk="0">
                    <a:moveTo>
                      <a:pt x="408076" y="631456"/>
                    </a:moveTo>
                    <a:cubicBezTo>
                      <a:pt x="297686" y="631260"/>
                      <a:pt x="205170" y="615788"/>
                      <a:pt x="204038" y="597451"/>
                    </a:cubicBezTo>
                    <a:cubicBezTo>
                      <a:pt x="209789" y="490677"/>
                      <a:pt x="206909" y="417031"/>
                      <a:pt x="204038" y="349733"/>
                    </a:cubicBezTo>
                    <a:cubicBezTo>
                      <a:pt x="202048" y="314969"/>
                      <a:pt x="97924" y="326434"/>
                      <a:pt x="0" y="315728"/>
                    </a:cubicBezTo>
                    <a:cubicBezTo>
                      <a:pt x="113059" y="317036"/>
                      <a:pt x="206150" y="301313"/>
                      <a:pt x="204038" y="281723"/>
                    </a:cubicBezTo>
                    <a:cubicBezTo>
                      <a:pt x="191732" y="223694"/>
                      <a:pt x="199226" y="85549"/>
                      <a:pt x="204038" y="34005"/>
                    </a:cubicBezTo>
                    <a:cubicBezTo>
                      <a:pt x="195890" y="-5774"/>
                      <a:pt x="307548" y="2039"/>
                      <a:pt x="408076" y="0"/>
                    </a:cubicBezTo>
                    <a:cubicBezTo>
                      <a:pt x="413580" y="221403"/>
                      <a:pt x="391193" y="333879"/>
                      <a:pt x="408076" y="631456"/>
                    </a:cubicBezTo>
                    <a:close/>
                  </a:path>
                  <a:path w="408076" h="631456" fill="none" extrusionOk="0">
                    <a:moveTo>
                      <a:pt x="408076" y="631456"/>
                    </a:moveTo>
                    <a:cubicBezTo>
                      <a:pt x="296670" y="633949"/>
                      <a:pt x="203967" y="615211"/>
                      <a:pt x="204038" y="597451"/>
                    </a:cubicBezTo>
                    <a:cubicBezTo>
                      <a:pt x="208570" y="541682"/>
                      <a:pt x="193820" y="470706"/>
                      <a:pt x="204038" y="349733"/>
                    </a:cubicBezTo>
                    <a:cubicBezTo>
                      <a:pt x="219874" y="341967"/>
                      <a:pt x="116248" y="313691"/>
                      <a:pt x="0" y="315728"/>
                    </a:cubicBezTo>
                    <a:cubicBezTo>
                      <a:pt x="116460" y="314232"/>
                      <a:pt x="203973" y="299651"/>
                      <a:pt x="204038" y="281723"/>
                    </a:cubicBezTo>
                    <a:cubicBezTo>
                      <a:pt x="209039" y="214221"/>
                      <a:pt x="203094" y="123692"/>
                      <a:pt x="204038" y="34005"/>
                    </a:cubicBezTo>
                    <a:cubicBezTo>
                      <a:pt x="226393" y="17472"/>
                      <a:pt x="300728" y="-17809"/>
                      <a:pt x="408076" y="0"/>
                    </a:cubicBezTo>
                  </a:path>
                  <a:path w="408076" h="631456" fill="none" stroke="0" extrusionOk="0">
                    <a:moveTo>
                      <a:pt x="408076" y="631456"/>
                    </a:moveTo>
                    <a:cubicBezTo>
                      <a:pt x="296106" y="632004"/>
                      <a:pt x="203308" y="616450"/>
                      <a:pt x="204038" y="597451"/>
                    </a:cubicBezTo>
                    <a:cubicBezTo>
                      <a:pt x="213675" y="526794"/>
                      <a:pt x="204988" y="462404"/>
                      <a:pt x="204038" y="349733"/>
                    </a:cubicBezTo>
                    <a:cubicBezTo>
                      <a:pt x="202519" y="316522"/>
                      <a:pt x="98721" y="301795"/>
                      <a:pt x="0" y="315728"/>
                    </a:cubicBezTo>
                    <a:cubicBezTo>
                      <a:pt x="113286" y="315710"/>
                      <a:pt x="206588" y="296596"/>
                      <a:pt x="204038" y="281723"/>
                    </a:cubicBezTo>
                    <a:cubicBezTo>
                      <a:pt x="204460" y="190548"/>
                      <a:pt x="193809" y="157542"/>
                      <a:pt x="204038" y="34005"/>
                    </a:cubicBezTo>
                    <a:cubicBezTo>
                      <a:pt x="222026" y="9545"/>
                      <a:pt x="297810" y="2834"/>
                      <a:pt x="408076" y="0"/>
                    </a:cubicBezTo>
                  </a:path>
                </a:pathLst>
              </a:custGeom>
              <a:ln w="38100">
                <a:solidFill>
                  <a:srgbClr val="1C4679"/>
                </a:solidFill>
                <a:extLst>
                  <a:ext uri="{C807C97D-BFC1-408E-A445-0C87EB9F89A2}">
                    <ask:lineSketchStyleProps xmlns:ask="http://schemas.microsoft.com/office/drawing/2018/sketchyshapes" sd="770711145">
                      <a:prstGeom prst="leftBrace">
                        <a:avLst/>
                      </a:prstGeom>
                      <ask:type>
                        <ask:lineSketchFreehand/>
                      </ask:type>
                    </ask:lineSketchStyleProps>
                  </a:ext>
                </a:extLs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latin typeface="Poppins" panose="00000500000000000000" pitchFamily="2" charset="0"/>
                  <a:cs typeface="Poppins" panose="00000500000000000000" pitchFamily="2" charset="0"/>
                </a:endParaRPr>
              </a:p>
            </p:txBody>
          </p:sp>
          <p:sp>
            <p:nvSpPr>
              <p:cNvPr id="49" name="Left Brace 48">
                <a:extLst>
                  <a:ext uri="{FF2B5EF4-FFF2-40B4-BE49-F238E27FC236}">
                    <a16:creationId xmlns:a16="http://schemas.microsoft.com/office/drawing/2014/main" id="{E961D07E-7C83-71EA-03F5-DCC9A32D9B62}"/>
                  </a:ext>
                </a:extLst>
              </p:cNvPr>
              <p:cNvSpPr/>
              <p:nvPr/>
            </p:nvSpPr>
            <p:spPr>
              <a:xfrm>
                <a:off x="4623209" y="2177820"/>
                <a:ext cx="408076" cy="631456"/>
              </a:xfrm>
              <a:custGeom>
                <a:avLst/>
                <a:gdLst>
                  <a:gd name="connsiteX0" fmla="*/ 408076 w 408076"/>
                  <a:gd name="connsiteY0" fmla="*/ 631456 h 631456"/>
                  <a:gd name="connsiteX1" fmla="*/ 204038 w 408076"/>
                  <a:gd name="connsiteY1" fmla="*/ 597451 h 631456"/>
                  <a:gd name="connsiteX2" fmla="*/ 204038 w 408076"/>
                  <a:gd name="connsiteY2" fmla="*/ 349733 h 631456"/>
                  <a:gd name="connsiteX3" fmla="*/ 0 w 408076"/>
                  <a:gd name="connsiteY3" fmla="*/ 315728 h 631456"/>
                  <a:gd name="connsiteX4" fmla="*/ 204038 w 408076"/>
                  <a:gd name="connsiteY4" fmla="*/ 281723 h 631456"/>
                  <a:gd name="connsiteX5" fmla="*/ 204038 w 408076"/>
                  <a:gd name="connsiteY5" fmla="*/ 34005 h 631456"/>
                  <a:gd name="connsiteX6" fmla="*/ 408076 w 408076"/>
                  <a:gd name="connsiteY6" fmla="*/ 0 h 631456"/>
                  <a:gd name="connsiteX7" fmla="*/ 408076 w 408076"/>
                  <a:gd name="connsiteY7" fmla="*/ 631456 h 631456"/>
                  <a:gd name="connsiteX0" fmla="*/ 408076 w 408076"/>
                  <a:gd name="connsiteY0" fmla="*/ 631456 h 631456"/>
                  <a:gd name="connsiteX1" fmla="*/ 204038 w 408076"/>
                  <a:gd name="connsiteY1" fmla="*/ 597451 h 631456"/>
                  <a:gd name="connsiteX2" fmla="*/ 204038 w 408076"/>
                  <a:gd name="connsiteY2" fmla="*/ 349733 h 631456"/>
                  <a:gd name="connsiteX3" fmla="*/ 0 w 408076"/>
                  <a:gd name="connsiteY3" fmla="*/ 315728 h 631456"/>
                  <a:gd name="connsiteX4" fmla="*/ 204038 w 408076"/>
                  <a:gd name="connsiteY4" fmla="*/ 281723 h 631456"/>
                  <a:gd name="connsiteX5" fmla="*/ 204038 w 408076"/>
                  <a:gd name="connsiteY5" fmla="*/ 34005 h 631456"/>
                  <a:gd name="connsiteX6" fmla="*/ 408076 w 408076"/>
                  <a:gd name="connsiteY6" fmla="*/ 0 h 6314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8076" h="631456" stroke="0" extrusionOk="0">
                    <a:moveTo>
                      <a:pt x="408076" y="631456"/>
                    </a:moveTo>
                    <a:cubicBezTo>
                      <a:pt x="297686" y="631260"/>
                      <a:pt x="205170" y="615788"/>
                      <a:pt x="204038" y="597451"/>
                    </a:cubicBezTo>
                    <a:cubicBezTo>
                      <a:pt x="209789" y="490677"/>
                      <a:pt x="206909" y="417031"/>
                      <a:pt x="204038" y="349733"/>
                    </a:cubicBezTo>
                    <a:cubicBezTo>
                      <a:pt x="202048" y="314969"/>
                      <a:pt x="97924" y="326434"/>
                      <a:pt x="0" y="315728"/>
                    </a:cubicBezTo>
                    <a:cubicBezTo>
                      <a:pt x="113059" y="317036"/>
                      <a:pt x="206150" y="301313"/>
                      <a:pt x="204038" y="281723"/>
                    </a:cubicBezTo>
                    <a:cubicBezTo>
                      <a:pt x="191732" y="223694"/>
                      <a:pt x="199226" y="85549"/>
                      <a:pt x="204038" y="34005"/>
                    </a:cubicBezTo>
                    <a:cubicBezTo>
                      <a:pt x="195890" y="-5774"/>
                      <a:pt x="307548" y="2039"/>
                      <a:pt x="408076" y="0"/>
                    </a:cubicBezTo>
                    <a:cubicBezTo>
                      <a:pt x="413580" y="221403"/>
                      <a:pt x="391193" y="333879"/>
                      <a:pt x="408076" y="631456"/>
                    </a:cubicBezTo>
                    <a:close/>
                  </a:path>
                  <a:path w="408076" h="631456" fill="none" extrusionOk="0">
                    <a:moveTo>
                      <a:pt x="408076" y="631456"/>
                    </a:moveTo>
                    <a:cubicBezTo>
                      <a:pt x="296670" y="633949"/>
                      <a:pt x="203967" y="615211"/>
                      <a:pt x="204038" y="597451"/>
                    </a:cubicBezTo>
                    <a:cubicBezTo>
                      <a:pt x="208570" y="541682"/>
                      <a:pt x="193820" y="470706"/>
                      <a:pt x="204038" y="349733"/>
                    </a:cubicBezTo>
                    <a:cubicBezTo>
                      <a:pt x="219874" y="341967"/>
                      <a:pt x="116248" y="313691"/>
                      <a:pt x="0" y="315728"/>
                    </a:cubicBezTo>
                    <a:cubicBezTo>
                      <a:pt x="116460" y="314232"/>
                      <a:pt x="203973" y="299651"/>
                      <a:pt x="204038" y="281723"/>
                    </a:cubicBezTo>
                    <a:cubicBezTo>
                      <a:pt x="209039" y="214221"/>
                      <a:pt x="203094" y="123692"/>
                      <a:pt x="204038" y="34005"/>
                    </a:cubicBezTo>
                    <a:cubicBezTo>
                      <a:pt x="226393" y="17472"/>
                      <a:pt x="300728" y="-17809"/>
                      <a:pt x="408076" y="0"/>
                    </a:cubicBezTo>
                  </a:path>
                  <a:path w="408076" h="631456" fill="none" stroke="0" extrusionOk="0">
                    <a:moveTo>
                      <a:pt x="408076" y="631456"/>
                    </a:moveTo>
                    <a:cubicBezTo>
                      <a:pt x="296106" y="632004"/>
                      <a:pt x="203308" y="616450"/>
                      <a:pt x="204038" y="597451"/>
                    </a:cubicBezTo>
                    <a:cubicBezTo>
                      <a:pt x="213675" y="526794"/>
                      <a:pt x="204988" y="462404"/>
                      <a:pt x="204038" y="349733"/>
                    </a:cubicBezTo>
                    <a:cubicBezTo>
                      <a:pt x="202519" y="316522"/>
                      <a:pt x="98721" y="301795"/>
                      <a:pt x="0" y="315728"/>
                    </a:cubicBezTo>
                    <a:cubicBezTo>
                      <a:pt x="113286" y="315710"/>
                      <a:pt x="206588" y="296596"/>
                      <a:pt x="204038" y="281723"/>
                    </a:cubicBezTo>
                    <a:cubicBezTo>
                      <a:pt x="204460" y="190548"/>
                      <a:pt x="193809" y="157542"/>
                      <a:pt x="204038" y="34005"/>
                    </a:cubicBezTo>
                    <a:cubicBezTo>
                      <a:pt x="222026" y="9545"/>
                      <a:pt x="297810" y="2834"/>
                      <a:pt x="408076" y="0"/>
                    </a:cubicBezTo>
                  </a:path>
                </a:pathLst>
              </a:custGeom>
              <a:ln w="38100">
                <a:solidFill>
                  <a:srgbClr val="1C4679"/>
                </a:solidFill>
                <a:extLst>
                  <a:ext uri="{C807C97D-BFC1-408E-A445-0C87EB9F89A2}">
                    <ask:lineSketchStyleProps xmlns:ask="http://schemas.microsoft.com/office/drawing/2018/sketchyshapes" sd="770711145">
                      <a:prstGeom prst="leftBrace">
                        <a:avLst/>
                      </a:prstGeom>
                      <ask:type>
                        <ask:lineSketchFreehand/>
                      </ask:type>
                    </ask:lineSketchStyleProps>
                  </a:ext>
                </a:extLs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latin typeface="Poppins" panose="00000500000000000000" pitchFamily="2" charset="0"/>
                  <a:cs typeface="Poppins" panose="00000500000000000000" pitchFamily="2" charset="0"/>
                </a:endParaRPr>
              </a:p>
            </p:txBody>
          </p:sp>
          <p:sp>
            <p:nvSpPr>
              <p:cNvPr id="50" name="Left Brace 49">
                <a:extLst>
                  <a:ext uri="{FF2B5EF4-FFF2-40B4-BE49-F238E27FC236}">
                    <a16:creationId xmlns:a16="http://schemas.microsoft.com/office/drawing/2014/main" id="{BE725CCB-3001-6547-FEE6-5A478AD0FABB}"/>
                  </a:ext>
                </a:extLst>
              </p:cNvPr>
              <p:cNvSpPr/>
              <p:nvPr/>
            </p:nvSpPr>
            <p:spPr>
              <a:xfrm>
                <a:off x="4601920" y="3317963"/>
                <a:ext cx="408076" cy="631456"/>
              </a:xfrm>
              <a:custGeom>
                <a:avLst/>
                <a:gdLst>
                  <a:gd name="connsiteX0" fmla="*/ 408076 w 408076"/>
                  <a:gd name="connsiteY0" fmla="*/ 631456 h 631456"/>
                  <a:gd name="connsiteX1" fmla="*/ 204038 w 408076"/>
                  <a:gd name="connsiteY1" fmla="*/ 597451 h 631456"/>
                  <a:gd name="connsiteX2" fmla="*/ 204038 w 408076"/>
                  <a:gd name="connsiteY2" fmla="*/ 349733 h 631456"/>
                  <a:gd name="connsiteX3" fmla="*/ 0 w 408076"/>
                  <a:gd name="connsiteY3" fmla="*/ 315728 h 631456"/>
                  <a:gd name="connsiteX4" fmla="*/ 204038 w 408076"/>
                  <a:gd name="connsiteY4" fmla="*/ 281723 h 631456"/>
                  <a:gd name="connsiteX5" fmla="*/ 204038 w 408076"/>
                  <a:gd name="connsiteY5" fmla="*/ 34005 h 631456"/>
                  <a:gd name="connsiteX6" fmla="*/ 408076 w 408076"/>
                  <a:gd name="connsiteY6" fmla="*/ 0 h 631456"/>
                  <a:gd name="connsiteX7" fmla="*/ 408076 w 408076"/>
                  <a:gd name="connsiteY7" fmla="*/ 631456 h 631456"/>
                  <a:gd name="connsiteX0" fmla="*/ 408076 w 408076"/>
                  <a:gd name="connsiteY0" fmla="*/ 631456 h 631456"/>
                  <a:gd name="connsiteX1" fmla="*/ 204038 w 408076"/>
                  <a:gd name="connsiteY1" fmla="*/ 597451 h 631456"/>
                  <a:gd name="connsiteX2" fmla="*/ 204038 w 408076"/>
                  <a:gd name="connsiteY2" fmla="*/ 349733 h 631456"/>
                  <a:gd name="connsiteX3" fmla="*/ 0 w 408076"/>
                  <a:gd name="connsiteY3" fmla="*/ 315728 h 631456"/>
                  <a:gd name="connsiteX4" fmla="*/ 204038 w 408076"/>
                  <a:gd name="connsiteY4" fmla="*/ 281723 h 631456"/>
                  <a:gd name="connsiteX5" fmla="*/ 204038 w 408076"/>
                  <a:gd name="connsiteY5" fmla="*/ 34005 h 631456"/>
                  <a:gd name="connsiteX6" fmla="*/ 408076 w 408076"/>
                  <a:gd name="connsiteY6" fmla="*/ 0 h 6314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8076" h="631456" stroke="0" extrusionOk="0">
                    <a:moveTo>
                      <a:pt x="408076" y="631456"/>
                    </a:moveTo>
                    <a:cubicBezTo>
                      <a:pt x="297686" y="631260"/>
                      <a:pt x="205170" y="615788"/>
                      <a:pt x="204038" y="597451"/>
                    </a:cubicBezTo>
                    <a:cubicBezTo>
                      <a:pt x="209789" y="490677"/>
                      <a:pt x="206909" y="417031"/>
                      <a:pt x="204038" y="349733"/>
                    </a:cubicBezTo>
                    <a:cubicBezTo>
                      <a:pt x="202048" y="314969"/>
                      <a:pt x="97924" y="326434"/>
                      <a:pt x="0" y="315728"/>
                    </a:cubicBezTo>
                    <a:cubicBezTo>
                      <a:pt x="113059" y="317036"/>
                      <a:pt x="206150" y="301313"/>
                      <a:pt x="204038" y="281723"/>
                    </a:cubicBezTo>
                    <a:cubicBezTo>
                      <a:pt x="191732" y="223694"/>
                      <a:pt x="199226" y="85549"/>
                      <a:pt x="204038" y="34005"/>
                    </a:cubicBezTo>
                    <a:cubicBezTo>
                      <a:pt x="195890" y="-5774"/>
                      <a:pt x="307548" y="2039"/>
                      <a:pt x="408076" y="0"/>
                    </a:cubicBezTo>
                    <a:cubicBezTo>
                      <a:pt x="413580" y="221403"/>
                      <a:pt x="391193" y="333879"/>
                      <a:pt x="408076" y="631456"/>
                    </a:cubicBezTo>
                    <a:close/>
                  </a:path>
                  <a:path w="408076" h="631456" fill="none" extrusionOk="0">
                    <a:moveTo>
                      <a:pt x="408076" y="631456"/>
                    </a:moveTo>
                    <a:cubicBezTo>
                      <a:pt x="296670" y="633949"/>
                      <a:pt x="203967" y="615211"/>
                      <a:pt x="204038" y="597451"/>
                    </a:cubicBezTo>
                    <a:cubicBezTo>
                      <a:pt x="208570" y="541682"/>
                      <a:pt x="193820" y="470706"/>
                      <a:pt x="204038" y="349733"/>
                    </a:cubicBezTo>
                    <a:cubicBezTo>
                      <a:pt x="219874" y="341967"/>
                      <a:pt x="116248" y="313691"/>
                      <a:pt x="0" y="315728"/>
                    </a:cubicBezTo>
                    <a:cubicBezTo>
                      <a:pt x="116460" y="314232"/>
                      <a:pt x="203973" y="299651"/>
                      <a:pt x="204038" y="281723"/>
                    </a:cubicBezTo>
                    <a:cubicBezTo>
                      <a:pt x="209039" y="214221"/>
                      <a:pt x="203094" y="123692"/>
                      <a:pt x="204038" y="34005"/>
                    </a:cubicBezTo>
                    <a:cubicBezTo>
                      <a:pt x="226393" y="17472"/>
                      <a:pt x="300728" y="-17809"/>
                      <a:pt x="408076" y="0"/>
                    </a:cubicBezTo>
                  </a:path>
                  <a:path w="408076" h="631456" fill="none" stroke="0" extrusionOk="0">
                    <a:moveTo>
                      <a:pt x="408076" y="631456"/>
                    </a:moveTo>
                    <a:cubicBezTo>
                      <a:pt x="296106" y="632004"/>
                      <a:pt x="203308" y="616450"/>
                      <a:pt x="204038" y="597451"/>
                    </a:cubicBezTo>
                    <a:cubicBezTo>
                      <a:pt x="213675" y="526794"/>
                      <a:pt x="204988" y="462404"/>
                      <a:pt x="204038" y="349733"/>
                    </a:cubicBezTo>
                    <a:cubicBezTo>
                      <a:pt x="202519" y="316522"/>
                      <a:pt x="98721" y="301795"/>
                      <a:pt x="0" y="315728"/>
                    </a:cubicBezTo>
                    <a:cubicBezTo>
                      <a:pt x="113286" y="315710"/>
                      <a:pt x="206588" y="296596"/>
                      <a:pt x="204038" y="281723"/>
                    </a:cubicBezTo>
                    <a:cubicBezTo>
                      <a:pt x="204460" y="190548"/>
                      <a:pt x="193809" y="157542"/>
                      <a:pt x="204038" y="34005"/>
                    </a:cubicBezTo>
                    <a:cubicBezTo>
                      <a:pt x="222026" y="9545"/>
                      <a:pt x="297810" y="2834"/>
                      <a:pt x="408076" y="0"/>
                    </a:cubicBezTo>
                  </a:path>
                </a:pathLst>
              </a:custGeom>
              <a:ln w="38100">
                <a:solidFill>
                  <a:srgbClr val="1C4679"/>
                </a:solidFill>
                <a:extLst>
                  <a:ext uri="{C807C97D-BFC1-408E-A445-0C87EB9F89A2}">
                    <ask:lineSketchStyleProps xmlns:ask="http://schemas.microsoft.com/office/drawing/2018/sketchyshapes" sd="770711145">
                      <a:prstGeom prst="leftBrace">
                        <a:avLst/>
                      </a:prstGeom>
                      <ask:type>
                        <ask:lineSketchFreehand/>
                      </ask:type>
                    </ask:lineSketchStyleProps>
                  </a:ext>
                </a:extLs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latin typeface="Poppins" panose="00000500000000000000" pitchFamily="2" charset="0"/>
                  <a:cs typeface="Poppins" panose="00000500000000000000" pitchFamily="2" charset="0"/>
                </a:endParaRPr>
              </a:p>
            </p:txBody>
          </p:sp>
          <p:sp>
            <p:nvSpPr>
              <p:cNvPr id="51" name="Left Brace 50">
                <a:extLst>
                  <a:ext uri="{FF2B5EF4-FFF2-40B4-BE49-F238E27FC236}">
                    <a16:creationId xmlns:a16="http://schemas.microsoft.com/office/drawing/2014/main" id="{8D2D21B6-EC5C-84E8-1DB7-0927DF2D5E9F}"/>
                  </a:ext>
                </a:extLst>
              </p:cNvPr>
              <p:cNvSpPr/>
              <p:nvPr/>
            </p:nvSpPr>
            <p:spPr>
              <a:xfrm>
                <a:off x="4610666" y="4384327"/>
                <a:ext cx="408076" cy="1471372"/>
              </a:xfrm>
              <a:custGeom>
                <a:avLst/>
                <a:gdLst>
                  <a:gd name="connsiteX0" fmla="*/ 408076 w 408076"/>
                  <a:gd name="connsiteY0" fmla="*/ 1471372 h 1471372"/>
                  <a:gd name="connsiteX1" fmla="*/ 204038 w 408076"/>
                  <a:gd name="connsiteY1" fmla="*/ 1437367 h 1471372"/>
                  <a:gd name="connsiteX2" fmla="*/ 204038 w 408076"/>
                  <a:gd name="connsiteY2" fmla="*/ 769691 h 1471372"/>
                  <a:gd name="connsiteX3" fmla="*/ 0 w 408076"/>
                  <a:gd name="connsiteY3" fmla="*/ 735686 h 1471372"/>
                  <a:gd name="connsiteX4" fmla="*/ 204038 w 408076"/>
                  <a:gd name="connsiteY4" fmla="*/ 701681 h 1471372"/>
                  <a:gd name="connsiteX5" fmla="*/ 204038 w 408076"/>
                  <a:gd name="connsiteY5" fmla="*/ 34005 h 1471372"/>
                  <a:gd name="connsiteX6" fmla="*/ 408076 w 408076"/>
                  <a:gd name="connsiteY6" fmla="*/ 0 h 1471372"/>
                  <a:gd name="connsiteX7" fmla="*/ 408076 w 408076"/>
                  <a:gd name="connsiteY7" fmla="*/ 446316 h 1471372"/>
                  <a:gd name="connsiteX8" fmla="*/ 408076 w 408076"/>
                  <a:gd name="connsiteY8" fmla="*/ 892632 h 1471372"/>
                  <a:gd name="connsiteX9" fmla="*/ 408076 w 408076"/>
                  <a:gd name="connsiteY9" fmla="*/ 1471372 h 1471372"/>
                  <a:gd name="connsiteX0" fmla="*/ 408076 w 408076"/>
                  <a:gd name="connsiteY0" fmla="*/ 1471372 h 1471372"/>
                  <a:gd name="connsiteX1" fmla="*/ 204038 w 408076"/>
                  <a:gd name="connsiteY1" fmla="*/ 1437367 h 1471372"/>
                  <a:gd name="connsiteX2" fmla="*/ 204038 w 408076"/>
                  <a:gd name="connsiteY2" fmla="*/ 769691 h 1471372"/>
                  <a:gd name="connsiteX3" fmla="*/ 0 w 408076"/>
                  <a:gd name="connsiteY3" fmla="*/ 735686 h 1471372"/>
                  <a:gd name="connsiteX4" fmla="*/ 204038 w 408076"/>
                  <a:gd name="connsiteY4" fmla="*/ 701681 h 1471372"/>
                  <a:gd name="connsiteX5" fmla="*/ 204038 w 408076"/>
                  <a:gd name="connsiteY5" fmla="*/ 34005 h 1471372"/>
                  <a:gd name="connsiteX6" fmla="*/ 408076 w 408076"/>
                  <a:gd name="connsiteY6" fmla="*/ 0 h 14713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8076" h="1471372" stroke="0" extrusionOk="0">
                    <a:moveTo>
                      <a:pt x="408076" y="1471372"/>
                    </a:moveTo>
                    <a:cubicBezTo>
                      <a:pt x="297686" y="1471176"/>
                      <a:pt x="205170" y="1455704"/>
                      <a:pt x="204038" y="1437367"/>
                    </a:cubicBezTo>
                    <a:cubicBezTo>
                      <a:pt x="186013" y="1243230"/>
                      <a:pt x="220739" y="999576"/>
                      <a:pt x="204038" y="769691"/>
                    </a:cubicBezTo>
                    <a:cubicBezTo>
                      <a:pt x="202048" y="734927"/>
                      <a:pt x="97924" y="746392"/>
                      <a:pt x="0" y="735686"/>
                    </a:cubicBezTo>
                    <a:cubicBezTo>
                      <a:pt x="113059" y="736994"/>
                      <a:pt x="206150" y="721271"/>
                      <a:pt x="204038" y="701681"/>
                    </a:cubicBezTo>
                    <a:cubicBezTo>
                      <a:pt x="186938" y="407915"/>
                      <a:pt x="173343" y="259811"/>
                      <a:pt x="204038" y="34005"/>
                    </a:cubicBezTo>
                    <a:cubicBezTo>
                      <a:pt x="195890" y="-5774"/>
                      <a:pt x="307548" y="2039"/>
                      <a:pt x="408076" y="0"/>
                    </a:cubicBezTo>
                    <a:cubicBezTo>
                      <a:pt x="418442" y="115966"/>
                      <a:pt x="406055" y="262519"/>
                      <a:pt x="408076" y="446316"/>
                    </a:cubicBezTo>
                    <a:cubicBezTo>
                      <a:pt x="410097" y="630113"/>
                      <a:pt x="424123" y="765966"/>
                      <a:pt x="408076" y="892632"/>
                    </a:cubicBezTo>
                    <a:cubicBezTo>
                      <a:pt x="392029" y="1019298"/>
                      <a:pt x="401011" y="1230610"/>
                      <a:pt x="408076" y="1471372"/>
                    </a:cubicBezTo>
                    <a:close/>
                  </a:path>
                  <a:path w="408076" h="1471372" fill="none" extrusionOk="0">
                    <a:moveTo>
                      <a:pt x="408076" y="1471372"/>
                    </a:moveTo>
                    <a:cubicBezTo>
                      <a:pt x="293414" y="1472810"/>
                      <a:pt x="205996" y="1458659"/>
                      <a:pt x="204038" y="1437367"/>
                    </a:cubicBezTo>
                    <a:cubicBezTo>
                      <a:pt x="181310" y="1155926"/>
                      <a:pt x="178411" y="1056311"/>
                      <a:pt x="204038" y="769691"/>
                    </a:cubicBezTo>
                    <a:cubicBezTo>
                      <a:pt x="203681" y="746248"/>
                      <a:pt x="116576" y="724890"/>
                      <a:pt x="0" y="735686"/>
                    </a:cubicBezTo>
                    <a:cubicBezTo>
                      <a:pt x="113326" y="736014"/>
                      <a:pt x="201020" y="718565"/>
                      <a:pt x="204038" y="701681"/>
                    </a:cubicBezTo>
                    <a:cubicBezTo>
                      <a:pt x="217041" y="521795"/>
                      <a:pt x="213738" y="182195"/>
                      <a:pt x="204038" y="34005"/>
                    </a:cubicBezTo>
                    <a:cubicBezTo>
                      <a:pt x="227174" y="15685"/>
                      <a:pt x="284077" y="5620"/>
                      <a:pt x="408076" y="0"/>
                    </a:cubicBezTo>
                  </a:path>
                  <a:path w="408076" h="1471372" fill="none" stroke="0" extrusionOk="0">
                    <a:moveTo>
                      <a:pt x="408076" y="1471372"/>
                    </a:moveTo>
                    <a:cubicBezTo>
                      <a:pt x="298873" y="1473127"/>
                      <a:pt x="202875" y="1459495"/>
                      <a:pt x="204038" y="1437367"/>
                    </a:cubicBezTo>
                    <a:cubicBezTo>
                      <a:pt x="197882" y="1196489"/>
                      <a:pt x="177518" y="948346"/>
                      <a:pt x="204038" y="769691"/>
                    </a:cubicBezTo>
                    <a:cubicBezTo>
                      <a:pt x="208045" y="744774"/>
                      <a:pt x="114907" y="734723"/>
                      <a:pt x="0" y="735686"/>
                    </a:cubicBezTo>
                    <a:cubicBezTo>
                      <a:pt x="112693" y="736885"/>
                      <a:pt x="204454" y="719918"/>
                      <a:pt x="204038" y="701681"/>
                    </a:cubicBezTo>
                    <a:cubicBezTo>
                      <a:pt x="228839" y="436335"/>
                      <a:pt x="177221" y="334466"/>
                      <a:pt x="204038" y="34005"/>
                    </a:cubicBezTo>
                    <a:cubicBezTo>
                      <a:pt x="203015" y="626"/>
                      <a:pt x="277150" y="9458"/>
                      <a:pt x="408076" y="0"/>
                    </a:cubicBezTo>
                  </a:path>
                </a:pathLst>
              </a:custGeom>
              <a:ln w="38100">
                <a:solidFill>
                  <a:srgbClr val="1C4679"/>
                </a:solidFill>
                <a:extLst>
                  <a:ext uri="{C807C97D-BFC1-408E-A445-0C87EB9F89A2}">
                    <ask:lineSketchStyleProps xmlns:ask="http://schemas.microsoft.com/office/drawing/2018/sketchyshapes" sd="770711145">
                      <a:prstGeom prst="leftBrace">
                        <a:avLst/>
                      </a:prstGeom>
                      <ask:type>
                        <ask:lineSketchFreehand/>
                      </ask:type>
                    </ask:lineSketchStyleProps>
                  </a:ext>
                </a:extLs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latin typeface="Poppins" panose="00000500000000000000" pitchFamily="2" charset="0"/>
                  <a:cs typeface="Poppins" panose="00000500000000000000" pitchFamily="2" charset="0"/>
                </a:endParaRPr>
              </a:p>
            </p:txBody>
          </p:sp>
        </p:grpSp>
        <p:sp>
          <p:nvSpPr>
            <p:cNvPr id="27" name="Rectangle 26">
              <a:extLst>
                <a:ext uri="{FF2B5EF4-FFF2-40B4-BE49-F238E27FC236}">
                  <a16:creationId xmlns:a16="http://schemas.microsoft.com/office/drawing/2014/main" id="{03F5AFBE-F8BB-7035-97E0-6A77EC8B339F}"/>
                </a:ext>
              </a:extLst>
            </p:cNvPr>
            <p:cNvSpPr/>
            <p:nvPr/>
          </p:nvSpPr>
          <p:spPr>
            <a:xfrm>
              <a:off x="2021161" y="941410"/>
              <a:ext cx="2562787" cy="4642556"/>
            </a:xfrm>
            <a:prstGeom prst="rect">
              <a:avLst/>
            </a:prstGeom>
            <a:noFill/>
            <a:ln w="38100">
              <a:solidFill>
                <a:srgbClr val="1C467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Poppins" panose="00000500000000000000" pitchFamily="2" charset="0"/>
                <a:cs typeface="Poppins" panose="00000500000000000000" pitchFamily="2" charset="0"/>
              </a:endParaRPr>
            </a:p>
          </p:txBody>
        </p:sp>
      </p:grpSp>
    </p:spTree>
    <p:extLst>
      <p:ext uri="{BB962C8B-B14F-4D97-AF65-F5344CB8AC3E}">
        <p14:creationId xmlns:p14="http://schemas.microsoft.com/office/powerpoint/2010/main" val="21738598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264E80-79EA-9A7D-D540-1EFAFF215C24}"/>
              </a:ext>
            </a:extLst>
          </p:cNvPr>
          <p:cNvSpPr>
            <a:spLocks noGrp="1"/>
          </p:cNvSpPr>
          <p:nvPr>
            <p:ph type="title"/>
          </p:nvPr>
        </p:nvSpPr>
        <p:spPr>
          <a:xfrm>
            <a:off x="838200" y="172622"/>
            <a:ext cx="9690770" cy="574784"/>
          </a:xfrm>
        </p:spPr>
        <p:txBody>
          <a:bodyPr>
            <a:noAutofit/>
          </a:bodyPr>
          <a:lstStyle/>
          <a:p>
            <a:pPr rtl="1"/>
            <a:r>
              <a:rPr lang="en-US" sz="3200" b="1" dirty="0">
                <a:solidFill>
                  <a:srgbClr val="4A4A4A"/>
                </a:solidFill>
                <a:latin typeface="Graphik Arabic Medium" pitchFamily="2" charset="-78"/>
              </a:rPr>
              <a:t>Teaching, Learning and Assessment aspect</a:t>
            </a:r>
            <a:endParaRPr lang="en-US" sz="3200" dirty="0">
              <a:solidFill>
                <a:srgbClr val="4A4A4A"/>
              </a:solidFill>
              <a:latin typeface="Graphik Arabic Medium" pitchFamily="2" charset="-78"/>
            </a:endParaRPr>
          </a:p>
        </p:txBody>
      </p:sp>
      <p:grpSp>
        <p:nvGrpSpPr>
          <p:cNvPr id="10" name="Group 9">
            <a:extLst>
              <a:ext uri="{FF2B5EF4-FFF2-40B4-BE49-F238E27FC236}">
                <a16:creationId xmlns:a16="http://schemas.microsoft.com/office/drawing/2014/main" id="{ACFF0D3D-CAFB-03BA-4B34-0F4C7D9847C6}"/>
              </a:ext>
            </a:extLst>
          </p:cNvPr>
          <p:cNvGrpSpPr/>
          <p:nvPr/>
        </p:nvGrpSpPr>
        <p:grpSpPr>
          <a:xfrm flipH="1">
            <a:off x="3278477" y="1889360"/>
            <a:ext cx="651996" cy="4230900"/>
            <a:chOff x="6164234" y="1713568"/>
            <a:chExt cx="1393695" cy="4230900"/>
          </a:xfrm>
        </p:grpSpPr>
        <p:grpSp>
          <p:nvGrpSpPr>
            <p:cNvPr id="13" name="Group 12">
              <a:extLst>
                <a:ext uri="{FF2B5EF4-FFF2-40B4-BE49-F238E27FC236}">
                  <a16:creationId xmlns:a16="http://schemas.microsoft.com/office/drawing/2014/main" id="{77D8F391-68A7-A4CC-C650-573A44B2BF5D}"/>
                </a:ext>
              </a:extLst>
            </p:cNvPr>
            <p:cNvGrpSpPr/>
            <p:nvPr/>
          </p:nvGrpSpPr>
          <p:grpSpPr>
            <a:xfrm>
              <a:off x="6164234" y="1713568"/>
              <a:ext cx="1386942" cy="1597974"/>
              <a:chOff x="6164234" y="1713568"/>
              <a:chExt cx="1386942" cy="1597974"/>
            </a:xfrm>
          </p:grpSpPr>
          <p:cxnSp>
            <p:nvCxnSpPr>
              <p:cNvPr id="17" name="Straight Connector 16">
                <a:extLst>
                  <a:ext uri="{FF2B5EF4-FFF2-40B4-BE49-F238E27FC236}">
                    <a16:creationId xmlns:a16="http://schemas.microsoft.com/office/drawing/2014/main" id="{33D1BD7B-453D-DFF2-EA37-6DFA4FD32A9E}"/>
                  </a:ext>
                </a:extLst>
              </p:cNvPr>
              <p:cNvCxnSpPr>
                <a:cxnSpLocks/>
              </p:cNvCxnSpPr>
              <p:nvPr/>
            </p:nvCxnSpPr>
            <p:spPr>
              <a:xfrm flipH="1">
                <a:off x="6516846" y="2512556"/>
                <a:ext cx="1034330" cy="0"/>
              </a:xfrm>
              <a:prstGeom prst="line">
                <a:avLst/>
              </a:prstGeom>
              <a:ln w="38100">
                <a:solidFill>
                  <a:srgbClr val="000000"/>
                </a:solidFill>
              </a:ln>
            </p:spPr>
            <p:style>
              <a:lnRef idx="1">
                <a:schemeClr val="accent1"/>
              </a:lnRef>
              <a:fillRef idx="0">
                <a:schemeClr val="accent1"/>
              </a:fillRef>
              <a:effectRef idx="0">
                <a:schemeClr val="accent1"/>
              </a:effectRef>
              <a:fontRef idx="minor">
                <a:schemeClr val="tx1"/>
              </a:fontRef>
            </p:style>
          </p:cxnSp>
          <p:sp>
            <p:nvSpPr>
              <p:cNvPr id="18" name="Right Brace 17">
                <a:extLst>
                  <a:ext uri="{FF2B5EF4-FFF2-40B4-BE49-F238E27FC236}">
                    <a16:creationId xmlns:a16="http://schemas.microsoft.com/office/drawing/2014/main" id="{B6FAE264-77FA-5F14-8121-267BC7BCF92A}"/>
                  </a:ext>
                </a:extLst>
              </p:cNvPr>
              <p:cNvSpPr/>
              <p:nvPr/>
            </p:nvSpPr>
            <p:spPr>
              <a:xfrm>
                <a:off x="6164234" y="1713568"/>
                <a:ext cx="360145" cy="1597974"/>
              </a:xfrm>
              <a:prstGeom prst="rightBrace">
                <a:avLst/>
              </a:prstGeom>
              <a:ln w="3810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600" dirty="0">
                  <a:latin typeface="Graphik Arabic Regular" pitchFamily="2" charset="-78"/>
                  <a:cs typeface="Graphik Arabic Regular" pitchFamily="2" charset="-78"/>
                </a:endParaRPr>
              </a:p>
            </p:txBody>
          </p:sp>
        </p:grpSp>
        <p:grpSp>
          <p:nvGrpSpPr>
            <p:cNvPr id="14" name="Group 13">
              <a:extLst>
                <a:ext uri="{FF2B5EF4-FFF2-40B4-BE49-F238E27FC236}">
                  <a16:creationId xmlns:a16="http://schemas.microsoft.com/office/drawing/2014/main" id="{7F004093-7EB1-2244-77BB-25891B53A2E5}"/>
                </a:ext>
              </a:extLst>
            </p:cNvPr>
            <p:cNvGrpSpPr/>
            <p:nvPr/>
          </p:nvGrpSpPr>
          <p:grpSpPr>
            <a:xfrm>
              <a:off x="6187535" y="4344268"/>
              <a:ext cx="1370394" cy="1600200"/>
              <a:chOff x="6180782" y="1713568"/>
              <a:chExt cx="1370394" cy="1300354"/>
            </a:xfrm>
          </p:grpSpPr>
          <p:cxnSp>
            <p:nvCxnSpPr>
              <p:cNvPr id="15" name="Straight Connector 14">
                <a:extLst>
                  <a:ext uri="{FF2B5EF4-FFF2-40B4-BE49-F238E27FC236}">
                    <a16:creationId xmlns:a16="http://schemas.microsoft.com/office/drawing/2014/main" id="{68300414-E7BB-89C7-F78E-2F13002CB4B8}"/>
                  </a:ext>
                </a:extLst>
              </p:cNvPr>
              <p:cNvCxnSpPr>
                <a:cxnSpLocks/>
              </p:cNvCxnSpPr>
              <p:nvPr/>
            </p:nvCxnSpPr>
            <p:spPr>
              <a:xfrm flipH="1">
                <a:off x="6510093" y="2364723"/>
                <a:ext cx="1041083" cy="0"/>
              </a:xfrm>
              <a:prstGeom prst="line">
                <a:avLst/>
              </a:prstGeom>
              <a:ln w="38100">
                <a:solidFill>
                  <a:srgbClr val="000000"/>
                </a:solidFill>
              </a:ln>
            </p:spPr>
            <p:style>
              <a:lnRef idx="1">
                <a:schemeClr val="accent1"/>
              </a:lnRef>
              <a:fillRef idx="0">
                <a:schemeClr val="accent1"/>
              </a:fillRef>
              <a:effectRef idx="0">
                <a:schemeClr val="accent1"/>
              </a:effectRef>
              <a:fontRef idx="minor">
                <a:schemeClr val="tx1"/>
              </a:fontRef>
            </p:style>
          </p:cxnSp>
          <p:sp>
            <p:nvSpPr>
              <p:cNvPr id="16" name="Right Brace 15">
                <a:extLst>
                  <a:ext uri="{FF2B5EF4-FFF2-40B4-BE49-F238E27FC236}">
                    <a16:creationId xmlns:a16="http://schemas.microsoft.com/office/drawing/2014/main" id="{FEAD4473-6961-A123-B96B-D08DF7C87A33}"/>
                  </a:ext>
                </a:extLst>
              </p:cNvPr>
              <p:cNvSpPr/>
              <p:nvPr/>
            </p:nvSpPr>
            <p:spPr>
              <a:xfrm>
                <a:off x="6180782" y="1713568"/>
                <a:ext cx="360145" cy="1300354"/>
              </a:xfrm>
              <a:prstGeom prst="rightBrace">
                <a:avLst/>
              </a:prstGeom>
              <a:ln w="3810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600" dirty="0">
                  <a:latin typeface="Graphik Arabic Regular" pitchFamily="2" charset="-78"/>
                  <a:cs typeface="Graphik Arabic Regular" pitchFamily="2" charset="-78"/>
                </a:endParaRPr>
              </a:p>
            </p:txBody>
          </p:sp>
        </p:grpSp>
      </p:grpSp>
      <p:sp>
        <p:nvSpPr>
          <p:cNvPr id="22" name="TextBox 21">
            <a:extLst>
              <a:ext uri="{FF2B5EF4-FFF2-40B4-BE49-F238E27FC236}">
                <a16:creationId xmlns:a16="http://schemas.microsoft.com/office/drawing/2014/main" id="{FE94DA6E-085C-64EF-AB06-04FC3F2F26A6}"/>
              </a:ext>
            </a:extLst>
          </p:cNvPr>
          <p:cNvSpPr txBox="1"/>
          <p:nvPr/>
        </p:nvSpPr>
        <p:spPr>
          <a:xfrm rot="16200000">
            <a:off x="10432590" y="3857945"/>
            <a:ext cx="3054176" cy="338554"/>
          </a:xfrm>
          <a:prstGeom prst="rect">
            <a:avLst/>
          </a:prstGeom>
          <a:noFill/>
        </p:spPr>
        <p:txBody>
          <a:bodyPr wrap="square" rtlCol="0">
            <a:spAutoFit/>
          </a:bodyPr>
          <a:lstStyle/>
          <a:p>
            <a:pPr algn="ctr"/>
            <a:r>
              <a:rPr lang="ar-BH" sz="1600" b="1" dirty="0">
                <a:solidFill>
                  <a:schemeClr val="bg1"/>
                </a:solidFill>
                <a:latin typeface="Graphik Arabic Regular" pitchFamily="2" charset="-78"/>
                <a:cs typeface="Graphik Arabic Regular" pitchFamily="2" charset="-78"/>
              </a:rPr>
              <a:t>التطور الشخصي للطلبة، ورعايتهم</a:t>
            </a:r>
            <a:endParaRPr lang="en-GB" sz="1600" b="1" dirty="0">
              <a:solidFill>
                <a:schemeClr val="bg1"/>
              </a:solidFill>
              <a:latin typeface="Graphik Arabic Regular" pitchFamily="2" charset="-78"/>
              <a:cs typeface="Graphik Arabic Regular" pitchFamily="2" charset="-78"/>
            </a:endParaRPr>
          </a:p>
        </p:txBody>
      </p:sp>
      <p:sp>
        <p:nvSpPr>
          <p:cNvPr id="32" name="Rectangle: Rounded Corners 31">
            <a:extLst>
              <a:ext uri="{FF2B5EF4-FFF2-40B4-BE49-F238E27FC236}">
                <a16:creationId xmlns:a16="http://schemas.microsoft.com/office/drawing/2014/main" id="{497D69AD-71E7-EF38-1590-B7EFC9E18A7B}"/>
              </a:ext>
            </a:extLst>
          </p:cNvPr>
          <p:cNvSpPr/>
          <p:nvPr/>
        </p:nvSpPr>
        <p:spPr>
          <a:xfrm>
            <a:off x="8030447" y="791109"/>
            <a:ext cx="3671880" cy="664968"/>
          </a:xfrm>
          <a:prstGeom prst="roundRect">
            <a:avLst/>
          </a:prstGeom>
          <a:solidFill>
            <a:srgbClr val="1C4679"/>
          </a:solidFill>
          <a:ln>
            <a:solidFill>
              <a:srgbClr val="D4CBB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en-US" sz="1600" b="1" kern="1200" dirty="0">
                <a:solidFill>
                  <a:schemeClr val="bg1"/>
                </a:solidFill>
                <a:latin typeface="Graphik Arabic Regular" pitchFamily="2" charset="-78"/>
                <a:cs typeface="Graphik Arabic Regular" pitchFamily="2" charset="-78"/>
              </a:rPr>
              <a:t>Where to obtain data and evidence? </a:t>
            </a:r>
            <a:endParaRPr lang="ar-BH" sz="1600" b="1" kern="1200" dirty="0">
              <a:solidFill>
                <a:schemeClr val="bg1"/>
              </a:solidFill>
              <a:latin typeface="Graphik Arabic Regular" pitchFamily="2" charset="-78"/>
              <a:cs typeface="Graphik Arabic Regular" pitchFamily="2" charset="-78"/>
            </a:endParaRPr>
          </a:p>
        </p:txBody>
      </p:sp>
      <p:grpSp>
        <p:nvGrpSpPr>
          <p:cNvPr id="35" name="Group 34">
            <a:extLst>
              <a:ext uri="{FF2B5EF4-FFF2-40B4-BE49-F238E27FC236}">
                <a16:creationId xmlns:a16="http://schemas.microsoft.com/office/drawing/2014/main" id="{1213AD1B-75F4-5FA6-32A8-7511139F4D26}"/>
              </a:ext>
            </a:extLst>
          </p:cNvPr>
          <p:cNvGrpSpPr/>
          <p:nvPr/>
        </p:nvGrpSpPr>
        <p:grpSpPr>
          <a:xfrm>
            <a:off x="-14298" y="1943762"/>
            <a:ext cx="861342" cy="2801858"/>
            <a:chOff x="-153246" y="2058335"/>
            <a:chExt cx="772873" cy="2688336"/>
          </a:xfrm>
          <a:solidFill>
            <a:srgbClr val="1C4679"/>
          </a:solidFill>
        </p:grpSpPr>
        <p:sp>
          <p:nvSpPr>
            <p:cNvPr id="36" name="Freeform 21">
              <a:extLst>
                <a:ext uri="{FF2B5EF4-FFF2-40B4-BE49-F238E27FC236}">
                  <a16:creationId xmlns:a16="http://schemas.microsoft.com/office/drawing/2014/main" id="{75923EF5-BB0E-B26E-EBEA-DC3156DB1390}"/>
                </a:ext>
              </a:extLst>
            </p:cNvPr>
            <p:cNvSpPr/>
            <p:nvPr/>
          </p:nvSpPr>
          <p:spPr>
            <a:xfrm rot="5400000">
              <a:off x="-1110977" y="3016066"/>
              <a:ext cx="2688336" cy="772873"/>
            </a:xfrm>
            <a:prstGeom prst="round2Same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Poppins "/>
              </a:endParaRPr>
            </a:p>
          </p:txBody>
        </p:sp>
        <p:sp>
          <p:nvSpPr>
            <p:cNvPr id="37" name="TextBox 36">
              <a:extLst>
                <a:ext uri="{FF2B5EF4-FFF2-40B4-BE49-F238E27FC236}">
                  <a16:creationId xmlns:a16="http://schemas.microsoft.com/office/drawing/2014/main" id="{0499DC76-692F-9F34-F079-F8B844F2CF78}"/>
                </a:ext>
              </a:extLst>
            </p:cNvPr>
            <p:cNvSpPr txBox="1"/>
            <p:nvPr/>
          </p:nvSpPr>
          <p:spPr>
            <a:xfrm rot="16200000">
              <a:off x="-807125" y="3108233"/>
              <a:ext cx="2079061" cy="745645"/>
            </a:xfrm>
            <a:prstGeom prst="rect">
              <a:avLst/>
            </a:prstGeom>
            <a:grpFill/>
          </p:spPr>
          <p:txBody>
            <a:bodyPr wrap="square" rtlCol="0">
              <a:spAutoFit/>
            </a:bodyPr>
            <a:lstStyle/>
            <a:p>
              <a:pPr algn="ctr"/>
              <a:r>
                <a:rPr lang="en-US" sz="1600" b="1" dirty="0">
                  <a:solidFill>
                    <a:schemeClr val="bg1"/>
                  </a:solidFill>
                  <a:latin typeface="Graphik Arabic Regular" pitchFamily="2" charset="-78"/>
                  <a:cs typeface="Graphik Arabic Regular" pitchFamily="2" charset="-78"/>
                </a:rPr>
                <a:t>Teaching, Learning and Assessment</a:t>
              </a:r>
              <a:endParaRPr lang="en-GB" sz="1600" b="1" dirty="0">
                <a:solidFill>
                  <a:schemeClr val="bg1"/>
                </a:solidFill>
                <a:latin typeface="Graphik Arabic Regular" pitchFamily="2" charset="-78"/>
                <a:cs typeface="Graphik Arabic Regular" pitchFamily="2" charset="-78"/>
              </a:endParaRPr>
            </a:p>
            <a:p>
              <a:pPr algn="ctr"/>
              <a:endParaRPr lang="en-GB" sz="1600" b="1" dirty="0">
                <a:solidFill>
                  <a:schemeClr val="bg1"/>
                </a:solidFill>
                <a:latin typeface="Graphik Arabic Regular" pitchFamily="2" charset="-78"/>
                <a:cs typeface="Graphik Arabic Regular" pitchFamily="2" charset="-78"/>
              </a:endParaRPr>
            </a:p>
          </p:txBody>
        </p:sp>
      </p:grpSp>
      <p:grpSp>
        <p:nvGrpSpPr>
          <p:cNvPr id="39" name="Group 38">
            <a:extLst>
              <a:ext uri="{FF2B5EF4-FFF2-40B4-BE49-F238E27FC236}">
                <a16:creationId xmlns:a16="http://schemas.microsoft.com/office/drawing/2014/main" id="{B8FE0D68-2A42-1F09-23BA-0372E02B5ADE}"/>
              </a:ext>
            </a:extLst>
          </p:cNvPr>
          <p:cNvGrpSpPr/>
          <p:nvPr/>
        </p:nvGrpSpPr>
        <p:grpSpPr>
          <a:xfrm flipH="1">
            <a:off x="992477" y="2009624"/>
            <a:ext cx="2304223" cy="3739486"/>
            <a:chOff x="7539706" y="2094598"/>
            <a:chExt cx="2304223" cy="3739486"/>
          </a:xfrm>
        </p:grpSpPr>
        <p:sp>
          <p:nvSpPr>
            <p:cNvPr id="41" name="TextBox 40">
              <a:extLst>
                <a:ext uri="{FF2B5EF4-FFF2-40B4-BE49-F238E27FC236}">
                  <a16:creationId xmlns:a16="http://schemas.microsoft.com/office/drawing/2014/main" id="{93FE4868-9A15-2700-EDFA-53947DE2BF87}"/>
                </a:ext>
              </a:extLst>
            </p:cNvPr>
            <p:cNvSpPr txBox="1"/>
            <p:nvPr/>
          </p:nvSpPr>
          <p:spPr>
            <a:xfrm>
              <a:off x="7539706" y="2094598"/>
              <a:ext cx="2286000" cy="1355265"/>
            </a:xfrm>
            <a:prstGeom prst="roundRect">
              <a:avLst/>
            </a:prstGeom>
            <a:solidFill>
              <a:srgbClr val="1C4679"/>
            </a:solidFill>
          </p:spPr>
          <p:txBody>
            <a:bodyPr wrap="square">
              <a:spAutoFit/>
            </a:bodyPr>
            <a:lstStyle/>
            <a:p>
              <a:pPr marL="347663" marR="71755" indent="-347663">
                <a:lnSpc>
                  <a:spcPct val="115000"/>
                </a:lnSpc>
              </a:pPr>
              <a:r>
                <a:rPr lang="en-US" sz="1600" kern="0" dirty="0">
                  <a:solidFill>
                    <a:schemeClr val="bg1"/>
                  </a:solidFill>
                  <a:effectLst/>
                  <a:latin typeface="Graphik Arabic Regular" pitchFamily="2" charset="-78"/>
                  <a:cs typeface="Graphik Arabic Regular" pitchFamily="2" charset="-78"/>
                </a:rPr>
                <a:t>3.1 Use of Effective Teaching and Learning Strategies</a:t>
              </a:r>
              <a:endParaRPr lang="en-GB" sz="1600" kern="0" dirty="0">
                <a:solidFill>
                  <a:schemeClr val="bg1"/>
                </a:solidFill>
                <a:effectLst/>
                <a:latin typeface="Graphik Arabic Regular" pitchFamily="2" charset="-78"/>
                <a:cs typeface="Graphik Arabic Regular" pitchFamily="2" charset="-78"/>
              </a:endParaRPr>
            </a:p>
          </p:txBody>
        </p:sp>
        <p:sp>
          <p:nvSpPr>
            <p:cNvPr id="42" name="TextBox 41">
              <a:extLst>
                <a:ext uri="{FF2B5EF4-FFF2-40B4-BE49-F238E27FC236}">
                  <a16:creationId xmlns:a16="http://schemas.microsoft.com/office/drawing/2014/main" id="{C0B52B10-C091-DC98-CA30-47F4694035B1}"/>
                </a:ext>
              </a:extLst>
            </p:cNvPr>
            <p:cNvSpPr txBox="1"/>
            <p:nvPr/>
          </p:nvSpPr>
          <p:spPr>
            <a:xfrm>
              <a:off x="7557929" y="4792097"/>
              <a:ext cx="2286000" cy="1041987"/>
            </a:xfrm>
            <a:prstGeom prst="roundRect">
              <a:avLst/>
            </a:prstGeom>
            <a:solidFill>
              <a:srgbClr val="1C4679"/>
            </a:solidFill>
          </p:spPr>
          <p:txBody>
            <a:bodyPr wrap="square">
              <a:spAutoFit/>
            </a:bodyPr>
            <a:lstStyle/>
            <a:p>
              <a:pPr marL="288925" marR="71755" indent="-288925">
                <a:lnSpc>
                  <a:spcPct val="115000"/>
                </a:lnSpc>
                <a:spcBef>
                  <a:spcPts val="0"/>
                </a:spcBef>
                <a:spcAft>
                  <a:spcPts val="0"/>
                </a:spcAft>
              </a:pPr>
              <a:r>
                <a:rPr lang="en-US" sz="1600" kern="0" dirty="0">
                  <a:solidFill>
                    <a:schemeClr val="bg1"/>
                  </a:solidFill>
                  <a:effectLst/>
                  <a:latin typeface="Graphik Arabic Regular" pitchFamily="2" charset="-78"/>
                  <a:cs typeface="Graphik Arabic Regular" pitchFamily="2" charset="-78"/>
                </a:rPr>
                <a:t>3.2 Assessment and Academic Support</a:t>
              </a:r>
              <a:endParaRPr lang="en-GB" sz="1600" kern="0" dirty="0">
                <a:solidFill>
                  <a:schemeClr val="bg1"/>
                </a:solidFill>
                <a:effectLst/>
                <a:latin typeface="Graphik Arabic Regular" pitchFamily="2" charset="-78"/>
                <a:cs typeface="Graphik Arabic Regular" pitchFamily="2" charset="-78"/>
              </a:endParaRPr>
            </a:p>
          </p:txBody>
        </p:sp>
      </p:grpSp>
      <p:grpSp>
        <p:nvGrpSpPr>
          <p:cNvPr id="7" name="Group 6">
            <a:extLst>
              <a:ext uri="{FF2B5EF4-FFF2-40B4-BE49-F238E27FC236}">
                <a16:creationId xmlns:a16="http://schemas.microsoft.com/office/drawing/2014/main" id="{AC54CFB6-62E2-FA80-F12E-BE90FB18D70C}"/>
              </a:ext>
            </a:extLst>
          </p:cNvPr>
          <p:cNvGrpSpPr/>
          <p:nvPr/>
        </p:nvGrpSpPr>
        <p:grpSpPr>
          <a:xfrm>
            <a:off x="4155902" y="1406168"/>
            <a:ext cx="2758304" cy="2020393"/>
            <a:chOff x="4735572" y="1352471"/>
            <a:chExt cx="2758304" cy="2020393"/>
          </a:xfrm>
          <a:solidFill>
            <a:srgbClr val="3376CC"/>
          </a:solidFill>
        </p:grpSpPr>
        <p:sp>
          <p:nvSpPr>
            <p:cNvPr id="8" name="Shape">
              <a:extLst>
                <a:ext uri="{FF2B5EF4-FFF2-40B4-BE49-F238E27FC236}">
                  <a16:creationId xmlns:a16="http://schemas.microsoft.com/office/drawing/2014/main" id="{93F2B40D-1E80-FF32-F586-BD5CE0E7238E}"/>
                </a:ext>
              </a:extLst>
            </p:cNvPr>
            <p:cNvSpPr/>
            <p:nvPr/>
          </p:nvSpPr>
          <p:spPr>
            <a:xfrm>
              <a:off x="4740752" y="1352471"/>
              <a:ext cx="2753124" cy="591291"/>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lnTo>
                    <a:pt x="0" y="10800"/>
                  </a:lnTo>
                  <a:cubicBezTo>
                    <a:pt x="0" y="4843"/>
                    <a:pt x="1201" y="0"/>
                    <a:pt x="2689" y="0"/>
                  </a:cubicBezTo>
                  <a:lnTo>
                    <a:pt x="18911" y="0"/>
                  </a:lnTo>
                  <a:cubicBezTo>
                    <a:pt x="20394" y="0"/>
                    <a:pt x="21600" y="4825"/>
                    <a:pt x="21600" y="10800"/>
                  </a:cubicBezTo>
                  <a:lnTo>
                    <a:pt x="21600" y="10800"/>
                  </a:lnTo>
                  <a:cubicBezTo>
                    <a:pt x="21600" y="16757"/>
                    <a:pt x="20399" y="21600"/>
                    <a:pt x="18911" y="21600"/>
                  </a:cubicBezTo>
                  <a:lnTo>
                    <a:pt x="2684" y="21600"/>
                  </a:lnTo>
                  <a:cubicBezTo>
                    <a:pt x="1201" y="21583"/>
                    <a:pt x="0" y="16757"/>
                    <a:pt x="0" y="10800"/>
                  </a:cubicBezTo>
                  <a:close/>
                </a:path>
              </a:pathLst>
            </a:custGeom>
            <a:grpFill/>
            <a:ln w="12700">
              <a:miter lim="400000"/>
            </a:ln>
            <a:effectLst>
              <a:outerShdw blurRad="254000" dist="190500" dir="2700000" algn="tl" rotWithShape="0">
                <a:schemeClr val="bg1">
                  <a:lumMod val="75000"/>
                  <a:alpha val="40000"/>
                </a:schemeClr>
              </a:outerShdw>
            </a:effectLst>
          </p:spPr>
          <p:txBody>
            <a:bodyPr lIns="28575" tIns="28575" rIns="28575" bIns="28575"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600" noProof="1">
                  <a:solidFill>
                    <a:schemeClr val="bg1"/>
                  </a:solidFill>
                  <a:latin typeface="Graphik Arabic Regular" pitchFamily="2" charset="-78"/>
                  <a:cs typeface="Graphik Arabic Regular"/>
                </a:rPr>
                <a:t>Managing conducive learning environment</a:t>
              </a:r>
              <a:endParaRPr lang="ar-BH" sz="1600" noProof="1">
                <a:solidFill>
                  <a:schemeClr val="bg1"/>
                </a:solidFill>
                <a:latin typeface="Graphik Arabic Regular" pitchFamily="2" charset="-78"/>
                <a:cs typeface="Graphik Arabic Regular"/>
              </a:endParaRPr>
            </a:p>
          </p:txBody>
        </p:sp>
        <p:sp>
          <p:nvSpPr>
            <p:cNvPr id="9" name="Shape">
              <a:extLst>
                <a:ext uri="{FF2B5EF4-FFF2-40B4-BE49-F238E27FC236}">
                  <a16:creationId xmlns:a16="http://schemas.microsoft.com/office/drawing/2014/main" id="{61842EEE-22CD-D623-B653-45683A332C4F}"/>
                </a:ext>
              </a:extLst>
            </p:cNvPr>
            <p:cNvSpPr/>
            <p:nvPr/>
          </p:nvSpPr>
          <p:spPr>
            <a:xfrm>
              <a:off x="4735572" y="2067022"/>
              <a:ext cx="2753124" cy="591291"/>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lnTo>
                    <a:pt x="0" y="10800"/>
                  </a:lnTo>
                  <a:cubicBezTo>
                    <a:pt x="0" y="4843"/>
                    <a:pt x="1201" y="0"/>
                    <a:pt x="2689" y="0"/>
                  </a:cubicBezTo>
                  <a:lnTo>
                    <a:pt x="18911" y="0"/>
                  </a:lnTo>
                  <a:cubicBezTo>
                    <a:pt x="20394" y="0"/>
                    <a:pt x="21600" y="4825"/>
                    <a:pt x="21600" y="10800"/>
                  </a:cubicBezTo>
                  <a:lnTo>
                    <a:pt x="21600" y="10800"/>
                  </a:lnTo>
                  <a:cubicBezTo>
                    <a:pt x="21600" y="16757"/>
                    <a:pt x="20399" y="21600"/>
                    <a:pt x="18911" y="21600"/>
                  </a:cubicBezTo>
                  <a:lnTo>
                    <a:pt x="2684" y="21600"/>
                  </a:lnTo>
                  <a:cubicBezTo>
                    <a:pt x="1201" y="21583"/>
                    <a:pt x="0" y="16757"/>
                    <a:pt x="0" y="10800"/>
                  </a:cubicBezTo>
                  <a:close/>
                </a:path>
              </a:pathLst>
            </a:custGeom>
            <a:grpFill/>
            <a:ln w="12700">
              <a:miter lim="400000"/>
            </a:ln>
            <a:effectLst>
              <a:outerShdw blurRad="254000" dist="190500" dir="2700000" algn="tl" rotWithShape="0">
                <a:schemeClr val="bg1">
                  <a:lumMod val="75000"/>
                  <a:alpha val="40000"/>
                </a:schemeClr>
              </a:outerShdw>
            </a:effectLst>
          </p:spPr>
          <p:txBody>
            <a:bodyPr lIns="28575" tIns="28575" rIns="28575" bIns="28575"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600" noProof="1">
                  <a:solidFill>
                    <a:schemeClr val="bg1"/>
                  </a:solidFill>
                  <a:latin typeface="Graphik Arabic Regular" pitchFamily="2" charset="-78"/>
                  <a:cs typeface="Graphik Arabic Regular" pitchFamily="2" charset="-78"/>
                </a:rPr>
                <a:t>Active learning</a:t>
              </a:r>
              <a:endParaRPr lang="ar-BH" sz="1600" noProof="1">
                <a:solidFill>
                  <a:schemeClr val="bg1"/>
                </a:solidFill>
                <a:latin typeface="Graphik Arabic Regular" pitchFamily="2" charset="-78"/>
                <a:cs typeface="Graphik Arabic Regular" pitchFamily="2" charset="-78"/>
              </a:endParaRPr>
            </a:p>
          </p:txBody>
        </p:sp>
        <p:sp>
          <p:nvSpPr>
            <p:cNvPr id="11" name="Shape">
              <a:extLst>
                <a:ext uri="{FF2B5EF4-FFF2-40B4-BE49-F238E27FC236}">
                  <a16:creationId xmlns:a16="http://schemas.microsoft.com/office/drawing/2014/main" id="{F7276473-1A2A-7BC1-1754-7FD4609F9948}"/>
                </a:ext>
              </a:extLst>
            </p:cNvPr>
            <p:cNvSpPr/>
            <p:nvPr/>
          </p:nvSpPr>
          <p:spPr>
            <a:xfrm>
              <a:off x="4735572" y="2781573"/>
              <a:ext cx="2753124" cy="591291"/>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lnTo>
                    <a:pt x="0" y="10800"/>
                  </a:lnTo>
                  <a:cubicBezTo>
                    <a:pt x="0" y="4843"/>
                    <a:pt x="1201" y="0"/>
                    <a:pt x="2689" y="0"/>
                  </a:cubicBezTo>
                  <a:lnTo>
                    <a:pt x="18911" y="0"/>
                  </a:lnTo>
                  <a:cubicBezTo>
                    <a:pt x="20394" y="0"/>
                    <a:pt x="21600" y="4825"/>
                    <a:pt x="21600" y="10800"/>
                  </a:cubicBezTo>
                  <a:lnTo>
                    <a:pt x="21600" y="10800"/>
                  </a:lnTo>
                  <a:cubicBezTo>
                    <a:pt x="21600" y="16757"/>
                    <a:pt x="20399" y="21600"/>
                    <a:pt x="18911" y="21600"/>
                  </a:cubicBezTo>
                  <a:lnTo>
                    <a:pt x="2684" y="21600"/>
                  </a:lnTo>
                  <a:cubicBezTo>
                    <a:pt x="1201" y="21583"/>
                    <a:pt x="0" y="16757"/>
                    <a:pt x="0" y="10800"/>
                  </a:cubicBezTo>
                  <a:close/>
                </a:path>
              </a:pathLst>
            </a:custGeom>
            <a:grpFill/>
            <a:ln w="12700">
              <a:miter lim="400000"/>
            </a:ln>
            <a:effectLst>
              <a:outerShdw blurRad="254000" dist="190500" dir="2700000" algn="tl" rotWithShape="0">
                <a:schemeClr val="bg1">
                  <a:lumMod val="75000"/>
                  <a:alpha val="40000"/>
                </a:schemeClr>
              </a:outerShdw>
            </a:effectLst>
          </p:spPr>
          <p:txBody>
            <a:bodyPr lIns="28575" tIns="28575" rIns="28575" bIns="28575"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600" noProof="1">
                  <a:solidFill>
                    <a:schemeClr val="bg1"/>
                  </a:solidFill>
                  <a:latin typeface="Graphik Arabic Regular" pitchFamily="2" charset="-78"/>
                  <a:cs typeface="Graphik Arabic Regular" pitchFamily="2" charset="-78"/>
                </a:rPr>
                <a:t>Technology and resources utilisation</a:t>
              </a:r>
            </a:p>
          </p:txBody>
        </p:sp>
      </p:grpSp>
      <p:grpSp>
        <p:nvGrpSpPr>
          <p:cNvPr id="12" name="Group 11">
            <a:extLst>
              <a:ext uri="{FF2B5EF4-FFF2-40B4-BE49-F238E27FC236}">
                <a16:creationId xmlns:a16="http://schemas.microsoft.com/office/drawing/2014/main" id="{978D70AC-EE86-F273-4523-D88BADB39597}"/>
              </a:ext>
            </a:extLst>
          </p:cNvPr>
          <p:cNvGrpSpPr/>
          <p:nvPr/>
        </p:nvGrpSpPr>
        <p:grpSpPr>
          <a:xfrm>
            <a:off x="4150815" y="3999538"/>
            <a:ext cx="2782925" cy="2733764"/>
            <a:chOff x="4152601" y="3676031"/>
            <a:chExt cx="2782925" cy="2733764"/>
          </a:xfrm>
          <a:solidFill>
            <a:srgbClr val="3376CC"/>
          </a:solidFill>
        </p:grpSpPr>
        <p:grpSp>
          <p:nvGrpSpPr>
            <p:cNvPr id="19" name="Group 18">
              <a:extLst>
                <a:ext uri="{FF2B5EF4-FFF2-40B4-BE49-F238E27FC236}">
                  <a16:creationId xmlns:a16="http://schemas.microsoft.com/office/drawing/2014/main" id="{643AE964-032B-023C-45A4-BF4B4DDF8C9C}"/>
                </a:ext>
              </a:extLst>
            </p:cNvPr>
            <p:cNvGrpSpPr/>
            <p:nvPr/>
          </p:nvGrpSpPr>
          <p:grpSpPr>
            <a:xfrm>
              <a:off x="4177222" y="3676031"/>
              <a:ext cx="2758304" cy="2020393"/>
              <a:chOff x="4735572" y="1352471"/>
              <a:chExt cx="2758304" cy="2020393"/>
            </a:xfrm>
            <a:grpFill/>
          </p:grpSpPr>
          <p:sp>
            <p:nvSpPr>
              <p:cNvPr id="21" name="Shape">
                <a:extLst>
                  <a:ext uri="{FF2B5EF4-FFF2-40B4-BE49-F238E27FC236}">
                    <a16:creationId xmlns:a16="http://schemas.microsoft.com/office/drawing/2014/main" id="{091EDFF8-DA00-F60B-CFD2-6888B068D5F8}"/>
                  </a:ext>
                </a:extLst>
              </p:cNvPr>
              <p:cNvSpPr/>
              <p:nvPr/>
            </p:nvSpPr>
            <p:spPr>
              <a:xfrm>
                <a:off x="4740752" y="1352471"/>
                <a:ext cx="2753124" cy="591291"/>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lnTo>
                      <a:pt x="0" y="10800"/>
                    </a:lnTo>
                    <a:cubicBezTo>
                      <a:pt x="0" y="4843"/>
                      <a:pt x="1201" y="0"/>
                      <a:pt x="2689" y="0"/>
                    </a:cubicBezTo>
                    <a:lnTo>
                      <a:pt x="18911" y="0"/>
                    </a:lnTo>
                    <a:cubicBezTo>
                      <a:pt x="20394" y="0"/>
                      <a:pt x="21600" y="4825"/>
                      <a:pt x="21600" y="10800"/>
                    </a:cubicBezTo>
                    <a:lnTo>
                      <a:pt x="21600" y="10800"/>
                    </a:lnTo>
                    <a:cubicBezTo>
                      <a:pt x="21600" y="16757"/>
                      <a:pt x="20399" y="21600"/>
                      <a:pt x="18911" y="21600"/>
                    </a:cubicBezTo>
                    <a:lnTo>
                      <a:pt x="2684" y="21600"/>
                    </a:lnTo>
                    <a:cubicBezTo>
                      <a:pt x="1201" y="21583"/>
                      <a:pt x="0" y="16757"/>
                      <a:pt x="0" y="10800"/>
                    </a:cubicBezTo>
                    <a:close/>
                  </a:path>
                </a:pathLst>
              </a:custGeom>
              <a:grpFill/>
              <a:ln w="12700">
                <a:miter lim="400000"/>
              </a:ln>
              <a:effectLst>
                <a:outerShdw blurRad="254000" dist="190500" dir="2700000" algn="tl" rotWithShape="0">
                  <a:schemeClr val="bg1">
                    <a:lumMod val="75000"/>
                    <a:alpha val="40000"/>
                  </a:schemeClr>
                </a:outerShdw>
              </a:effectLst>
            </p:spPr>
            <p:txBody>
              <a:bodyPr lIns="28575" tIns="28575" rIns="28575" bIns="28575"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600" noProof="1">
                    <a:solidFill>
                      <a:schemeClr val="bg1"/>
                    </a:solidFill>
                    <a:latin typeface="Graphik Arabic Regular" pitchFamily="2" charset="-78"/>
                    <a:cs typeface="Graphik Arabic Regular" pitchFamily="2" charset="-78"/>
                  </a:rPr>
                  <a:t>Authentic assessment </a:t>
                </a:r>
                <a:endParaRPr lang="ar-BH" sz="1600" noProof="1">
                  <a:solidFill>
                    <a:schemeClr val="bg1"/>
                  </a:solidFill>
                  <a:latin typeface="Graphik Arabic Regular" pitchFamily="2" charset="-78"/>
                  <a:cs typeface="Graphik Arabic Regular" pitchFamily="2" charset="-78"/>
                </a:endParaRPr>
              </a:p>
            </p:txBody>
          </p:sp>
          <p:sp>
            <p:nvSpPr>
              <p:cNvPr id="27" name="Shape">
                <a:extLst>
                  <a:ext uri="{FF2B5EF4-FFF2-40B4-BE49-F238E27FC236}">
                    <a16:creationId xmlns:a16="http://schemas.microsoft.com/office/drawing/2014/main" id="{C6B43373-AD5F-8B6B-A7AB-930D399BC2B7}"/>
                  </a:ext>
                </a:extLst>
              </p:cNvPr>
              <p:cNvSpPr/>
              <p:nvPr/>
            </p:nvSpPr>
            <p:spPr>
              <a:xfrm>
                <a:off x="4735572" y="2067022"/>
                <a:ext cx="2753124" cy="591291"/>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lnTo>
                      <a:pt x="0" y="10800"/>
                    </a:lnTo>
                    <a:cubicBezTo>
                      <a:pt x="0" y="4843"/>
                      <a:pt x="1201" y="0"/>
                      <a:pt x="2689" y="0"/>
                    </a:cubicBezTo>
                    <a:lnTo>
                      <a:pt x="18911" y="0"/>
                    </a:lnTo>
                    <a:cubicBezTo>
                      <a:pt x="20394" y="0"/>
                      <a:pt x="21600" y="4825"/>
                      <a:pt x="21600" y="10800"/>
                    </a:cubicBezTo>
                    <a:lnTo>
                      <a:pt x="21600" y="10800"/>
                    </a:lnTo>
                    <a:cubicBezTo>
                      <a:pt x="21600" y="16757"/>
                      <a:pt x="20399" y="21600"/>
                      <a:pt x="18911" y="21600"/>
                    </a:cubicBezTo>
                    <a:lnTo>
                      <a:pt x="2684" y="21600"/>
                    </a:lnTo>
                    <a:cubicBezTo>
                      <a:pt x="1201" y="21583"/>
                      <a:pt x="0" y="16757"/>
                      <a:pt x="0" y="10800"/>
                    </a:cubicBezTo>
                    <a:close/>
                  </a:path>
                </a:pathLst>
              </a:custGeom>
              <a:grpFill/>
              <a:ln w="12700">
                <a:miter lim="400000"/>
              </a:ln>
              <a:effectLst>
                <a:outerShdw blurRad="254000" dist="190500" dir="2700000" algn="tl" rotWithShape="0">
                  <a:schemeClr val="bg1">
                    <a:lumMod val="75000"/>
                    <a:alpha val="40000"/>
                  </a:schemeClr>
                </a:outerShdw>
              </a:effectLst>
            </p:spPr>
            <p:txBody>
              <a:bodyPr lIns="28575" tIns="28575" rIns="28575" bIns="28575"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600" noProof="1">
                    <a:solidFill>
                      <a:schemeClr val="bg1"/>
                    </a:solidFill>
                    <a:latin typeface="Graphik Arabic Regular" pitchFamily="2" charset="-78"/>
                    <a:cs typeface="Graphik Arabic Regular" pitchFamily="2" charset="-78"/>
                  </a:rPr>
                  <a:t>Differentiation and challenge </a:t>
                </a:r>
              </a:p>
            </p:txBody>
          </p:sp>
          <p:sp>
            <p:nvSpPr>
              <p:cNvPr id="28" name="Shape">
                <a:extLst>
                  <a:ext uri="{FF2B5EF4-FFF2-40B4-BE49-F238E27FC236}">
                    <a16:creationId xmlns:a16="http://schemas.microsoft.com/office/drawing/2014/main" id="{B3D8D159-8352-3DC4-41DF-0F5DA974E17B}"/>
                  </a:ext>
                </a:extLst>
              </p:cNvPr>
              <p:cNvSpPr/>
              <p:nvPr/>
            </p:nvSpPr>
            <p:spPr>
              <a:xfrm>
                <a:off x="4735572" y="2781573"/>
                <a:ext cx="2753124" cy="591291"/>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lnTo>
                      <a:pt x="0" y="10800"/>
                    </a:lnTo>
                    <a:cubicBezTo>
                      <a:pt x="0" y="4843"/>
                      <a:pt x="1201" y="0"/>
                      <a:pt x="2689" y="0"/>
                    </a:cubicBezTo>
                    <a:lnTo>
                      <a:pt x="18911" y="0"/>
                    </a:lnTo>
                    <a:cubicBezTo>
                      <a:pt x="20394" y="0"/>
                      <a:pt x="21600" y="4825"/>
                      <a:pt x="21600" y="10800"/>
                    </a:cubicBezTo>
                    <a:lnTo>
                      <a:pt x="21600" y="10800"/>
                    </a:lnTo>
                    <a:cubicBezTo>
                      <a:pt x="21600" y="16757"/>
                      <a:pt x="20399" y="21600"/>
                      <a:pt x="18911" y="21600"/>
                    </a:cubicBezTo>
                    <a:lnTo>
                      <a:pt x="2684" y="21600"/>
                    </a:lnTo>
                    <a:cubicBezTo>
                      <a:pt x="1201" y="21583"/>
                      <a:pt x="0" y="16757"/>
                      <a:pt x="0" y="10800"/>
                    </a:cubicBezTo>
                    <a:close/>
                  </a:path>
                </a:pathLst>
              </a:custGeom>
              <a:grpFill/>
              <a:ln w="12700">
                <a:miter lim="400000"/>
              </a:ln>
              <a:effectLst>
                <a:outerShdw blurRad="254000" dist="190500" dir="2700000" algn="tl" rotWithShape="0">
                  <a:schemeClr val="bg1">
                    <a:lumMod val="75000"/>
                    <a:alpha val="40000"/>
                  </a:schemeClr>
                </a:outerShdw>
              </a:effectLst>
            </p:spPr>
            <p:txBody>
              <a:bodyPr lIns="28575" tIns="28575" rIns="28575" bIns="28575"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600" noProof="1">
                    <a:solidFill>
                      <a:schemeClr val="bg1"/>
                    </a:solidFill>
                    <a:latin typeface="Graphik Arabic Regular" pitchFamily="2" charset="-78"/>
                    <a:cs typeface="Graphik Arabic Regular" pitchFamily="2" charset="-78"/>
                  </a:rPr>
                  <a:t>Constructive feedback</a:t>
                </a:r>
              </a:p>
            </p:txBody>
          </p:sp>
        </p:grpSp>
        <p:sp>
          <p:nvSpPr>
            <p:cNvPr id="20" name="Shape">
              <a:extLst>
                <a:ext uri="{FF2B5EF4-FFF2-40B4-BE49-F238E27FC236}">
                  <a16:creationId xmlns:a16="http://schemas.microsoft.com/office/drawing/2014/main" id="{7118A0E1-0B28-3D70-4AB8-CE39F506785F}"/>
                </a:ext>
              </a:extLst>
            </p:cNvPr>
            <p:cNvSpPr/>
            <p:nvPr/>
          </p:nvSpPr>
          <p:spPr>
            <a:xfrm>
              <a:off x="4152601" y="5818504"/>
              <a:ext cx="2753124" cy="591291"/>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lnTo>
                    <a:pt x="0" y="10800"/>
                  </a:lnTo>
                  <a:cubicBezTo>
                    <a:pt x="0" y="4843"/>
                    <a:pt x="1201" y="0"/>
                    <a:pt x="2689" y="0"/>
                  </a:cubicBezTo>
                  <a:lnTo>
                    <a:pt x="18911" y="0"/>
                  </a:lnTo>
                  <a:cubicBezTo>
                    <a:pt x="20394" y="0"/>
                    <a:pt x="21600" y="4825"/>
                    <a:pt x="21600" y="10800"/>
                  </a:cubicBezTo>
                  <a:lnTo>
                    <a:pt x="21600" y="10800"/>
                  </a:lnTo>
                  <a:cubicBezTo>
                    <a:pt x="21600" y="16757"/>
                    <a:pt x="20399" y="21600"/>
                    <a:pt x="18911" y="21600"/>
                  </a:cubicBezTo>
                  <a:lnTo>
                    <a:pt x="2684" y="21600"/>
                  </a:lnTo>
                  <a:cubicBezTo>
                    <a:pt x="1201" y="21583"/>
                    <a:pt x="0" y="16757"/>
                    <a:pt x="0" y="10800"/>
                  </a:cubicBezTo>
                  <a:close/>
                </a:path>
              </a:pathLst>
            </a:custGeom>
            <a:grpFill/>
            <a:ln w="12700">
              <a:miter lim="400000"/>
            </a:ln>
            <a:effectLst>
              <a:outerShdw blurRad="254000" dist="190500" dir="2700000" algn="tl" rotWithShape="0">
                <a:schemeClr val="bg1">
                  <a:lumMod val="75000"/>
                  <a:alpha val="40000"/>
                </a:schemeClr>
              </a:outerShdw>
            </a:effectLst>
          </p:spPr>
          <p:txBody>
            <a:bodyPr lIns="28575" tIns="28575" rIns="28575" bIns="28575"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600" noProof="1">
                  <a:solidFill>
                    <a:schemeClr val="bg1"/>
                  </a:solidFill>
                  <a:latin typeface="Graphik Arabic Regular" pitchFamily="2" charset="-78"/>
                  <a:cs typeface="Graphik Arabic Regular" pitchFamily="2" charset="-78"/>
                </a:rPr>
                <a:t>Academic support</a:t>
              </a:r>
            </a:p>
          </p:txBody>
        </p:sp>
      </p:grpSp>
      <p:graphicFrame>
        <p:nvGraphicFramePr>
          <p:cNvPr id="57" name="Diagram 56">
            <a:extLst>
              <a:ext uri="{FF2B5EF4-FFF2-40B4-BE49-F238E27FC236}">
                <a16:creationId xmlns:a16="http://schemas.microsoft.com/office/drawing/2014/main" id="{C437DD76-9D74-A842-A0EF-5DBF43EEC6B0}"/>
              </a:ext>
            </a:extLst>
          </p:cNvPr>
          <p:cNvGraphicFramePr/>
          <p:nvPr>
            <p:extLst>
              <p:ext uri="{D42A27DB-BD31-4B8C-83A1-F6EECF244321}">
                <p14:modId xmlns:p14="http://schemas.microsoft.com/office/powerpoint/2010/main" val="3108250943"/>
              </p:ext>
            </p:extLst>
          </p:nvPr>
        </p:nvGraphicFramePr>
        <p:xfrm>
          <a:off x="6409484" y="484609"/>
          <a:ext cx="6560173" cy="73227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30" name="Picture 29">
            <a:extLst>
              <a:ext uri="{FF2B5EF4-FFF2-40B4-BE49-F238E27FC236}">
                <a16:creationId xmlns:a16="http://schemas.microsoft.com/office/drawing/2014/main" id="{4F37B0FC-BD64-57FE-6868-FE3BFA3FDD52}"/>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1603" y="6453368"/>
            <a:ext cx="4127419" cy="316148"/>
          </a:xfrm>
          <a:prstGeom prst="rect">
            <a:avLst/>
          </a:prstGeom>
        </p:spPr>
      </p:pic>
      <p:sp>
        <p:nvSpPr>
          <p:cNvPr id="4" name="TextBox 3">
            <a:extLst>
              <a:ext uri="{FF2B5EF4-FFF2-40B4-BE49-F238E27FC236}">
                <a16:creationId xmlns:a16="http://schemas.microsoft.com/office/drawing/2014/main" id="{22057AD3-CBEF-09CD-F47B-89A90264B2C4}"/>
              </a:ext>
            </a:extLst>
          </p:cNvPr>
          <p:cNvSpPr txBox="1"/>
          <p:nvPr/>
        </p:nvSpPr>
        <p:spPr>
          <a:xfrm>
            <a:off x="4366897" y="838069"/>
            <a:ext cx="2279247" cy="374571"/>
          </a:xfrm>
          <a:prstGeom prst="roundRect">
            <a:avLst/>
          </a:prstGeom>
          <a:solidFill>
            <a:srgbClr val="1C4679"/>
          </a:solidFill>
        </p:spPr>
        <p:txBody>
          <a:bodyPr wrap="square">
            <a:spAutoFit/>
          </a:bodyPr>
          <a:lstStyle/>
          <a:p>
            <a:pPr algn="ctr"/>
            <a:r>
              <a:rPr lang="en-US" sz="1600" b="1" dirty="0">
                <a:ln/>
                <a:solidFill>
                  <a:schemeClr val="bg1"/>
                </a:solidFill>
                <a:latin typeface="Graphik Arabic Regular" pitchFamily="2" charset="-78"/>
                <a:cs typeface="Graphik Arabic Regular" pitchFamily="2" charset="-78"/>
              </a:rPr>
              <a:t>Indicator</a:t>
            </a:r>
            <a:endParaRPr lang="en-US" sz="1600" b="1" cap="none" spc="0" dirty="0">
              <a:ln/>
              <a:solidFill>
                <a:schemeClr val="bg1"/>
              </a:solidFill>
              <a:effectLst/>
              <a:latin typeface="Graphik Arabic Regular" pitchFamily="2" charset="-78"/>
              <a:cs typeface="Graphik Arabic Regular" pitchFamily="2" charset="-78"/>
            </a:endParaRPr>
          </a:p>
        </p:txBody>
      </p:sp>
      <p:sp>
        <p:nvSpPr>
          <p:cNvPr id="29" name="TextBox 28">
            <a:extLst>
              <a:ext uri="{FF2B5EF4-FFF2-40B4-BE49-F238E27FC236}">
                <a16:creationId xmlns:a16="http://schemas.microsoft.com/office/drawing/2014/main" id="{510BE3AD-C90F-1645-028E-F9B37F9AB30F}"/>
              </a:ext>
            </a:extLst>
          </p:cNvPr>
          <p:cNvSpPr txBox="1"/>
          <p:nvPr/>
        </p:nvSpPr>
        <p:spPr>
          <a:xfrm>
            <a:off x="1017453" y="856637"/>
            <a:ext cx="2279247" cy="374571"/>
          </a:xfrm>
          <a:prstGeom prst="roundRect">
            <a:avLst/>
          </a:prstGeom>
          <a:solidFill>
            <a:srgbClr val="1C4679"/>
          </a:solidFill>
        </p:spPr>
        <p:txBody>
          <a:bodyPr wrap="square">
            <a:spAutoFit/>
          </a:bodyPr>
          <a:lstStyle/>
          <a:p>
            <a:pPr algn="ctr"/>
            <a:r>
              <a:rPr lang="en-US" sz="1600" b="1" dirty="0">
                <a:ln/>
                <a:solidFill>
                  <a:schemeClr val="bg1"/>
                </a:solidFill>
                <a:latin typeface="Graphik Arabic Regular" pitchFamily="2" charset="-78"/>
                <a:cs typeface="Graphik Arabic Regular" pitchFamily="2" charset="-78"/>
              </a:rPr>
              <a:t>Criteria</a:t>
            </a:r>
          </a:p>
        </p:txBody>
      </p:sp>
    </p:spTree>
    <p:extLst>
      <p:ext uri="{BB962C8B-B14F-4D97-AF65-F5344CB8AC3E}">
        <p14:creationId xmlns:p14="http://schemas.microsoft.com/office/powerpoint/2010/main" val="24016555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D78BD6-E9FF-A2C9-5D06-327ECCA76900}"/>
              </a:ext>
            </a:extLst>
          </p:cNvPr>
          <p:cNvSpPr>
            <a:spLocks noGrp="1"/>
          </p:cNvSpPr>
          <p:nvPr>
            <p:ph type="title"/>
          </p:nvPr>
        </p:nvSpPr>
        <p:spPr>
          <a:xfrm>
            <a:off x="838200" y="232126"/>
            <a:ext cx="10196744" cy="744584"/>
          </a:xfrm>
        </p:spPr>
        <p:txBody>
          <a:bodyPr>
            <a:normAutofit/>
          </a:bodyPr>
          <a:lstStyle/>
          <a:p>
            <a:r>
              <a:rPr lang="en-US" sz="3200" b="1" dirty="0">
                <a:solidFill>
                  <a:srgbClr val="4A4A4A"/>
                </a:solidFill>
                <a:latin typeface="Graphik Arabic Bold" pitchFamily="2" charset="-78"/>
                <a:cs typeface="Graphik Arabic Bold" pitchFamily="2" charset="-78"/>
              </a:rPr>
              <a:t>Training activity on reviews’ aspects </a:t>
            </a:r>
          </a:p>
        </p:txBody>
      </p:sp>
      <p:sp>
        <p:nvSpPr>
          <p:cNvPr id="4" name="TextBox 3">
            <a:extLst>
              <a:ext uri="{FF2B5EF4-FFF2-40B4-BE49-F238E27FC236}">
                <a16:creationId xmlns:a16="http://schemas.microsoft.com/office/drawing/2014/main" id="{20D6F15D-6CC4-C551-3731-BF3AD26D5CA7}"/>
              </a:ext>
            </a:extLst>
          </p:cNvPr>
          <p:cNvSpPr txBox="1"/>
          <p:nvPr/>
        </p:nvSpPr>
        <p:spPr>
          <a:xfrm>
            <a:off x="927211" y="955346"/>
            <a:ext cx="10557999" cy="685059"/>
          </a:xfrm>
          <a:prstGeom prst="rect">
            <a:avLst/>
          </a:prstGeom>
          <a:noFill/>
        </p:spPr>
        <p:txBody>
          <a:bodyPr wrap="square">
            <a:spAutoFit/>
          </a:bodyPr>
          <a:lstStyle/>
          <a:p>
            <a:pPr>
              <a:lnSpc>
                <a:spcPct val="107000"/>
              </a:lnSpc>
              <a:spcAft>
                <a:spcPts val="800"/>
              </a:spcAft>
            </a:pPr>
            <a:r>
              <a:rPr lang="en-US" b="1" dirty="0">
                <a:solidFill>
                  <a:srgbClr val="1C4679"/>
                </a:solidFill>
                <a:latin typeface="Graphik Arabic Regular" pitchFamily="2" charset="-78"/>
                <a:cs typeface="Graphik Arabic Regular" pitchFamily="2" charset="-78"/>
              </a:rPr>
              <a:t>Activity (1): Discuss with your group members the indicators of Teaching, Learning and Assessment Criteria in the diagram below, to answer the following questions</a:t>
            </a:r>
          </a:p>
        </p:txBody>
      </p:sp>
      <p:grpSp>
        <p:nvGrpSpPr>
          <p:cNvPr id="3" name="Group 2">
            <a:extLst>
              <a:ext uri="{FF2B5EF4-FFF2-40B4-BE49-F238E27FC236}">
                <a16:creationId xmlns:a16="http://schemas.microsoft.com/office/drawing/2014/main" id="{4D6FBE2B-AEFC-4CE2-EF09-F7E0C77D3B06}"/>
              </a:ext>
            </a:extLst>
          </p:cNvPr>
          <p:cNvGrpSpPr/>
          <p:nvPr/>
        </p:nvGrpSpPr>
        <p:grpSpPr>
          <a:xfrm>
            <a:off x="410830" y="2295303"/>
            <a:ext cx="4049011" cy="3502793"/>
            <a:chOff x="7772614" y="2004480"/>
            <a:chExt cx="4049011" cy="4320120"/>
          </a:xfrm>
        </p:grpSpPr>
        <p:grpSp>
          <p:nvGrpSpPr>
            <p:cNvPr id="32" name="Group 31">
              <a:extLst>
                <a:ext uri="{FF2B5EF4-FFF2-40B4-BE49-F238E27FC236}">
                  <a16:creationId xmlns:a16="http://schemas.microsoft.com/office/drawing/2014/main" id="{1B5AE098-0A55-6318-4BC7-6F49D3C23F66}"/>
                </a:ext>
              </a:extLst>
            </p:cNvPr>
            <p:cNvGrpSpPr/>
            <p:nvPr/>
          </p:nvGrpSpPr>
          <p:grpSpPr>
            <a:xfrm>
              <a:off x="9963150" y="2004480"/>
              <a:ext cx="1858475" cy="4320120"/>
              <a:chOff x="9963150" y="2004480"/>
              <a:chExt cx="1858475" cy="4320120"/>
            </a:xfrm>
          </p:grpSpPr>
          <p:grpSp>
            <p:nvGrpSpPr>
              <p:cNvPr id="38" name="Group 37">
                <a:extLst>
                  <a:ext uri="{FF2B5EF4-FFF2-40B4-BE49-F238E27FC236}">
                    <a16:creationId xmlns:a16="http://schemas.microsoft.com/office/drawing/2014/main" id="{E6F46B20-D34C-49AA-E7BC-7CEDF6327D80}"/>
                  </a:ext>
                </a:extLst>
              </p:cNvPr>
              <p:cNvGrpSpPr/>
              <p:nvPr/>
            </p:nvGrpSpPr>
            <p:grpSpPr>
              <a:xfrm>
                <a:off x="9963150" y="2004480"/>
                <a:ext cx="1858475" cy="4320120"/>
                <a:chOff x="10071309" y="2004480"/>
                <a:chExt cx="1750316" cy="3955662"/>
              </a:xfrm>
            </p:grpSpPr>
            <p:sp>
              <p:nvSpPr>
                <p:cNvPr id="40" name="Rectangle 39">
                  <a:extLst>
                    <a:ext uri="{FF2B5EF4-FFF2-40B4-BE49-F238E27FC236}">
                      <a16:creationId xmlns:a16="http://schemas.microsoft.com/office/drawing/2014/main" id="{B246D445-B957-9EC2-238D-89916AFA39BC}"/>
                    </a:ext>
                  </a:extLst>
                </p:cNvPr>
                <p:cNvSpPr/>
                <p:nvPr/>
              </p:nvSpPr>
              <p:spPr>
                <a:xfrm>
                  <a:off x="10075984" y="2014417"/>
                  <a:ext cx="1741642" cy="3945725"/>
                </a:xfrm>
                <a:prstGeom prst="rect">
                  <a:avLst/>
                </a:prstGeom>
                <a:solidFill>
                  <a:srgbClr val="1C4679"/>
                </a:solidFill>
                <a:ln>
                  <a:solidFill>
                    <a:srgbClr val="1C46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endParaRPr lang="ar-BH" sz="1600" b="1" dirty="0">
                    <a:solidFill>
                      <a:schemeClr val="bg1"/>
                    </a:solidFill>
                    <a:latin typeface="Graphik Arabic Regular" pitchFamily="2" charset="-78"/>
                    <a:cs typeface="Graphik Arabic Regular" pitchFamily="2" charset="-78"/>
                  </a:endParaRPr>
                </a:p>
                <a:p>
                  <a:pPr marL="285750" indent="-285750" algn="just" rtl="1">
                    <a:buFont typeface="Arial" panose="020B0604020202020204" pitchFamily="34" charset="0"/>
                    <a:buChar char="•"/>
                  </a:pPr>
                  <a:endParaRPr lang="ar-BH" sz="1600" b="1" dirty="0">
                    <a:solidFill>
                      <a:schemeClr val="bg1"/>
                    </a:solidFill>
                    <a:latin typeface="Graphik Arabic Regular" pitchFamily="2" charset="-78"/>
                    <a:cs typeface="Graphik Arabic Regular" pitchFamily="2" charset="-78"/>
                  </a:endParaRPr>
                </a:p>
                <a:p>
                  <a:pPr marL="53975" lvl="0" indent="-53975" algn="l" defTabSz="800100" rtl="0">
                    <a:lnSpc>
                      <a:spcPct val="150000"/>
                    </a:lnSpc>
                    <a:spcBef>
                      <a:spcPct val="0"/>
                    </a:spcBef>
                    <a:spcAft>
                      <a:spcPct val="15000"/>
                    </a:spcAft>
                    <a:buFont typeface="Arial" panose="020B0604020202020204" pitchFamily="34" charset="0"/>
                    <a:buChar char="•"/>
                  </a:pPr>
                  <a:r>
                    <a:rPr lang="en-US" sz="1600" dirty="0">
                      <a:solidFill>
                        <a:schemeClr val="bg1"/>
                      </a:solidFill>
                      <a:latin typeface="Graphik Arabic Regular" pitchFamily="2" charset="-78"/>
                      <a:cs typeface="Graphik Arabic Regular" pitchFamily="2" charset="-78"/>
                    </a:rPr>
                    <a:t>Authentic assessment</a:t>
                  </a:r>
                </a:p>
                <a:p>
                  <a:pPr algn="just" rtl="1"/>
                  <a:endParaRPr lang="ar-BH" sz="1600" b="1" dirty="0">
                    <a:solidFill>
                      <a:schemeClr val="bg1"/>
                    </a:solidFill>
                    <a:latin typeface="Graphik Arabic Regular" pitchFamily="2" charset="-78"/>
                    <a:cs typeface="Graphik Arabic Regular" pitchFamily="2" charset="-78"/>
                  </a:endParaRPr>
                </a:p>
                <a:p>
                  <a:pPr marL="53975" lvl="0" indent="-53975" algn="l" defTabSz="800100" rtl="0">
                    <a:lnSpc>
                      <a:spcPct val="150000"/>
                    </a:lnSpc>
                    <a:spcBef>
                      <a:spcPct val="0"/>
                    </a:spcBef>
                    <a:spcAft>
                      <a:spcPct val="15000"/>
                    </a:spcAft>
                    <a:buFont typeface="Arial" panose="020B0604020202020204" pitchFamily="34" charset="0"/>
                    <a:buChar char="•"/>
                  </a:pPr>
                  <a:r>
                    <a:rPr lang="en-US" sz="1600" dirty="0">
                      <a:solidFill>
                        <a:schemeClr val="bg1"/>
                      </a:solidFill>
                      <a:latin typeface="Graphik Arabic Regular" pitchFamily="2" charset="-78"/>
                      <a:cs typeface="Graphik Arabic Regular" pitchFamily="2" charset="-78"/>
                    </a:rPr>
                    <a:t>Feedback </a:t>
                  </a:r>
                </a:p>
                <a:p>
                  <a:pPr algn="ctr"/>
                  <a:endParaRPr lang="en-US" sz="1400" dirty="0">
                    <a:solidFill>
                      <a:schemeClr val="bg1"/>
                    </a:solidFill>
                    <a:latin typeface="Graphik Arabic Regular" pitchFamily="2" charset="-78"/>
                    <a:cs typeface="Graphik Arabic Regular" pitchFamily="2" charset="-78"/>
                  </a:endParaRPr>
                </a:p>
              </p:txBody>
            </p:sp>
            <p:sp>
              <p:nvSpPr>
                <p:cNvPr id="41" name="Pentagon 48">
                  <a:extLst>
                    <a:ext uri="{FF2B5EF4-FFF2-40B4-BE49-F238E27FC236}">
                      <a16:creationId xmlns:a16="http://schemas.microsoft.com/office/drawing/2014/main" id="{22B8E8A5-F3E9-8387-8EDC-056E00B88040}"/>
                    </a:ext>
                  </a:extLst>
                </p:cNvPr>
                <p:cNvSpPr/>
                <p:nvPr/>
              </p:nvSpPr>
              <p:spPr>
                <a:xfrm flipV="1">
                  <a:off x="10071309" y="2004480"/>
                  <a:ext cx="1750316" cy="1036748"/>
                </a:xfrm>
                <a:custGeom>
                  <a:avLst/>
                  <a:gdLst>
                    <a:gd name="connsiteX0" fmla="*/ 2 w 1741642"/>
                    <a:gd name="connsiteY0" fmla="*/ 287266 h 752075"/>
                    <a:gd name="connsiteX1" fmla="*/ 870821 w 1741642"/>
                    <a:gd name="connsiteY1" fmla="*/ 0 h 752075"/>
                    <a:gd name="connsiteX2" fmla="*/ 1741640 w 1741642"/>
                    <a:gd name="connsiteY2" fmla="*/ 287266 h 752075"/>
                    <a:gd name="connsiteX3" fmla="*/ 1409017 w 1741642"/>
                    <a:gd name="connsiteY3" fmla="*/ 752073 h 752075"/>
                    <a:gd name="connsiteX4" fmla="*/ 332625 w 1741642"/>
                    <a:gd name="connsiteY4" fmla="*/ 752073 h 752075"/>
                    <a:gd name="connsiteX5" fmla="*/ 2 w 1741642"/>
                    <a:gd name="connsiteY5" fmla="*/ 287266 h 752075"/>
                    <a:gd name="connsiteX0" fmla="*/ 45064 w 1786702"/>
                    <a:gd name="connsiteY0" fmla="*/ 287266 h 752073"/>
                    <a:gd name="connsiteX1" fmla="*/ 915883 w 1786702"/>
                    <a:gd name="connsiteY1" fmla="*/ 0 h 752073"/>
                    <a:gd name="connsiteX2" fmla="*/ 1786702 w 1786702"/>
                    <a:gd name="connsiteY2" fmla="*/ 287266 h 752073"/>
                    <a:gd name="connsiteX3" fmla="*/ 1454079 w 1786702"/>
                    <a:gd name="connsiteY3" fmla="*/ 752073 h 752073"/>
                    <a:gd name="connsiteX4" fmla="*/ 0 w 1786702"/>
                    <a:gd name="connsiteY4" fmla="*/ 722256 h 752073"/>
                    <a:gd name="connsiteX5" fmla="*/ 45064 w 1786702"/>
                    <a:gd name="connsiteY5" fmla="*/ 287266 h 752073"/>
                    <a:gd name="connsiteX0" fmla="*/ 15247 w 1756885"/>
                    <a:gd name="connsiteY0" fmla="*/ 287266 h 752073"/>
                    <a:gd name="connsiteX1" fmla="*/ 886066 w 1756885"/>
                    <a:gd name="connsiteY1" fmla="*/ 0 h 752073"/>
                    <a:gd name="connsiteX2" fmla="*/ 1756885 w 1756885"/>
                    <a:gd name="connsiteY2" fmla="*/ 287266 h 752073"/>
                    <a:gd name="connsiteX3" fmla="*/ 1424262 w 1756885"/>
                    <a:gd name="connsiteY3" fmla="*/ 752073 h 752073"/>
                    <a:gd name="connsiteX4" fmla="*/ 0 w 1756885"/>
                    <a:gd name="connsiteY4" fmla="*/ 742134 h 752073"/>
                    <a:gd name="connsiteX5" fmla="*/ 15247 w 1756885"/>
                    <a:gd name="connsiteY5" fmla="*/ 287266 h 752073"/>
                    <a:gd name="connsiteX0" fmla="*/ 15247 w 1811888"/>
                    <a:gd name="connsiteY0" fmla="*/ 287266 h 762012"/>
                    <a:gd name="connsiteX1" fmla="*/ 886066 w 1811888"/>
                    <a:gd name="connsiteY1" fmla="*/ 0 h 762012"/>
                    <a:gd name="connsiteX2" fmla="*/ 1756885 w 1811888"/>
                    <a:gd name="connsiteY2" fmla="*/ 287266 h 762012"/>
                    <a:gd name="connsiteX3" fmla="*/ 1811888 w 1811888"/>
                    <a:gd name="connsiteY3" fmla="*/ 762012 h 762012"/>
                    <a:gd name="connsiteX4" fmla="*/ 0 w 1811888"/>
                    <a:gd name="connsiteY4" fmla="*/ 742134 h 762012"/>
                    <a:gd name="connsiteX5" fmla="*/ 15247 w 1811888"/>
                    <a:gd name="connsiteY5" fmla="*/ 287266 h 762012"/>
                    <a:gd name="connsiteX0" fmla="*/ 15247 w 1779101"/>
                    <a:gd name="connsiteY0" fmla="*/ 287266 h 762012"/>
                    <a:gd name="connsiteX1" fmla="*/ 886066 w 1779101"/>
                    <a:gd name="connsiteY1" fmla="*/ 0 h 762012"/>
                    <a:gd name="connsiteX2" fmla="*/ 1756885 w 1779101"/>
                    <a:gd name="connsiteY2" fmla="*/ 287266 h 762012"/>
                    <a:gd name="connsiteX3" fmla="*/ 1779101 w 1779101"/>
                    <a:gd name="connsiteY3" fmla="*/ 762012 h 762012"/>
                    <a:gd name="connsiteX4" fmla="*/ 0 w 1779101"/>
                    <a:gd name="connsiteY4" fmla="*/ 742134 h 762012"/>
                    <a:gd name="connsiteX5" fmla="*/ 15247 w 1779101"/>
                    <a:gd name="connsiteY5" fmla="*/ 287266 h 762012"/>
                    <a:gd name="connsiteX0" fmla="*/ 15247 w 1756885"/>
                    <a:gd name="connsiteY0" fmla="*/ 287266 h 762012"/>
                    <a:gd name="connsiteX1" fmla="*/ 886066 w 1756885"/>
                    <a:gd name="connsiteY1" fmla="*/ 0 h 762012"/>
                    <a:gd name="connsiteX2" fmla="*/ 1756885 w 1756885"/>
                    <a:gd name="connsiteY2" fmla="*/ 287266 h 762012"/>
                    <a:gd name="connsiteX3" fmla="*/ 1746313 w 1756885"/>
                    <a:gd name="connsiteY3" fmla="*/ 762012 h 762012"/>
                    <a:gd name="connsiteX4" fmla="*/ 0 w 1756885"/>
                    <a:gd name="connsiteY4" fmla="*/ 742134 h 762012"/>
                    <a:gd name="connsiteX5" fmla="*/ 15247 w 1756885"/>
                    <a:gd name="connsiteY5" fmla="*/ 287266 h 762012"/>
                    <a:gd name="connsiteX0" fmla="*/ 15247 w 1760885"/>
                    <a:gd name="connsiteY0" fmla="*/ 287266 h 762012"/>
                    <a:gd name="connsiteX1" fmla="*/ 886066 w 1760885"/>
                    <a:gd name="connsiteY1" fmla="*/ 0 h 762012"/>
                    <a:gd name="connsiteX2" fmla="*/ 1756885 w 1760885"/>
                    <a:gd name="connsiteY2" fmla="*/ 287266 h 762012"/>
                    <a:gd name="connsiteX3" fmla="*/ 1760885 w 1760885"/>
                    <a:gd name="connsiteY3" fmla="*/ 762012 h 762012"/>
                    <a:gd name="connsiteX4" fmla="*/ 0 w 1760885"/>
                    <a:gd name="connsiteY4" fmla="*/ 742134 h 762012"/>
                    <a:gd name="connsiteX5" fmla="*/ 15247 w 1760885"/>
                    <a:gd name="connsiteY5" fmla="*/ 287266 h 762012"/>
                    <a:gd name="connsiteX0" fmla="*/ 7961 w 1753599"/>
                    <a:gd name="connsiteY0" fmla="*/ 287266 h 762012"/>
                    <a:gd name="connsiteX1" fmla="*/ 878780 w 1753599"/>
                    <a:gd name="connsiteY1" fmla="*/ 0 h 762012"/>
                    <a:gd name="connsiteX2" fmla="*/ 1749599 w 1753599"/>
                    <a:gd name="connsiteY2" fmla="*/ 287266 h 762012"/>
                    <a:gd name="connsiteX3" fmla="*/ 1753599 w 1753599"/>
                    <a:gd name="connsiteY3" fmla="*/ 762012 h 762012"/>
                    <a:gd name="connsiteX4" fmla="*/ 0 w 1753599"/>
                    <a:gd name="connsiteY4" fmla="*/ 745777 h 762012"/>
                    <a:gd name="connsiteX5" fmla="*/ 7961 w 1753599"/>
                    <a:gd name="connsiteY5" fmla="*/ 287266 h 762012"/>
                    <a:gd name="connsiteX0" fmla="*/ 0 w 1745638"/>
                    <a:gd name="connsiteY0" fmla="*/ 287266 h 762012"/>
                    <a:gd name="connsiteX1" fmla="*/ 870819 w 1745638"/>
                    <a:gd name="connsiteY1" fmla="*/ 0 h 762012"/>
                    <a:gd name="connsiteX2" fmla="*/ 1741638 w 1745638"/>
                    <a:gd name="connsiteY2" fmla="*/ 287266 h 762012"/>
                    <a:gd name="connsiteX3" fmla="*/ 1745638 w 1745638"/>
                    <a:gd name="connsiteY3" fmla="*/ 762012 h 762012"/>
                    <a:gd name="connsiteX4" fmla="*/ 17540 w 1745638"/>
                    <a:gd name="connsiteY4" fmla="*/ 745777 h 762012"/>
                    <a:gd name="connsiteX5" fmla="*/ 0 w 1745638"/>
                    <a:gd name="connsiteY5" fmla="*/ 287266 h 762012"/>
                    <a:gd name="connsiteX0" fmla="*/ 0 w 1745638"/>
                    <a:gd name="connsiteY0" fmla="*/ 287266 h 762012"/>
                    <a:gd name="connsiteX1" fmla="*/ 870819 w 1745638"/>
                    <a:gd name="connsiteY1" fmla="*/ 0 h 762012"/>
                    <a:gd name="connsiteX2" fmla="*/ 1741638 w 1745638"/>
                    <a:gd name="connsiteY2" fmla="*/ 287266 h 762012"/>
                    <a:gd name="connsiteX3" fmla="*/ 1745638 w 1745638"/>
                    <a:gd name="connsiteY3" fmla="*/ 762012 h 762012"/>
                    <a:gd name="connsiteX4" fmla="*/ 6611 w 1745638"/>
                    <a:gd name="connsiteY4" fmla="*/ 742134 h 762012"/>
                    <a:gd name="connsiteX5" fmla="*/ 0 w 1745638"/>
                    <a:gd name="connsiteY5" fmla="*/ 287266 h 762012"/>
                    <a:gd name="connsiteX0" fmla="*/ 0 w 1745638"/>
                    <a:gd name="connsiteY0" fmla="*/ 287266 h 762012"/>
                    <a:gd name="connsiteX1" fmla="*/ 870819 w 1745638"/>
                    <a:gd name="connsiteY1" fmla="*/ 0 h 762012"/>
                    <a:gd name="connsiteX2" fmla="*/ 1741638 w 1745638"/>
                    <a:gd name="connsiteY2" fmla="*/ 287266 h 762012"/>
                    <a:gd name="connsiteX3" fmla="*/ 1745638 w 1745638"/>
                    <a:gd name="connsiteY3" fmla="*/ 762012 h 762012"/>
                    <a:gd name="connsiteX4" fmla="*/ 6611 w 1745638"/>
                    <a:gd name="connsiteY4" fmla="*/ 753063 h 762012"/>
                    <a:gd name="connsiteX5" fmla="*/ 0 w 1745638"/>
                    <a:gd name="connsiteY5" fmla="*/ 287266 h 762012"/>
                    <a:gd name="connsiteX0" fmla="*/ 0 w 1745638"/>
                    <a:gd name="connsiteY0" fmla="*/ 287266 h 762012"/>
                    <a:gd name="connsiteX1" fmla="*/ 870819 w 1745638"/>
                    <a:gd name="connsiteY1" fmla="*/ 0 h 762012"/>
                    <a:gd name="connsiteX2" fmla="*/ 1741638 w 1745638"/>
                    <a:gd name="connsiteY2" fmla="*/ 287266 h 762012"/>
                    <a:gd name="connsiteX3" fmla="*/ 1745638 w 1745638"/>
                    <a:gd name="connsiteY3" fmla="*/ 762012 h 762012"/>
                    <a:gd name="connsiteX4" fmla="*/ 6611 w 1745638"/>
                    <a:gd name="connsiteY4" fmla="*/ 753063 h 762012"/>
                    <a:gd name="connsiteX5" fmla="*/ 0 w 1745638"/>
                    <a:gd name="connsiteY5" fmla="*/ 287266 h 762012"/>
                    <a:gd name="connsiteX0" fmla="*/ 4678 w 1750316"/>
                    <a:gd name="connsiteY0" fmla="*/ 287266 h 762012"/>
                    <a:gd name="connsiteX1" fmla="*/ 875497 w 1750316"/>
                    <a:gd name="connsiteY1" fmla="*/ 0 h 762012"/>
                    <a:gd name="connsiteX2" fmla="*/ 1746316 w 1750316"/>
                    <a:gd name="connsiteY2" fmla="*/ 287266 h 762012"/>
                    <a:gd name="connsiteX3" fmla="*/ 1750316 w 1750316"/>
                    <a:gd name="connsiteY3" fmla="*/ 762012 h 762012"/>
                    <a:gd name="connsiteX4" fmla="*/ 360 w 1750316"/>
                    <a:gd name="connsiteY4" fmla="*/ 753063 h 762012"/>
                    <a:gd name="connsiteX5" fmla="*/ 4678 w 1750316"/>
                    <a:gd name="connsiteY5" fmla="*/ 287266 h 7620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50316" h="762012">
                      <a:moveTo>
                        <a:pt x="4678" y="287266"/>
                      </a:moveTo>
                      <a:lnTo>
                        <a:pt x="875497" y="0"/>
                      </a:lnTo>
                      <a:lnTo>
                        <a:pt x="1746316" y="287266"/>
                      </a:lnTo>
                      <a:cubicBezTo>
                        <a:pt x="1747649" y="445515"/>
                        <a:pt x="1748983" y="603763"/>
                        <a:pt x="1750316" y="762012"/>
                      </a:cubicBezTo>
                      <a:lnTo>
                        <a:pt x="360" y="753063"/>
                      </a:lnTo>
                      <a:cubicBezTo>
                        <a:pt x="-1844" y="601440"/>
                        <a:pt x="6882" y="438889"/>
                        <a:pt x="4678" y="287266"/>
                      </a:cubicBezTo>
                      <a:close/>
                    </a:path>
                  </a:pathLst>
                </a:custGeom>
                <a:solidFill>
                  <a:srgbClr val="3376CC"/>
                </a:solidFill>
                <a:ln>
                  <a:solidFill>
                    <a:srgbClr val="1C46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D0D0D"/>
                    </a:solidFill>
                    <a:latin typeface="Graphik Arabic Regular" pitchFamily="2" charset="-78"/>
                    <a:cs typeface="Graphik Arabic Regular" pitchFamily="2" charset="-78"/>
                  </a:endParaRPr>
                </a:p>
              </p:txBody>
            </p:sp>
          </p:grpSp>
          <p:sp>
            <p:nvSpPr>
              <p:cNvPr id="39" name="TextBox 38">
                <a:extLst>
                  <a:ext uri="{FF2B5EF4-FFF2-40B4-BE49-F238E27FC236}">
                    <a16:creationId xmlns:a16="http://schemas.microsoft.com/office/drawing/2014/main" id="{0FE0FA78-F5F0-84CF-E24E-3C9269D02F51}"/>
                  </a:ext>
                </a:extLst>
              </p:cNvPr>
              <p:cNvSpPr txBox="1"/>
              <p:nvPr/>
            </p:nvSpPr>
            <p:spPr>
              <a:xfrm>
                <a:off x="10099336" y="2238078"/>
                <a:ext cx="1481082" cy="417551"/>
              </a:xfrm>
              <a:prstGeom prst="rect">
                <a:avLst/>
              </a:prstGeom>
              <a:noFill/>
            </p:spPr>
            <p:txBody>
              <a:bodyPr wrap="square">
                <a:spAutoFit/>
              </a:bodyPr>
              <a:lstStyle/>
              <a:p>
                <a:pPr lvl="0" algn="ctr" rtl="0"/>
                <a:r>
                  <a:rPr lang="en-US" sz="1600" b="1" dirty="0">
                    <a:solidFill>
                      <a:srgbClr val="1C4679"/>
                    </a:solidFill>
                    <a:latin typeface="Graphik Arabic Regular" pitchFamily="2" charset="-78"/>
                    <a:cs typeface="Graphik Arabic Regular" pitchFamily="2" charset="-78"/>
                  </a:rPr>
                  <a:t>Criteria B</a:t>
                </a:r>
              </a:p>
            </p:txBody>
          </p:sp>
        </p:grpSp>
        <p:grpSp>
          <p:nvGrpSpPr>
            <p:cNvPr id="33" name="Group 32">
              <a:extLst>
                <a:ext uri="{FF2B5EF4-FFF2-40B4-BE49-F238E27FC236}">
                  <a16:creationId xmlns:a16="http://schemas.microsoft.com/office/drawing/2014/main" id="{3A1B34C9-D003-843A-648A-88261FCFEACB}"/>
                </a:ext>
              </a:extLst>
            </p:cNvPr>
            <p:cNvGrpSpPr/>
            <p:nvPr/>
          </p:nvGrpSpPr>
          <p:grpSpPr>
            <a:xfrm>
              <a:off x="7772614" y="2004480"/>
              <a:ext cx="1858475" cy="4320120"/>
              <a:chOff x="9963150" y="2004480"/>
              <a:chExt cx="1858475" cy="4320120"/>
            </a:xfrm>
          </p:grpSpPr>
          <p:grpSp>
            <p:nvGrpSpPr>
              <p:cNvPr id="34" name="Group 33">
                <a:extLst>
                  <a:ext uri="{FF2B5EF4-FFF2-40B4-BE49-F238E27FC236}">
                    <a16:creationId xmlns:a16="http://schemas.microsoft.com/office/drawing/2014/main" id="{9DA7BE33-34FD-F960-7502-0CF1003086DB}"/>
                  </a:ext>
                </a:extLst>
              </p:cNvPr>
              <p:cNvGrpSpPr/>
              <p:nvPr/>
            </p:nvGrpSpPr>
            <p:grpSpPr>
              <a:xfrm>
                <a:off x="9963150" y="2004480"/>
                <a:ext cx="1858475" cy="4320120"/>
                <a:chOff x="10071309" y="2004480"/>
                <a:chExt cx="1750316" cy="3955662"/>
              </a:xfrm>
            </p:grpSpPr>
            <p:sp>
              <p:nvSpPr>
                <p:cNvPr id="36" name="Rectangle 35">
                  <a:extLst>
                    <a:ext uri="{FF2B5EF4-FFF2-40B4-BE49-F238E27FC236}">
                      <a16:creationId xmlns:a16="http://schemas.microsoft.com/office/drawing/2014/main" id="{E849F4D3-C9FB-8BA2-A797-2A766586A19B}"/>
                    </a:ext>
                  </a:extLst>
                </p:cNvPr>
                <p:cNvSpPr/>
                <p:nvPr/>
              </p:nvSpPr>
              <p:spPr>
                <a:xfrm>
                  <a:off x="10075984" y="2014417"/>
                  <a:ext cx="1741642" cy="3945725"/>
                </a:xfrm>
                <a:prstGeom prst="rect">
                  <a:avLst/>
                </a:prstGeom>
                <a:solidFill>
                  <a:srgbClr val="1C4679"/>
                </a:solidFill>
                <a:ln>
                  <a:solidFill>
                    <a:srgbClr val="1C46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just" rtl="1">
                    <a:buFont typeface="Arial" panose="020B0604020202020204" pitchFamily="34" charset="0"/>
                    <a:buChar char="•"/>
                  </a:pPr>
                  <a:endParaRPr lang="ar-BH" b="1" dirty="0">
                    <a:solidFill>
                      <a:schemeClr val="bg1"/>
                    </a:solidFill>
                    <a:latin typeface="Graphik Arabic Regular" pitchFamily="2" charset="-78"/>
                    <a:cs typeface="Graphik Arabic Regular" pitchFamily="2" charset="-78"/>
                  </a:endParaRPr>
                </a:p>
                <a:p>
                  <a:pPr algn="just" rtl="1"/>
                  <a:endParaRPr lang="ar-BH" sz="2000" b="1" dirty="0">
                    <a:solidFill>
                      <a:schemeClr val="bg1"/>
                    </a:solidFill>
                    <a:latin typeface="Graphik Arabic Regular" pitchFamily="2" charset="-78"/>
                    <a:cs typeface="Graphik Arabic Regular" pitchFamily="2" charset="-78"/>
                  </a:endParaRPr>
                </a:p>
                <a:p>
                  <a:pPr algn="just" rtl="1"/>
                  <a:endParaRPr lang="ar-BH" sz="2000" b="1" dirty="0">
                    <a:solidFill>
                      <a:schemeClr val="bg1"/>
                    </a:solidFill>
                    <a:latin typeface="Graphik Arabic Regular" pitchFamily="2" charset="-78"/>
                    <a:cs typeface="Graphik Arabic Regular" pitchFamily="2" charset="-78"/>
                  </a:endParaRPr>
                </a:p>
                <a:p>
                  <a:pPr marL="58738" marR="0" lvl="0" indent="-58738"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n-US" sz="1600" dirty="0">
                      <a:solidFill>
                        <a:schemeClr val="bg1"/>
                      </a:solidFill>
                      <a:latin typeface="Graphik Arabic Regular" pitchFamily="2" charset="-78"/>
                      <a:cs typeface="Graphik Arabic Regular" pitchFamily="2" charset="-78"/>
                    </a:rPr>
                    <a:t> </a:t>
                  </a:r>
                  <a:r>
                    <a:rPr lang="en-US" sz="1600" kern="1200" dirty="0">
                      <a:solidFill>
                        <a:schemeClr val="bg1"/>
                      </a:solidFill>
                      <a:latin typeface="Graphik Arabic Regular" pitchFamily="2" charset="-78"/>
                      <a:cs typeface="Graphik Arabic Regular" pitchFamily="2" charset="-78"/>
                    </a:rPr>
                    <a:t>Active learning</a:t>
                  </a:r>
                </a:p>
                <a:p>
                  <a:pPr marL="58738" marR="0" lvl="0" indent="-58738"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endParaRPr lang="en-US" sz="1600" kern="1200" dirty="0">
                    <a:solidFill>
                      <a:schemeClr val="bg1"/>
                    </a:solidFill>
                    <a:latin typeface="Graphik Arabic Regular" pitchFamily="2" charset="-78"/>
                    <a:cs typeface="Graphik Arabic Regular" pitchFamily="2" charset="-78"/>
                  </a:endParaRPr>
                </a:p>
                <a:p>
                  <a:pPr marL="117475" lvl="0" indent="-117475" rtl="0">
                    <a:buFont typeface="Arial" panose="020B0604020202020204" pitchFamily="34" charset="0"/>
                    <a:buChar char="•"/>
                  </a:pPr>
                  <a:r>
                    <a:rPr lang="en-US" sz="1600" kern="1200" dirty="0">
                      <a:solidFill>
                        <a:schemeClr val="bg1"/>
                      </a:solidFill>
                      <a:latin typeface="Graphik Arabic Regular" pitchFamily="2" charset="-78"/>
                      <a:cs typeface="Graphik Arabic Regular" pitchFamily="2" charset="-78"/>
                    </a:rPr>
                    <a:t>Managing a productive learning environment </a:t>
                  </a:r>
                </a:p>
                <a:p>
                  <a:pPr algn="ctr"/>
                  <a:endParaRPr lang="en-US" sz="1600" dirty="0">
                    <a:solidFill>
                      <a:schemeClr val="bg1"/>
                    </a:solidFill>
                    <a:latin typeface="Graphik Arabic Regular" pitchFamily="2" charset="-78"/>
                    <a:cs typeface="Graphik Arabic Regular" pitchFamily="2" charset="-78"/>
                  </a:endParaRPr>
                </a:p>
              </p:txBody>
            </p:sp>
            <p:sp>
              <p:nvSpPr>
                <p:cNvPr id="37" name="Pentagon 48">
                  <a:extLst>
                    <a:ext uri="{FF2B5EF4-FFF2-40B4-BE49-F238E27FC236}">
                      <a16:creationId xmlns:a16="http://schemas.microsoft.com/office/drawing/2014/main" id="{4B6B3A45-BBCC-955B-509E-353F595C86E5}"/>
                    </a:ext>
                  </a:extLst>
                </p:cNvPr>
                <p:cNvSpPr/>
                <p:nvPr/>
              </p:nvSpPr>
              <p:spPr>
                <a:xfrm flipV="1">
                  <a:off x="10071309" y="2004480"/>
                  <a:ext cx="1750316" cy="1036748"/>
                </a:xfrm>
                <a:custGeom>
                  <a:avLst/>
                  <a:gdLst>
                    <a:gd name="connsiteX0" fmla="*/ 2 w 1741642"/>
                    <a:gd name="connsiteY0" fmla="*/ 287266 h 752075"/>
                    <a:gd name="connsiteX1" fmla="*/ 870821 w 1741642"/>
                    <a:gd name="connsiteY1" fmla="*/ 0 h 752075"/>
                    <a:gd name="connsiteX2" fmla="*/ 1741640 w 1741642"/>
                    <a:gd name="connsiteY2" fmla="*/ 287266 h 752075"/>
                    <a:gd name="connsiteX3" fmla="*/ 1409017 w 1741642"/>
                    <a:gd name="connsiteY3" fmla="*/ 752073 h 752075"/>
                    <a:gd name="connsiteX4" fmla="*/ 332625 w 1741642"/>
                    <a:gd name="connsiteY4" fmla="*/ 752073 h 752075"/>
                    <a:gd name="connsiteX5" fmla="*/ 2 w 1741642"/>
                    <a:gd name="connsiteY5" fmla="*/ 287266 h 752075"/>
                    <a:gd name="connsiteX0" fmla="*/ 45064 w 1786702"/>
                    <a:gd name="connsiteY0" fmla="*/ 287266 h 752073"/>
                    <a:gd name="connsiteX1" fmla="*/ 915883 w 1786702"/>
                    <a:gd name="connsiteY1" fmla="*/ 0 h 752073"/>
                    <a:gd name="connsiteX2" fmla="*/ 1786702 w 1786702"/>
                    <a:gd name="connsiteY2" fmla="*/ 287266 h 752073"/>
                    <a:gd name="connsiteX3" fmla="*/ 1454079 w 1786702"/>
                    <a:gd name="connsiteY3" fmla="*/ 752073 h 752073"/>
                    <a:gd name="connsiteX4" fmla="*/ 0 w 1786702"/>
                    <a:gd name="connsiteY4" fmla="*/ 722256 h 752073"/>
                    <a:gd name="connsiteX5" fmla="*/ 45064 w 1786702"/>
                    <a:gd name="connsiteY5" fmla="*/ 287266 h 752073"/>
                    <a:gd name="connsiteX0" fmla="*/ 15247 w 1756885"/>
                    <a:gd name="connsiteY0" fmla="*/ 287266 h 752073"/>
                    <a:gd name="connsiteX1" fmla="*/ 886066 w 1756885"/>
                    <a:gd name="connsiteY1" fmla="*/ 0 h 752073"/>
                    <a:gd name="connsiteX2" fmla="*/ 1756885 w 1756885"/>
                    <a:gd name="connsiteY2" fmla="*/ 287266 h 752073"/>
                    <a:gd name="connsiteX3" fmla="*/ 1424262 w 1756885"/>
                    <a:gd name="connsiteY3" fmla="*/ 752073 h 752073"/>
                    <a:gd name="connsiteX4" fmla="*/ 0 w 1756885"/>
                    <a:gd name="connsiteY4" fmla="*/ 742134 h 752073"/>
                    <a:gd name="connsiteX5" fmla="*/ 15247 w 1756885"/>
                    <a:gd name="connsiteY5" fmla="*/ 287266 h 752073"/>
                    <a:gd name="connsiteX0" fmla="*/ 15247 w 1811888"/>
                    <a:gd name="connsiteY0" fmla="*/ 287266 h 762012"/>
                    <a:gd name="connsiteX1" fmla="*/ 886066 w 1811888"/>
                    <a:gd name="connsiteY1" fmla="*/ 0 h 762012"/>
                    <a:gd name="connsiteX2" fmla="*/ 1756885 w 1811888"/>
                    <a:gd name="connsiteY2" fmla="*/ 287266 h 762012"/>
                    <a:gd name="connsiteX3" fmla="*/ 1811888 w 1811888"/>
                    <a:gd name="connsiteY3" fmla="*/ 762012 h 762012"/>
                    <a:gd name="connsiteX4" fmla="*/ 0 w 1811888"/>
                    <a:gd name="connsiteY4" fmla="*/ 742134 h 762012"/>
                    <a:gd name="connsiteX5" fmla="*/ 15247 w 1811888"/>
                    <a:gd name="connsiteY5" fmla="*/ 287266 h 762012"/>
                    <a:gd name="connsiteX0" fmla="*/ 15247 w 1779101"/>
                    <a:gd name="connsiteY0" fmla="*/ 287266 h 762012"/>
                    <a:gd name="connsiteX1" fmla="*/ 886066 w 1779101"/>
                    <a:gd name="connsiteY1" fmla="*/ 0 h 762012"/>
                    <a:gd name="connsiteX2" fmla="*/ 1756885 w 1779101"/>
                    <a:gd name="connsiteY2" fmla="*/ 287266 h 762012"/>
                    <a:gd name="connsiteX3" fmla="*/ 1779101 w 1779101"/>
                    <a:gd name="connsiteY3" fmla="*/ 762012 h 762012"/>
                    <a:gd name="connsiteX4" fmla="*/ 0 w 1779101"/>
                    <a:gd name="connsiteY4" fmla="*/ 742134 h 762012"/>
                    <a:gd name="connsiteX5" fmla="*/ 15247 w 1779101"/>
                    <a:gd name="connsiteY5" fmla="*/ 287266 h 762012"/>
                    <a:gd name="connsiteX0" fmla="*/ 15247 w 1756885"/>
                    <a:gd name="connsiteY0" fmla="*/ 287266 h 762012"/>
                    <a:gd name="connsiteX1" fmla="*/ 886066 w 1756885"/>
                    <a:gd name="connsiteY1" fmla="*/ 0 h 762012"/>
                    <a:gd name="connsiteX2" fmla="*/ 1756885 w 1756885"/>
                    <a:gd name="connsiteY2" fmla="*/ 287266 h 762012"/>
                    <a:gd name="connsiteX3" fmla="*/ 1746313 w 1756885"/>
                    <a:gd name="connsiteY3" fmla="*/ 762012 h 762012"/>
                    <a:gd name="connsiteX4" fmla="*/ 0 w 1756885"/>
                    <a:gd name="connsiteY4" fmla="*/ 742134 h 762012"/>
                    <a:gd name="connsiteX5" fmla="*/ 15247 w 1756885"/>
                    <a:gd name="connsiteY5" fmla="*/ 287266 h 762012"/>
                    <a:gd name="connsiteX0" fmla="*/ 15247 w 1760885"/>
                    <a:gd name="connsiteY0" fmla="*/ 287266 h 762012"/>
                    <a:gd name="connsiteX1" fmla="*/ 886066 w 1760885"/>
                    <a:gd name="connsiteY1" fmla="*/ 0 h 762012"/>
                    <a:gd name="connsiteX2" fmla="*/ 1756885 w 1760885"/>
                    <a:gd name="connsiteY2" fmla="*/ 287266 h 762012"/>
                    <a:gd name="connsiteX3" fmla="*/ 1760885 w 1760885"/>
                    <a:gd name="connsiteY3" fmla="*/ 762012 h 762012"/>
                    <a:gd name="connsiteX4" fmla="*/ 0 w 1760885"/>
                    <a:gd name="connsiteY4" fmla="*/ 742134 h 762012"/>
                    <a:gd name="connsiteX5" fmla="*/ 15247 w 1760885"/>
                    <a:gd name="connsiteY5" fmla="*/ 287266 h 762012"/>
                    <a:gd name="connsiteX0" fmla="*/ 7961 w 1753599"/>
                    <a:gd name="connsiteY0" fmla="*/ 287266 h 762012"/>
                    <a:gd name="connsiteX1" fmla="*/ 878780 w 1753599"/>
                    <a:gd name="connsiteY1" fmla="*/ 0 h 762012"/>
                    <a:gd name="connsiteX2" fmla="*/ 1749599 w 1753599"/>
                    <a:gd name="connsiteY2" fmla="*/ 287266 h 762012"/>
                    <a:gd name="connsiteX3" fmla="*/ 1753599 w 1753599"/>
                    <a:gd name="connsiteY3" fmla="*/ 762012 h 762012"/>
                    <a:gd name="connsiteX4" fmla="*/ 0 w 1753599"/>
                    <a:gd name="connsiteY4" fmla="*/ 745777 h 762012"/>
                    <a:gd name="connsiteX5" fmla="*/ 7961 w 1753599"/>
                    <a:gd name="connsiteY5" fmla="*/ 287266 h 762012"/>
                    <a:gd name="connsiteX0" fmla="*/ 0 w 1745638"/>
                    <a:gd name="connsiteY0" fmla="*/ 287266 h 762012"/>
                    <a:gd name="connsiteX1" fmla="*/ 870819 w 1745638"/>
                    <a:gd name="connsiteY1" fmla="*/ 0 h 762012"/>
                    <a:gd name="connsiteX2" fmla="*/ 1741638 w 1745638"/>
                    <a:gd name="connsiteY2" fmla="*/ 287266 h 762012"/>
                    <a:gd name="connsiteX3" fmla="*/ 1745638 w 1745638"/>
                    <a:gd name="connsiteY3" fmla="*/ 762012 h 762012"/>
                    <a:gd name="connsiteX4" fmla="*/ 17540 w 1745638"/>
                    <a:gd name="connsiteY4" fmla="*/ 745777 h 762012"/>
                    <a:gd name="connsiteX5" fmla="*/ 0 w 1745638"/>
                    <a:gd name="connsiteY5" fmla="*/ 287266 h 762012"/>
                    <a:gd name="connsiteX0" fmla="*/ 0 w 1745638"/>
                    <a:gd name="connsiteY0" fmla="*/ 287266 h 762012"/>
                    <a:gd name="connsiteX1" fmla="*/ 870819 w 1745638"/>
                    <a:gd name="connsiteY1" fmla="*/ 0 h 762012"/>
                    <a:gd name="connsiteX2" fmla="*/ 1741638 w 1745638"/>
                    <a:gd name="connsiteY2" fmla="*/ 287266 h 762012"/>
                    <a:gd name="connsiteX3" fmla="*/ 1745638 w 1745638"/>
                    <a:gd name="connsiteY3" fmla="*/ 762012 h 762012"/>
                    <a:gd name="connsiteX4" fmla="*/ 6611 w 1745638"/>
                    <a:gd name="connsiteY4" fmla="*/ 742134 h 762012"/>
                    <a:gd name="connsiteX5" fmla="*/ 0 w 1745638"/>
                    <a:gd name="connsiteY5" fmla="*/ 287266 h 762012"/>
                    <a:gd name="connsiteX0" fmla="*/ 0 w 1745638"/>
                    <a:gd name="connsiteY0" fmla="*/ 287266 h 762012"/>
                    <a:gd name="connsiteX1" fmla="*/ 870819 w 1745638"/>
                    <a:gd name="connsiteY1" fmla="*/ 0 h 762012"/>
                    <a:gd name="connsiteX2" fmla="*/ 1741638 w 1745638"/>
                    <a:gd name="connsiteY2" fmla="*/ 287266 h 762012"/>
                    <a:gd name="connsiteX3" fmla="*/ 1745638 w 1745638"/>
                    <a:gd name="connsiteY3" fmla="*/ 762012 h 762012"/>
                    <a:gd name="connsiteX4" fmla="*/ 6611 w 1745638"/>
                    <a:gd name="connsiteY4" fmla="*/ 753063 h 762012"/>
                    <a:gd name="connsiteX5" fmla="*/ 0 w 1745638"/>
                    <a:gd name="connsiteY5" fmla="*/ 287266 h 762012"/>
                    <a:gd name="connsiteX0" fmla="*/ 0 w 1745638"/>
                    <a:gd name="connsiteY0" fmla="*/ 287266 h 762012"/>
                    <a:gd name="connsiteX1" fmla="*/ 870819 w 1745638"/>
                    <a:gd name="connsiteY1" fmla="*/ 0 h 762012"/>
                    <a:gd name="connsiteX2" fmla="*/ 1741638 w 1745638"/>
                    <a:gd name="connsiteY2" fmla="*/ 287266 h 762012"/>
                    <a:gd name="connsiteX3" fmla="*/ 1745638 w 1745638"/>
                    <a:gd name="connsiteY3" fmla="*/ 762012 h 762012"/>
                    <a:gd name="connsiteX4" fmla="*/ 6611 w 1745638"/>
                    <a:gd name="connsiteY4" fmla="*/ 753063 h 762012"/>
                    <a:gd name="connsiteX5" fmla="*/ 0 w 1745638"/>
                    <a:gd name="connsiteY5" fmla="*/ 287266 h 762012"/>
                    <a:gd name="connsiteX0" fmla="*/ 4678 w 1750316"/>
                    <a:gd name="connsiteY0" fmla="*/ 287266 h 762012"/>
                    <a:gd name="connsiteX1" fmla="*/ 875497 w 1750316"/>
                    <a:gd name="connsiteY1" fmla="*/ 0 h 762012"/>
                    <a:gd name="connsiteX2" fmla="*/ 1746316 w 1750316"/>
                    <a:gd name="connsiteY2" fmla="*/ 287266 h 762012"/>
                    <a:gd name="connsiteX3" fmla="*/ 1750316 w 1750316"/>
                    <a:gd name="connsiteY3" fmla="*/ 762012 h 762012"/>
                    <a:gd name="connsiteX4" fmla="*/ 360 w 1750316"/>
                    <a:gd name="connsiteY4" fmla="*/ 753063 h 762012"/>
                    <a:gd name="connsiteX5" fmla="*/ 4678 w 1750316"/>
                    <a:gd name="connsiteY5" fmla="*/ 287266 h 7620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50316" h="762012">
                      <a:moveTo>
                        <a:pt x="4678" y="287266"/>
                      </a:moveTo>
                      <a:lnTo>
                        <a:pt x="875497" y="0"/>
                      </a:lnTo>
                      <a:lnTo>
                        <a:pt x="1746316" y="287266"/>
                      </a:lnTo>
                      <a:cubicBezTo>
                        <a:pt x="1747649" y="445515"/>
                        <a:pt x="1748983" y="603763"/>
                        <a:pt x="1750316" y="762012"/>
                      </a:cubicBezTo>
                      <a:lnTo>
                        <a:pt x="360" y="753063"/>
                      </a:lnTo>
                      <a:cubicBezTo>
                        <a:pt x="-1844" y="601440"/>
                        <a:pt x="6882" y="438889"/>
                        <a:pt x="4678" y="287266"/>
                      </a:cubicBezTo>
                      <a:close/>
                    </a:path>
                  </a:pathLst>
                </a:custGeom>
                <a:solidFill>
                  <a:srgbClr val="3376CC"/>
                </a:solidFill>
                <a:ln>
                  <a:solidFill>
                    <a:srgbClr val="1C46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D0D0D"/>
                    </a:solidFill>
                    <a:latin typeface="Graphik Arabic Regular" pitchFamily="2" charset="-78"/>
                    <a:cs typeface="Graphik Arabic Regular" pitchFamily="2" charset="-78"/>
                  </a:endParaRPr>
                </a:p>
              </p:txBody>
            </p:sp>
          </p:grpSp>
          <p:sp>
            <p:nvSpPr>
              <p:cNvPr id="35" name="TextBox 34">
                <a:extLst>
                  <a:ext uri="{FF2B5EF4-FFF2-40B4-BE49-F238E27FC236}">
                    <a16:creationId xmlns:a16="http://schemas.microsoft.com/office/drawing/2014/main" id="{F207E222-3CC5-D53D-95BF-ADD99DCD9239}"/>
                  </a:ext>
                </a:extLst>
              </p:cNvPr>
              <p:cNvSpPr txBox="1"/>
              <p:nvPr/>
            </p:nvSpPr>
            <p:spPr>
              <a:xfrm>
                <a:off x="10227209" y="2243272"/>
                <a:ext cx="1330355" cy="417551"/>
              </a:xfrm>
              <a:prstGeom prst="rect">
                <a:avLst/>
              </a:prstGeom>
              <a:noFill/>
            </p:spPr>
            <p:txBody>
              <a:bodyPr wrap="square">
                <a:spAutoFit/>
              </a:bodyPr>
              <a:lstStyle/>
              <a:p>
                <a:pPr lvl="0" algn="ctr" rtl="0"/>
                <a:r>
                  <a:rPr lang="en-US" sz="1600" b="1" dirty="0">
                    <a:solidFill>
                      <a:srgbClr val="1C4679"/>
                    </a:solidFill>
                    <a:latin typeface="Graphik Arabic Regular" pitchFamily="2" charset="-78"/>
                    <a:cs typeface="Graphik Arabic Regular" pitchFamily="2" charset="-78"/>
                  </a:rPr>
                  <a:t>Criteria A</a:t>
                </a:r>
              </a:p>
            </p:txBody>
          </p:sp>
        </p:grpSp>
      </p:grpSp>
      <p:grpSp>
        <p:nvGrpSpPr>
          <p:cNvPr id="42" name="Group 41">
            <a:extLst>
              <a:ext uri="{FF2B5EF4-FFF2-40B4-BE49-F238E27FC236}">
                <a16:creationId xmlns:a16="http://schemas.microsoft.com/office/drawing/2014/main" id="{1B2E8562-8538-81F2-FABF-71FC0B8CBF48}"/>
              </a:ext>
            </a:extLst>
          </p:cNvPr>
          <p:cNvGrpSpPr/>
          <p:nvPr/>
        </p:nvGrpSpPr>
        <p:grpSpPr>
          <a:xfrm flipH="1">
            <a:off x="4586817" y="1739328"/>
            <a:ext cx="7476846" cy="4886546"/>
            <a:chOff x="95316" y="1574655"/>
            <a:chExt cx="6164108" cy="3652380"/>
          </a:xfrm>
        </p:grpSpPr>
        <p:grpSp>
          <p:nvGrpSpPr>
            <p:cNvPr id="43" name="Group 42">
              <a:extLst>
                <a:ext uri="{FF2B5EF4-FFF2-40B4-BE49-F238E27FC236}">
                  <a16:creationId xmlns:a16="http://schemas.microsoft.com/office/drawing/2014/main" id="{0823BE71-A54B-E441-3E43-40F57B594E38}"/>
                </a:ext>
              </a:extLst>
            </p:cNvPr>
            <p:cNvGrpSpPr/>
            <p:nvPr/>
          </p:nvGrpSpPr>
          <p:grpSpPr>
            <a:xfrm>
              <a:off x="99391" y="1574655"/>
              <a:ext cx="6160033" cy="658666"/>
              <a:chOff x="1028300" y="1589801"/>
              <a:chExt cx="5055764" cy="658666"/>
            </a:xfrm>
          </p:grpSpPr>
          <p:sp>
            <p:nvSpPr>
              <p:cNvPr id="56" name="Hexagon 55">
                <a:extLst>
                  <a:ext uri="{FF2B5EF4-FFF2-40B4-BE49-F238E27FC236}">
                    <a16:creationId xmlns:a16="http://schemas.microsoft.com/office/drawing/2014/main" id="{8ECAFC8A-0A1A-F0CB-176F-65C987DAA665}"/>
                  </a:ext>
                </a:extLst>
              </p:cNvPr>
              <p:cNvSpPr/>
              <p:nvPr/>
            </p:nvSpPr>
            <p:spPr>
              <a:xfrm>
                <a:off x="1028300" y="1589801"/>
                <a:ext cx="5055764" cy="658666"/>
              </a:xfrm>
              <a:prstGeom prst="hexagon">
                <a:avLst/>
              </a:prstGeom>
              <a:solidFill>
                <a:srgbClr val="FFFFFF"/>
              </a:solidFill>
              <a:ln>
                <a:solidFill>
                  <a:srgbClr val="1C46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07000"/>
                  </a:lnSpc>
                  <a:spcBef>
                    <a:spcPts val="0"/>
                  </a:spcBef>
                  <a:spcAft>
                    <a:spcPts val="800"/>
                  </a:spcAft>
                </a:pPr>
                <a:endParaRPr lang="en-US" sz="2000" dirty="0">
                  <a:effectLst/>
                  <a:latin typeface="Poppins" panose="00000500000000000000" pitchFamily="2" charset="0"/>
                  <a:ea typeface="Calibri" panose="020F0502020204030204" pitchFamily="34" charset="0"/>
                  <a:cs typeface="Poppins" panose="00000500000000000000" pitchFamily="2" charset="0"/>
                </a:endParaRPr>
              </a:p>
            </p:txBody>
          </p:sp>
          <p:sp>
            <p:nvSpPr>
              <p:cNvPr id="57" name="Hexagon 56">
                <a:extLst>
                  <a:ext uri="{FF2B5EF4-FFF2-40B4-BE49-F238E27FC236}">
                    <a16:creationId xmlns:a16="http://schemas.microsoft.com/office/drawing/2014/main" id="{D1B54711-2CC0-FE89-291E-F75746B84DA2}"/>
                  </a:ext>
                </a:extLst>
              </p:cNvPr>
              <p:cNvSpPr/>
              <p:nvPr/>
            </p:nvSpPr>
            <p:spPr>
              <a:xfrm>
                <a:off x="5168265" y="1589801"/>
                <a:ext cx="915799" cy="658666"/>
              </a:xfrm>
              <a:prstGeom prst="hexagon">
                <a:avLst/>
              </a:prstGeom>
              <a:solidFill>
                <a:srgbClr val="1C4679"/>
              </a:solidFill>
              <a:ln>
                <a:solidFill>
                  <a:srgbClr val="1C46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BH" sz="3200" dirty="0">
                    <a:solidFill>
                      <a:schemeClr val="bg1"/>
                    </a:solidFill>
                    <a:latin typeface="Graphik Arabic Regular" pitchFamily="2" charset="-78"/>
                    <a:cs typeface="Graphik Arabic Regular" pitchFamily="2" charset="-78"/>
                  </a:rPr>
                  <a:t>1</a:t>
                </a:r>
                <a:endParaRPr lang="en-US" sz="3200" dirty="0">
                  <a:solidFill>
                    <a:schemeClr val="bg1"/>
                  </a:solidFill>
                  <a:latin typeface="Graphik Arabic Regular" pitchFamily="2" charset="-78"/>
                  <a:cs typeface="Graphik Arabic Regular" pitchFamily="2" charset="-78"/>
                </a:endParaRPr>
              </a:p>
            </p:txBody>
          </p:sp>
        </p:grpSp>
        <p:grpSp>
          <p:nvGrpSpPr>
            <p:cNvPr id="44" name="Group 43">
              <a:extLst>
                <a:ext uri="{FF2B5EF4-FFF2-40B4-BE49-F238E27FC236}">
                  <a16:creationId xmlns:a16="http://schemas.microsoft.com/office/drawing/2014/main" id="{9ED08773-AEF5-3810-C290-DFC031DC34F5}"/>
                </a:ext>
              </a:extLst>
            </p:cNvPr>
            <p:cNvGrpSpPr/>
            <p:nvPr/>
          </p:nvGrpSpPr>
          <p:grpSpPr>
            <a:xfrm>
              <a:off x="99391" y="2326730"/>
              <a:ext cx="6160033" cy="658666"/>
              <a:chOff x="1028300" y="1589801"/>
              <a:chExt cx="5055764" cy="658666"/>
            </a:xfrm>
          </p:grpSpPr>
          <p:sp>
            <p:nvSpPr>
              <p:cNvPr id="54" name="Hexagon 53">
                <a:extLst>
                  <a:ext uri="{FF2B5EF4-FFF2-40B4-BE49-F238E27FC236}">
                    <a16:creationId xmlns:a16="http://schemas.microsoft.com/office/drawing/2014/main" id="{07AE9F3D-FBC4-0F7A-AD76-DCBF0CF30C7B}"/>
                  </a:ext>
                </a:extLst>
              </p:cNvPr>
              <p:cNvSpPr/>
              <p:nvPr/>
            </p:nvSpPr>
            <p:spPr>
              <a:xfrm>
                <a:off x="1028300" y="1589801"/>
                <a:ext cx="5055764" cy="658666"/>
              </a:xfrm>
              <a:prstGeom prst="hexagon">
                <a:avLst/>
              </a:prstGeom>
              <a:solidFill>
                <a:srgbClr val="FFFFFF"/>
              </a:solidFill>
              <a:ln>
                <a:solidFill>
                  <a:srgbClr val="1C46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85800" algn="just" rtl="1"/>
                <a:endParaRPr lang="ar-BH" sz="2000" dirty="0">
                  <a:solidFill>
                    <a:schemeClr val="bg1"/>
                  </a:solidFill>
                  <a:latin typeface="Graphik Arabic Regular" pitchFamily="2" charset="-78"/>
                  <a:cs typeface="Graphik Arabic Regular" pitchFamily="2" charset="-78"/>
                </a:endParaRPr>
              </a:p>
            </p:txBody>
          </p:sp>
          <p:sp>
            <p:nvSpPr>
              <p:cNvPr id="55" name="Hexagon 54">
                <a:extLst>
                  <a:ext uri="{FF2B5EF4-FFF2-40B4-BE49-F238E27FC236}">
                    <a16:creationId xmlns:a16="http://schemas.microsoft.com/office/drawing/2014/main" id="{D6F1CE5E-592A-DCED-C59E-75135A1560CE}"/>
                  </a:ext>
                </a:extLst>
              </p:cNvPr>
              <p:cNvSpPr/>
              <p:nvPr/>
            </p:nvSpPr>
            <p:spPr>
              <a:xfrm>
                <a:off x="5168265" y="1589801"/>
                <a:ext cx="915799" cy="658666"/>
              </a:xfrm>
              <a:prstGeom prst="hexagon">
                <a:avLst/>
              </a:prstGeom>
              <a:solidFill>
                <a:srgbClr val="1C4679"/>
              </a:solidFill>
              <a:ln>
                <a:solidFill>
                  <a:srgbClr val="1C46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BH" sz="3200" dirty="0">
                    <a:solidFill>
                      <a:schemeClr val="bg1"/>
                    </a:solidFill>
                    <a:latin typeface="Graphik Arabic Regular" pitchFamily="2" charset="-78"/>
                    <a:cs typeface="Graphik Arabic Regular" pitchFamily="2" charset="-78"/>
                  </a:rPr>
                  <a:t>2</a:t>
                </a:r>
                <a:endParaRPr lang="en-US" sz="3200" dirty="0">
                  <a:solidFill>
                    <a:schemeClr val="bg1"/>
                  </a:solidFill>
                  <a:latin typeface="Graphik Arabic Regular" pitchFamily="2" charset="-78"/>
                  <a:cs typeface="Graphik Arabic Regular" pitchFamily="2" charset="-78"/>
                </a:endParaRPr>
              </a:p>
            </p:txBody>
          </p:sp>
        </p:grpSp>
        <p:grpSp>
          <p:nvGrpSpPr>
            <p:cNvPr id="45" name="Group 44">
              <a:extLst>
                <a:ext uri="{FF2B5EF4-FFF2-40B4-BE49-F238E27FC236}">
                  <a16:creationId xmlns:a16="http://schemas.microsoft.com/office/drawing/2014/main" id="{2A7EFE7B-0039-2DFD-956B-E5B2C523A50D}"/>
                </a:ext>
              </a:extLst>
            </p:cNvPr>
            <p:cNvGrpSpPr/>
            <p:nvPr/>
          </p:nvGrpSpPr>
          <p:grpSpPr>
            <a:xfrm>
              <a:off x="97068" y="3822468"/>
              <a:ext cx="6160033" cy="658666"/>
              <a:chOff x="1028300" y="1589801"/>
              <a:chExt cx="5055764" cy="658666"/>
            </a:xfrm>
          </p:grpSpPr>
          <p:sp>
            <p:nvSpPr>
              <p:cNvPr id="52" name="Hexagon 51">
                <a:extLst>
                  <a:ext uri="{FF2B5EF4-FFF2-40B4-BE49-F238E27FC236}">
                    <a16:creationId xmlns:a16="http://schemas.microsoft.com/office/drawing/2014/main" id="{805FB03F-7BC7-9734-55DE-76D96C7A793C}"/>
                  </a:ext>
                </a:extLst>
              </p:cNvPr>
              <p:cNvSpPr/>
              <p:nvPr/>
            </p:nvSpPr>
            <p:spPr>
              <a:xfrm>
                <a:off x="1028300" y="1589801"/>
                <a:ext cx="5055764" cy="658666"/>
              </a:xfrm>
              <a:prstGeom prst="hexagon">
                <a:avLst/>
              </a:prstGeom>
              <a:solidFill>
                <a:srgbClr val="FFFFFF"/>
              </a:solidFill>
              <a:ln>
                <a:solidFill>
                  <a:srgbClr val="1C46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85800" algn="just" rtl="1"/>
                <a:endParaRPr lang="ar-BH" sz="1600" dirty="0">
                  <a:solidFill>
                    <a:schemeClr val="bg1"/>
                  </a:solidFill>
                  <a:latin typeface="Graphik Arabic Regular" pitchFamily="2" charset="-78"/>
                  <a:cs typeface="Graphik Arabic Regular" pitchFamily="2" charset="-78"/>
                </a:endParaRPr>
              </a:p>
            </p:txBody>
          </p:sp>
          <p:sp>
            <p:nvSpPr>
              <p:cNvPr id="53" name="Hexagon 52">
                <a:extLst>
                  <a:ext uri="{FF2B5EF4-FFF2-40B4-BE49-F238E27FC236}">
                    <a16:creationId xmlns:a16="http://schemas.microsoft.com/office/drawing/2014/main" id="{D2FDC168-1994-49C7-EAE9-98E967975F9D}"/>
                  </a:ext>
                </a:extLst>
              </p:cNvPr>
              <p:cNvSpPr/>
              <p:nvPr/>
            </p:nvSpPr>
            <p:spPr>
              <a:xfrm>
                <a:off x="5168265" y="1589801"/>
                <a:ext cx="915799" cy="658666"/>
              </a:xfrm>
              <a:prstGeom prst="hexagon">
                <a:avLst/>
              </a:prstGeom>
              <a:solidFill>
                <a:srgbClr val="1C4679"/>
              </a:solidFill>
              <a:ln>
                <a:solidFill>
                  <a:srgbClr val="1C46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BH" sz="3200" dirty="0">
                    <a:solidFill>
                      <a:schemeClr val="bg1"/>
                    </a:solidFill>
                    <a:latin typeface="Graphik Arabic Regular" pitchFamily="2" charset="-78"/>
                    <a:cs typeface="Graphik Arabic Regular" pitchFamily="2" charset="-78"/>
                  </a:rPr>
                  <a:t>4</a:t>
                </a:r>
                <a:endParaRPr lang="en-US" sz="3200" dirty="0">
                  <a:solidFill>
                    <a:schemeClr val="bg1"/>
                  </a:solidFill>
                  <a:latin typeface="Graphik Arabic Regular" pitchFamily="2" charset="-78"/>
                  <a:cs typeface="Graphik Arabic Regular" pitchFamily="2" charset="-78"/>
                </a:endParaRPr>
              </a:p>
            </p:txBody>
          </p:sp>
        </p:grpSp>
        <p:grpSp>
          <p:nvGrpSpPr>
            <p:cNvPr id="46" name="Group 45">
              <a:extLst>
                <a:ext uri="{FF2B5EF4-FFF2-40B4-BE49-F238E27FC236}">
                  <a16:creationId xmlns:a16="http://schemas.microsoft.com/office/drawing/2014/main" id="{8BEA95BA-7E15-2E61-15F9-DC2DAA8402FB}"/>
                </a:ext>
              </a:extLst>
            </p:cNvPr>
            <p:cNvGrpSpPr/>
            <p:nvPr/>
          </p:nvGrpSpPr>
          <p:grpSpPr>
            <a:xfrm>
              <a:off x="99391" y="3076567"/>
              <a:ext cx="6160033" cy="658666"/>
              <a:chOff x="1028300" y="1589801"/>
              <a:chExt cx="5055764" cy="658666"/>
            </a:xfrm>
          </p:grpSpPr>
          <p:sp>
            <p:nvSpPr>
              <p:cNvPr id="50" name="Hexagon 49">
                <a:extLst>
                  <a:ext uri="{FF2B5EF4-FFF2-40B4-BE49-F238E27FC236}">
                    <a16:creationId xmlns:a16="http://schemas.microsoft.com/office/drawing/2014/main" id="{449B284E-B41B-272F-9E9D-F361226B1DA6}"/>
                  </a:ext>
                </a:extLst>
              </p:cNvPr>
              <p:cNvSpPr/>
              <p:nvPr/>
            </p:nvSpPr>
            <p:spPr>
              <a:xfrm>
                <a:off x="1028300" y="1589801"/>
                <a:ext cx="5055764" cy="658666"/>
              </a:xfrm>
              <a:prstGeom prst="hexagon">
                <a:avLst/>
              </a:prstGeom>
              <a:solidFill>
                <a:srgbClr val="FFFFFF"/>
              </a:solidFill>
              <a:ln>
                <a:solidFill>
                  <a:srgbClr val="1C46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85800" algn="just" rtl="1"/>
                <a:endParaRPr lang="ar-BH" sz="2000" dirty="0">
                  <a:solidFill>
                    <a:schemeClr val="bg1"/>
                  </a:solidFill>
                  <a:latin typeface="Graphik Arabic Regular" pitchFamily="2" charset="-78"/>
                  <a:cs typeface="Graphik Arabic Regular" pitchFamily="2" charset="-78"/>
                </a:endParaRPr>
              </a:p>
            </p:txBody>
          </p:sp>
          <p:sp>
            <p:nvSpPr>
              <p:cNvPr id="51" name="Hexagon 50">
                <a:extLst>
                  <a:ext uri="{FF2B5EF4-FFF2-40B4-BE49-F238E27FC236}">
                    <a16:creationId xmlns:a16="http://schemas.microsoft.com/office/drawing/2014/main" id="{625F43B4-EE91-303E-04D0-2FBBD84B9E2F}"/>
                  </a:ext>
                </a:extLst>
              </p:cNvPr>
              <p:cNvSpPr/>
              <p:nvPr/>
            </p:nvSpPr>
            <p:spPr>
              <a:xfrm>
                <a:off x="5168265" y="1589801"/>
                <a:ext cx="915799" cy="658666"/>
              </a:xfrm>
              <a:prstGeom prst="hexagon">
                <a:avLst/>
              </a:prstGeom>
              <a:solidFill>
                <a:srgbClr val="1C4679"/>
              </a:solidFill>
              <a:ln>
                <a:solidFill>
                  <a:srgbClr val="1C46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BH" sz="3200" dirty="0">
                    <a:solidFill>
                      <a:schemeClr val="bg1"/>
                    </a:solidFill>
                    <a:latin typeface="Graphik Arabic Regular" pitchFamily="2" charset="-78"/>
                    <a:cs typeface="Graphik Arabic Regular" pitchFamily="2" charset="-78"/>
                  </a:rPr>
                  <a:t>3</a:t>
                </a:r>
                <a:endParaRPr lang="en-US" sz="3200" dirty="0">
                  <a:solidFill>
                    <a:schemeClr val="bg1"/>
                  </a:solidFill>
                  <a:latin typeface="Graphik Arabic Regular" pitchFamily="2" charset="-78"/>
                  <a:cs typeface="Graphik Arabic Regular" pitchFamily="2" charset="-78"/>
                </a:endParaRPr>
              </a:p>
            </p:txBody>
          </p:sp>
        </p:grpSp>
        <p:grpSp>
          <p:nvGrpSpPr>
            <p:cNvPr id="47" name="Group 46">
              <a:extLst>
                <a:ext uri="{FF2B5EF4-FFF2-40B4-BE49-F238E27FC236}">
                  <a16:creationId xmlns:a16="http://schemas.microsoft.com/office/drawing/2014/main" id="{88F1D406-6412-D0A9-F175-BE9198A3D90D}"/>
                </a:ext>
              </a:extLst>
            </p:cNvPr>
            <p:cNvGrpSpPr/>
            <p:nvPr/>
          </p:nvGrpSpPr>
          <p:grpSpPr>
            <a:xfrm>
              <a:off x="95316" y="4568369"/>
              <a:ext cx="6160033" cy="658666"/>
              <a:chOff x="1028300" y="1589801"/>
              <a:chExt cx="5055764" cy="658666"/>
            </a:xfrm>
          </p:grpSpPr>
          <p:sp>
            <p:nvSpPr>
              <p:cNvPr id="48" name="Hexagon 47">
                <a:extLst>
                  <a:ext uri="{FF2B5EF4-FFF2-40B4-BE49-F238E27FC236}">
                    <a16:creationId xmlns:a16="http://schemas.microsoft.com/office/drawing/2014/main" id="{2B38ADAD-0054-EEC9-C5BB-AC33CE36925B}"/>
                  </a:ext>
                </a:extLst>
              </p:cNvPr>
              <p:cNvSpPr/>
              <p:nvPr/>
            </p:nvSpPr>
            <p:spPr>
              <a:xfrm>
                <a:off x="1028300" y="1589801"/>
                <a:ext cx="5055764" cy="658666"/>
              </a:xfrm>
              <a:prstGeom prst="hexagon">
                <a:avLst/>
              </a:prstGeom>
              <a:solidFill>
                <a:srgbClr val="FFFFFF"/>
              </a:solidFill>
              <a:ln>
                <a:solidFill>
                  <a:srgbClr val="1C46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85800" algn="just" rtl="1"/>
                <a:endParaRPr lang="ar-BH" sz="1600" dirty="0">
                  <a:solidFill>
                    <a:schemeClr val="bg1"/>
                  </a:solidFill>
                  <a:latin typeface="Graphik Arabic Regular" pitchFamily="2" charset="-78"/>
                  <a:cs typeface="Graphik Arabic Regular" pitchFamily="2" charset="-78"/>
                </a:endParaRPr>
              </a:p>
            </p:txBody>
          </p:sp>
          <p:sp>
            <p:nvSpPr>
              <p:cNvPr id="49" name="Hexagon 48">
                <a:extLst>
                  <a:ext uri="{FF2B5EF4-FFF2-40B4-BE49-F238E27FC236}">
                    <a16:creationId xmlns:a16="http://schemas.microsoft.com/office/drawing/2014/main" id="{F9635E26-5B90-4E93-68C5-004B32113463}"/>
                  </a:ext>
                </a:extLst>
              </p:cNvPr>
              <p:cNvSpPr/>
              <p:nvPr/>
            </p:nvSpPr>
            <p:spPr>
              <a:xfrm>
                <a:off x="5168265" y="1589801"/>
                <a:ext cx="915799" cy="658666"/>
              </a:xfrm>
              <a:prstGeom prst="hexagon">
                <a:avLst/>
              </a:prstGeom>
              <a:solidFill>
                <a:srgbClr val="1C4679"/>
              </a:solidFill>
              <a:ln>
                <a:solidFill>
                  <a:srgbClr val="1C46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BH" sz="3200" dirty="0">
                    <a:solidFill>
                      <a:schemeClr val="bg1"/>
                    </a:solidFill>
                    <a:latin typeface="Graphik Arabic Regular" pitchFamily="2" charset="-78"/>
                    <a:cs typeface="Graphik Arabic Regular" pitchFamily="2" charset="-78"/>
                  </a:rPr>
                  <a:t>5</a:t>
                </a:r>
                <a:endParaRPr lang="en-US" sz="3200" dirty="0">
                  <a:solidFill>
                    <a:schemeClr val="bg1"/>
                  </a:solidFill>
                  <a:latin typeface="Graphik Arabic Regular" pitchFamily="2" charset="-78"/>
                  <a:cs typeface="Graphik Arabic Regular" pitchFamily="2" charset="-78"/>
                </a:endParaRPr>
              </a:p>
            </p:txBody>
          </p:sp>
        </p:grpSp>
      </p:grpSp>
      <p:sp>
        <p:nvSpPr>
          <p:cNvPr id="58" name="TextBox 57">
            <a:extLst>
              <a:ext uri="{FF2B5EF4-FFF2-40B4-BE49-F238E27FC236}">
                <a16:creationId xmlns:a16="http://schemas.microsoft.com/office/drawing/2014/main" id="{863B8E89-6929-975F-44C0-ED28A596DBCE}"/>
              </a:ext>
            </a:extLst>
          </p:cNvPr>
          <p:cNvSpPr txBox="1"/>
          <p:nvPr/>
        </p:nvSpPr>
        <p:spPr>
          <a:xfrm>
            <a:off x="6007688" y="2063004"/>
            <a:ext cx="3014259" cy="322845"/>
          </a:xfrm>
          <a:prstGeom prst="rect">
            <a:avLst/>
          </a:prstGeom>
          <a:noFill/>
        </p:spPr>
        <p:txBody>
          <a:bodyPr wrap="square">
            <a:spAutoFit/>
          </a:bodyPr>
          <a:lstStyle/>
          <a:p>
            <a:pPr algn="just">
              <a:lnSpc>
                <a:spcPct val="107000"/>
              </a:lnSpc>
              <a:spcBef>
                <a:spcPts val="0"/>
              </a:spcBef>
              <a:spcAft>
                <a:spcPts val="800"/>
              </a:spcAft>
            </a:pPr>
            <a:r>
              <a:rPr lang="en-US" sz="1400" b="0" dirty="0">
                <a:solidFill>
                  <a:srgbClr val="4A4A4A"/>
                </a:solidFill>
                <a:latin typeface="Graphik Arabic Regular" pitchFamily="2" charset="-78"/>
                <a:cs typeface="Graphik Arabic Regular" pitchFamily="2" charset="-78"/>
              </a:rPr>
              <a:t>Write criteria A and B?</a:t>
            </a:r>
            <a:endParaRPr lang="en-US" sz="1400" dirty="0">
              <a:solidFill>
                <a:srgbClr val="4A4A4A"/>
              </a:solidFill>
              <a:effectLst/>
              <a:latin typeface="Graphik Arabic Regular" pitchFamily="2" charset="-78"/>
              <a:ea typeface="Calibri" panose="020F0502020204030204" pitchFamily="34" charset="0"/>
              <a:cs typeface="Graphik Arabic Regular" pitchFamily="2" charset="-78"/>
            </a:endParaRPr>
          </a:p>
        </p:txBody>
      </p:sp>
      <p:sp>
        <p:nvSpPr>
          <p:cNvPr id="59" name="TextBox 58">
            <a:extLst>
              <a:ext uri="{FF2B5EF4-FFF2-40B4-BE49-F238E27FC236}">
                <a16:creationId xmlns:a16="http://schemas.microsoft.com/office/drawing/2014/main" id="{6FA2BECB-A271-DD3C-53DC-B456AFFDA522}"/>
              </a:ext>
            </a:extLst>
          </p:cNvPr>
          <p:cNvSpPr txBox="1"/>
          <p:nvPr/>
        </p:nvSpPr>
        <p:spPr>
          <a:xfrm>
            <a:off x="6007688" y="3038363"/>
            <a:ext cx="5677480" cy="306109"/>
          </a:xfrm>
          <a:prstGeom prst="rect">
            <a:avLst/>
          </a:prstGeom>
          <a:noFill/>
        </p:spPr>
        <p:txBody>
          <a:bodyPr wrap="square" lIns="91440" tIns="45720" rIns="91440" bIns="45720" anchor="t">
            <a:spAutoFit/>
          </a:bodyPr>
          <a:lstStyle/>
          <a:p>
            <a:pPr algn="just">
              <a:lnSpc>
                <a:spcPct val="107000"/>
              </a:lnSpc>
              <a:spcAft>
                <a:spcPts val="800"/>
              </a:spcAft>
            </a:pPr>
            <a:r>
              <a:rPr lang="en-US" sz="1400" dirty="0">
                <a:solidFill>
                  <a:srgbClr val="4A4A4A"/>
                </a:solidFill>
                <a:latin typeface="Graphik Arabic Regular" pitchFamily="2" charset="-78"/>
                <a:cs typeface="Graphik Arabic Regular"/>
              </a:rPr>
              <a:t>What is meant by the "active learning" indicator in Criterion A?</a:t>
            </a:r>
            <a:endParaRPr lang="en-US" sz="1400" b="1" dirty="0">
              <a:solidFill>
                <a:srgbClr val="4A4A4A"/>
              </a:solidFill>
              <a:latin typeface="Graphik Arabic Regular" pitchFamily="2" charset="-78"/>
              <a:ea typeface="Calibri" panose="020F0502020204030204" pitchFamily="34" charset="0"/>
              <a:cs typeface="Graphik Arabic Regular"/>
            </a:endParaRPr>
          </a:p>
        </p:txBody>
      </p:sp>
      <p:sp>
        <p:nvSpPr>
          <p:cNvPr id="60" name="TextBox 59">
            <a:extLst>
              <a:ext uri="{FF2B5EF4-FFF2-40B4-BE49-F238E27FC236}">
                <a16:creationId xmlns:a16="http://schemas.microsoft.com/office/drawing/2014/main" id="{22B09698-542F-D875-57C3-24FE6C38D545}"/>
              </a:ext>
            </a:extLst>
          </p:cNvPr>
          <p:cNvSpPr txBox="1"/>
          <p:nvPr/>
        </p:nvSpPr>
        <p:spPr>
          <a:xfrm>
            <a:off x="5943092" y="3948336"/>
            <a:ext cx="5614044" cy="553357"/>
          </a:xfrm>
          <a:prstGeom prst="rect">
            <a:avLst/>
          </a:prstGeom>
          <a:noFill/>
        </p:spPr>
        <p:txBody>
          <a:bodyPr wrap="square">
            <a:spAutoFit/>
          </a:bodyPr>
          <a:lstStyle/>
          <a:p>
            <a:pPr algn="just">
              <a:lnSpc>
                <a:spcPct val="107000"/>
              </a:lnSpc>
              <a:spcAft>
                <a:spcPts val="800"/>
              </a:spcAft>
            </a:pPr>
            <a:r>
              <a:rPr lang="en-US" sz="1400" dirty="0">
                <a:solidFill>
                  <a:srgbClr val="4A4A4A"/>
                </a:solidFill>
                <a:latin typeface="Graphik Arabic Regular" pitchFamily="2" charset="-78"/>
                <a:cs typeface="Graphik Arabic Regular" pitchFamily="2" charset="-78"/>
              </a:rPr>
              <a:t>How does constructive feedback affect student progress and learning over time?</a:t>
            </a:r>
            <a:endParaRPr lang="en-US" sz="1400" b="1" dirty="0">
              <a:solidFill>
                <a:srgbClr val="4A4A4A"/>
              </a:solidFill>
              <a:latin typeface="Graphik Arabic Regular" pitchFamily="2" charset="-78"/>
              <a:ea typeface="Calibri" panose="020F0502020204030204" pitchFamily="34" charset="0"/>
              <a:cs typeface="Graphik Arabic Regular" pitchFamily="2" charset="-78"/>
            </a:endParaRPr>
          </a:p>
        </p:txBody>
      </p:sp>
      <p:sp>
        <p:nvSpPr>
          <p:cNvPr id="61" name="TextBox 60">
            <a:extLst>
              <a:ext uri="{FF2B5EF4-FFF2-40B4-BE49-F238E27FC236}">
                <a16:creationId xmlns:a16="http://schemas.microsoft.com/office/drawing/2014/main" id="{4879DA15-75FE-B52C-114A-885FC2A8CE06}"/>
              </a:ext>
            </a:extLst>
          </p:cNvPr>
          <p:cNvSpPr txBox="1"/>
          <p:nvPr/>
        </p:nvSpPr>
        <p:spPr>
          <a:xfrm>
            <a:off x="5940274" y="4779745"/>
            <a:ext cx="5939932" cy="783869"/>
          </a:xfrm>
          <a:prstGeom prst="rect">
            <a:avLst/>
          </a:prstGeom>
          <a:noFill/>
        </p:spPr>
        <p:txBody>
          <a:bodyPr wrap="square" lIns="91440" tIns="45720" rIns="91440" bIns="45720" anchor="t">
            <a:spAutoFit/>
          </a:bodyPr>
          <a:lstStyle/>
          <a:p>
            <a:pPr algn="just">
              <a:lnSpc>
                <a:spcPct val="107000"/>
              </a:lnSpc>
              <a:spcAft>
                <a:spcPts val="800"/>
              </a:spcAft>
            </a:pPr>
            <a:r>
              <a:rPr lang="en-US" sz="1400" dirty="0">
                <a:solidFill>
                  <a:srgbClr val="4A4A4A"/>
                </a:solidFill>
                <a:latin typeface="Graphik Arabic Regular" pitchFamily="2" charset="-78"/>
                <a:cs typeface="Graphik Arabic Regular"/>
              </a:rPr>
              <a:t>How does the teacher benefit from the indicators of: managing a conducive learning environment, and authentic assessment, in improving the effectiveness of classroom practices and procedures?</a:t>
            </a:r>
            <a:endParaRPr lang="en-US" sz="1400" b="1" dirty="0">
              <a:solidFill>
                <a:srgbClr val="4A4A4A"/>
              </a:solidFill>
              <a:latin typeface="Graphik Arabic Regular" pitchFamily="2" charset="-78"/>
              <a:ea typeface="Calibri" panose="020F0502020204030204" pitchFamily="34" charset="0"/>
              <a:cs typeface="Graphik Arabic Regular"/>
            </a:endParaRPr>
          </a:p>
        </p:txBody>
      </p:sp>
      <p:sp>
        <p:nvSpPr>
          <p:cNvPr id="62" name="TextBox 61">
            <a:extLst>
              <a:ext uri="{FF2B5EF4-FFF2-40B4-BE49-F238E27FC236}">
                <a16:creationId xmlns:a16="http://schemas.microsoft.com/office/drawing/2014/main" id="{251AFFA5-A7A5-1971-CF15-411D54E7F973}"/>
              </a:ext>
            </a:extLst>
          </p:cNvPr>
          <p:cNvSpPr txBox="1"/>
          <p:nvPr/>
        </p:nvSpPr>
        <p:spPr>
          <a:xfrm>
            <a:off x="5943092" y="5842561"/>
            <a:ext cx="5542119" cy="738664"/>
          </a:xfrm>
          <a:prstGeom prst="rect">
            <a:avLst/>
          </a:prstGeom>
          <a:noFill/>
        </p:spPr>
        <p:txBody>
          <a:bodyPr wrap="square">
            <a:spAutoFit/>
          </a:bodyPr>
          <a:lstStyle/>
          <a:p>
            <a:pPr algn="just"/>
            <a:r>
              <a:rPr lang="en-US" sz="1400" dirty="0">
                <a:solidFill>
                  <a:srgbClr val="4A4A4A"/>
                </a:solidFill>
                <a:latin typeface="Graphik Arabic Regular" pitchFamily="2" charset="-78"/>
                <a:cs typeface="Graphik Arabic Regular" pitchFamily="2" charset="-78"/>
              </a:rPr>
              <a:t>What are the teacher's proposed roles to improve the quality of evaluating the criteria of: student inclusion and well-being, and academic standards?</a:t>
            </a:r>
          </a:p>
        </p:txBody>
      </p:sp>
    </p:spTree>
    <p:extLst>
      <p:ext uri="{BB962C8B-B14F-4D97-AF65-F5344CB8AC3E}">
        <p14:creationId xmlns:p14="http://schemas.microsoft.com/office/powerpoint/2010/main" val="2451318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9"/>
                                        </p:tgtEl>
                                        <p:attrNameLst>
                                          <p:attrName>style.visibility</p:attrName>
                                        </p:attrNameLst>
                                      </p:cBhvr>
                                      <p:to>
                                        <p:strVal val="visible"/>
                                      </p:to>
                                    </p:set>
                                    <p:animEffect transition="in" filter="fade">
                                      <p:cBhvr>
                                        <p:cTn id="7" dur="500"/>
                                        <p:tgtEl>
                                          <p:spTgt spid="5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0"/>
                                        </p:tgtEl>
                                        <p:attrNameLst>
                                          <p:attrName>style.visibility</p:attrName>
                                        </p:attrNameLst>
                                      </p:cBhvr>
                                      <p:to>
                                        <p:strVal val="visible"/>
                                      </p:to>
                                    </p:set>
                                    <p:animEffect transition="in" filter="fade">
                                      <p:cBhvr>
                                        <p:cTn id="12" dur="500"/>
                                        <p:tgtEl>
                                          <p:spTgt spid="6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1"/>
                                        </p:tgtEl>
                                        <p:attrNameLst>
                                          <p:attrName>style.visibility</p:attrName>
                                        </p:attrNameLst>
                                      </p:cBhvr>
                                      <p:to>
                                        <p:strVal val="visible"/>
                                      </p:to>
                                    </p:set>
                                    <p:animEffect transition="in" filter="fade">
                                      <p:cBhvr>
                                        <p:cTn id="17" dur="500"/>
                                        <p:tgtEl>
                                          <p:spTgt spid="61"/>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2"/>
                                        </p:tgtEl>
                                        <p:attrNameLst>
                                          <p:attrName>style.visibility</p:attrName>
                                        </p:attrNameLst>
                                      </p:cBhvr>
                                      <p:to>
                                        <p:strVal val="visible"/>
                                      </p:to>
                                    </p:set>
                                    <p:animEffect transition="in" filter="fade">
                                      <p:cBhvr>
                                        <p:cTn id="22" dur="500"/>
                                        <p:tgtEl>
                                          <p:spTgt spid="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 grpId="0"/>
      <p:bldP spid="60" grpId="0"/>
      <p:bldP spid="61" grpId="0"/>
      <p:bldP spid="6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B08CEA71-DD83-B313-9EC2-7011B42B9488}"/>
              </a:ext>
            </a:extLst>
          </p:cNvPr>
          <p:cNvGrpSpPr/>
          <p:nvPr/>
        </p:nvGrpSpPr>
        <p:grpSpPr>
          <a:xfrm>
            <a:off x="2164291" y="2052031"/>
            <a:ext cx="4803986" cy="1342316"/>
            <a:chOff x="2694947" y="2570339"/>
            <a:chExt cx="4546643" cy="1268065"/>
          </a:xfrm>
        </p:grpSpPr>
        <p:sp>
          <p:nvSpPr>
            <p:cNvPr id="9" name="Shape 306">
              <a:extLst>
                <a:ext uri="{FF2B5EF4-FFF2-40B4-BE49-F238E27FC236}">
                  <a16:creationId xmlns:a16="http://schemas.microsoft.com/office/drawing/2014/main" id="{8F2F2B73-E2F6-0B82-6C04-84335868DA15}"/>
                </a:ext>
              </a:extLst>
            </p:cNvPr>
            <p:cNvSpPr txBox="1"/>
            <p:nvPr/>
          </p:nvSpPr>
          <p:spPr>
            <a:xfrm>
              <a:off x="5485149" y="2676666"/>
              <a:ext cx="1756441" cy="1161738"/>
            </a:xfrm>
            <a:prstGeom prst="rect">
              <a:avLst/>
            </a:prstGeom>
            <a:noFill/>
            <a:ln>
              <a:noFill/>
            </a:ln>
          </p:spPr>
          <p:txBody>
            <a:bodyPr spcFirstLastPara="1" wrap="square" lIns="91425" tIns="45700" rIns="91425" bIns="45700" anchor="t" anchorCtr="0">
              <a:noAutofit/>
            </a:bodyPr>
            <a:lstStyle>
              <a:defPPr>
                <a:defRPr lang="en-US"/>
              </a:defPPr>
              <a:lvl1pPr algn="ctr" rtl="1">
                <a:defRPr sz="3200" b="1">
                  <a:solidFill>
                    <a:srgbClr val="3F3F3F"/>
                  </a:solidFill>
                  <a:latin typeface="Arial"/>
                  <a:ea typeface="Arial"/>
                </a:defRPr>
              </a:lvl1pPr>
            </a:lstStyle>
            <a:p>
              <a:r>
                <a:rPr lang="ar-BH" dirty="0">
                  <a:solidFill>
                    <a:schemeClr val="bg1"/>
                  </a:solidFill>
                  <a:latin typeface="Graphik Arabic Regular" pitchFamily="2" charset="-78"/>
                  <a:cs typeface="Graphik Arabic Regular" pitchFamily="2" charset="-78"/>
                  <a:sym typeface="Arial"/>
                </a:rPr>
                <a:t>أثناء زيارة المراجعة</a:t>
              </a:r>
              <a:endParaRPr dirty="0">
                <a:solidFill>
                  <a:schemeClr val="bg1"/>
                </a:solidFill>
                <a:latin typeface="Graphik Arabic Regular" pitchFamily="2" charset="-78"/>
                <a:cs typeface="Graphik Arabic Regular" pitchFamily="2" charset="-78"/>
              </a:endParaRPr>
            </a:p>
          </p:txBody>
        </p:sp>
        <p:sp>
          <p:nvSpPr>
            <p:cNvPr id="11" name="Shape 306">
              <a:extLst>
                <a:ext uri="{FF2B5EF4-FFF2-40B4-BE49-F238E27FC236}">
                  <a16:creationId xmlns:a16="http://schemas.microsoft.com/office/drawing/2014/main" id="{2AEC2EAE-A615-C519-47A0-13F90B30B517}"/>
                </a:ext>
              </a:extLst>
            </p:cNvPr>
            <p:cNvSpPr txBox="1"/>
            <p:nvPr/>
          </p:nvSpPr>
          <p:spPr>
            <a:xfrm>
              <a:off x="2694947" y="2570339"/>
              <a:ext cx="1502073" cy="1262322"/>
            </a:xfrm>
            <a:prstGeom prst="rect">
              <a:avLst/>
            </a:prstGeom>
            <a:noFill/>
            <a:ln>
              <a:noFill/>
            </a:ln>
          </p:spPr>
          <p:txBody>
            <a:bodyPr spcFirstLastPara="1" wrap="square" lIns="91425" tIns="45700" rIns="91425" bIns="45700" anchor="t" anchorCtr="0">
              <a:noAutofit/>
            </a:bodyPr>
            <a:lstStyle>
              <a:defPPr>
                <a:defRPr lang="en-US"/>
              </a:defPPr>
              <a:lvl1pPr algn="ctr" rtl="1">
                <a:defRPr sz="3200" b="1">
                  <a:solidFill>
                    <a:srgbClr val="3F3F3F"/>
                  </a:solidFill>
                  <a:latin typeface="Arial"/>
                  <a:ea typeface="Arial"/>
                </a:defRPr>
              </a:lvl1pPr>
            </a:lstStyle>
            <a:p>
              <a:r>
                <a:rPr lang="ar-BH" dirty="0">
                  <a:solidFill>
                    <a:schemeClr val="bg1"/>
                  </a:solidFill>
                  <a:latin typeface="Graphik Arabic Regular" pitchFamily="2" charset="-78"/>
                  <a:cs typeface="Graphik Arabic Regular" pitchFamily="2" charset="-78"/>
                  <a:sym typeface="Arial"/>
                </a:rPr>
                <a:t>بعد المراجعة</a:t>
              </a:r>
              <a:endParaRPr dirty="0">
                <a:solidFill>
                  <a:schemeClr val="bg1"/>
                </a:solidFill>
                <a:latin typeface="Graphik Arabic Regular" pitchFamily="2" charset="-78"/>
                <a:cs typeface="Graphik Arabic Regular" pitchFamily="2" charset="-78"/>
              </a:endParaRPr>
            </a:p>
          </p:txBody>
        </p:sp>
      </p:grpSp>
      <p:sp>
        <p:nvSpPr>
          <p:cNvPr id="18" name="Shape 306">
            <a:extLst>
              <a:ext uri="{FF2B5EF4-FFF2-40B4-BE49-F238E27FC236}">
                <a16:creationId xmlns:a16="http://schemas.microsoft.com/office/drawing/2014/main" id="{2380C33D-39FB-FDDF-7DC4-07FEA1E3C18C}"/>
              </a:ext>
            </a:extLst>
          </p:cNvPr>
          <p:cNvSpPr txBox="1"/>
          <p:nvPr/>
        </p:nvSpPr>
        <p:spPr>
          <a:xfrm>
            <a:off x="7584914" y="2134270"/>
            <a:ext cx="2495718" cy="1171756"/>
          </a:xfrm>
          <a:prstGeom prst="rect">
            <a:avLst/>
          </a:prstGeom>
          <a:noFill/>
          <a:ln>
            <a:noFill/>
          </a:ln>
        </p:spPr>
        <p:txBody>
          <a:bodyPr spcFirstLastPara="1" wrap="square" lIns="91425" tIns="45700" rIns="91425" bIns="45700" anchor="t" anchorCtr="0">
            <a:noAutofit/>
          </a:bodyPr>
          <a:lstStyle/>
          <a:p>
            <a:pPr algn="ctr" rtl="1"/>
            <a:r>
              <a:rPr lang="ar-BH" sz="3200" b="1" dirty="0">
                <a:solidFill>
                  <a:schemeClr val="bg1"/>
                </a:solidFill>
                <a:latin typeface="Graphik Arabic Regular" pitchFamily="2" charset="-78"/>
                <a:ea typeface="Arial"/>
                <a:cs typeface="Graphik Arabic Regular" pitchFamily="2" charset="-78"/>
                <a:sym typeface="Arial"/>
              </a:rPr>
              <a:t>ما قبل </a:t>
            </a:r>
          </a:p>
          <a:p>
            <a:pPr algn="ctr" rtl="1"/>
            <a:r>
              <a:rPr lang="ar-BH" sz="3200" b="1" dirty="0">
                <a:solidFill>
                  <a:schemeClr val="bg1"/>
                </a:solidFill>
                <a:latin typeface="Graphik Arabic Regular" pitchFamily="2" charset="-78"/>
                <a:ea typeface="Arial"/>
                <a:cs typeface="Graphik Arabic Regular" pitchFamily="2" charset="-78"/>
                <a:sym typeface="Arial"/>
              </a:rPr>
              <a:t>المراجعة</a:t>
            </a:r>
            <a:endParaRPr lang="ar-BH" sz="3600" b="1" dirty="0">
              <a:solidFill>
                <a:schemeClr val="bg1"/>
              </a:solidFill>
              <a:latin typeface="Graphik Arabic Regular" pitchFamily="2" charset="-78"/>
              <a:cs typeface="Graphik Arabic Regular" pitchFamily="2" charset="-78"/>
            </a:endParaRPr>
          </a:p>
        </p:txBody>
      </p:sp>
      <p:sp>
        <p:nvSpPr>
          <p:cNvPr id="34" name="Shape">
            <a:extLst>
              <a:ext uri="{FF2B5EF4-FFF2-40B4-BE49-F238E27FC236}">
                <a16:creationId xmlns:a16="http://schemas.microsoft.com/office/drawing/2014/main" id="{BA9C7032-DD75-3643-C592-81D0F1B7AD23}"/>
              </a:ext>
            </a:extLst>
          </p:cNvPr>
          <p:cNvSpPr/>
          <p:nvPr/>
        </p:nvSpPr>
        <p:spPr>
          <a:xfrm>
            <a:off x="7028249" y="1299848"/>
            <a:ext cx="3499864" cy="2959237"/>
          </a:xfrm>
          <a:custGeom>
            <a:avLst/>
            <a:gdLst/>
            <a:ahLst/>
            <a:cxnLst>
              <a:cxn ang="0">
                <a:pos x="wd2" y="hd2"/>
              </a:cxn>
              <a:cxn ang="5400000">
                <a:pos x="wd2" y="hd2"/>
              </a:cxn>
              <a:cxn ang="10800000">
                <a:pos x="wd2" y="hd2"/>
              </a:cxn>
              <a:cxn ang="16200000">
                <a:pos x="wd2" y="hd2"/>
              </a:cxn>
            </a:cxnLst>
            <a:rect l="0" t="0" r="r" b="b"/>
            <a:pathLst>
              <a:path w="21384" h="21297" extrusionOk="0">
                <a:moveTo>
                  <a:pt x="1444" y="4079"/>
                </a:moveTo>
                <a:lnTo>
                  <a:pt x="6764" y="455"/>
                </a:lnTo>
                <a:cubicBezTo>
                  <a:pt x="7655" y="-151"/>
                  <a:pt x="8753" y="-151"/>
                  <a:pt x="9643" y="455"/>
                </a:cubicBezTo>
                <a:lnTo>
                  <a:pt x="14962" y="4079"/>
                </a:lnTo>
                <a:cubicBezTo>
                  <a:pt x="15854" y="4685"/>
                  <a:pt x="16402" y="5808"/>
                  <a:pt x="16402" y="7022"/>
                </a:cubicBezTo>
                <a:lnTo>
                  <a:pt x="16402" y="7923"/>
                </a:lnTo>
                <a:cubicBezTo>
                  <a:pt x="16402" y="8921"/>
                  <a:pt x="17057" y="9813"/>
                  <a:pt x="17901" y="9811"/>
                </a:cubicBezTo>
                <a:cubicBezTo>
                  <a:pt x="18242" y="9808"/>
                  <a:pt x="18554" y="9670"/>
                  <a:pt x="18804" y="9443"/>
                </a:cubicBezTo>
                <a:cubicBezTo>
                  <a:pt x="18859" y="9375"/>
                  <a:pt x="18918" y="9310"/>
                  <a:pt x="18980" y="9253"/>
                </a:cubicBezTo>
                <a:cubicBezTo>
                  <a:pt x="19102" y="9142"/>
                  <a:pt x="19239" y="9053"/>
                  <a:pt x="19386" y="8991"/>
                </a:cubicBezTo>
                <a:cubicBezTo>
                  <a:pt x="19544" y="8923"/>
                  <a:pt x="19714" y="8886"/>
                  <a:pt x="19890" y="8886"/>
                </a:cubicBezTo>
                <a:cubicBezTo>
                  <a:pt x="20851" y="8886"/>
                  <a:pt x="21600" y="9957"/>
                  <a:pt x="21327" y="11141"/>
                </a:cubicBezTo>
                <a:cubicBezTo>
                  <a:pt x="21210" y="11652"/>
                  <a:pt x="20880" y="12077"/>
                  <a:pt x="20465" y="12275"/>
                </a:cubicBezTo>
                <a:cubicBezTo>
                  <a:pt x="20078" y="12458"/>
                  <a:pt x="19707" y="12440"/>
                  <a:pt x="19386" y="12304"/>
                </a:cubicBezTo>
                <a:cubicBezTo>
                  <a:pt x="19237" y="12239"/>
                  <a:pt x="19097" y="12150"/>
                  <a:pt x="18973" y="12037"/>
                </a:cubicBezTo>
                <a:cubicBezTo>
                  <a:pt x="18916" y="11982"/>
                  <a:pt x="18861" y="11923"/>
                  <a:pt x="18808" y="11861"/>
                </a:cubicBezTo>
                <a:cubicBezTo>
                  <a:pt x="18558" y="11631"/>
                  <a:pt x="18244" y="11490"/>
                  <a:pt x="17903" y="11487"/>
                </a:cubicBezTo>
                <a:cubicBezTo>
                  <a:pt x="17073" y="11479"/>
                  <a:pt x="16397" y="12396"/>
                  <a:pt x="16397" y="13375"/>
                </a:cubicBezTo>
                <a:lnTo>
                  <a:pt x="16397" y="14276"/>
                </a:lnTo>
                <a:cubicBezTo>
                  <a:pt x="16397" y="15490"/>
                  <a:pt x="15849" y="16610"/>
                  <a:pt x="14958" y="17219"/>
                </a:cubicBezTo>
                <a:lnTo>
                  <a:pt x="9638" y="20843"/>
                </a:lnTo>
                <a:cubicBezTo>
                  <a:pt x="8746" y="21449"/>
                  <a:pt x="7648" y="21449"/>
                  <a:pt x="6759" y="20843"/>
                </a:cubicBezTo>
                <a:lnTo>
                  <a:pt x="1439" y="17219"/>
                </a:lnTo>
                <a:cubicBezTo>
                  <a:pt x="548" y="16613"/>
                  <a:pt x="0" y="15490"/>
                  <a:pt x="0" y="14276"/>
                </a:cubicBezTo>
                <a:lnTo>
                  <a:pt x="0" y="7027"/>
                </a:lnTo>
                <a:cubicBezTo>
                  <a:pt x="5" y="5808"/>
                  <a:pt x="552" y="4688"/>
                  <a:pt x="1444" y="4079"/>
                </a:cubicBezTo>
                <a:close/>
              </a:path>
            </a:pathLst>
          </a:custGeom>
          <a:solidFill>
            <a:srgbClr val="3376CC"/>
          </a:solidFill>
          <a:ln w="38100">
            <a:solidFill>
              <a:srgbClr val="3376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400" dirty="0">
              <a:latin typeface="Graphik Arabic Regular" pitchFamily="2" charset="-78"/>
              <a:cs typeface="Graphik Arabic Regular" pitchFamily="2" charset="-78"/>
            </a:endParaRPr>
          </a:p>
        </p:txBody>
      </p:sp>
      <p:sp>
        <p:nvSpPr>
          <p:cNvPr id="35" name="Shape">
            <a:extLst>
              <a:ext uri="{FF2B5EF4-FFF2-40B4-BE49-F238E27FC236}">
                <a16:creationId xmlns:a16="http://schemas.microsoft.com/office/drawing/2014/main" id="{266F42BE-8B31-2FEB-0C4E-ECDEDAAD04F5}"/>
              </a:ext>
            </a:extLst>
          </p:cNvPr>
          <p:cNvSpPr/>
          <p:nvPr/>
        </p:nvSpPr>
        <p:spPr>
          <a:xfrm>
            <a:off x="4364825" y="1299847"/>
            <a:ext cx="3499864" cy="2959237"/>
          </a:xfrm>
          <a:custGeom>
            <a:avLst/>
            <a:gdLst/>
            <a:ahLst/>
            <a:cxnLst>
              <a:cxn ang="0">
                <a:pos x="wd2" y="hd2"/>
              </a:cxn>
              <a:cxn ang="5400000">
                <a:pos x="wd2" y="hd2"/>
              </a:cxn>
              <a:cxn ang="10800000">
                <a:pos x="wd2" y="hd2"/>
              </a:cxn>
              <a:cxn ang="16200000">
                <a:pos x="wd2" y="hd2"/>
              </a:cxn>
            </a:cxnLst>
            <a:rect l="0" t="0" r="r" b="b"/>
            <a:pathLst>
              <a:path w="21384" h="21297" extrusionOk="0">
                <a:moveTo>
                  <a:pt x="1444" y="4079"/>
                </a:moveTo>
                <a:lnTo>
                  <a:pt x="6764" y="455"/>
                </a:lnTo>
                <a:cubicBezTo>
                  <a:pt x="7655" y="-151"/>
                  <a:pt x="8753" y="-151"/>
                  <a:pt x="9643" y="455"/>
                </a:cubicBezTo>
                <a:lnTo>
                  <a:pt x="14962" y="4079"/>
                </a:lnTo>
                <a:cubicBezTo>
                  <a:pt x="15854" y="4685"/>
                  <a:pt x="16402" y="5808"/>
                  <a:pt x="16402" y="7022"/>
                </a:cubicBezTo>
                <a:lnTo>
                  <a:pt x="16402" y="7923"/>
                </a:lnTo>
                <a:cubicBezTo>
                  <a:pt x="16402" y="8921"/>
                  <a:pt x="17057" y="9813"/>
                  <a:pt x="17901" y="9811"/>
                </a:cubicBezTo>
                <a:cubicBezTo>
                  <a:pt x="18242" y="9808"/>
                  <a:pt x="18554" y="9670"/>
                  <a:pt x="18804" y="9443"/>
                </a:cubicBezTo>
                <a:cubicBezTo>
                  <a:pt x="18859" y="9375"/>
                  <a:pt x="18918" y="9310"/>
                  <a:pt x="18980" y="9253"/>
                </a:cubicBezTo>
                <a:cubicBezTo>
                  <a:pt x="19102" y="9142"/>
                  <a:pt x="19239" y="9053"/>
                  <a:pt x="19386" y="8991"/>
                </a:cubicBezTo>
                <a:cubicBezTo>
                  <a:pt x="19544" y="8923"/>
                  <a:pt x="19714" y="8886"/>
                  <a:pt x="19890" y="8886"/>
                </a:cubicBezTo>
                <a:cubicBezTo>
                  <a:pt x="20851" y="8886"/>
                  <a:pt x="21600" y="9957"/>
                  <a:pt x="21327" y="11141"/>
                </a:cubicBezTo>
                <a:cubicBezTo>
                  <a:pt x="21210" y="11652"/>
                  <a:pt x="20880" y="12077"/>
                  <a:pt x="20465" y="12275"/>
                </a:cubicBezTo>
                <a:cubicBezTo>
                  <a:pt x="20078" y="12458"/>
                  <a:pt x="19707" y="12440"/>
                  <a:pt x="19386" y="12304"/>
                </a:cubicBezTo>
                <a:cubicBezTo>
                  <a:pt x="19237" y="12239"/>
                  <a:pt x="19097" y="12150"/>
                  <a:pt x="18973" y="12037"/>
                </a:cubicBezTo>
                <a:cubicBezTo>
                  <a:pt x="18916" y="11982"/>
                  <a:pt x="18861" y="11923"/>
                  <a:pt x="18808" y="11861"/>
                </a:cubicBezTo>
                <a:cubicBezTo>
                  <a:pt x="18558" y="11631"/>
                  <a:pt x="18244" y="11490"/>
                  <a:pt x="17903" y="11487"/>
                </a:cubicBezTo>
                <a:cubicBezTo>
                  <a:pt x="17073" y="11479"/>
                  <a:pt x="16397" y="12396"/>
                  <a:pt x="16397" y="13375"/>
                </a:cubicBezTo>
                <a:lnTo>
                  <a:pt x="16397" y="14276"/>
                </a:lnTo>
                <a:cubicBezTo>
                  <a:pt x="16397" y="15490"/>
                  <a:pt x="15849" y="16610"/>
                  <a:pt x="14958" y="17219"/>
                </a:cubicBezTo>
                <a:lnTo>
                  <a:pt x="9638" y="20843"/>
                </a:lnTo>
                <a:cubicBezTo>
                  <a:pt x="8746" y="21449"/>
                  <a:pt x="7648" y="21449"/>
                  <a:pt x="6759" y="20843"/>
                </a:cubicBezTo>
                <a:lnTo>
                  <a:pt x="1439" y="17219"/>
                </a:lnTo>
                <a:cubicBezTo>
                  <a:pt x="548" y="16613"/>
                  <a:pt x="0" y="15490"/>
                  <a:pt x="0" y="14276"/>
                </a:cubicBezTo>
                <a:lnTo>
                  <a:pt x="0" y="7027"/>
                </a:lnTo>
                <a:cubicBezTo>
                  <a:pt x="5" y="5808"/>
                  <a:pt x="555" y="4688"/>
                  <a:pt x="1444" y="4079"/>
                </a:cubicBezTo>
                <a:close/>
              </a:path>
            </a:pathLst>
          </a:custGeom>
          <a:solidFill>
            <a:srgbClr val="1C4679"/>
          </a:solidFill>
          <a:ln w="38100">
            <a:solidFill>
              <a:srgbClr val="1C46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400">
              <a:latin typeface="Graphik Arabic Regular" pitchFamily="2" charset="-78"/>
              <a:cs typeface="Graphik Arabic Regular" pitchFamily="2" charset="-78"/>
            </a:endParaRPr>
          </a:p>
        </p:txBody>
      </p:sp>
      <p:sp>
        <p:nvSpPr>
          <p:cNvPr id="36" name="Shape">
            <a:extLst>
              <a:ext uri="{FF2B5EF4-FFF2-40B4-BE49-F238E27FC236}">
                <a16:creationId xmlns:a16="http://schemas.microsoft.com/office/drawing/2014/main" id="{CFE1E7C9-F9A8-748F-133F-8067F405F7FD}"/>
              </a:ext>
            </a:extLst>
          </p:cNvPr>
          <p:cNvSpPr/>
          <p:nvPr/>
        </p:nvSpPr>
        <p:spPr>
          <a:xfrm>
            <a:off x="1663886" y="1299847"/>
            <a:ext cx="3499867" cy="2959237"/>
          </a:xfrm>
          <a:custGeom>
            <a:avLst/>
            <a:gdLst/>
            <a:ahLst/>
            <a:cxnLst>
              <a:cxn ang="0">
                <a:pos x="wd2" y="hd2"/>
              </a:cxn>
              <a:cxn ang="5400000">
                <a:pos x="wd2" y="hd2"/>
              </a:cxn>
              <a:cxn ang="10800000">
                <a:pos x="wd2" y="hd2"/>
              </a:cxn>
              <a:cxn ang="16200000">
                <a:pos x="wd2" y="hd2"/>
              </a:cxn>
            </a:cxnLst>
            <a:rect l="0" t="0" r="r" b="b"/>
            <a:pathLst>
              <a:path w="21384" h="21297" extrusionOk="0">
                <a:moveTo>
                  <a:pt x="1444" y="4079"/>
                </a:moveTo>
                <a:lnTo>
                  <a:pt x="6764" y="455"/>
                </a:lnTo>
                <a:cubicBezTo>
                  <a:pt x="7655" y="-151"/>
                  <a:pt x="8753" y="-151"/>
                  <a:pt x="9643" y="455"/>
                </a:cubicBezTo>
                <a:lnTo>
                  <a:pt x="14962" y="4079"/>
                </a:lnTo>
                <a:cubicBezTo>
                  <a:pt x="15854" y="4685"/>
                  <a:pt x="16402" y="5808"/>
                  <a:pt x="16402" y="7022"/>
                </a:cubicBezTo>
                <a:lnTo>
                  <a:pt x="16402" y="7923"/>
                </a:lnTo>
                <a:cubicBezTo>
                  <a:pt x="16402" y="8921"/>
                  <a:pt x="17057" y="9813"/>
                  <a:pt x="17901" y="9811"/>
                </a:cubicBezTo>
                <a:cubicBezTo>
                  <a:pt x="18242" y="9808"/>
                  <a:pt x="18554" y="9670"/>
                  <a:pt x="18804" y="9443"/>
                </a:cubicBezTo>
                <a:cubicBezTo>
                  <a:pt x="18859" y="9375"/>
                  <a:pt x="18918" y="9310"/>
                  <a:pt x="18980" y="9253"/>
                </a:cubicBezTo>
                <a:cubicBezTo>
                  <a:pt x="19102" y="9142"/>
                  <a:pt x="19239" y="9053"/>
                  <a:pt x="19386" y="8991"/>
                </a:cubicBezTo>
                <a:cubicBezTo>
                  <a:pt x="19544" y="8923"/>
                  <a:pt x="19714" y="8886"/>
                  <a:pt x="19890" y="8886"/>
                </a:cubicBezTo>
                <a:cubicBezTo>
                  <a:pt x="20851" y="8886"/>
                  <a:pt x="21600" y="9957"/>
                  <a:pt x="21327" y="11141"/>
                </a:cubicBezTo>
                <a:cubicBezTo>
                  <a:pt x="21210" y="11652"/>
                  <a:pt x="20880" y="12077"/>
                  <a:pt x="20465" y="12275"/>
                </a:cubicBezTo>
                <a:cubicBezTo>
                  <a:pt x="20078" y="12458"/>
                  <a:pt x="19707" y="12440"/>
                  <a:pt x="19386" y="12304"/>
                </a:cubicBezTo>
                <a:cubicBezTo>
                  <a:pt x="19237" y="12239"/>
                  <a:pt x="19097" y="12150"/>
                  <a:pt x="18973" y="12037"/>
                </a:cubicBezTo>
                <a:cubicBezTo>
                  <a:pt x="18916" y="11982"/>
                  <a:pt x="18861" y="11923"/>
                  <a:pt x="18808" y="11861"/>
                </a:cubicBezTo>
                <a:cubicBezTo>
                  <a:pt x="18558" y="11631"/>
                  <a:pt x="18244" y="11490"/>
                  <a:pt x="17903" y="11487"/>
                </a:cubicBezTo>
                <a:cubicBezTo>
                  <a:pt x="17073" y="11479"/>
                  <a:pt x="16397" y="12396"/>
                  <a:pt x="16397" y="13375"/>
                </a:cubicBezTo>
                <a:lnTo>
                  <a:pt x="16397" y="14276"/>
                </a:lnTo>
                <a:cubicBezTo>
                  <a:pt x="16397" y="15490"/>
                  <a:pt x="15849" y="16610"/>
                  <a:pt x="14958" y="17219"/>
                </a:cubicBezTo>
                <a:lnTo>
                  <a:pt x="9638" y="20843"/>
                </a:lnTo>
                <a:cubicBezTo>
                  <a:pt x="8746" y="21449"/>
                  <a:pt x="7648" y="21449"/>
                  <a:pt x="6759" y="20843"/>
                </a:cubicBezTo>
                <a:lnTo>
                  <a:pt x="1439" y="17219"/>
                </a:lnTo>
                <a:cubicBezTo>
                  <a:pt x="548" y="16613"/>
                  <a:pt x="0" y="15490"/>
                  <a:pt x="0" y="14276"/>
                </a:cubicBezTo>
                <a:lnTo>
                  <a:pt x="0" y="7027"/>
                </a:lnTo>
                <a:cubicBezTo>
                  <a:pt x="5" y="5808"/>
                  <a:pt x="555" y="4688"/>
                  <a:pt x="1444" y="4079"/>
                </a:cubicBezTo>
                <a:close/>
              </a:path>
            </a:pathLst>
          </a:custGeom>
          <a:solidFill>
            <a:srgbClr val="3376CC"/>
          </a:solidFill>
          <a:ln w="38100">
            <a:solidFill>
              <a:srgbClr val="3376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050">
              <a:latin typeface="Graphik Arabic Regular" pitchFamily="2" charset="-78"/>
              <a:cs typeface="Graphik Arabic Regular" pitchFamily="2" charset="-78"/>
            </a:endParaRPr>
          </a:p>
        </p:txBody>
      </p:sp>
      <p:sp>
        <p:nvSpPr>
          <p:cNvPr id="38" name="Title 37">
            <a:extLst>
              <a:ext uri="{FF2B5EF4-FFF2-40B4-BE49-F238E27FC236}">
                <a16:creationId xmlns:a16="http://schemas.microsoft.com/office/drawing/2014/main" id="{E7DB6C16-F47A-8195-BFD7-932D4AB32CEF}"/>
              </a:ext>
            </a:extLst>
          </p:cNvPr>
          <p:cNvSpPr>
            <a:spLocks noGrp="1"/>
          </p:cNvSpPr>
          <p:nvPr>
            <p:ph type="title"/>
          </p:nvPr>
        </p:nvSpPr>
        <p:spPr/>
        <p:txBody>
          <a:bodyPr>
            <a:normAutofit/>
          </a:bodyPr>
          <a:lstStyle/>
          <a:p>
            <a:r>
              <a:rPr lang="en-US" sz="3200" b="1" dirty="0">
                <a:solidFill>
                  <a:srgbClr val="4A4A4A"/>
                </a:solidFill>
                <a:latin typeface="Graphik Arabic Bold" pitchFamily="2" charset="-78"/>
                <a:cs typeface="Graphik Arabic Bold" pitchFamily="2" charset="-78"/>
              </a:rPr>
              <a:t>Stages and procedures of the review</a:t>
            </a:r>
          </a:p>
        </p:txBody>
      </p:sp>
      <p:sp>
        <p:nvSpPr>
          <p:cNvPr id="52" name="TextBox 51">
            <a:extLst>
              <a:ext uri="{FF2B5EF4-FFF2-40B4-BE49-F238E27FC236}">
                <a16:creationId xmlns:a16="http://schemas.microsoft.com/office/drawing/2014/main" id="{34DC353F-CD1C-D010-0EC0-FB2A0E6BC0FD}"/>
              </a:ext>
            </a:extLst>
          </p:cNvPr>
          <p:cNvSpPr txBox="1"/>
          <p:nvPr/>
        </p:nvSpPr>
        <p:spPr>
          <a:xfrm>
            <a:off x="1713229" y="2240856"/>
            <a:ext cx="2489214" cy="1077218"/>
          </a:xfrm>
          <a:prstGeom prst="rect">
            <a:avLst/>
          </a:prstGeom>
          <a:noFill/>
        </p:spPr>
        <p:txBody>
          <a:bodyPr wrap="square">
            <a:spAutoFit/>
          </a:bodyPr>
          <a:lstStyle/>
          <a:p>
            <a:pPr algn="ctr"/>
            <a:r>
              <a:rPr lang="en-US" sz="3200" b="1" dirty="0">
                <a:solidFill>
                  <a:schemeClr val="bg1"/>
                </a:solidFill>
                <a:latin typeface="Graphik Arabic Regular" pitchFamily="2" charset="-78"/>
                <a:cs typeface="Graphik Arabic Regular" pitchFamily="2" charset="-78"/>
                <a:sym typeface="Arial"/>
              </a:rPr>
              <a:t>Before review </a:t>
            </a:r>
            <a:endParaRPr lang="en-US" sz="3200" b="1" dirty="0">
              <a:solidFill>
                <a:schemeClr val="bg1"/>
              </a:solidFill>
              <a:latin typeface="Graphik Arabic Regular" pitchFamily="2" charset="-78"/>
              <a:cs typeface="Graphik Arabic Regular" pitchFamily="2" charset="-78"/>
            </a:endParaRPr>
          </a:p>
        </p:txBody>
      </p:sp>
      <p:sp>
        <p:nvSpPr>
          <p:cNvPr id="53" name="Shape 306">
            <a:extLst>
              <a:ext uri="{FF2B5EF4-FFF2-40B4-BE49-F238E27FC236}">
                <a16:creationId xmlns:a16="http://schemas.microsoft.com/office/drawing/2014/main" id="{73D06D85-935C-ED3F-6497-408D10B84289}"/>
              </a:ext>
            </a:extLst>
          </p:cNvPr>
          <p:cNvSpPr txBox="1"/>
          <p:nvPr/>
        </p:nvSpPr>
        <p:spPr>
          <a:xfrm>
            <a:off x="7531991" y="2193586"/>
            <a:ext cx="2495718" cy="1171756"/>
          </a:xfrm>
          <a:prstGeom prst="rect">
            <a:avLst/>
          </a:prstGeom>
          <a:noFill/>
          <a:ln>
            <a:noFill/>
          </a:ln>
        </p:spPr>
        <p:txBody>
          <a:bodyPr spcFirstLastPara="1" wrap="square" lIns="91425" tIns="45700" rIns="91425" bIns="45700" anchor="t" anchorCtr="0">
            <a:noAutofit/>
          </a:bodyPr>
          <a:lstStyle/>
          <a:p>
            <a:pPr algn="ctr" rtl="1"/>
            <a:r>
              <a:rPr lang="en-US" sz="3200" b="1" dirty="0">
                <a:solidFill>
                  <a:schemeClr val="bg1"/>
                </a:solidFill>
                <a:latin typeface="Graphik Arabic Regular" pitchFamily="2" charset="-78"/>
                <a:ea typeface="Arial"/>
                <a:cs typeface="Graphik Arabic Regular" pitchFamily="2" charset="-78"/>
                <a:sym typeface="Arial"/>
              </a:rPr>
              <a:t>After</a:t>
            </a:r>
            <a:r>
              <a:rPr lang="en-US" sz="3200" b="1" dirty="0">
                <a:solidFill>
                  <a:schemeClr val="bg1"/>
                </a:solidFill>
                <a:latin typeface="Poppins" panose="00000500000000000000" pitchFamily="2" charset="0"/>
                <a:ea typeface="Arial"/>
                <a:sym typeface="Arial"/>
              </a:rPr>
              <a:t> </a:t>
            </a:r>
            <a:r>
              <a:rPr lang="en-US" sz="3200" b="1" dirty="0">
                <a:solidFill>
                  <a:schemeClr val="bg1"/>
                </a:solidFill>
                <a:latin typeface="Graphik Arabic Regular" pitchFamily="2" charset="-78"/>
                <a:ea typeface="Arial"/>
                <a:cs typeface="Graphik Arabic Regular" pitchFamily="2" charset="-78"/>
                <a:sym typeface="Arial"/>
              </a:rPr>
              <a:t>Review</a:t>
            </a:r>
            <a:r>
              <a:rPr lang="en-US" sz="3200" b="1" dirty="0">
                <a:solidFill>
                  <a:schemeClr val="bg1"/>
                </a:solidFill>
                <a:latin typeface="Poppins" panose="00000500000000000000" pitchFamily="2" charset="0"/>
                <a:ea typeface="Arial"/>
                <a:sym typeface="Arial"/>
              </a:rPr>
              <a:t> </a:t>
            </a:r>
            <a:endParaRPr lang="ar-BH" sz="3600" b="1" dirty="0">
              <a:solidFill>
                <a:schemeClr val="bg1"/>
              </a:solidFill>
              <a:latin typeface="Poppins" panose="00000500000000000000" pitchFamily="2" charset="0"/>
            </a:endParaRPr>
          </a:p>
        </p:txBody>
      </p:sp>
      <p:sp>
        <p:nvSpPr>
          <p:cNvPr id="54" name="Shape 306">
            <a:extLst>
              <a:ext uri="{FF2B5EF4-FFF2-40B4-BE49-F238E27FC236}">
                <a16:creationId xmlns:a16="http://schemas.microsoft.com/office/drawing/2014/main" id="{21404100-246C-268E-FBA5-A34EA4EDAF52}"/>
              </a:ext>
            </a:extLst>
          </p:cNvPr>
          <p:cNvSpPr txBox="1"/>
          <p:nvPr/>
        </p:nvSpPr>
        <p:spPr>
          <a:xfrm>
            <a:off x="5163752" y="2413730"/>
            <a:ext cx="1855857" cy="1710035"/>
          </a:xfrm>
          <a:prstGeom prst="rect">
            <a:avLst/>
          </a:prstGeom>
          <a:noFill/>
          <a:ln>
            <a:noFill/>
          </a:ln>
        </p:spPr>
        <p:txBody>
          <a:bodyPr spcFirstLastPara="1" wrap="square" lIns="91425" tIns="45700" rIns="91425" bIns="45700" anchor="t" anchorCtr="0">
            <a:noAutofit/>
          </a:bodyPr>
          <a:lstStyle>
            <a:defPPr>
              <a:defRPr lang="en-US"/>
            </a:defPPr>
            <a:lvl1pPr algn="ctr" rtl="1">
              <a:defRPr sz="3200" b="1">
                <a:solidFill>
                  <a:srgbClr val="3F3F3F"/>
                </a:solidFill>
                <a:latin typeface="Arial"/>
                <a:ea typeface="Arial"/>
              </a:defRPr>
            </a:lvl1pPr>
          </a:lstStyle>
          <a:p>
            <a:r>
              <a:rPr lang="en-US" dirty="0">
                <a:solidFill>
                  <a:schemeClr val="bg1"/>
                </a:solidFill>
                <a:latin typeface="Graphik Arabic Regular" pitchFamily="2" charset="-78"/>
                <a:cs typeface="Graphik Arabic Regular" pitchFamily="2" charset="-78"/>
                <a:sym typeface="Arial"/>
              </a:rPr>
              <a:t>Review </a:t>
            </a:r>
            <a:endParaRPr dirty="0">
              <a:solidFill>
                <a:schemeClr val="bg1"/>
              </a:solidFill>
              <a:latin typeface="Graphik Arabic Regular" pitchFamily="2" charset="-78"/>
              <a:cs typeface="Graphik Arabic Regular" pitchFamily="2" charset="-78"/>
            </a:endParaRPr>
          </a:p>
        </p:txBody>
      </p:sp>
      <p:sp>
        <p:nvSpPr>
          <p:cNvPr id="55" name="Rectangle 54">
            <a:extLst>
              <a:ext uri="{FF2B5EF4-FFF2-40B4-BE49-F238E27FC236}">
                <a16:creationId xmlns:a16="http://schemas.microsoft.com/office/drawing/2014/main" id="{3870069E-4FC8-0F4B-524D-6EF81F60F632}"/>
              </a:ext>
            </a:extLst>
          </p:cNvPr>
          <p:cNvSpPr/>
          <p:nvPr/>
        </p:nvSpPr>
        <p:spPr>
          <a:xfrm>
            <a:off x="4895309" y="4588244"/>
            <a:ext cx="1736373" cy="584775"/>
          </a:xfrm>
          <a:prstGeom prst="rect">
            <a:avLst/>
          </a:prstGeom>
        </p:spPr>
        <p:txBody>
          <a:bodyPr wrap="none">
            <a:spAutoFit/>
          </a:bodyPr>
          <a:lstStyle/>
          <a:p>
            <a:pPr algn="ctr"/>
            <a:r>
              <a:rPr lang="en-US" sz="3200" b="1" dirty="0">
                <a:solidFill>
                  <a:srgbClr val="4A4A4A"/>
                </a:solidFill>
                <a:latin typeface="Graphik Arabic Regular" pitchFamily="2" charset="-78"/>
                <a:cs typeface="Graphik Arabic Regular" pitchFamily="2" charset="-78"/>
              </a:rPr>
              <a:t>Stage 2 </a:t>
            </a:r>
          </a:p>
        </p:txBody>
      </p:sp>
      <p:sp>
        <p:nvSpPr>
          <p:cNvPr id="56" name="Rectangle 55">
            <a:extLst>
              <a:ext uri="{FF2B5EF4-FFF2-40B4-BE49-F238E27FC236}">
                <a16:creationId xmlns:a16="http://schemas.microsoft.com/office/drawing/2014/main" id="{A9F67572-5275-0E9D-8FF1-0DFEA0A49E54}"/>
              </a:ext>
            </a:extLst>
          </p:cNvPr>
          <p:cNvSpPr/>
          <p:nvPr/>
        </p:nvSpPr>
        <p:spPr>
          <a:xfrm>
            <a:off x="2259144" y="4588245"/>
            <a:ext cx="1741182" cy="584775"/>
          </a:xfrm>
          <a:prstGeom prst="rect">
            <a:avLst/>
          </a:prstGeom>
        </p:spPr>
        <p:txBody>
          <a:bodyPr wrap="none">
            <a:spAutoFit/>
          </a:bodyPr>
          <a:lstStyle/>
          <a:p>
            <a:pPr algn="ctr"/>
            <a:r>
              <a:rPr lang="en-US" sz="3200" b="1" dirty="0">
                <a:solidFill>
                  <a:srgbClr val="4A4A4A"/>
                </a:solidFill>
                <a:latin typeface="Graphik Arabic Regular" pitchFamily="2" charset="-78"/>
                <a:cs typeface="Graphik Arabic Regular" pitchFamily="2" charset="-78"/>
              </a:rPr>
              <a:t>Stage 1 </a:t>
            </a:r>
          </a:p>
        </p:txBody>
      </p:sp>
      <p:sp>
        <p:nvSpPr>
          <p:cNvPr id="57" name="Rectangle 56">
            <a:extLst>
              <a:ext uri="{FF2B5EF4-FFF2-40B4-BE49-F238E27FC236}">
                <a16:creationId xmlns:a16="http://schemas.microsoft.com/office/drawing/2014/main" id="{BE9CC74E-FF22-8667-0C31-676516F1786B}"/>
              </a:ext>
            </a:extLst>
          </p:cNvPr>
          <p:cNvSpPr/>
          <p:nvPr/>
        </p:nvSpPr>
        <p:spPr>
          <a:xfrm>
            <a:off x="7680110" y="4563049"/>
            <a:ext cx="1755609" cy="584775"/>
          </a:xfrm>
          <a:prstGeom prst="rect">
            <a:avLst/>
          </a:prstGeom>
        </p:spPr>
        <p:txBody>
          <a:bodyPr wrap="none">
            <a:spAutoFit/>
          </a:bodyPr>
          <a:lstStyle/>
          <a:p>
            <a:pPr algn="ctr"/>
            <a:r>
              <a:rPr lang="en-US" sz="3200" b="1" dirty="0">
                <a:solidFill>
                  <a:srgbClr val="4A4A4A"/>
                </a:solidFill>
                <a:latin typeface="Graphik Arabic Regular" pitchFamily="2" charset="-78"/>
                <a:cs typeface="Graphik Arabic Regular" pitchFamily="2" charset="-78"/>
              </a:rPr>
              <a:t>Stage 3 </a:t>
            </a:r>
          </a:p>
        </p:txBody>
      </p:sp>
      <p:pic>
        <p:nvPicPr>
          <p:cNvPr id="2" name="Graphic 1" descr="Document outline">
            <a:extLst>
              <a:ext uri="{FF2B5EF4-FFF2-40B4-BE49-F238E27FC236}">
                <a16:creationId xmlns:a16="http://schemas.microsoft.com/office/drawing/2014/main" id="{EDA98D79-720C-A1EE-661A-9F5B18715BD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672535" y="5330256"/>
            <a:ext cx="914400" cy="914400"/>
          </a:xfrm>
          <a:prstGeom prst="rect">
            <a:avLst/>
          </a:prstGeom>
        </p:spPr>
      </p:pic>
      <p:pic>
        <p:nvPicPr>
          <p:cNvPr id="3" name="Graphic 2" descr="Classroom outline">
            <a:extLst>
              <a:ext uri="{FF2B5EF4-FFF2-40B4-BE49-F238E27FC236}">
                <a16:creationId xmlns:a16="http://schemas.microsoft.com/office/drawing/2014/main" id="{79E7E9D4-5C95-F049-9C44-3BE8AEA8F18D}"/>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306295" y="5330256"/>
            <a:ext cx="914400" cy="914400"/>
          </a:xfrm>
          <a:prstGeom prst="rect">
            <a:avLst/>
          </a:prstGeom>
        </p:spPr>
      </p:pic>
      <p:pic>
        <p:nvPicPr>
          <p:cNvPr id="4" name="Graphic 3" descr="Statistics with solid fill">
            <a:extLst>
              <a:ext uri="{FF2B5EF4-FFF2-40B4-BE49-F238E27FC236}">
                <a16:creationId xmlns:a16="http://schemas.microsoft.com/office/drawing/2014/main" id="{2FF49D9E-92F3-B5B4-B961-B35AE886D07A}"/>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8100714" y="5330256"/>
            <a:ext cx="914400" cy="914400"/>
          </a:xfrm>
          <a:prstGeom prst="rect">
            <a:avLst/>
          </a:prstGeom>
        </p:spPr>
      </p:pic>
    </p:spTree>
    <p:extLst>
      <p:ext uri="{BB962C8B-B14F-4D97-AF65-F5344CB8AC3E}">
        <p14:creationId xmlns:p14="http://schemas.microsoft.com/office/powerpoint/2010/main" val="15416354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C7E4-B6A0-0B97-7726-2374A96BA7B6}"/>
              </a:ext>
            </a:extLst>
          </p:cNvPr>
          <p:cNvSpPr>
            <a:spLocks noGrp="1"/>
          </p:cNvSpPr>
          <p:nvPr>
            <p:ph type="title"/>
          </p:nvPr>
        </p:nvSpPr>
        <p:spPr>
          <a:xfrm>
            <a:off x="838200" y="167235"/>
            <a:ext cx="10196744" cy="744584"/>
          </a:xfrm>
        </p:spPr>
        <p:txBody>
          <a:bodyPr>
            <a:normAutofit/>
          </a:bodyPr>
          <a:lstStyle/>
          <a:p>
            <a:r>
              <a:rPr lang="en-US" sz="2800" b="1" dirty="0">
                <a:solidFill>
                  <a:srgbClr val="4A4A4A"/>
                </a:solidFill>
                <a:latin typeface="Graphik Arabic Medium" pitchFamily="2" charset="-78"/>
                <a:cs typeface="Graphik Arabic Medium" pitchFamily="2" charset="-78"/>
              </a:rPr>
              <a:t>Review Stages and Procedures  </a:t>
            </a:r>
          </a:p>
        </p:txBody>
      </p:sp>
      <p:grpSp>
        <p:nvGrpSpPr>
          <p:cNvPr id="4" name="Group 3">
            <a:extLst>
              <a:ext uri="{FF2B5EF4-FFF2-40B4-BE49-F238E27FC236}">
                <a16:creationId xmlns:a16="http://schemas.microsoft.com/office/drawing/2014/main" id="{01C02FC8-8F1B-CF9C-A8E2-481C2AF32E24}"/>
              </a:ext>
            </a:extLst>
          </p:cNvPr>
          <p:cNvGrpSpPr/>
          <p:nvPr/>
        </p:nvGrpSpPr>
        <p:grpSpPr>
          <a:xfrm>
            <a:off x="2635836" y="933331"/>
            <a:ext cx="7126514" cy="5627632"/>
            <a:chOff x="4831297" y="3807498"/>
            <a:chExt cx="2870160" cy="1788328"/>
          </a:xfrm>
        </p:grpSpPr>
        <p:sp>
          <p:nvSpPr>
            <p:cNvPr id="5" name="Rectangle: Rounded Corners 4">
              <a:extLst>
                <a:ext uri="{FF2B5EF4-FFF2-40B4-BE49-F238E27FC236}">
                  <a16:creationId xmlns:a16="http://schemas.microsoft.com/office/drawing/2014/main" id="{51E95BB2-7FE4-B2E6-6234-4F541BD2459F}"/>
                </a:ext>
              </a:extLst>
            </p:cNvPr>
            <p:cNvSpPr/>
            <p:nvPr/>
          </p:nvSpPr>
          <p:spPr>
            <a:xfrm>
              <a:off x="4834656" y="3807498"/>
              <a:ext cx="2866801" cy="378349"/>
            </a:xfrm>
            <a:prstGeom prst="roundRect">
              <a:avLst>
                <a:gd name="adj" fmla="val 0"/>
              </a:avLst>
            </a:prstGeom>
            <a:solidFill>
              <a:srgbClr val="1C4679"/>
            </a:solidFill>
            <a:ln>
              <a:solidFill>
                <a:srgbClr val="3376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rtl="1">
                <a:defRPr/>
              </a:pPr>
              <a:r>
                <a:rPr lang="en-US" sz="1600" b="1" dirty="0">
                  <a:solidFill>
                    <a:prstClr val="white"/>
                  </a:solidFill>
                  <a:latin typeface="Graphik Arabic Regular" pitchFamily="2" charset="-78"/>
                  <a:cs typeface="Graphik Arabic Regular" pitchFamily="2" charset="-78"/>
                </a:rPr>
                <a:t>Stage 2</a:t>
              </a:r>
            </a:p>
            <a:p>
              <a:pPr algn="ctr" defTabSz="685800" rtl="1">
                <a:defRPr/>
              </a:pPr>
              <a:r>
                <a:rPr lang="en-US" sz="1600" b="1" dirty="0">
                  <a:solidFill>
                    <a:prstClr val="white"/>
                  </a:solidFill>
                  <a:latin typeface="Graphik Arabic Regular" pitchFamily="2" charset="-78"/>
                  <a:cs typeface="Graphik Arabic Regular" pitchFamily="2" charset="-78"/>
                </a:rPr>
                <a:t>During the review </a:t>
              </a:r>
            </a:p>
            <a:p>
              <a:pPr algn="ctr" defTabSz="685800" rtl="1">
                <a:defRPr/>
              </a:pPr>
              <a:r>
                <a:rPr lang="en-US" sz="1600" b="1" dirty="0">
                  <a:solidFill>
                    <a:prstClr val="white"/>
                  </a:solidFill>
                  <a:latin typeface="Graphik Arabic Regular" pitchFamily="2" charset="-78"/>
                  <a:cs typeface="Graphik Arabic Regular" pitchFamily="2" charset="-78"/>
                </a:rPr>
                <a:t>3-5 days depending on school size</a:t>
              </a:r>
            </a:p>
          </p:txBody>
        </p:sp>
        <p:sp>
          <p:nvSpPr>
            <p:cNvPr id="6" name="Rectangle: Rounded Corners 5">
              <a:extLst>
                <a:ext uri="{FF2B5EF4-FFF2-40B4-BE49-F238E27FC236}">
                  <a16:creationId xmlns:a16="http://schemas.microsoft.com/office/drawing/2014/main" id="{76DCA51E-CCF6-1D49-047D-689F832AA525}"/>
                </a:ext>
              </a:extLst>
            </p:cNvPr>
            <p:cNvSpPr/>
            <p:nvPr/>
          </p:nvSpPr>
          <p:spPr>
            <a:xfrm>
              <a:off x="4831297" y="4248708"/>
              <a:ext cx="2866801" cy="1085064"/>
            </a:xfrm>
            <a:prstGeom prst="roundRect">
              <a:avLst>
                <a:gd name="adj" fmla="val 0"/>
              </a:avLst>
            </a:prstGeom>
            <a:ln>
              <a:solidFill>
                <a:srgbClr val="3376CC"/>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214313" indent="-214313" algn="just" defTabSz="685800">
                <a:buFont typeface="Arial" panose="020B0604020202020204" pitchFamily="34" charset="0"/>
                <a:buChar char="•"/>
                <a:defRPr/>
              </a:pPr>
              <a:r>
                <a:rPr lang="en-US" sz="1600" dirty="0">
                  <a:solidFill>
                    <a:srgbClr val="4A4A4A"/>
                  </a:solidFill>
                  <a:latin typeface="Graphik Arabic Regular" pitchFamily="2" charset="-78"/>
                  <a:cs typeface="Graphik Arabic Regular" pitchFamily="2" charset="-78"/>
                </a:rPr>
                <a:t>Lesson observation </a:t>
              </a:r>
              <a:endParaRPr lang="ar-BH" sz="1600" dirty="0">
                <a:solidFill>
                  <a:srgbClr val="4A4A4A"/>
                </a:solidFill>
                <a:latin typeface="Graphik Arabic Regular" pitchFamily="2" charset="-78"/>
                <a:cs typeface="Graphik Arabic Regular" pitchFamily="2" charset="-78"/>
              </a:endParaRPr>
            </a:p>
            <a:p>
              <a:pPr marL="214313" indent="-214313" algn="just" defTabSz="685800">
                <a:buFont typeface="Arial" panose="020B0604020202020204" pitchFamily="34" charset="0"/>
                <a:buChar char="•"/>
                <a:defRPr/>
              </a:pPr>
              <a:r>
                <a:rPr lang="en-US" sz="1600" dirty="0">
                  <a:solidFill>
                    <a:srgbClr val="4A4A4A"/>
                  </a:solidFill>
                  <a:latin typeface="Graphik Arabic Regular" pitchFamily="2" charset="-78"/>
                  <a:cs typeface="Graphik Arabic Regular" pitchFamily="2" charset="-78"/>
                </a:rPr>
                <a:t>Meeting with school staff, parents and students</a:t>
              </a:r>
            </a:p>
            <a:p>
              <a:pPr marL="214313" indent="-214313" algn="just" defTabSz="685800">
                <a:buFont typeface="Arial" panose="020B0604020202020204" pitchFamily="34" charset="0"/>
                <a:buChar char="•"/>
                <a:defRPr/>
              </a:pPr>
              <a:r>
                <a:rPr lang="en-US" sz="1600" dirty="0">
                  <a:solidFill>
                    <a:srgbClr val="4A4A4A"/>
                  </a:solidFill>
                  <a:latin typeface="Graphik Arabic Regular" pitchFamily="2" charset="-78"/>
                  <a:cs typeface="Graphik Arabic Regular" pitchFamily="2" charset="-78"/>
                </a:rPr>
                <a:t>Scrutiny of sample tests and exams</a:t>
              </a:r>
              <a:endParaRPr lang="ar-BH" sz="1600" dirty="0">
                <a:solidFill>
                  <a:srgbClr val="4A4A4A"/>
                </a:solidFill>
                <a:latin typeface="Graphik Arabic Regular" pitchFamily="2" charset="-78"/>
                <a:cs typeface="Graphik Arabic Regular" pitchFamily="2" charset="-78"/>
              </a:endParaRPr>
            </a:p>
            <a:p>
              <a:pPr marL="214313" indent="-214313" algn="just" defTabSz="685800">
                <a:buFont typeface="Arial" panose="020B0604020202020204" pitchFamily="34" charset="0"/>
                <a:buChar char="•"/>
                <a:defRPr/>
              </a:pPr>
              <a:r>
                <a:rPr lang="en-US" sz="1600" dirty="0">
                  <a:solidFill>
                    <a:srgbClr val="4A4A4A"/>
                  </a:solidFill>
                  <a:latin typeface="Graphik Arabic Regular" pitchFamily="2" charset="-78"/>
                  <a:cs typeface="Graphik Arabic Regular" pitchFamily="2" charset="-78"/>
                </a:rPr>
                <a:t>Observation of students’ </a:t>
              </a:r>
              <a:r>
                <a:rPr lang="en-US" sz="1600" dirty="0" err="1">
                  <a:solidFill>
                    <a:srgbClr val="4A4A4A"/>
                  </a:solidFill>
                  <a:latin typeface="Graphik Arabic Regular" pitchFamily="2" charset="-78"/>
                  <a:cs typeface="Graphik Arabic Regular" pitchFamily="2" charset="-78"/>
                </a:rPr>
                <a:t>behaviour</a:t>
              </a:r>
              <a:endParaRPr lang="ar-BH" sz="1600" dirty="0">
                <a:solidFill>
                  <a:srgbClr val="4A4A4A"/>
                </a:solidFill>
                <a:latin typeface="Graphik Arabic Regular" pitchFamily="2" charset="-78"/>
                <a:cs typeface="Graphik Arabic Regular" pitchFamily="2" charset="-78"/>
              </a:endParaRPr>
            </a:p>
            <a:p>
              <a:pPr marL="214313" indent="-214313" algn="just" defTabSz="685800">
                <a:buFont typeface="Arial" panose="020B0604020202020204" pitchFamily="34" charset="0"/>
                <a:buChar char="•"/>
                <a:defRPr/>
              </a:pPr>
              <a:r>
                <a:rPr lang="en-US" sz="1600" dirty="0">
                  <a:solidFill>
                    <a:srgbClr val="4A4A4A"/>
                  </a:solidFill>
                  <a:latin typeface="Graphik Arabic Regular" pitchFamily="2" charset="-78"/>
                  <a:cs typeface="Graphik Arabic Regular" pitchFamily="2" charset="-78"/>
                </a:rPr>
                <a:t>analysis of school data and documents </a:t>
              </a:r>
              <a:endParaRPr lang="ar-BH" sz="1600" dirty="0">
                <a:solidFill>
                  <a:srgbClr val="4A4A4A"/>
                </a:solidFill>
                <a:latin typeface="Graphik Arabic Regular" pitchFamily="2" charset="-78"/>
                <a:cs typeface="Graphik Arabic Regular" pitchFamily="2" charset="-78"/>
              </a:endParaRPr>
            </a:p>
            <a:p>
              <a:pPr marL="214313" indent="-214313" algn="just" defTabSz="685800">
                <a:buFont typeface="Arial" panose="020B0604020202020204" pitchFamily="34" charset="0"/>
                <a:buChar char="•"/>
                <a:defRPr/>
              </a:pPr>
              <a:r>
                <a:rPr lang="en-US" sz="1600" dirty="0">
                  <a:solidFill>
                    <a:srgbClr val="4A4A4A"/>
                  </a:solidFill>
                  <a:latin typeface="Graphik Arabic Regular" pitchFamily="2" charset="-78"/>
                  <a:cs typeface="Graphik Arabic Regular" pitchFamily="2" charset="-78"/>
                </a:rPr>
                <a:t>Scrutiny of  students’ electronic and written work</a:t>
              </a:r>
            </a:p>
            <a:p>
              <a:pPr marL="214313" indent="-214313" algn="just" defTabSz="685800">
                <a:buFont typeface="Arial" panose="020B0604020202020204" pitchFamily="34" charset="0"/>
                <a:buChar char="•"/>
                <a:defRPr/>
              </a:pPr>
              <a:r>
                <a:rPr lang="en-US" sz="1600" dirty="0">
                  <a:solidFill>
                    <a:srgbClr val="4A4A4A"/>
                  </a:solidFill>
                  <a:latin typeface="Graphik Arabic Regular" pitchFamily="2" charset="-78"/>
                  <a:cs typeface="Graphik Arabic Regular" pitchFamily="2" charset="-78"/>
                </a:rPr>
                <a:t>Inspection of students’ safety and security measures </a:t>
              </a:r>
            </a:p>
            <a:p>
              <a:pPr algn="just" defTabSz="685800">
                <a:defRPr/>
              </a:pPr>
              <a:r>
                <a:rPr lang="en-US" sz="1600" dirty="0">
                  <a:solidFill>
                    <a:srgbClr val="4A4A4A"/>
                  </a:solidFill>
                  <a:latin typeface="Graphik Arabic Regular" pitchFamily="2" charset="-78"/>
                  <a:cs typeface="Graphik Arabic Regular" pitchFamily="2" charset="-78"/>
                </a:rPr>
                <a:t>    according to the ‘Child Protection Protocol’</a:t>
              </a:r>
            </a:p>
            <a:p>
              <a:pPr marL="214313" indent="-214313" algn="just" defTabSz="685800">
                <a:buFont typeface="Arial" panose="020B0604020202020204" pitchFamily="34" charset="0"/>
                <a:buChar char="•"/>
                <a:defRPr/>
              </a:pPr>
              <a:r>
                <a:rPr lang="en-US" sz="1600" dirty="0">
                  <a:solidFill>
                    <a:srgbClr val="4A4A4A"/>
                  </a:solidFill>
                  <a:latin typeface="Graphik Arabic Regular" pitchFamily="2" charset="-78"/>
                  <a:cs typeface="Graphik Arabic Regular" pitchFamily="2" charset="-78"/>
                </a:rPr>
                <a:t>I</a:t>
              </a:r>
              <a:r>
                <a:rPr lang="en-GB" sz="1600" dirty="0">
                  <a:solidFill>
                    <a:srgbClr val="4A4A4A"/>
                  </a:solidFill>
                  <a:latin typeface="Graphik Arabic Regular" pitchFamily="2" charset="-78"/>
                  <a:cs typeface="Graphik Arabic Regular" pitchFamily="2" charset="-78"/>
                </a:rPr>
                <a:t>inspection of school’s resources and premises utilisation</a:t>
              </a:r>
            </a:p>
            <a:p>
              <a:pPr marL="214313" indent="-214313" algn="just" defTabSz="685800">
                <a:buFont typeface="Arial" panose="020B0604020202020204" pitchFamily="34" charset="0"/>
                <a:buChar char="•"/>
                <a:defRPr/>
              </a:pPr>
              <a:r>
                <a:rPr lang="en-GB" sz="1600" dirty="0">
                  <a:solidFill>
                    <a:srgbClr val="4A4A4A"/>
                  </a:solidFill>
                  <a:latin typeface="Graphik Arabic Regular" pitchFamily="2" charset="-78"/>
                  <a:cs typeface="Graphik Arabic Regular" pitchFamily="2" charset="-78"/>
                </a:rPr>
                <a:t>Provide daily feedback</a:t>
              </a:r>
            </a:p>
            <a:p>
              <a:pPr marL="214313" indent="-214313" algn="just" defTabSz="685800">
                <a:buFont typeface="Arial" panose="020B0604020202020204" pitchFamily="34" charset="0"/>
                <a:buChar char="•"/>
                <a:defRPr/>
              </a:pPr>
              <a:r>
                <a:rPr lang="en-GB" sz="1600" dirty="0">
                  <a:solidFill>
                    <a:srgbClr val="4A4A4A"/>
                  </a:solidFill>
                  <a:latin typeface="Graphik Arabic Regular" pitchFamily="2" charset="-78"/>
                  <a:cs typeface="Graphik Arabic Regular" pitchFamily="2" charset="-78"/>
                </a:rPr>
                <a:t>Holding team meetings</a:t>
              </a:r>
            </a:p>
            <a:p>
              <a:pPr marL="214313" indent="-214313" algn="just" defTabSz="685800">
                <a:buFont typeface="Arial" panose="020B0604020202020204" pitchFamily="34" charset="0"/>
                <a:buChar char="•"/>
                <a:defRPr/>
              </a:pPr>
              <a:r>
                <a:rPr lang="en-GB" sz="1600" dirty="0">
                  <a:solidFill>
                    <a:srgbClr val="4A4A4A"/>
                  </a:solidFill>
                  <a:latin typeface="Graphik Arabic Regular" pitchFamily="2" charset="-78"/>
                  <a:cs typeface="Graphik Arabic Regular" pitchFamily="2" charset="-78"/>
                </a:rPr>
                <a:t>Provide final feedback  </a:t>
              </a:r>
              <a:endParaRPr lang="en-US" sz="1600" dirty="0">
                <a:solidFill>
                  <a:srgbClr val="4A4A4A"/>
                </a:solidFill>
                <a:latin typeface="Graphik Arabic Regular" pitchFamily="2" charset="-78"/>
                <a:cs typeface="Graphik Arabic Regular" pitchFamily="2" charset="-78"/>
              </a:endParaRPr>
            </a:p>
          </p:txBody>
        </p:sp>
        <p:sp>
          <p:nvSpPr>
            <p:cNvPr id="7" name="Rectangle: Rounded Corners 6">
              <a:extLst>
                <a:ext uri="{FF2B5EF4-FFF2-40B4-BE49-F238E27FC236}">
                  <a16:creationId xmlns:a16="http://schemas.microsoft.com/office/drawing/2014/main" id="{9AF1D3AD-15B7-E5EF-653D-C0F879F9C967}"/>
                </a:ext>
              </a:extLst>
            </p:cNvPr>
            <p:cNvSpPr/>
            <p:nvPr/>
          </p:nvSpPr>
          <p:spPr>
            <a:xfrm>
              <a:off x="4831297" y="5406905"/>
              <a:ext cx="2866801" cy="188921"/>
            </a:xfrm>
            <a:prstGeom prst="roundRect">
              <a:avLst>
                <a:gd name="adj" fmla="val 0"/>
              </a:avLst>
            </a:prstGeom>
            <a:ln>
              <a:solidFill>
                <a:srgbClr val="3376CC"/>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defTabSz="685800" rtl="1">
                <a:defRPr/>
              </a:pPr>
              <a:r>
                <a:rPr lang="en-US" sz="1600" b="1" dirty="0">
                  <a:solidFill>
                    <a:srgbClr val="4A4A4A"/>
                  </a:solidFill>
                  <a:latin typeface="Graphik Arabic Regular" pitchFamily="2" charset="-78"/>
                  <a:cs typeface="Graphik Arabic Regular" pitchFamily="2" charset="-78"/>
                </a:rPr>
                <a:t>Quality assurance manager visits the school to ensure the quality of review procedures </a:t>
              </a:r>
            </a:p>
          </p:txBody>
        </p:sp>
      </p:grpSp>
      <p:grpSp>
        <p:nvGrpSpPr>
          <p:cNvPr id="8" name="Group 7">
            <a:extLst>
              <a:ext uri="{FF2B5EF4-FFF2-40B4-BE49-F238E27FC236}">
                <a16:creationId xmlns:a16="http://schemas.microsoft.com/office/drawing/2014/main" id="{BC499FE5-2CFC-8F6F-CC2E-A8F93412913F}"/>
              </a:ext>
            </a:extLst>
          </p:cNvPr>
          <p:cNvGrpSpPr/>
          <p:nvPr/>
        </p:nvGrpSpPr>
        <p:grpSpPr>
          <a:xfrm>
            <a:off x="10157498" y="933331"/>
            <a:ext cx="1824219" cy="3850482"/>
            <a:chOff x="12520835" y="643713"/>
            <a:chExt cx="1221320" cy="2876934"/>
          </a:xfrm>
        </p:grpSpPr>
        <p:sp>
          <p:nvSpPr>
            <p:cNvPr id="9" name="Rectangle: Rounded Corners 8">
              <a:extLst>
                <a:ext uri="{FF2B5EF4-FFF2-40B4-BE49-F238E27FC236}">
                  <a16:creationId xmlns:a16="http://schemas.microsoft.com/office/drawing/2014/main" id="{0BADBC97-D910-66DA-10CF-58A2375C76D2}"/>
                </a:ext>
              </a:extLst>
            </p:cNvPr>
            <p:cNvSpPr/>
            <p:nvPr/>
          </p:nvSpPr>
          <p:spPr>
            <a:xfrm>
              <a:off x="12543215" y="643713"/>
              <a:ext cx="1198940" cy="830191"/>
            </a:xfrm>
            <a:prstGeom prst="roundRect">
              <a:avLst>
                <a:gd name="adj" fmla="val 0"/>
              </a:avLst>
            </a:prstGeom>
            <a:solidFill>
              <a:srgbClr val="1C4679"/>
            </a:solidFill>
            <a:ln>
              <a:solidFill>
                <a:srgbClr val="3376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en-GB" sz="1600" b="1" dirty="0">
                  <a:solidFill>
                    <a:prstClr val="white"/>
                  </a:solidFill>
                  <a:latin typeface="Graphik Arabic Regular" pitchFamily="2" charset="-78"/>
                  <a:cs typeface="Graphik Arabic Regular" pitchFamily="2" charset="-78"/>
                </a:rPr>
                <a:t>Stage 3</a:t>
              </a:r>
            </a:p>
            <a:p>
              <a:pPr algn="ctr" defTabSz="685800">
                <a:defRPr/>
              </a:pPr>
              <a:r>
                <a:rPr lang="en-GB" sz="1600" b="1" dirty="0">
                  <a:solidFill>
                    <a:prstClr val="white"/>
                  </a:solidFill>
                  <a:latin typeface="Graphik Arabic Regular" pitchFamily="2" charset="-78"/>
                  <a:cs typeface="Graphik Arabic Regular" pitchFamily="2" charset="-78"/>
                </a:rPr>
                <a:t> Post review </a:t>
              </a:r>
              <a:endParaRPr lang="en-US" sz="1600" b="1" dirty="0">
                <a:solidFill>
                  <a:prstClr val="white"/>
                </a:solidFill>
                <a:latin typeface="Graphik Arabic Regular" pitchFamily="2" charset="-78"/>
                <a:cs typeface="Graphik Arabic Regular" pitchFamily="2" charset="-78"/>
              </a:endParaRPr>
            </a:p>
          </p:txBody>
        </p:sp>
        <p:sp>
          <p:nvSpPr>
            <p:cNvPr id="10" name="Rectangle: Rounded Corners 9">
              <a:extLst>
                <a:ext uri="{FF2B5EF4-FFF2-40B4-BE49-F238E27FC236}">
                  <a16:creationId xmlns:a16="http://schemas.microsoft.com/office/drawing/2014/main" id="{71E827FE-F96D-D0A4-C2D0-4542CB76E388}"/>
                </a:ext>
              </a:extLst>
            </p:cNvPr>
            <p:cNvSpPr/>
            <p:nvPr/>
          </p:nvSpPr>
          <p:spPr>
            <a:xfrm>
              <a:off x="12520835" y="2372839"/>
              <a:ext cx="1221317" cy="1147808"/>
            </a:xfrm>
            <a:prstGeom prst="roundRect">
              <a:avLst>
                <a:gd name="adj" fmla="val 0"/>
              </a:avLst>
            </a:prstGeom>
            <a:ln>
              <a:solidFill>
                <a:srgbClr val="3376CC"/>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214313" indent="-214313" defTabSz="685800">
                <a:buFont typeface="Arial" panose="020B0604020202020204" pitchFamily="34" charset="0"/>
                <a:buChar char="•"/>
                <a:defRPr/>
              </a:pPr>
              <a:r>
                <a:rPr lang="en-US" sz="900" b="1" dirty="0">
                  <a:solidFill>
                    <a:srgbClr val="4A4A4A"/>
                  </a:solidFill>
                  <a:latin typeface="Graphik Arabic Regular" pitchFamily="2" charset="-78"/>
                  <a:cs typeface="Graphik Arabic Regular" pitchFamily="2" charset="-78"/>
                </a:rPr>
                <a:t>The Directorate concerned sends a copy of the draft report to school for factual accuracy</a:t>
              </a:r>
            </a:p>
            <a:p>
              <a:pPr marL="214313" indent="-214313" defTabSz="685800">
                <a:buFont typeface="Arial" panose="020B0604020202020204" pitchFamily="34" charset="0"/>
                <a:buChar char="•"/>
                <a:defRPr/>
              </a:pPr>
              <a:r>
                <a:rPr lang="en-US" sz="900" b="1" dirty="0">
                  <a:solidFill>
                    <a:srgbClr val="4A4A4A"/>
                  </a:solidFill>
                  <a:latin typeface="Graphik Arabic Regular" pitchFamily="2" charset="-78"/>
                  <a:cs typeface="Graphik Arabic Regular" pitchFamily="2" charset="-78"/>
                </a:rPr>
                <a:t>School comments- if any- taken into consideration  in 3 Working days after receiving the Draft Report </a:t>
              </a:r>
              <a:r>
                <a:rPr lang="ar-BH" sz="900" b="1" dirty="0">
                  <a:solidFill>
                    <a:srgbClr val="4A4A4A"/>
                  </a:solidFill>
                  <a:latin typeface="Graphik Arabic Regular" pitchFamily="2" charset="-78"/>
                  <a:cs typeface="Graphik Arabic Regular" pitchFamily="2" charset="-78"/>
                </a:rPr>
                <a:t>.</a:t>
              </a:r>
              <a:endParaRPr lang="en-US" sz="900" b="1" dirty="0">
                <a:solidFill>
                  <a:srgbClr val="4A4A4A"/>
                </a:solidFill>
                <a:latin typeface="Graphik Arabic Regular" pitchFamily="2" charset="-78"/>
                <a:cs typeface="Graphik Arabic Regular" pitchFamily="2" charset="-78"/>
              </a:endParaRPr>
            </a:p>
          </p:txBody>
        </p:sp>
        <p:sp>
          <p:nvSpPr>
            <p:cNvPr id="11" name="Rectangle: Rounded Corners 10">
              <a:extLst>
                <a:ext uri="{FF2B5EF4-FFF2-40B4-BE49-F238E27FC236}">
                  <a16:creationId xmlns:a16="http://schemas.microsoft.com/office/drawing/2014/main" id="{370CEA2D-A3C8-A2EB-3681-A54D800E9759}"/>
                </a:ext>
              </a:extLst>
            </p:cNvPr>
            <p:cNvSpPr/>
            <p:nvPr/>
          </p:nvSpPr>
          <p:spPr>
            <a:xfrm>
              <a:off x="12543213" y="1612445"/>
              <a:ext cx="1198939" cy="681365"/>
            </a:xfrm>
            <a:prstGeom prst="roundRect">
              <a:avLst>
                <a:gd name="adj" fmla="val 0"/>
              </a:avLst>
            </a:prstGeom>
            <a:solidFill>
              <a:srgbClr val="3376CC"/>
            </a:solidFill>
            <a:ln>
              <a:solidFill>
                <a:srgbClr val="3376CC"/>
              </a:solidFill>
            </a:ln>
          </p:spPr>
          <p:style>
            <a:lnRef idx="2">
              <a:schemeClr val="accent1"/>
            </a:lnRef>
            <a:fillRef idx="1">
              <a:schemeClr val="lt1"/>
            </a:fillRef>
            <a:effectRef idx="0">
              <a:schemeClr val="accent1"/>
            </a:effectRef>
            <a:fontRef idx="minor">
              <a:schemeClr val="dk1"/>
            </a:fontRef>
          </p:style>
          <p:txBody>
            <a:bodyPr rtlCol="0" anchor="ctr"/>
            <a:lstStyle/>
            <a:p>
              <a:pPr algn="ctr" defTabSz="685800">
                <a:defRPr/>
              </a:pPr>
              <a:r>
                <a:rPr lang="en-US" sz="1600" b="1" dirty="0">
                  <a:solidFill>
                    <a:prstClr val="white"/>
                  </a:solidFill>
                  <a:latin typeface="Graphik Arabic Regular" pitchFamily="2" charset="-78"/>
                  <a:cs typeface="Graphik Arabic Regular" pitchFamily="2" charset="-78"/>
                </a:rPr>
                <a:t>5 weeks post review </a:t>
              </a:r>
            </a:p>
          </p:txBody>
        </p:sp>
      </p:grpSp>
      <p:grpSp>
        <p:nvGrpSpPr>
          <p:cNvPr id="12" name="Group 11">
            <a:extLst>
              <a:ext uri="{FF2B5EF4-FFF2-40B4-BE49-F238E27FC236}">
                <a16:creationId xmlns:a16="http://schemas.microsoft.com/office/drawing/2014/main" id="{7B210525-2D5D-0FF9-7511-1BCCE472DCC7}"/>
              </a:ext>
            </a:extLst>
          </p:cNvPr>
          <p:cNvGrpSpPr/>
          <p:nvPr/>
        </p:nvGrpSpPr>
        <p:grpSpPr>
          <a:xfrm>
            <a:off x="386006" y="950510"/>
            <a:ext cx="1824973" cy="3216241"/>
            <a:chOff x="10090163" y="939451"/>
            <a:chExt cx="1684058" cy="2420682"/>
          </a:xfrm>
        </p:grpSpPr>
        <p:sp>
          <p:nvSpPr>
            <p:cNvPr id="13" name="Rectangle: Rounded Corners 12">
              <a:extLst>
                <a:ext uri="{FF2B5EF4-FFF2-40B4-BE49-F238E27FC236}">
                  <a16:creationId xmlns:a16="http://schemas.microsoft.com/office/drawing/2014/main" id="{5F15B9F1-6C5A-37CF-ED1B-36D0205F0026}"/>
                </a:ext>
              </a:extLst>
            </p:cNvPr>
            <p:cNvSpPr/>
            <p:nvPr/>
          </p:nvSpPr>
          <p:spPr>
            <a:xfrm>
              <a:off x="10104942" y="939451"/>
              <a:ext cx="1669279" cy="845732"/>
            </a:xfrm>
            <a:prstGeom prst="roundRect">
              <a:avLst>
                <a:gd name="adj" fmla="val 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rtl="1">
                <a:defRPr/>
              </a:pPr>
              <a:r>
                <a:rPr lang="en-US" sz="1600" b="1" dirty="0">
                  <a:solidFill>
                    <a:prstClr val="white"/>
                  </a:solidFill>
                  <a:latin typeface="Graphik Arabic Regular" pitchFamily="2" charset="-78"/>
                  <a:cs typeface="Graphik Arabic Regular" pitchFamily="2" charset="-78"/>
                </a:rPr>
                <a:t>Stage 1</a:t>
              </a:r>
            </a:p>
            <a:p>
              <a:pPr algn="ctr" defTabSz="685800" rtl="1">
                <a:defRPr/>
              </a:pPr>
              <a:r>
                <a:rPr lang="en-US" sz="1600" b="1" dirty="0">
                  <a:solidFill>
                    <a:prstClr val="white"/>
                  </a:solidFill>
                  <a:latin typeface="Graphik Arabic Regular" pitchFamily="2" charset="-78"/>
                  <a:cs typeface="Graphik Arabic Regular" pitchFamily="2" charset="-78"/>
                </a:rPr>
                <a:t>Pre-review</a:t>
              </a:r>
            </a:p>
          </p:txBody>
        </p:sp>
        <p:sp>
          <p:nvSpPr>
            <p:cNvPr id="14" name="Rectangle: Rounded Corners 13">
              <a:extLst>
                <a:ext uri="{FF2B5EF4-FFF2-40B4-BE49-F238E27FC236}">
                  <a16:creationId xmlns:a16="http://schemas.microsoft.com/office/drawing/2014/main" id="{3653A057-D403-D974-7212-7114BD6DCF24}"/>
                </a:ext>
              </a:extLst>
            </p:cNvPr>
            <p:cNvSpPr/>
            <p:nvPr/>
          </p:nvSpPr>
          <p:spPr>
            <a:xfrm>
              <a:off x="10090163" y="2655563"/>
              <a:ext cx="1669278" cy="704570"/>
            </a:xfrm>
            <a:prstGeom prst="roundRect">
              <a:avLst>
                <a:gd name="adj" fmla="val 0"/>
              </a:avLst>
            </a:prstGeom>
            <a:ln>
              <a:solidFill>
                <a:srgbClr val="3376CC"/>
              </a:solidFill>
            </a:ln>
          </p:spPr>
          <p:style>
            <a:lnRef idx="2">
              <a:schemeClr val="accent1"/>
            </a:lnRef>
            <a:fillRef idx="1">
              <a:schemeClr val="lt1"/>
            </a:fillRef>
            <a:effectRef idx="0">
              <a:schemeClr val="accent1"/>
            </a:effectRef>
            <a:fontRef idx="minor">
              <a:schemeClr val="dk1"/>
            </a:fontRef>
          </p:style>
          <p:txBody>
            <a:bodyPr rtlCol="0" anchor="ctr"/>
            <a:lstStyle/>
            <a:p>
              <a:pPr algn="ctr" defTabSz="685800">
                <a:defRPr/>
              </a:pPr>
              <a:r>
                <a:rPr lang="en-US" sz="1200" b="1" dirty="0">
                  <a:solidFill>
                    <a:srgbClr val="4A4A4A"/>
                  </a:solidFill>
                  <a:latin typeface="Graphik Arabic Regular" pitchFamily="2" charset="-78"/>
                  <a:cs typeface="Graphik Arabic Regular" pitchFamily="2" charset="-78"/>
                </a:rPr>
                <a:t>School informed about review date.</a:t>
              </a:r>
            </a:p>
          </p:txBody>
        </p:sp>
        <p:sp>
          <p:nvSpPr>
            <p:cNvPr id="15" name="Rectangle: Rounded Corners 14">
              <a:extLst>
                <a:ext uri="{FF2B5EF4-FFF2-40B4-BE49-F238E27FC236}">
                  <a16:creationId xmlns:a16="http://schemas.microsoft.com/office/drawing/2014/main" id="{1E3DCC0F-6CA5-E12F-F555-0E7983BC607D}"/>
                </a:ext>
              </a:extLst>
            </p:cNvPr>
            <p:cNvSpPr/>
            <p:nvPr/>
          </p:nvSpPr>
          <p:spPr>
            <a:xfrm>
              <a:off x="10104943" y="2042931"/>
              <a:ext cx="1669278" cy="529234"/>
            </a:xfrm>
            <a:prstGeom prst="roundRect">
              <a:avLst>
                <a:gd name="adj" fmla="val 0"/>
              </a:avLst>
            </a:prstGeom>
            <a:solidFill>
              <a:srgbClr val="3376CC"/>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defTabSz="685800">
                <a:defRPr/>
              </a:pPr>
              <a:r>
                <a:rPr lang="en-US" sz="1600" b="1" dirty="0">
                  <a:solidFill>
                    <a:prstClr val="white"/>
                  </a:solidFill>
                  <a:latin typeface="Graphik Arabic Regular" pitchFamily="2" charset="-78"/>
                  <a:cs typeface="Graphik Arabic Regular" pitchFamily="2" charset="-78"/>
                </a:rPr>
                <a:t>2 weeks</a:t>
              </a:r>
            </a:p>
            <a:p>
              <a:pPr algn="ctr" defTabSz="685800">
                <a:defRPr/>
              </a:pPr>
              <a:r>
                <a:rPr lang="en-US" sz="1600" b="1" dirty="0">
                  <a:solidFill>
                    <a:prstClr val="white"/>
                  </a:solidFill>
                  <a:latin typeface="Graphik Arabic Regular" pitchFamily="2" charset="-78"/>
                  <a:cs typeface="Graphik Arabic Regular" pitchFamily="2" charset="-78"/>
                </a:rPr>
                <a:t>pre-review </a:t>
              </a:r>
            </a:p>
          </p:txBody>
        </p:sp>
      </p:grpSp>
      <p:sp>
        <p:nvSpPr>
          <p:cNvPr id="16" name="Rectangle 15">
            <a:extLst>
              <a:ext uri="{FF2B5EF4-FFF2-40B4-BE49-F238E27FC236}">
                <a16:creationId xmlns:a16="http://schemas.microsoft.com/office/drawing/2014/main" id="{9ECA59C4-157B-882A-AD5B-ADAA74DD9775}"/>
              </a:ext>
            </a:extLst>
          </p:cNvPr>
          <p:cNvSpPr/>
          <p:nvPr/>
        </p:nvSpPr>
        <p:spPr>
          <a:xfrm>
            <a:off x="10096500" y="838200"/>
            <a:ext cx="1971675" cy="5867400"/>
          </a:xfrm>
          <a:prstGeom prst="rect">
            <a:avLst/>
          </a:prstGeom>
          <a:noFill/>
          <a:ln>
            <a:solidFill>
              <a:srgbClr val="3376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latin typeface="Graphik Arabic Regular" pitchFamily="2" charset="-78"/>
              <a:cs typeface="Graphik Arabic Regular" pitchFamily="2" charset="-78"/>
            </a:endParaRPr>
          </a:p>
        </p:txBody>
      </p:sp>
      <p:sp>
        <p:nvSpPr>
          <p:cNvPr id="17" name="Rectangle 16">
            <a:extLst>
              <a:ext uri="{FF2B5EF4-FFF2-40B4-BE49-F238E27FC236}">
                <a16:creationId xmlns:a16="http://schemas.microsoft.com/office/drawing/2014/main" id="{61EDB6AB-6B44-2699-C9ED-2CE52BE3F027}"/>
              </a:ext>
            </a:extLst>
          </p:cNvPr>
          <p:cNvSpPr/>
          <p:nvPr/>
        </p:nvSpPr>
        <p:spPr>
          <a:xfrm>
            <a:off x="304646" y="838200"/>
            <a:ext cx="1971675" cy="5867400"/>
          </a:xfrm>
          <a:prstGeom prst="rect">
            <a:avLst/>
          </a:prstGeom>
          <a:noFill/>
          <a:ln>
            <a:solidFill>
              <a:srgbClr val="3376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latin typeface="Graphik Arabic Regular" pitchFamily="2" charset="-78"/>
              <a:cs typeface="Graphik Arabic Regular" pitchFamily="2" charset="-78"/>
            </a:endParaRPr>
          </a:p>
        </p:txBody>
      </p:sp>
      <p:sp>
        <p:nvSpPr>
          <p:cNvPr id="18" name="Rectangle 17">
            <a:extLst>
              <a:ext uri="{FF2B5EF4-FFF2-40B4-BE49-F238E27FC236}">
                <a16:creationId xmlns:a16="http://schemas.microsoft.com/office/drawing/2014/main" id="{38461546-670C-675E-91E2-3119DC50124F}"/>
              </a:ext>
            </a:extLst>
          </p:cNvPr>
          <p:cNvSpPr/>
          <p:nvPr/>
        </p:nvSpPr>
        <p:spPr>
          <a:xfrm>
            <a:off x="2537453" y="838200"/>
            <a:ext cx="7310979" cy="5867400"/>
          </a:xfrm>
          <a:prstGeom prst="rect">
            <a:avLst/>
          </a:prstGeom>
          <a:noFill/>
          <a:ln>
            <a:solidFill>
              <a:srgbClr val="3376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latin typeface="Graphik Arabic Regular" pitchFamily="2" charset="-78"/>
              <a:cs typeface="Graphik Arabic Regular" pitchFamily="2" charset="-78"/>
            </a:endParaRPr>
          </a:p>
        </p:txBody>
      </p:sp>
      <p:sp>
        <p:nvSpPr>
          <p:cNvPr id="19" name="Rectangle: Rounded Corners 18">
            <a:extLst>
              <a:ext uri="{FF2B5EF4-FFF2-40B4-BE49-F238E27FC236}">
                <a16:creationId xmlns:a16="http://schemas.microsoft.com/office/drawing/2014/main" id="{6E2E8C54-6A47-E8CC-C0D0-9D4994BE828C}"/>
              </a:ext>
            </a:extLst>
          </p:cNvPr>
          <p:cNvSpPr/>
          <p:nvPr/>
        </p:nvSpPr>
        <p:spPr>
          <a:xfrm>
            <a:off x="402022" y="5387394"/>
            <a:ext cx="1811624" cy="967664"/>
          </a:xfrm>
          <a:prstGeom prst="roundRect">
            <a:avLst>
              <a:gd name="adj" fmla="val 0"/>
            </a:avLst>
          </a:prstGeom>
          <a:ln>
            <a:solidFill>
              <a:srgbClr val="3376CC"/>
            </a:solidFill>
          </a:ln>
        </p:spPr>
        <p:style>
          <a:lnRef idx="2">
            <a:schemeClr val="accent1"/>
          </a:lnRef>
          <a:fillRef idx="1">
            <a:schemeClr val="lt1"/>
          </a:fillRef>
          <a:effectRef idx="0">
            <a:schemeClr val="accent1"/>
          </a:effectRef>
          <a:fontRef idx="minor">
            <a:schemeClr val="dk1"/>
          </a:fontRef>
        </p:style>
        <p:txBody>
          <a:bodyPr rtlCol="0" anchor="ctr"/>
          <a:lstStyle/>
          <a:p>
            <a:pPr algn="just" defTabSz="685800">
              <a:defRPr/>
            </a:pPr>
            <a:r>
              <a:rPr lang="en-US" sz="1200" b="1" dirty="0">
                <a:solidFill>
                  <a:srgbClr val="4A4A4A"/>
                </a:solidFill>
                <a:latin typeface="Graphik Arabic Regular" pitchFamily="2" charset="-78"/>
                <a:cs typeface="Graphik Arabic Regular" pitchFamily="2" charset="-78"/>
              </a:rPr>
              <a:t>Lead visits the school to discuss review plan and its requirements </a:t>
            </a:r>
          </a:p>
          <a:p>
            <a:pPr algn="just" defTabSz="685800" rtl="1">
              <a:defRPr/>
            </a:pPr>
            <a:endParaRPr lang="en-US" sz="500" b="1" dirty="0">
              <a:solidFill>
                <a:srgbClr val="4A4A4A"/>
              </a:solidFill>
              <a:latin typeface="Graphik Arabic Regular" pitchFamily="2" charset="-78"/>
              <a:cs typeface="Graphik Arabic Regular" pitchFamily="2" charset="-78"/>
            </a:endParaRPr>
          </a:p>
        </p:txBody>
      </p:sp>
      <p:sp>
        <p:nvSpPr>
          <p:cNvPr id="20" name="Rectangle: Rounded Corners 19">
            <a:extLst>
              <a:ext uri="{FF2B5EF4-FFF2-40B4-BE49-F238E27FC236}">
                <a16:creationId xmlns:a16="http://schemas.microsoft.com/office/drawing/2014/main" id="{F57D2FA3-FE7D-3A8E-DC90-A07BDCCBE683}"/>
              </a:ext>
            </a:extLst>
          </p:cNvPr>
          <p:cNvSpPr/>
          <p:nvPr/>
        </p:nvSpPr>
        <p:spPr>
          <a:xfrm>
            <a:off x="402022" y="4517293"/>
            <a:ext cx="1811624" cy="744584"/>
          </a:xfrm>
          <a:prstGeom prst="roundRect">
            <a:avLst>
              <a:gd name="adj" fmla="val 0"/>
            </a:avLst>
          </a:prstGeom>
          <a:solidFill>
            <a:srgbClr val="3376CC"/>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defTabSz="685800">
              <a:defRPr/>
            </a:pPr>
            <a:r>
              <a:rPr lang="en-US" sz="1600" b="1" dirty="0">
                <a:solidFill>
                  <a:prstClr val="white"/>
                </a:solidFill>
                <a:latin typeface="Graphik Arabic Regular" pitchFamily="2" charset="-78"/>
                <a:cs typeface="Graphik Arabic Regular" pitchFamily="2" charset="-78"/>
              </a:rPr>
              <a:t>1 week pre- review </a:t>
            </a:r>
            <a:endParaRPr lang="ar-BH" sz="1600" b="1" dirty="0">
              <a:solidFill>
                <a:prstClr val="white"/>
              </a:solidFill>
              <a:latin typeface="Graphik Arabic Regular" pitchFamily="2" charset="-78"/>
              <a:cs typeface="Graphik Arabic Regular" pitchFamily="2" charset="-78"/>
            </a:endParaRPr>
          </a:p>
        </p:txBody>
      </p:sp>
      <p:sp>
        <p:nvSpPr>
          <p:cNvPr id="3" name="Rectangle: Rounded Corners 2">
            <a:extLst>
              <a:ext uri="{FF2B5EF4-FFF2-40B4-BE49-F238E27FC236}">
                <a16:creationId xmlns:a16="http://schemas.microsoft.com/office/drawing/2014/main" id="{F78BE08D-8A0F-3516-7CA7-27356F8EE22E}"/>
              </a:ext>
            </a:extLst>
          </p:cNvPr>
          <p:cNvSpPr/>
          <p:nvPr/>
        </p:nvSpPr>
        <p:spPr>
          <a:xfrm>
            <a:off x="10190923" y="4889585"/>
            <a:ext cx="1790790" cy="641234"/>
          </a:xfrm>
          <a:prstGeom prst="roundRect">
            <a:avLst>
              <a:gd name="adj" fmla="val 0"/>
            </a:avLst>
          </a:prstGeom>
          <a:solidFill>
            <a:srgbClr val="3376CC"/>
          </a:solidFill>
          <a:ln>
            <a:solidFill>
              <a:srgbClr val="3376CC"/>
            </a:solidFill>
          </a:ln>
        </p:spPr>
        <p:style>
          <a:lnRef idx="2">
            <a:schemeClr val="accent1"/>
          </a:lnRef>
          <a:fillRef idx="1">
            <a:schemeClr val="lt1"/>
          </a:fillRef>
          <a:effectRef idx="0">
            <a:schemeClr val="accent1"/>
          </a:effectRef>
          <a:fontRef idx="minor">
            <a:schemeClr val="dk1"/>
          </a:fontRef>
        </p:style>
        <p:txBody>
          <a:bodyPr rtlCol="0" anchor="ctr"/>
          <a:lstStyle/>
          <a:p>
            <a:pPr algn="ctr" defTabSz="685800">
              <a:defRPr/>
            </a:pPr>
            <a:r>
              <a:rPr lang="en-US" sz="1400" b="1" dirty="0">
                <a:solidFill>
                  <a:schemeClr val="bg1"/>
                </a:solidFill>
                <a:latin typeface="Graphik Arabic Regular" pitchFamily="2" charset="-78"/>
                <a:cs typeface="Graphik Arabic Regular" pitchFamily="2" charset="-78"/>
              </a:rPr>
              <a:t>4 weeks after receiving the draft report </a:t>
            </a:r>
          </a:p>
        </p:txBody>
      </p:sp>
      <p:sp>
        <p:nvSpPr>
          <p:cNvPr id="25" name="Rectangle: Rounded Corners 24">
            <a:extLst>
              <a:ext uri="{FF2B5EF4-FFF2-40B4-BE49-F238E27FC236}">
                <a16:creationId xmlns:a16="http://schemas.microsoft.com/office/drawing/2014/main" id="{D49D9A56-C614-007C-90CD-72318A2A56BD}"/>
              </a:ext>
            </a:extLst>
          </p:cNvPr>
          <p:cNvSpPr/>
          <p:nvPr/>
        </p:nvSpPr>
        <p:spPr>
          <a:xfrm>
            <a:off x="10190922" y="5594471"/>
            <a:ext cx="1790789" cy="966492"/>
          </a:xfrm>
          <a:prstGeom prst="roundRect">
            <a:avLst>
              <a:gd name="adj" fmla="val 0"/>
            </a:avLst>
          </a:prstGeom>
          <a:ln>
            <a:solidFill>
              <a:srgbClr val="3376CC"/>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en-US" sz="1200" b="0" i="0" u="none" strike="noStrike" baseline="0" dirty="0">
                <a:solidFill>
                  <a:srgbClr val="4A4A4A"/>
                </a:solidFill>
                <a:latin typeface="Graphik Arabic Regular" pitchFamily="2" charset="-78"/>
                <a:cs typeface="Graphik Arabic Regular" pitchFamily="2" charset="-78"/>
              </a:rPr>
              <a:t>The school submits an action plan implementing the</a:t>
            </a:r>
          </a:p>
          <a:p>
            <a:pPr algn="just"/>
            <a:r>
              <a:rPr lang="en-US" sz="1200" b="0" i="0" u="none" strike="noStrike" baseline="0" dirty="0">
                <a:solidFill>
                  <a:srgbClr val="4A4A4A"/>
                </a:solidFill>
                <a:latin typeface="Graphik Arabic Regular" pitchFamily="2" charset="-78"/>
                <a:cs typeface="Graphik Arabic Regular" pitchFamily="2" charset="-78"/>
              </a:rPr>
              <a:t>recommendations.</a:t>
            </a:r>
            <a:endParaRPr lang="en-US" sz="600" b="1" dirty="0">
              <a:solidFill>
                <a:srgbClr val="4A4A4A"/>
              </a:solidFill>
              <a:latin typeface="Graphik Arabic Regular" pitchFamily="2" charset="-78"/>
              <a:cs typeface="Graphik Arabic Regular" pitchFamily="2" charset="-78"/>
            </a:endParaRPr>
          </a:p>
        </p:txBody>
      </p:sp>
    </p:spTree>
    <p:extLst>
      <p:ext uri="{BB962C8B-B14F-4D97-AF65-F5344CB8AC3E}">
        <p14:creationId xmlns:p14="http://schemas.microsoft.com/office/powerpoint/2010/main" val="16976927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D568FB-C760-7EA6-1574-86F519105BA2}"/>
              </a:ext>
            </a:extLst>
          </p:cNvPr>
          <p:cNvSpPr>
            <a:spLocks noGrp="1"/>
          </p:cNvSpPr>
          <p:nvPr>
            <p:ph type="title"/>
          </p:nvPr>
        </p:nvSpPr>
        <p:spPr>
          <a:xfrm>
            <a:off x="838200" y="234492"/>
            <a:ext cx="10196744" cy="744584"/>
          </a:xfrm>
        </p:spPr>
        <p:txBody>
          <a:bodyPr>
            <a:normAutofit/>
          </a:bodyPr>
          <a:lstStyle/>
          <a:p>
            <a:pPr rtl="1"/>
            <a:r>
              <a:rPr lang="en-US" sz="3200" b="1" dirty="0">
                <a:solidFill>
                  <a:srgbClr val="4A4A4A"/>
                </a:solidFill>
                <a:latin typeface="Graphik Arabic Bold" pitchFamily="2" charset="-78"/>
                <a:cs typeface="Graphik Arabic Bold" pitchFamily="2" charset="-78"/>
              </a:rPr>
              <a:t>Aspects of focus in lessons</a:t>
            </a:r>
            <a:endParaRPr lang="en-US" sz="3200" dirty="0">
              <a:solidFill>
                <a:srgbClr val="4A4A4A"/>
              </a:solidFill>
              <a:latin typeface="Graphik Arabic Bold" pitchFamily="2" charset="-78"/>
              <a:cs typeface="Graphik Arabic Bold" pitchFamily="2" charset="-78"/>
            </a:endParaRPr>
          </a:p>
        </p:txBody>
      </p:sp>
      <p:graphicFrame>
        <p:nvGraphicFramePr>
          <p:cNvPr id="4" name="Content Placeholder 3">
            <a:extLst>
              <a:ext uri="{FF2B5EF4-FFF2-40B4-BE49-F238E27FC236}">
                <a16:creationId xmlns:a16="http://schemas.microsoft.com/office/drawing/2014/main" id="{8DDF312C-A3EE-4D01-3E91-A0E8455AAE38}"/>
              </a:ext>
            </a:extLst>
          </p:cNvPr>
          <p:cNvGraphicFramePr>
            <a:graphicFrameLocks/>
          </p:cNvGraphicFramePr>
          <p:nvPr>
            <p:extLst>
              <p:ext uri="{D42A27DB-BD31-4B8C-83A1-F6EECF244321}">
                <p14:modId xmlns:p14="http://schemas.microsoft.com/office/powerpoint/2010/main" val="962160246"/>
              </p:ext>
            </p:extLst>
          </p:nvPr>
        </p:nvGraphicFramePr>
        <p:xfrm>
          <a:off x="5515864" y="1438878"/>
          <a:ext cx="7796463" cy="51453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5" name="Content Placeholder 3">
            <a:extLst>
              <a:ext uri="{FF2B5EF4-FFF2-40B4-BE49-F238E27FC236}">
                <a16:creationId xmlns:a16="http://schemas.microsoft.com/office/drawing/2014/main" id="{E3811CF2-CC0B-D34A-34F8-971C736DA672}"/>
              </a:ext>
            </a:extLst>
          </p:cNvPr>
          <p:cNvGraphicFramePr>
            <a:graphicFrameLocks/>
          </p:cNvGraphicFramePr>
          <p:nvPr>
            <p:extLst>
              <p:ext uri="{D42A27DB-BD31-4B8C-83A1-F6EECF244321}">
                <p14:modId xmlns:p14="http://schemas.microsoft.com/office/powerpoint/2010/main" val="413004093"/>
              </p:ext>
            </p:extLst>
          </p:nvPr>
        </p:nvGraphicFramePr>
        <p:xfrm>
          <a:off x="-746449" y="1530220"/>
          <a:ext cx="7100596" cy="4962654"/>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6" name="Title 1">
            <a:extLst>
              <a:ext uri="{FF2B5EF4-FFF2-40B4-BE49-F238E27FC236}">
                <a16:creationId xmlns:a16="http://schemas.microsoft.com/office/drawing/2014/main" id="{89BE0366-4659-8589-9E11-F0DD65E7D170}"/>
              </a:ext>
            </a:extLst>
          </p:cNvPr>
          <p:cNvSpPr txBox="1">
            <a:spLocks/>
          </p:cNvSpPr>
          <p:nvPr/>
        </p:nvSpPr>
        <p:spPr>
          <a:xfrm>
            <a:off x="838200" y="863821"/>
            <a:ext cx="10118987" cy="620728"/>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a:lstStyle>
          <a:p>
            <a:r>
              <a:rPr lang="en-US" sz="1800" b="1" dirty="0">
                <a:solidFill>
                  <a:srgbClr val="1C4679"/>
                </a:solidFill>
                <a:latin typeface="Graphik Arabic Regular" pitchFamily="2" charset="-78"/>
                <a:cs typeface="Graphik Arabic Regular" pitchFamily="2" charset="-78"/>
              </a:rPr>
              <a:t>Activity (2): What are the most important aspects that teachers should focus on or avoid to ensure the effectiveness of lessons?</a:t>
            </a:r>
          </a:p>
        </p:txBody>
      </p:sp>
    </p:spTree>
    <p:extLst>
      <p:ext uri="{BB962C8B-B14F-4D97-AF65-F5344CB8AC3E}">
        <p14:creationId xmlns:p14="http://schemas.microsoft.com/office/powerpoint/2010/main" val="1383081596"/>
      </p:ext>
    </p:extLst>
  </p:cSld>
  <p:clrMapOvr>
    <a:masterClrMapping/>
  </p:clrMapOvr>
</p:sld>
</file>

<file path=ppt/theme/theme1.xml><?xml version="1.0" encoding="utf-8"?>
<a:theme xmlns:a="http://schemas.openxmlformats.org/drawingml/2006/main" name="BQA Theme">
  <a:themeElements>
    <a:clrScheme name="BQA Theme">
      <a:dk1>
        <a:srgbClr val="000000"/>
      </a:dk1>
      <a:lt1>
        <a:srgbClr val="FFFFFF"/>
      </a:lt1>
      <a:dk2>
        <a:srgbClr val="1C4679"/>
      </a:dk2>
      <a:lt2>
        <a:srgbClr val="494949"/>
      </a:lt2>
      <a:accent1>
        <a:srgbClr val="1C4679"/>
      </a:accent1>
      <a:accent2>
        <a:srgbClr val="397B26"/>
      </a:accent2>
      <a:accent3>
        <a:srgbClr val="F3BB41"/>
      </a:accent3>
      <a:accent4>
        <a:srgbClr val="E68835"/>
      </a:accent4>
      <a:accent5>
        <a:srgbClr val="E64125"/>
      </a:accent5>
      <a:accent6>
        <a:srgbClr val="3376CC"/>
      </a:accent6>
      <a:hlink>
        <a:srgbClr val="E64125"/>
      </a:hlink>
      <a:folHlink>
        <a:srgbClr val="E64125"/>
      </a:folHlink>
    </a:clrScheme>
    <a:fontScheme name="BQA theme">
      <a:majorFont>
        <a:latin typeface="Graphik Bold"/>
        <a:ea typeface=""/>
        <a:cs typeface="Graphik Arabic Bold"/>
      </a:majorFont>
      <a:minorFont>
        <a:latin typeface="Graphik"/>
        <a:ea typeface=""/>
        <a:cs typeface="Graphik Arabic"/>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BQA Theme" id="{C491AA18-A574-41C1-9F04-79B393DB9E7D}" vid="{35E5ED15-C92E-47E5-9A25-B854FEA34A3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ImageCreateDate xmlns="B0C205D3-0A13-49B3-8149-F398DFFB8B4F" xsi:nil="true"/>
    <PublishingStartDate xmlns="http://schemas.microsoft.com/sharepoint/v3" xsi:nil="true"/>
    <wic_System_Copyright xmlns="http://schemas.microsoft.com/sharepoint/v3/fields" xsi:nil="true"/>
  </documentManagement>
</p:properties>
</file>

<file path=customXml/item3.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B1F309662F27B8469C22EC05A282F853" ma:contentTypeVersion="1" ma:contentTypeDescription="Upload an image." ma:contentTypeScope="" ma:versionID="1286c8430bd8a78ad1cf0f84eaa2e622">
  <xsd:schema xmlns:xsd="http://www.w3.org/2001/XMLSchema" xmlns:xs="http://www.w3.org/2001/XMLSchema" xmlns:p="http://schemas.microsoft.com/office/2006/metadata/properties" xmlns:ns1="http://schemas.microsoft.com/sharepoint/v3" xmlns:ns2="B0C205D3-0A13-49B3-8149-F398DFFB8B4F" xmlns:ns3="http://schemas.microsoft.com/sharepoint/v3/fields" targetNamespace="http://schemas.microsoft.com/office/2006/metadata/properties" ma:root="true" ma:fieldsID="7d675ae9fa2788d587da264d9a458e2a" ns1:_="" ns2:_="" ns3:_="">
    <xsd:import namespace="http://schemas.microsoft.com/sharepoint/v3"/>
    <xsd:import namespace="B0C205D3-0A13-49B3-8149-F398DFFB8B4F"/>
    <xsd:import namespace="http://schemas.microsoft.com/sharepoint/v3/fields"/>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element name="PublishingStartDate" ma:index="27" nillable="true" ma:displayName="Scheduling Start Date" ma:internalName="PublishingStartDate">
      <xsd:simpleType>
        <xsd:restriction base="dms:Unknown"/>
      </xsd:simpleType>
    </xsd:element>
    <xsd:element name="PublishingExpirationDate" ma:index="28" nillable="true" ma:displayName="Scheduling End Dat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0C205D3-0A13-49B3-8149-F398DFFB8B4F"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6D58176-C0C2-4062-9F63-B25B0817F91A}">
  <ds:schemaRefs>
    <ds:schemaRef ds:uri="http://schemas.microsoft.com/sharepoint/v3/contenttype/forms"/>
  </ds:schemaRefs>
</ds:datastoreItem>
</file>

<file path=customXml/itemProps2.xml><?xml version="1.0" encoding="utf-8"?>
<ds:datastoreItem xmlns:ds="http://schemas.openxmlformats.org/officeDocument/2006/customXml" ds:itemID="{A27FADDB-0A13-47A7-940E-835FFB07009C}">
  <ds:schemaRefs>
    <ds:schemaRef ds:uri="http://schemas.microsoft.com/office/2006/metadata/properties"/>
    <ds:schemaRef ds:uri="http://schemas.microsoft.com/office/infopath/2007/PartnerControls"/>
    <ds:schemaRef ds:uri="http://schemas.microsoft.com/sharepoint/v3"/>
    <ds:schemaRef ds:uri="B0C205D3-0A13-49B3-8149-F398DFFB8B4F"/>
    <ds:schemaRef ds:uri="http://schemas.microsoft.com/sharepoint/v3/fields"/>
  </ds:schemaRefs>
</ds:datastoreItem>
</file>

<file path=customXml/itemProps3.xml><?xml version="1.0" encoding="utf-8"?>
<ds:datastoreItem xmlns:ds="http://schemas.openxmlformats.org/officeDocument/2006/customXml" ds:itemID="{3C96C3E8-F9CA-4822-9642-F1BA9AE4CBB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B0C205D3-0A13-49B3-8149-F398DFFB8B4F"/>
    <ds:schemaRef ds:uri="http://schemas.microsoft.com/sharepoint/v3/field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BQA Theme</Template>
  <TotalTime>503</TotalTime>
  <Words>2191</Words>
  <Application>Microsoft Office PowerPoint</Application>
  <PresentationFormat>Widescreen</PresentationFormat>
  <Paragraphs>277</Paragraphs>
  <Slides>14</Slides>
  <Notes>14</Notes>
  <HiddenSlides>0</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14</vt:i4>
      </vt:variant>
    </vt:vector>
  </HeadingPairs>
  <TitlesOfParts>
    <vt:vector size="28" baseType="lpstr">
      <vt:lpstr>Arial</vt:lpstr>
      <vt:lpstr>Calibri</vt:lpstr>
      <vt:lpstr>Graphik</vt:lpstr>
      <vt:lpstr>Graphik Arabic Bold</vt:lpstr>
      <vt:lpstr>Graphik Arabic Medium</vt:lpstr>
      <vt:lpstr>Graphik Arabic Regular</vt:lpstr>
      <vt:lpstr>Graphik Bold</vt:lpstr>
      <vt:lpstr>Palatino Linotype</vt:lpstr>
      <vt:lpstr>Poppins</vt:lpstr>
      <vt:lpstr>Poppins </vt:lpstr>
      <vt:lpstr>Sakkal Majalla</vt:lpstr>
      <vt:lpstr>Segoe UI Web (West European)</vt:lpstr>
      <vt:lpstr>Wingdings</vt:lpstr>
      <vt:lpstr>BQA Theme</vt:lpstr>
      <vt:lpstr>PowerPoint Presentation</vt:lpstr>
      <vt:lpstr>Why has the Schools’ Review Framework been changed?</vt:lpstr>
      <vt:lpstr>Starter for Discussion </vt:lpstr>
      <vt:lpstr>General Framework for School Performance Review</vt:lpstr>
      <vt:lpstr>Teaching, Learning and Assessment aspect</vt:lpstr>
      <vt:lpstr>Training activity on reviews’ aspects </vt:lpstr>
      <vt:lpstr>Stages and procedures of the review</vt:lpstr>
      <vt:lpstr>Review Stages and Procedures  </vt:lpstr>
      <vt:lpstr>Aspects of focus in lessons</vt:lpstr>
      <vt:lpstr>Aspects of focus in lessons</vt:lpstr>
      <vt:lpstr>Features of an Outstanding Lesson</vt:lpstr>
      <vt:lpstr>Features of an Outstanding Lesson</vt:lpstr>
      <vt:lpstr>Teaching, Learning and Assessment aspect will be  judged on a four-point scale as follows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Amal Saeed</dc:creator>
  <cp:keywords/>
  <dc:description/>
  <cp:lastModifiedBy>Ameena Meshkhas</cp:lastModifiedBy>
  <cp:revision>97</cp:revision>
  <dcterms:created xsi:type="dcterms:W3CDTF">2024-06-02T08:46:00Z</dcterms:created>
  <dcterms:modified xsi:type="dcterms:W3CDTF">2024-09-16T06:21:17Z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0x0101009148F5A04DDD49CBA7127AADA5FB792B00AADE34325A8B49CDA8BB4DB53328F21400B1F309662F27B8469C22EC05A282F853</vt:lpwstr>
  </property>
</Properties>
</file>