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5"/>
  </p:notesMasterIdLst>
  <p:sldIdLst>
    <p:sldId id="256" r:id="rId5"/>
    <p:sldId id="277" r:id="rId6"/>
    <p:sldId id="257" r:id="rId7"/>
    <p:sldId id="258" r:id="rId8"/>
    <p:sldId id="259" r:id="rId9"/>
    <p:sldId id="260" r:id="rId10"/>
    <p:sldId id="261" r:id="rId11"/>
    <p:sldId id="279" r:id="rId12"/>
    <p:sldId id="280" r:id="rId13"/>
    <p:sldId id="281" r:id="rId14"/>
    <p:sldId id="265" r:id="rId15"/>
    <p:sldId id="278" r:id="rId16"/>
    <p:sldId id="267" r:id="rId17"/>
    <p:sldId id="268" r:id="rId18"/>
    <p:sldId id="269" r:id="rId19"/>
    <p:sldId id="270" r:id="rId20"/>
    <p:sldId id="271" r:id="rId21"/>
    <p:sldId id="272" r:id="rId22"/>
    <p:sldId id="273" r:id="rId23"/>
    <p:sldId id="274"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A4A4A"/>
    <a:srgbClr val="3376CC"/>
    <a:srgbClr val="1C4679"/>
    <a:srgbClr val="FFFFFF"/>
    <a:srgbClr val="E68835"/>
    <a:srgbClr val="000000"/>
    <a:srgbClr val="EFF4FB"/>
    <a:srgbClr val="397826"/>
    <a:srgbClr val="C7C7C7"/>
    <a:srgbClr val="203864"/>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4895" autoAdjust="0"/>
    <p:restoredTop sz="84797" autoAdjust="0"/>
  </p:normalViewPr>
  <p:slideViewPr>
    <p:cSldViewPr snapToGrid="0">
      <p:cViewPr varScale="1">
        <p:scale>
          <a:sx n="94" d="100"/>
          <a:sy n="94" d="100"/>
        </p:scale>
        <p:origin x="666"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6_4">
  <dgm:title val=""/>
  <dgm:desc val=""/>
  <dgm:catLst>
    <dgm:cat type="accent6" pri="11400"/>
  </dgm:catLst>
  <dgm:styleLbl name="node0">
    <dgm:fillClrLst meth="cycle">
      <a:schemeClr val="accent6">
        <a:shade val="60000"/>
      </a:schemeClr>
    </dgm:fillClrLst>
    <dgm:linClrLst meth="repeat">
      <a:schemeClr val="lt1"/>
    </dgm:linClrLst>
    <dgm:effectClrLst/>
    <dgm:txLinClrLst/>
    <dgm:txFillClrLst/>
    <dgm:txEffectClrLst/>
  </dgm:styleLbl>
  <dgm:styleLbl name="alignNode1">
    <dgm:fillClrLst meth="cycle">
      <a:schemeClr val="accent6">
        <a:shade val="50000"/>
      </a:schemeClr>
      <a:schemeClr val="accent6">
        <a:tint val="55000"/>
      </a:schemeClr>
    </dgm:fillClrLst>
    <dgm:linClrLst meth="cycle">
      <a:schemeClr val="accent6">
        <a:shade val="50000"/>
      </a:schemeClr>
      <a:schemeClr val="accent6">
        <a:tint val="55000"/>
      </a:schemeClr>
    </dgm:linClrLst>
    <dgm:effectClrLst/>
    <dgm:txLinClrLst/>
    <dgm:txFillClrLst/>
    <dgm:txEffectClrLst/>
  </dgm:styleLbl>
  <dgm:styleLbl name="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lnNode1">
    <dgm:fillClrLst meth="cycle">
      <a:schemeClr val="accent6">
        <a:shade val="50000"/>
      </a:schemeClr>
      <a:schemeClr val="accent6">
        <a:tint val="55000"/>
      </a:schemeClr>
    </dgm:fillClrLst>
    <dgm:linClrLst meth="repeat">
      <a:schemeClr val="lt1"/>
    </dgm:linClrLst>
    <dgm:effectClrLst/>
    <dgm:txLinClrLst/>
    <dgm:txFillClrLst/>
    <dgm:txEffectClrLst/>
  </dgm:styleLbl>
  <dgm:styleLbl name="vennNode1">
    <dgm:fillClrLst meth="cycle">
      <a:schemeClr val="accent6">
        <a:shade val="80000"/>
        <a:alpha val="50000"/>
      </a:schemeClr>
      <a:schemeClr val="accent6">
        <a:tint val="50000"/>
        <a:alpha val="50000"/>
      </a:schemeClr>
    </dgm:fillClrLst>
    <dgm:linClrLst meth="repeat">
      <a:schemeClr val="lt1"/>
    </dgm:linClrLst>
    <dgm:effectClrLst/>
    <dgm:txLinClrLst/>
    <dgm:txFillClrLst/>
    <dgm:txEffectClrLst/>
  </dgm:styleLbl>
  <dgm:styleLbl name="node2">
    <dgm:fillClrLst>
      <a:schemeClr val="accent6">
        <a:shade val="80000"/>
      </a:schemeClr>
    </dgm:fillClrLst>
    <dgm:linClrLst meth="repeat">
      <a:schemeClr val="lt1"/>
    </dgm:linClrLst>
    <dgm:effectClrLst/>
    <dgm:txLinClrLst/>
    <dgm:txFillClrLst/>
    <dgm:txEffectClrLst/>
  </dgm:styleLbl>
  <dgm:styleLbl name="node3">
    <dgm:fillClrLst>
      <a:schemeClr val="accent6">
        <a:tint val="99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f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bgSibTrans2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dgm:txEffectClrLst/>
  </dgm:styleLbl>
  <dgm:styleLbl name="sibTrans1D1">
    <dgm:fillClrLst meth="cycle">
      <a:schemeClr val="accent6">
        <a:shade val="90000"/>
      </a:schemeClr>
      <a:schemeClr val="accent6">
        <a:tint val="50000"/>
      </a:schemeClr>
    </dgm:fillClrLst>
    <dgm:linClrLst meth="cycle">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0000"/>
      </a:schemeClr>
    </dgm:fillClrLst>
    <dgm:linClrLst meth="repeat">
      <a:schemeClr val="lt1"/>
    </dgm:linClrLst>
    <dgm:effectClrLst/>
    <dgm:txLinClrLst/>
    <dgm:txFillClrLst/>
    <dgm:txEffectClrLst/>
  </dgm:styleLbl>
  <dgm:styleLbl name="asst3">
    <dgm:fillClrLst>
      <a:schemeClr val="accent6">
        <a:tint val="70000"/>
      </a:schemeClr>
    </dgm:fillClrLst>
    <dgm:linClrLst meth="repeat">
      <a:schemeClr val="lt1"/>
    </dgm:linClrLst>
    <dgm:effectClrLst/>
    <dgm:txLinClrLst/>
    <dgm:txFillClrLst/>
    <dgm:txEffectClrLst/>
  </dgm:styleLbl>
  <dgm:styleLbl name="asst4">
    <dgm:fillClrLst>
      <a:schemeClr val="accent6">
        <a:tint val="5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6">
        <a:shade val="50000"/>
      </a:schemeClr>
      <a:schemeClr val="accent6">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alignAccFollowNode1">
    <dgm:fillClrLst meth="repeat">
      <a:schemeClr val="accent6">
        <a:alpha val="90000"/>
        <a:tint val="55000"/>
      </a:schemeClr>
    </dgm:fillClrLst>
    <dgm:linClrLst meth="repeat">
      <a:schemeClr val="accent6">
        <a:alpha val="90000"/>
        <a:tint val="55000"/>
      </a:schemeClr>
    </dgm:linClrLst>
    <dgm:effectClrLst/>
    <dgm:txLinClrLst/>
    <dgm:txFillClrLst meth="repeat">
      <a:schemeClr val="dk1"/>
    </dgm:txFillClrLst>
    <dgm:txEffectClrLst/>
  </dgm:styleLbl>
  <dgm:styleLbl name="bgAccFollowNode1">
    <dgm:fillClrLst meth="repeat">
      <a:schemeClr val="accent6">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55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6_5">
  <dgm:title val=""/>
  <dgm:desc val=""/>
  <dgm:catLst>
    <dgm:cat type="accent6" pri="11500"/>
  </dgm:catLst>
  <dgm:styleLbl name="node0">
    <dgm:fillClrLst meth="cycle">
      <a:schemeClr val="accent6">
        <a:alpha val="80000"/>
      </a:schemeClr>
    </dgm:fillClrLst>
    <dgm:linClrLst meth="repeat">
      <a:schemeClr val="lt1"/>
    </dgm:linClrLst>
    <dgm:effectClrLst/>
    <dgm:txLinClrLst/>
    <dgm:txFillClrLst/>
    <dgm:txEffectClrLst/>
  </dgm:styleLbl>
  <dgm:styleLbl name="alignNode1">
    <dgm:fillClrLst>
      <a:schemeClr val="accent6">
        <a:alpha val="90000"/>
      </a:schemeClr>
      <a:schemeClr val="accent6">
        <a:alpha val="50000"/>
      </a:schemeClr>
    </dgm:fillClrLst>
    <dgm:linClrLst>
      <a:schemeClr val="accent6">
        <a:alpha val="90000"/>
      </a:schemeClr>
      <a:schemeClr val="accent6">
        <a:alpha val="50000"/>
      </a:schemeClr>
    </dgm:linClrLst>
    <dgm:effectClrLst/>
    <dgm:txLinClrLst/>
    <dgm:txFillClrLst/>
    <dgm:txEffectClrLst/>
  </dgm:styleLbl>
  <dgm:styleLbl name="node1">
    <dgm:fillClrLst>
      <a:schemeClr val="accent6">
        <a:alpha val="90000"/>
      </a:schemeClr>
      <a:schemeClr val="accent6">
        <a:alpha val="50000"/>
      </a:schemeClr>
    </dgm:fillClrLst>
    <dgm:linClrLst meth="repeat">
      <a:schemeClr val="lt1"/>
    </dgm:linClrLst>
    <dgm:effectClrLst/>
    <dgm:txLinClrLst/>
    <dgm:txFillClrLst/>
    <dgm:txEffectClrLst/>
  </dgm:styleLbl>
  <dgm:styleLbl name="lnNode1">
    <dgm:fillClrLst>
      <a:schemeClr val="accent6">
        <a:shade val="90000"/>
      </a:schemeClr>
      <a:schemeClr val="accent6">
        <a:tint val="50000"/>
        <a:alpha val="5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alpha val="80000"/>
      </a:schemeClr>
    </dgm:fillClrLst>
    <dgm:linClrLst meth="repeat">
      <a:schemeClr val="lt1"/>
    </dgm:linClrLst>
    <dgm:effectClrLst/>
    <dgm:txLinClrLst/>
    <dgm:txFillClrLst/>
    <dgm:txEffectClrLst/>
  </dgm:styleLbl>
  <dgm:styleLbl name="node2">
    <dgm:fillClrLst>
      <a:schemeClr val="accent6">
        <a:alpha val="70000"/>
      </a:schemeClr>
    </dgm:fillClrLst>
    <dgm:linClrLst meth="repeat">
      <a:schemeClr val="lt1"/>
    </dgm:linClrLst>
    <dgm:effectClrLst/>
    <dgm:txLinClrLst/>
    <dgm:txFillClrLst/>
    <dgm:txEffectClrLst/>
  </dgm:styleLbl>
  <dgm:styleLbl name="node3">
    <dgm:fillClrLst>
      <a:schemeClr val="accent6">
        <a:alpha val="50000"/>
      </a:schemeClr>
    </dgm:fillClrLst>
    <dgm:linClrLst meth="repeat">
      <a:schemeClr val="lt1"/>
    </dgm:linClrLst>
    <dgm:effectClrLst/>
    <dgm:txLinClrLst/>
    <dgm:txFillClrLst/>
    <dgm:txEffectClrLst/>
  </dgm:styleLbl>
  <dgm:styleLbl name="node4">
    <dgm:fillClrLst>
      <a:schemeClr val="accent6">
        <a:alpha val="30000"/>
      </a:schemeClr>
    </dgm:fillClrLst>
    <dgm:linClrLst meth="repeat">
      <a:schemeClr val="lt1"/>
    </dgm:linClrLst>
    <dgm:effectClrLst/>
    <dgm:txLinClrLst/>
    <dgm:txFillClrLst/>
    <dgm:txEffectClrLst/>
  </dgm:styleLbl>
  <dgm:styleLbl name="fgImgPlace1">
    <dgm:fillClrLst>
      <a:schemeClr val="accent6">
        <a:tint val="50000"/>
        <a:alpha val="90000"/>
      </a:schemeClr>
      <a:schemeClr val="accent6">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f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bgSibTrans2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dgm:txEffectClrLst/>
  </dgm:styleLbl>
  <dgm:styleLbl name="sibTrans1D1">
    <dgm:fillClrLst>
      <a:schemeClr val="accent6">
        <a:shade val="90000"/>
      </a:schemeClr>
      <a:schemeClr val="accent6">
        <a:tint val="50000"/>
      </a:schemeClr>
    </dgm:fillClrLst>
    <dgm:linClrLst>
      <a:schemeClr val="accent6">
        <a:shade val="90000"/>
      </a:schemeClr>
      <a:schemeClr val="accent6">
        <a:tint val="5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alpha val="90000"/>
      </a:schemeClr>
    </dgm:fillClrLst>
    <dgm:linClrLst meth="repeat">
      <a:schemeClr val="lt1"/>
    </dgm:linClrLst>
    <dgm:effectClrLst/>
    <dgm:txLinClrLst/>
    <dgm:txFillClrLst/>
    <dgm:txEffectClrLst/>
  </dgm:styleLbl>
  <dgm:styleLbl name="asst1">
    <dgm:fillClrLst meth="repeat">
      <a:schemeClr val="accent6">
        <a:alpha val="90000"/>
      </a:schemeClr>
    </dgm:fillClrLst>
    <dgm:linClrLst meth="repeat">
      <a:schemeClr val="lt1"/>
    </dgm:linClrLst>
    <dgm:effectClrLst/>
    <dgm:txLinClrLst/>
    <dgm:txFillClrLst/>
    <dgm:txEffectClrLst/>
  </dgm:styleLbl>
  <dgm:styleLbl name="asst2">
    <dgm:fillClrLst>
      <a:schemeClr val="accent6">
        <a:alpha val="90000"/>
      </a:schemeClr>
    </dgm:fillClrLst>
    <dgm:linClrLst meth="repeat">
      <a:schemeClr val="lt1"/>
    </dgm:linClrLst>
    <dgm:effectClrLst/>
    <dgm:txLinClrLst/>
    <dgm:txFillClrLst/>
    <dgm:txEffectClrLst/>
  </dgm:styleLbl>
  <dgm:styleLbl name="asst3">
    <dgm:fillClrLst>
      <a:schemeClr val="accent6">
        <a:alpha val="70000"/>
      </a:schemeClr>
    </dgm:fillClrLst>
    <dgm:linClrLst meth="repeat">
      <a:schemeClr val="lt1"/>
    </dgm:linClrLst>
    <dgm:effectClrLst/>
    <dgm:txLinClrLst/>
    <dgm:txFillClrLst/>
    <dgm:txEffectClrLst/>
  </dgm:styleLbl>
  <dgm:styleLbl name="asst4">
    <dgm:fillClrLst>
      <a:schemeClr val="accent6">
        <a:alpha val="50000"/>
      </a:schemeClr>
    </dgm:fillClrLst>
    <dgm:linClrLst meth="repeat">
      <a:schemeClr val="lt1"/>
    </dgm:linClrLst>
    <dgm:effectClrLst/>
    <dgm:txLinClrLst/>
    <dgm:txFillClrLst/>
    <dgm:txEffectClrLst/>
  </dgm:styleLbl>
  <dgm:styleLbl name="parChTrans2D1">
    <dgm:fillClrLst meth="repeat">
      <a:schemeClr val="accent6">
        <a:shade val="80000"/>
      </a:schemeClr>
    </dgm:fillClrLst>
    <dgm:linClrLst meth="repeat">
      <a:schemeClr val="accent6">
        <a:shade val="80000"/>
      </a:schemeClr>
    </dgm:linClrLst>
    <dgm:effectClrLst/>
    <dgm:txLinClrLst/>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dk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a:tint val="90000"/>
      </a:schemeClr>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6">
        <a:alpha val="90000"/>
      </a:schemeClr>
      <a:schemeClr val="accent6">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a:schemeClr val="accent6">
        <a:alpha val="90000"/>
        <a:tint val="40000"/>
      </a:schemeClr>
      <a:schemeClr val="accent6">
        <a:alpha val="5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5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DE67566D-7BB6-4BC7-BE74-B27B0C4A3135}">
      <dgm:prSet phldrT="[Text]" custT="1"/>
      <dgm:spPr>
        <a:solidFill>
          <a:srgbClr val="FFFFFF"/>
        </a:solidFill>
        <a:ln>
          <a:solidFill>
            <a:srgbClr val="1C4679"/>
          </a:solidFill>
        </a:ln>
      </dgm:spPr>
      <dgm:t>
        <a:bodyPr/>
        <a:lstStyle/>
        <a:p>
          <a:r>
            <a:rPr lang="en-US" sz="1050" b="1" dirty="0">
              <a:solidFill>
                <a:srgbClr val="4A4A4A"/>
              </a:solidFill>
              <a:effectLst/>
              <a:latin typeface="Graphik Arabic Regular" pitchFamily="2" charset="-78"/>
              <a:cs typeface="Graphik Arabic Regular" pitchFamily="2" charset="-78"/>
            </a:rPr>
            <a:t>Exam results </a:t>
          </a:r>
        </a:p>
      </dgm:t>
    </dgm:pt>
    <dgm:pt modelId="{2B259077-39F4-4D5E-81BE-982C1C428213}" type="parTrans" cxnId="{2FF84A50-89D1-4573-8137-3D0DE9C9068D}">
      <dgm:prSet/>
      <dgm:spPr/>
      <dgm:t>
        <a:bodyPr/>
        <a:lstStyle/>
        <a:p>
          <a:endParaRPr lang="en-US" sz="1000" b="1">
            <a:solidFill>
              <a:schemeClr val="tx1"/>
            </a:solidFill>
            <a:effectLst/>
            <a:latin typeface="Graphik Arabic Regular" pitchFamily="2" charset="-78"/>
            <a:cs typeface="Graphik Arabic Regular" pitchFamily="2" charset="-78"/>
          </a:endParaRPr>
        </a:p>
      </dgm:t>
    </dgm:pt>
    <dgm:pt modelId="{D2AB1D6E-213F-484B-8282-1FE084099CF5}" type="sibTrans" cxnId="{2FF84A50-89D1-4573-8137-3D0DE9C9068D}">
      <dgm:prSet custT="1"/>
      <dgm:spPr>
        <a:solidFill>
          <a:srgbClr val="FFFFFF"/>
        </a:solidFill>
        <a:ln>
          <a:solidFill>
            <a:srgbClr val="1C4679"/>
          </a:solidFill>
        </a:ln>
      </dgm:spPr>
      <dgm:t>
        <a:bodyPr/>
        <a:lstStyle/>
        <a:p>
          <a:r>
            <a:rPr lang="en-US" sz="1100" b="1" dirty="0">
              <a:solidFill>
                <a:srgbClr val="4A4A4A"/>
              </a:solidFill>
              <a:effectLst/>
              <a:latin typeface="Graphik Arabic Regular" pitchFamily="2" charset="-78"/>
              <a:cs typeface="Graphik Arabic Regular" pitchFamily="2" charset="-78"/>
            </a:rPr>
            <a:t>Pass and Proficiency rates </a:t>
          </a:r>
        </a:p>
      </dgm:t>
    </dgm:pt>
    <dgm:pt modelId="{0D49144B-1FB9-43A8-B0E1-84B1A8343964}">
      <dgm:prSet phldrT="[Text]" custT="1"/>
      <dgm:spPr>
        <a:solidFill>
          <a:srgbClr val="FFFFFF"/>
        </a:solidFill>
        <a:ln>
          <a:solidFill>
            <a:srgbClr val="1C4679"/>
          </a:solidFill>
        </a:ln>
      </dgm:spPr>
      <dgm:t>
        <a:bodyPr/>
        <a:lstStyle/>
        <a:p>
          <a:r>
            <a:rPr lang="en-US" sz="1100" b="1" dirty="0">
              <a:solidFill>
                <a:srgbClr val="4A4A4A"/>
              </a:solidFill>
              <a:effectLst/>
              <a:latin typeface="Graphik Arabic Regular" pitchFamily="2" charset="-78"/>
              <a:cs typeface="Graphik Arabic Regular" pitchFamily="2" charset="-78"/>
            </a:rPr>
            <a:t>Exams specifications </a:t>
          </a:r>
        </a:p>
      </dgm:t>
    </dgm:pt>
    <dgm:pt modelId="{6D2AC1C0-D2B8-407D-A127-183E4C487436}" type="parTrans" cxnId="{443B0DE4-5237-45DC-A421-C9AF3EAA1EAA}">
      <dgm:prSet/>
      <dgm:spPr/>
      <dgm:t>
        <a:bodyPr/>
        <a:lstStyle/>
        <a:p>
          <a:endParaRPr lang="en-US" sz="1000" b="1">
            <a:solidFill>
              <a:schemeClr val="tx1"/>
            </a:solidFill>
            <a:effectLst/>
            <a:latin typeface="Graphik Arabic Regular" pitchFamily="2" charset="-78"/>
            <a:cs typeface="Graphik Arabic Regular" pitchFamily="2" charset="-78"/>
          </a:endParaRPr>
        </a:p>
      </dgm:t>
    </dgm:pt>
    <dgm:pt modelId="{AC49D16D-B4D9-40EC-AE15-B2356853A56C}" type="sibTrans" cxnId="{443B0DE4-5237-45DC-A421-C9AF3EAA1EAA}">
      <dgm:prSet custT="1"/>
      <dgm:spPr>
        <a:solidFill>
          <a:srgbClr val="FFFFFF"/>
        </a:solidFill>
        <a:ln>
          <a:solidFill>
            <a:srgbClr val="1C4679"/>
          </a:solidFill>
        </a:ln>
      </dgm:spPr>
      <dgm:t>
        <a:bodyPr/>
        <a:lstStyle/>
        <a:p>
          <a:r>
            <a:rPr lang="en-US" sz="1100" b="1" dirty="0">
              <a:solidFill>
                <a:srgbClr val="4A4A4A"/>
              </a:solidFill>
              <a:effectLst/>
              <a:latin typeface="Graphik Arabic Regular" pitchFamily="2" charset="-78"/>
              <a:cs typeface="Graphik Arabic Regular" pitchFamily="2" charset="-78"/>
            </a:rPr>
            <a:t>Tracking cohorts </a:t>
          </a:r>
        </a:p>
      </dgm:t>
    </dgm:pt>
    <dgm:pt modelId="{FBCABC25-CA07-43A0-9E29-4302CE32E8FB}">
      <dgm:prSet phldrT="[Text]" custT="1"/>
      <dgm:spPr>
        <a:solidFill>
          <a:srgbClr val="FFFFFF"/>
        </a:solidFill>
        <a:ln>
          <a:solidFill>
            <a:srgbClr val="1C4679"/>
          </a:solidFill>
        </a:ln>
      </dgm:spPr>
      <dgm:t>
        <a:bodyPr/>
        <a:lstStyle/>
        <a:p>
          <a:r>
            <a:rPr lang="en-US" sz="1100" b="1" dirty="0">
              <a:effectLst/>
              <a:latin typeface="Graphik Arabic Regular" pitchFamily="2" charset="-78"/>
              <a:cs typeface="Graphik Arabic Regular" pitchFamily="2" charset="-78"/>
            </a:rPr>
            <a:t> </a:t>
          </a:r>
          <a:r>
            <a:rPr lang="en-US" sz="1100" b="1" dirty="0">
              <a:solidFill>
                <a:srgbClr val="4A4A4A"/>
              </a:solidFill>
              <a:effectLst/>
              <a:latin typeface="Graphik Arabic Regular" pitchFamily="2" charset="-78"/>
              <a:cs typeface="Graphik Arabic Regular" pitchFamily="2" charset="-78"/>
            </a:rPr>
            <a:t>meetings with students </a:t>
          </a:r>
        </a:p>
      </dgm:t>
    </dgm:pt>
    <dgm:pt modelId="{EBB249F2-FAAE-43A2-BD96-1B0836316121}" type="parTrans" cxnId="{136F89E9-EADB-427A-8C52-65FC9F1A5BC4}">
      <dgm:prSet/>
      <dgm:spPr/>
      <dgm:t>
        <a:bodyPr/>
        <a:lstStyle/>
        <a:p>
          <a:endParaRPr lang="en-US" sz="1000" b="1">
            <a:solidFill>
              <a:schemeClr val="tx1"/>
            </a:solidFill>
            <a:effectLst/>
            <a:latin typeface="Graphik Arabic Regular" pitchFamily="2" charset="-78"/>
            <a:cs typeface="Graphik Arabic Regular" pitchFamily="2" charset="-78"/>
          </a:endParaRPr>
        </a:p>
      </dgm:t>
    </dgm:pt>
    <dgm:pt modelId="{0722EC27-38C5-45AC-A1EA-51106A313DE6}" type="sibTrans" cxnId="{136F89E9-EADB-427A-8C52-65FC9F1A5BC4}">
      <dgm:prSet custT="1"/>
      <dgm:spPr>
        <a:solidFill>
          <a:srgbClr val="FFFFFF"/>
        </a:solidFill>
        <a:ln>
          <a:solidFill>
            <a:srgbClr val="1C4679"/>
          </a:solidFill>
        </a:ln>
      </dgm:spPr>
      <dgm:t>
        <a:bodyPr/>
        <a:lstStyle/>
        <a:p>
          <a:r>
            <a:rPr lang="en-US" sz="1100" b="1" dirty="0">
              <a:solidFill>
                <a:srgbClr val="4A4A4A"/>
              </a:solidFill>
              <a:effectLst/>
              <a:latin typeface="Graphik Arabic Regular" pitchFamily="2" charset="-78"/>
              <a:cs typeface="Graphik Arabic Regular" pitchFamily="2" charset="-78"/>
            </a:rPr>
            <a:t>Students’ work</a:t>
          </a:r>
        </a:p>
      </dgm:t>
    </dgm:pt>
    <dgm:pt modelId="{C920BDCF-0330-484F-AE4D-B3A6C84DB41C}">
      <dgm:prSet phldrT="[Text]" custT="1"/>
      <dgm:spPr>
        <a:solidFill>
          <a:srgbClr val="FFFFFF"/>
        </a:solidFill>
        <a:ln>
          <a:solidFill>
            <a:srgbClr val="1C4679"/>
          </a:solidFill>
        </a:ln>
      </dgm:spPr>
      <dgm:t>
        <a:bodyPr/>
        <a:lstStyle/>
        <a:p>
          <a:r>
            <a:rPr lang="en-US" sz="1100" b="1" dirty="0">
              <a:solidFill>
                <a:srgbClr val="4A4A4A"/>
              </a:solidFill>
              <a:effectLst/>
              <a:latin typeface="Graphik Arabic Regular" pitchFamily="2" charset="-78"/>
              <a:cs typeface="Graphik Arabic Regular" pitchFamily="2" charset="-78"/>
            </a:rPr>
            <a:t>Learning skills </a:t>
          </a:r>
        </a:p>
      </dgm:t>
    </dgm:pt>
    <dgm:pt modelId="{1523A390-7E9E-4EDC-94BD-F21ECE9D1BAE}" type="sibTrans" cxnId="{340A61B1-6C12-4ADB-A976-15629A041705}">
      <dgm:prSet custT="1"/>
      <dgm:spPr>
        <a:solidFill>
          <a:srgbClr val="FFFFFF"/>
        </a:solidFill>
        <a:ln>
          <a:solidFill>
            <a:srgbClr val="1C4679"/>
          </a:solidFill>
        </a:ln>
      </dgm:spPr>
      <dgm:t>
        <a:bodyPr/>
        <a:lstStyle/>
        <a:p>
          <a:r>
            <a:rPr lang="en-US" sz="1100" b="1" dirty="0">
              <a:solidFill>
                <a:srgbClr val="4A4A4A"/>
              </a:solidFill>
              <a:effectLst/>
              <a:latin typeface="Graphik Arabic Regular" pitchFamily="2" charset="-78"/>
              <a:cs typeface="Graphik Arabic Regular" pitchFamily="2" charset="-78"/>
            </a:rPr>
            <a:t>Students’ skills and knowledge </a:t>
          </a:r>
        </a:p>
      </dgm:t>
    </dgm:pt>
    <dgm:pt modelId="{EF6DCB8C-B44D-4D05-A3F8-C3103C30818A}" type="parTrans" cxnId="{340A61B1-6C12-4ADB-A976-15629A041705}">
      <dgm:prSet/>
      <dgm:spPr/>
      <dgm:t>
        <a:bodyPr/>
        <a:lstStyle/>
        <a:p>
          <a:endParaRPr lang="en-US" sz="1000" b="1">
            <a:solidFill>
              <a:schemeClr val="tx1"/>
            </a:solidFill>
            <a:effectLst/>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068DE4EC-879B-4E2C-94F8-C40BE642F609}" type="pres">
      <dgm:prSet presAssocID="{DE67566D-7BB6-4BC7-BE74-B27B0C4A3135}" presName="composite" presStyleCnt="0"/>
      <dgm:spPr/>
    </dgm:pt>
    <dgm:pt modelId="{E9BC06F0-5373-4C25-BB8A-136F300A95D6}" type="pres">
      <dgm:prSet presAssocID="{DE67566D-7BB6-4BC7-BE74-B27B0C4A3135}" presName="Parent1" presStyleLbl="node1" presStyleIdx="0" presStyleCnt="8">
        <dgm:presLayoutVars>
          <dgm:chMax val="1"/>
          <dgm:chPref val="1"/>
          <dgm:bulletEnabled val="1"/>
        </dgm:presLayoutVars>
      </dgm:prSet>
      <dgm:spPr/>
    </dgm:pt>
    <dgm:pt modelId="{F5235C49-CA7A-479C-AE65-AE096820CD38}" type="pres">
      <dgm:prSet presAssocID="{DE67566D-7BB6-4BC7-BE74-B27B0C4A3135}" presName="Childtext1" presStyleLbl="revTx" presStyleIdx="0" presStyleCnt="4">
        <dgm:presLayoutVars>
          <dgm:chMax val="0"/>
          <dgm:chPref val="0"/>
          <dgm:bulletEnabled val="1"/>
        </dgm:presLayoutVars>
      </dgm:prSet>
      <dgm:spPr/>
    </dgm:pt>
    <dgm:pt modelId="{47F365F3-B954-48BD-8F60-E5E57F367607}" type="pres">
      <dgm:prSet presAssocID="{DE67566D-7BB6-4BC7-BE74-B27B0C4A3135}" presName="BalanceSpacing" presStyleCnt="0"/>
      <dgm:spPr/>
    </dgm:pt>
    <dgm:pt modelId="{5CBF46DE-FEA4-4BA1-B139-6725962CDE8F}" type="pres">
      <dgm:prSet presAssocID="{DE67566D-7BB6-4BC7-BE74-B27B0C4A3135}" presName="BalanceSpacing1" presStyleCnt="0"/>
      <dgm:spPr/>
    </dgm:pt>
    <dgm:pt modelId="{2E487725-A0FA-4104-A015-E6DFD259749D}" type="pres">
      <dgm:prSet presAssocID="{D2AB1D6E-213F-484B-8282-1FE084099CF5}" presName="Accent1Text" presStyleLbl="node1" presStyleIdx="1" presStyleCnt="8"/>
      <dgm:spPr/>
    </dgm:pt>
    <dgm:pt modelId="{2AB65213-DC62-4170-AF3D-611B616FC6EF}" type="pres">
      <dgm:prSet presAssocID="{D2AB1D6E-213F-484B-8282-1FE084099CF5}" presName="spaceBetweenRectangles" presStyleCnt="0"/>
      <dgm:spPr/>
    </dgm:pt>
    <dgm:pt modelId="{20E031C9-4FA2-48D9-894B-AC4C5FA976C9}" type="pres">
      <dgm:prSet presAssocID="{0D49144B-1FB9-43A8-B0E1-84B1A8343964}" presName="composite" presStyleCnt="0"/>
      <dgm:spPr/>
    </dgm:pt>
    <dgm:pt modelId="{175353EE-B4E9-4810-B8BF-AE4BC14EF8A4}" type="pres">
      <dgm:prSet presAssocID="{0D49144B-1FB9-43A8-B0E1-84B1A8343964}" presName="Parent1" presStyleLbl="node1" presStyleIdx="2" presStyleCnt="8">
        <dgm:presLayoutVars>
          <dgm:chMax val="1"/>
          <dgm:chPref val="1"/>
          <dgm:bulletEnabled val="1"/>
        </dgm:presLayoutVars>
      </dgm:prSet>
      <dgm:spPr/>
    </dgm:pt>
    <dgm:pt modelId="{A47C2697-AB4F-4394-92C2-1390E738FA30}" type="pres">
      <dgm:prSet presAssocID="{0D49144B-1FB9-43A8-B0E1-84B1A8343964}" presName="Childtext1" presStyleLbl="revTx" presStyleIdx="1" presStyleCnt="4">
        <dgm:presLayoutVars>
          <dgm:chMax val="0"/>
          <dgm:chPref val="0"/>
          <dgm:bulletEnabled val="1"/>
        </dgm:presLayoutVars>
      </dgm:prSet>
      <dgm:spPr/>
    </dgm:pt>
    <dgm:pt modelId="{3B1125B0-4CE9-47B0-A884-6125C0817587}" type="pres">
      <dgm:prSet presAssocID="{0D49144B-1FB9-43A8-B0E1-84B1A8343964}" presName="BalanceSpacing" presStyleCnt="0"/>
      <dgm:spPr/>
    </dgm:pt>
    <dgm:pt modelId="{C4228166-D4DF-4846-980D-E1A950D76D08}" type="pres">
      <dgm:prSet presAssocID="{0D49144B-1FB9-43A8-B0E1-84B1A8343964}" presName="BalanceSpacing1" presStyleCnt="0"/>
      <dgm:spPr/>
    </dgm:pt>
    <dgm:pt modelId="{468566D2-E97C-4B4A-8C5A-D0920EBA8FD9}" type="pres">
      <dgm:prSet presAssocID="{AC49D16D-B4D9-40EC-AE15-B2356853A56C}" presName="Accent1Text" presStyleLbl="node1" presStyleIdx="3" presStyleCnt="8"/>
      <dgm:spPr/>
    </dgm:pt>
    <dgm:pt modelId="{D36FAC52-9AF4-4A14-BA59-BF81B4CB73C3}" type="pres">
      <dgm:prSet presAssocID="{AC49D16D-B4D9-40EC-AE15-B2356853A56C}" presName="spaceBetweenRectangles" presStyleCnt="0"/>
      <dgm:spPr/>
    </dgm:pt>
    <dgm:pt modelId="{417E82F3-BAFE-4315-87A1-579A1293FB6F}" type="pres">
      <dgm:prSet presAssocID="{FBCABC25-CA07-43A0-9E29-4302CE32E8FB}" presName="composite" presStyleCnt="0"/>
      <dgm:spPr/>
    </dgm:pt>
    <dgm:pt modelId="{EB238D2C-01CB-4E68-A87D-DAAEC20AA40D}" type="pres">
      <dgm:prSet presAssocID="{FBCABC25-CA07-43A0-9E29-4302CE32E8FB}" presName="Parent1" presStyleLbl="node1" presStyleIdx="4" presStyleCnt="8">
        <dgm:presLayoutVars>
          <dgm:chMax val="1"/>
          <dgm:chPref val="1"/>
          <dgm:bulletEnabled val="1"/>
        </dgm:presLayoutVars>
      </dgm:prSet>
      <dgm:spPr/>
    </dgm:pt>
    <dgm:pt modelId="{CD1C9835-E81D-462D-8D90-8DB82F06DBC0}" type="pres">
      <dgm:prSet presAssocID="{FBCABC25-CA07-43A0-9E29-4302CE32E8FB}" presName="Childtext1" presStyleLbl="revTx" presStyleIdx="2" presStyleCnt="4">
        <dgm:presLayoutVars>
          <dgm:chMax val="0"/>
          <dgm:chPref val="0"/>
          <dgm:bulletEnabled val="1"/>
        </dgm:presLayoutVars>
      </dgm:prSet>
      <dgm:spPr/>
    </dgm:pt>
    <dgm:pt modelId="{58A7599C-5F6D-46CB-8993-68B859CC2887}" type="pres">
      <dgm:prSet presAssocID="{FBCABC25-CA07-43A0-9E29-4302CE32E8FB}" presName="BalanceSpacing" presStyleCnt="0"/>
      <dgm:spPr/>
    </dgm:pt>
    <dgm:pt modelId="{FD0FF793-E85B-4480-88FB-FE58E988B6A9}" type="pres">
      <dgm:prSet presAssocID="{FBCABC25-CA07-43A0-9E29-4302CE32E8FB}" presName="BalanceSpacing1" presStyleCnt="0"/>
      <dgm:spPr/>
    </dgm:pt>
    <dgm:pt modelId="{3979CE70-8BDA-4917-875F-1FCF91616121}" type="pres">
      <dgm:prSet presAssocID="{0722EC27-38C5-45AC-A1EA-51106A313DE6}" presName="Accent1Text" presStyleLbl="node1" presStyleIdx="5" presStyleCnt="8"/>
      <dgm:spPr/>
    </dgm:pt>
    <dgm:pt modelId="{3257F09E-2D98-4FD3-A703-C79E325EBC06}" type="pres">
      <dgm:prSet presAssocID="{0722EC27-38C5-45AC-A1EA-51106A313DE6}" presName="spaceBetweenRectangles" presStyleCnt="0"/>
      <dgm:spPr/>
    </dgm:pt>
    <dgm:pt modelId="{37614356-015D-4B7E-9334-D4D56B299E49}" type="pres">
      <dgm:prSet presAssocID="{C920BDCF-0330-484F-AE4D-B3A6C84DB41C}" presName="composite" presStyleCnt="0"/>
      <dgm:spPr/>
    </dgm:pt>
    <dgm:pt modelId="{72413A3A-A225-42E2-B932-F781209142CA}" type="pres">
      <dgm:prSet presAssocID="{C920BDCF-0330-484F-AE4D-B3A6C84DB41C}" presName="Parent1" presStyleLbl="node1" presStyleIdx="6" presStyleCnt="8">
        <dgm:presLayoutVars>
          <dgm:chMax val="1"/>
          <dgm:chPref val="1"/>
          <dgm:bulletEnabled val="1"/>
        </dgm:presLayoutVars>
      </dgm:prSet>
      <dgm:spPr/>
    </dgm:pt>
    <dgm:pt modelId="{16C92617-7A70-465F-83CE-302858915395}" type="pres">
      <dgm:prSet presAssocID="{C920BDCF-0330-484F-AE4D-B3A6C84DB41C}" presName="Childtext1" presStyleLbl="revTx" presStyleIdx="3" presStyleCnt="4">
        <dgm:presLayoutVars>
          <dgm:chMax val="0"/>
          <dgm:chPref val="0"/>
          <dgm:bulletEnabled val="1"/>
        </dgm:presLayoutVars>
      </dgm:prSet>
      <dgm:spPr/>
    </dgm:pt>
    <dgm:pt modelId="{E0B5A7D0-9F23-46F4-A5B8-717524046C91}" type="pres">
      <dgm:prSet presAssocID="{C920BDCF-0330-484F-AE4D-B3A6C84DB41C}" presName="BalanceSpacing" presStyleCnt="0"/>
      <dgm:spPr/>
    </dgm:pt>
    <dgm:pt modelId="{017F22A1-A265-461E-A119-CDC9B6221470}" type="pres">
      <dgm:prSet presAssocID="{C920BDCF-0330-484F-AE4D-B3A6C84DB41C}" presName="BalanceSpacing1" presStyleCnt="0"/>
      <dgm:spPr/>
    </dgm:pt>
    <dgm:pt modelId="{F6232A17-E922-450C-AE48-69A917F45A1E}" type="pres">
      <dgm:prSet presAssocID="{1523A390-7E9E-4EDC-94BD-F21ECE9D1BAE}" presName="Accent1Text" presStyleLbl="node1" presStyleIdx="7" presStyleCnt="8"/>
      <dgm:spPr/>
    </dgm:pt>
  </dgm:ptLst>
  <dgm:cxnLst>
    <dgm:cxn modelId="{9B86F434-6771-4066-9E5A-D48087842545}" type="presOf" srcId="{D2AB1D6E-213F-484B-8282-1FE084099CF5}" destId="{2E487725-A0FA-4104-A015-E6DFD259749D}" srcOrd="0" destOrd="0" presId="urn:microsoft.com/office/officeart/2008/layout/AlternatingHexagons"/>
    <dgm:cxn modelId="{5A23E841-8C00-47C9-BE33-911EDC092216}" type="presOf" srcId="{C920BDCF-0330-484F-AE4D-B3A6C84DB41C}" destId="{72413A3A-A225-42E2-B932-F781209142CA}" srcOrd="0" destOrd="0" presId="urn:microsoft.com/office/officeart/2008/layout/AlternatingHexagons"/>
    <dgm:cxn modelId="{C7A6E34B-D66E-4681-933A-A32707419621}" type="presOf" srcId="{0D49144B-1FB9-43A8-B0E1-84B1A8343964}" destId="{175353EE-B4E9-4810-B8BF-AE4BC14EF8A4}" srcOrd="0" destOrd="0" presId="urn:microsoft.com/office/officeart/2008/layout/AlternatingHexagons"/>
    <dgm:cxn modelId="{2FF84A50-89D1-4573-8137-3D0DE9C9068D}" srcId="{47D6A470-8F5B-439E-8DDE-BF81B97793DA}" destId="{DE67566D-7BB6-4BC7-BE74-B27B0C4A3135}" srcOrd="0" destOrd="0" parTransId="{2B259077-39F4-4D5E-81BE-982C1C428213}" sibTransId="{D2AB1D6E-213F-484B-8282-1FE084099CF5}"/>
    <dgm:cxn modelId="{162A769C-9D75-48B5-9C26-5F0264A92F13}" type="presOf" srcId="{DE67566D-7BB6-4BC7-BE74-B27B0C4A3135}" destId="{E9BC06F0-5373-4C25-BB8A-136F300A95D6}" srcOrd="0" destOrd="0" presId="urn:microsoft.com/office/officeart/2008/layout/AlternatingHexagons"/>
    <dgm:cxn modelId="{EC5EB69C-4990-494B-893B-446E5E604093}" type="presOf" srcId="{1523A390-7E9E-4EDC-94BD-F21ECE9D1BAE}" destId="{F6232A17-E922-450C-AE48-69A917F45A1E}" srcOrd="0" destOrd="0" presId="urn:microsoft.com/office/officeart/2008/layout/AlternatingHexagons"/>
    <dgm:cxn modelId="{340A61B1-6C12-4ADB-A976-15629A041705}" srcId="{47D6A470-8F5B-439E-8DDE-BF81B97793DA}" destId="{C920BDCF-0330-484F-AE4D-B3A6C84DB41C}" srcOrd="3" destOrd="0" parTransId="{EF6DCB8C-B44D-4D05-A3F8-C3103C30818A}" sibTransId="{1523A390-7E9E-4EDC-94BD-F21ECE9D1BAE}"/>
    <dgm:cxn modelId="{25AD68B7-9874-4374-AF99-C6C953534502}" type="presOf" srcId="{AC49D16D-B4D9-40EC-AE15-B2356853A56C}" destId="{468566D2-E97C-4B4A-8C5A-D0920EBA8FD9}" srcOrd="0" destOrd="0" presId="urn:microsoft.com/office/officeart/2008/layout/AlternatingHexagons"/>
    <dgm:cxn modelId="{C932C6C6-C033-462F-A259-6F37C803FB76}" type="presOf" srcId="{FBCABC25-CA07-43A0-9E29-4302CE32E8FB}" destId="{EB238D2C-01CB-4E68-A87D-DAAEC20AA40D}" srcOrd="0" destOrd="0" presId="urn:microsoft.com/office/officeart/2008/layout/AlternatingHexagons"/>
    <dgm:cxn modelId="{443B0DE4-5237-45DC-A421-C9AF3EAA1EAA}" srcId="{47D6A470-8F5B-439E-8DDE-BF81B97793DA}" destId="{0D49144B-1FB9-43A8-B0E1-84B1A8343964}" srcOrd="1" destOrd="0" parTransId="{6D2AC1C0-D2B8-407D-A127-183E4C487436}" sibTransId="{AC49D16D-B4D9-40EC-AE15-B2356853A56C}"/>
    <dgm:cxn modelId="{A65DA2E7-99A8-4830-837C-10967A657147}" type="presOf" srcId="{47D6A470-8F5B-439E-8DDE-BF81B97793DA}" destId="{4EBC5D7C-7CEB-4100-8973-8AD566EEA227}" srcOrd="0" destOrd="0" presId="urn:microsoft.com/office/officeart/2008/layout/AlternatingHexagons"/>
    <dgm:cxn modelId="{136F89E9-EADB-427A-8C52-65FC9F1A5BC4}" srcId="{47D6A470-8F5B-439E-8DDE-BF81B97793DA}" destId="{FBCABC25-CA07-43A0-9E29-4302CE32E8FB}" srcOrd="2" destOrd="0" parTransId="{EBB249F2-FAAE-43A2-BD96-1B0836316121}" sibTransId="{0722EC27-38C5-45AC-A1EA-51106A313DE6}"/>
    <dgm:cxn modelId="{7C4FE2F6-13F6-450A-848B-42D075FFC5FB}" type="presOf" srcId="{0722EC27-38C5-45AC-A1EA-51106A313DE6}" destId="{3979CE70-8BDA-4917-875F-1FCF91616121}" srcOrd="0" destOrd="0" presId="urn:microsoft.com/office/officeart/2008/layout/AlternatingHexagons"/>
    <dgm:cxn modelId="{9062E9BB-DB45-4836-A5E8-517AD89DBE83}" type="presParOf" srcId="{4EBC5D7C-7CEB-4100-8973-8AD566EEA227}" destId="{068DE4EC-879B-4E2C-94F8-C40BE642F609}" srcOrd="0" destOrd="0" presId="urn:microsoft.com/office/officeart/2008/layout/AlternatingHexagons"/>
    <dgm:cxn modelId="{FB64E7A2-A4AC-47D1-9DD2-40D1D76A7761}" type="presParOf" srcId="{068DE4EC-879B-4E2C-94F8-C40BE642F609}" destId="{E9BC06F0-5373-4C25-BB8A-136F300A95D6}" srcOrd="0" destOrd="0" presId="urn:microsoft.com/office/officeart/2008/layout/AlternatingHexagons"/>
    <dgm:cxn modelId="{BD288E35-36E7-468A-A9F3-986F812C81B0}" type="presParOf" srcId="{068DE4EC-879B-4E2C-94F8-C40BE642F609}" destId="{F5235C49-CA7A-479C-AE65-AE096820CD38}" srcOrd="1" destOrd="0" presId="urn:microsoft.com/office/officeart/2008/layout/AlternatingHexagons"/>
    <dgm:cxn modelId="{CE327CC6-D5C7-42A0-8B3E-932CFFCA9963}" type="presParOf" srcId="{068DE4EC-879B-4E2C-94F8-C40BE642F609}" destId="{47F365F3-B954-48BD-8F60-E5E57F367607}" srcOrd="2" destOrd="0" presId="urn:microsoft.com/office/officeart/2008/layout/AlternatingHexagons"/>
    <dgm:cxn modelId="{6056C327-90EF-4AAA-B53D-FC929FFE61BD}" type="presParOf" srcId="{068DE4EC-879B-4E2C-94F8-C40BE642F609}" destId="{5CBF46DE-FEA4-4BA1-B139-6725962CDE8F}" srcOrd="3" destOrd="0" presId="urn:microsoft.com/office/officeart/2008/layout/AlternatingHexagons"/>
    <dgm:cxn modelId="{D8173977-66B7-40E2-BB5F-57A6B4916AA0}" type="presParOf" srcId="{068DE4EC-879B-4E2C-94F8-C40BE642F609}" destId="{2E487725-A0FA-4104-A015-E6DFD259749D}" srcOrd="4" destOrd="0" presId="urn:microsoft.com/office/officeart/2008/layout/AlternatingHexagons"/>
    <dgm:cxn modelId="{78207678-0D49-48E6-80B7-BBC2A7DE8EE5}" type="presParOf" srcId="{4EBC5D7C-7CEB-4100-8973-8AD566EEA227}" destId="{2AB65213-DC62-4170-AF3D-611B616FC6EF}" srcOrd="1" destOrd="0" presId="urn:microsoft.com/office/officeart/2008/layout/AlternatingHexagons"/>
    <dgm:cxn modelId="{68B373AC-F2B3-4238-B701-FA823BE323E3}" type="presParOf" srcId="{4EBC5D7C-7CEB-4100-8973-8AD566EEA227}" destId="{20E031C9-4FA2-48D9-894B-AC4C5FA976C9}" srcOrd="2" destOrd="0" presId="urn:microsoft.com/office/officeart/2008/layout/AlternatingHexagons"/>
    <dgm:cxn modelId="{1440F72C-C5B5-41ED-BE1D-3B79AD489C77}" type="presParOf" srcId="{20E031C9-4FA2-48D9-894B-AC4C5FA976C9}" destId="{175353EE-B4E9-4810-B8BF-AE4BC14EF8A4}" srcOrd="0" destOrd="0" presId="urn:microsoft.com/office/officeart/2008/layout/AlternatingHexagons"/>
    <dgm:cxn modelId="{B539A415-73C6-4FCA-BF5C-B0FE6C8287D8}" type="presParOf" srcId="{20E031C9-4FA2-48D9-894B-AC4C5FA976C9}" destId="{A47C2697-AB4F-4394-92C2-1390E738FA30}" srcOrd="1" destOrd="0" presId="urn:microsoft.com/office/officeart/2008/layout/AlternatingHexagons"/>
    <dgm:cxn modelId="{9760EE7E-E430-4AE8-9938-DA1D6F37A1CD}" type="presParOf" srcId="{20E031C9-4FA2-48D9-894B-AC4C5FA976C9}" destId="{3B1125B0-4CE9-47B0-A884-6125C0817587}" srcOrd="2" destOrd="0" presId="urn:microsoft.com/office/officeart/2008/layout/AlternatingHexagons"/>
    <dgm:cxn modelId="{E6DDAA57-4D64-4783-B97E-017F57A375AA}" type="presParOf" srcId="{20E031C9-4FA2-48D9-894B-AC4C5FA976C9}" destId="{C4228166-D4DF-4846-980D-E1A950D76D08}" srcOrd="3" destOrd="0" presId="urn:microsoft.com/office/officeart/2008/layout/AlternatingHexagons"/>
    <dgm:cxn modelId="{A5CF9F4B-0142-41DE-AAF0-183F78B1FF2D}" type="presParOf" srcId="{20E031C9-4FA2-48D9-894B-AC4C5FA976C9}" destId="{468566D2-E97C-4B4A-8C5A-D0920EBA8FD9}" srcOrd="4" destOrd="0" presId="urn:microsoft.com/office/officeart/2008/layout/AlternatingHexagons"/>
    <dgm:cxn modelId="{DCC48ED1-63D1-4016-819C-E43AF152507C}" type="presParOf" srcId="{4EBC5D7C-7CEB-4100-8973-8AD566EEA227}" destId="{D36FAC52-9AF4-4A14-BA59-BF81B4CB73C3}" srcOrd="3" destOrd="0" presId="urn:microsoft.com/office/officeart/2008/layout/AlternatingHexagons"/>
    <dgm:cxn modelId="{2685ED54-80DB-4D24-BDA4-090062C03E0B}" type="presParOf" srcId="{4EBC5D7C-7CEB-4100-8973-8AD566EEA227}" destId="{417E82F3-BAFE-4315-87A1-579A1293FB6F}" srcOrd="4" destOrd="0" presId="urn:microsoft.com/office/officeart/2008/layout/AlternatingHexagons"/>
    <dgm:cxn modelId="{AA33E3FE-EFB9-4B67-9119-A7CEBFCEBC9E}" type="presParOf" srcId="{417E82F3-BAFE-4315-87A1-579A1293FB6F}" destId="{EB238D2C-01CB-4E68-A87D-DAAEC20AA40D}" srcOrd="0" destOrd="0" presId="urn:microsoft.com/office/officeart/2008/layout/AlternatingHexagons"/>
    <dgm:cxn modelId="{389C70FE-56FD-41BF-8A38-1BF982997FE2}" type="presParOf" srcId="{417E82F3-BAFE-4315-87A1-579A1293FB6F}" destId="{CD1C9835-E81D-462D-8D90-8DB82F06DBC0}" srcOrd="1" destOrd="0" presId="urn:microsoft.com/office/officeart/2008/layout/AlternatingHexagons"/>
    <dgm:cxn modelId="{D0F770A3-C604-4C45-A75F-26C8FEB32168}" type="presParOf" srcId="{417E82F3-BAFE-4315-87A1-579A1293FB6F}" destId="{58A7599C-5F6D-46CB-8993-68B859CC2887}" srcOrd="2" destOrd="0" presId="urn:microsoft.com/office/officeart/2008/layout/AlternatingHexagons"/>
    <dgm:cxn modelId="{DAEC1AB0-449C-49B2-94B3-AB6D656244AA}" type="presParOf" srcId="{417E82F3-BAFE-4315-87A1-579A1293FB6F}" destId="{FD0FF793-E85B-4480-88FB-FE58E988B6A9}" srcOrd="3" destOrd="0" presId="urn:microsoft.com/office/officeart/2008/layout/AlternatingHexagons"/>
    <dgm:cxn modelId="{42C606E0-0C5C-43AB-BF2C-9CEC2CB3D2C3}" type="presParOf" srcId="{417E82F3-BAFE-4315-87A1-579A1293FB6F}" destId="{3979CE70-8BDA-4917-875F-1FCF91616121}" srcOrd="4" destOrd="0" presId="urn:microsoft.com/office/officeart/2008/layout/AlternatingHexagons"/>
    <dgm:cxn modelId="{400BC607-1845-453B-B735-BD10DB4FC743}" type="presParOf" srcId="{4EBC5D7C-7CEB-4100-8973-8AD566EEA227}" destId="{3257F09E-2D98-4FD3-A703-C79E325EBC06}" srcOrd="5" destOrd="0" presId="urn:microsoft.com/office/officeart/2008/layout/AlternatingHexagons"/>
    <dgm:cxn modelId="{29F8D21E-AD61-485E-B85E-C53613052A99}" type="presParOf" srcId="{4EBC5D7C-7CEB-4100-8973-8AD566EEA227}" destId="{37614356-015D-4B7E-9334-D4D56B299E49}" srcOrd="6" destOrd="0" presId="urn:microsoft.com/office/officeart/2008/layout/AlternatingHexagons"/>
    <dgm:cxn modelId="{ED22845C-C02C-43E4-A2B1-537BF9A4ECDA}" type="presParOf" srcId="{37614356-015D-4B7E-9334-D4D56B299E49}" destId="{72413A3A-A225-42E2-B932-F781209142CA}" srcOrd="0" destOrd="0" presId="urn:microsoft.com/office/officeart/2008/layout/AlternatingHexagons"/>
    <dgm:cxn modelId="{4953B9F5-BB15-4B2D-82CA-6B5B446C6C10}" type="presParOf" srcId="{37614356-015D-4B7E-9334-D4D56B299E49}" destId="{16C92617-7A70-465F-83CE-302858915395}" srcOrd="1" destOrd="0" presId="urn:microsoft.com/office/officeart/2008/layout/AlternatingHexagons"/>
    <dgm:cxn modelId="{6BFCCFCF-7754-422D-8738-CF61BB0A2A03}" type="presParOf" srcId="{37614356-015D-4B7E-9334-D4D56B299E49}" destId="{E0B5A7D0-9F23-46F4-A5B8-717524046C91}" srcOrd="2" destOrd="0" presId="urn:microsoft.com/office/officeart/2008/layout/AlternatingHexagons"/>
    <dgm:cxn modelId="{4A6D9C8E-4D43-48FE-A73E-283794C02480}" type="presParOf" srcId="{37614356-015D-4B7E-9334-D4D56B299E49}" destId="{017F22A1-A265-461E-A119-CDC9B6221470}" srcOrd="3" destOrd="0" presId="urn:microsoft.com/office/officeart/2008/layout/AlternatingHexagons"/>
    <dgm:cxn modelId="{A3C843AC-5953-42CC-A1AE-8886BF2201D6}" type="presParOf" srcId="{37614356-015D-4B7E-9334-D4D56B299E49}" destId="{F6232A17-E922-450C-AE48-69A917F45A1E}"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A1A99509-DF54-4C13-8948-3172F9AB3753}">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Students’ work </a:t>
          </a:r>
          <a:endParaRPr lang="ar-BH" sz="1100" b="1" dirty="0">
            <a:solidFill>
              <a:srgbClr val="4A4A4A"/>
            </a:solidFill>
            <a:latin typeface="Graphik Arabic Regular" pitchFamily="2" charset="-78"/>
            <a:cs typeface="Graphik Arabic Regular" pitchFamily="2" charset="-78"/>
          </a:endParaRPr>
        </a:p>
      </dgm:t>
    </dgm:pt>
    <dgm:pt modelId="{846A0193-82E7-4B73-BB7E-57C94A345B63}" type="parTrans" cxnId="{C2B18531-124C-4AD9-B29D-93E50C295E3E}">
      <dgm:prSet/>
      <dgm:spPr/>
      <dgm:t>
        <a:bodyPr/>
        <a:lstStyle/>
        <a:p>
          <a:endParaRPr lang="en-US" sz="1200" b="1">
            <a:solidFill>
              <a:schemeClr val="tx1"/>
            </a:solidFill>
          </a:endParaRPr>
        </a:p>
      </dgm:t>
    </dgm:pt>
    <dgm:pt modelId="{B723593C-B930-4624-90CC-22EF7ED176BC}" type="sibTrans" cxnId="{C2B18531-124C-4AD9-B29D-93E50C295E3E}">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Personal support</a:t>
          </a:r>
          <a:endParaRPr lang="ar-BH" sz="1100" b="1" dirty="0">
            <a:solidFill>
              <a:srgbClr val="4A4A4A"/>
            </a:solidFill>
            <a:latin typeface="Graphik Arabic Regular" pitchFamily="2" charset="-78"/>
            <a:cs typeface="Graphik Arabic Regular" pitchFamily="2" charset="-78"/>
          </a:endParaRPr>
        </a:p>
      </dgm:t>
    </dgm:pt>
    <dgm:pt modelId="{AFEF2E49-DDE0-4265-8474-AC2F26A5336B}">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School activities and programs</a:t>
          </a:r>
          <a:endParaRPr lang="ar-BH" sz="1100" b="1" dirty="0">
            <a:solidFill>
              <a:srgbClr val="4A4A4A"/>
            </a:solidFill>
            <a:latin typeface="Graphik Arabic Regular" pitchFamily="2" charset="-78"/>
            <a:cs typeface="Graphik Arabic Regular" pitchFamily="2" charset="-78"/>
          </a:endParaRPr>
        </a:p>
      </dgm:t>
    </dgm:pt>
    <dgm:pt modelId="{FA206769-346D-4526-B284-A7EE1D100346}" type="parTrans" cxnId="{8ADA00DC-FF20-41B2-854C-AFB0436CD2A7}">
      <dgm:prSet/>
      <dgm:spPr/>
      <dgm:t>
        <a:bodyPr/>
        <a:lstStyle/>
        <a:p>
          <a:endParaRPr lang="en-US" sz="1200" b="1">
            <a:solidFill>
              <a:schemeClr val="tx1"/>
            </a:solidFill>
          </a:endParaRPr>
        </a:p>
      </dgm:t>
    </dgm:pt>
    <dgm:pt modelId="{0C0FBB64-8CF0-4737-B7CD-5B3C5BE4F51D}" type="sibTrans" cxnId="{8ADA00DC-FF20-41B2-854C-AFB0436CD2A7}">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Students’ behavior </a:t>
          </a:r>
          <a:endParaRPr lang="ar-BH" sz="1100" b="1" dirty="0">
            <a:solidFill>
              <a:srgbClr val="4A4A4A"/>
            </a:solidFill>
            <a:latin typeface="Graphik Arabic Regular" pitchFamily="2" charset="-78"/>
            <a:cs typeface="Graphik Arabic Regular" pitchFamily="2" charset="-78"/>
          </a:endParaRPr>
        </a:p>
      </dgm:t>
    </dgm:pt>
    <dgm:pt modelId="{D3ACC781-9700-485B-B61B-D0C187C3CB1C}">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Special programs for SEN students</a:t>
          </a:r>
          <a:endParaRPr lang="ar-BH" sz="1100" b="1" dirty="0">
            <a:solidFill>
              <a:srgbClr val="4A4A4A"/>
            </a:solidFill>
            <a:latin typeface="Graphik Arabic Regular" pitchFamily="2" charset="-78"/>
            <a:cs typeface="Graphik Arabic Regular" pitchFamily="2" charset="-78"/>
          </a:endParaRPr>
        </a:p>
      </dgm:t>
    </dgm:pt>
    <dgm:pt modelId="{A7208AED-E951-4E74-958B-08A16FAD6A0F}" type="parTrans" cxnId="{F448F3B0-D676-40E5-A3D8-A23038DF2439}">
      <dgm:prSet/>
      <dgm:spPr/>
      <dgm:t>
        <a:bodyPr/>
        <a:lstStyle/>
        <a:p>
          <a:endParaRPr lang="en-US" sz="1200" b="1">
            <a:solidFill>
              <a:schemeClr val="tx1"/>
            </a:solidFill>
          </a:endParaRPr>
        </a:p>
      </dgm:t>
    </dgm:pt>
    <dgm:pt modelId="{2F13B5C1-A824-4E5C-9CCF-9C7A352094D7}" type="sibTrans" cxnId="{F448F3B0-D676-40E5-A3D8-A23038DF2439}">
      <dgm:prSet custT="1"/>
      <dgm:spPr>
        <a:solidFill>
          <a:srgbClr val="FFFFFF"/>
        </a:solidFill>
        <a:ln>
          <a:solidFill>
            <a:srgbClr val="1C4679"/>
          </a:solidFill>
        </a:ln>
      </dgm:spPr>
      <dgm:t>
        <a:bodyPr/>
        <a:lstStyle/>
        <a:p>
          <a:r>
            <a:rPr lang="en-US" sz="900" b="1" dirty="0">
              <a:solidFill>
                <a:srgbClr val="4A4A4A"/>
              </a:solidFill>
              <a:latin typeface="Graphik Arabic Regular" pitchFamily="2" charset="-78"/>
              <a:cs typeface="Graphik Arabic Regular" pitchFamily="2" charset="-78"/>
            </a:rPr>
            <a:t>Physical resources for students with disabilities </a:t>
          </a:r>
          <a:endParaRPr lang="ar-BH" sz="900" b="1" dirty="0">
            <a:solidFill>
              <a:srgbClr val="4A4A4A"/>
            </a:solidFill>
            <a:latin typeface="Graphik Arabic Regular" pitchFamily="2" charset="-78"/>
            <a:cs typeface="Graphik Arabic Regular" pitchFamily="2" charset="-78"/>
          </a:endParaRPr>
        </a:p>
      </dgm:t>
    </dgm:pt>
    <dgm:pt modelId="{C61427E7-B3E3-4505-A390-D4D12DC9F741}">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School behavior policy</a:t>
          </a:r>
          <a:endParaRPr lang="ar-BH" sz="1100" b="1" dirty="0">
            <a:solidFill>
              <a:srgbClr val="4A4A4A"/>
            </a:solidFill>
            <a:latin typeface="Graphik Arabic Regular" pitchFamily="2" charset="-78"/>
            <a:cs typeface="Graphik Arabic Regular" pitchFamily="2" charset="-78"/>
          </a:endParaRPr>
        </a:p>
      </dgm:t>
    </dgm:pt>
    <dgm:pt modelId="{4A8403B3-03D0-4DA2-99B2-8E03462762C0}" type="parTrans" cxnId="{36D52CF2-EAF1-4457-B50D-19885E77F5F5}">
      <dgm:prSet/>
      <dgm:spPr/>
      <dgm:t>
        <a:bodyPr/>
        <a:lstStyle/>
        <a:p>
          <a:endParaRPr lang="en-US" sz="1200" b="1">
            <a:solidFill>
              <a:schemeClr val="tx1"/>
            </a:solidFill>
          </a:endParaRPr>
        </a:p>
      </dgm:t>
    </dgm:pt>
    <dgm:pt modelId="{40B5D923-CF57-4845-9329-CB002E2B7453}" type="sibTrans" cxnId="{36D52CF2-EAF1-4457-B50D-19885E77F5F5}">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School records </a:t>
          </a:r>
        </a:p>
      </dgm:t>
    </dgm:pt>
    <dgm:pt modelId="{D249F6E4-7156-4923-991D-4266EC689F33}">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Meetings </a:t>
          </a:r>
          <a:endParaRPr lang="ar-BH" sz="1100" b="1" dirty="0">
            <a:solidFill>
              <a:srgbClr val="4A4A4A"/>
            </a:solidFill>
            <a:latin typeface="Graphik Arabic Regular" pitchFamily="2" charset="-78"/>
            <a:cs typeface="Graphik Arabic Regular" pitchFamily="2" charset="-78"/>
          </a:endParaRPr>
        </a:p>
      </dgm:t>
    </dgm:pt>
    <dgm:pt modelId="{6D91AB42-DEB3-4587-8D24-367DD5D939E6}" type="parTrans" cxnId="{C4671B45-3704-42EB-ADDB-3D22B9FA9D9E}">
      <dgm:prSet/>
      <dgm:spPr/>
      <dgm:t>
        <a:bodyPr/>
        <a:lstStyle/>
        <a:p>
          <a:endParaRPr lang="en-US" sz="1200" b="1">
            <a:solidFill>
              <a:schemeClr val="tx1"/>
            </a:solidFill>
          </a:endParaRPr>
        </a:p>
      </dgm:t>
    </dgm:pt>
    <dgm:pt modelId="{CCFC0777-8EC5-462D-A19E-FA694B571805}" type="sibTrans" cxnId="{C4671B45-3704-42EB-ADDB-3D22B9FA9D9E}">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Surveys </a:t>
          </a:r>
        </a:p>
      </dgm:t>
    </dgm:pt>
    <dgm:pt modelId="{4EBC5D7C-7CEB-4100-8973-8AD566EEA227}" type="pres">
      <dgm:prSet presAssocID="{47D6A470-8F5B-439E-8DDE-BF81B97793DA}" presName="Name0" presStyleCnt="0">
        <dgm:presLayoutVars>
          <dgm:chMax/>
          <dgm:chPref/>
          <dgm:dir/>
          <dgm:animLvl val="lvl"/>
        </dgm:presLayoutVars>
      </dgm:prSet>
      <dgm:spPr/>
    </dgm:pt>
    <dgm:pt modelId="{A269CEB1-650C-415B-A8F6-B7262C1003FE}" type="pres">
      <dgm:prSet presAssocID="{A1A99509-DF54-4C13-8948-3172F9AB3753}" presName="composite" presStyleCnt="0"/>
      <dgm:spPr/>
    </dgm:pt>
    <dgm:pt modelId="{54FBADAF-5258-4971-A5AC-9D833C14976E}" type="pres">
      <dgm:prSet presAssocID="{A1A99509-DF54-4C13-8948-3172F9AB3753}" presName="Parent1" presStyleLbl="node1" presStyleIdx="0" presStyleCnt="10">
        <dgm:presLayoutVars>
          <dgm:chMax val="1"/>
          <dgm:chPref val="1"/>
          <dgm:bulletEnabled val="1"/>
        </dgm:presLayoutVars>
      </dgm:prSet>
      <dgm:spPr/>
    </dgm:pt>
    <dgm:pt modelId="{C63AE9E5-E223-4F65-B36A-2505DB61FC23}" type="pres">
      <dgm:prSet presAssocID="{A1A99509-DF54-4C13-8948-3172F9AB3753}" presName="Childtext1" presStyleLbl="revTx" presStyleIdx="0" presStyleCnt="5">
        <dgm:presLayoutVars>
          <dgm:chMax val="0"/>
          <dgm:chPref val="0"/>
          <dgm:bulletEnabled val="1"/>
        </dgm:presLayoutVars>
      </dgm:prSet>
      <dgm:spPr/>
    </dgm:pt>
    <dgm:pt modelId="{5BFE529B-F9E4-4ACB-9714-8BC514B27466}" type="pres">
      <dgm:prSet presAssocID="{A1A99509-DF54-4C13-8948-3172F9AB3753}" presName="BalanceSpacing" presStyleCnt="0"/>
      <dgm:spPr/>
    </dgm:pt>
    <dgm:pt modelId="{A33F9A80-2FF2-4B48-821F-7568608560A1}" type="pres">
      <dgm:prSet presAssocID="{A1A99509-DF54-4C13-8948-3172F9AB3753}" presName="BalanceSpacing1" presStyleCnt="0"/>
      <dgm:spPr/>
    </dgm:pt>
    <dgm:pt modelId="{D9FCF3A1-6E94-475B-9287-8A9B45E160EE}" type="pres">
      <dgm:prSet presAssocID="{B723593C-B930-4624-90CC-22EF7ED176BC}" presName="Accent1Text" presStyleLbl="node1" presStyleIdx="1" presStyleCnt="10"/>
      <dgm:spPr/>
    </dgm:pt>
    <dgm:pt modelId="{F096312D-CEBD-4A93-AB99-F9ABACC73B03}" type="pres">
      <dgm:prSet presAssocID="{B723593C-B930-4624-90CC-22EF7ED176BC}" presName="spaceBetweenRectangles" presStyleCnt="0"/>
      <dgm:spPr/>
    </dgm:pt>
    <dgm:pt modelId="{0E34705B-1DE9-4E5E-A307-579CE8D0E286}" type="pres">
      <dgm:prSet presAssocID="{AFEF2E49-DDE0-4265-8474-AC2F26A5336B}" presName="composite" presStyleCnt="0"/>
      <dgm:spPr/>
    </dgm:pt>
    <dgm:pt modelId="{8DFD471B-4421-411A-871B-ED4A433E528E}" type="pres">
      <dgm:prSet presAssocID="{AFEF2E49-DDE0-4265-8474-AC2F26A5336B}" presName="Parent1" presStyleLbl="node1" presStyleIdx="2" presStyleCnt="10" custScaleX="109294">
        <dgm:presLayoutVars>
          <dgm:chMax val="1"/>
          <dgm:chPref val="1"/>
          <dgm:bulletEnabled val="1"/>
        </dgm:presLayoutVars>
      </dgm:prSet>
      <dgm:spPr/>
    </dgm:pt>
    <dgm:pt modelId="{266F94BC-A753-43D9-8AA4-928838E332CF}" type="pres">
      <dgm:prSet presAssocID="{AFEF2E49-DDE0-4265-8474-AC2F26A5336B}" presName="Childtext1" presStyleLbl="revTx" presStyleIdx="1" presStyleCnt="5">
        <dgm:presLayoutVars>
          <dgm:chMax val="0"/>
          <dgm:chPref val="0"/>
          <dgm:bulletEnabled val="1"/>
        </dgm:presLayoutVars>
      </dgm:prSet>
      <dgm:spPr/>
    </dgm:pt>
    <dgm:pt modelId="{37BAA35B-9B5A-4107-971D-D7A584B1C1EF}" type="pres">
      <dgm:prSet presAssocID="{AFEF2E49-DDE0-4265-8474-AC2F26A5336B}" presName="BalanceSpacing" presStyleCnt="0"/>
      <dgm:spPr/>
    </dgm:pt>
    <dgm:pt modelId="{30E4F22A-4229-4787-B639-E98373F96A32}" type="pres">
      <dgm:prSet presAssocID="{AFEF2E49-DDE0-4265-8474-AC2F26A5336B}" presName="BalanceSpacing1" presStyleCnt="0"/>
      <dgm:spPr/>
    </dgm:pt>
    <dgm:pt modelId="{839661BA-E5DF-41DA-A868-C77A907EE276}" type="pres">
      <dgm:prSet presAssocID="{0C0FBB64-8CF0-4737-B7CD-5B3C5BE4F51D}" presName="Accent1Text" presStyleLbl="node1" presStyleIdx="3" presStyleCnt="10"/>
      <dgm:spPr/>
    </dgm:pt>
    <dgm:pt modelId="{EC62EB5A-7286-4C14-883C-AF0F1EA2C2C9}" type="pres">
      <dgm:prSet presAssocID="{0C0FBB64-8CF0-4737-B7CD-5B3C5BE4F51D}" presName="spaceBetweenRectangles" presStyleCnt="0"/>
      <dgm:spPr/>
    </dgm:pt>
    <dgm:pt modelId="{B844140B-3474-4A20-842A-0C94256A006A}" type="pres">
      <dgm:prSet presAssocID="{C61427E7-B3E3-4505-A390-D4D12DC9F741}" presName="composite" presStyleCnt="0"/>
      <dgm:spPr/>
    </dgm:pt>
    <dgm:pt modelId="{42CC30EF-4D6E-465C-A854-9F6F2EA51E8C}" type="pres">
      <dgm:prSet presAssocID="{C61427E7-B3E3-4505-A390-D4D12DC9F741}" presName="Parent1" presStyleLbl="node1" presStyleIdx="4" presStyleCnt="10">
        <dgm:presLayoutVars>
          <dgm:chMax val="1"/>
          <dgm:chPref val="1"/>
          <dgm:bulletEnabled val="1"/>
        </dgm:presLayoutVars>
      </dgm:prSet>
      <dgm:spPr/>
    </dgm:pt>
    <dgm:pt modelId="{31CA9163-04E1-4081-BFE1-D74D92B84D52}" type="pres">
      <dgm:prSet presAssocID="{C61427E7-B3E3-4505-A390-D4D12DC9F741}" presName="Childtext1" presStyleLbl="revTx" presStyleIdx="2" presStyleCnt="5">
        <dgm:presLayoutVars>
          <dgm:chMax val="0"/>
          <dgm:chPref val="0"/>
          <dgm:bulletEnabled val="1"/>
        </dgm:presLayoutVars>
      </dgm:prSet>
      <dgm:spPr/>
    </dgm:pt>
    <dgm:pt modelId="{0BE56DF0-4A30-45D8-80DD-2F4DD02DE7D0}" type="pres">
      <dgm:prSet presAssocID="{C61427E7-B3E3-4505-A390-D4D12DC9F741}" presName="BalanceSpacing" presStyleCnt="0"/>
      <dgm:spPr/>
    </dgm:pt>
    <dgm:pt modelId="{A031CC2A-283B-41B8-A587-8F0FBB249D9F}" type="pres">
      <dgm:prSet presAssocID="{C61427E7-B3E3-4505-A390-D4D12DC9F741}" presName="BalanceSpacing1" presStyleCnt="0"/>
      <dgm:spPr/>
    </dgm:pt>
    <dgm:pt modelId="{7B167EE3-D5D0-4438-97D3-934BC9036B87}" type="pres">
      <dgm:prSet presAssocID="{40B5D923-CF57-4845-9329-CB002E2B7453}" presName="Accent1Text" presStyleLbl="node1" presStyleIdx="5" presStyleCnt="10"/>
      <dgm:spPr/>
    </dgm:pt>
    <dgm:pt modelId="{2D26001E-5F6A-4956-B582-E0BEFA412AF4}" type="pres">
      <dgm:prSet presAssocID="{40B5D923-CF57-4845-9329-CB002E2B7453}" presName="spaceBetweenRectangles" presStyleCnt="0"/>
      <dgm:spPr/>
    </dgm:pt>
    <dgm:pt modelId="{80311FDB-EC75-418D-B530-3919F3C2B755}" type="pres">
      <dgm:prSet presAssocID="{D3ACC781-9700-485B-B61B-D0C187C3CB1C}" presName="composite" presStyleCnt="0"/>
      <dgm:spPr/>
    </dgm:pt>
    <dgm:pt modelId="{52B962F7-89FE-4610-BFB9-4AB511EC9C1C}" type="pres">
      <dgm:prSet presAssocID="{D3ACC781-9700-485B-B61B-D0C187C3CB1C}" presName="Parent1" presStyleLbl="node1" presStyleIdx="6" presStyleCnt="10">
        <dgm:presLayoutVars>
          <dgm:chMax val="1"/>
          <dgm:chPref val="1"/>
          <dgm:bulletEnabled val="1"/>
        </dgm:presLayoutVars>
      </dgm:prSet>
      <dgm:spPr/>
    </dgm:pt>
    <dgm:pt modelId="{415A4C5C-55A4-47D5-84B1-2B078B2BD8F9}" type="pres">
      <dgm:prSet presAssocID="{D3ACC781-9700-485B-B61B-D0C187C3CB1C}" presName="Childtext1" presStyleLbl="revTx" presStyleIdx="3" presStyleCnt="5">
        <dgm:presLayoutVars>
          <dgm:chMax val="0"/>
          <dgm:chPref val="0"/>
          <dgm:bulletEnabled val="1"/>
        </dgm:presLayoutVars>
      </dgm:prSet>
      <dgm:spPr/>
    </dgm:pt>
    <dgm:pt modelId="{DF7ED2A6-378C-458F-BD25-BB425585A019}" type="pres">
      <dgm:prSet presAssocID="{D3ACC781-9700-485B-B61B-D0C187C3CB1C}" presName="BalanceSpacing" presStyleCnt="0"/>
      <dgm:spPr/>
    </dgm:pt>
    <dgm:pt modelId="{1BAFEDD1-7AF0-465B-82AD-0C8C931ABEE5}" type="pres">
      <dgm:prSet presAssocID="{D3ACC781-9700-485B-B61B-D0C187C3CB1C}" presName="BalanceSpacing1" presStyleCnt="0"/>
      <dgm:spPr/>
    </dgm:pt>
    <dgm:pt modelId="{7C39ADC3-2C25-4059-8335-85EA8C403797}" type="pres">
      <dgm:prSet presAssocID="{2F13B5C1-A824-4E5C-9CCF-9C7A352094D7}" presName="Accent1Text" presStyleLbl="node1" presStyleIdx="7" presStyleCnt="10"/>
      <dgm:spPr/>
    </dgm:pt>
    <dgm:pt modelId="{C25669CA-691A-4754-940C-D331AE91FE5D}" type="pres">
      <dgm:prSet presAssocID="{2F13B5C1-A824-4E5C-9CCF-9C7A352094D7}" presName="spaceBetweenRectangles" presStyleCnt="0"/>
      <dgm:spPr/>
    </dgm:pt>
    <dgm:pt modelId="{FFE3B556-C511-4E29-A99A-1A5CD2F923DF}" type="pres">
      <dgm:prSet presAssocID="{D249F6E4-7156-4923-991D-4266EC689F33}" presName="composite" presStyleCnt="0"/>
      <dgm:spPr/>
    </dgm:pt>
    <dgm:pt modelId="{B135C4FD-BB67-4BB2-A49C-281523057139}" type="pres">
      <dgm:prSet presAssocID="{D249F6E4-7156-4923-991D-4266EC689F33}" presName="Parent1" presStyleLbl="node1" presStyleIdx="8" presStyleCnt="10">
        <dgm:presLayoutVars>
          <dgm:chMax val="1"/>
          <dgm:chPref val="1"/>
          <dgm:bulletEnabled val="1"/>
        </dgm:presLayoutVars>
      </dgm:prSet>
      <dgm:spPr/>
    </dgm:pt>
    <dgm:pt modelId="{0FB1116D-93C1-4FC4-B791-CDF8DF42ED53}" type="pres">
      <dgm:prSet presAssocID="{D249F6E4-7156-4923-991D-4266EC689F33}" presName="Childtext1" presStyleLbl="revTx" presStyleIdx="4" presStyleCnt="5">
        <dgm:presLayoutVars>
          <dgm:chMax val="0"/>
          <dgm:chPref val="0"/>
          <dgm:bulletEnabled val="1"/>
        </dgm:presLayoutVars>
      </dgm:prSet>
      <dgm:spPr/>
    </dgm:pt>
    <dgm:pt modelId="{14769F64-A611-48ED-B64A-7C02965AAC2D}" type="pres">
      <dgm:prSet presAssocID="{D249F6E4-7156-4923-991D-4266EC689F33}" presName="BalanceSpacing" presStyleCnt="0"/>
      <dgm:spPr/>
    </dgm:pt>
    <dgm:pt modelId="{626686D6-54FF-4F3E-85FD-862221E139CD}" type="pres">
      <dgm:prSet presAssocID="{D249F6E4-7156-4923-991D-4266EC689F33}" presName="BalanceSpacing1" presStyleCnt="0"/>
      <dgm:spPr/>
    </dgm:pt>
    <dgm:pt modelId="{E6CF52F4-0D86-4E8A-8CDD-27462963FCA8}" type="pres">
      <dgm:prSet presAssocID="{CCFC0777-8EC5-462D-A19E-FA694B571805}" presName="Accent1Text" presStyleLbl="node1" presStyleIdx="9" presStyleCnt="10"/>
      <dgm:spPr/>
    </dgm:pt>
  </dgm:ptLst>
  <dgm:cxnLst>
    <dgm:cxn modelId="{C2B18531-124C-4AD9-B29D-93E50C295E3E}" srcId="{47D6A470-8F5B-439E-8DDE-BF81B97793DA}" destId="{A1A99509-DF54-4C13-8948-3172F9AB3753}" srcOrd="0" destOrd="0" parTransId="{846A0193-82E7-4B73-BB7E-57C94A345B63}" sibTransId="{B723593C-B930-4624-90CC-22EF7ED176BC}"/>
    <dgm:cxn modelId="{8CD69832-9160-4CC7-94D0-5A6B1A00A481}" type="presOf" srcId="{D249F6E4-7156-4923-991D-4266EC689F33}" destId="{B135C4FD-BB67-4BB2-A49C-281523057139}" srcOrd="0" destOrd="0" presId="urn:microsoft.com/office/officeart/2008/layout/AlternatingHexagons"/>
    <dgm:cxn modelId="{43F86741-5D9E-4FC9-81B3-0C9084AA6BE9}" type="presOf" srcId="{C61427E7-B3E3-4505-A390-D4D12DC9F741}" destId="{42CC30EF-4D6E-465C-A854-9F6F2EA51E8C}" srcOrd="0" destOrd="0" presId="urn:microsoft.com/office/officeart/2008/layout/AlternatingHexagons"/>
    <dgm:cxn modelId="{10C5ED62-9CBA-4038-8E92-ECE4D0CA21FF}" type="presOf" srcId="{A1A99509-DF54-4C13-8948-3172F9AB3753}" destId="{54FBADAF-5258-4971-A5AC-9D833C14976E}" srcOrd="0" destOrd="0" presId="urn:microsoft.com/office/officeart/2008/layout/AlternatingHexagons"/>
    <dgm:cxn modelId="{2F41F044-3481-427A-B201-129D37EB3C7A}" type="presOf" srcId="{AFEF2E49-DDE0-4265-8474-AC2F26A5336B}" destId="{8DFD471B-4421-411A-871B-ED4A433E528E}" srcOrd="0" destOrd="0" presId="urn:microsoft.com/office/officeart/2008/layout/AlternatingHexagons"/>
    <dgm:cxn modelId="{C4671B45-3704-42EB-ADDB-3D22B9FA9D9E}" srcId="{47D6A470-8F5B-439E-8DDE-BF81B97793DA}" destId="{D249F6E4-7156-4923-991D-4266EC689F33}" srcOrd="4" destOrd="0" parTransId="{6D91AB42-DEB3-4587-8D24-367DD5D939E6}" sibTransId="{CCFC0777-8EC5-462D-A19E-FA694B571805}"/>
    <dgm:cxn modelId="{2863046B-A36D-4FAF-B1E0-B83BE118D74D}" type="presOf" srcId="{CCFC0777-8EC5-462D-A19E-FA694B571805}" destId="{E6CF52F4-0D86-4E8A-8CDD-27462963FCA8}" srcOrd="0" destOrd="0" presId="urn:microsoft.com/office/officeart/2008/layout/AlternatingHexagons"/>
    <dgm:cxn modelId="{7E289A53-777D-45B7-B0BF-1A1F2F5B3CC9}" type="presOf" srcId="{0C0FBB64-8CF0-4737-B7CD-5B3C5BE4F51D}" destId="{839661BA-E5DF-41DA-A868-C77A907EE276}" srcOrd="0" destOrd="0" presId="urn:microsoft.com/office/officeart/2008/layout/AlternatingHexagons"/>
    <dgm:cxn modelId="{CF9C7EA1-FD44-451D-83AE-5DE5C365633C}" type="presOf" srcId="{D3ACC781-9700-485B-B61B-D0C187C3CB1C}" destId="{52B962F7-89FE-4610-BFB9-4AB511EC9C1C}" srcOrd="0" destOrd="0" presId="urn:microsoft.com/office/officeart/2008/layout/AlternatingHexagons"/>
    <dgm:cxn modelId="{F431BDA3-917D-4DB4-9D3C-2B12D4568CE1}" type="presOf" srcId="{40B5D923-CF57-4845-9329-CB002E2B7453}" destId="{7B167EE3-D5D0-4438-97D3-934BC9036B87}" srcOrd="0" destOrd="0" presId="urn:microsoft.com/office/officeart/2008/layout/AlternatingHexagons"/>
    <dgm:cxn modelId="{17491CAF-91AF-4C57-BE60-AA8E271AA746}" type="presOf" srcId="{B723593C-B930-4624-90CC-22EF7ED176BC}" destId="{D9FCF3A1-6E94-475B-9287-8A9B45E160EE}" srcOrd="0" destOrd="0" presId="urn:microsoft.com/office/officeart/2008/layout/AlternatingHexagons"/>
    <dgm:cxn modelId="{F448F3B0-D676-40E5-A3D8-A23038DF2439}" srcId="{47D6A470-8F5B-439E-8DDE-BF81B97793DA}" destId="{D3ACC781-9700-485B-B61B-D0C187C3CB1C}" srcOrd="3" destOrd="0" parTransId="{A7208AED-E951-4E74-958B-08A16FAD6A0F}" sibTransId="{2F13B5C1-A824-4E5C-9CCF-9C7A352094D7}"/>
    <dgm:cxn modelId="{8ADA00DC-FF20-41B2-854C-AFB0436CD2A7}" srcId="{47D6A470-8F5B-439E-8DDE-BF81B97793DA}" destId="{AFEF2E49-DDE0-4265-8474-AC2F26A5336B}" srcOrd="1" destOrd="0" parTransId="{FA206769-346D-4526-B284-A7EE1D100346}" sibTransId="{0C0FBB64-8CF0-4737-B7CD-5B3C5BE4F51D}"/>
    <dgm:cxn modelId="{A65DA2E7-99A8-4830-837C-10967A657147}" type="presOf" srcId="{47D6A470-8F5B-439E-8DDE-BF81B97793DA}" destId="{4EBC5D7C-7CEB-4100-8973-8AD566EEA227}" srcOrd="0" destOrd="0" presId="urn:microsoft.com/office/officeart/2008/layout/AlternatingHexagons"/>
    <dgm:cxn modelId="{6AE833F1-2DEB-46E8-B9E4-A5D81E26757D}" type="presOf" srcId="{2F13B5C1-A824-4E5C-9CCF-9C7A352094D7}" destId="{7C39ADC3-2C25-4059-8335-85EA8C403797}" srcOrd="0" destOrd="0" presId="urn:microsoft.com/office/officeart/2008/layout/AlternatingHexagons"/>
    <dgm:cxn modelId="{36D52CF2-EAF1-4457-B50D-19885E77F5F5}" srcId="{47D6A470-8F5B-439E-8DDE-BF81B97793DA}" destId="{C61427E7-B3E3-4505-A390-D4D12DC9F741}" srcOrd="2" destOrd="0" parTransId="{4A8403B3-03D0-4DA2-99B2-8E03462762C0}" sibTransId="{40B5D923-CF57-4845-9329-CB002E2B7453}"/>
    <dgm:cxn modelId="{4C28110C-9DB3-4D45-BAF2-1CA17F74749C}" type="presParOf" srcId="{4EBC5D7C-7CEB-4100-8973-8AD566EEA227}" destId="{A269CEB1-650C-415B-A8F6-B7262C1003FE}" srcOrd="0" destOrd="0" presId="urn:microsoft.com/office/officeart/2008/layout/AlternatingHexagons"/>
    <dgm:cxn modelId="{DAC768EF-C916-4600-8115-949E8EB0ADD5}" type="presParOf" srcId="{A269CEB1-650C-415B-A8F6-B7262C1003FE}" destId="{54FBADAF-5258-4971-A5AC-9D833C14976E}" srcOrd="0" destOrd="0" presId="urn:microsoft.com/office/officeart/2008/layout/AlternatingHexagons"/>
    <dgm:cxn modelId="{20954A9F-EB55-4131-9C5C-C07BFAE10747}" type="presParOf" srcId="{A269CEB1-650C-415B-A8F6-B7262C1003FE}" destId="{C63AE9E5-E223-4F65-B36A-2505DB61FC23}" srcOrd="1" destOrd="0" presId="urn:microsoft.com/office/officeart/2008/layout/AlternatingHexagons"/>
    <dgm:cxn modelId="{BC021ABA-AC37-4D6C-BB96-049DC6D07A86}" type="presParOf" srcId="{A269CEB1-650C-415B-A8F6-B7262C1003FE}" destId="{5BFE529B-F9E4-4ACB-9714-8BC514B27466}" srcOrd="2" destOrd="0" presId="urn:microsoft.com/office/officeart/2008/layout/AlternatingHexagons"/>
    <dgm:cxn modelId="{F52A6B59-83C7-4DDB-B982-5BBC0C93B62B}" type="presParOf" srcId="{A269CEB1-650C-415B-A8F6-B7262C1003FE}" destId="{A33F9A80-2FF2-4B48-821F-7568608560A1}" srcOrd="3" destOrd="0" presId="urn:microsoft.com/office/officeart/2008/layout/AlternatingHexagons"/>
    <dgm:cxn modelId="{E5556120-1603-4FA5-95D0-2E05A8B0C49C}" type="presParOf" srcId="{A269CEB1-650C-415B-A8F6-B7262C1003FE}" destId="{D9FCF3A1-6E94-475B-9287-8A9B45E160EE}" srcOrd="4" destOrd="0" presId="urn:microsoft.com/office/officeart/2008/layout/AlternatingHexagons"/>
    <dgm:cxn modelId="{41D2270E-0E9D-4700-8FA9-5E63B476D5B3}" type="presParOf" srcId="{4EBC5D7C-7CEB-4100-8973-8AD566EEA227}" destId="{F096312D-CEBD-4A93-AB99-F9ABACC73B03}" srcOrd="1" destOrd="0" presId="urn:microsoft.com/office/officeart/2008/layout/AlternatingHexagons"/>
    <dgm:cxn modelId="{336F65AC-0837-470E-AB33-79A713DDC24C}" type="presParOf" srcId="{4EBC5D7C-7CEB-4100-8973-8AD566EEA227}" destId="{0E34705B-1DE9-4E5E-A307-579CE8D0E286}" srcOrd="2" destOrd="0" presId="urn:microsoft.com/office/officeart/2008/layout/AlternatingHexagons"/>
    <dgm:cxn modelId="{A150D924-5B44-470C-816F-ACB068701481}" type="presParOf" srcId="{0E34705B-1DE9-4E5E-A307-579CE8D0E286}" destId="{8DFD471B-4421-411A-871B-ED4A433E528E}" srcOrd="0" destOrd="0" presId="urn:microsoft.com/office/officeart/2008/layout/AlternatingHexagons"/>
    <dgm:cxn modelId="{1139FCD6-BCF8-4C71-B027-7312CC8B336E}" type="presParOf" srcId="{0E34705B-1DE9-4E5E-A307-579CE8D0E286}" destId="{266F94BC-A753-43D9-8AA4-928838E332CF}" srcOrd="1" destOrd="0" presId="urn:microsoft.com/office/officeart/2008/layout/AlternatingHexagons"/>
    <dgm:cxn modelId="{2DF92AF1-004E-4359-86F7-7C4933384402}" type="presParOf" srcId="{0E34705B-1DE9-4E5E-A307-579CE8D0E286}" destId="{37BAA35B-9B5A-4107-971D-D7A584B1C1EF}" srcOrd="2" destOrd="0" presId="urn:microsoft.com/office/officeart/2008/layout/AlternatingHexagons"/>
    <dgm:cxn modelId="{8CC3D004-91C8-43DB-BDD2-888D31A233A1}" type="presParOf" srcId="{0E34705B-1DE9-4E5E-A307-579CE8D0E286}" destId="{30E4F22A-4229-4787-B639-E98373F96A32}" srcOrd="3" destOrd="0" presId="urn:microsoft.com/office/officeart/2008/layout/AlternatingHexagons"/>
    <dgm:cxn modelId="{9D9A26D9-B150-4783-B567-761EB30FAE58}" type="presParOf" srcId="{0E34705B-1DE9-4E5E-A307-579CE8D0E286}" destId="{839661BA-E5DF-41DA-A868-C77A907EE276}" srcOrd="4" destOrd="0" presId="urn:microsoft.com/office/officeart/2008/layout/AlternatingHexagons"/>
    <dgm:cxn modelId="{A4580CC2-09F4-4256-8608-AA02FF4F914C}" type="presParOf" srcId="{4EBC5D7C-7CEB-4100-8973-8AD566EEA227}" destId="{EC62EB5A-7286-4C14-883C-AF0F1EA2C2C9}" srcOrd="3" destOrd="0" presId="urn:microsoft.com/office/officeart/2008/layout/AlternatingHexagons"/>
    <dgm:cxn modelId="{4F6A1AEE-7E48-4D1C-80DC-073A337ABD58}" type="presParOf" srcId="{4EBC5D7C-7CEB-4100-8973-8AD566EEA227}" destId="{B844140B-3474-4A20-842A-0C94256A006A}" srcOrd="4" destOrd="0" presId="urn:microsoft.com/office/officeart/2008/layout/AlternatingHexagons"/>
    <dgm:cxn modelId="{D0ABBC8F-9609-4BFA-A11D-7D179EF86D8B}" type="presParOf" srcId="{B844140B-3474-4A20-842A-0C94256A006A}" destId="{42CC30EF-4D6E-465C-A854-9F6F2EA51E8C}" srcOrd="0" destOrd="0" presId="urn:microsoft.com/office/officeart/2008/layout/AlternatingHexagons"/>
    <dgm:cxn modelId="{F4D37A5E-712F-46D1-A7A9-B9B6E490A58C}" type="presParOf" srcId="{B844140B-3474-4A20-842A-0C94256A006A}" destId="{31CA9163-04E1-4081-BFE1-D74D92B84D52}" srcOrd="1" destOrd="0" presId="urn:microsoft.com/office/officeart/2008/layout/AlternatingHexagons"/>
    <dgm:cxn modelId="{992C66DF-5BE3-4100-BBF1-AA048D21FD21}" type="presParOf" srcId="{B844140B-3474-4A20-842A-0C94256A006A}" destId="{0BE56DF0-4A30-45D8-80DD-2F4DD02DE7D0}" srcOrd="2" destOrd="0" presId="urn:microsoft.com/office/officeart/2008/layout/AlternatingHexagons"/>
    <dgm:cxn modelId="{EEA2502B-84B6-4B84-B59E-AF6DACA560EA}" type="presParOf" srcId="{B844140B-3474-4A20-842A-0C94256A006A}" destId="{A031CC2A-283B-41B8-A587-8F0FBB249D9F}" srcOrd="3" destOrd="0" presId="urn:microsoft.com/office/officeart/2008/layout/AlternatingHexagons"/>
    <dgm:cxn modelId="{E03B14BB-7EBB-4FA5-BC5B-FE12FCA4A23E}" type="presParOf" srcId="{B844140B-3474-4A20-842A-0C94256A006A}" destId="{7B167EE3-D5D0-4438-97D3-934BC9036B87}" srcOrd="4" destOrd="0" presId="urn:microsoft.com/office/officeart/2008/layout/AlternatingHexagons"/>
    <dgm:cxn modelId="{EECE2CFE-B7D2-45FC-9A37-4FC9EC9A9922}" type="presParOf" srcId="{4EBC5D7C-7CEB-4100-8973-8AD566EEA227}" destId="{2D26001E-5F6A-4956-B582-E0BEFA412AF4}" srcOrd="5" destOrd="0" presId="urn:microsoft.com/office/officeart/2008/layout/AlternatingHexagons"/>
    <dgm:cxn modelId="{D5D68E94-E6E7-4F48-B144-EA6031F57C10}" type="presParOf" srcId="{4EBC5D7C-7CEB-4100-8973-8AD566EEA227}" destId="{80311FDB-EC75-418D-B530-3919F3C2B755}" srcOrd="6" destOrd="0" presId="urn:microsoft.com/office/officeart/2008/layout/AlternatingHexagons"/>
    <dgm:cxn modelId="{D81F6855-3BEA-4903-BF4E-1F57DD9FFA53}" type="presParOf" srcId="{80311FDB-EC75-418D-B530-3919F3C2B755}" destId="{52B962F7-89FE-4610-BFB9-4AB511EC9C1C}" srcOrd="0" destOrd="0" presId="urn:microsoft.com/office/officeart/2008/layout/AlternatingHexagons"/>
    <dgm:cxn modelId="{8CCED33B-8A63-4E93-8651-C5BEB3629480}" type="presParOf" srcId="{80311FDB-EC75-418D-B530-3919F3C2B755}" destId="{415A4C5C-55A4-47D5-84B1-2B078B2BD8F9}" srcOrd="1" destOrd="0" presId="urn:microsoft.com/office/officeart/2008/layout/AlternatingHexagons"/>
    <dgm:cxn modelId="{327EB0AD-3CA1-4504-A40A-6A02F96BF4C3}" type="presParOf" srcId="{80311FDB-EC75-418D-B530-3919F3C2B755}" destId="{DF7ED2A6-378C-458F-BD25-BB425585A019}" srcOrd="2" destOrd="0" presId="urn:microsoft.com/office/officeart/2008/layout/AlternatingHexagons"/>
    <dgm:cxn modelId="{AFD0695C-CC49-4C33-9DFF-A3AAD6DB5DD2}" type="presParOf" srcId="{80311FDB-EC75-418D-B530-3919F3C2B755}" destId="{1BAFEDD1-7AF0-465B-82AD-0C8C931ABEE5}" srcOrd="3" destOrd="0" presId="urn:microsoft.com/office/officeart/2008/layout/AlternatingHexagons"/>
    <dgm:cxn modelId="{C55A6435-81E8-4864-9EA4-6C74CA8DA196}" type="presParOf" srcId="{80311FDB-EC75-418D-B530-3919F3C2B755}" destId="{7C39ADC3-2C25-4059-8335-85EA8C403797}" srcOrd="4" destOrd="0" presId="urn:microsoft.com/office/officeart/2008/layout/AlternatingHexagons"/>
    <dgm:cxn modelId="{AA8E5A71-4C92-4068-89AE-A7C612592F0B}" type="presParOf" srcId="{4EBC5D7C-7CEB-4100-8973-8AD566EEA227}" destId="{C25669CA-691A-4754-940C-D331AE91FE5D}" srcOrd="7" destOrd="0" presId="urn:microsoft.com/office/officeart/2008/layout/AlternatingHexagons"/>
    <dgm:cxn modelId="{318A7F8D-0272-46A1-9CEA-2A85674E1825}" type="presParOf" srcId="{4EBC5D7C-7CEB-4100-8973-8AD566EEA227}" destId="{FFE3B556-C511-4E29-A99A-1A5CD2F923DF}" srcOrd="8" destOrd="0" presId="urn:microsoft.com/office/officeart/2008/layout/AlternatingHexagons"/>
    <dgm:cxn modelId="{293C0112-E8F0-426B-AA3D-EEEE4E0CD02E}" type="presParOf" srcId="{FFE3B556-C511-4E29-A99A-1A5CD2F923DF}" destId="{B135C4FD-BB67-4BB2-A49C-281523057139}" srcOrd="0" destOrd="0" presId="urn:microsoft.com/office/officeart/2008/layout/AlternatingHexagons"/>
    <dgm:cxn modelId="{AC00A1F5-9B8A-477F-9CA1-766A566D46F5}" type="presParOf" srcId="{FFE3B556-C511-4E29-A99A-1A5CD2F923DF}" destId="{0FB1116D-93C1-4FC4-B791-CDF8DF42ED53}" srcOrd="1" destOrd="0" presId="urn:microsoft.com/office/officeart/2008/layout/AlternatingHexagons"/>
    <dgm:cxn modelId="{973C3874-DD65-49A9-BD91-09EA34A60368}" type="presParOf" srcId="{FFE3B556-C511-4E29-A99A-1A5CD2F923DF}" destId="{14769F64-A611-48ED-B64A-7C02965AAC2D}" srcOrd="2" destOrd="0" presId="urn:microsoft.com/office/officeart/2008/layout/AlternatingHexagons"/>
    <dgm:cxn modelId="{A3DD06C1-29C5-48A1-80F1-B6EE9CD988D5}" type="presParOf" srcId="{FFE3B556-C511-4E29-A99A-1A5CD2F923DF}" destId="{626686D6-54FF-4F3E-85FD-862221E139CD}" srcOrd="3" destOrd="0" presId="urn:microsoft.com/office/officeart/2008/layout/AlternatingHexagons"/>
    <dgm:cxn modelId="{E8D32E8F-5615-4113-97F5-E0E5C8DA0528}" type="presParOf" srcId="{FFE3B556-C511-4E29-A99A-1A5CD2F923DF}" destId="{E6CF52F4-0D86-4E8A-8CDD-27462963FCA8}" srcOrd="4" destOrd="0" presId="urn:microsoft.com/office/officeart/2008/layout/AlternatingHexagon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48822075-5ACD-4B78-BC50-95ABEF0CDCDC}">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Lesson plans</a:t>
          </a:r>
        </a:p>
      </dgm:t>
    </dgm:pt>
    <dgm:pt modelId="{CEB15277-173B-40F5-9020-8F9302A83FB1}" type="parTrans" cxnId="{F975AD83-B881-4B66-898D-8C92586892D1}">
      <dgm:prSet/>
      <dgm:spPr/>
      <dgm:t>
        <a:bodyPr/>
        <a:lstStyle/>
        <a:p>
          <a:endParaRPr lang="en-US" sz="1000" b="1">
            <a:solidFill>
              <a:srgbClr val="4A4A4A"/>
            </a:solidFill>
            <a:latin typeface="Graphik Arabic Regular" pitchFamily="2" charset="-78"/>
            <a:cs typeface="Graphik Arabic Regular" pitchFamily="2" charset="-78"/>
          </a:endParaRPr>
        </a:p>
      </dgm:t>
    </dgm:pt>
    <dgm:pt modelId="{457C5626-DA1A-4CEB-82E9-838305943FF4}" type="sibTrans" cxnId="{F975AD83-B881-4B66-898D-8C92586892D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Learning situations </a:t>
          </a:r>
        </a:p>
      </dgm:t>
    </dgm:pt>
    <dgm:pt modelId="{38BDAC87-ABF4-4969-B133-D3351D12706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Educational and technological resources </a:t>
          </a:r>
        </a:p>
      </dgm:t>
    </dgm:pt>
    <dgm:pt modelId="{93DE1C6B-39B6-433D-AAB7-0202AFAF4C8F}" type="parTrans" cxnId="{E6C4AA79-5E65-454D-90C9-2E9555FCC374}">
      <dgm:prSet/>
      <dgm:spPr/>
      <dgm:t>
        <a:bodyPr/>
        <a:lstStyle/>
        <a:p>
          <a:endParaRPr lang="en-US" sz="1000" b="1">
            <a:solidFill>
              <a:srgbClr val="4A4A4A"/>
            </a:solidFill>
            <a:latin typeface="Graphik Arabic Regular" pitchFamily="2" charset="-78"/>
            <a:cs typeface="Graphik Arabic Regular" pitchFamily="2" charset="-78"/>
          </a:endParaRPr>
        </a:p>
      </dgm:t>
    </dgm:pt>
    <dgm:pt modelId="{017C1333-D75A-4110-8061-EB8883FBDCF3}" type="sibTrans" cxnId="{E6C4AA79-5E65-454D-90C9-2E9555FCC374}">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dirty="0">
              <a:solidFill>
                <a:srgbClr val="4A4A4A"/>
              </a:solidFill>
              <a:latin typeface="Graphik Arabic Regular" pitchFamily="2" charset="-78"/>
              <a:cs typeface="Graphik Arabic Regular" pitchFamily="2" charset="-78"/>
            </a:rPr>
            <a:t>Classroom management </a:t>
          </a:r>
        </a:p>
      </dgm:t>
    </dgm:pt>
    <dgm:pt modelId="{C1709780-BDD8-476E-A33D-E962B685E0F6}">
      <dgm:prSet custT="1"/>
      <dgm:spPr>
        <a:solidFill>
          <a:srgbClr val="FFFFFF"/>
        </a:solidFill>
        <a:ln>
          <a:solidFill>
            <a:srgbClr val="1C4679"/>
          </a:solidFill>
        </a:ln>
      </dgm:spPr>
      <dgm:t>
        <a:bodyPr/>
        <a:lstStyle/>
        <a:p>
          <a:r>
            <a:rPr lang="en-US" sz="1000" b="1">
              <a:solidFill>
                <a:srgbClr val="4A4A4A"/>
              </a:solidFill>
              <a:latin typeface="Graphik Arabic Regular" pitchFamily="2" charset="-78"/>
              <a:cs typeface="Graphik Arabic Regular" pitchFamily="2" charset="-78"/>
            </a:rPr>
            <a:t>Surveys</a:t>
          </a:r>
          <a:endParaRPr lang="en-US" sz="1000" b="1" dirty="0">
            <a:solidFill>
              <a:srgbClr val="4A4A4A"/>
            </a:solidFill>
            <a:latin typeface="Graphik Arabic Regular" pitchFamily="2" charset="-78"/>
            <a:cs typeface="Graphik Arabic Regular" pitchFamily="2" charset="-78"/>
          </a:endParaRPr>
        </a:p>
      </dgm:t>
    </dgm:pt>
    <dgm:pt modelId="{36914E63-DE05-4744-8C4D-0A167301A9D4}" type="parTrans" cxnId="{0093D3C1-EA39-4C61-AD45-0E601192B461}">
      <dgm:prSet/>
      <dgm:spPr/>
      <dgm:t>
        <a:bodyPr/>
        <a:lstStyle/>
        <a:p>
          <a:endParaRPr lang="en-US" sz="1000" b="1">
            <a:solidFill>
              <a:srgbClr val="4A4A4A"/>
            </a:solidFill>
            <a:latin typeface="Graphik Arabic Regular" pitchFamily="2" charset="-78"/>
            <a:cs typeface="Graphik Arabic Regular" pitchFamily="2" charset="-78"/>
          </a:endParaRPr>
        </a:p>
      </dgm:t>
    </dgm:pt>
    <dgm:pt modelId="{3D8DBA44-A558-4626-B8E0-FF7A65079A90}" type="sibTrans" cxnId="{0093D3C1-EA39-4C61-AD45-0E601192B461}">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900" b="1" dirty="0">
              <a:solidFill>
                <a:srgbClr val="4A4A4A"/>
              </a:solidFill>
              <a:latin typeface="Graphik Arabic Regular" pitchFamily="2" charset="-78"/>
              <a:cs typeface="Graphik Arabic Regular" pitchFamily="2" charset="-78"/>
            </a:rPr>
            <a:t>Effectiveness of academic support programs </a:t>
          </a:r>
        </a:p>
      </dgm:t>
    </dgm:pt>
    <dgm:pt modelId="{F6D6BA56-0DBE-4772-BBDB-BC06B7F9C234}">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Students’ work </a:t>
          </a:r>
        </a:p>
      </dgm:t>
    </dgm:pt>
    <dgm:pt modelId="{527424C7-8B63-426F-8C36-29F3073A65C9}" type="parTrans" cxnId="{827CE284-4A7E-420F-9BF4-BECCA59AA99C}">
      <dgm:prSet/>
      <dgm:spPr/>
      <dgm:t>
        <a:bodyPr/>
        <a:lstStyle/>
        <a:p>
          <a:endParaRPr lang="en-US" sz="1000" b="1">
            <a:solidFill>
              <a:srgbClr val="4A4A4A"/>
            </a:solidFill>
            <a:latin typeface="Graphik Arabic Regular" pitchFamily="2" charset="-78"/>
            <a:cs typeface="Graphik Arabic Regular" pitchFamily="2" charset="-78"/>
          </a:endParaRPr>
        </a:p>
      </dgm:t>
    </dgm:pt>
    <dgm:pt modelId="{29CBB040-17DC-46BA-B2AC-3EDED07C6662}" type="sibTrans" cxnId="{827CE284-4A7E-420F-9BF4-BECCA59AA99C}">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000" b="1" dirty="0">
              <a:solidFill>
                <a:srgbClr val="4A4A4A"/>
              </a:solidFill>
              <a:latin typeface="Graphik Arabic Regular" pitchFamily="2" charset="-78"/>
              <a:cs typeface="Graphik Arabic Regular" pitchFamily="2" charset="-78"/>
            </a:rPr>
            <a:t>Assessment policy </a:t>
          </a:r>
        </a:p>
      </dgm:t>
    </dgm:pt>
    <dgm:pt modelId="{3FD58C77-9A7B-47FA-A985-81EFCE96EB6A}">
      <dgm:prSet custT="1"/>
      <dgm:spPr>
        <a:solidFill>
          <a:srgbClr val="FFFFFF"/>
        </a:solidFill>
        <a:ln>
          <a:solidFill>
            <a:srgbClr val="1C4679"/>
          </a:solidFill>
        </a:ln>
      </dgm:spPr>
      <dgm:t>
        <a:bodyPr/>
        <a:lstStyle/>
        <a:p>
          <a:r>
            <a:rPr lang="en-US" sz="900" b="1" dirty="0">
              <a:solidFill>
                <a:srgbClr val="4A4A4A"/>
              </a:solidFill>
              <a:latin typeface="Graphik Arabic Regular" pitchFamily="2" charset="-78"/>
              <a:cs typeface="Graphik Arabic Regular" pitchFamily="2" charset="-78"/>
            </a:rPr>
            <a:t>Assessment</a:t>
          </a:r>
          <a:r>
            <a:rPr lang="en-US" sz="1000" b="1" dirty="0">
              <a:solidFill>
                <a:srgbClr val="4A4A4A"/>
              </a:solidFill>
              <a:latin typeface="Graphik Arabic Regular" pitchFamily="2" charset="-78"/>
              <a:cs typeface="Graphik Arabic Regular" pitchFamily="2" charset="-78"/>
            </a:rPr>
            <a:t> structure </a:t>
          </a:r>
        </a:p>
      </dgm:t>
    </dgm:pt>
    <dgm:pt modelId="{64318866-5880-4E44-9526-6DC3B4399E7A}" type="parTrans" cxnId="{BBC9FCEA-AA4B-408B-9ACB-0D0E12E08491}">
      <dgm:prSet/>
      <dgm:spPr/>
      <dgm:t>
        <a:bodyPr/>
        <a:lstStyle/>
        <a:p>
          <a:endParaRPr lang="en-US" sz="1000" b="1">
            <a:solidFill>
              <a:srgbClr val="4A4A4A"/>
            </a:solidFill>
            <a:latin typeface="Graphik Arabic Regular" pitchFamily="2" charset="-78"/>
            <a:cs typeface="Graphik Arabic Regular" pitchFamily="2" charset="-78"/>
          </a:endParaRPr>
        </a:p>
      </dgm:t>
    </dgm:pt>
    <dgm:pt modelId="{0CBA8982-5F7B-44CD-A0EC-FF4FECF9E907}" type="sibTrans" cxnId="{BBC9FCEA-AA4B-408B-9ACB-0D0E12E08491}">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Feedback to students </a:t>
          </a:r>
        </a:p>
      </dgm:t>
    </dgm:pt>
    <dgm:pt modelId="{D5015628-7E8F-476C-9AAD-F4C4B99DCC31}">
      <dgm:prSet custT="1"/>
      <dgm:spPr>
        <a:solidFill>
          <a:srgbClr val="FFFFFF"/>
        </a:solidFill>
        <a:ln>
          <a:solidFill>
            <a:srgbClr val="1C4679"/>
          </a:solidFill>
        </a:ln>
      </dgm:spPr>
      <dgm:t>
        <a:bodyPr/>
        <a:lstStyle/>
        <a:p>
          <a:r>
            <a:rPr lang="en-US" sz="900" b="1" dirty="0">
              <a:solidFill>
                <a:srgbClr val="4A4A4A"/>
              </a:solidFill>
              <a:latin typeface="Graphik Arabic Regular" pitchFamily="2" charset="-78"/>
              <a:cs typeface="Graphik Arabic Regular" pitchFamily="2" charset="-78"/>
            </a:rPr>
            <a:t>Students’ participation </a:t>
          </a:r>
        </a:p>
      </dgm:t>
    </dgm:pt>
    <dgm:pt modelId="{13DE2DD0-DA5A-436C-95E7-61189E0D9C22}" type="parTrans" cxnId="{F8B76249-232F-4D45-83BC-937CAABD7E48}">
      <dgm:prSet/>
      <dgm:spPr/>
      <dgm:t>
        <a:bodyPr/>
        <a:lstStyle/>
        <a:p>
          <a:endParaRPr lang="en-US" sz="1000" b="1">
            <a:solidFill>
              <a:srgbClr val="4A4A4A"/>
            </a:solidFill>
            <a:latin typeface="Graphik Arabic Regular" pitchFamily="2" charset="-78"/>
            <a:cs typeface="Graphik Arabic Regular" pitchFamily="2" charset="-78"/>
          </a:endParaRPr>
        </a:p>
      </dgm:t>
    </dgm:pt>
    <dgm:pt modelId="{A6B23934-15D0-47EB-A140-7E1CE309BE5C}" type="sibTrans" cxnId="{F8B76249-232F-4D45-83BC-937CAABD7E48}">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Meetings </a:t>
          </a:r>
        </a:p>
      </dgm:t>
    </dgm:pt>
    <dgm:pt modelId="{660218BE-555F-457D-8E83-47BCB1A0A0DF}">
      <dgm:prSet custT="1"/>
      <dgm:spPr>
        <a:solidFill>
          <a:srgbClr val="FFFFFF"/>
        </a:solidFill>
        <a:ln>
          <a:solidFill>
            <a:srgbClr val="1C4679"/>
          </a:solidFill>
        </a:ln>
      </dgm:spPr>
      <dgm:t>
        <a:bodyPr/>
        <a:lstStyle/>
        <a:p>
          <a:r>
            <a:rPr lang="en-US" sz="1000" b="1" dirty="0">
              <a:solidFill>
                <a:srgbClr val="4A4A4A"/>
              </a:solidFill>
              <a:latin typeface="Graphik Arabic Regular" pitchFamily="2" charset="-78"/>
              <a:cs typeface="Graphik Arabic Regular" pitchFamily="2" charset="-78"/>
            </a:rPr>
            <a:t>School records </a:t>
          </a:r>
        </a:p>
      </dgm:t>
    </dgm:pt>
    <dgm:pt modelId="{0DAF11AC-7FD3-4B5A-B698-5536FC3C8359}" type="parTrans" cxnId="{914363E7-3F14-4D91-999A-E9ACCF4B90E4}">
      <dgm:prSet/>
      <dgm:spPr/>
      <dgm:t>
        <a:bodyPr/>
        <a:lstStyle/>
        <a:p>
          <a:endParaRPr lang="en-US" sz="1000" b="1">
            <a:solidFill>
              <a:srgbClr val="4A4A4A"/>
            </a:solidFill>
            <a:latin typeface="Graphik Arabic Regular" pitchFamily="2" charset="-78"/>
            <a:cs typeface="Graphik Arabic Regular" pitchFamily="2" charset="-78"/>
          </a:endParaRPr>
        </a:p>
      </dgm:t>
    </dgm:pt>
    <dgm:pt modelId="{E5F4FE1D-D0A1-47DE-9722-93A9397DB7B3}" type="sibTrans" cxnId="{914363E7-3F14-4D91-999A-E9ACCF4B90E4}">
      <dgm:prSet custT="1"/>
      <dgm:spPr>
        <a:solidFill>
          <a:srgbClr val="FFFFFF"/>
        </a:solidFill>
      </dgm:spPr>
      <dgm:t>
        <a:bodyPr/>
        <a:lstStyle/>
        <a:p>
          <a:endParaRPr lang="en-US" sz="1000" b="1" dirty="0">
            <a:solidFill>
              <a:srgbClr val="4A4A4A"/>
            </a:solidFill>
            <a:latin typeface="Graphik Arabic Regular" pitchFamily="2" charset="-78"/>
            <a:cs typeface="Graphik Arabic Regular" pitchFamily="2" charset="-78"/>
          </a:endParaRPr>
        </a:p>
      </dgm:t>
    </dgm:pt>
    <dgm:pt modelId="{4EBC5D7C-7CEB-4100-8973-8AD566EEA227}" type="pres">
      <dgm:prSet presAssocID="{47D6A470-8F5B-439E-8DDE-BF81B97793DA}" presName="Name0" presStyleCnt="0">
        <dgm:presLayoutVars>
          <dgm:chMax/>
          <dgm:chPref/>
          <dgm:dir/>
          <dgm:animLvl val="lvl"/>
        </dgm:presLayoutVars>
      </dgm:prSet>
      <dgm:spPr/>
    </dgm:pt>
    <dgm:pt modelId="{B5FE8C18-F7E1-4EAF-A0DD-D8A618F49858}" type="pres">
      <dgm:prSet presAssocID="{48822075-5ACD-4B78-BC50-95ABEF0CDCDC}" presName="composite" presStyleCnt="0"/>
      <dgm:spPr/>
    </dgm:pt>
    <dgm:pt modelId="{A9541B7F-B3BD-4916-9049-4E1385475C2B}" type="pres">
      <dgm:prSet presAssocID="{48822075-5ACD-4B78-BC50-95ABEF0CDCDC}" presName="Parent1" presStyleLbl="node1" presStyleIdx="0" presStyleCnt="14" custLinFactX="6206" custLinFactY="69426" custLinFactNeighborX="100000" custLinFactNeighborY="100000">
        <dgm:presLayoutVars>
          <dgm:chMax val="1"/>
          <dgm:chPref val="1"/>
          <dgm:bulletEnabled val="1"/>
        </dgm:presLayoutVars>
      </dgm:prSet>
      <dgm:spPr/>
    </dgm:pt>
    <dgm:pt modelId="{2300A9E4-D95F-46B5-A72B-C1EC8DBEE88D}" type="pres">
      <dgm:prSet presAssocID="{48822075-5ACD-4B78-BC50-95ABEF0CDCDC}" presName="Childtext1" presStyleLbl="revTx" presStyleIdx="0" presStyleCnt="7">
        <dgm:presLayoutVars>
          <dgm:chMax val="0"/>
          <dgm:chPref val="0"/>
          <dgm:bulletEnabled val="1"/>
        </dgm:presLayoutVars>
      </dgm:prSet>
      <dgm:spPr/>
    </dgm:pt>
    <dgm:pt modelId="{5451F74D-E2FC-4CA3-ADB1-D18F72689554}" type="pres">
      <dgm:prSet presAssocID="{48822075-5ACD-4B78-BC50-95ABEF0CDCDC}" presName="BalanceSpacing" presStyleCnt="0"/>
      <dgm:spPr/>
    </dgm:pt>
    <dgm:pt modelId="{5DA50795-5AB9-4B76-B862-D8F4DFE23C15}" type="pres">
      <dgm:prSet presAssocID="{48822075-5ACD-4B78-BC50-95ABEF0CDCDC}" presName="BalanceSpacing1" presStyleCnt="0"/>
      <dgm:spPr/>
    </dgm:pt>
    <dgm:pt modelId="{4717E6DC-04C4-4A57-918B-0E06ACD2F7D6}" type="pres">
      <dgm:prSet presAssocID="{457C5626-DA1A-4CEB-82E9-838305943FF4}" presName="Accent1Text" presStyleLbl="node1" presStyleIdx="1" presStyleCnt="14" custLinFactY="200000" custLinFactNeighborX="-54393" custLinFactNeighborY="222494"/>
      <dgm:spPr/>
    </dgm:pt>
    <dgm:pt modelId="{DE7F9662-F3F2-42BA-9FBE-B90E5DA8C0B1}" type="pres">
      <dgm:prSet presAssocID="{457C5626-DA1A-4CEB-82E9-838305943FF4}" presName="spaceBetweenRectangles" presStyleCnt="0"/>
      <dgm:spPr/>
    </dgm:pt>
    <dgm:pt modelId="{B1C4196E-D3B1-40F4-9AE8-FB87C10ED86A}" type="pres">
      <dgm:prSet presAssocID="{38BDAC87-ABF4-4969-B133-D3351D127061}" presName="composite" presStyleCnt="0"/>
      <dgm:spPr/>
    </dgm:pt>
    <dgm:pt modelId="{15652BA1-E2F6-4C57-B197-E67740DDD355}" type="pres">
      <dgm:prSet presAssocID="{38BDAC87-ABF4-4969-B133-D3351D127061}" presName="Parent1" presStyleLbl="node1" presStyleIdx="2" presStyleCnt="14" custScaleX="114720" custLinFactNeighborX="-6457" custLinFactNeighborY="213">
        <dgm:presLayoutVars>
          <dgm:chMax val="1"/>
          <dgm:chPref val="1"/>
          <dgm:bulletEnabled val="1"/>
        </dgm:presLayoutVars>
      </dgm:prSet>
      <dgm:spPr/>
    </dgm:pt>
    <dgm:pt modelId="{F32B7338-E78F-4112-842A-D8A74EF8E9CC}" type="pres">
      <dgm:prSet presAssocID="{38BDAC87-ABF4-4969-B133-D3351D127061}" presName="Childtext1" presStyleLbl="revTx" presStyleIdx="1" presStyleCnt="7">
        <dgm:presLayoutVars>
          <dgm:chMax val="0"/>
          <dgm:chPref val="0"/>
          <dgm:bulletEnabled val="1"/>
        </dgm:presLayoutVars>
      </dgm:prSet>
      <dgm:spPr/>
    </dgm:pt>
    <dgm:pt modelId="{62025102-61CE-4C53-85DF-EDDB3D9687B6}" type="pres">
      <dgm:prSet presAssocID="{38BDAC87-ABF4-4969-B133-D3351D127061}" presName="BalanceSpacing" presStyleCnt="0"/>
      <dgm:spPr/>
    </dgm:pt>
    <dgm:pt modelId="{AB97AB62-0E16-4375-80CE-1A7271CA48D2}" type="pres">
      <dgm:prSet presAssocID="{38BDAC87-ABF4-4969-B133-D3351D127061}" presName="BalanceSpacing1" presStyleCnt="0"/>
      <dgm:spPr/>
    </dgm:pt>
    <dgm:pt modelId="{D33D468C-C3A6-4897-86B9-716E671A4C37}" type="pres">
      <dgm:prSet presAssocID="{017C1333-D75A-4110-8061-EB8883FBDCF3}" presName="Accent1Text" presStyleLbl="node1" presStyleIdx="3" presStyleCnt="14" custScaleX="109439"/>
      <dgm:spPr/>
    </dgm:pt>
    <dgm:pt modelId="{5138BB95-4AA1-43E2-89BE-053634A3BF0E}" type="pres">
      <dgm:prSet presAssocID="{017C1333-D75A-4110-8061-EB8883FBDCF3}" presName="spaceBetweenRectangles" presStyleCnt="0"/>
      <dgm:spPr/>
    </dgm:pt>
    <dgm:pt modelId="{DF83A8BC-AAB7-4648-A8AB-098DF7F081EA}" type="pres">
      <dgm:prSet presAssocID="{F6D6BA56-0DBE-4772-BBDB-BC06B7F9C234}" presName="composite" presStyleCnt="0"/>
      <dgm:spPr/>
    </dgm:pt>
    <dgm:pt modelId="{57EB1E77-5A24-4F12-997D-3E37C8063B81}" type="pres">
      <dgm:prSet presAssocID="{F6D6BA56-0DBE-4772-BBDB-BC06B7F9C234}" presName="Parent1" presStyleLbl="node1" presStyleIdx="4" presStyleCnt="14">
        <dgm:presLayoutVars>
          <dgm:chMax val="1"/>
          <dgm:chPref val="1"/>
          <dgm:bulletEnabled val="1"/>
        </dgm:presLayoutVars>
      </dgm:prSet>
      <dgm:spPr/>
    </dgm:pt>
    <dgm:pt modelId="{DFD48149-ECE9-4D6B-BEBA-6D2E9D86CB48}" type="pres">
      <dgm:prSet presAssocID="{F6D6BA56-0DBE-4772-BBDB-BC06B7F9C234}" presName="Childtext1" presStyleLbl="revTx" presStyleIdx="2" presStyleCnt="7">
        <dgm:presLayoutVars>
          <dgm:chMax val="0"/>
          <dgm:chPref val="0"/>
          <dgm:bulletEnabled val="1"/>
        </dgm:presLayoutVars>
      </dgm:prSet>
      <dgm:spPr/>
    </dgm:pt>
    <dgm:pt modelId="{A8C53817-9DE0-4BBB-AC5A-39704064618F}" type="pres">
      <dgm:prSet presAssocID="{F6D6BA56-0DBE-4772-BBDB-BC06B7F9C234}" presName="BalanceSpacing" presStyleCnt="0"/>
      <dgm:spPr/>
    </dgm:pt>
    <dgm:pt modelId="{6894FCA5-5EB7-491A-9809-07A84E54159A}" type="pres">
      <dgm:prSet presAssocID="{F6D6BA56-0DBE-4772-BBDB-BC06B7F9C234}" presName="BalanceSpacing1" presStyleCnt="0"/>
      <dgm:spPr/>
    </dgm:pt>
    <dgm:pt modelId="{52F93CC1-4247-483A-834D-3F9DFB931471}" type="pres">
      <dgm:prSet presAssocID="{29CBB040-17DC-46BA-B2AC-3EDED07C6662}" presName="Accent1Text" presStyleLbl="node1" presStyleIdx="5" presStyleCnt="14"/>
      <dgm:spPr/>
    </dgm:pt>
    <dgm:pt modelId="{10AFFC32-333B-4577-8F3A-AC3392CC108B}" type="pres">
      <dgm:prSet presAssocID="{29CBB040-17DC-46BA-B2AC-3EDED07C6662}" presName="spaceBetweenRectangles" presStyleCnt="0"/>
      <dgm:spPr/>
    </dgm:pt>
    <dgm:pt modelId="{A830E3F9-5A70-4EB1-BDC9-10B80456E1D4}" type="pres">
      <dgm:prSet presAssocID="{3FD58C77-9A7B-47FA-A985-81EFCE96EB6A}" presName="composite" presStyleCnt="0"/>
      <dgm:spPr/>
    </dgm:pt>
    <dgm:pt modelId="{702E5999-34C0-407F-83D6-885A2EB6118D}" type="pres">
      <dgm:prSet presAssocID="{3FD58C77-9A7B-47FA-A985-81EFCE96EB6A}" presName="Parent1" presStyleLbl="node1" presStyleIdx="6" presStyleCnt="14">
        <dgm:presLayoutVars>
          <dgm:chMax val="1"/>
          <dgm:chPref val="1"/>
          <dgm:bulletEnabled val="1"/>
        </dgm:presLayoutVars>
      </dgm:prSet>
      <dgm:spPr/>
    </dgm:pt>
    <dgm:pt modelId="{CC52E43F-B056-4A41-8539-292AB3DB3A02}" type="pres">
      <dgm:prSet presAssocID="{3FD58C77-9A7B-47FA-A985-81EFCE96EB6A}" presName="Childtext1" presStyleLbl="revTx" presStyleIdx="3" presStyleCnt="7">
        <dgm:presLayoutVars>
          <dgm:chMax val="0"/>
          <dgm:chPref val="0"/>
          <dgm:bulletEnabled val="1"/>
        </dgm:presLayoutVars>
      </dgm:prSet>
      <dgm:spPr/>
    </dgm:pt>
    <dgm:pt modelId="{7D5A68F3-8425-4B9C-A54C-3B0F1A2B1DEF}" type="pres">
      <dgm:prSet presAssocID="{3FD58C77-9A7B-47FA-A985-81EFCE96EB6A}" presName="BalanceSpacing" presStyleCnt="0"/>
      <dgm:spPr/>
    </dgm:pt>
    <dgm:pt modelId="{88CF2432-A4DD-4BC8-A9B6-1849F8553553}" type="pres">
      <dgm:prSet presAssocID="{3FD58C77-9A7B-47FA-A985-81EFCE96EB6A}" presName="BalanceSpacing1" presStyleCnt="0"/>
      <dgm:spPr/>
    </dgm:pt>
    <dgm:pt modelId="{577702C9-EA7B-4EF2-9625-063DF61576F7}" type="pres">
      <dgm:prSet presAssocID="{0CBA8982-5F7B-44CD-A0EC-FF4FECF9E907}" presName="Accent1Text" presStyleLbl="node1" presStyleIdx="7" presStyleCnt="14"/>
      <dgm:spPr/>
    </dgm:pt>
    <dgm:pt modelId="{47AC42E9-2537-4FE6-8E37-634CDC869C92}" type="pres">
      <dgm:prSet presAssocID="{0CBA8982-5F7B-44CD-A0EC-FF4FECF9E907}" presName="spaceBetweenRectangles" presStyleCnt="0"/>
      <dgm:spPr/>
    </dgm:pt>
    <dgm:pt modelId="{5F4AD08A-1B38-4A63-AA68-A4F8DC1954A5}" type="pres">
      <dgm:prSet presAssocID="{D5015628-7E8F-476C-9AAD-F4C4B99DCC31}" presName="composite" presStyleCnt="0"/>
      <dgm:spPr/>
    </dgm:pt>
    <dgm:pt modelId="{1E774379-2615-46EE-A396-5BB4B188E04C}" type="pres">
      <dgm:prSet presAssocID="{D5015628-7E8F-476C-9AAD-F4C4B99DCC31}" presName="Parent1" presStyleLbl="node1" presStyleIdx="8" presStyleCnt="14" custScaleX="106469">
        <dgm:presLayoutVars>
          <dgm:chMax val="1"/>
          <dgm:chPref val="1"/>
          <dgm:bulletEnabled val="1"/>
        </dgm:presLayoutVars>
      </dgm:prSet>
      <dgm:spPr/>
    </dgm:pt>
    <dgm:pt modelId="{7BA036A1-ECF3-4FA6-A351-0C7C3BD9F29A}" type="pres">
      <dgm:prSet presAssocID="{D5015628-7E8F-476C-9AAD-F4C4B99DCC31}" presName="Childtext1" presStyleLbl="revTx" presStyleIdx="4" presStyleCnt="7">
        <dgm:presLayoutVars>
          <dgm:chMax val="0"/>
          <dgm:chPref val="0"/>
          <dgm:bulletEnabled val="1"/>
        </dgm:presLayoutVars>
      </dgm:prSet>
      <dgm:spPr/>
    </dgm:pt>
    <dgm:pt modelId="{32B650DE-1784-4F5F-A4ED-FF8865A8A78D}" type="pres">
      <dgm:prSet presAssocID="{D5015628-7E8F-476C-9AAD-F4C4B99DCC31}" presName="BalanceSpacing" presStyleCnt="0"/>
      <dgm:spPr/>
    </dgm:pt>
    <dgm:pt modelId="{55674E56-15C0-4F0E-B553-4AC527830AC9}" type="pres">
      <dgm:prSet presAssocID="{D5015628-7E8F-476C-9AAD-F4C4B99DCC31}" presName="BalanceSpacing1" presStyleCnt="0"/>
      <dgm:spPr/>
    </dgm:pt>
    <dgm:pt modelId="{17E9FA83-8F74-44E4-94A3-785E4B700B6A}" type="pres">
      <dgm:prSet presAssocID="{A6B23934-15D0-47EB-A140-7E1CE309BE5C}" presName="Accent1Text" presStyleLbl="node1" presStyleIdx="9" presStyleCnt="14"/>
      <dgm:spPr/>
    </dgm:pt>
    <dgm:pt modelId="{86565F78-3D56-4966-8547-401B8529D359}" type="pres">
      <dgm:prSet presAssocID="{A6B23934-15D0-47EB-A140-7E1CE309BE5C}" presName="spaceBetweenRectangles" presStyleCnt="0"/>
      <dgm:spPr/>
    </dgm:pt>
    <dgm:pt modelId="{1AC12833-D178-46EB-A3DF-B4DDE0670318}" type="pres">
      <dgm:prSet presAssocID="{C1709780-BDD8-476E-A33D-E962B685E0F6}" presName="composite" presStyleCnt="0"/>
      <dgm:spPr/>
    </dgm:pt>
    <dgm:pt modelId="{7D1D47DF-58FA-4E5F-9E8B-07EA871ED3DD}" type="pres">
      <dgm:prSet presAssocID="{C1709780-BDD8-476E-A33D-E962B685E0F6}" presName="Parent1" presStyleLbl="node1" presStyleIdx="10" presStyleCnt="14">
        <dgm:presLayoutVars>
          <dgm:chMax val="1"/>
          <dgm:chPref val="1"/>
          <dgm:bulletEnabled val="1"/>
        </dgm:presLayoutVars>
      </dgm:prSet>
      <dgm:spPr/>
    </dgm:pt>
    <dgm:pt modelId="{4C40A43C-5B91-462D-8DA7-D57D5609C6C1}" type="pres">
      <dgm:prSet presAssocID="{C1709780-BDD8-476E-A33D-E962B685E0F6}" presName="Childtext1" presStyleLbl="revTx" presStyleIdx="5" presStyleCnt="7">
        <dgm:presLayoutVars>
          <dgm:chMax val="0"/>
          <dgm:chPref val="0"/>
          <dgm:bulletEnabled val="1"/>
        </dgm:presLayoutVars>
      </dgm:prSet>
      <dgm:spPr/>
    </dgm:pt>
    <dgm:pt modelId="{E072A29F-59F9-4767-881A-9337F0483C98}" type="pres">
      <dgm:prSet presAssocID="{C1709780-BDD8-476E-A33D-E962B685E0F6}" presName="BalanceSpacing" presStyleCnt="0"/>
      <dgm:spPr/>
    </dgm:pt>
    <dgm:pt modelId="{774D003E-2496-44C9-AF90-1E2E9A8798DE}" type="pres">
      <dgm:prSet presAssocID="{C1709780-BDD8-476E-A33D-E962B685E0F6}" presName="BalanceSpacing1" presStyleCnt="0"/>
      <dgm:spPr/>
    </dgm:pt>
    <dgm:pt modelId="{5354AF0F-A548-4C9C-B902-02EBB19068B2}" type="pres">
      <dgm:prSet presAssocID="{3D8DBA44-A558-4626-B8E0-FF7A65079A90}" presName="Accent1Text" presStyleLbl="node1" presStyleIdx="11" presStyleCnt="14" custScaleX="105623" custScaleY="96209" custLinFactNeighborX="7666" custLinFactNeighborY="-1882"/>
      <dgm:spPr/>
    </dgm:pt>
    <dgm:pt modelId="{922B0F4C-25C8-4786-A0F3-9A5D8DD1EAB7}" type="pres">
      <dgm:prSet presAssocID="{3D8DBA44-A558-4626-B8E0-FF7A65079A90}" presName="spaceBetweenRectangles" presStyleCnt="0"/>
      <dgm:spPr/>
    </dgm:pt>
    <dgm:pt modelId="{DAE495B5-2487-4E4D-8E98-630D93DFC120}" type="pres">
      <dgm:prSet presAssocID="{660218BE-555F-457D-8E83-47BCB1A0A0DF}" presName="composite" presStyleCnt="0"/>
      <dgm:spPr/>
    </dgm:pt>
    <dgm:pt modelId="{4AEF023A-B10B-48AE-B0E1-26A0E280CA16}" type="pres">
      <dgm:prSet presAssocID="{660218BE-555F-457D-8E83-47BCB1A0A0DF}" presName="Parent1" presStyleLbl="node1" presStyleIdx="12" presStyleCnt="14" custLinFactX="6704" custLinFactY="-70959" custLinFactNeighborX="100000" custLinFactNeighborY="-100000">
        <dgm:presLayoutVars>
          <dgm:chMax val="1"/>
          <dgm:chPref val="1"/>
          <dgm:bulletEnabled val="1"/>
        </dgm:presLayoutVars>
      </dgm:prSet>
      <dgm:spPr/>
    </dgm:pt>
    <dgm:pt modelId="{BD267F36-DB31-4354-9C54-EB0B1FA85B2E}" type="pres">
      <dgm:prSet presAssocID="{660218BE-555F-457D-8E83-47BCB1A0A0DF}" presName="Childtext1" presStyleLbl="revTx" presStyleIdx="6" presStyleCnt="7">
        <dgm:presLayoutVars>
          <dgm:chMax val="0"/>
          <dgm:chPref val="0"/>
          <dgm:bulletEnabled val="1"/>
        </dgm:presLayoutVars>
      </dgm:prSet>
      <dgm:spPr/>
    </dgm:pt>
    <dgm:pt modelId="{A91822A5-264C-4A34-B054-DA2C28011A25}" type="pres">
      <dgm:prSet presAssocID="{660218BE-555F-457D-8E83-47BCB1A0A0DF}" presName="BalanceSpacing" presStyleCnt="0"/>
      <dgm:spPr/>
    </dgm:pt>
    <dgm:pt modelId="{959D57D4-CE74-4DFC-84AB-5A8CCE7B280E}" type="pres">
      <dgm:prSet presAssocID="{660218BE-555F-457D-8E83-47BCB1A0A0DF}" presName="BalanceSpacing1" presStyleCnt="0"/>
      <dgm:spPr/>
    </dgm:pt>
    <dgm:pt modelId="{D368FB60-815B-40A5-9C13-741C496B0C68}" type="pres">
      <dgm:prSet presAssocID="{E5F4FE1D-D0A1-47DE-9722-93A9397DB7B3}" presName="Accent1Text" presStyleLbl="node1" presStyleIdx="13" presStyleCnt="14" custFlipVert="1" custFlipHor="0" custScaleX="6633" custScaleY="12898" custLinFactY="-200000" custLinFactNeighborX="-21697" custLinFactNeighborY="-212858"/>
      <dgm:spPr/>
    </dgm:pt>
  </dgm:ptLst>
  <dgm:cxnLst>
    <dgm:cxn modelId="{388FE904-162B-4894-B58F-9493B2A4549C}" type="presOf" srcId="{29CBB040-17DC-46BA-B2AC-3EDED07C6662}" destId="{52F93CC1-4247-483A-834D-3F9DFB931471}" srcOrd="0" destOrd="0" presId="urn:microsoft.com/office/officeart/2008/layout/AlternatingHexagons"/>
    <dgm:cxn modelId="{76F4AA09-0080-4821-92E8-742617215741}" type="presOf" srcId="{3FD58C77-9A7B-47FA-A985-81EFCE96EB6A}" destId="{702E5999-34C0-407F-83D6-885A2EB6118D}" srcOrd="0" destOrd="0" presId="urn:microsoft.com/office/officeart/2008/layout/AlternatingHexagons"/>
    <dgm:cxn modelId="{0215565D-6AF0-455D-B441-F4457322202E}" type="presOf" srcId="{F6D6BA56-0DBE-4772-BBDB-BC06B7F9C234}" destId="{57EB1E77-5A24-4F12-997D-3E37C8063B81}" srcOrd="0" destOrd="0" presId="urn:microsoft.com/office/officeart/2008/layout/AlternatingHexagons"/>
    <dgm:cxn modelId="{F8B76249-232F-4D45-83BC-937CAABD7E48}" srcId="{47D6A470-8F5B-439E-8DDE-BF81B97793DA}" destId="{D5015628-7E8F-476C-9AAD-F4C4B99DCC31}" srcOrd="4" destOrd="0" parTransId="{13DE2DD0-DA5A-436C-95E7-61189E0D9C22}" sibTransId="{A6B23934-15D0-47EB-A140-7E1CE309BE5C}"/>
    <dgm:cxn modelId="{E6C4AA79-5E65-454D-90C9-2E9555FCC374}" srcId="{47D6A470-8F5B-439E-8DDE-BF81B97793DA}" destId="{38BDAC87-ABF4-4969-B133-D3351D127061}" srcOrd="1" destOrd="0" parTransId="{93DE1C6B-39B6-433D-AAB7-0202AFAF4C8F}" sibTransId="{017C1333-D75A-4110-8061-EB8883FBDCF3}"/>
    <dgm:cxn modelId="{624F7582-3484-4460-BC4C-59088374266F}" type="presOf" srcId="{017C1333-D75A-4110-8061-EB8883FBDCF3}" destId="{D33D468C-C3A6-4897-86B9-716E671A4C37}" srcOrd="0" destOrd="0" presId="urn:microsoft.com/office/officeart/2008/layout/AlternatingHexagons"/>
    <dgm:cxn modelId="{F975AD83-B881-4B66-898D-8C92586892D1}" srcId="{47D6A470-8F5B-439E-8DDE-BF81B97793DA}" destId="{48822075-5ACD-4B78-BC50-95ABEF0CDCDC}" srcOrd="0" destOrd="0" parTransId="{CEB15277-173B-40F5-9020-8F9302A83FB1}" sibTransId="{457C5626-DA1A-4CEB-82E9-838305943FF4}"/>
    <dgm:cxn modelId="{827CE284-4A7E-420F-9BF4-BECCA59AA99C}" srcId="{47D6A470-8F5B-439E-8DDE-BF81B97793DA}" destId="{F6D6BA56-0DBE-4772-BBDB-BC06B7F9C234}" srcOrd="2" destOrd="0" parTransId="{527424C7-8B63-426F-8C36-29F3073A65C9}" sibTransId="{29CBB040-17DC-46BA-B2AC-3EDED07C6662}"/>
    <dgm:cxn modelId="{14A16788-A35C-4335-80AD-078E5948A071}" type="presOf" srcId="{457C5626-DA1A-4CEB-82E9-838305943FF4}" destId="{4717E6DC-04C4-4A57-918B-0E06ACD2F7D6}" srcOrd="0" destOrd="0" presId="urn:microsoft.com/office/officeart/2008/layout/AlternatingHexagons"/>
    <dgm:cxn modelId="{9A1BF0AC-7CD7-40A6-B57C-6F4AC0E0582A}" type="presOf" srcId="{660218BE-555F-457D-8E83-47BCB1A0A0DF}" destId="{4AEF023A-B10B-48AE-B0E1-26A0E280CA16}" srcOrd="0" destOrd="0" presId="urn:microsoft.com/office/officeart/2008/layout/AlternatingHexagons"/>
    <dgm:cxn modelId="{7373D3AF-9636-4F51-AC81-49748BA5A077}" type="presOf" srcId="{0CBA8982-5F7B-44CD-A0EC-FF4FECF9E907}" destId="{577702C9-EA7B-4EF2-9625-063DF61576F7}" srcOrd="0" destOrd="0" presId="urn:microsoft.com/office/officeart/2008/layout/AlternatingHexagons"/>
    <dgm:cxn modelId="{E12491BD-FA15-4684-A75C-F055630A58FA}" type="presOf" srcId="{38BDAC87-ABF4-4969-B133-D3351D127061}" destId="{15652BA1-E2F6-4C57-B197-E67740DDD355}" srcOrd="0" destOrd="0" presId="urn:microsoft.com/office/officeart/2008/layout/AlternatingHexagons"/>
    <dgm:cxn modelId="{0093D3C1-EA39-4C61-AD45-0E601192B461}" srcId="{47D6A470-8F5B-439E-8DDE-BF81B97793DA}" destId="{C1709780-BDD8-476E-A33D-E962B685E0F6}" srcOrd="5" destOrd="0" parTransId="{36914E63-DE05-4744-8C4D-0A167301A9D4}" sibTransId="{3D8DBA44-A558-4626-B8E0-FF7A65079A90}"/>
    <dgm:cxn modelId="{A91190C3-618D-4EC5-BEEC-4BCA35B24947}" type="presOf" srcId="{A6B23934-15D0-47EB-A140-7E1CE309BE5C}" destId="{17E9FA83-8F74-44E4-94A3-785E4B700B6A}" srcOrd="0" destOrd="0" presId="urn:microsoft.com/office/officeart/2008/layout/AlternatingHexagons"/>
    <dgm:cxn modelId="{1B8E1ACA-2155-45E9-878B-6E5B4D7B69BF}" type="presOf" srcId="{D5015628-7E8F-476C-9AAD-F4C4B99DCC31}" destId="{1E774379-2615-46EE-A396-5BB4B188E04C}" srcOrd="0" destOrd="0" presId="urn:microsoft.com/office/officeart/2008/layout/AlternatingHexagons"/>
    <dgm:cxn modelId="{B8EF70CA-9CA4-48D0-A587-C89D3A8C2ABF}" type="presOf" srcId="{C1709780-BDD8-476E-A33D-E962B685E0F6}" destId="{7D1D47DF-58FA-4E5F-9E8B-07EA871ED3DD}" srcOrd="0" destOrd="0" presId="urn:microsoft.com/office/officeart/2008/layout/AlternatingHexagons"/>
    <dgm:cxn modelId="{945ABBCC-9541-412D-9284-1175F9C9E147}" type="presOf" srcId="{E5F4FE1D-D0A1-47DE-9722-93A9397DB7B3}" destId="{D368FB60-815B-40A5-9C13-741C496B0C68}" srcOrd="0" destOrd="0" presId="urn:microsoft.com/office/officeart/2008/layout/AlternatingHexagons"/>
    <dgm:cxn modelId="{C93F18D4-ADE5-446C-A9D1-34D3E10E7419}" type="presOf" srcId="{48822075-5ACD-4B78-BC50-95ABEF0CDCDC}" destId="{A9541B7F-B3BD-4916-9049-4E1385475C2B}" srcOrd="0" destOrd="0" presId="urn:microsoft.com/office/officeart/2008/layout/AlternatingHexagons"/>
    <dgm:cxn modelId="{914363E7-3F14-4D91-999A-E9ACCF4B90E4}" srcId="{47D6A470-8F5B-439E-8DDE-BF81B97793DA}" destId="{660218BE-555F-457D-8E83-47BCB1A0A0DF}" srcOrd="6" destOrd="0" parTransId="{0DAF11AC-7FD3-4B5A-B698-5536FC3C8359}" sibTransId="{E5F4FE1D-D0A1-47DE-9722-93A9397DB7B3}"/>
    <dgm:cxn modelId="{A65DA2E7-99A8-4830-837C-10967A657147}" type="presOf" srcId="{47D6A470-8F5B-439E-8DDE-BF81B97793DA}" destId="{4EBC5D7C-7CEB-4100-8973-8AD566EEA227}" srcOrd="0" destOrd="0" presId="urn:microsoft.com/office/officeart/2008/layout/AlternatingHexagons"/>
    <dgm:cxn modelId="{BBC9FCEA-AA4B-408B-9ACB-0D0E12E08491}" srcId="{47D6A470-8F5B-439E-8DDE-BF81B97793DA}" destId="{3FD58C77-9A7B-47FA-A985-81EFCE96EB6A}" srcOrd="3" destOrd="0" parTransId="{64318866-5880-4E44-9526-6DC3B4399E7A}" sibTransId="{0CBA8982-5F7B-44CD-A0EC-FF4FECF9E907}"/>
    <dgm:cxn modelId="{9C3CFCEE-8887-4922-AFBE-7BB795012150}" type="presOf" srcId="{3D8DBA44-A558-4626-B8E0-FF7A65079A90}" destId="{5354AF0F-A548-4C9C-B902-02EBB19068B2}" srcOrd="0" destOrd="0" presId="urn:microsoft.com/office/officeart/2008/layout/AlternatingHexagons"/>
    <dgm:cxn modelId="{26968FED-F67D-4584-BC4B-FDFEDAEE346E}" type="presParOf" srcId="{4EBC5D7C-7CEB-4100-8973-8AD566EEA227}" destId="{B5FE8C18-F7E1-4EAF-A0DD-D8A618F49858}" srcOrd="0" destOrd="0" presId="urn:microsoft.com/office/officeart/2008/layout/AlternatingHexagons"/>
    <dgm:cxn modelId="{FB3863B0-AA4E-41D5-8803-F1631AE62878}" type="presParOf" srcId="{B5FE8C18-F7E1-4EAF-A0DD-D8A618F49858}" destId="{A9541B7F-B3BD-4916-9049-4E1385475C2B}" srcOrd="0" destOrd="0" presId="urn:microsoft.com/office/officeart/2008/layout/AlternatingHexagons"/>
    <dgm:cxn modelId="{F68F2F2F-2983-492B-B2F0-753E8C6BC754}" type="presParOf" srcId="{B5FE8C18-F7E1-4EAF-A0DD-D8A618F49858}" destId="{2300A9E4-D95F-46B5-A72B-C1EC8DBEE88D}" srcOrd="1" destOrd="0" presId="urn:microsoft.com/office/officeart/2008/layout/AlternatingHexagons"/>
    <dgm:cxn modelId="{D9C5210D-E393-4876-8B07-F597A2B061AC}" type="presParOf" srcId="{B5FE8C18-F7E1-4EAF-A0DD-D8A618F49858}" destId="{5451F74D-E2FC-4CA3-ADB1-D18F72689554}" srcOrd="2" destOrd="0" presId="urn:microsoft.com/office/officeart/2008/layout/AlternatingHexagons"/>
    <dgm:cxn modelId="{60B74073-4C08-433E-A02A-A2CD07F975C8}" type="presParOf" srcId="{B5FE8C18-F7E1-4EAF-A0DD-D8A618F49858}" destId="{5DA50795-5AB9-4B76-B862-D8F4DFE23C15}" srcOrd="3" destOrd="0" presId="urn:microsoft.com/office/officeart/2008/layout/AlternatingHexagons"/>
    <dgm:cxn modelId="{F3D2D1C8-6524-414E-99E7-BC25C6F1E615}" type="presParOf" srcId="{B5FE8C18-F7E1-4EAF-A0DD-D8A618F49858}" destId="{4717E6DC-04C4-4A57-918B-0E06ACD2F7D6}" srcOrd="4" destOrd="0" presId="urn:microsoft.com/office/officeart/2008/layout/AlternatingHexagons"/>
    <dgm:cxn modelId="{7BF94ED8-A8B3-407D-8682-F705685A0B4C}" type="presParOf" srcId="{4EBC5D7C-7CEB-4100-8973-8AD566EEA227}" destId="{DE7F9662-F3F2-42BA-9FBE-B90E5DA8C0B1}" srcOrd="1" destOrd="0" presId="urn:microsoft.com/office/officeart/2008/layout/AlternatingHexagons"/>
    <dgm:cxn modelId="{3C674AE4-A08C-4E17-B80A-25C7E295A638}" type="presParOf" srcId="{4EBC5D7C-7CEB-4100-8973-8AD566EEA227}" destId="{B1C4196E-D3B1-40F4-9AE8-FB87C10ED86A}" srcOrd="2" destOrd="0" presId="urn:microsoft.com/office/officeart/2008/layout/AlternatingHexagons"/>
    <dgm:cxn modelId="{B7489286-90FC-4E8D-B6C2-43699488DEAC}" type="presParOf" srcId="{B1C4196E-D3B1-40F4-9AE8-FB87C10ED86A}" destId="{15652BA1-E2F6-4C57-B197-E67740DDD355}" srcOrd="0" destOrd="0" presId="urn:microsoft.com/office/officeart/2008/layout/AlternatingHexagons"/>
    <dgm:cxn modelId="{195D8EAF-057E-4A43-BE86-A7ED0B630BD1}" type="presParOf" srcId="{B1C4196E-D3B1-40F4-9AE8-FB87C10ED86A}" destId="{F32B7338-E78F-4112-842A-D8A74EF8E9CC}" srcOrd="1" destOrd="0" presId="urn:microsoft.com/office/officeart/2008/layout/AlternatingHexagons"/>
    <dgm:cxn modelId="{08AF0645-59A5-4EB7-8E7E-CEF6CA2D658C}" type="presParOf" srcId="{B1C4196E-D3B1-40F4-9AE8-FB87C10ED86A}" destId="{62025102-61CE-4C53-85DF-EDDB3D9687B6}" srcOrd="2" destOrd="0" presId="urn:microsoft.com/office/officeart/2008/layout/AlternatingHexagons"/>
    <dgm:cxn modelId="{0C40EF87-1010-4F25-AD20-1EDA837ACFCE}" type="presParOf" srcId="{B1C4196E-D3B1-40F4-9AE8-FB87C10ED86A}" destId="{AB97AB62-0E16-4375-80CE-1A7271CA48D2}" srcOrd="3" destOrd="0" presId="urn:microsoft.com/office/officeart/2008/layout/AlternatingHexagons"/>
    <dgm:cxn modelId="{E8A55607-C350-4C34-A81A-04914BDEB539}" type="presParOf" srcId="{B1C4196E-D3B1-40F4-9AE8-FB87C10ED86A}" destId="{D33D468C-C3A6-4897-86B9-716E671A4C37}" srcOrd="4" destOrd="0" presId="urn:microsoft.com/office/officeart/2008/layout/AlternatingHexagons"/>
    <dgm:cxn modelId="{0EA5A0DD-1E7A-4D35-93BF-4E86C61AD8F6}" type="presParOf" srcId="{4EBC5D7C-7CEB-4100-8973-8AD566EEA227}" destId="{5138BB95-4AA1-43E2-89BE-053634A3BF0E}" srcOrd="3" destOrd="0" presId="urn:microsoft.com/office/officeart/2008/layout/AlternatingHexagons"/>
    <dgm:cxn modelId="{329A0DCA-B82D-47D3-80ED-52A2D30BCFA5}" type="presParOf" srcId="{4EBC5D7C-7CEB-4100-8973-8AD566EEA227}" destId="{DF83A8BC-AAB7-4648-A8AB-098DF7F081EA}" srcOrd="4" destOrd="0" presId="urn:microsoft.com/office/officeart/2008/layout/AlternatingHexagons"/>
    <dgm:cxn modelId="{C5242CF9-B749-473F-91C2-D6769A32E354}" type="presParOf" srcId="{DF83A8BC-AAB7-4648-A8AB-098DF7F081EA}" destId="{57EB1E77-5A24-4F12-997D-3E37C8063B81}" srcOrd="0" destOrd="0" presId="urn:microsoft.com/office/officeart/2008/layout/AlternatingHexagons"/>
    <dgm:cxn modelId="{8AA56E10-2E83-4F59-9073-AB25FBCAE668}" type="presParOf" srcId="{DF83A8BC-AAB7-4648-A8AB-098DF7F081EA}" destId="{DFD48149-ECE9-4D6B-BEBA-6D2E9D86CB48}" srcOrd="1" destOrd="0" presId="urn:microsoft.com/office/officeart/2008/layout/AlternatingHexagons"/>
    <dgm:cxn modelId="{DCA369B0-CFF2-4C2F-82BE-0A185816CD76}" type="presParOf" srcId="{DF83A8BC-AAB7-4648-A8AB-098DF7F081EA}" destId="{A8C53817-9DE0-4BBB-AC5A-39704064618F}" srcOrd="2" destOrd="0" presId="urn:microsoft.com/office/officeart/2008/layout/AlternatingHexagons"/>
    <dgm:cxn modelId="{6E582070-278C-40BA-B3D6-9FA1EE9B9A58}" type="presParOf" srcId="{DF83A8BC-AAB7-4648-A8AB-098DF7F081EA}" destId="{6894FCA5-5EB7-491A-9809-07A84E54159A}" srcOrd="3" destOrd="0" presId="urn:microsoft.com/office/officeart/2008/layout/AlternatingHexagons"/>
    <dgm:cxn modelId="{32F96586-01E3-4E93-9B42-8976F5794B86}" type="presParOf" srcId="{DF83A8BC-AAB7-4648-A8AB-098DF7F081EA}" destId="{52F93CC1-4247-483A-834D-3F9DFB931471}" srcOrd="4" destOrd="0" presId="urn:microsoft.com/office/officeart/2008/layout/AlternatingHexagons"/>
    <dgm:cxn modelId="{FD8C4E42-79AE-4533-89C2-6FEABA5652E3}" type="presParOf" srcId="{4EBC5D7C-7CEB-4100-8973-8AD566EEA227}" destId="{10AFFC32-333B-4577-8F3A-AC3392CC108B}" srcOrd="5" destOrd="0" presId="urn:microsoft.com/office/officeart/2008/layout/AlternatingHexagons"/>
    <dgm:cxn modelId="{1CD8C1EF-0E90-4287-A2AD-9A9084A3B638}" type="presParOf" srcId="{4EBC5D7C-7CEB-4100-8973-8AD566EEA227}" destId="{A830E3F9-5A70-4EB1-BDC9-10B80456E1D4}" srcOrd="6" destOrd="0" presId="urn:microsoft.com/office/officeart/2008/layout/AlternatingHexagons"/>
    <dgm:cxn modelId="{52F7A158-64F4-41DE-84AC-CDF29B0B1DC3}" type="presParOf" srcId="{A830E3F9-5A70-4EB1-BDC9-10B80456E1D4}" destId="{702E5999-34C0-407F-83D6-885A2EB6118D}" srcOrd="0" destOrd="0" presId="urn:microsoft.com/office/officeart/2008/layout/AlternatingHexagons"/>
    <dgm:cxn modelId="{CFE87886-ABA5-4EA1-BBC1-0C4BAEE5B97E}" type="presParOf" srcId="{A830E3F9-5A70-4EB1-BDC9-10B80456E1D4}" destId="{CC52E43F-B056-4A41-8539-292AB3DB3A02}" srcOrd="1" destOrd="0" presId="urn:microsoft.com/office/officeart/2008/layout/AlternatingHexagons"/>
    <dgm:cxn modelId="{60DC687F-FD8D-4F4B-9B7F-16839F58C24D}" type="presParOf" srcId="{A830E3F9-5A70-4EB1-BDC9-10B80456E1D4}" destId="{7D5A68F3-8425-4B9C-A54C-3B0F1A2B1DEF}" srcOrd="2" destOrd="0" presId="urn:microsoft.com/office/officeart/2008/layout/AlternatingHexagons"/>
    <dgm:cxn modelId="{6F2C76A2-E2EE-48D6-BDCF-DD970E2A26A4}" type="presParOf" srcId="{A830E3F9-5A70-4EB1-BDC9-10B80456E1D4}" destId="{88CF2432-A4DD-4BC8-A9B6-1849F8553553}" srcOrd="3" destOrd="0" presId="urn:microsoft.com/office/officeart/2008/layout/AlternatingHexagons"/>
    <dgm:cxn modelId="{8BCDAE79-637E-4051-8898-60D9EE39DC86}" type="presParOf" srcId="{A830E3F9-5A70-4EB1-BDC9-10B80456E1D4}" destId="{577702C9-EA7B-4EF2-9625-063DF61576F7}" srcOrd="4" destOrd="0" presId="urn:microsoft.com/office/officeart/2008/layout/AlternatingHexagons"/>
    <dgm:cxn modelId="{3B187B9E-17C2-4A6C-A196-983F36BE72A3}" type="presParOf" srcId="{4EBC5D7C-7CEB-4100-8973-8AD566EEA227}" destId="{47AC42E9-2537-4FE6-8E37-634CDC869C92}" srcOrd="7" destOrd="0" presId="urn:microsoft.com/office/officeart/2008/layout/AlternatingHexagons"/>
    <dgm:cxn modelId="{AEC729E3-38A8-44B8-805E-E64FD89D683A}" type="presParOf" srcId="{4EBC5D7C-7CEB-4100-8973-8AD566EEA227}" destId="{5F4AD08A-1B38-4A63-AA68-A4F8DC1954A5}" srcOrd="8" destOrd="0" presId="urn:microsoft.com/office/officeart/2008/layout/AlternatingHexagons"/>
    <dgm:cxn modelId="{83AC6DFA-1DBB-48C0-99E4-9FB383E1445E}" type="presParOf" srcId="{5F4AD08A-1B38-4A63-AA68-A4F8DC1954A5}" destId="{1E774379-2615-46EE-A396-5BB4B188E04C}" srcOrd="0" destOrd="0" presId="urn:microsoft.com/office/officeart/2008/layout/AlternatingHexagons"/>
    <dgm:cxn modelId="{A9F53FF6-9E15-49D2-A03C-51786D03F865}" type="presParOf" srcId="{5F4AD08A-1B38-4A63-AA68-A4F8DC1954A5}" destId="{7BA036A1-ECF3-4FA6-A351-0C7C3BD9F29A}" srcOrd="1" destOrd="0" presId="urn:microsoft.com/office/officeart/2008/layout/AlternatingHexagons"/>
    <dgm:cxn modelId="{BB0AD871-8EBF-4E0F-B624-AD4EF94961F9}" type="presParOf" srcId="{5F4AD08A-1B38-4A63-AA68-A4F8DC1954A5}" destId="{32B650DE-1784-4F5F-A4ED-FF8865A8A78D}" srcOrd="2" destOrd="0" presId="urn:microsoft.com/office/officeart/2008/layout/AlternatingHexagons"/>
    <dgm:cxn modelId="{A21DED13-D50A-43A7-B5BC-35C24A79E1A6}" type="presParOf" srcId="{5F4AD08A-1B38-4A63-AA68-A4F8DC1954A5}" destId="{55674E56-15C0-4F0E-B553-4AC527830AC9}" srcOrd="3" destOrd="0" presId="urn:microsoft.com/office/officeart/2008/layout/AlternatingHexagons"/>
    <dgm:cxn modelId="{1CB6A6DF-A00F-4E5D-B201-29779CFC0BB6}" type="presParOf" srcId="{5F4AD08A-1B38-4A63-AA68-A4F8DC1954A5}" destId="{17E9FA83-8F74-44E4-94A3-785E4B700B6A}" srcOrd="4" destOrd="0" presId="urn:microsoft.com/office/officeart/2008/layout/AlternatingHexagons"/>
    <dgm:cxn modelId="{B8983864-6C82-47FA-AB0E-7BFFC1969B82}" type="presParOf" srcId="{4EBC5D7C-7CEB-4100-8973-8AD566EEA227}" destId="{86565F78-3D56-4966-8547-401B8529D359}" srcOrd="9" destOrd="0" presId="urn:microsoft.com/office/officeart/2008/layout/AlternatingHexagons"/>
    <dgm:cxn modelId="{BA21FE4A-D6C2-46F0-8E77-506280362AEB}" type="presParOf" srcId="{4EBC5D7C-7CEB-4100-8973-8AD566EEA227}" destId="{1AC12833-D178-46EB-A3DF-B4DDE0670318}" srcOrd="10" destOrd="0" presId="urn:microsoft.com/office/officeart/2008/layout/AlternatingHexagons"/>
    <dgm:cxn modelId="{BE0474F3-CFB0-46D8-A371-B55BB7B06A9E}" type="presParOf" srcId="{1AC12833-D178-46EB-A3DF-B4DDE0670318}" destId="{7D1D47DF-58FA-4E5F-9E8B-07EA871ED3DD}" srcOrd="0" destOrd="0" presId="urn:microsoft.com/office/officeart/2008/layout/AlternatingHexagons"/>
    <dgm:cxn modelId="{21039596-587D-42C6-A964-B8899814D2CF}" type="presParOf" srcId="{1AC12833-D178-46EB-A3DF-B4DDE0670318}" destId="{4C40A43C-5B91-462D-8DA7-D57D5609C6C1}" srcOrd="1" destOrd="0" presId="urn:microsoft.com/office/officeart/2008/layout/AlternatingHexagons"/>
    <dgm:cxn modelId="{49705488-81B7-4A2D-AC69-1ED00C890E02}" type="presParOf" srcId="{1AC12833-D178-46EB-A3DF-B4DDE0670318}" destId="{E072A29F-59F9-4767-881A-9337F0483C98}" srcOrd="2" destOrd="0" presId="urn:microsoft.com/office/officeart/2008/layout/AlternatingHexagons"/>
    <dgm:cxn modelId="{B3E4373F-67D6-4B5C-8BD6-F486CF8825DE}" type="presParOf" srcId="{1AC12833-D178-46EB-A3DF-B4DDE0670318}" destId="{774D003E-2496-44C9-AF90-1E2E9A8798DE}" srcOrd="3" destOrd="0" presId="urn:microsoft.com/office/officeart/2008/layout/AlternatingHexagons"/>
    <dgm:cxn modelId="{6E9B4A88-00FC-485E-BBAA-CC91126490F4}" type="presParOf" srcId="{1AC12833-D178-46EB-A3DF-B4DDE0670318}" destId="{5354AF0F-A548-4C9C-B902-02EBB19068B2}" srcOrd="4" destOrd="0" presId="urn:microsoft.com/office/officeart/2008/layout/AlternatingHexagons"/>
    <dgm:cxn modelId="{DAEF4C92-B1DC-4AAE-A527-3702C1B095DE}" type="presParOf" srcId="{4EBC5D7C-7CEB-4100-8973-8AD566EEA227}" destId="{922B0F4C-25C8-4786-A0F3-9A5D8DD1EAB7}" srcOrd="11" destOrd="0" presId="urn:microsoft.com/office/officeart/2008/layout/AlternatingHexagons"/>
    <dgm:cxn modelId="{6B648869-B8A9-4C87-BA6A-6AEA9398F3F0}" type="presParOf" srcId="{4EBC5D7C-7CEB-4100-8973-8AD566EEA227}" destId="{DAE495B5-2487-4E4D-8E98-630D93DFC120}" srcOrd="12" destOrd="0" presId="urn:microsoft.com/office/officeart/2008/layout/AlternatingHexagons"/>
    <dgm:cxn modelId="{2CB47FEA-ADBE-41B2-B6F7-0E7C3B75A401}" type="presParOf" srcId="{DAE495B5-2487-4E4D-8E98-630D93DFC120}" destId="{4AEF023A-B10B-48AE-B0E1-26A0E280CA16}" srcOrd="0" destOrd="0" presId="urn:microsoft.com/office/officeart/2008/layout/AlternatingHexagons"/>
    <dgm:cxn modelId="{F4F59505-81E9-4C70-84E2-B650B991A668}" type="presParOf" srcId="{DAE495B5-2487-4E4D-8E98-630D93DFC120}" destId="{BD267F36-DB31-4354-9C54-EB0B1FA85B2E}" srcOrd="1" destOrd="0" presId="urn:microsoft.com/office/officeart/2008/layout/AlternatingHexagons"/>
    <dgm:cxn modelId="{1A622C34-216C-4D0C-A9C3-8455A34E9000}" type="presParOf" srcId="{DAE495B5-2487-4E4D-8E98-630D93DFC120}" destId="{A91822A5-264C-4A34-B054-DA2C28011A25}" srcOrd="2" destOrd="0" presId="urn:microsoft.com/office/officeart/2008/layout/AlternatingHexagons"/>
    <dgm:cxn modelId="{653E9B29-C8EA-41CA-A49A-CBB2CE6813A9}" type="presParOf" srcId="{DAE495B5-2487-4E4D-8E98-630D93DFC120}" destId="{959D57D4-CE74-4DFC-84AB-5A8CCE7B280E}" srcOrd="3" destOrd="0" presId="urn:microsoft.com/office/officeart/2008/layout/AlternatingHexagons"/>
    <dgm:cxn modelId="{203194FC-F71E-454E-A8BB-D9EEC509175C}" type="presParOf" srcId="{DAE495B5-2487-4E4D-8E98-630D93DFC120}" destId="{D368FB60-815B-40A5-9C13-741C496B0C68}"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2CD05BDC-73BD-426A-8772-4ACB1C1F779C}">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School plans </a:t>
          </a:r>
        </a:p>
      </dgm:t>
    </dgm:pt>
    <dgm:pt modelId="{5F99A1D6-3C98-474F-9835-0916DDEE5193}" type="parTrans" cxnId="{07680D55-CD8B-4B67-95F4-178D0F88B155}">
      <dgm:prSet/>
      <dgm:spPr/>
      <dgm:t>
        <a:bodyPr/>
        <a:lstStyle/>
        <a:p>
          <a:endParaRPr lang="en-US" sz="1400" b="1">
            <a:solidFill>
              <a:srgbClr val="4A4A4A"/>
            </a:solidFill>
          </a:endParaRPr>
        </a:p>
      </dgm:t>
    </dgm:pt>
    <dgm:pt modelId="{E5C81D1B-E31A-45CD-9A2B-4A714B8BE442}" type="sibTrans" cxnId="{07680D55-CD8B-4B67-95F4-178D0F88B155}">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Self-evaluation</a:t>
          </a:r>
        </a:p>
      </dgm:t>
    </dgm:pt>
    <dgm:pt modelId="{76D68041-0DA7-4D2F-9A3E-7570214154A2}">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Meetings and surveys </a:t>
          </a:r>
        </a:p>
      </dgm:t>
    </dgm:pt>
    <dgm:pt modelId="{F57B807E-EFC3-4259-815D-12C85DDA74F4}" type="parTrans" cxnId="{055A889F-38A3-4917-B584-FDACD699A754}">
      <dgm:prSet/>
      <dgm:spPr/>
      <dgm:t>
        <a:bodyPr/>
        <a:lstStyle/>
        <a:p>
          <a:endParaRPr lang="en-US" sz="1400" b="1">
            <a:solidFill>
              <a:srgbClr val="4A4A4A"/>
            </a:solidFill>
          </a:endParaRPr>
        </a:p>
      </dgm:t>
    </dgm:pt>
    <dgm:pt modelId="{B45A5910-12B9-493D-9690-71B81801EE3E}" type="sibTrans" cxnId="{055A889F-38A3-4917-B584-FDACD699A754}">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Leadership awareness</a:t>
          </a:r>
        </a:p>
      </dgm:t>
    </dgm:pt>
    <dgm:pt modelId="{138AEC0A-1A42-419C-A0C2-208F33CFFBF4}">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Quality of  school policies </a:t>
          </a:r>
        </a:p>
      </dgm:t>
    </dgm:pt>
    <dgm:pt modelId="{1B15FB4A-0673-4FDE-8BCC-B9362D82DF3A}" type="parTrans" cxnId="{0D2E21E0-0005-459E-A720-B4838FBDACB4}">
      <dgm:prSet/>
      <dgm:spPr/>
      <dgm:t>
        <a:bodyPr/>
        <a:lstStyle/>
        <a:p>
          <a:endParaRPr lang="en-US" sz="1400" b="1">
            <a:solidFill>
              <a:srgbClr val="4A4A4A"/>
            </a:solidFill>
          </a:endParaRPr>
        </a:p>
      </dgm:t>
    </dgm:pt>
    <dgm:pt modelId="{B2074DAD-E907-496E-9F96-AA60EFAAE21B}" type="sibTrans" cxnId="{0D2E21E0-0005-459E-A720-B4838FBDACB4}">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Educational physical and financial resources </a:t>
          </a:r>
        </a:p>
      </dgm:t>
    </dgm:pt>
    <dgm:pt modelId="{D8FC8852-A233-4145-985B-575888AB0569}">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Safety and risk assessment</a:t>
          </a:r>
        </a:p>
      </dgm:t>
    </dgm:pt>
    <dgm:pt modelId="{987BC531-B29B-4E24-95E7-C494488653B5}" type="parTrans" cxnId="{A22BA0C2-C3FA-4E4F-9F01-31CAF44DBEB7}">
      <dgm:prSet/>
      <dgm:spPr/>
      <dgm:t>
        <a:bodyPr/>
        <a:lstStyle/>
        <a:p>
          <a:endParaRPr lang="en-US" sz="1400" b="1">
            <a:solidFill>
              <a:srgbClr val="4A4A4A"/>
            </a:solidFill>
          </a:endParaRPr>
        </a:p>
      </dgm:t>
    </dgm:pt>
    <dgm:pt modelId="{E91F5B93-1EE6-4390-905F-76D87228A0C0}" type="sibTrans" cxnId="{A22BA0C2-C3FA-4E4F-9F01-31CAF44DBEB7}">
      <dgm:prSet custT="1"/>
      <dgm:spPr>
        <a:solidFill>
          <a:srgbClr val="FFFFFF"/>
        </a:solidFill>
        <a:ln>
          <a:solidFill>
            <a:srgbClr val="1C4679"/>
          </a:solidFill>
        </a:ln>
      </dgm:spPr>
      <dgm:t>
        <a:bodyPr/>
        <a:lstStyle/>
        <a:p>
          <a:r>
            <a:rPr lang="en-US" sz="1050" b="1" dirty="0">
              <a:solidFill>
                <a:srgbClr val="4A4A4A"/>
              </a:solidFill>
              <a:latin typeface="Graphik Arabic Regular" pitchFamily="2" charset="-78"/>
              <a:cs typeface="Graphik Arabic Regular" pitchFamily="2" charset="-78"/>
            </a:rPr>
            <a:t>Learning environment </a:t>
          </a:r>
        </a:p>
      </dgm:t>
    </dgm:pt>
    <dgm:pt modelId="{CBA19613-F0C0-4398-B311-B79E738B0931}">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Curriculum accreditations </a:t>
          </a:r>
        </a:p>
      </dgm:t>
    </dgm:pt>
    <dgm:pt modelId="{280EFB74-540B-4FE1-990A-971E44095199}" type="parTrans" cxnId="{0B1C1122-0AC8-44A7-9603-939F91F82014}">
      <dgm:prSet/>
      <dgm:spPr/>
      <dgm:t>
        <a:bodyPr/>
        <a:lstStyle/>
        <a:p>
          <a:endParaRPr lang="en-US" sz="1400" b="1">
            <a:solidFill>
              <a:srgbClr val="4A4A4A"/>
            </a:solidFill>
          </a:endParaRPr>
        </a:p>
      </dgm:t>
    </dgm:pt>
    <dgm:pt modelId="{C566CDC7-A423-4299-80D0-0335EAC3226A}" type="sibTrans" cxnId="{0B1C1122-0AC8-44A7-9603-939F91F82014}">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Professional development </a:t>
          </a:r>
        </a:p>
      </dgm:t>
    </dgm:pt>
    <dgm:pt modelId="{FEFFE433-4A7D-4D2C-ADDB-AA1041A108CD}">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Classroom observations </a:t>
          </a:r>
        </a:p>
      </dgm:t>
    </dgm:pt>
    <dgm:pt modelId="{6F0F1C4A-F4BD-43D2-BAAD-0D0EE6786817}" type="parTrans" cxnId="{3B691AF4-EBAB-4A2D-A14D-A1D699FA0D86}">
      <dgm:prSet/>
      <dgm:spPr/>
      <dgm:t>
        <a:bodyPr/>
        <a:lstStyle/>
        <a:p>
          <a:endParaRPr lang="en-US" sz="1400" b="1">
            <a:solidFill>
              <a:srgbClr val="4A4A4A"/>
            </a:solidFill>
          </a:endParaRPr>
        </a:p>
      </dgm:t>
    </dgm:pt>
    <dgm:pt modelId="{A2D234E5-5DDE-4287-A1DA-26E6F1F6813A}" type="sibTrans" cxnId="{3B691AF4-EBAB-4A2D-A14D-A1D699FA0D86}">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Staff satisfaction </a:t>
          </a:r>
        </a:p>
      </dgm:t>
    </dgm:pt>
    <dgm:pt modelId="{4EBC5D7C-7CEB-4100-8973-8AD566EEA227}" type="pres">
      <dgm:prSet presAssocID="{47D6A470-8F5B-439E-8DDE-BF81B97793DA}" presName="Name0" presStyleCnt="0">
        <dgm:presLayoutVars>
          <dgm:chMax/>
          <dgm:chPref/>
          <dgm:dir/>
          <dgm:animLvl val="lvl"/>
        </dgm:presLayoutVars>
      </dgm:prSet>
      <dgm:spPr/>
    </dgm:pt>
    <dgm:pt modelId="{BDB5DAB4-BF2E-46C6-9598-21D46177183A}" type="pres">
      <dgm:prSet presAssocID="{2CD05BDC-73BD-426A-8772-4ACB1C1F779C}" presName="composite" presStyleCnt="0"/>
      <dgm:spPr/>
    </dgm:pt>
    <dgm:pt modelId="{E96B2F2E-9275-43AD-96FE-620A568A953B}" type="pres">
      <dgm:prSet presAssocID="{2CD05BDC-73BD-426A-8772-4ACB1C1F779C}" presName="Parent1" presStyleLbl="node1" presStyleIdx="0" presStyleCnt="12" custLinFactX="7550" custLinFactY="68262" custLinFactNeighborX="100000" custLinFactNeighborY="100000">
        <dgm:presLayoutVars>
          <dgm:chMax val="1"/>
          <dgm:chPref val="1"/>
          <dgm:bulletEnabled val="1"/>
        </dgm:presLayoutVars>
      </dgm:prSet>
      <dgm:spPr/>
    </dgm:pt>
    <dgm:pt modelId="{506474A2-383E-4684-99D0-00A03413A680}" type="pres">
      <dgm:prSet presAssocID="{2CD05BDC-73BD-426A-8772-4ACB1C1F779C}" presName="Childtext1" presStyleLbl="revTx" presStyleIdx="0" presStyleCnt="6">
        <dgm:presLayoutVars>
          <dgm:chMax val="0"/>
          <dgm:chPref val="0"/>
          <dgm:bulletEnabled val="1"/>
        </dgm:presLayoutVars>
      </dgm:prSet>
      <dgm:spPr/>
    </dgm:pt>
    <dgm:pt modelId="{AC1C2ACA-4235-47B9-9C3C-CC01374C921B}" type="pres">
      <dgm:prSet presAssocID="{2CD05BDC-73BD-426A-8772-4ACB1C1F779C}" presName="BalanceSpacing" presStyleCnt="0"/>
      <dgm:spPr/>
    </dgm:pt>
    <dgm:pt modelId="{C2677DB6-1597-430E-8BE3-D3183AEC26D7}" type="pres">
      <dgm:prSet presAssocID="{2CD05BDC-73BD-426A-8772-4ACB1C1F779C}" presName="BalanceSpacing1" presStyleCnt="0"/>
      <dgm:spPr/>
    </dgm:pt>
    <dgm:pt modelId="{8EC788E7-D9B2-43D4-AA42-EF548155C62C}" type="pres">
      <dgm:prSet presAssocID="{E5C81D1B-E31A-45CD-9A2B-4A714B8BE442}" presName="Accent1Text" presStyleLbl="node1" presStyleIdx="1" presStyleCnt="12" custLinFactNeighborX="-56902" custLinFactNeighborY="83507"/>
      <dgm:spPr/>
    </dgm:pt>
    <dgm:pt modelId="{A9E7AB00-762E-4AEB-AA0A-FBE5E41E21AF}" type="pres">
      <dgm:prSet presAssocID="{E5C81D1B-E31A-45CD-9A2B-4A714B8BE442}" presName="spaceBetweenRectangles" presStyleCnt="0"/>
      <dgm:spPr/>
    </dgm:pt>
    <dgm:pt modelId="{66FD3EEE-6422-4E8A-BEC4-CB4F24E04284}" type="pres">
      <dgm:prSet presAssocID="{76D68041-0DA7-4D2F-9A3E-7570214154A2}" presName="composite" presStyleCnt="0"/>
      <dgm:spPr/>
    </dgm:pt>
    <dgm:pt modelId="{87957388-F578-4B51-9656-DD147537B058}" type="pres">
      <dgm:prSet presAssocID="{76D68041-0DA7-4D2F-9A3E-7570214154A2}" presName="Parent1" presStyleLbl="node1" presStyleIdx="2" presStyleCnt="12">
        <dgm:presLayoutVars>
          <dgm:chMax val="1"/>
          <dgm:chPref val="1"/>
          <dgm:bulletEnabled val="1"/>
        </dgm:presLayoutVars>
      </dgm:prSet>
      <dgm:spPr/>
    </dgm:pt>
    <dgm:pt modelId="{20245F6D-F955-4F31-ACBD-B7277B82F868}" type="pres">
      <dgm:prSet presAssocID="{76D68041-0DA7-4D2F-9A3E-7570214154A2}" presName="Childtext1" presStyleLbl="revTx" presStyleIdx="1" presStyleCnt="6">
        <dgm:presLayoutVars>
          <dgm:chMax val="0"/>
          <dgm:chPref val="0"/>
          <dgm:bulletEnabled val="1"/>
        </dgm:presLayoutVars>
      </dgm:prSet>
      <dgm:spPr/>
    </dgm:pt>
    <dgm:pt modelId="{C6CC53DF-694A-4654-B3C7-09AC9F28C49E}" type="pres">
      <dgm:prSet presAssocID="{76D68041-0DA7-4D2F-9A3E-7570214154A2}" presName="BalanceSpacing" presStyleCnt="0"/>
      <dgm:spPr/>
    </dgm:pt>
    <dgm:pt modelId="{AAE7B286-F708-44BE-B3E7-C010B7B42BDF}" type="pres">
      <dgm:prSet presAssocID="{76D68041-0DA7-4D2F-9A3E-7570214154A2}" presName="BalanceSpacing1" presStyleCnt="0"/>
      <dgm:spPr/>
    </dgm:pt>
    <dgm:pt modelId="{A52D372F-77FF-4927-8E8E-2BCB7943C75E}" type="pres">
      <dgm:prSet presAssocID="{B45A5910-12B9-493D-9690-71B81801EE3E}" presName="Accent1Text" presStyleLbl="node1" presStyleIdx="3" presStyleCnt="12"/>
      <dgm:spPr/>
    </dgm:pt>
    <dgm:pt modelId="{7576463D-7F08-48D4-9D7A-D20ECED41661}" type="pres">
      <dgm:prSet presAssocID="{B45A5910-12B9-493D-9690-71B81801EE3E}" presName="spaceBetweenRectangles" presStyleCnt="0"/>
      <dgm:spPr/>
    </dgm:pt>
    <dgm:pt modelId="{DD8F5C4D-388C-4D2F-954A-8B3B6156633E}" type="pres">
      <dgm:prSet presAssocID="{138AEC0A-1A42-419C-A0C2-208F33CFFBF4}" presName="composite" presStyleCnt="0"/>
      <dgm:spPr/>
    </dgm:pt>
    <dgm:pt modelId="{9D3A9B00-758E-415A-B1AF-C646D8AE096A}" type="pres">
      <dgm:prSet presAssocID="{138AEC0A-1A42-419C-A0C2-208F33CFFBF4}" presName="Parent1" presStyleLbl="node1" presStyleIdx="4" presStyleCnt="12">
        <dgm:presLayoutVars>
          <dgm:chMax val="1"/>
          <dgm:chPref val="1"/>
          <dgm:bulletEnabled val="1"/>
        </dgm:presLayoutVars>
      </dgm:prSet>
      <dgm:spPr/>
    </dgm:pt>
    <dgm:pt modelId="{35B304B0-5762-4F20-9A70-43EFC6D87D94}" type="pres">
      <dgm:prSet presAssocID="{138AEC0A-1A42-419C-A0C2-208F33CFFBF4}" presName="Childtext1" presStyleLbl="revTx" presStyleIdx="2" presStyleCnt="6">
        <dgm:presLayoutVars>
          <dgm:chMax val="0"/>
          <dgm:chPref val="0"/>
          <dgm:bulletEnabled val="1"/>
        </dgm:presLayoutVars>
      </dgm:prSet>
      <dgm:spPr/>
    </dgm:pt>
    <dgm:pt modelId="{A4DF8025-5BFA-4DBE-AFAD-17B8ADEED76E}" type="pres">
      <dgm:prSet presAssocID="{138AEC0A-1A42-419C-A0C2-208F33CFFBF4}" presName="BalanceSpacing" presStyleCnt="0"/>
      <dgm:spPr/>
    </dgm:pt>
    <dgm:pt modelId="{3F225EFE-1846-4EBA-8D91-7CD8E1EB59CB}" type="pres">
      <dgm:prSet presAssocID="{138AEC0A-1A42-419C-A0C2-208F33CFFBF4}" presName="BalanceSpacing1" presStyleCnt="0"/>
      <dgm:spPr/>
    </dgm:pt>
    <dgm:pt modelId="{1D4C2B2D-382B-447E-806E-C5DB303DD9A8}" type="pres">
      <dgm:prSet presAssocID="{B2074DAD-E907-496E-9F96-AA60EFAAE21B}" presName="Accent1Text" presStyleLbl="node1" presStyleIdx="5" presStyleCnt="12"/>
      <dgm:spPr/>
    </dgm:pt>
    <dgm:pt modelId="{E2555825-9220-4C34-8883-9B7F02BA227A}" type="pres">
      <dgm:prSet presAssocID="{B2074DAD-E907-496E-9F96-AA60EFAAE21B}" presName="spaceBetweenRectangles" presStyleCnt="0"/>
      <dgm:spPr/>
    </dgm:pt>
    <dgm:pt modelId="{48BB6683-A38A-4945-B26F-9094CDBD1E4A}" type="pres">
      <dgm:prSet presAssocID="{D8FC8852-A233-4145-985B-575888AB0569}" presName="composite" presStyleCnt="0"/>
      <dgm:spPr/>
    </dgm:pt>
    <dgm:pt modelId="{5A43DFD5-E05C-4F59-8497-DC76BE4797DE}" type="pres">
      <dgm:prSet presAssocID="{D8FC8852-A233-4145-985B-575888AB0569}" presName="Parent1" presStyleLbl="node1" presStyleIdx="6" presStyleCnt="12">
        <dgm:presLayoutVars>
          <dgm:chMax val="1"/>
          <dgm:chPref val="1"/>
          <dgm:bulletEnabled val="1"/>
        </dgm:presLayoutVars>
      </dgm:prSet>
      <dgm:spPr/>
    </dgm:pt>
    <dgm:pt modelId="{5304F867-4873-453C-87FF-6787B266AD05}" type="pres">
      <dgm:prSet presAssocID="{D8FC8852-A233-4145-985B-575888AB0569}" presName="Childtext1" presStyleLbl="revTx" presStyleIdx="3" presStyleCnt="6">
        <dgm:presLayoutVars>
          <dgm:chMax val="0"/>
          <dgm:chPref val="0"/>
          <dgm:bulletEnabled val="1"/>
        </dgm:presLayoutVars>
      </dgm:prSet>
      <dgm:spPr/>
    </dgm:pt>
    <dgm:pt modelId="{563686DF-6F99-41B8-B3B3-6620D26DF8D3}" type="pres">
      <dgm:prSet presAssocID="{D8FC8852-A233-4145-985B-575888AB0569}" presName="BalanceSpacing" presStyleCnt="0"/>
      <dgm:spPr/>
    </dgm:pt>
    <dgm:pt modelId="{9A1D4961-AFE0-4869-959C-8396EC866774}" type="pres">
      <dgm:prSet presAssocID="{D8FC8852-A233-4145-985B-575888AB0569}" presName="BalanceSpacing1" presStyleCnt="0"/>
      <dgm:spPr/>
    </dgm:pt>
    <dgm:pt modelId="{7BE04232-D95F-4A43-A3F3-0B552CB2FAA8}" type="pres">
      <dgm:prSet presAssocID="{E91F5B93-1EE6-4390-905F-76D87228A0C0}" presName="Accent1Text" presStyleLbl="node1" presStyleIdx="7" presStyleCnt="12"/>
      <dgm:spPr/>
    </dgm:pt>
    <dgm:pt modelId="{5AFFF594-CCB6-46A4-84DA-B7FB319B6BB4}" type="pres">
      <dgm:prSet presAssocID="{E91F5B93-1EE6-4390-905F-76D87228A0C0}" presName="spaceBetweenRectangles" presStyleCnt="0"/>
      <dgm:spPr/>
    </dgm:pt>
    <dgm:pt modelId="{9C1C3904-9BDA-44F0-B27A-C0E93A67BD66}" type="pres">
      <dgm:prSet presAssocID="{CBA19613-F0C0-4398-B311-B79E738B0931}" presName="composite" presStyleCnt="0"/>
      <dgm:spPr/>
    </dgm:pt>
    <dgm:pt modelId="{D93A12B6-B36F-42C1-8004-F25C51DA96BC}" type="pres">
      <dgm:prSet presAssocID="{CBA19613-F0C0-4398-B311-B79E738B0931}" presName="Parent1" presStyleLbl="node1" presStyleIdx="8" presStyleCnt="12" custScaleX="106726" custLinFactNeighborX="4601" custLinFactNeighborY="875">
        <dgm:presLayoutVars>
          <dgm:chMax val="1"/>
          <dgm:chPref val="1"/>
          <dgm:bulletEnabled val="1"/>
        </dgm:presLayoutVars>
      </dgm:prSet>
      <dgm:spPr/>
    </dgm:pt>
    <dgm:pt modelId="{F80DF485-1713-418F-BFF7-F0E39F3B97E1}" type="pres">
      <dgm:prSet presAssocID="{CBA19613-F0C0-4398-B311-B79E738B0931}" presName="Childtext1" presStyleLbl="revTx" presStyleIdx="4" presStyleCnt="6">
        <dgm:presLayoutVars>
          <dgm:chMax val="0"/>
          <dgm:chPref val="0"/>
          <dgm:bulletEnabled val="1"/>
        </dgm:presLayoutVars>
      </dgm:prSet>
      <dgm:spPr/>
    </dgm:pt>
    <dgm:pt modelId="{E01E2EF2-E47B-4779-8100-25E8F2000DF3}" type="pres">
      <dgm:prSet presAssocID="{CBA19613-F0C0-4398-B311-B79E738B0931}" presName="BalanceSpacing" presStyleCnt="0"/>
      <dgm:spPr/>
    </dgm:pt>
    <dgm:pt modelId="{2860A5B0-2A9D-46D1-AEBC-CA376E1E4C53}" type="pres">
      <dgm:prSet presAssocID="{CBA19613-F0C0-4398-B311-B79E738B0931}" presName="BalanceSpacing1" presStyleCnt="0"/>
      <dgm:spPr/>
    </dgm:pt>
    <dgm:pt modelId="{48E63999-53E3-47ED-992F-C91858E2F00E}" type="pres">
      <dgm:prSet presAssocID="{C566CDC7-A423-4299-80D0-0335EAC3226A}" presName="Accent1Text" presStyleLbl="node1" presStyleIdx="9" presStyleCnt="12" custScaleX="104829"/>
      <dgm:spPr/>
    </dgm:pt>
    <dgm:pt modelId="{4AC38D49-378D-4D71-A026-B29765181A2E}" type="pres">
      <dgm:prSet presAssocID="{C566CDC7-A423-4299-80D0-0335EAC3226A}" presName="spaceBetweenRectangles" presStyleCnt="0"/>
      <dgm:spPr/>
    </dgm:pt>
    <dgm:pt modelId="{1F0AA052-42CE-4F91-A531-057AD921FBEF}" type="pres">
      <dgm:prSet presAssocID="{FEFFE433-4A7D-4D2C-ADDB-AA1041A108CD}" presName="composite" presStyleCnt="0"/>
      <dgm:spPr/>
    </dgm:pt>
    <dgm:pt modelId="{5C5CB25A-2E4B-4471-BCAC-EFCAE1BEDC44}" type="pres">
      <dgm:prSet presAssocID="{FEFFE433-4A7D-4D2C-ADDB-AA1041A108CD}" presName="Parent1" presStyleLbl="node1" presStyleIdx="10" presStyleCnt="12" custScaleX="101990" custScaleY="97105" custLinFactX="-8863" custLinFactY="-69934" custLinFactNeighborX="-100000" custLinFactNeighborY="-100000">
        <dgm:presLayoutVars>
          <dgm:chMax val="1"/>
          <dgm:chPref val="1"/>
          <dgm:bulletEnabled val="1"/>
        </dgm:presLayoutVars>
      </dgm:prSet>
      <dgm:spPr/>
    </dgm:pt>
    <dgm:pt modelId="{D8289714-D359-41FE-8C96-6BB641C5B991}" type="pres">
      <dgm:prSet presAssocID="{FEFFE433-4A7D-4D2C-ADDB-AA1041A108CD}" presName="Childtext1" presStyleLbl="revTx" presStyleIdx="5" presStyleCnt="6">
        <dgm:presLayoutVars>
          <dgm:chMax val="0"/>
          <dgm:chPref val="0"/>
          <dgm:bulletEnabled val="1"/>
        </dgm:presLayoutVars>
      </dgm:prSet>
      <dgm:spPr/>
    </dgm:pt>
    <dgm:pt modelId="{CD4B798A-7EF2-40F1-A0F8-E5C4E6CFADAB}" type="pres">
      <dgm:prSet presAssocID="{FEFFE433-4A7D-4D2C-ADDB-AA1041A108CD}" presName="BalanceSpacing" presStyleCnt="0"/>
      <dgm:spPr/>
    </dgm:pt>
    <dgm:pt modelId="{284CF620-7CE4-413F-BB24-C0BDB9EB3752}" type="pres">
      <dgm:prSet presAssocID="{FEFFE433-4A7D-4D2C-ADDB-AA1041A108CD}" presName="BalanceSpacing1" presStyleCnt="0"/>
      <dgm:spPr/>
    </dgm:pt>
    <dgm:pt modelId="{6BBE687F-231E-4B06-8DF4-4AAC6BEDE5DE}" type="pres">
      <dgm:prSet presAssocID="{A2D234E5-5DDE-4287-A1DA-26E6F1F6813A}" presName="Accent1Text" presStyleLbl="node1" presStyleIdx="11" presStyleCnt="12" custLinFactNeighborX="60619" custLinFactNeighborY="-88262"/>
      <dgm:spPr/>
    </dgm:pt>
  </dgm:ptLst>
  <dgm:cxnLst>
    <dgm:cxn modelId="{3E41070E-74DA-4939-AC27-4FCAD30C9299}" type="presOf" srcId="{C566CDC7-A423-4299-80D0-0335EAC3226A}" destId="{48E63999-53E3-47ED-992F-C91858E2F00E}" srcOrd="0" destOrd="0" presId="urn:microsoft.com/office/officeart/2008/layout/AlternatingHexagons"/>
    <dgm:cxn modelId="{8DE01B17-2BE7-4F3D-8012-8FFC5982B524}" type="presOf" srcId="{CBA19613-F0C0-4398-B311-B79E738B0931}" destId="{D93A12B6-B36F-42C1-8004-F25C51DA96BC}" srcOrd="0" destOrd="0" presId="urn:microsoft.com/office/officeart/2008/layout/AlternatingHexagons"/>
    <dgm:cxn modelId="{0B1C1122-0AC8-44A7-9603-939F91F82014}" srcId="{47D6A470-8F5B-439E-8DDE-BF81B97793DA}" destId="{CBA19613-F0C0-4398-B311-B79E738B0931}" srcOrd="4" destOrd="0" parTransId="{280EFB74-540B-4FE1-990A-971E44095199}" sibTransId="{C566CDC7-A423-4299-80D0-0335EAC3226A}"/>
    <dgm:cxn modelId="{75B6CF2B-455C-4267-92B5-DECA1F8AD5E5}" type="presOf" srcId="{B45A5910-12B9-493D-9690-71B81801EE3E}" destId="{A52D372F-77FF-4927-8E8E-2BCB7943C75E}" srcOrd="0" destOrd="0" presId="urn:microsoft.com/office/officeart/2008/layout/AlternatingHexagons"/>
    <dgm:cxn modelId="{07BFB45F-529D-487B-B284-2B2717789EDD}" type="presOf" srcId="{A2D234E5-5DDE-4287-A1DA-26E6F1F6813A}" destId="{6BBE687F-231E-4B06-8DF4-4AAC6BEDE5DE}" srcOrd="0" destOrd="0" presId="urn:microsoft.com/office/officeart/2008/layout/AlternatingHexagons"/>
    <dgm:cxn modelId="{F02ED654-7510-4843-A588-A44B7A153DE0}" type="presOf" srcId="{D8FC8852-A233-4145-985B-575888AB0569}" destId="{5A43DFD5-E05C-4F59-8497-DC76BE4797DE}" srcOrd="0" destOrd="0" presId="urn:microsoft.com/office/officeart/2008/layout/AlternatingHexagons"/>
    <dgm:cxn modelId="{07680D55-CD8B-4B67-95F4-178D0F88B155}" srcId="{47D6A470-8F5B-439E-8DDE-BF81B97793DA}" destId="{2CD05BDC-73BD-426A-8772-4ACB1C1F779C}" srcOrd="0" destOrd="0" parTransId="{5F99A1D6-3C98-474F-9835-0916DDEE5193}" sibTransId="{E5C81D1B-E31A-45CD-9A2B-4A714B8BE442}"/>
    <dgm:cxn modelId="{C6B66279-E9F5-46A2-902D-425740CDCECE}" type="presOf" srcId="{E5C81D1B-E31A-45CD-9A2B-4A714B8BE442}" destId="{8EC788E7-D9B2-43D4-AA42-EF548155C62C}" srcOrd="0" destOrd="0" presId="urn:microsoft.com/office/officeart/2008/layout/AlternatingHexagons"/>
    <dgm:cxn modelId="{6027C687-346F-4808-8E08-85F288FA819B}" type="presOf" srcId="{2CD05BDC-73BD-426A-8772-4ACB1C1F779C}" destId="{E96B2F2E-9275-43AD-96FE-620A568A953B}" srcOrd="0" destOrd="0" presId="urn:microsoft.com/office/officeart/2008/layout/AlternatingHexagons"/>
    <dgm:cxn modelId="{38656090-FC01-4E81-B5EC-5D4652BE6689}" type="presOf" srcId="{76D68041-0DA7-4D2F-9A3E-7570214154A2}" destId="{87957388-F578-4B51-9656-DD147537B058}" srcOrd="0" destOrd="0" presId="urn:microsoft.com/office/officeart/2008/layout/AlternatingHexagons"/>
    <dgm:cxn modelId="{B38E5096-E047-41B6-B51A-E7B0D8BFD714}" type="presOf" srcId="{138AEC0A-1A42-419C-A0C2-208F33CFFBF4}" destId="{9D3A9B00-758E-415A-B1AF-C646D8AE096A}" srcOrd="0" destOrd="0" presId="urn:microsoft.com/office/officeart/2008/layout/AlternatingHexagons"/>
    <dgm:cxn modelId="{055A889F-38A3-4917-B584-FDACD699A754}" srcId="{47D6A470-8F5B-439E-8DDE-BF81B97793DA}" destId="{76D68041-0DA7-4D2F-9A3E-7570214154A2}" srcOrd="1" destOrd="0" parTransId="{F57B807E-EFC3-4259-815D-12C85DDA74F4}" sibTransId="{B45A5910-12B9-493D-9690-71B81801EE3E}"/>
    <dgm:cxn modelId="{E710CCBA-B18A-41D6-83C9-82DC4B150AEF}" type="presOf" srcId="{B2074DAD-E907-496E-9F96-AA60EFAAE21B}" destId="{1D4C2B2D-382B-447E-806E-C5DB303DD9A8}" srcOrd="0" destOrd="0" presId="urn:microsoft.com/office/officeart/2008/layout/AlternatingHexagons"/>
    <dgm:cxn modelId="{B25735C0-4E58-4E48-872C-7B8F51532B5E}" type="presOf" srcId="{FEFFE433-4A7D-4D2C-ADDB-AA1041A108CD}" destId="{5C5CB25A-2E4B-4471-BCAC-EFCAE1BEDC44}" srcOrd="0" destOrd="0" presId="urn:microsoft.com/office/officeart/2008/layout/AlternatingHexagons"/>
    <dgm:cxn modelId="{A22BA0C2-C3FA-4E4F-9F01-31CAF44DBEB7}" srcId="{47D6A470-8F5B-439E-8DDE-BF81B97793DA}" destId="{D8FC8852-A233-4145-985B-575888AB0569}" srcOrd="3" destOrd="0" parTransId="{987BC531-B29B-4E24-95E7-C494488653B5}" sibTransId="{E91F5B93-1EE6-4390-905F-76D87228A0C0}"/>
    <dgm:cxn modelId="{C139ECC3-2946-42D0-8ACD-2FE84DBC0A68}" type="presOf" srcId="{E91F5B93-1EE6-4390-905F-76D87228A0C0}" destId="{7BE04232-D95F-4A43-A3F3-0B552CB2FAA8}" srcOrd="0" destOrd="0" presId="urn:microsoft.com/office/officeart/2008/layout/AlternatingHexagons"/>
    <dgm:cxn modelId="{0D2E21E0-0005-459E-A720-B4838FBDACB4}" srcId="{47D6A470-8F5B-439E-8DDE-BF81B97793DA}" destId="{138AEC0A-1A42-419C-A0C2-208F33CFFBF4}" srcOrd="2" destOrd="0" parTransId="{1B15FB4A-0673-4FDE-8BCC-B9362D82DF3A}" sibTransId="{B2074DAD-E907-496E-9F96-AA60EFAAE21B}"/>
    <dgm:cxn modelId="{A65DA2E7-99A8-4830-837C-10967A657147}" type="presOf" srcId="{47D6A470-8F5B-439E-8DDE-BF81B97793DA}" destId="{4EBC5D7C-7CEB-4100-8973-8AD566EEA227}" srcOrd="0" destOrd="0" presId="urn:microsoft.com/office/officeart/2008/layout/AlternatingHexagons"/>
    <dgm:cxn modelId="{3B691AF4-EBAB-4A2D-A14D-A1D699FA0D86}" srcId="{47D6A470-8F5B-439E-8DDE-BF81B97793DA}" destId="{FEFFE433-4A7D-4D2C-ADDB-AA1041A108CD}" srcOrd="5" destOrd="0" parTransId="{6F0F1C4A-F4BD-43D2-BAAD-0D0EE6786817}" sibTransId="{A2D234E5-5DDE-4287-A1DA-26E6F1F6813A}"/>
    <dgm:cxn modelId="{2DD5E835-2557-451F-BE0E-B0A7427B43B5}" type="presParOf" srcId="{4EBC5D7C-7CEB-4100-8973-8AD566EEA227}" destId="{BDB5DAB4-BF2E-46C6-9598-21D46177183A}" srcOrd="0" destOrd="0" presId="urn:microsoft.com/office/officeart/2008/layout/AlternatingHexagons"/>
    <dgm:cxn modelId="{39E6F5D0-5665-4ACC-8904-9D3DC866BF80}" type="presParOf" srcId="{BDB5DAB4-BF2E-46C6-9598-21D46177183A}" destId="{E96B2F2E-9275-43AD-96FE-620A568A953B}" srcOrd="0" destOrd="0" presId="urn:microsoft.com/office/officeart/2008/layout/AlternatingHexagons"/>
    <dgm:cxn modelId="{3C26514B-C89A-43F6-A2E8-8B5BDE70B839}" type="presParOf" srcId="{BDB5DAB4-BF2E-46C6-9598-21D46177183A}" destId="{506474A2-383E-4684-99D0-00A03413A680}" srcOrd="1" destOrd="0" presId="urn:microsoft.com/office/officeart/2008/layout/AlternatingHexagons"/>
    <dgm:cxn modelId="{2DD8324E-3394-4141-B675-56EDDE30B3F4}" type="presParOf" srcId="{BDB5DAB4-BF2E-46C6-9598-21D46177183A}" destId="{AC1C2ACA-4235-47B9-9C3C-CC01374C921B}" srcOrd="2" destOrd="0" presId="urn:microsoft.com/office/officeart/2008/layout/AlternatingHexagons"/>
    <dgm:cxn modelId="{7EDB654F-C483-4B89-95F3-DE8496642C5E}" type="presParOf" srcId="{BDB5DAB4-BF2E-46C6-9598-21D46177183A}" destId="{C2677DB6-1597-430E-8BE3-D3183AEC26D7}" srcOrd="3" destOrd="0" presId="urn:microsoft.com/office/officeart/2008/layout/AlternatingHexagons"/>
    <dgm:cxn modelId="{634D370C-852F-49AF-879D-D08FC1167671}" type="presParOf" srcId="{BDB5DAB4-BF2E-46C6-9598-21D46177183A}" destId="{8EC788E7-D9B2-43D4-AA42-EF548155C62C}" srcOrd="4" destOrd="0" presId="urn:microsoft.com/office/officeart/2008/layout/AlternatingHexagons"/>
    <dgm:cxn modelId="{4C6A46A5-979C-4C1A-ACA5-06261FF72D63}" type="presParOf" srcId="{4EBC5D7C-7CEB-4100-8973-8AD566EEA227}" destId="{A9E7AB00-762E-4AEB-AA0A-FBE5E41E21AF}" srcOrd="1" destOrd="0" presId="urn:microsoft.com/office/officeart/2008/layout/AlternatingHexagons"/>
    <dgm:cxn modelId="{53660C8E-FB10-4F8E-BB4B-045B2D6951DF}" type="presParOf" srcId="{4EBC5D7C-7CEB-4100-8973-8AD566EEA227}" destId="{66FD3EEE-6422-4E8A-BEC4-CB4F24E04284}" srcOrd="2" destOrd="0" presId="urn:microsoft.com/office/officeart/2008/layout/AlternatingHexagons"/>
    <dgm:cxn modelId="{471D27C2-D968-44C5-A191-C88A080C749D}" type="presParOf" srcId="{66FD3EEE-6422-4E8A-BEC4-CB4F24E04284}" destId="{87957388-F578-4B51-9656-DD147537B058}" srcOrd="0" destOrd="0" presId="urn:microsoft.com/office/officeart/2008/layout/AlternatingHexagons"/>
    <dgm:cxn modelId="{6FE3755B-4ED0-4758-A56A-4C0A397676AC}" type="presParOf" srcId="{66FD3EEE-6422-4E8A-BEC4-CB4F24E04284}" destId="{20245F6D-F955-4F31-ACBD-B7277B82F868}" srcOrd="1" destOrd="0" presId="urn:microsoft.com/office/officeart/2008/layout/AlternatingHexagons"/>
    <dgm:cxn modelId="{6372315A-5F91-4F62-800D-385C15097E54}" type="presParOf" srcId="{66FD3EEE-6422-4E8A-BEC4-CB4F24E04284}" destId="{C6CC53DF-694A-4654-B3C7-09AC9F28C49E}" srcOrd="2" destOrd="0" presId="urn:microsoft.com/office/officeart/2008/layout/AlternatingHexagons"/>
    <dgm:cxn modelId="{C2F29DA9-5D7A-472B-BACD-D20849110828}" type="presParOf" srcId="{66FD3EEE-6422-4E8A-BEC4-CB4F24E04284}" destId="{AAE7B286-F708-44BE-B3E7-C010B7B42BDF}" srcOrd="3" destOrd="0" presId="urn:microsoft.com/office/officeart/2008/layout/AlternatingHexagons"/>
    <dgm:cxn modelId="{9B20F614-A160-4BCC-ABA1-4C59E7E51CAF}" type="presParOf" srcId="{66FD3EEE-6422-4E8A-BEC4-CB4F24E04284}" destId="{A52D372F-77FF-4927-8E8E-2BCB7943C75E}" srcOrd="4" destOrd="0" presId="urn:microsoft.com/office/officeart/2008/layout/AlternatingHexagons"/>
    <dgm:cxn modelId="{70F9ECE2-0EDB-4DD6-A295-5C752CE80E22}" type="presParOf" srcId="{4EBC5D7C-7CEB-4100-8973-8AD566EEA227}" destId="{7576463D-7F08-48D4-9D7A-D20ECED41661}" srcOrd="3" destOrd="0" presId="urn:microsoft.com/office/officeart/2008/layout/AlternatingHexagons"/>
    <dgm:cxn modelId="{FFA59588-05FC-47E2-AF10-EA644149E458}" type="presParOf" srcId="{4EBC5D7C-7CEB-4100-8973-8AD566EEA227}" destId="{DD8F5C4D-388C-4D2F-954A-8B3B6156633E}" srcOrd="4" destOrd="0" presId="urn:microsoft.com/office/officeart/2008/layout/AlternatingHexagons"/>
    <dgm:cxn modelId="{FC28DCA5-F169-4CC0-A9B8-7BC4F9010987}" type="presParOf" srcId="{DD8F5C4D-388C-4D2F-954A-8B3B6156633E}" destId="{9D3A9B00-758E-415A-B1AF-C646D8AE096A}" srcOrd="0" destOrd="0" presId="urn:microsoft.com/office/officeart/2008/layout/AlternatingHexagons"/>
    <dgm:cxn modelId="{054E5DD9-8FDC-4A7A-A2E6-8DA09A5791FD}" type="presParOf" srcId="{DD8F5C4D-388C-4D2F-954A-8B3B6156633E}" destId="{35B304B0-5762-4F20-9A70-43EFC6D87D94}" srcOrd="1" destOrd="0" presId="urn:microsoft.com/office/officeart/2008/layout/AlternatingHexagons"/>
    <dgm:cxn modelId="{DC70AF40-A427-4008-89BC-AD22803969E8}" type="presParOf" srcId="{DD8F5C4D-388C-4D2F-954A-8B3B6156633E}" destId="{A4DF8025-5BFA-4DBE-AFAD-17B8ADEED76E}" srcOrd="2" destOrd="0" presId="urn:microsoft.com/office/officeart/2008/layout/AlternatingHexagons"/>
    <dgm:cxn modelId="{2D0DC745-0157-46BD-BF0C-B33792494E53}" type="presParOf" srcId="{DD8F5C4D-388C-4D2F-954A-8B3B6156633E}" destId="{3F225EFE-1846-4EBA-8D91-7CD8E1EB59CB}" srcOrd="3" destOrd="0" presId="urn:microsoft.com/office/officeart/2008/layout/AlternatingHexagons"/>
    <dgm:cxn modelId="{667B026C-2222-4DC9-8E8F-7C194B90027F}" type="presParOf" srcId="{DD8F5C4D-388C-4D2F-954A-8B3B6156633E}" destId="{1D4C2B2D-382B-447E-806E-C5DB303DD9A8}" srcOrd="4" destOrd="0" presId="urn:microsoft.com/office/officeart/2008/layout/AlternatingHexagons"/>
    <dgm:cxn modelId="{47CF10D7-8C55-42C3-A100-CD08326A124D}" type="presParOf" srcId="{4EBC5D7C-7CEB-4100-8973-8AD566EEA227}" destId="{E2555825-9220-4C34-8883-9B7F02BA227A}" srcOrd="5" destOrd="0" presId="urn:microsoft.com/office/officeart/2008/layout/AlternatingHexagons"/>
    <dgm:cxn modelId="{769B8E85-52B0-4778-B29E-BE21700C7B0F}" type="presParOf" srcId="{4EBC5D7C-7CEB-4100-8973-8AD566EEA227}" destId="{48BB6683-A38A-4945-B26F-9094CDBD1E4A}" srcOrd="6" destOrd="0" presId="urn:microsoft.com/office/officeart/2008/layout/AlternatingHexagons"/>
    <dgm:cxn modelId="{F6005DAA-413B-4148-8A96-E42BAC4773FD}" type="presParOf" srcId="{48BB6683-A38A-4945-B26F-9094CDBD1E4A}" destId="{5A43DFD5-E05C-4F59-8497-DC76BE4797DE}" srcOrd="0" destOrd="0" presId="urn:microsoft.com/office/officeart/2008/layout/AlternatingHexagons"/>
    <dgm:cxn modelId="{4415934B-D5B3-4753-B71E-0A986E929A22}" type="presParOf" srcId="{48BB6683-A38A-4945-B26F-9094CDBD1E4A}" destId="{5304F867-4873-453C-87FF-6787B266AD05}" srcOrd="1" destOrd="0" presId="urn:microsoft.com/office/officeart/2008/layout/AlternatingHexagons"/>
    <dgm:cxn modelId="{BFDF67CC-0EB3-4B50-A214-7F6248219E6D}" type="presParOf" srcId="{48BB6683-A38A-4945-B26F-9094CDBD1E4A}" destId="{563686DF-6F99-41B8-B3B3-6620D26DF8D3}" srcOrd="2" destOrd="0" presId="urn:microsoft.com/office/officeart/2008/layout/AlternatingHexagons"/>
    <dgm:cxn modelId="{000E2895-B4FE-4533-96BF-8D71FAF27F33}" type="presParOf" srcId="{48BB6683-A38A-4945-B26F-9094CDBD1E4A}" destId="{9A1D4961-AFE0-4869-959C-8396EC866774}" srcOrd="3" destOrd="0" presId="urn:microsoft.com/office/officeart/2008/layout/AlternatingHexagons"/>
    <dgm:cxn modelId="{F008C17C-EF36-42E1-BAC5-9EECEA671CE3}" type="presParOf" srcId="{48BB6683-A38A-4945-B26F-9094CDBD1E4A}" destId="{7BE04232-D95F-4A43-A3F3-0B552CB2FAA8}" srcOrd="4" destOrd="0" presId="urn:microsoft.com/office/officeart/2008/layout/AlternatingHexagons"/>
    <dgm:cxn modelId="{79AE1FD8-934F-4A11-A4AA-A11174140683}" type="presParOf" srcId="{4EBC5D7C-7CEB-4100-8973-8AD566EEA227}" destId="{5AFFF594-CCB6-46A4-84DA-B7FB319B6BB4}" srcOrd="7" destOrd="0" presId="urn:microsoft.com/office/officeart/2008/layout/AlternatingHexagons"/>
    <dgm:cxn modelId="{5478C435-BC47-46AF-840D-5632D6EB3B89}" type="presParOf" srcId="{4EBC5D7C-7CEB-4100-8973-8AD566EEA227}" destId="{9C1C3904-9BDA-44F0-B27A-C0E93A67BD66}" srcOrd="8" destOrd="0" presId="urn:microsoft.com/office/officeart/2008/layout/AlternatingHexagons"/>
    <dgm:cxn modelId="{B829A073-B7E0-41FA-BDCF-0322342959B7}" type="presParOf" srcId="{9C1C3904-9BDA-44F0-B27A-C0E93A67BD66}" destId="{D93A12B6-B36F-42C1-8004-F25C51DA96BC}" srcOrd="0" destOrd="0" presId="urn:microsoft.com/office/officeart/2008/layout/AlternatingHexagons"/>
    <dgm:cxn modelId="{B6D848F0-380D-4862-A890-4D739F6B23D9}" type="presParOf" srcId="{9C1C3904-9BDA-44F0-B27A-C0E93A67BD66}" destId="{F80DF485-1713-418F-BFF7-F0E39F3B97E1}" srcOrd="1" destOrd="0" presId="urn:microsoft.com/office/officeart/2008/layout/AlternatingHexagons"/>
    <dgm:cxn modelId="{BBDCE1D0-6F57-421A-ABAB-764D4A74EE6B}" type="presParOf" srcId="{9C1C3904-9BDA-44F0-B27A-C0E93A67BD66}" destId="{E01E2EF2-E47B-4779-8100-25E8F2000DF3}" srcOrd="2" destOrd="0" presId="urn:microsoft.com/office/officeart/2008/layout/AlternatingHexagons"/>
    <dgm:cxn modelId="{0789F3BC-7E6F-405A-A509-9856A48BA87E}" type="presParOf" srcId="{9C1C3904-9BDA-44F0-B27A-C0E93A67BD66}" destId="{2860A5B0-2A9D-46D1-AEBC-CA376E1E4C53}" srcOrd="3" destOrd="0" presId="urn:microsoft.com/office/officeart/2008/layout/AlternatingHexagons"/>
    <dgm:cxn modelId="{1C6AC62E-DC26-449C-B34F-45698BB1CD71}" type="presParOf" srcId="{9C1C3904-9BDA-44F0-B27A-C0E93A67BD66}" destId="{48E63999-53E3-47ED-992F-C91858E2F00E}" srcOrd="4" destOrd="0" presId="urn:microsoft.com/office/officeart/2008/layout/AlternatingHexagons"/>
    <dgm:cxn modelId="{46EE8561-B506-454B-8C87-705D3EF8B1C5}" type="presParOf" srcId="{4EBC5D7C-7CEB-4100-8973-8AD566EEA227}" destId="{4AC38D49-378D-4D71-A026-B29765181A2E}" srcOrd="9" destOrd="0" presId="urn:microsoft.com/office/officeart/2008/layout/AlternatingHexagons"/>
    <dgm:cxn modelId="{306E231E-3E04-42C1-9BF5-9AC72A48BCC6}" type="presParOf" srcId="{4EBC5D7C-7CEB-4100-8973-8AD566EEA227}" destId="{1F0AA052-42CE-4F91-A531-057AD921FBEF}" srcOrd="10" destOrd="0" presId="urn:microsoft.com/office/officeart/2008/layout/AlternatingHexagons"/>
    <dgm:cxn modelId="{1A27CB2C-E88C-4FD1-9897-E234C7EB24B1}" type="presParOf" srcId="{1F0AA052-42CE-4F91-A531-057AD921FBEF}" destId="{5C5CB25A-2E4B-4471-BCAC-EFCAE1BEDC44}" srcOrd="0" destOrd="0" presId="urn:microsoft.com/office/officeart/2008/layout/AlternatingHexagons"/>
    <dgm:cxn modelId="{5A229F95-AB4E-488B-8948-AF41B5384E7D}" type="presParOf" srcId="{1F0AA052-42CE-4F91-A531-057AD921FBEF}" destId="{D8289714-D359-41FE-8C96-6BB641C5B991}" srcOrd="1" destOrd="0" presId="urn:microsoft.com/office/officeart/2008/layout/AlternatingHexagons"/>
    <dgm:cxn modelId="{1C59EFB6-F745-47B7-83E2-CA1AACEE35A0}" type="presParOf" srcId="{1F0AA052-42CE-4F91-A531-057AD921FBEF}" destId="{CD4B798A-7EF2-40F1-A0F8-E5C4E6CFADAB}" srcOrd="2" destOrd="0" presId="urn:microsoft.com/office/officeart/2008/layout/AlternatingHexagons"/>
    <dgm:cxn modelId="{A97B41EC-1020-45DF-AEB8-C38F4441A765}" type="presParOf" srcId="{1F0AA052-42CE-4F91-A531-057AD921FBEF}" destId="{284CF620-7CE4-413F-BB24-C0BDB9EB3752}" srcOrd="3" destOrd="0" presId="urn:microsoft.com/office/officeart/2008/layout/AlternatingHexagons"/>
    <dgm:cxn modelId="{0279F319-E532-4F29-9EE8-07F16C817A4F}" type="presParOf" srcId="{1F0AA052-42CE-4F91-A531-057AD921FBEF}" destId="{6BBE687F-231E-4B06-8DF4-4AAC6BEDE5DE}" srcOrd="4" destOrd="0" presId="urn:microsoft.com/office/officeart/2008/layout/AlternatingHexagon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7D6A470-8F5B-439E-8DDE-BF81B97793DA}" type="doc">
      <dgm:prSet loTypeId="urn:microsoft.com/office/officeart/2008/layout/AlternatingHexagons" loCatId="list" qsTypeId="urn:microsoft.com/office/officeart/2005/8/quickstyle/simple5" qsCatId="simple" csTypeId="urn:microsoft.com/office/officeart/2005/8/colors/accent0_3" csCatId="mainScheme" phldr="1"/>
      <dgm:spPr/>
      <dgm:t>
        <a:bodyPr/>
        <a:lstStyle/>
        <a:p>
          <a:endParaRPr lang="en-US"/>
        </a:p>
      </dgm:t>
    </dgm:pt>
    <dgm:pt modelId="{2B3D227B-04A3-4B1A-96CC-AC54F8F0B3D8}">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Distance learning channels </a:t>
          </a:r>
          <a:endParaRPr lang="ar-BH" sz="1100" b="1" dirty="0">
            <a:solidFill>
              <a:srgbClr val="4A4A4A"/>
            </a:solidFill>
            <a:latin typeface="Graphik Arabic Regular" pitchFamily="2" charset="-78"/>
            <a:cs typeface="Graphik Arabic Regular" pitchFamily="2" charset="-78"/>
          </a:endParaRPr>
        </a:p>
      </dgm:t>
    </dgm:pt>
    <dgm:pt modelId="{26B77BD7-7BA3-4316-A96D-907594C083DE}" type="parTrans" cxnId="{7BDDB009-FC5D-4897-998C-6955509855A3}">
      <dgm:prSet/>
      <dgm:spPr/>
      <dgm:t>
        <a:bodyPr/>
        <a:lstStyle/>
        <a:p>
          <a:endParaRPr lang="en-US" sz="1400" b="1">
            <a:solidFill>
              <a:srgbClr val="4A4A4A"/>
            </a:solidFill>
          </a:endParaRPr>
        </a:p>
      </dgm:t>
    </dgm:pt>
    <dgm:pt modelId="{FE567960-7E07-418B-86CA-82108ADDBADC}" type="sibTrans" cxnId="{7BDDB009-FC5D-4897-998C-6955509855A3}">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100" b="1" dirty="0">
              <a:solidFill>
                <a:srgbClr val="4A4A4A"/>
              </a:solidFill>
              <a:latin typeface="Graphik Arabic Regular" pitchFamily="2" charset="-78"/>
              <a:cs typeface="Graphik Arabic Regular" pitchFamily="2" charset="-78"/>
            </a:rPr>
            <a:t>Role of Governors (private schools)</a:t>
          </a:r>
          <a:endParaRPr lang="ar-BH" sz="1100" b="1" dirty="0">
            <a:solidFill>
              <a:srgbClr val="4A4A4A"/>
            </a:solidFill>
            <a:latin typeface="Graphik Arabic Regular" pitchFamily="2" charset="-78"/>
            <a:cs typeface="Graphik Arabic Regular" pitchFamily="2" charset="-78"/>
          </a:endParaRPr>
        </a:p>
      </dgm:t>
    </dgm:pt>
    <dgm:pt modelId="{DC381A47-BABE-43D2-87D4-68203056FA98}">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Action research </a:t>
          </a:r>
          <a:endParaRPr lang="ar-BH" sz="1100" b="1" dirty="0">
            <a:solidFill>
              <a:srgbClr val="4A4A4A"/>
            </a:solidFill>
            <a:latin typeface="Graphik Arabic Regular" pitchFamily="2" charset="-78"/>
            <a:cs typeface="Graphik Arabic Regular" pitchFamily="2" charset="-78"/>
          </a:endParaRPr>
        </a:p>
      </dgm:t>
    </dgm:pt>
    <dgm:pt modelId="{46BA7B0A-A5F4-4E09-9934-DF457E4CDDCE}" type="parTrans" cxnId="{8FB05EB5-1349-4DFA-A528-BD1AF5B297ED}">
      <dgm:prSet/>
      <dgm:spPr/>
      <dgm:t>
        <a:bodyPr/>
        <a:lstStyle/>
        <a:p>
          <a:endParaRPr lang="en-US" sz="1400" b="1">
            <a:solidFill>
              <a:srgbClr val="4A4A4A"/>
            </a:solidFill>
          </a:endParaRPr>
        </a:p>
      </dgm:t>
    </dgm:pt>
    <dgm:pt modelId="{9293A4A0-7471-4B4C-AE98-1A852482E03F}" type="sibTrans" cxnId="{8FB05EB5-1349-4DFA-A528-BD1AF5B297ED}">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Targeted teaching practices and procedures </a:t>
          </a:r>
        </a:p>
      </dgm:t>
    </dgm:pt>
    <dgm:pt modelId="{364EB548-C5D7-4762-9091-E2C283607F59}">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Leadership’s continuous learning </a:t>
          </a:r>
          <a:endParaRPr lang="ar-BH" sz="1100" b="1" dirty="0">
            <a:solidFill>
              <a:srgbClr val="4A4A4A"/>
            </a:solidFill>
            <a:latin typeface="Graphik Arabic Regular" pitchFamily="2" charset="-78"/>
            <a:cs typeface="Graphik Arabic Regular" pitchFamily="2" charset="-78"/>
          </a:endParaRPr>
        </a:p>
      </dgm:t>
    </dgm:pt>
    <dgm:pt modelId="{DBEF8ACB-8EFD-4406-9DE2-31CF4C16E3C6}" type="parTrans" cxnId="{5B97B477-CC2C-458B-A67E-99C1E64B65C1}">
      <dgm:prSet/>
      <dgm:spPr/>
      <dgm:t>
        <a:bodyPr/>
        <a:lstStyle/>
        <a:p>
          <a:endParaRPr lang="en-US" sz="1400" b="1">
            <a:solidFill>
              <a:srgbClr val="4A4A4A"/>
            </a:solidFill>
          </a:endParaRPr>
        </a:p>
      </dgm:t>
    </dgm:pt>
    <dgm:pt modelId="{72AD3955-0C54-499D-B5A4-0C4B1EDAD1BA}" type="sibTrans" cxnId="{5B97B477-CC2C-458B-A67E-99C1E64B65C1}">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Change initiatives </a:t>
          </a:r>
        </a:p>
      </dgm:t>
    </dgm:pt>
    <dgm:pt modelId="{D7ED0A84-5C2E-4F57-BF3E-E8EB767D55D2}">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School records </a:t>
          </a:r>
          <a:endParaRPr lang="ar-BH" sz="1100" b="1" dirty="0">
            <a:solidFill>
              <a:srgbClr val="4A4A4A"/>
            </a:solidFill>
            <a:latin typeface="Graphik Arabic Regular" pitchFamily="2" charset="-78"/>
            <a:cs typeface="Graphik Arabic Regular" pitchFamily="2" charset="-78"/>
          </a:endParaRPr>
        </a:p>
      </dgm:t>
    </dgm:pt>
    <dgm:pt modelId="{BDAD7B39-3C27-4375-BA7A-108D1C3595E1}" type="parTrans" cxnId="{54B6894E-CEE9-471E-BED4-69E53928FDBC}">
      <dgm:prSet/>
      <dgm:spPr/>
      <dgm:t>
        <a:bodyPr/>
        <a:lstStyle/>
        <a:p>
          <a:endParaRPr lang="en-US" sz="1400" b="1">
            <a:solidFill>
              <a:srgbClr val="4A4A4A"/>
            </a:solidFill>
          </a:endParaRPr>
        </a:p>
      </dgm:t>
    </dgm:pt>
    <dgm:pt modelId="{0912DE85-4B56-4C4E-B438-2EB3398918BA}" type="sibTrans" cxnId="{54B6894E-CEE9-471E-BED4-69E53928FDBC}">
      <dgm:prSet custT="1"/>
      <dgm:spPr>
        <a:solidFill>
          <a:srgbClr val="FFFFFF"/>
        </a:solidFill>
        <a:ln>
          <a:solidFill>
            <a:srgbClr val="1C4679"/>
          </a:solidFill>
        </a:ln>
      </dgm:spPr>
      <dgm:t>
        <a:bodyPr/>
        <a:lstStyle/>
        <a:p>
          <a:r>
            <a:rPr lang="en-US" sz="1050" b="1" dirty="0">
              <a:solidFill>
                <a:srgbClr val="4A4A4A"/>
              </a:solidFill>
              <a:latin typeface="Graphik Arabic Regular" pitchFamily="2" charset="-78"/>
              <a:cs typeface="Graphik Arabic Regular" pitchFamily="2" charset="-78"/>
            </a:rPr>
            <a:t>Swift and effective response </a:t>
          </a:r>
        </a:p>
      </dgm:t>
    </dgm:pt>
    <dgm:pt modelId="{DB807C07-E7BF-4065-A0C7-24184F6D5B77}">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Surveys </a:t>
          </a:r>
          <a:endParaRPr lang="ar-BH" sz="1100" b="1" dirty="0">
            <a:solidFill>
              <a:srgbClr val="4A4A4A"/>
            </a:solidFill>
            <a:latin typeface="Graphik Arabic Regular" pitchFamily="2" charset="-78"/>
            <a:cs typeface="Graphik Arabic Regular" pitchFamily="2" charset="-78"/>
          </a:endParaRPr>
        </a:p>
      </dgm:t>
    </dgm:pt>
    <dgm:pt modelId="{AACA2F60-A24A-4A0A-B2FD-6CA5747076FE}" type="parTrans" cxnId="{E147ADAE-888B-4480-AC91-E53470FFD2BB}">
      <dgm:prSet/>
      <dgm:spPr/>
      <dgm:t>
        <a:bodyPr/>
        <a:lstStyle/>
        <a:p>
          <a:endParaRPr lang="en-US" sz="1400" b="1">
            <a:solidFill>
              <a:srgbClr val="4A4A4A"/>
            </a:solidFill>
          </a:endParaRPr>
        </a:p>
      </dgm:t>
    </dgm:pt>
    <dgm:pt modelId="{8FF7AC4C-0BB5-43FC-87ED-4C963F8FE782}" type="sibTrans" cxnId="{E147ADAE-888B-4480-AC91-E53470FFD2BB}">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Meetings </a:t>
          </a:r>
        </a:p>
      </dgm:t>
    </dgm:pt>
    <dgm:pt modelId="{E8732832-EE3B-4ACF-96F1-CBE44CCDA09C}">
      <dgm:prSet custT="1"/>
      <dgm:spPr>
        <a:solidFill>
          <a:srgbClr val="FFFFFF"/>
        </a:solidFill>
        <a:ln>
          <a:solidFill>
            <a:srgbClr val="1C4679"/>
          </a:solidFill>
        </a:ln>
      </dgm:spPr>
      <dgm:t>
        <a:bodyPr/>
        <a:lstStyle/>
        <a:p>
          <a:pPr marL="0" marR="0" lvl="0" indent="0" defTabSz="914400" eaLnBrk="1" fontAlgn="auto" latinLnBrk="0" hangingPunct="1">
            <a:lnSpc>
              <a:spcPct val="100000"/>
            </a:lnSpc>
            <a:spcBef>
              <a:spcPts val="0"/>
            </a:spcBef>
            <a:spcAft>
              <a:spcPts val="0"/>
            </a:spcAft>
            <a:buClrTx/>
            <a:buSzTx/>
            <a:buFontTx/>
            <a:buNone/>
            <a:tabLst/>
            <a:defRPr/>
          </a:pPr>
          <a:r>
            <a:rPr lang="en-US" sz="1100" b="1" dirty="0">
              <a:solidFill>
                <a:srgbClr val="4A4A4A"/>
              </a:solidFill>
              <a:latin typeface="Graphik Arabic Regular" pitchFamily="2" charset="-78"/>
              <a:cs typeface="Graphik Arabic Regular" pitchFamily="2" charset="-78"/>
            </a:rPr>
            <a:t>Collaboration with community </a:t>
          </a:r>
          <a:endParaRPr lang="ar-BH" sz="1100" b="1" dirty="0">
            <a:solidFill>
              <a:srgbClr val="4A4A4A"/>
            </a:solidFill>
            <a:latin typeface="Graphik Arabic Regular" pitchFamily="2" charset="-78"/>
            <a:cs typeface="Graphik Arabic Regular" pitchFamily="2" charset="-78"/>
          </a:endParaRPr>
        </a:p>
      </dgm:t>
    </dgm:pt>
    <dgm:pt modelId="{BC1FBB27-D590-4738-B21A-FAB4B0ED1790}" type="parTrans" cxnId="{BAB9D9B4-F0DF-43D3-BA82-8C11CAD56ED1}">
      <dgm:prSet/>
      <dgm:spPr/>
      <dgm:t>
        <a:bodyPr/>
        <a:lstStyle/>
        <a:p>
          <a:endParaRPr lang="en-US" sz="1400" b="1">
            <a:solidFill>
              <a:srgbClr val="4A4A4A"/>
            </a:solidFill>
          </a:endParaRPr>
        </a:p>
      </dgm:t>
    </dgm:pt>
    <dgm:pt modelId="{B231ABB5-22F0-41D7-9548-A3F393579CF6}" type="sibTrans" cxnId="{BAB9D9B4-F0DF-43D3-BA82-8C11CAD56ED1}">
      <dgm:prSet custT="1"/>
      <dgm:spPr>
        <a:solidFill>
          <a:srgbClr val="FFFFFF"/>
        </a:solidFill>
        <a:ln>
          <a:solidFill>
            <a:srgbClr val="1C4679"/>
          </a:solidFill>
        </a:ln>
      </dgm:spPr>
      <dgm:t>
        <a:bodyPr/>
        <a:lstStyle/>
        <a:p>
          <a:r>
            <a:rPr lang="en-US" sz="1100" b="1" dirty="0">
              <a:solidFill>
                <a:srgbClr val="4A4A4A"/>
              </a:solidFill>
              <a:latin typeface="Graphik Arabic Regular" pitchFamily="2" charset="-78"/>
              <a:cs typeface="Graphik Arabic Regular" pitchFamily="2" charset="-78"/>
            </a:rPr>
            <a:t>Electronic  platforms </a:t>
          </a:r>
        </a:p>
      </dgm:t>
    </dgm:pt>
    <dgm:pt modelId="{4EBC5D7C-7CEB-4100-8973-8AD566EEA227}" type="pres">
      <dgm:prSet presAssocID="{47D6A470-8F5B-439E-8DDE-BF81B97793DA}" presName="Name0" presStyleCnt="0">
        <dgm:presLayoutVars>
          <dgm:chMax/>
          <dgm:chPref/>
          <dgm:dir/>
          <dgm:animLvl val="lvl"/>
        </dgm:presLayoutVars>
      </dgm:prSet>
      <dgm:spPr/>
    </dgm:pt>
    <dgm:pt modelId="{8A3029E8-01E0-4490-B9C3-FA79F56A316C}" type="pres">
      <dgm:prSet presAssocID="{DC381A47-BABE-43D2-87D4-68203056FA98}" presName="composite" presStyleCnt="0"/>
      <dgm:spPr/>
    </dgm:pt>
    <dgm:pt modelId="{5AA24C6B-01D6-4C0D-AECD-D2225874D85E}" type="pres">
      <dgm:prSet presAssocID="{DC381A47-BABE-43D2-87D4-68203056FA98}" presName="Parent1" presStyleLbl="node1" presStyleIdx="0" presStyleCnt="12" custLinFactX="10141" custLinFactY="139818" custLinFactNeighborX="100000" custLinFactNeighborY="200000">
        <dgm:presLayoutVars>
          <dgm:chMax val="1"/>
          <dgm:chPref val="1"/>
          <dgm:bulletEnabled val="1"/>
        </dgm:presLayoutVars>
      </dgm:prSet>
      <dgm:spPr/>
    </dgm:pt>
    <dgm:pt modelId="{1527064D-F6AE-4ACC-9F7D-8D4D52E818FD}" type="pres">
      <dgm:prSet presAssocID="{DC381A47-BABE-43D2-87D4-68203056FA98}" presName="Childtext1" presStyleLbl="revTx" presStyleIdx="0" presStyleCnt="6">
        <dgm:presLayoutVars>
          <dgm:chMax val="0"/>
          <dgm:chPref val="0"/>
          <dgm:bulletEnabled val="1"/>
        </dgm:presLayoutVars>
      </dgm:prSet>
      <dgm:spPr/>
    </dgm:pt>
    <dgm:pt modelId="{53D67485-341C-4FEA-B1C2-4ACCA2ECBC14}" type="pres">
      <dgm:prSet presAssocID="{DC381A47-BABE-43D2-87D4-68203056FA98}" presName="BalanceSpacing" presStyleCnt="0"/>
      <dgm:spPr/>
    </dgm:pt>
    <dgm:pt modelId="{98340553-CDA6-4962-B371-D2AD4E7D6B98}" type="pres">
      <dgm:prSet presAssocID="{DC381A47-BABE-43D2-87D4-68203056FA98}" presName="BalanceSpacing1" presStyleCnt="0"/>
      <dgm:spPr/>
    </dgm:pt>
    <dgm:pt modelId="{BA539A23-9F4D-43AC-B14C-F1E250ED0C20}" type="pres">
      <dgm:prSet presAssocID="{9293A4A0-7471-4B4C-AE98-1A852482E03F}" presName="Accent1Text" presStyleLbl="node1" presStyleIdx="1" presStyleCnt="12" custLinFactY="100000" custLinFactNeighborX="-53018" custLinFactNeighborY="153958"/>
      <dgm:spPr/>
    </dgm:pt>
    <dgm:pt modelId="{54D37274-82CE-41DD-8C6F-F6CF5527CD59}" type="pres">
      <dgm:prSet presAssocID="{9293A4A0-7471-4B4C-AE98-1A852482E03F}" presName="spaceBetweenRectangles" presStyleCnt="0"/>
      <dgm:spPr/>
    </dgm:pt>
    <dgm:pt modelId="{9BA7D1EB-CF2D-476E-B6A8-6A5B7C6F85DA}" type="pres">
      <dgm:prSet presAssocID="{364EB548-C5D7-4762-9091-E2C283607F59}" presName="composite" presStyleCnt="0"/>
      <dgm:spPr/>
    </dgm:pt>
    <dgm:pt modelId="{5143E929-6685-4E57-ABBE-BF127C628A79}" type="pres">
      <dgm:prSet presAssocID="{364EB548-C5D7-4762-9091-E2C283607F59}" presName="Parent1" presStyleLbl="node1" presStyleIdx="2" presStyleCnt="12" custLinFactX="-7948" custLinFactY="138401" custLinFactNeighborX="-100000" custLinFactNeighborY="200000">
        <dgm:presLayoutVars>
          <dgm:chMax val="1"/>
          <dgm:chPref val="1"/>
          <dgm:bulletEnabled val="1"/>
        </dgm:presLayoutVars>
      </dgm:prSet>
      <dgm:spPr/>
    </dgm:pt>
    <dgm:pt modelId="{28B7EE0A-F8B3-4569-AFB2-CA6AECABAD36}" type="pres">
      <dgm:prSet presAssocID="{364EB548-C5D7-4762-9091-E2C283607F59}" presName="Childtext1" presStyleLbl="revTx" presStyleIdx="1" presStyleCnt="6">
        <dgm:presLayoutVars>
          <dgm:chMax val="0"/>
          <dgm:chPref val="0"/>
          <dgm:bulletEnabled val="1"/>
        </dgm:presLayoutVars>
      </dgm:prSet>
      <dgm:spPr/>
    </dgm:pt>
    <dgm:pt modelId="{6752A32E-61E3-44E4-832D-302EBB6DEBEF}" type="pres">
      <dgm:prSet presAssocID="{364EB548-C5D7-4762-9091-E2C283607F59}" presName="BalanceSpacing" presStyleCnt="0"/>
      <dgm:spPr/>
    </dgm:pt>
    <dgm:pt modelId="{2BD27B7B-9CC2-4032-B39B-254DD554A7C5}" type="pres">
      <dgm:prSet presAssocID="{364EB548-C5D7-4762-9091-E2C283607F59}" presName="BalanceSpacing1" presStyleCnt="0"/>
      <dgm:spPr/>
    </dgm:pt>
    <dgm:pt modelId="{24C818EF-3A93-4DE7-A11C-977C6A8E7F76}" type="pres">
      <dgm:prSet presAssocID="{72AD3955-0C54-499D-B5A4-0C4B1EDAD1BA}" presName="Accent1Text" presStyleLbl="node1" presStyleIdx="3" presStyleCnt="12" custLinFactNeighborX="53766" custLinFactNeighborY="81125"/>
      <dgm:spPr/>
    </dgm:pt>
    <dgm:pt modelId="{B57A351E-F898-46E1-8185-B5283574B8B8}" type="pres">
      <dgm:prSet presAssocID="{72AD3955-0C54-499D-B5A4-0C4B1EDAD1BA}" presName="spaceBetweenRectangles" presStyleCnt="0"/>
      <dgm:spPr/>
    </dgm:pt>
    <dgm:pt modelId="{E657119A-174D-4E3A-BE8E-8F15CA1FC156}" type="pres">
      <dgm:prSet presAssocID="{D7ED0A84-5C2E-4F57-BF3E-E8EB767D55D2}" presName="composite" presStyleCnt="0"/>
      <dgm:spPr/>
    </dgm:pt>
    <dgm:pt modelId="{E83BE27F-E21F-4C8C-94B3-BB0BF883DEE4}" type="pres">
      <dgm:prSet presAssocID="{D7ED0A84-5C2E-4F57-BF3E-E8EB767D55D2}" presName="Parent1" presStyleLbl="node1" presStyleIdx="4" presStyleCnt="12">
        <dgm:presLayoutVars>
          <dgm:chMax val="1"/>
          <dgm:chPref val="1"/>
          <dgm:bulletEnabled val="1"/>
        </dgm:presLayoutVars>
      </dgm:prSet>
      <dgm:spPr/>
    </dgm:pt>
    <dgm:pt modelId="{41557936-ECA3-40F5-813A-212F1DD4B33C}" type="pres">
      <dgm:prSet presAssocID="{D7ED0A84-5C2E-4F57-BF3E-E8EB767D55D2}" presName="Childtext1" presStyleLbl="revTx" presStyleIdx="2" presStyleCnt="6">
        <dgm:presLayoutVars>
          <dgm:chMax val="0"/>
          <dgm:chPref val="0"/>
          <dgm:bulletEnabled val="1"/>
        </dgm:presLayoutVars>
      </dgm:prSet>
      <dgm:spPr/>
    </dgm:pt>
    <dgm:pt modelId="{46815075-D1AE-4C20-86D1-E4040EF59C39}" type="pres">
      <dgm:prSet presAssocID="{D7ED0A84-5C2E-4F57-BF3E-E8EB767D55D2}" presName="BalanceSpacing" presStyleCnt="0"/>
      <dgm:spPr/>
    </dgm:pt>
    <dgm:pt modelId="{1BFAAD31-3C5A-41A1-982A-2CAA91FB4EB5}" type="pres">
      <dgm:prSet presAssocID="{D7ED0A84-5C2E-4F57-BF3E-E8EB767D55D2}" presName="BalanceSpacing1" presStyleCnt="0"/>
      <dgm:spPr/>
    </dgm:pt>
    <dgm:pt modelId="{B617F7D9-FEA2-4CF4-AED7-5A9BA7608252}" type="pres">
      <dgm:prSet presAssocID="{0912DE85-4B56-4C4E-B438-2EB3398918BA}" presName="Accent1Text" presStyleLbl="node1" presStyleIdx="5" presStyleCnt="12"/>
      <dgm:spPr/>
    </dgm:pt>
    <dgm:pt modelId="{7382B372-FE69-486C-BA6F-F3591B400FA2}" type="pres">
      <dgm:prSet presAssocID="{0912DE85-4B56-4C4E-B438-2EB3398918BA}" presName="spaceBetweenRectangles" presStyleCnt="0"/>
      <dgm:spPr/>
    </dgm:pt>
    <dgm:pt modelId="{CB478365-4727-434F-A25B-4CF7CABD5249}" type="pres">
      <dgm:prSet presAssocID="{DB807C07-E7BF-4065-A0C7-24184F6D5B77}" presName="composite" presStyleCnt="0"/>
      <dgm:spPr/>
    </dgm:pt>
    <dgm:pt modelId="{4272F1D0-524C-4A55-A17B-E59AA4047F01}" type="pres">
      <dgm:prSet presAssocID="{DB807C07-E7BF-4065-A0C7-24184F6D5B77}" presName="Parent1" presStyleLbl="node1" presStyleIdx="6" presStyleCnt="12">
        <dgm:presLayoutVars>
          <dgm:chMax val="1"/>
          <dgm:chPref val="1"/>
          <dgm:bulletEnabled val="1"/>
        </dgm:presLayoutVars>
      </dgm:prSet>
      <dgm:spPr/>
    </dgm:pt>
    <dgm:pt modelId="{0DFD33A9-D660-4B38-BFC7-61DA10D31C97}" type="pres">
      <dgm:prSet presAssocID="{DB807C07-E7BF-4065-A0C7-24184F6D5B77}" presName="Childtext1" presStyleLbl="revTx" presStyleIdx="3" presStyleCnt="6" custScaleY="122953">
        <dgm:presLayoutVars>
          <dgm:chMax val="0"/>
          <dgm:chPref val="0"/>
          <dgm:bulletEnabled val="1"/>
        </dgm:presLayoutVars>
      </dgm:prSet>
      <dgm:spPr/>
    </dgm:pt>
    <dgm:pt modelId="{98C71A11-12B8-4B0D-99F7-08992BA88540}" type="pres">
      <dgm:prSet presAssocID="{DB807C07-E7BF-4065-A0C7-24184F6D5B77}" presName="BalanceSpacing" presStyleCnt="0"/>
      <dgm:spPr/>
    </dgm:pt>
    <dgm:pt modelId="{E2D8020C-D6C4-4F0A-B5C4-974734FAEFFD}" type="pres">
      <dgm:prSet presAssocID="{DB807C07-E7BF-4065-A0C7-24184F6D5B77}" presName="BalanceSpacing1" presStyleCnt="0"/>
      <dgm:spPr/>
    </dgm:pt>
    <dgm:pt modelId="{8C95D4A1-2988-481D-88BD-52D27E8B684F}" type="pres">
      <dgm:prSet presAssocID="{8FF7AC4C-0BB5-43FC-87ED-4C963F8FE782}" presName="Accent1Text" presStyleLbl="node1" presStyleIdx="7" presStyleCnt="12"/>
      <dgm:spPr/>
    </dgm:pt>
    <dgm:pt modelId="{C40F861C-CE1D-475C-9D27-40A352B509A7}" type="pres">
      <dgm:prSet presAssocID="{8FF7AC4C-0BB5-43FC-87ED-4C963F8FE782}" presName="spaceBetweenRectangles" presStyleCnt="0"/>
      <dgm:spPr/>
    </dgm:pt>
    <dgm:pt modelId="{703F2F11-A64C-4AEE-A5FD-588BDFFE7576}" type="pres">
      <dgm:prSet presAssocID="{E8732832-EE3B-4ACF-96F1-CBE44CCDA09C}" presName="composite" presStyleCnt="0"/>
      <dgm:spPr/>
    </dgm:pt>
    <dgm:pt modelId="{E5FA5572-016F-4A89-AEE6-65532BF14C7C}" type="pres">
      <dgm:prSet presAssocID="{E8732832-EE3B-4ACF-96F1-CBE44CCDA09C}" presName="Parent1" presStyleLbl="node1" presStyleIdx="8" presStyleCnt="12" custScaleX="110622">
        <dgm:presLayoutVars>
          <dgm:chMax val="1"/>
          <dgm:chPref val="1"/>
          <dgm:bulletEnabled val="1"/>
        </dgm:presLayoutVars>
      </dgm:prSet>
      <dgm:spPr/>
    </dgm:pt>
    <dgm:pt modelId="{2224C574-0FF9-486D-9BE6-D90274A37EFC}" type="pres">
      <dgm:prSet presAssocID="{E8732832-EE3B-4ACF-96F1-CBE44CCDA09C}" presName="Childtext1" presStyleLbl="revTx" presStyleIdx="4" presStyleCnt="6">
        <dgm:presLayoutVars>
          <dgm:chMax val="0"/>
          <dgm:chPref val="0"/>
          <dgm:bulletEnabled val="1"/>
        </dgm:presLayoutVars>
      </dgm:prSet>
      <dgm:spPr/>
    </dgm:pt>
    <dgm:pt modelId="{D3445268-9350-4A9E-9F68-E49FE5566076}" type="pres">
      <dgm:prSet presAssocID="{E8732832-EE3B-4ACF-96F1-CBE44CCDA09C}" presName="BalanceSpacing" presStyleCnt="0"/>
      <dgm:spPr/>
    </dgm:pt>
    <dgm:pt modelId="{04F278E9-F6F6-45BB-BF66-57D5B13D703E}" type="pres">
      <dgm:prSet presAssocID="{E8732832-EE3B-4ACF-96F1-CBE44CCDA09C}" presName="BalanceSpacing1" presStyleCnt="0"/>
      <dgm:spPr/>
    </dgm:pt>
    <dgm:pt modelId="{0F9D1423-8851-45CC-B429-6B5D4D3FE6D4}" type="pres">
      <dgm:prSet presAssocID="{B231ABB5-22F0-41D7-9548-A3F393579CF6}" presName="Accent1Text" presStyleLbl="node1" presStyleIdx="9" presStyleCnt="12" custLinFactNeighborX="-6357" custLinFactNeighborY="3078"/>
      <dgm:spPr/>
    </dgm:pt>
    <dgm:pt modelId="{CE6DE93D-3B41-4D35-8B96-25BF2B1097CB}" type="pres">
      <dgm:prSet presAssocID="{B231ABB5-22F0-41D7-9548-A3F393579CF6}" presName="spaceBetweenRectangles" presStyleCnt="0"/>
      <dgm:spPr/>
    </dgm:pt>
    <dgm:pt modelId="{B9B3B80B-47EF-41AA-8BE8-46C92C4B1D08}" type="pres">
      <dgm:prSet presAssocID="{2B3D227B-04A3-4B1A-96CC-AC54F8F0B3D8}" presName="composite" presStyleCnt="0"/>
      <dgm:spPr/>
    </dgm:pt>
    <dgm:pt modelId="{ADFCA310-202A-409F-9001-5218F58883B2}" type="pres">
      <dgm:prSet presAssocID="{2B3D227B-04A3-4B1A-96CC-AC54F8F0B3D8}" presName="Parent1" presStyleLbl="node1" presStyleIdx="10" presStyleCnt="12">
        <dgm:presLayoutVars>
          <dgm:chMax val="1"/>
          <dgm:chPref val="1"/>
          <dgm:bulletEnabled val="1"/>
        </dgm:presLayoutVars>
      </dgm:prSet>
      <dgm:spPr/>
    </dgm:pt>
    <dgm:pt modelId="{106A0118-0DF0-47F9-BE52-492AF6FC9626}" type="pres">
      <dgm:prSet presAssocID="{2B3D227B-04A3-4B1A-96CC-AC54F8F0B3D8}" presName="Childtext1" presStyleLbl="revTx" presStyleIdx="5" presStyleCnt="6">
        <dgm:presLayoutVars>
          <dgm:chMax val="0"/>
          <dgm:chPref val="0"/>
          <dgm:bulletEnabled val="1"/>
        </dgm:presLayoutVars>
      </dgm:prSet>
      <dgm:spPr/>
    </dgm:pt>
    <dgm:pt modelId="{03677718-7997-4783-AE00-9AEF7FCCC745}" type="pres">
      <dgm:prSet presAssocID="{2B3D227B-04A3-4B1A-96CC-AC54F8F0B3D8}" presName="BalanceSpacing" presStyleCnt="0"/>
      <dgm:spPr/>
    </dgm:pt>
    <dgm:pt modelId="{8952E6FD-9A9A-4A7F-A1EA-F97A3AC0BD5C}" type="pres">
      <dgm:prSet presAssocID="{2B3D227B-04A3-4B1A-96CC-AC54F8F0B3D8}" presName="BalanceSpacing1" presStyleCnt="0"/>
      <dgm:spPr/>
    </dgm:pt>
    <dgm:pt modelId="{66BD8FE0-4BF9-46F5-A7BE-0DFFFB28FF27}" type="pres">
      <dgm:prSet presAssocID="{FE567960-7E07-418B-86CA-82108ADDBADC}" presName="Accent1Text" presStyleLbl="node1" presStyleIdx="11" presStyleCnt="12"/>
      <dgm:spPr/>
    </dgm:pt>
  </dgm:ptLst>
  <dgm:cxnLst>
    <dgm:cxn modelId="{7BDDB009-FC5D-4897-998C-6955509855A3}" srcId="{47D6A470-8F5B-439E-8DDE-BF81B97793DA}" destId="{2B3D227B-04A3-4B1A-96CC-AC54F8F0B3D8}" srcOrd="5" destOrd="0" parTransId="{26B77BD7-7BA3-4316-A96D-907594C083DE}" sibTransId="{FE567960-7E07-418B-86CA-82108ADDBADC}"/>
    <dgm:cxn modelId="{C6EB6F0C-C906-44C8-A94C-21903A9B5911}" type="presOf" srcId="{DB807C07-E7BF-4065-A0C7-24184F6D5B77}" destId="{4272F1D0-524C-4A55-A17B-E59AA4047F01}" srcOrd="0" destOrd="0" presId="urn:microsoft.com/office/officeart/2008/layout/AlternatingHexagons"/>
    <dgm:cxn modelId="{25B43914-C95A-48FC-86A6-5E9C9AAA45BF}" type="presOf" srcId="{2B3D227B-04A3-4B1A-96CC-AC54F8F0B3D8}" destId="{ADFCA310-202A-409F-9001-5218F58883B2}" srcOrd="0" destOrd="0" presId="urn:microsoft.com/office/officeart/2008/layout/AlternatingHexagons"/>
    <dgm:cxn modelId="{B45B8426-FB63-440F-90EC-777A7F67C018}" type="presOf" srcId="{364EB548-C5D7-4762-9091-E2C283607F59}" destId="{5143E929-6685-4E57-ABBE-BF127C628A79}" srcOrd="0" destOrd="0" presId="urn:microsoft.com/office/officeart/2008/layout/AlternatingHexagons"/>
    <dgm:cxn modelId="{1BF47E33-733C-49D9-B7B1-22E4019FF234}" type="presOf" srcId="{FE567960-7E07-418B-86CA-82108ADDBADC}" destId="{66BD8FE0-4BF9-46F5-A7BE-0DFFFB28FF27}" srcOrd="0" destOrd="0" presId="urn:microsoft.com/office/officeart/2008/layout/AlternatingHexagons"/>
    <dgm:cxn modelId="{62332B36-7766-44BB-BE7F-6E06A9E38350}" type="presOf" srcId="{9293A4A0-7471-4B4C-AE98-1A852482E03F}" destId="{BA539A23-9F4D-43AC-B14C-F1E250ED0C20}" srcOrd="0" destOrd="0" presId="urn:microsoft.com/office/officeart/2008/layout/AlternatingHexagons"/>
    <dgm:cxn modelId="{711AB365-0624-4CC2-8178-6E3447F6C962}" type="presOf" srcId="{E8732832-EE3B-4ACF-96F1-CBE44CCDA09C}" destId="{E5FA5572-016F-4A89-AEE6-65532BF14C7C}" srcOrd="0" destOrd="0" presId="urn:microsoft.com/office/officeart/2008/layout/AlternatingHexagons"/>
    <dgm:cxn modelId="{54B6894E-CEE9-471E-BED4-69E53928FDBC}" srcId="{47D6A470-8F5B-439E-8DDE-BF81B97793DA}" destId="{D7ED0A84-5C2E-4F57-BF3E-E8EB767D55D2}" srcOrd="2" destOrd="0" parTransId="{BDAD7B39-3C27-4375-BA7A-108D1C3595E1}" sibTransId="{0912DE85-4B56-4C4E-B438-2EB3398918BA}"/>
    <dgm:cxn modelId="{5B97B477-CC2C-458B-A67E-99C1E64B65C1}" srcId="{47D6A470-8F5B-439E-8DDE-BF81B97793DA}" destId="{364EB548-C5D7-4762-9091-E2C283607F59}" srcOrd="1" destOrd="0" parTransId="{DBEF8ACB-8EFD-4406-9DE2-31CF4C16E3C6}" sibTransId="{72AD3955-0C54-499D-B5A4-0C4B1EDAD1BA}"/>
    <dgm:cxn modelId="{7061A85A-EA22-4ABE-82D8-06C070127B62}" type="presOf" srcId="{B231ABB5-22F0-41D7-9548-A3F393579CF6}" destId="{0F9D1423-8851-45CC-B429-6B5D4D3FE6D4}" srcOrd="0" destOrd="0" presId="urn:microsoft.com/office/officeart/2008/layout/AlternatingHexagons"/>
    <dgm:cxn modelId="{400F4B88-32B3-476C-99C8-3598BC07D57A}" type="presOf" srcId="{D7ED0A84-5C2E-4F57-BF3E-E8EB767D55D2}" destId="{E83BE27F-E21F-4C8C-94B3-BB0BF883DEE4}" srcOrd="0" destOrd="0" presId="urn:microsoft.com/office/officeart/2008/layout/AlternatingHexagons"/>
    <dgm:cxn modelId="{F0344196-77B3-4D78-A611-D691B4E80007}" type="presOf" srcId="{8FF7AC4C-0BB5-43FC-87ED-4C963F8FE782}" destId="{8C95D4A1-2988-481D-88BD-52D27E8B684F}" srcOrd="0" destOrd="0" presId="urn:microsoft.com/office/officeart/2008/layout/AlternatingHexagons"/>
    <dgm:cxn modelId="{E147ADAE-888B-4480-AC91-E53470FFD2BB}" srcId="{47D6A470-8F5B-439E-8DDE-BF81B97793DA}" destId="{DB807C07-E7BF-4065-A0C7-24184F6D5B77}" srcOrd="3" destOrd="0" parTransId="{AACA2F60-A24A-4A0A-B2FD-6CA5747076FE}" sibTransId="{8FF7AC4C-0BB5-43FC-87ED-4C963F8FE782}"/>
    <dgm:cxn modelId="{BAB9D9B4-F0DF-43D3-BA82-8C11CAD56ED1}" srcId="{47D6A470-8F5B-439E-8DDE-BF81B97793DA}" destId="{E8732832-EE3B-4ACF-96F1-CBE44CCDA09C}" srcOrd="4" destOrd="0" parTransId="{BC1FBB27-D590-4738-B21A-FAB4B0ED1790}" sibTransId="{B231ABB5-22F0-41D7-9548-A3F393579CF6}"/>
    <dgm:cxn modelId="{8FB05EB5-1349-4DFA-A528-BD1AF5B297ED}" srcId="{47D6A470-8F5B-439E-8DDE-BF81B97793DA}" destId="{DC381A47-BABE-43D2-87D4-68203056FA98}" srcOrd="0" destOrd="0" parTransId="{46BA7B0A-A5F4-4E09-9934-DF457E4CDDCE}" sibTransId="{9293A4A0-7471-4B4C-AE98-1A852482E03F}"/>
    <dgm:cxn modelId="{0A9E13C8-2D33-4A15-9F23-37AB3D3D8506}" type="presOf" srcId="{0912DE85-4B56-4C4E-B438-2EB3398918BA}" destId="{B617F7D9-FEA2-4CF4-AED7-5A9BA7608252}" srcOrd="0" destOrd="0" presId="urn:microsoft.com/office/officeart/2008/layout/AlternatingHexagons"/>
    <dgm:cxn modelId="{FB7E44CA-6CBC-42DA-9EF9-A279D22A6748}" type="presOf" srcId="{DC381A47-BABE-43D2-87D4-68203056FA98}" destId="{5AA24C6B-01D6-4C0D-AECD-D2225874D85E}" srcOrd="0" destOrd="0" presId="urn:microsoft.com/office/officeart/2008/layout/AlternatingHexagons"/>
    <dgm:cxn modelId="{A65DA2E7-99A8-4830-837C-10967A657147}" type="presOf" srcId="{47D6A470-8F5B-439E-8DDE-BF81B97793DA}" destId="{4EBC5D7C-7CEB-4100-8973-8AD566EEA227}" srcOrd="0" destOrd="0" presId="urn:microsoft.com/office/officeart/2008/layout/AlternatingHexagons"/>
    <dgm:cxn modelId="{8A0366EF-44BD-415F-9199-EF61CFAD3E1B}" type="presOf" srcId="{72AD3955-0C54-499D-B5A4-0C4B1EDAD1BA}" destId="{24C818EF-3A93-4DE7-A11C-977C6A8E7F76}" srcOrd="0" destOrd="0" presId="urn:microsoft.com/office/officeart/2008/layout/AlternatingHexagons"/>
    <dgm:cxn modelId="{942D7042-B024-4905-B228-B32A2CDD4E79}" type="presParOf" srcId="{4EBC5D7C-7CEB-4100-8973-8AD566EEA227}" destId="{8A3029E8-01E0-4490-B9C3-FA79F56A316C}" srcOrd="0" destOrd="0" presId="urn:microsoft.com/office/officeart/2008/layout/AlternatingHexagons"/>
    <dgm:cxn modelId="{20E0E3C5-AD07-4873-A00D-317AB989ABAE}" type="presParOf" srcId="{8A3029E8-01E0-4490-B9C3-FA79F56A316C}" destId="{5AA24C6B-01D6-4C0D-AECD-D2225874D85E}" srcOrd="0" destOrd="0" presId="urn:microsoft.com/office/officeart/2008/layout/AlternatingHexagons"/>
    <dgm:cxn modelId="{BC704888-9703-4F8E-9B72-5E6FFA14470A}" type="presParOf" srcId="{8A3029E8-01E0-4490-B9C3-FA79F56A316C}" destId="{1527064D-F6AE-4ACC-9F7D-8D4D52E818FD}" srcOrd="1" destOrd="0" presId="urn:microsoft.com/office/officeart/2008/layout/AlternatingHexagons"/>
    <dgm:cxn modelId="{DD108D2B-AAB6-4EA9-95A6-9DF3E0D1D711}" type="presParOf" srcId="{8A3029E8-01E0-4490-B9C3-FA79F56A316C}" destId="{53D67485-341C-4FEA-B1C2-4ACCA2ECBC14}" srcOrd="2" destOrd="0" presId="urn:microsoft.com/office/officeart/2008/layout/AlternatingHexagons"/>
    <dgm:cxn modelId="{6965BBEC-7F6A-421D-A7EC-2B9A9CB7984D}" type="presParOf" srcId="{8A3029E8-01E0-4490-B9C3-FA79F56A316C}" destId="{98340553-CDA6-4962-B371-D2AD4E7D6B98}" srcOrd="3" destOrd="0" presId="urn:microsoft.com/office/officeart/2008/layout/AlternatingHexagons"/>
    <dgm:cxn modelId="{62EC22E6-81C0-41F6-8197-FB858835254F}" type="presParOf" srcId="{8A3029E8-01E0-4490-B9C3-FA79F56A316C}" destId="{BA539A23-9F4D-43AC-B14C-F1E250ED0C20}" srcOrd="4" destOrd="0" presId="urn:microsoft.com/office/officeart/2008/layout/AlternatingHexagons"/>
    <dgm:cxn modelId="{D8A356C8-9936-4AFB-9BE6-04FEFAAD2C25}" type="presParOf" srcId="{4EBC5D7C-7CEB-4100-8973-8AD566EEA227}" destId="{54D37274-82CE-41DD-8C6F-F6CF5527CD59}" srcOrd="1" destOrd="0" presId="urn:microsoft.com/office/officeart/2008/layout/AlternatingHexagons"/>
    <dgm:cxn modelId="{B622CC21-F170-4ABC-A11C-806861DE5086}" type="presParOf" srcId="{4EBC5D7C-7CEB-4100-8973-8AD566EEA227}" destId="{9BA7D1EB-CF2D-476E-B6A8-6A5B7C6F85DA}" srcOrd="2" destOrd="0" presId="urn:microsoft.com/office/officeart/2008/layout/AlternatingHexagons"/>
    <dgm:cxn modelId="{22F8B983-A5ED-464D-912A-FF90C1FBEEF8}" type="presParOf" srcId="{9BA7D1EB-CF2D-476E-B6A8-6A5B7C6F85DA}" destId="{5143E929-6685-4E57-ABBE-BF127C628A79}" srcOrd="0" destOrd="0" presId="urn:microsoft.com/office/officeart/2008/layout/AlternatingHexagons"/>
    <dgm:cxn modelId="{B9B26AF6-CAA3-4E55-97AC-95DDC56979C4}" type="presParOf" srcId="{9BA7D1EB-CF2D-476E-B6A8-6A5B7C6F85DA}" destId="{28B7EE0A-F8B3-4569-AFB2-CA6AECABAD36}" srcOrd="1" destOrd="0" presId="urn:microsoft.com/office/officeart/2008/layout/AlternatingHexagons"/>
    <dgm:cxn modelId="{87E8517E-9460-4346-BC2B-E859474678F2}" type="presParOf" srcId="{9BA7D1EB-CF2D-476E-B6A8-6A5B7C6F85DA}" destId="{6752A32E-61E3-44E4-832D-302EBB6DEBEF}" srcOrd="2" destOrd="0" presId="urn:microsoft.com/office/officeart/2008/layout/AlternatingHexagons"/>
    <dgm:cxn modelId="{7F77F5A6-6B43-4FEF-B7A9-625BD4BD155F}" type="presParOf" srcId="{9BA7D1EB-CF2D-476E-B6A8-6A5B7C6F85DA}" destId="{2BD27B7B-9CC2-4032-B39B-254DD554A7C5}" srcOrd="3" destOrd="0" presId="urn:microsoft.com/office/officeart/2008/layout/AlternatingHexagons"/>
    <dgm:cxn modelId="{5885AE04-06EA-4F2A-9369-570DC94081DC}" type="presParOf" srcId="{9BA7D1EB-CF2D-476E-B6A8-6A5B7C6F85DA}" destId="{24C818EF-3A93-4DE7-A11C-977C6A8E7F76}" srcOrd="4" destOrd="0" presId="urn:microsoft.com/office/officeart/2008/layout/AlternatingHexagons"/>
    <dgm:cxn modelId="{28FD36D1-9ABC-48BA-9FA0-0A4930C642D4}" type="presParOf" srcId="{4EBC5D7C-7CEB-4100-8973-8AD566EEA227}" destId="{B57A351E-F898-46E1-8185-B5283574B8B8}" srcOrd="3" destOrd="0" presId="urn:microsoft.com/office/officeart/2008/layout/AlternatingHexagons"/>
    <dgm:cxn modelId="{C78EDB8B-5B9B-4022-9FAC-3E52B492946A}" type="presParOf" srcId="{4EBC5D7C-7CEB-4100-8973-8AD566EEA227}" destId="{E657119A-174D-4E3A-BE8E-8F15CA1FC156}" srcOrd="4" destOrd="0" presId="urn:microsoft.com/office/officeart/2008/layout/AlternatingHexagons"/>
    <dgm:cxn modelId="{913122AF-0702-472C-9AA4-296EF61CB707}" type="presParOf" srcId="{E657119A-174D-4E3A-BE8E-8F15CA1FC156}" destId="{E83BE27F-E21F-4C8C-94B3-BB0BF883DEE4}" srcOrd="0" destOrd="0" presId="urn:microsoft.com/office/officeart/2008/layout/AlternatingHexagons"/>
    <dgm:cxn modelId="{2DD87374-71A1-43B4-B94E-1DE9E1B385E5}" type="presParOf" srcId="{E657119A-174D-4E3A-BE8E-8F15CA1FC156}" destId="{41557936-ECA3-40F5-813A-212F1DD4B33C}" srcOrd="1" destOrd="0" presId="urn:microsoft.com/office/officeart/2008/layout/AlternatingHexagons"/>
    <dgm:cxn modelId="{80D64367-5474-424E-B2C9-5D95B72FBE0B}" type="presParOf" srcId="{E657119A-174D-4E3A-BE8E-8F15CA1FC156}" destId="{46815075-D1AE-4C20-86D1-E4040EF59C39}" srcOrd="2" destOrd="0" presId="urn:microsoft.com/office/officeart/2008/layout/AlternatingHexagons"/>
    <dgm:cxn modelId="{0FF2BD8F-6082-4F33-A6E4-3DEB4B052741}" type="presParOf" srcId="{E657119A-174D-4E3A-BE8E-8F15CA1FC156}" destId="{1BFAAD31-3C5A-41A1-982A-2CAA91FB4EB5}" srcOrd="3" destOrd="0" presId="urn:microsoft.com/office/officeart/2008/layout/AlternatingHexagons"/>
    <dgm:cxn modelId="{8ED3989C-069B-432C-BC28-F0F98CABCB37}" type="presParOf" srcId="{E657119A-174D-4E3A-BE8E-8F15CA1FC156}" destId="{B617F7D9-FEA2-4CF4-AED7-5A9BA7608252}" srcOrd="4" destOrd="0" presId="urn:microsoft.com/office/officeart/2008/layout/AlternatingHexagons"/>
    <dgm:cxn modelId="{BA072F41-1074-4BDF-A3F0-5224A90A7A90}" type="presParOf" srcId="{4EBC5D7C-7CEB-4100-8973-8AD566EEA227}" destId="{7382B372-FE69-486C-BA6F-F3591B400FA2}" srcOrd="5" destOrd="0" presId="urn:microsoft.com/office/officeart/2008/layout/AlternatingHexagons"/>
    <dgm:cxn modelId="{6EAA8591-5CAC-47AC-9D24-5F0AEE83EE8A}" type="presParOf" srcId="{4EBC5D7C-7CEB-4100-8973-8AD566EEA227}" destId="{CB478365-4727-434F-A25B-4CF7CABD5249}" srcOrd="6" destOrd="0" presId="urn:microsoft.com/office/officeart/2008/layout/AlternatingHexagons"/>
    <dgm:cxn modelId="{CB8D78B5-B66B-4D1E-8766-7D4C77237481}" type="presParOf" srcId="{CB478365-4727-434F-A25B-4CF7CABD5249}" destId="{4272F1D0-524C-4A55-A17B-E59AA4047F01}" srcOrd="0" destOrd="0" presId="urn:microsoft.com/office/officeart/2008/layout/AlternatingHexagons"/>
    <dgm:cxn modelId="{AF520C78-231C-4E19-B88F-8CE519FDAC4F}" type="presParOf" srcId="{CB478365-4727-434F-A25B-4CF7CABD5249}" destId="{0DFD33A9-D660-4B38-BFC7-61DA10D31C97}" srcOrd="1" destOrd="0" presId="urn:microsoft.com/office/officeart/2008/layout/AlternatingHexagons"/>
    <dgm:cxn modelId="{70EC6F84-2038-4D77-8908-AC292EBE335D}" type="presParOf" srcId="{CB478365-4727-434F-A25B-4CF7CABD5249}" destId="{98C71A11-12B8-4B0D-99F7-08992BA88540}" srcOrd="2" destOrd="0" presId="urn:microsoft.com/office/officeart/2008/layout/AlternatingHexagons"/>
    <dgm:cxn modelId="{D9FE2BD7-641B-4555-A037-227176464C53}" type="presParOf" srcId="{CB478365-4727-434F-A25B-4CF7CABD5249}" destId="{E2D8020C-D6C4-4F0A-B5C4-974734FAEFFD}" srcOrd="3" destOrd="0" presId="urn:microsoft.com/office/officeart/2008/layout/AlternatingHexagons"/>
    <dgm:cxn modelId="{A839D848-5DBD-4B6D-807F-452A0D41E77B}" type="presParOf" srcId="{CB478365-4727-434F-A25B-4CF7CABD5249}" destId="{8C95D4A1-2988-481D-88BD-52D27E8B684F}" srcOrd="4" destOrd="0" presId="urn:microsoft.com/office/officeart/2008/layout/AlternatingHexagons"/>
    <dgm:cxn modelId="{4987801C-895D-400A-A113-01CF5A4165D0}" type="presParOf" srcId="{4EBC5D7C-7CEB-4100-8973-8AD566EEA227}" destId="{C40F861C-CE1D-475C-9D27-40A352B509A7}" srcOrd="7" destOrd="0" presId="urn:microsoft.com/office/officeart/2008/layout/AlternatingHexagons"/>
    <dgm:cxn modelId="{1127AE91-BB38-4163-89F0-69FD7C50DCE5}" type="presParOf" srcId="{4EBC5D7C-7CEB-4100-8973-8AD566EEA227}" destId="{703F2F11-A64C-4AEE-A5FD-588BDFFE7576}" srcOrd="8" destOrd="0" presId="urn:microsoft.com/office/officeart/2008/layout/AlternatingHexagons"/>
    <dgm:cxn modelId="{3DDC8A11-EED0-4829-B7AC-233EE106D688}" type="presParOf" srcId="{703F2F11-A64C-4AEE-A5FD-588BDFFE7576}" destId="{E5FA5572-016F-4A89-AEE6-65532BF14C7C}" srcOrd="0" destOrd="0" presId="urn:microsoft.com/office/officeart/2008/layout/AlternatingHexagons"/>
    <dgm:cxn modelId="{D8F1A075-5277-448B-98B0-6AC5D8EA14D9}" type="presParOf" srcId="{703F2F11-A64C-4AEE-A5FD-588BDFFE7576}" destId="{2224C574-0FF9-486D-9BE6-D90274A37EFC}" srcOrd="1" destOrd="0" presId="urn:microsoft.com/office/officeart/2008/layout/AlternatingHexagons"/>
    <dgm:cxn modelId="{ECD9E44C-1EF8-4703-BBF7-BB99845CD7F7}" type="presParOf" srcId="{703F2F11-A64C-4AEE-A5FD-588BDFFE7576}" destId="{D3445268-9350-4A9E-9F68-E49FE5566076}" srcOrd="2" destOrd="0" presId="urn:microsoft.com/office/officeart/2008/layout/AlternatingHexagons"/>
    <dgm:cxn modelId="{9B8D63AE-4573-4408-89EF-EF3921A5FCB4}" type="presParOf" srcId="{703F2F11-A64C-4AEE-A5FD-588BDFFE7576}" destId="{04F278E9-F6F6-45BB-BF66-57D5B13D703E}" srcOrd="3" destOrd="0" presId="urn:microsoft.com/office/officeart/2008/layout/AlternatingHexagons"/>
    <dgm:cxn modelId="{AD3DB947-AE4D-4260-BCE6-A0B0E4554AF5}" type="presParOf" srcId="{703F2F11-A64C-4AEE-A5FD-588BDFFE7576}" destId="{0F9D1423-8851-45CC-B429-6B5D4D3FE6D4}" srcOrd="4" destOrd="0" presId="urn:microsoft.com/office/officeart/2008/layout/AlternatingHexagons"/>
    <dgm:cxn modelId="{B1066F47-38EF-45EB-B6BE-1E2EE418B6CB}" type="presParOf" srcId="{4EBC5D7C-7CEB-4100-8973-8AD566EEA227}" destId="{CE6DE93D-3B41-4D35-8B96-25BF2B1097CB}" srcOrd="9" destOrd="0" presId="urn:microsoft.com/office/officeart/2008/layout/AlternatingHexagons"/>
    <dgm:cxn modelId="{DED09923-837E-46FE-944F-14C6470283FC}" type="presParOf" srcId="{4EBC5D7C-7CEB-4100-8973-8AD566EEA227}" destId="{B9B3B80B-47EF-41AA-8BE8-46C92C4B1D08}" srcOrd="10" destOrd="0" presId="urn:microsoft.com/office/officeart/2008/layout/AlternatingHexagons"/>
    <dgm:cxn modelId="{7C8F704B-56B2-4D22-8DE7-1B7264B4A406}" type="presParOf" srcId="{B9B3B80B-47EF-41AA-8BE8-46C92C4B1D08}" destId="{ADFCA310-202A-409F-9001-5218F58883B2}" srcOrd="0" destOrd="0" presId="urn:microsoft.com/office/officeart/2008/layout/AlternatingHexagons"/>
    <dgm:cxn modelId="{12EC2DE6-7261-4013-A65D-8B2BF16C3B06}" type="presParOf" srcId="{B9B3B80B-47EF-41AA-8BE8-46C92C4B1D08}" destId="{106A0118-0DF0-47F9-BE52-492AF6FC9626}" srcOrd="1" destOrd="0" presId="urn:microsoft.com/office/officeart/2008/layout/AlternatingHexagons"/>
    <dgm:cxn modelId="{1438A0EB-7360-4065-802C-FE4431025778}" type="presParOf" srcId="{B9B3B80B-47EF-41AA-8BE8-46C92C4B1D08}" destId="{03677718-7997-4783-AE00-9AEF7FCCC745}" srcOrd="2" destOrd="0" presId="urn:microsoft.com/office/officeart/2008/layout/AlternatingHexagons"/>
    <dgm:cxn modelId="{8AE68AF4-6203-4F98-982C-F75A277444A3}" type="presParOf" srcId="{B9B3B80B-47EF-41AA-8BE8-46C92C4B1D08}" destId="{8952E6FD-9A9A-4A7F-A1EA-F97A3AC0BD5C}" srcOrd="3" destOrd="0" presId="urn:microsoft.com/office/officeart/2008/layout/AlternatingHexagons"/>
    <dgm:cxn modelId="{9EA1ED4C-7345-4ECE-9793-E98F19AA6473}" type="presParOf" srcId="{B9B3B80B-47EF-41AA-8BE8-46C92C4B1D08}" destId="{66BD8FE0-4BF9-46F5-A7BE-0DFFFB28FF27}" srcOrd="4" destOrd="0" presId="urn:microsoft.com/office/officeart/2008/layout/AlternatingHexagon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A22B473F-4362-4252-B884-EA887CBC302B}" type="doc">
      <dgm:prSet loTypeId="urn:microsoft.com/office/officeart/2005/8/layout/matrix1" loCatId="matrix" qsTypeId="urn:microsoft.com/office/officeart/2005/8/quickstyle/3d2" qsCatId="3D" csTypeId="urn:microsoft.com/office/officeart/2005/8/colors/accent6_4" csCatId="accent6" phldr="1"/>
      <dgm:spPr/>
      <dgm:t>
        <a:bodyPr/>
        <a:lstStyle/>
        <a:p>
          <a:endParaRPr lang="en-US"/>
        </a:p>
      </dgm:t>
    </dgm:pt>
    <dgm:pt modelId="{65CD9A33-4E50-4FD9-9790-16ACA7D38E85}">
      <dgm:prSet phldrT="[Text]" custT="1"/>
      <dgm:spPr>
        <a:solidFill>
          <a:schemeClr val="bg1"/>
        </a:solidFill>
      </dgm:spPr>
      <dgm:t>
        <a:bodyPr/>
        <a:lstStyle/>
        <a:p>
          <a:pPr algn="ctr"/>
          <a:r>
            <a:rPr lang="en-US" sz="1800" b="1" u="none" kern="1200" dirty="0">
              <a:solidFill>
                <a:srgbClr val="1C4679"/>
              </a:solidFill>
              <a:latin typeface="Graphik Arabic Regular" pitchFamily="2" charset="-78"/>
              <a:ea typeface="Calibri"/>
              <a:cs typeface="Graphik Arabic Regular"/>
            </a:rPr>
            <a:t>Aspect X</a:t>
          </a:r>
        </a:p>
      </dgm:t>
    </dgm:pt>
    <dgm:pt modelId="{F8F5B00F-BA13-464D-968D-78410E8C044F}" type="parTrans" cxnId="{5A7BA96E-6E9A-47E0-92BE-9C040D08DDD1}">
      <dgm:prSet/>
      <dgm:spPr/>
      <dgm:t>
        <a:bodyPr/>
        <a:lstStyle/>
        <a:p>
          <a:pPr algn="ctr"/>
          <a:endParaRPr lang="en-US" sz="2400">
            <a:latin typeface="Graphik Arabic Regular" pitchFamily="2" charset="-78"/>
            <a:cs typeface="Graphik Arabic Regular" pitchFamily="2" charset="-78"/>
          </a:endParaRPr>
        </a:p>
      </dgm:t>
    </dgm:pt>
    <dgm:pt modelId="{ACC4CCF3-BA38-420E-9C20-88843A443F7A}" type="sibTrans" cxnId="{5A7BA96E-6E9A-47E0-92BE-9C040D08DDD1}">
      <dgm:prSet/>
      <dgm:spPr/>
      <dgm:t>
        <a:bodyPr/>
        <a:lstStyle/>
        <a:p>
          <a:pPr algn="ctr"/>
          <a:endParaRPr lang="en-US" sz="2400">
            <a:latin typeface="Graphik Arabic Regular" pitchFamily="2" charset="-78"/>
            <a:cs typeface="Graphik Arabic Regular" pitchFamily="2" charset="-78"/>
          </a:endParaRPr>
        </a:p>
      </dgm:t>
    </dgm:pt>
    <dgm:pt modelId="{A7A76D7D-7EDC-4C56-89F6-0093729628F7}">
      <dgm:prSet phldrT="[Text]" custT="1"/>
      <dgm:spPr>
        <a:solidFill>
          <a:srgbClr val="1C4679"/>
        </a:solidFill>
      </dgm:spPr>
      <dgm:t>
        <a:bodyPr/>
        <a:lstStyle/>
        <a:p>
          <a:pPr algn="ctr"/>
          <a:endParaRPr lang="en-US" sz="1600" dirty="0">
            <a:solidFill>
              <a:schemeClr val="bg1"/>
            </a:solidFill>
            <a:latin typeface="Graphik Arabic Regular" pitchFamily="2" charset="-78"/>
            <a:cs typeface="Graphik Arabic Regular" pitchFamily="2" charset="-78"/>
          </a:endParaRPr>
        </a:p>
        <a:p>
          <a:pPr algn="ctr"/>
          <a:r>
            <a:rPr lang="en-US" sz="1600" b="1" dirty="0">
              <a:latin typeface="Graphik Arabic Regular" pitchFamily="2" charset="-78"/>
              <a:cs typeface="Graphik Arabic Regular" pitchFamily="2" charset="-78"/>
            </a:rPr>
            <a:t>Governance, Parental and Stakeholders Involvement in School Life</a:t>
          </a:r>
          <a:endParaRPr lang="en-US" sz="1600" dirty="0">
            <a:solidFill>
              <a:schemeClr val="bg1"/>
            </a:solidFill>
            <a:latin typeface="Graphik Arabic Regular" pitchFamily="2" charset="-78"/>
            <a:cs typeface="Graphik Arabic Regular" pitchFamily="2" charset="-78"/>
          </a:endParaRPr>
        </a:p>
      </dgm:t>
    </dgm:pt>
    <dgm:pt modelId="{70D79099-EB6C-4382-BD23-58B64E156FEB}" type="parTrans" cxnId="{F0298C61-C628-4D5A-BE3C-1630FBF6DD58}">
      <dgm:prSet/>
      <dgm:spPr/>
      <dgm:t>
        <a:bodyPr/>
        <a:lstStyle/>
        <a:p>
          <a:pPr algn="ctr"/>
          <a:endParaRPr lang="en-US" sz="2400">
            <a:latin typeface="Graphik Arabic Regular" pitchFamily="2" charset="-78"/>
            <a:cs typeface="Graphik Arabic Regular" pitchFamily="2" charset="-78"/>
          </a:endParaRPr>
        </a:p>
      </dgm:t>
    </dgm:pt>
    <dgm:pt modelId="{C75A4358-2FC8-48E1-9C38-7D6C8F6B6C97}" type="sibTrans" cxnId="{F0298C61-C628-4D5A-BE3C-1630FBF6DD58}">
      <dgm:prSet/>
      <dgm:spPr/>
      <dgm:t>
        <a:bodyPr/>
        <a:lstStyle/>
        <a:p>
          <a:pPr algn="ctr"/>
          <a:endParaRPr lang="en-US" sz="2400">
            <a:latin typeface="Graphik Arabic Regular" pitchFamily="2" charset="-78"/>
            <a:cs typeface="Graphik Arabic Regular" pitchFamily="2" charset="-78"/>
          </a:endParaRPr>
        </a:p>
      </dgm:t>
    </dgm:pt>
    <dgm:pt modelId="{827C17EE-8D69-4609-87E7-1758A3650DA4}">
      <dgm:prSet phldrT="[Text]" custT="1"/>
      <dgm:spPr>
        <a:solidFill>
          <a:srgbClr val="3376CC"/>
        </a:solidFill>
      </dgm:spPr>
      <dgm:t>
        <a:bodyPr/>
        <a:lstStyle/>
        <a:p>
          <a:pPr algn="ctr"/>
          <a:r>
            <a:rPr lang="en-US" sz="1600" b="1" dirty="0">
              <a:latin typeface="Graphik Arabic Regular" pitchFamily="2" charset="-78"/>
              <a:cs typeface="Graphik Arabic Regular" pitchFamily="2" charset="-78"/>
            </a:rPr>
            <a:t>Criteria A</a:t>
          </a:r>
          <a:endParaRPr lang="en-US" sz="1600" dirty="0">
            <a:latin typeface="Graphik Arabic Regular" pitchFamily="2" charset="-78"/>
            <a:cs typeface="Graphik Arabic Regular" pitchFamily="2" charset="-78"/>
          </a:endParaRPr>
        </a:p>
      </dgm:t>
    </dgm:pt>
    <dgm:pt modelId="{20AB995B-4F4C-484B-827E-6CFEE6931BC7}" type="parTrans" cxnId="{15F89689-1F99-492B-9ED3-43C405B8A1D2}">
      <dgm:prSet/>
      <dgm:spPr/>
      <dgm:t>
        <a:bodyPr/>
        <a:lstStyle/>
        <a:p>
          <a:pPr algn="ctr"/>
          <a:endParaRPr lang="en-US" sz="2400">
            <a:latin typeface="Graphik Arabic Regular" pitchFamily="2" charset="-78"/>
            <a:cs typeface="Graphik Arabic Regular" pitchFamily="2" charset="-78"/>
          </a:endParaRPr>
        </a:p>
      </dgm:t>
    </dgm:pt>
    <dgm:pt modelId="{9CAAD9FC-5C5D-40E3-898C-41FBA9814ADA}" type="sibTrans" cxnId="{15F89689-1F99-492B-9ED3-43C405B8A1D2}">
      <dgm:prSet/>
      <dgm:spPr/>
      <dgm:t>
        <a:bodyPr/>
        <a:lstStyle/>
        <a:p>
          <a:pPr algn="ctr"/>
          <a:endParaRPr lang="en-US" sz="2400">
            <a:latin typeface="Graphik Arabic Regular" pitchFamily="2" charset="-78"/>
            <a:cs typeface="Graphik Arabic Regular" pitchFamily="2" charset="-78"/>
          </a:endParaRPr>
        </a:p>
      </dgm:t>
    </dgm:pt>
    <dgm:pt modelId="{F52B0699-8DF0-4A08-A2DA-F9CFC53E90FD}">
      <dgm:prSet phldrT="[Text]" custT="1"/>
      <dgm:spPr>
        <a:solidFill>
          <a:srgbClr val="3376CC"/>
        </a:solidFill>
      </dgm:spPr>
      <dgm:t>
        <a:bodyPr/>
        <a:lstStyle/>
        <a:p>
          <a:pPr algn="ctr"/>
          <a:r>
            <a:rPr lang="en-US" sz="1600" b="1" dirty="0">
              <a:latin typeface="Graphik Arabic Regular" pitchFamily="2" charset="-78"/>
              <a:cs typeface="Graphik Arabic Regular" pitchFamily="2" charset="-78"/>
            </a:rPr>
            <a:t>Resilience and Innovation</a:t>
          </a:r>
          <a:endParaRPr lang="en-US" sz="1600" dirty="0">
            <a:latin typeface="Graphik Arabic Regular" pitchFamily="2" charset="-78"/>
            <a:cs typeface="Graphik Arabic Regular" pitchFamily="2" charset="-78"/>
          </a:endParaRPr>
        </a:p>
      </dgm:t>
    </dgm:pt>
    <dgm:pt modelId="{538EF122-9D9D-40FE-A1E1-95887E6684FE}" type="parTrans" cxnId="{63EA3260-13C5-493E-98ED-C4D05789EAC3}">
      <dgm:prSet/>
      <dgm:spPr/>
      <dgm:t>
        <a:bodyPr/>
        <a:lstStyle/>
        <a:p>
          <a:pPr algn="ctr"/>
          <a:endParaRPr lang="en-US" sz="2400">
            <a:latin typeface="Graphik Arabic Regular" pitchFamily="2" charset="-78"/>
            <a:cs typeface="Graphik Arabic Regular" pitchFamily="2" charset="-78"/>
          </a:endParaRPr>
        </a:p>
      </dgm:t>
    </dgm:pt>
    <dgm:pt modelId="{87FA98E7-5CC9-4E4A-B6B6-DC7F4925089C}" type="sibTrans" cxnId="{63EA3260-13C5-493E-98ED-C4D05789EAC3}">
      <dgm:prSet/>
      <dgm:spPr/>
      <dgm:t>
        <a:bodyPr/>
        <a:lstStyle/>
        <a:p>
          <a:pPr algn="ctr"/>
          <a:endParaRPr lang="en-US" sz="2400">
            <a:latin typeface="Graphik Arabic Regular" pitchFamily="2" charset="-78"/>
            <a:cs typeface="Graphik Arabic Regular" pitchFamily="2" charset="-78"/>
          </a:endParaRPr>
        </a:p>
      </dgm:t>
    </dgm:pt>
    <dgm:pt modelId="{50908037-F3A8-4575-BE72-507BFDFFD92A}">
      <dgm:prSet phldrT="[Text]" custT="1"/>
      <dgm:spPr>
        <a:solidFill>
          <a:srgbClr val="1C4679"/>
        </a:solidFill>
      </dgm:spPr>
      <dgm:t>
        <a:bodyPr/>
        <a:lstStyle/>
        <a:p>
          <a:pPr algn="ctr"/>
          <a:r>
            <a:rPr lang="en-US" sz="1600" b="1" dirty="0">
              <a:latin typeface="Graphik Arabic Regular" pitchFamily="2" charset="-78"/>
              <a:cs typeface="Graphik Arabic Regular" pitchFamily="2" charset="-78"/>
            </a:rPr>
            <a:t>Staff Professional Development and Support</a:t>
          </a:r>
          <a:endParaRPr lang="en-US" sz="1600" dirty="0">
            <a:latin typeface="Graphik Arabic Regular" pitchFamily="2" charset="-78"/>
            <a:cs typeface="Graphik Arabic Regular" pitchFamily="2" charset="-78"/>
          </a:endParaRPr>
        </a:p>
      </dgm:t>
    </dgm:pt>
    <dgm:pt modelId="{8A17CA47-4602-42A3-9E92-4C3F73BA97C8}" type="parTrans" cxnId="{B4B8DD51-8519-41F3-8721-8FB1DBD5CF97}">
      <dgm:prSet/>
      <dgm:spPr/>
      <dgm:t>
        <a:bodyPr/>
        <a:lstStyle/>
        <a:p>
          <a:pPr algn="ctr"/>
          <a:endParaRPr lang="en-US" sz="2400">
            <a:latin typeface="Graphik Arabic Regular" pitchFamily="2" charset="-78"/>
            <a:cs typeface="Graphik Arabic Regular" pitchFamily="2" charset="-78"/>
          </a:endParaRPr>
        </a:p>
      </dgm:t>
    </dgm:pt>
    <dgm:pt modelId="{30CBBD47-CA94-4C84-AAF3-4AB4C2692834}" type="sibTrans" cxnId="{B4B8DD51-8519-41F3-8721-8FB1DBD5CF97}">
      <dgm:prSet/>
      <dgm:spPr/>
      <dgm:t>
        <a:bodyPr/>
        <a:lstStyle/>
        <a:p>
          <a:pPr algn="ctr"/>
          <a:endParaRPr lang="en-US" sz="2400">
            <a:latin typeface="Graphik Arabic Regular" pitchFamily="2" charset="-78"/>
            <a:cs typeface="Graphik Arabic Regular" pitchFamily="2" charset="-78"/>
          </a:endParaRPr>
        </a:p>
      </dgm:t>
    </dgm:pt>
    <dgm:pt modelId="{1EE62C0F-8A09-457F-9702-D83F02D38620}" type="pres">
      <dgm:prSet presAssocID="{A22B473F-4362-4252-B884-EA887CBC302B}" presName="diagram" presStyleCnt="0">
        <dgm:presLayoutVars>
          <dgm:chMax val="1"/>
          <dgm:dir/>
          <dgm:animLvl val="ctr"/>
          <dgm:resizeHandles val="exact"/>
        </dgm:presLayoutVars>
      </dgm:prSet>
      <dgm:spPr/>
    </dgm:pt>
    <dgm:pt modelId="{7E7BAB2E-2691-4B49-BEBE-5C190B43B594}" type="pres">
      <dgm:prSet presAssocID="{A22B473F-4362-4252-B884-EA887CBC302B}" presName="matrix" presStyleCnt="0"/>
      <dgm:spPr/>
    </dgm:pt>
    <dgm:pt modelId="{C19CF6F2-696D-44E0-934D-8B9B813192DB}" type="pres">
      <dgm:prSet presAssocID="{A22B473F-4362-4252-B884-EA887CBC302B}" presName="tile1" presStyleLbl="node1" presStyleIdx="0" presStyleCnt="4" custLinFactNeighborX="1742" custLinFactNeighborY="-1046"/>
      <dgm:spPr/>
    </dgm:pt>
    <dgm:pt modelId="{3692290D-E2E0-4377-A65E-3437E8888DD8}" type="pres">
      <dgm:prSet presAssocID="{A22B473F-4362-4252-B884-EA887CBC302B}" presName="tile1text" presStyleLbl="node1" presStyleIdx="0" presStyleCnt="4">
        <dgm:presLayoutVars>
          <dgm:chMax val="0"/>
          <dgm:chPref val="0"/>
          <dgm:bulletEnabled val="1"/>
        </dgm:presLayoutVars>
      </dgm:prSet>
      <dgm:spPr/>
    </dgm:pt>
    <dgm:pt modelId="{5C02B5DF-91A8-4412-B9D9-E94BB7BDE126}" type="pres">
      <dgm:prSet presAssocID="{A22B473F-4362-4252-B884-EA887CBC302B}" presName="tile2" presStyleLbl="node1" presStyleIdx="1" presStyleCnt="4" custLinFactNeighborY="107"/>
      <dgm:spPr/>
    </dgm:pt>
    <dgm:pt modelId="{C30324AB-8B31-4349-94B7-6D16402159A0}" type="pres">
      <dgm:prSet presAssocID="{A22B473F-4362-4252-B884-EA887CBC302B}" presName="tile2text" presStyleLbl="node1" presStyleIdx="1" presStyleCnt="4">
        <dgm:presLayoutVars>
          <dgm:chMax val="0"/>
          <dgm:chPref val="0"/>
          <dgm:bulletEnabled val="1"/>
        </dgm:presLayoutVars>
      </dgm:prSet>
      <dgm:spPr/>
    </dgm:pt>
    <dgm:pt modelId="{6C2BD080-E476-4F27-824B-C0AD92C09C52}" type="pres">
      <dgm:prSet presAssocID="{A22B473F-4362-4252-B884-EA887CBC302B}" presName="tile3" presStyleLbl="node1" presStyleIdx="2" presStyleCnt="4"/>
      <dgm:spPr/>
    </dgm:pt>
    <dgm:pt modelId="{1AED0944-2D1D-46A1-B08B-E8416F50EC09}" type="pres">
      <dgm:prSet presAssocID="{A22B473F-4362-4252-B884-EA887CBC302B}" presName="tile3text" presStyleLbl="node1" presStyleIdx="2" presStyleCnt="4">
        <dgm:presLayoutVars>
          <dgm:chMax val="0"/>
          <dgm:chPref val="0"/>
          <dgm:bulletEnabled val="1"/>
        </dgm:presLayoutVars>
      </dgm:prSet>
      <dgm:spPr/>
    </dgm:pt>
    <dgm:pt modelId="{A4C1CBCF-A1D2-4B55-B257-04D796870D9B}" type="pres">
      <dgm:prSet presAssocID="{A22B473F-4362-4252-B884-EA887CBC302B}" presName="tile4" presStyleLbl="node1" presStyleIdx="3" presStyleCnt="4"/>
      <dgm:spPr/>
    </dgm:pt>
    <dgm:pt modelId="{864FDD9D-5F72-4D13-9816-4152D78999CA}" type="pres">
      <dgm:prSet presAssocID="{A22B473F-4362-4252-B884-EA887CBC302B}" presName="tile4text" presStyleLbl="node1" presStyleIdx="3" presStyleCnt="4">
        <dgm:presLayoutVars>
          <dgm:chMax val="0"/>
          <dgm:chPref val="0"/>
          <dgm:bulletEnabled val="1"/>
        </dgm:presLayoutVars>
      </dgm:prSet>
      <dgm:spPr/>
    </dgm:pt>
    <dgm:pt modelId="{30170130-9B39-4D74-AA79-13FF9C31B003}" type="pres">
      <dgm:prSet presAssocID="{A22B473F-4362-4252-B884-EA887CBC302B}" presName="centerTile" presStyleLbl="fgShp" presStyleIdx="0" presStyleCnt="1">
        <dgm:presLayoutVars>
          <dgm:chMax val="0"/>
          <dgm:chPref val="0"/>
        </dgm:presLayoutVars>
      </dgm:prSet>
      <dgm:spPr/>
    </dgm:pt>
  </dgm:ptLst>
  <dgm:cxnLst>
    <dgm:cxn modelId="{00EFD81A-D9DD-4F1A-AE83-CA79DC2F0992}" type="presOf" srcId="{827C17EE-8D69-4609-87E7-1758A3650DA4}" destId="{5C02B5DF-91A8-4412-B9D9-E94BB7BDE126}" srcOrd="0" destOrd="0" presId="urn:microsoft.com/office/officeart/2005/8/layout/matrix1"/>
    <dgm:cxn modelId="{63519D29-B59D-45AC-B99C-13F6F176D0AA}" type="presOf" srcId="{F52B0699-8DF0-4A08-A2DA-F9CFC53E90FD}" destId="{1AED0944-2D1D-46A1-B08B-E8416F50EC09}" srcOrd="1" destOrd="0" presId="urn:microsoft.com/office/officeart/2005/8/layout/matrix1"/>
    <dgm:cxn modelId="{E5DDCA38-4ACB-4FBC-A6B0-B116E9830AE0}" type="presOf" srcId="{A22B473F-4362-4252-B884-EA887CBC302B}" destId="{1EE62C0F-8A09-457F-9702-D83F02D38620}" srcOrd="0" destOrd="0" presId="urn:microsoft.com/office/officeart/2005/8/layout/matrix1"/>
    <dgm:cxn modelId="{63EA3260-13C5-493E-98ED-C4D05789EAC3}" srcId="{65CD9A33-4E50-4FD9-9790-16ACA7D38E85}" destId="{F52B0699-8DF0-4A08-A2DA-F9CFC53E90FD}" srcOrd="2" destOrd="0" parTransId="{538EF122-9D9D-40FE-A1E1-95887E6684FE}" sibTransId="{87FA98E7-5CC9-4E4A-B6B6-DC7F4925089C}"/>
    <dgm:cxn modelId="{F0298C61-C628-4D5A-BE3C-1630FBF6DD58}" srcId="{65CD9A33-4E50-4FD9-9790-16ACA7D38E85}" destId="{A7A76D7D-7EDC-4C56-89F6-0093729628F7}" srcOrd="0" destOrd="0" parTransId="{70D79099-EB6C-4382-BD23-58B64E156FEB}" sibTransId="{C75A4358-2FC8-48E1-9C38-7D6C8F6B6C97}"/>
    <dgm:cxn modelId="{6C29E542-566B-472D-A8BF-A22E24A4E008}" type="presOf" srcId="{50908037-F3A8-4575-BE72-507BFDFFD92A}" destId="{A4C1CBCF-A1D2-4B55-B257-04D796870D9B}" srcOrd="0" destOrd="0" presId="urn:microsoft.com/office/officeart/2005/8/layout/matrix1"/>
    <dgm:cxn modelId="{5A7BA96E-6E9A-47E0-92BE-9C040D08DDD1}" srcId="{A22B473F-4362-4252-B884-EA887CBC302B}" destId="{65CD9A33-4E50-4FD9-9790-16ACA7D38E85}" srcOrd="0" destOrd="0" parTransId="{F8F5B00F-BA13-464D-968D-78410E8C044F}" sibTransId="{ACC4CCF3-BA38-420E-9C20-88843A443F7A}"/>
    <dgm:cxn modelId="{16EA2851-F4B9-4538-ADDF-DCD83ABE1DA1}" type="presOf" srcId="{65CD9A33-4E50-4FD9-9790-16ACA7D38E85}" destId="{30170130-9B39-4D74-AA79-13FF9C31B003}" srcOrd="0" destOrd="0" presId="urn:microsoft.com/office/officeart/2005/8/layout/matrix1"/>
    <dgm:cxn modelId="{B4B8DD51-8519-41F3-8721-8FB1DBD5CF97}" srcId="{65CD9A33-4E50-4FD9-9790-16ACA7D38E85}" destId="{50908037-F3A8-4575-BE72-507BFDFFD92A}" srcOrd="3" destOrd="0" parTransId="{8A17CA47-4602-42A3-9E92-4C3F73BA97C8}" sibTransId="{30CBBD47-CA94-4C84-AAF3-4AB4C2692834}"/>
    <dgm:cxn modelId="{15F89689-1F99-492B-9ED3-43C405B8A1D2}" srcId="{65CD9A33-4E50-4FD9-9790-16ACA7D38E85}" destId="{827C17EE-8D69-4609-87E7-1758A3650DA4}" srcOrd="1" destOrd="0" parTransId="{20AB995B-4F4C-484B-827E-6CFEE6931BC7}" sibTransId="{9CAAD9FC-5C5D-40E3-898C-41FBA9814ADA}"/>
    <dgm:cxn modelId="{9B979F8C-E34B-4B01-B347-787EE63921AA}" type="presOf" srcId="{A7A76D7D-7EDC-4C56-89F6-0093729628F7}" destId="{3692290D-E2E0-4377-A65E-3437E8888DD8}" srcOrd="1" destOrd="0" presId="urn:microsoft.com/office/officeart/2005/8/layout/matrix1"/>
    <dgm:cxn modelId="{CD0BC0C4-24BC-47EC-89DA-DDBEB02F9913}" type="presOf" srcId="{827C17EE-8D69-4609-87E7-1758A3650DA4}" destId="{C30324AB-8B31-4349-94B7-6D16402159A0}" srcOrd="1" destOrd="0" presId="urn:microsoft.com/office/officeart/2005/8/layout/matrix1"/>
    <dgm:cxn modelId="{06942ED7-3CD8-4928-8020-B2398B374CFA}" type="presOf" srcId="{A7A76D7D-7EDC-4C56-89F6-0093729628F7}" destId="{C19CF6F2-696D-44E0-934D-8B9B813192DB}" srcOrd="0" destOrd="0" presId="urn:microsoft.com/office/officeart/2005/8/layout/matrix1"/>
    <dgm:cxn modelId="{11B3D7F1-473C-42BF-A9C7-47FE739DB1D3}" type="presOf" srcId="{F52B0699-8DF0-4A08-A2DA-F9CFC53E90FD}" destId="{6C2BD080-E476-4F27-824B-C0AD92C09C52}" srcOrd="0" destOrd="0" presId="urn:microsoft.com/office/officeart/2005/8/layout/matrix1"/>
    <dgm:cxn modelId="{29A5E2FD-D53C-4ACC-834F-D344BC003E6A}" type="presOf" srcId="{50908037-F3A8-4575-BE72-507BFDFFD92A}" destId="{864FDD9D-5F72-4D13-9816-4152D78999CA}" srcOrd="1" destOrd="0" presId="urn:microsoft.com/office/officeart/2005/8/layout/matrix1"/>
    <dgm:cxn modelId="{16049046-4109-49D6-829F-DA29A5319CF4}" type="presParOf" srcId="{1EE62C0F-8A09-457F-9702-D83F02D38620}" destId="{7E7BAB2E-2691-4B49-BEBE-5C190B43B594}" srcOrd="0" destOrd="0" presId="urn:microsoft.com/office/officeart/2005/8/layout/matrix1"/>
    <dgm:cxn modelId="{61D65B61-2FD4-429F-9BF5-B08758E5C031}" type="presParOf" srcId="{7E7BAB2E-2691-4B49-BEBE-5C190B43B594}" destId="{C19CF6F2-696D-44E0-934D-8B9B813192DB}" srcOrd="0" destOrd="0" presId="urn:microsoft.com/office/officeart/2005/8/layout/matrix1"/>
    <dgm:cxn modelId="{F4EEC7DF-10DF-470F-BB2A-FBEE43CAD263}" type="presParOf" srcId="{7E7BAB2E-2691-4B49-BEBE-5C190B43B594}" destId="{3692290D-E2E0-4377-A65E-3437E8888DD8}" srcOrd="1" destOrd="0" presId="urn:microsoft.com/office/officeart/2005/8/layout/matrix1"/>
    <dgm:cxn modelId="{C60F2AA0-DD28-4085-A87B-89E21F3045E2}" type="presParOf" srcId="{7E7BAB2E-2691-4B49-BEBE-5C190B43B594}" destId="{5C02B5DF-91A8-4412-B9D9-E94BB7BDE126}" srcOrd="2" destOrd="0" presId="urn:microsoft.com/office/officeart/2005/8/layout/matrix1"/>
    <dgm:cxn modelId="{80A12946-3CDF-46B1-A578-A59C5F7C00A7}" type="presParOf" srcId="{7E7BAB2E-2691-4B49-BEBE-5C190B43B594}" destId="{C30324AB-8B31-4349-94B7-6D16402159A0}" srcOrd="3" destOrd="0" presId="urn:microsoft.com/office/officeart/2005/8/layout/matrix1"/>
    <dgm:cxn modelId="{11567E34-6FD1-4C35-B24C-E88F580D7865}" type="presParOf" srcId="{7E7BAB2E-2691-4B49-BEBE-5C190B43B594}" destId="{6C2BD080-E476-4F27-824B-C0AD92C09C52}" srcOrd="4" destOrd="0" presId="urn:microsoft.com/office/officeart/2005/8/layout/matrix1"/>
    <dgm:cxn modelId="{64F22846-D5AD-40EA-8925-70496C4B5A43}" type="presParOf" srcId="{7E7BAB2E-2691-4B49-BEBE-5C190B43B594}" destId="{1AED0944-2D1D-46A1-B08B-E8416F50EC09}" srcOrd="5" destOrd="0" presId="urn:microsoft.com/office/officeart/2005/8/layout/matrix1"/>
    <dgm:cxn modelId="{A3FDABF0-5328-4526-A73E-0F6B975A669B}" type="presParOf" srcId="{7E7BAB2E-2691-4B49-BEBE-5C190B43B594}" destId="{A4C1CBCF-A1D2-4B55-B257-04D796870D9B}" srcOrd="6" destOrd="0" presId="urn:microsoft.com/office/officeart/2005/8/layout/matrix1"/>
    <dgm:cxn modelId="{34622D34-BBD3-46F0-91BB-1E2B809E552B}" type="presParOf" srcId="{7E7BAB2E-2691-4B49-BEBE-5C190B43B594}" destId="{864FDD9D-5F72-4D13-9816-4152D78999CA}" srcOrd="7" destOrd="0" presId="urn:microsoft.com/office/officeart/2005/8/layout/matrix1"/>
    <dgm:cxn modelId="{6F80E6AB-8118-471C-8078-ED7F3BF28420}" type="presParOf" srcId="{1EE62C0F-8A09-457F-9702-D83F02D38620}" destId="{30170130-9B39-4D74-AA79-13FF9C31B003}" srcOrd="1" destOrd="0" presId="urn:microsoft.com/office/officeart/2005/8/layout/matrix1"/>
  </dgm:cxnLst>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7.xml><?xml version="1.0" encoding="utf-8"?>
<dgm:dataModel xmlns:dgm="http://schemas.openxmlformats.org/drawingml/2006/diagram" xmlns:a="http://schemas.openxmlformats.org/drawingml/2006/main">
  <dgm:ptLst>
    <dgm:pt modelId="{507F6CB3-6799-4AA1-AEB1-B01D663DF3BB}" type="doc">
      <dgm:prSet loTypeId="urn:microsoft.com/office/officeart/2009/layout/CircleArrowProcess" loCatId="cycle" qsTypeId="urn:microsoft.com/office/officeart/2005/8/quickstyle/3d1" qsCatId="3D" csTypeId="urn:microsoft.com/office/officeart/2005/8/colors/accent6_5" csCatId="accent6" phldr="1"/>
      <dgm:spPr/>
      <dgm:t>
        <a:bodyPr/>
        <a:lstStyle/>
        <a:p>
          <a:endParaRPr lang="en-US"/>
        </a:p>
      </dgm:t>
    </dgm:pt>
    <dgm:pt modelId="{2D4E8CE9-3941-497A-9F91-3CAB1A79556D}">
      <dgm:prSet phldrT="[Text]" custT="1"/>
      <dgm:spPr/>
      <dgm:t>
        <a:bodyPr/>
        <a:lstStyle/>
        <a:p>
          <a:r>
            <a:rPr lang="en-US" sz="1600" b="1" dirty="0">
              <a:solidFill>
                <a:srgbClr val="1C4679"/>
              </a:solidFill>
              <a:latin typeface="Graphik Arabic Regular" pitchFamily="2" charset="-78"/>
              <a:cs typeface="Graphik Arabic Regular" pitchFamily="2" charset="-78"/>
            </a:rPr>
            <a:t>Aspect (x)</a:t>
          </a:r>
          <a:endParaRPr lang="en-US" sz="1600" dirty="0">
            <a:solidFill>
              <a:srgbClr val="1C4679"/>
            </a:solidFill>
            <a:latin typeface="Graphik Arabic Regular" pitchFamily="2" charset="-78"/>
            <a:cs typeface="Graphik Arabic Regular" pitchFamily="2" charset="-78"/>
          </a:endParaRPr>
        </a:p>
      </dgm:t>
    </dgm:pt>
    <dgm:pt modelId="{DF62C3A0-B1B1-4AED-9B0B-125CBF244CEC}" type="parTrans" cxnId="{15A04650-B522-4771-84AC-F4DF4C6CD3BF}">
      <dgm:prSet/>
      <dgm:spPr/>
      <dgm:t>
        <a:bodyPr/>
        <a:lstStyle/>
        <a:p>
          <a:endParaRPr lang="en-US" sz="1800">
            <a:solidFill>
              <a:srgbClr val="1C4679"/>
            </a:solidFill>
            <a:latin typeface="Graphik Arabic Regular" pitchFamily="2" charset="-78"/>
            <a:cs typeface="Graphik Arabic Regular" pitchFamily="2" charset="-78"/>
          </a:endParaRPr>
        </a:p>
      </dgm:t>
    </dgm:pt>
    <dgm:pt modelId="{8CC1B987-6CDD-4E3E-99DB-5E9F3C034EBC}" type="sibTrans" cxnId="{15A04650-B522-4771-84AC-F4DF4C6CD3BF}">
      <dgm:prSet/>
      <dgm:spPr/>
      <dgm:t>
        <a:bodyPr/>
        <a:lstStyle/>
        <a:p>
          <a:endParaRPr lang="en-US" sz="1800">
            <a:solidFill>
              <a:srgbClr val="1C4679"/>
            </a:solidFill>
            <a:latin typeface="Graphik Arabic Regular" pitchFamily="2" charset="-78"/>
            <a:cs typeface="Graphik Arabic Regular" pitchFamily="2" charset="-78"/>
          </a:endParaRPr>
        </a:p>
      </dgm:t>
    </dgm:pt>
    <dgm:pt modelId="{7FAF2C7F-4720-4740-AE91-342BCE444E06}">
      <dgm:prSet phldrT="[Text]" custT="1"/>
      <dgm:spPr/>
      <dgm:t>
        <a:bodyPr/>
        <a:lstStyle/>
        <a:p>
          <a:r>
            <a:rPr lang="en-US" sz="1600" b="1" dirty="0">
              <a:solidFill>
                <a:srgbClr val="1C4679"/>
              </a:solidFill>
              <a:latin typeface="Graphik Arabic Regular" pitchFamily="2" charset="-78"/>
              <a:cs typeface="Graphik Arabic Regular" pitchFamily="2" charset="-78"/>
            </a:rPr>
            <a:t>Students’ Well-being </a:t>
          </a:r>
        </a:p>
        <a:p>
          <a:r>
            <a:rPr lang="en-US" sz="1600" b="1" dirty="0">
              <a:solidFill>
                <a:srgbClr val="1C4679"/>
              </a:solidFill>
              <a:latin typeface="Graphik Arabic Regular" pitchFamily="2" charset="-78"/>
              <a:cs typeface="Graphik Arabic Regular" pitchFamily="2" charset="-78"/>
            </a:rPr>
            <a:t>and Inclusion</a:t>
          </a:r>
          <a:endParaRPr lang="en-US" sz="1600" dirty="0">
            <a:solidFill>
              <a:srgbClr val="1C4679"/>
            </a:solidFill>
            <a:latin typeface="Graphik Arabic Regular" pitchFamily="2" charset="-78"/>
            <a:cs typeface="Graphik Arabic Regular" pitchFamily="2" charset="-78"/>
          </a:endParaRPr>
        </a:p>
      </dgm:t>
    </dgm:pt>
    <dgm:pt modelId="{A165CD80-BD98-412E-9828-C8920874E859}" type="parTrans" cxnId="{3C513C47-D61B-450D-8EB0-68714B9D0C27}">
      <dgm:prSet/>
      <dgm:spPr/>
      <dgm:t>
        <a:bodyPr/>
        <a:lstStyle/>
        <a:p>
          <a:endParaRPr lang="en-US" sz="1800">
            <a:solidFill>
              <a:srgbClr val="1C4679"/>
            </a:solidFill>
            <a:latin typeface="Graphik Arabic Regular" pitchFamily="2" charset="-78"/>
            <a:cs typeface="Graphik Arabic Regular" pitchFamily="2" charset="-78"/>
          </a:endParaRPr>
        </a:p>
      </dgm:t>
    </dgm:pt>
    <dgm:pt modelId="{1FDA5229-DB54-4A17-9B47-E0EEC50B8E1C}" type="sibTrans" cxnId="{3C513C47-D61B-450D-8EB0-68714B9D0C27}">
      <dgm:prSet/>
      <dgm:spPr/>
      <dgm:t>
        <a:bodyPr/>
        <a:lstStyle/>
        <a:p>
          <a:endParaRPr lang="en-US" sz="1800">
            <a:solidFill>
              <a:srgbClr val="1C4679"/>
            </a:solidFill>
            <a:latin typeface="Graphik Arabic Regular" pitchFamily="2" charset="-78"/>
            <a:cs typeface="Graphik Arabic Regular" pitchFamily="2" charset="-78"/>
          </a:endParaRPr>
        </a:p>
      </dgm:t>
    </dgm:pt>
    <dgm:pt modelId="{D03A827F-95D6-4AA1-8CCB-4F3309ED7395}">
      <dgm:prSet phldrT="[Text]" custT="1"/>
      <dgm:spPr/>
      <dgm:t>
        <a:bodyPr/>
        <a:lstStyle/>
        <a:p>
          <a:r>
            <a:rPr lang="en-US" sz="1600" b="1" dirty="0">
              <a:solidFill>
                <a:srgbClr val="1C4679"/>
              </a:solidFill>
              <a:latin typeface="Graphik Arabic Regular" pitchFamily="2" charset="-78"/>
              <a:cs typeface="Graphik Arabic Regular" pitchFamily="2" charset="-78"/>
            </a:rPr>
            <a:t>Students</a:t>
          </a:r>
          <a:r>
            <a:rPr lang="en-US" sz="1600" dirty="0">
              <a:solidFill>
                <a:srgbClr val="1C4679"/>
              </a:solidFill>
              <a:latin typeface="Graphik Arabic Regular" pitchFamily="2" charset="-78"/>
              <a:cs typeface="Graphik Arabic Regular" pitchFamily="2" charset="-78"/>
            </a:rPr>
            <a:t>’ </a:t>
          </a:r>
        </a:p>
        <a:p>
          <a:r>
            <a:rPr lang="en-GB" sz="1600" b="1" noProof="0" dirty="0">
              <a:solidFill>
                <a:srgbClr val="1C4679"/>
              </a:solidFill>
              <a:latin typeface="Graphik Arabic Regular" pitchFamily="2" charset="-78"/>
              <a:cs typeface="Graphik Arabic Regular" pitchFamily="2" charset="-78"/>
            </a:rPr>
            <a:t>behaviour</a:t>
          </a:r>
          <a:endParaRPr lang="en-GB" sz="1600" noProof="0" dirty="0">
            <a:solidFill>
              <a:srgbClr val="1C4679"/>
            </a:solidFill>
            <a:latin typeface="Graphik Arabic Regular" pitchFamily="2" charset="-78"/>
            <a:cs typeface="Graphik Arabic Regular" pitchFamily="2" charset="-78"/>
          </a:endParaRPr>
        </a:p>
      </dgm:t>
    </dgm:pt>
    <dgm:pt modelId="{74094E13-9914-44EA-87A6-81A1AF498DAA}" type="parTrans" cxnId="{40C39FB8-872F-4C02-8E3D-6C238AC3F928}">
      <dgm:prSet/>
      <dgm:spPr/>
      <dgm:t>
        <a:bodyPr/>
        <a:lstStyle/>
        <a:p>
          <a:endParaRPr lang="en-US" sz="1800">
            <a:solidFill>
              <a:srgbClr val="1C4679"/>
            </a:solidFill>
            <a:latin typeface="Graphik Arabic Regular" pitchFamily="2" charset="-78"/>
            <a:cs typeface="Graphik Arabic Regular" pitchFamily="2" charset="-78"/>
          </a:endParaRPr>
        </a:p>
      </dgm:t>
    </dgm:pt>
    <dgm:pt modelId="{9B4E4294-6796-4FCB-A555-ED45C203E62A}" type="sibTrans" cxnId="{40C39FB8-872F-4C02-8E3D-6C238AC3F928}">
      <dgm:prSet/>
      <dgm:spPr/>
      <dgm:t>
        <a:bodyPr/>
        <a:lstStyle/>
        <a:p>
          <a:endParaRPr lang="en-US" sz="1800">
            <a:solidFill>
              <a:srgbClr val="1C4679"/>
            </a:solidFill>
            <a:latin typeface="Graphik Arabic Regular" pitchFamily="2" charset="-78"/>
            <a:cs typeface="Graphik Arabic Regular" pitchFamily="2" charset="-78"/>
          </a:endParaRPr>
        </a:p>
      </dgm:t>
    </dgm:pt>
    <dgm:pt modelId="{DCB4FF0D-74FB-46BA-B68C-5E708012EA3E}" type="pres">
      <dgm:prSet presAssocID="{507F6CB3-6799-4AA1-AEB1-B01D663DF3BB}" presName="Name0" presStyleCnt="0">
        <dgm:presLayoutVars>
          <dgm:chMax val="7"/>
          <dgm:chPref val="7"/>
          <dgm:dir/>
          <dgm:animLvl val="lvl"/>
        </dgm:presLayoutVars>
      </dgm:prSet>
      <dgm:spPr/>
    </dgm:pt>
    <dgm:pt modelId="{E3BADC7C-B0E8-4A4B-A22D-6AC51E38E521}" type="pres">
      <dgm:prSet presAssocID="{2D4E8CE9-3941-497A-9F91-3CAB1A79556D}" presName="Accent1" presStyleCnt="0"/>
      <dgm:spPr/>
    </dgm:pt>
    <dgm:pt modelId="{8806EDD3-6BAE-45B2-AAE3-C78C6E949868}" type="pres">
      <dgm:prSet presAssocID="{2D4E8CE9-3941-497A-9F91-3CAB1A79556D}" presName="Accent" presStyleLbl="node1" presStyleIdx="0" presStyleCnt="3"/>
      <dgm:spPr>
        <a:solidFill>
          <a:srgbClr val="1C4679"/>
        </a:solidFill>
      </dgm:spPr>
    </dgm:pt>
    <dgm:pt modelId="{45F1BA9E-3619-408E-9059-5B55857D1FF8}" type="pres">
      <dgm:prSet presAssocID="{2D4E8CE9-3941-497A-9F91-3CAB1A79556D}" presName="Parent1" presStyleLbl="revTx" presStyleIdx="0" presStyleCnt="3">
        <dgm:presLayoutVars>
          <dgm:chMax val="1"/>
          <dgm:chPref val="1"/>
          <dgm:bulletEnabled val="1"/>
        </dgm:presLayoutVars>
      </dgm:prSet>
      <dgm:spPr/>
    </dgm:pt>
    <dgm:pt modelId="{B4EA014B-3B2D-4AAE-9A36-2FED19E29166}" type="pres">
      <dgm:prSet presAssocID="{7FAF2C7F-4720-4740-AE91-342BCE444E06}" presName="Accent2" presStyleCnt="0"/>
      <dgm:spPr/>
    </dgm:pt>
    <dgm:pt modelId="{34849C11-B5D2-4079-B6AB-DA25ABD99FC1}" type="pres">
      <dgm:prSet presAssocID="{7FAF2C7F-4720-4740-AE91-342BCE444E06}" presName="Accent" presStyleLbl="node1" presStyleIdx="1" presStyleCnt="3" custScaleX="131238" custScaleY="124324"/>
      <dgm:spPr>
        <a:solidFill>
          <a:srgbClr val="3376CC"/>
        </a:solidFill>
      </dgm:spPr>
    </dgm:pt>
    <dgm:pt modelId="{9F945BBC-5577-47BC-8A31-06EC756D247C}" type="pres">
      <dgm:prSet presAssocID="{7FAF2C7F-4720-4740-AE91-342BCE444E06}" presName="Parent2" presStyleLbl="revTx" presStyleIdx="1" presStyleCnt="3" custScaleX="229149">
        <dgm:presLayoutVars>
          <dgm:chMax val="1"/>
          <dgm:chPref val="1"/>
          <dgm:bulletEnabled val="1"/>
        </dgm:presLayoutVars>
      </dgm:prSet>
      <dgm:spPr/>
    </dgm:pt>
    <dgm:pt modelId="{9E5318E0-611D-43D1-9841-21BE9C27EEF1}" type="pres">
      <dgm:prSet presAssocID="{D03A827F-95D6-4AA1-8CCB-4F3309ED7395}" presName="Accent3" presStyleCnt="0"/>
      <dgm:spPr/>
    </dgm:pt>
    <dgm:pt modelId="{6A0A5DF5-1011-4755-9D5E-F1F3122C7C7F}" type="pres">
      <dgm:prSet presAssocID="{D03A827F-95D6-4AA1-8CCB-4F3309ED7395}" presName="Accent" presStyleLbl="node1" presStyleIdx="2" presStyleCnt="3" custScaleX="111280" custScaleY="109992" custLinFactNeighborX="-4489" custLinFactNeighborY="2498"/>
      <dgm:spPr>
        <a:solidFill>
          <a:srgbClr val="1C4679"/>
        </a:solidFill>
      </dgm:spPr>
    </dgm:pt>
    <dgm:pt modelId="{17F8805F-7EEE-467E-B072-23B57C67A1B3}" type="pres">
      <dgm:prSet presAssocID="{D03A827F-95D6-4AA1-8CCB-4F3309ED7395}" presName="Parent3" presStyleLbl="revTx" presStyleIdx="2" presStyleCnt="3" custScaleX="226399" custScaleY="170235">
        <dgm:presLayoutVars>
          <dgm:chMax val="1"/>
          <dgm:chPref val="1"/>
          <dgm:bulletEnabled val="1"/>
        </dgm:presLayoutVars>
      </dgm:prSet>
      <dgm:spPr/>
    </dgm:pt>
  </dgm:ptLst>
  <dgm:cxnLst>
    <dgm:cxn modelId="{3C513C47-D61B-450D-8EB0-68714B9D0C27}" srcId="{507F6CB3-6799-4AA1-AEB1-B01D663DF3BB}" destId="{7FAF2C7F-4720-4740-AE91-342BCE444E06}" srcOrd="1" destOrd="0" parTransId="{A165CD80-BD98-412E-9828-C8920874E859}" sibTransId="{1FDA5229-DB54-4A17-9B47-E0EEC50B8E1C}"/>
    <dgm:cxn modelId="{15A04650-B522-4771-84AC-F4DF4C6CD3BF}" srcId="{507F6CB3-6799-4AA1-AEB1-B01D663DF3BB}" destId="{2D4E8CE9-3941-497A-9F91-3CAB1A79556D}" srcOrd="0" destOrd="0" parTransId="{DF62C3A0-B1B1-4AED-9B0B-125CBF244CEC}" sibTransId="{8CC1B987-6CDD-4E3E-99DB-5E9F3C034EBC}"/>
    <dgm:cxn modelId="{29C9E957-4B84-4A51-A65C-0D2BFB85C23E}" type="presOf" srcId="{D03A827F-95D6-4AA1-8CCB-4F3309ED7395}" destId="{17F8805F-7EEE-467E-B072-23B57C67A1B3}" srcOrd="0" destOrd="0" presId="urn:microsoft.com/office/officeart/2009/layout/CircleArrowProcess"/>
    <dgm:cxn modelId="{500B799C-B980-41FA-8181-E7532ABDB2BB}" type="presOf" srcId="{507F6CB3-6799-4AA1-AEB1-B01D663DF3BB}" destId="{DCB4FF0D-74FB-46BA-B68C-5E708012EA3E}" srcOrd="0" destOrd="0" presId="urn:microsoft.com/office/officeart/2009/layout/CircleArrowProcess"/>
    <dgm:cxn modelId="{A19C31A5-B920-4A9C-839F-A2F5B59A9447}" type="presOf" srcId="{2D4E8CE9-3941-497A-9F91-3CAB1A79556D}" destId="{45F1BA9E-3619-408E-9059-5B55857D1FF8}" srcOrd="0" destOrd="0" presId="urn:microsoft.com/office/officeart/2009/layout/CircleArrowProcess"/>
    <dgm:cxn modelId="{40C39FB8-872F-4C02-8E3D-6C238AC3F928}" srcId="{507F6CB3-6799-4AA1-AEB1-B01D663DF3BB}" destId="{D03A827F-95D6-4AA1-8CCB-4F3309ED7395}" srcOrd="2" destOrd="0" parTransId="{74094E13-9914-44EA-87A6-81A1AF498DAA}" sibTransId="{9B4E4294-6796-4FCB-A555-ED45C203E62A}"/>
    <dgm:cxn modelId="{CBD52CDA-B16B-40F9-B856-DD1C3B9CBDE0}" type="presOf" srcId="{7FAF2C7F-4720-4740-AE91-342BCE444E06}" destId="{9F945BBC-5577-47BC-8A31-06EC756D247C}" srcOrd="0" destOrd="0" presId="urn:microsoft.com/office/officeart/2009/layout/CircleArrowProcess"/>
    <dgm:cxn modelId="{1DC6F57F-CA46-4FFB-8CF4-283D7AEF128E}" type="presParOf" srcId="{DCB4FF0D-74FB-46BA-B68C-5E708012EA3E}" destId="{E3BADC7C-B0E8-4A4B-A22D-6AC51E38E521}" srcOrd="0" destOrd="0" presId="urn:microsoft.com/office/officeart/2009/layout/CircleArrowProcess"/>
    <dgm:cxn modelId="{08C9984A-DC02-4770-A38D-6C45F6D93F41}" type="presParOf" srcId="{E3BADC7C-B0E8-4A4B-A22D-6AC51E38E521}" destId="{8806EDD3-6BAE-45B2-AAE3-C78C6E949868}" srcOrd="0" destOrd="0" presId="urn:microsoft.com/office/officeart/2009/layout/CircleArrowProcess"/>
    <dgm:cxn modelId="{113F3C7F-0E7E-4ED5-A3FD-5E654B86547E}" type="presParOf" srcId="{DCB4FF0D-74FB-46BA-B68C-5E708012EA3E}" destId="{45F1BA9E-3619-408E-9059-5B55857D1FF8}" srcOrd="1" destOrd="0" presId="urn:microsoft.com/office/officeart/2009/layout/CircleArrowProcess"/>
    <dgm:cxn modelId="{ED6F2F01-08D2-4848-B128-4090572ECADF}" type="presParOf" srcId="{DCB4FF0D-74FB-46BA-B68C-5E708012EA3E}" destId="{B4EA014B-3B2D-4AAE-9A36-2FED19E29166}" srcOrd="2" destOrd="0" presId="urn:microsoft.com/office/officeart/2009/layout/CircleArrowProcess"/>
    <dgm:cxn modelId="{6ECF0382-66F7-4BF6-9953-D48CA0BE03F6}" type="presParOf" srcId="{B4EA014B-3B2D-4AAE-9A36-2FED19E29166}" destId="{34849C11-B5D2-4079-B6AB-DA25ABD99FC1}" srcOrd="0" destOrd="0" presId="urn:microsoft.com/office/officeart/2009/layout/CircleArrowProcess"/>
    <dgm:cxn modelId="{537C3C37-BB23-4861-8252-313396B5351C}" type="presParOf" srcId="{DCB4FF0D-74FB-46BA-B68C-5E708012EA3E}" destId="{9F945BBC-5577-47BC-8A31-06EC756D247C}" srcOrd="3" destOrd="0" presId="urn:microsoft.com/office/officeart/2009/layout/CircleArrowProcess"/>
    <dgm:cxn modelId="{035BE414-5758-47F7-AF03-487B1AB65B0B}" type="presParOf" srcId="{DCB4FF0D-74FB-46BA-B68C-5E708012EA3E}" destId="{9E5318E0-611D-43D1-9841-21BE9C27EEF1}" srcOrd="4" destOrd="0" presId="urn:microsoft.com/office/officeart/2009/layout/CircleArrowProcess"/>
    <dgm:cxn modelId="{BAC8D970-1EBB-4769-88AF-5716E127D26C}" type="presParOf" srcId="{9E5318E0-611D-43D1-9841-21BE9C27EEF1}" destId="{6A0A5DF5-1011-4755-9D5E-F1F3122C7C7F}" srcOrd="0" destOrd="0" presId="urn:microsoft.com/office/officeart/2009/layout/CircleArrowProcess"/>
    <dgm:cxn modelId="{4EEB8ED1-CA50-435C-ADCB-6194BADCA22A}" type="presParOf" srcId="{DCB4FF0D-74FB-46BA-B68C-5E708012EA3E}" destId="{17F8805F-7EEE-467E-B072-23B57C67A1B3}" srcOrd="5" destOrd="0" presId="urn:microsoft.com/office/officeart/2009/layout/CircleArrow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C06F0-5373-4C25-BB8A-136F300A95D6}">
      <dsp:nvSpPr>
        <dsp:cNvPr id="0" name=""/>
        <dsp:cNvSpPr/>
      </dsp:nvSpPr>
      <dsp:spPr>
        <a:xfrm rot="5400000">
          <a:off x="2022829" y="25440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rgbClr val="4A4A4A"/>
              </a:solidFill>
              <a:effectLst/>
              <a:latin typeface="Graphik Arabic Regular" pitchFamily="2" charset="-78"/>
              <a:cs typeface="Graphik Arabic Regular" pitchFamily="2" charset="-78"/>
            </a:rPr>
            <a:t>Exam results </a:t>
          </a:r>
        </a:p>
      </dsp:txBody>
      <dsp:txXfrm rot="-5400000">
        <a:off x="2288992" y="374936"/>
        <a:ext cx="794676" cy="913420"/>
      </dsp:txXfrm>
    </dsp:sp>
    <dsp:sp modelId="{F5235C49-CA7A-479C-AE65-AE096820CD38}">
      <dsp:nvSpPr>
        <dsp:cNvPr id="0" name=""/>
        <dsp:cNvSpPr/>
      </dsp:nvSpPr>
      <dsp:spPr>
        <a:xfrm>
          <a:off x="3298609" y="433545"/>
          <a:ext cx="1480935" cy="796201"/>
        </a:xfrm>
        <a:prstGeom prst="rect">
          <a:avLst/>
        </a:prstGeom>
        <a:noFill/>
        <a:ln>
          <a:noFill/>
        </a:ln>
        <a:effectLst/>
      </dsp:spPr>
      <dsp:style>
        <a:lnRef idx="0">
          <a:scrgbClr r="0" g="0" b="0"/>
        </a:lnRef>
        <a:fillRef idx="0">
          <a:scrgbClr r="0" g="0" b="0"/>
        </a:fillRef>
        <a:effectRef idx="0">
          <a:scrgbClr r="0" g="0" b="0"/>
        </a:effectRef>
        <a:fontRef idx="minor"/>
      </dsp:style>
    </dsp:sp>
    <dsp:sp modelId="{2E487725-A0FA-4104-A015-E6DFD259749D}">
      <dsp:nvSpPr>
        <dsp:cNvPr id="0" name=""/>
        <dsp:cNvSpPr/>
      </dsp:nvSpPr>
      <dsp:spPr>
        <a:xfrm rot="5400000">
          <a:off x="775977" y="25440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effectLst/>
              <a:latin typeface="Graphik Arabic Regular" pitchFamily="2" charset="-78"/>
              <a:cs typeface="Graphik Arabic Regular" pitchFamily="2" charset="-78"/>
            </a:rPr>
            <a:t>Pass and Proficiency rates </a:t>
          </a:r>
        </a:p>
      </dsp:txBody>
      <dsp:txXfrm rot="-5400000">
        <a:off x="1042140" y="374936"/>
        <a:ext cx="794676" cy="913420"/>
      </dsp:txXfrm>
    </dsp:sp>
    <dsp:sp modelId="{175353EE-B4E9-4810-B8BF-AE4BC14EF8A4}">
      <dsp:nvSpPr>
        <dsp:cNvPr id="0" name=""/>
        <dsp:cNvSpPr/>
      </dsp:nvSpPr>
      <dsp:spPr>
        <a:xfrm rot="5400000">
          <a:off x="1397014" y="138076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effectLst/>
              <a:latin typeface="Graphik Arabic Regular" pitchFamily="2" charset="-78"/>
              <a:cs typeface="Graphik Arabic Regular" pitchFamily="2" charset="-78"/>
            </a:rPr>
            <a:t>Exams specifications </a:t>
          </a:r>
        </a:p>
      </dsp:txBody>
      <dsp:txXfrm rot="-5400000">
        <a:off x="1663177" y="1501296"/>
        <a:ext cx="794676" cy="913420"/>
      </dsp:txXfrm>
    </dsp:sp>
    <dsp:sp modelId="{A47C2697-AB4F-4394-92C2-1390E738FA30}">
      <dsp:nvSpPr>
        <dsp:cNvPr id="0" name=""/>
        <dsp:cNvSpPr/>
      </dsp:nvSpPr>
      <dsp:spPr>
        <a:xfrm>
          <a:off x="2334" y="1559905"/>
          <a:ext cx="1433163" cy="796201"/>
        </a:xfrm>
        <a:prstGeom prst="rect">
          <a:avLst/>
        </a:prstGeom>
        <a:noFill/>
        <a:ln>
          <a:noFill/>
        </a:ln>
        <a:effectLst/>
      </dsp:spPr>
      <dsp:style>
        <a:lnRef idx="0">
          <a:scrgbClr r="0" g="0" b="0"/>
        </a:lnRef>
        <a:fillRef idx="0">
          <a:scrgbClr r="0" g="0" b="0"/>
        </a:fillRef>
        <a:effectRef idx="0">
          <a:scrgbClr r="0" g="0" b="0"/>
        </a:effectRef>
        <a:fontRef idx="minor"/>
      </dsp:style>
    </dsp:sp>
    <dsp:sp modelId="{468566D2-E97C-4B4A-8C5A-D0920EBA8FD9}">
      <dsp:nvSpPr>
        <dsp:cNvPr id="0" name=""/>
        <dsp:cNvSpPr/>
      </dsp:nvSpPr>
      <dsp:spPr>
        <a:xfrm rot="5400000">
          <a:off x="2643866" y="138076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effectLst/>
              <a:latin typeface="Graphik Arabic Regular" pitchFamily="2" charset="-78"/>
              <a:cs typeface="Graphik Arabic Regular" pitchFamily="2" charset="-78"/>
            </a:rPr>
            <a:t>Tracking cohorts </a:t>
          </a:r>
        </a:p>
      </dsp:txBody>
      <dsp:txXfrm rot="-5400000">
        <a:off x="2910029" y="1501296"/>
        <a:ext cx="794676" cy="913420"/>
      </dsp:txXfrm>
    </dsp:sp>
    <dsp:sp modelId="{EB238D2C-01CB-4E68-A87D-DAAEC20AA40D}">
      <dsp:nvSpPr>
        <dsp:cNvPr id="0" name=""/>
        <dsp:cNvSpPr/>
      </dsp:nvSpPr>
      <dsp:spPr>
        <a:xfrm rot="5400000">
          <a:off x="2022829" y="250712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effectLst/>
              <a:latin typeface="Graphik Arabic Regular" pitchFamily="2" charset="-78"/>
              <a:cs typeface="Graphik Arabic Regular" pitchFamily="2" charset="-78"/>
            </a:rPr>
            <a:t> </a:t>
          </a:r>
          <a:r>
            <a:rPr lang="en-US" sz="1100" b="1" kern="1200" dirty="0">
              <a:solidFill>
                <a:srgbClr val="4A4A4A"/>
              </a:solidFill>
              <a:effectLst/>
              <a:latin typeface="Graphik Arabic Regular" pitchFamily="2" charset="-78"/>
              <a:cs typeface="Graphik Arabic Regular" pitchFamily="2" charset="-78"/>
            </a:rPr>
            <a:t>meetings with students </a:t>
          </a:r>
        </a:p>
      </dsp:txBody>
      <dsp:txXfrm rot="-5400000">
        <a:off x="2288992" y="2627656"/>
        <a:ext cx="794676" cy="913420"/>
      </dsp:txXfrm>
    </dsp:sp>
    <dsp:sp modelId="{CD1C9835-E81D-462D-8D90-8DB82F06DBC0}">
      <dsp:nvSpPr>
        <dsp:cNvPr id="0" name=""/>
        <dsp:cNvSpPr/>
      </dsp:nvSpPr>
      <dsp:spPr>
        <a:xfrm>
          <a:off x="3298609" y="2686265"/>
          <a:ext cx="1480935" cy="796201"/>
        </a:xfrm>
        <a:prstGeom prst="rect">
          <a:avLst/>
        </a:prstGeom>
        <a:noFill/>
        <a:ln>
          <a:noFill/>
        </a:ln>
        <a:effectLst/>
      </dsp:spPr>
      <dsp:style>
        <a:lnRef idx="0">
          <a:scrgbClr r="0" g="0" b="0"/>
        </a:lnRef>
        <a:fillRef idx="0">
          <a:scrgbClr r="0" g="0" b="0"/>
        </a:fillRef>
        <a:effectRef idx="0">
          <a:scrgbClr r="0" g="0" b="0"/>
        </a:effectRef>
        <a:fontRef idx="minor"/>
      </dsp:style>
    </dsp:sp>
    <dsp:sp modelId="{3979CE70-8BDA-4917-875F-1FCF91616121}">
      <dsp:nvSpPr>
        <dsp:cNvPr id="0" name=""/>
        <dsp:cNvSpPr/>
      </dsp:nvSpPr>
      <dsp:spPr>
        <a:xfrm rot="5400000">
          <a:off x="775977" y="250712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effectLst/>
              <a:latin typeface="Graphik Arabic Regular" pitchFamily="2" charset="-78"/>
              <a:cs typeface="Graphik Arabic Regular" pitchFamily="2" charset="-78"/>
            </a:rPr>
            <a:t>Students’ work</a:t>
          </a:r>
        </a:p>
      </dsp:txBody>
      <dsp:txXfrm rot="-5400000">
        <a:off x="1042140" y="2627656"/>
        <a:ext cx="794676" cy="913420"/>
      </dsp:txXfrm>
    </dsp:sp>
    <dsp:sp modelId="{72413A3A-A225-42E2-B932-F781209142CA}">
      <dsp:nvSpPr>
        <dsp:cNvPr id="0" name=""/>
        <dsp:cNvSpPr/>
      </dsp:nvSpPr>
      <dsp:spPr>
        <a:xfrm rot="5400000">
          <a:off x="1397014" y="363348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effectLst/>
              <a:latin typeface="Graphik Arabic Regular" pitchFamily="2" charset="-78"/>
              <a:cs typeface="Graphik Arabic Regular" pitchFamily="2" charset="-78"/>
            </a:rPr>
            <a:t>Learning skills </a:t>
          </a:r>
        </a:p>
      </dsp:txBody>
      <dsp:txXfrm rot="-5400000">
        <a:off x="1663177" y="3754016"/>
        <a:ext cx="794676" cy="913420"/>
      </dsp:txXfrm>
    </dsp:sp>
    <dsp:sp modelId="{16C92617-7A70-465F-83CE-302858915395}">
      <dsp:nvSpPr>
        <dsp:cNvPr id="0" name=""/>
        <dsp:cNvSpPr/>
      </dsp:nvSpPr>
      <dsp:spPr>
        <a:xfrm>
          <a:off x="2334" y="3812625"/>
          <a:ext cx="1433163" cy="796201"/>
        </a:xfrm>
        <a:prstGeom prst="rect">
          <a:avLst/>
        </a:prstGeom>
        <a:noFill/>
        <a:ln>
          <a:noFill/>
        </a:ln>
        <a:effectLst/>
      </dsp:spPr>
      <dsp:style>
        <a:lnRef idx="0">
          <a:scrgbClr r="0" g="0" b="0"/>
        </a:lnRef>
        <a:fillRef idx="0">
          <a:scrgbClr r="0" g="0" b="0"/>
        </a:fillRef>
        <a:effectRef idx="0">
          <a:scrgbClr r="0" g="0" b="0"/>
        </a:effectRef>
        <a:fontRef idx="minor"/>
      </dsp:style>
    </dsp:sp>
    <dsp:sp modelId="{F6232A17-E922-450C-AE48-69A917F45A1E}">
      <dsp:nvSpPr>
        <dsp:cNvPr id="0" name=""/>
        <dsp:cNvSpPr/>
      </dsp:nvSpPr>
      <dsp:spPr>
        <a:xfrm rot="5400000">
          <a:off x="2643866" y="3633480"/>
          <a:ext cx="1327002" cy="1154492"/>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effectLst/>
              <a:latin typeface="Graphik Arabic Regular" pitchFamily="2" charset="-78"/>
              <a:cs typeface="Graphik Arabic Regular" pitchFamily="2" charset="-78"/>
            </a:rPr>
            <a:t>Students’ skills and knowledge </a:t>
          </a:r>
        </a:p>
      </dsp:txBody>
      <dsp:txXfrm rot="-5400000">
        <a:off x="2910029" y="3754016"/>
        <a:ext cx="794676" cy="91342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4FBADAF-5258-4971-A5AC-9D833C14976E}">
      <dsp:nvSpPr>
        <dsp:cNvPr id="0" name=""/>
        <dsp:cNvSpPr/>
      </dsp:nvSpPr>
      <dsp:spPr>
        <a:xfrm rot="5400000">
          <a:off x="2920323" y="78523"/>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Students’ work </a:t>
          </a:r>
          <a:endParaRPr lang="ar-BH" sz="1100" b="1" kern="1200" dirty="0">
            <a:solidFill>
              <a:srgbClr val="4A4A4A"/>
            </a:solidFill>
            <a:latin typeface="Graphik Arabic Regular" pitchFamily="2" charset="-78"/>
            <a:cs typeface="Graphik Arabic Regular" pitchFamily="2" charset="-78"/>
          </a:endParaRPr>
        </a:p>
      </dsp:txBody>
      <dsp:txXfrm rot="-5400000">
        <a:off x="3153584" y="184160"/>
        <a:ext cx="696441" cy="800506"/>
      </dsp:txXfrm>
    </dsp:sp>
    <dsp:sp modelId="{C63AE9E5-E223-4F65-B36A-2505DB61FC23}">
      <dsp:nvSpPr>
        <dsp:cNvPr id="0" name=""/>
        <dsp:cNvSpPr/>
      </dsp:nvSpPr>
      <dsp:spPr>
        <a:xfrm>
          <a:off x="4038397" y="235523"/>
          <a:ext cx="1297868" cy="697778"/>
        </a:xfrm>
        <a:prstGeom prst="rect">
          <a:avLst/>
        </a:prstGeom>
        <a:noFill/>
        <a:ln>
          <a:noFill/>
        </a:ln>
        <a:effectLst/>
      </dsp:spPr>
      <dsp:style>
        <a:lnRef idx="0">
          <a:scrgbClr r="0" g="0" b="0"/>
        </a:lnRef>
        <a:fillRef idx="0">
          <a:scrgbClr r="0" g="0" b="0"/>
        </a:fillRef>
        <a:effectRef idx="0">
          <a:scrgbClr r="0" g="0" b="0"/>
        </a:effectRef>
        <a:fontRef idx="minor"/>
      </dsp:style>
    </dsp:sp>
    <dsp:sp modelId="{D9FCF3A1-6E94-475B-9287-8A9B45E160EE}">
      <dsp:nvSpPr>
        <dsp:cNvPr id="0" name=""/>
        <dsp:cNvSpPr/>
      </dsp:nvSpPr>
      <dsp:spPr>
        <a:xfrm rot="5400000">
          <a:off x="1827601" y="78523"/>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Personal support</a:t>
          </a:r>
          <a:endParaRPr lang="ar-BH" sz="1100" b="1" kern="1200" dirty="0">
            <a:solidFill>
              <a:srgbClr val="4A4A4A"/>
            </a:solidFill>
            <a:latin typeface="Graphik Arabic Regular" pitchFamily="2" charset="-78"/>
            <a:cs typeface="Graphik Arabic Regular" pitchFamily="2" charset="-78"/>
          </a:endParaRPr>
        </a:p>
      </dsp:txBody>
      <dsp:txXfrm rot="-5400000">
        <a:off x="2060862" y="184160"/>
        <a:ext cx="696441" cy="800506"/>
      </dsp:txXfrm>
    </dsp:sp>
    <dsp:sp modelId="{8DFD471B-4421-411A-871B-ED4A433E528E}">
      <dsp:nvSpPr>
        <dsp:cNvPr id="0" name=""/>
        <dsp:cNvSpPr/>
      </dsp:nvSpPr>
      <dsp:spPr>
        <a:xfrm rot="5400000">
          <a:off x="2371869" y="1018630"/>
          <a:ext cx="1162964" cy="1105814"/>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School activities and programs</a:t>
          </a:r>
          <a:endParaRPr lang="ar-BH" sz="1100" b="1" kern="1200" dirty="0">
            <a:solidFill>
              <a:srgbClr val="4A4A4A"/>
            </a:solidFill>
            <a:latin typeface="Graphik Arabic Regular" pitchFamily="2" charset="-78"/>
            <a:cs typeface="Graphik Arabic Regular" pitchFamily="2" charset="-78"/>
          </a:endParaRPr>
        </a:p>
      </dsp:txBody>
      <dsp:txXfrm rot="-5400000">
        <a:off x="2580218" y="1179120"/>
        <a:ext cx="746266" cy="784834"/>
      </dsp:txXfrm>
    </dsp:sp>
    <dsp:sp modelId="{266F94BC-A753-43D9-8AA4-928838E332CF}">
      <dsp:nvSpPr>
        <dsp:cNvPr id="0" name=""/>
        <dsp:cNvSpPr/>
      </dsp:nvSpPr>
      <dsp:spPr>
        <a:xfrm>
          <a:off x="1149593" y="1222648"/>
          <a:ext cx="1256001" cy="697778"/>
        </a:xfrm>
        <a:prstGeom prst="rect">
          <a:avLst/>
        </a:prstGeom>
        <a:noFill/>
        <a:ln>
          <a:noFill/>
        </a:ln>
        <a:effectLst/>
      </dsp:spPr>
      <dsp:style>
        <a:lnRef idx="0">
          <a:scrgbClr r="0" g="0" b="0"/>
        </a:lnRef>
        <a:fillRef idx="0">
          <a:scrgbClr r="0" g="0" b="0"/>
        </a:fillRef>
        <a:effectRef idx="0">
          <a:scrgbClr r="0" g="0" b="0"/>
        </a:effectRef>
        <a:fontRef idx="minor"/>
      </dsp:style>
    </dsp:sp>
    <dsp:sp modelId="{839661BA-E5DF-41DA-A868-C77A907EE276}">
      <dsp:nvSpPr>
        <dsp:cNvPr id="0" name=""/>
        <dsp:cNvSpPr/>
      </dsp:nvSpPr>
      <dsp:spPr>
        <a:xfrm rot="5400000">
          <a:off x="3464591" y="1065647"/>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Students’ behavior </a:t>
          </a:r>
          <a:endParaRPr lang="ar-BH" sz="1100" b="1" kern="1200" dirty="0">
            <a:solidFill>
              <a:srgbClr val="4A4A4A"/>
            </a:solidFill>
            <a:latin typeface="Graphik Arabic Regular" pitchFamily="2" charset="-78"/>
            <a:cs typeface="Graphik Arabic Regular" pitchFamily="2" charset="-78"/>
          </a:endParaRPr>
        </a:p>
      </dsp:txBody>
      <dsp:txXfrm rot="-5400000">
        <a:off x="3697852" y="1171284"/>
        <a:ext cx="696441" cy="800506"/>
      </dsp:txXfrm>
    </dsp:sp>
    <dsp:sp modelId="{42CC30EF-4D6E-465C-A854-9F6F2EA51E8C}">
      <dsp:nvSpPr>
        <dsp:cNvPr id="0" name=""/>
        <dsp:cNvSpPr/>
      </dsp:nvSpPr>
      <dsp:spPr>
        <a:xfrm rot="5400000">
          <a:off x="2920323" y="2052772"/>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School behavior policy</a:t>
          </a:r>
          <a:endParaRPr lang="ar-BH" sz="1100" b="1" kern="1200" dirty="0">
            <a:solidFill>
              <a:srgbClr val="4A4A4A"/>
            </a:solidFill>
            <a:latin typeface="Graphik Arabic Regular" pitchFamily="2" charset="-78"/>
            <a:cs typeface="Graphik Arabic Regular" pitchFamily="2" charset="-78"/>
          </a:endParaRPr>
        </a:p>
      </dsp:txBody>
      <dsp:txXfrm rot="-5400000">
        <a:off x="3153584" y="2158409"/>
        <a:ext cx="696441" cy="800506"/>
      </dsp:txXfrm>
    </dsp:sp>
    <dsp:sp modelId="{31CA9163-04E1-4081-BFE1-D74D92B84D52}">
      <dsp:nvSpPr>
        <dsp:cNvPr id="0" name=""/>
        <dsp:cNvSpPr/>
      </dsp:nvSpPr>
      <dsp:spPr>
        <a:xfrm>
          <a:off x="4038397" y="2209772"/>
          <a:ext cx="1297868" cy="697778"/>
        </a:xfrm>
        <a:prstGeom prst="rect">
          <a:avLst/>
        </a:prstGeom>
        <a:noFill/>
        <a:ln>
          <a:noFill/>
        </a:ln>
        <a:effectLst/>
      </dsp:spPr>
      <dsp:style>
        <a:lnRef idx="0">
          <a:scrgbClr r="0" g="0" b="0"/>
        </a:lnRef>
        <a:fillRef idx="0">
          <a:scrgbClr r="0" g="0" b="0"/>
        </a:fillRef>
        <a:effectRef idx="0">
          <a:scrgbClr r="0" g="0" b="0"/>
        </a:effectRef>
        <a:fontRef idx="minor"/>
      </dsp:style>
    </dsp:sp>
    <dsp:sp modelId="{7B167EE3-D5D0-4438-97D3-934BC9036B87}">
      <dsp:nvSpPr>
        <dsp:cNvPr id="0" name=""/>
        <dsp:cNvSpPr/>
      </dsp:nvSpPr>
      <dsp:spPr>
        <a:xfrm rot="5400000">
          <a:off x="1827601" y="2052772"/>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School records </a:t>
          </a:r>
        </a:p>
      </dsp:txBody>
      <dsp:txXfrm rot="-5400000">
        <a:off x="2060862" y="2158409"/>
        <a:ext cx="696441" cy="800506"/>
      </dsp:txXfrm>
    </dsp:sp>
    <dsp:sp modelId="{52B962F7-89FE-4610-BFB9-4AB511EC9C1C}">
      <dsp:nvSpPr>
        <dsp:cNvPr id="0" name=""/>
        <dsp:cNvSpPr/>
      </dsp:nvSpPr>
      <dsp:spPr>
        <a:xfrm rot="5400000">
          <a:off x="2371869" y="3039896"/>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Special programs for SEN students</a:t>
          </a:r>
          <a:endParaRPr lang="ar-BH" sz="1100" b="1" kern="1200" dirty="0">
            <a:solidFill>
              <a:srgbClr val="4A4A4A"/>
            </a:solidFill>
            <a:latin typeface="Graphik Arabic Regular" pitchFamily="2" charset="-78"/>
            <a:cs typeface="Graphik Arabic Regular" pitchFamily="2" charset="-78"/>
          </a:endParaRPr>
        </a:p>
      </dsp:txBody>
      <dsp:txXfrm rot="-5400000">
        <a:off x="2605130" y="3145533"/>
        <a:ext cx="696441" cy="800506"/>
      </dsp:txXfrm>
    </dsp:sp>
    <dsp:sp modelId="{415A4C5C-55A4-47D5-84B1-2B078B2BD8F9}">
      <dsp:nvSpPr>
        <dsp:cNvPr id="0" name=""/>
        <dsp:cNvSpPr/>
      </dsp:nvSpPr>
      <dsp:spPr>
        <a:xfrm>
          <a:off x="1149593" y="3196897"/>
          <a:ext cx="1256001" cy="697778"/>
        </a:xfrm>
        <a:prstGeom prst="rect">
          <a:avLst/>
        </a:prstGeom>
        <a:noFill/>
        <a:ln>
          <a:noFill/>
        </a:ln>
        <a:effectLst/>
      </dsp:spPr>
      <dsp:style>
        <a:lnRef idx="0">
          <a:scrgbClr r="0" g="0" b="0"/>
        </a:lnRef>
        <a:fillRef idx="0">
          <a:scrgbClr r="0" g="0" b="0"/>
        </a:fillRef>
        <a:effectRef idx="0">
          <a:scrgbClr r="0" g="0" b="0"/>
        </a:effectRef>
        <a:fontRef idx="minor"/>
      </dsp:style>
    </dsp:sp>
    <dsp:sp modelId="{7C39ADC3-2C25-4059-8335-85EA8C403797}">
      <dsp:nvSpPr>
        <dsp:cNvPr id="0" name=""/>
        <dsp:cNvSpPr/>
      </dsp:nvSpPr>
      <dsp:spPr>
        <a:xfrm rot="5400000">
          <a:off x="3464591" y="3039896"/>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rgbClr val="4A4A4A"/>
              </a:solidFill>
              <a:latin typeface="Graphik Arabic Regular" pitchFamily="2" charset="-78"/>
              <a:cs typeface="Graphik Arabic Regular" pitchFamily="2" charset="-78"/>
            </a:rPr>
            <a:t>Physical resources for students with disabilities </a:t>
          </a:r>
          <a:endParaRPr lang="ar-BH" sz="900" b="1" kern="1200" dirty="0">
            <a:solidFill>
              <a:srgbClr val="4A4A4A"/>
            </a:solidFill>
            <a:latin typeface="Graphik Arabic Regular" pitchFamily="2" charset="-78"/>
            <a:cs typeface="Graphik Arabic Regular" pitchFamily="2" charset="-78"/>
          </a:endParaRPr>
        </a:p>
      </dsp:txBody>
      <dsp:txXfrm rot="-5400000">
        <a:off x="3697852" y="3145533"/>
        <a:ext cx="696441" cy="800506"/>
      </dsp:txXfrm>
    </dsp:sp>
    <dsp:sp modelId="{B135C4FD-BB67-4BB2-A49C-281523057139}">
      <dsp:nvSpPr>
        <dsp:cNvPr id="0" name=""/>
        <dsp:cNvSpPr/>
      </dsp:nvSpPr>
      <dsp:spPr>
        <a:xfrm rot="5400000">
          <a:off x="2920323" y="4027021"/>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Meetings </a:t>
          </a:r>
          <a:endParaRPr lang="ar-BH" sz="1100" b="1" kern="1200" dirty="0">
            <a:solidFill>
              <a:srgbClr val="4A4A4A"/>
            </a:solidFill>
            <a:latin typeface="Graphik Arabic Regular" pitchFamily="2" charset="-78"/>
            <a:cs typeface="Graphik Arabic Regular" pitchFamily="2" charset="-78"/>
          </a:endParaRPr>
        </a:p>
      </dsp:txBody>
      <dsp:txXfrm rot="-5400000">
        <a:off x="3153584" y="4132658"/>
        <a:ext cx="696441" cy="800506"/>
      </dsp:txXfrm>
    </dsp:sp>
    <dsp:sp modelId="{0FB1116D-93C1-4FC4-B791-CDF8DF42ED53}">
      <dsp:nvSpPr>
        <dsp:cNvPr id="0" name=""/>
        <dsp:cNvSpPr/>
      </dsp:nvSpPr>
      <dsp:spPr>
        <a:xfrm>
          <a:off x="4038397" y="4184021"/>
          <a:ext cx="1297868" cy="697778"/>
        </a:xfrm>
        <a:prstGeom prst="rect">
          <a:avLst/>
        </a:prstGeom>
        <a:noFill/>
        <a:ln>
          <a:noFill/>
        </a:ln>
        <a:effectLst/>
      </dsp:spPr>
      <dsp:style>
        <a:lnRef idx="0">
          <a:scrgbClr r="0" g="0" b="0"/>
        </a:lnRef>
        <a:fillRef idx="0">
          <a:scrgbClr r="0" g="0" b="0"/>
        </a:fillRef>
        <a:effectRef idx="0">
          <a:scrgbClr r="0" g="0" b="0"/>
        </a:effectRef>
        <a:fontRef idx="minor"/>
      </dsp:style>
    </dsp:sp>
    <dsp:sp modelId="{E6CF52F4-0D86-4E8A-8CDD-27462963FCA8}">
      <dsp:nvSpPr>
        <dsp:cNvPr id="0" name=""/>
        <dsp:cNvSpPr/>
      </dsp:nvSpPr>
      <dsp:spPr>
        <a:xfrm rot="5400000">
          <a:off x="1827601" y="4027021"/>
          <a:ext cx="1162964" cy="101177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Surveys </a:t>
          </a:r>
        </a:p>
      </dsp:txBody>
      <dsp:txXfrm rot="-5400000">
        <a:off x="2060862" y="4132658"/>
        <a:ext cx="696441" cy="80050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541B7F-B3BD-4916-9049-4E1385475C2B}">
      <dsp:nvSpPr>
        <dsp:cNvPr id="0" name=""/>
        <dsp:cNvSpPr/>
      </dsp:nvSpPr>
      <dsp:spPr>
        <a:xfrm rot="5400000">
          <a:off x="4056775" y="2115264"/>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Lesson plans</a:t>
          </a:r>
        </a:p>
      </dsp:txBody>
      <dsp:txXfrm rot="-5400000">
        <a:off x="4297706" y="2224375"/>
        <a:ext cx="719341" cy="826828"/>
      </dsp:txXfrm>
    </dsp:sp>
    <dsp:sp modelId="{2300A9E4-D95F-46B5-A72B-C1EC8DBEE88D}">
      <dsp:nvSpPr>
        <dsp:cNvPr id="0" name=""/>
        <dsp:cNvSpPr/>
      </dsp:nvSpPr>
      <dsp:spPr>
        <a:xfrm>
          <a:off x="4101709" y="242276"/>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4717E6DC-04C4-4A57-918B-0E06ACD2F7D6}">
      <dsp:nvSpPr>
        <dsp:cNvPr id="0" name=""/>
        <dsp:cNvSpPr/>
      </dsp:nvSpPr>
      <dsp:spPr>
        <a:xfrm rot="5400000">
          <a:off x="1249789" y="5155126"/>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Learning situations </a:t>
          </a:r>
        </a:p>
      </dsp:txBody>
      <dsp:txXfrm rot="-5400000">
        <a:off x="1490720" y="5264237"/>
        <a:ext cx="719341" cy="826828"/>
      </dsp:txXfrm>
    </dsp:sp>
    <dsp:sp modelId="{15652BA1-E2F6-4C57-B197-E67740DDD355}">
      <dsp:nvSpPr>
        <dsp:cNvPr id="0" name=""/>
        <dsp:cNvSpPr/>
      </dsp:nvSpPr>
      <dsp:spPr>
        <a:xfrm rot="5400000">
          <a:off x="2312906" y="1025338"/>
          <a:ext cx="1201203" cy="1198878"/>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Educational and technological resources </a:t>
          </a:r>
        </a:p>
      </dsp:txBody>
      <dsp:txXfrm rot="-5400000">
        <a:off x="2513688" y="1224183"/>
        <a:ext cx="799638" cy="801189"/>
      </dsp:txXfrm>
    </dsp:sp>
    <dsp:sp modelId="{F32B7338-E78F-4112-842A-D8A74EF8E9CC}">
      <dsp:nvSpPr>
        <dsp:cNvPr id="0" name=""/>
        <dsp:cNvSpPr/>
      </dsp:nvSpPr>
      <dsp:spPr>
        <a:xfrm>
          <a:off x="1117920" y="1261857"/>
          <a:ext cx="1297299" cy="720722"/>
        </a:xfrm>
        <a:prstGeom prst="rect">
          <a:avLst/>
        </a:prstGeom>
        <a:noFill/>
        <a:ln>
          <a:noFill/>
        </a:ln>
        <a:effectLst/>
      </dsp:spPr>
      <dsp:style>
        <a:lnRef idx="0">
          <a:scrgbClr r="0" g="0" b="0"/>
        </a:lnRef>
        <a:fillRef idx="0">
          <a:scrgbClr r="0" g="0" b="0"/>
        </a:fillRef>
        <a:effectRef idx="0">
          <a:scrgbClr r="0" g="0" b="0"/>
        </a:effectRef>
        <a:fontRef idx="minor"/>
      </dsp:style>
    </dsp:sp>
    <dsp:sp modelId="{D33D468C-C3A6-4897-86B9-716E671A4C37}">
      <dsp:nvSpPr>
        <dsp:cNvPr id="0" name=""/>
        <dsp:cNvSpPr/>
      </dsp:nvSpPr>
      <dsp:spPr>
        <a:xfrm rot="5400000">
          <a:off x="3509035" y="1050374"/>
          <a:ext cx="1201203" cy="114368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b="1" kern="1200" dirty="0">
              <a:solidFill>
                <a:srgbClr val="4A4A4A"/>
              </a:solidFill>
              <a:latin typeface="Graphik Arabic Regular" pitchFamily="2" charset="-78"/>
              <a:cs typeface="Graphik Arabic Regular" pitchFamily="2" charset="-78"/>
            </a:rPr>
            <a:t>Classroom management </a:t>
          </a:r>
        </a:p>
      </dsp:txBody>
      <dsp:txXfrm rot="-5400000">
        <a:off x="3723843" y="1217025"/>
        <a:ext cx="771587" cy="810387"/>
      </dsp:txXfrm>
    </dsp:sp>
    <dsp:sp modelId="{57EB1E77-5A24-4F12-997D-3E37C8063B81}">
      <dsp:nvSpPr>
        <dsp:cNvPr id="0" name=""/>
        <dsp:cNvSpPr/>
      </dsp:nvSpPr>
      <dsp:spPr>
        <a:xfrm rot="5400000">
          <a:off x="2946872" y="2119276"/>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Students’ work </a:t>
          </a:r>
        </a:p>
      </dsp:txBody>
      <dsp:txXfrm rot="-5400000">
        <a:off x="3187803" y="2228387"/>
        <a:ext cx="719341" cy="826828"/>
      </dsp:txXfrm>
    </dsp:sp>
    <dsp:sp modelId="{DFD48149-ECE9-4D6B-BEBA-6D2E9D86CB48}">
      <dsp:nvSpPr>
        <dsp:cNvPr id="0" name=""/>
        <dsp:cNvSpPr/>
      </dsp:nvSpPr>
      <dsp:spPr>
        <a:xfrm>
          <a:off x="4101709" y="2281439"/>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52F93CC1-4247-483A-834D-3F9DFB931471}">
      <dsp:nvSpPr>
        <dsp:cNvPr id="0" name=""/>
        <dsp:cNvSpPr/>
      </dsp:nvSpPr>
      <dsp:spPr>
        <a:xfrm rot="5400000">
          <a:off x="1818221" y="2119276"/>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000" b="1" kern="1200" dirty="0">
              <a:solidFill>
                <a:srgbClr val="4A4A4A"/>
              </a:solidFill>
              <a:latin typeface="Graphik Arabic Regular" pitchFamily="2" charset="-78"/>
              <a:cs typeface="Graphik Arabic Regular" pitchFamily="2" charset="-78"/>
            </a:rPr>
            <a:t>Assessment policy </a:t>
          </a:r>
        </a:p>
      </dsp:txBody>
      <dsp:txXfrm rot="-5400000">
        <a:off x="2059152" y="2228387"/>
        <a:ext cx="719341" cy="826828"/>
      </dsp:txXfrm>
    </dsp:sp>
    <dsp:sp modelId="{702E5999-34C0-407F-83D6-885A2EB6118D}">
      <dsp:nvSpPr>
        <dsp:cNvPr id="0" name=""/>
        <dsp:cNvSpPr/>
      </dsp:nvSpPr>
      <dsp:spPr>
        <a:xfrm rot="5400000">
          <a:off x="2380385" y="3138858"/>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rgbClr val="4A4A4A"/>
              </a:solidFill>
              <a:latin typeface="Graphik Arabic Regular" pitchFamily="2" charset="-78"/>
              <a:cs typeface="Graphik Arabic Regular" pitchFamily="2" charset="-78"/>
            </a:rPr>
            <a:t>Assessment</a:t>
          </a:r>
          <a:r>
            <a:rPr lang="en-US" sz="1000" b="1" kern="1200" dirty="0">
              <a:solidFill>
                <a:srgbClr val="4A4A4A"/>
              </a:solidFill>
              <a:latin typeface="Graphik Arabic Regular" pitchFamily="2" charset="-78"/>
              <a:cs typeface="Graphik Arabic Regular" pitchFamily="2" charset="-78"/>
            </a:rPr>
            <a:t> structure </a:t>
          </a:r>
        </a:p>
      </dsp:txBody>
      <dsp:txXfrm rot="-5400000">
        <a:off x="2621316" y="3247969"/>
        <a:ext cx="719341" cy="826828"/>
      </dsp:txXfrm>
    </dsp:sp>
    <dsp:sp modelId="{CC52E43F-B056-4A41-8539-292AB3DB3A02}">
      <dsp:nvSpPr>
        <dsp:cNvPr id="0" name=""/>
        <dsp:cNvSpPr/>
      </dsp:nvSpPr>
      <dsp:spPr>
        <a:xfrm>
          <a:off x="1117920" y="3301020"/>
          <a:ext cx="1297299" cy="720722"/>
        </a:xfrm>
        <a:prstGeom prst="rect">
          <a:avLst/>
        </a:prstGeom>
        <a:noFill/>
        <a:ln>
          <a:noFill/>
        </a:ln>
        <a:effectLst/>
      </dsp:spPr>
      <dsp:style>
        <a:lnRef idx="0">
          <a:scrgbClr r="0" g="0" b="0"/>
        </a:lnRef>
        <a:fillRef idx="0">
          <a:scrgbClr r="0" g="0" b="0"/>
        </a:fillRef>
        <a:effectRef idx="0">
          <a:scrgbClr r="0" g="0" b="0"/>
        </a:effectRef>
        <a:fontRef idx="minor"/>
      </dsp:style>
    </dsp:sp>
    <dsp:sp modelId="{577702C9-EA7B-4EF2-9625-063DF61576F7}">
      <dsp:nvSpPr>
        <dsp:cNvPr id="0" name=""/>
        <dsp:cNvSpPr/>
      </dsp:nvSpPr>
      <dsp:spPr>
        <a:xfrm rot="5400000">
          <a:off x="3509035" y="3138858"/>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Feedback to students </a:t>
          </a:r>
        </a:p>
      </dsp:txBody>
      <dsp:txXfrm rot="-5400000">
        <a:off x="3749966" y="3247969"/>
        <a:ext cx="719341" cy="826828"/>
      </dsp:txXfrm>
    </dsp:sp>
    <dsp:sp modelId="{1E774379-2615-46EE-A396-5BB4B188E04C}">
      <dsp:nvSpPr>
        <dsp:cNvPr id="0" name=""/>
        <dsp:cNvSpPr/>
      </dsp:nvSpPr>
      <dsp:spPr>
        <a:xfrm rot="5400000">
          <a:off x="2946872" y="4124637"/>
          <a:ext cx="1201203" cy="1112651"/>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rgbClr val="4A4A4A"/>
              </a:solidFill>
              <a:latin typeface="Graphik Arabic Regular" pitchFamily="2" charset="-78"/>
              <a:cs typeface="Graphik Arabic Regular" pitchFamily="2" charset="-78"/>
            </a:rPr>
            <a:t>Students’ participation </a:t>
          </a:r>
        </a:p>
      </dsp:txBody>
      <dsp:txXfrm rot="-5400000">
        <a:off x="3169755" y="4273182"/>
        <a:ext cx="755437" cy="815561"/>
      </dsp:txXfrm>
    </dsp:sp>
    <dsp:sp modelId="{7BA036A1-ECF3-4FA6-A351-0C7C3BD9F29A}">
      <dsp:nvSpPr>
        <dsp:cNvPr id="0" name=""/>
        <dsp:cNvSpPr/>
      </dsp:nvSpPr>
      <dsp:spPr>
        <a:xfrm>
          <a:off x="4101709" y="4320602"/>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17E9FA83-8F74-44E4-94A3-785E4B700B6A}">
      <dsp:nvSpPr>
        <dsp:cNvPr id="0" name=""/>
        <dsp:cNvSpPr/>
      </dsp:nvSpPr>
      <dsp:spPr>
        <a:xfrm rot="5400000">
          <a:off x="1818221" y="4158440"/>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Meetings </a:t>
          </a:r>
        </a:p>
      </dsp:txBody>
      <dsp:txXfrm rot="-5400000">
        <a:off x="2059152" y="4267551"/>
        <a:ext cx="719341" cy="826828"/>
      </dsp:txXfrm>
    </dsp:sp>
    <dsp:sp modelId="{7D1D47DF-58FA-4E5F-9E8B-07EA871ED3DD}">
      <dsp:nvSpPr>
        <dsp:cNvPr id="0" name=""/>
        <dsp:cNvSpPr/>
      </dsp:nvSpPr>
      <dsp:spPr>
        <a:xfrm rot="5400000">
          <a:off x="2380385" y="5178021"/>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a:solidFill>
                <a:srgbClr val="4A4A4A"/>
              </a:solidFill>
              <a:latin typeface="Graphik Arabic Regular" pitchFamily="2" charset="-78"/>
              <a:cs typeface="Graphik Arabic Regular" pitchFamily="2" charset="-78"/>
            </a:rPr>
            <a:t>Surveys</a:t>
          </a:r>
          <a:endParaRPr lang="en-US" sz="1000" b="1" kern="1200" dirty="0">
            <a:solidFill>
              <a:srgbClr val="4A4A4A"/>
            </a:solidFill>
            <a:latin typeface="Graphik Arabic Regular" pitchFamily="2" charset="-78"/>
            <a:cs typeface="Graphik Arabic Regular" pitchFamily="2" charset="-78"/>
          </a:endParaRPr>
        </a:p>
      </dsp:txBody>
      <dsp:txXfrm rot="-5400000">
        <a:off x="2621316" y="5287132"/>
        <a:ext cx="719341" cy="826828"/>
      </dsp:txXfrm>
    </dsp:sp>
    <dsp:sp modelId="{4C40A43C-5B91-462D-8DA7-D57D5609C6C1}">
      <dsp:nvSpPr>
        <dsp:cNvPr id="0" name=""/>
        <dsp:cNvSpPr/>
      </dsp:nvSpPr>
      <dsp:spPr>
        <a:xfrm>
          <a:off x="1117920" y="5340184"/>
          <a:ext cx="1297299" cy="720722"/>
        </a:xfrm>
        <a:prstGeom prst="rect">
          <a:avLst/>
        </a:prstGeom>
        <a:noFill/>
        <a:ln>
          <a:noFill/>
        </a:ln>
        <a:effectLst/>
      </dsp:spPr>
      <dsp:style>
        <a:lnRef idx="0">
          <a:scrgbClr r="0" g="0" b="0"/>
        </a:lnRef>
        <a:fillRef idx="0">
          <a:scrgbClr r="0" g="0" b="0"/>
        </a:fillRef>
        <a:effectRef idx="0">
          <a:scrgbClr r="0" g="0" b="0"/>
        </a:effectRef>
        <a:fontRef idx="minor"/>
      </dsp:style>
    </dsp:sp>
    <dsp:sp modelId="{5354AF0F-A548-4C9C-B902-02EBB19068B2}">
      <dsp:nvSpPr>
        <dsp:cNvPr id="0" name=""/>
        <dsp:cNvSpPr/>
      </dsp:nvSpPr>
      <dsp:spPr>
        <a:xfrm rot="5400000">
          <a:off x="3611918" y="5126033"/>
          <a:ext cx="1155665" cy="1103810"/>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900" b="1" kern="1200" dirty="0">
              <a:solidFill>
                <a:srgbClr val="4A4A4A"/>
              </a:solidFill>
              <a:latin typeface="Graphik Arabic Regular" pitchFamily="2" charset="-78"/>
              <a:cs typeface="Graphik Arabic Regular" pitchFamily="2" charset="-78"/>
            </a:rPr>
            <a:t>Effectiveness of academic support programs </a:t>
          </a:r>
        </a:p>
      </dsp:txBody>
      <dsp:txXfrm rot="-5400000">
        <a:off x="3817686" y="5288396"/>
        <a:ext cx="744128" cy="779085"/>
      </dsp:txXfrm>
    </dsp:sp>
    <dsp:sp modelId="{4AEF023A-B10B-48AE-B0E1-26A0E280CA16}">
      <dsp:nvSpPr>
        <dsp:cNvPr id="0" name=""/>
        <dsp:cNvSpPr/>
      </dsp:nvSpPr>
      <dsp:spPr>
        <a:xfrm rot="5400000">
          <a:off x="4061979" y="4144037"/>
          <a:ext cx="1201203" cy="104504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38100" tIns="38100" rIns="38100" bIns="3810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rgbClr val="4A4A4A"/>
              </a:solidFill>
              <a:latin typeface="Graphik Arabic Regular" pitchFamily="2" charset="-78"/>
              <a:cs typeface="Graphik Arabic Regular" pitchFamily="2" charset="-78"/>
            </a:rPr>
            <a:t>School records </a:t>
          </a:r>
        </a:p>
      </dsp:txBody>
      <dsp:txXfrm rot="-5400000">
        <a:off x="4302910" y="4253148"/>
        <a:ext cx="719341" cy="826828"/>
      </dsp:txXfrm>
    </dsp:sp>
    <dsp:sp modelId="{BD267F36-DB31-4354-9C54-EB0B1FA85B2E}">
      <dsp:nvSpPr>
        <dsp:cNvPr id="0" name=""/>
        <dsp:cNvSpPr/>
      </dsp:nvSpPr>
      <dsp:spPr>
        <a:xfrm>
          <a:off x="4101709" y="6359765"/>
          <a:ext cx="1340543" cy="720722"/>
        </a:xfrm>
        <a:prstGeom prst="rect">
          <a:avLst/>
        </a:prstGeom>
        <a:noFill/>
        <a:ln>
          <a:noFill/>
        </a:ln>
        <a:effectLst/>
      </dsp:spPr>
      <dsp:style>
        <a:lnRef idx="0">
          <a:scrgbClr r="0" g="0" b="0"/>
        </a:lnRef>
        <a:fillRef idx="0">
          <a:scrgbClr r="0" g="0" b="0"/>
        </a:fillRef>
        <a:effectRef idx="0">
          <a:scrgbClr r="0" g="0" b="0"/>
        </a:effectRef>
        <a:fontRef idx="minor"/>
      </dsp:style>
    </dsp:sp>
    <dsp:sp modelId="{D368FB60-815B-40A5-9C13-741C496B0C68}">
      <dsp:nvSpPr>
        <dsp:cNvPr id="0" name=""/>
        <dsp:cNvSpPr/>
      </dsp:nvSpPr>
      <dsp:spPr>
        <a:xfrm rot="16200000" flipV="1">
          <a:off x="2114614" y="1726202"/>
          <a:ext cx="154931" cy="69317"/>
        </a:xfrm>
        <a:prstGeom prst="hexagon">
          <a:avLst>
            <a:gd name="adj" fmla="val 25000"/>
            <a:gd name="vf" fmla="val 115470"/>
          </a:avLst>
        </a:prstGeom>
        <a:solidFill>
          <a:srgbClr val="FFFFFF"/>
        </a:soli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dirty="0">
            <a:solidFill>
              <a:srgbClr val="4A4A4A"/>
            </a:solidFill>
            <a:latin typeface="Graphik Arabic Regular" pitchFamily="2" charset="-78"/>
            <a:cs typeface="Graphik Arabic Regular" pitchFamily="2" charset="-78"/>
          </a:endParaRPr>
        </a:p>
      </dsp:txBody>
      <dsp:txXfrm rot="-5400000">
        <a:off x="2165782" y="1702082"/>
        <a:ext cx="52595" cy="117557"/>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B2F2E-9275-43AD-96FE-620A568A953B}">
      <dsp:nvSpPr>
        <dsp:cNvPr id="0" name=""/>
        <dsp:cNvSpPr/>
      </dsp:nvSpPr>
      <dsp:spPr>
        <a:xfrm rot="5400000">
          <a:off x="4005919" y="2335891"/>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School plans </a:t>
          </a:r>
        </a:p>
      </dsp:txBody>
      <dsp:txXfrm rot="-5400000">
        <a:off x="4273717" y="2457167"/>
        <a:ext cx="799557" cy="919031"/>
      </dsp:txXfrm>
    </dsp:sp>
    <dsp:sp modelId="{506474A2-383E-4684-99D0-00A03413A680}">
      <dsp:nvSpPr>
        <dsp:cNvPr id="0" name=""/>
        <dsp:cNvSpPr/>
      </dsp:nvSpPr>
      <dsp:spPr>
        <a:xfrm>
          <a:off x="4040253" y="269581"/>
          <a:ext cx="1490031" cy="801092"/>
        </a:xfrm>
        <a:prstGeom prst="rect">
          <a:avLst/>
        </a:prstGeom>
        <a:noFill/>
        <a:ln>
          <a:noFill/>
        </a:ln>
        <a:effectLst/>
      </dsp:spPr>
      <dsp:style>
        <a:lnRef idx="0">
          <a:scrgbClr r="0" g="0" b="0"/>
        </a:lnRef>
        <a:fillRef idx="0">
          <a:scrgbClr r="0" g="0" b="0"/>
        </a:fillRef>
        <a:effectRef idx="0">
          <a:scrgbClr r="0" g="0" b="0"/>
        </a:effectRef>
        <a:fontRef idx="minor"/>
      </dsp:style>
    </dsp:sp>
    <dsp:sp modelId="{8EC788E7-D9B2-43D4-AA42-EF548155C62C}">
      <dsp:nvSpPr>
        <dsp:cNvPr id="0" name=""/>
        <dsp:cNvSpPr/>
      </dsp:nvSpPr>
      <dsp:spPr>
        <a:xfrm rot="5400000">
          <a:off x="841161" y="1204282"/>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Self-evaluation</a:t>
          </a:r>
        </a:p>
      </dsp:txBody>
      <dsp:txXfrm rot="-5400000">
        <a:off x="1108959" y="1325558"/>
        <a:ext cx="799557" cy="919031"/>
      </dsp:txXfrm>
    </dsp:sp>
    <dsp:sp modelId="{87957388-F578-4B51-9656-DD147537B058}">
      <dsp:nvSpPr>
        <dsp:cNvPr id="0" name=""/>
        <dsp:cNvSpPr/>
      </dsp:nvSpPr>
      <dsp:spPr>
        <a:xfrm rot="5400000">
          <a:off x="2126977" y="1222613"/>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Meetings and surveys </a:t>
          </a:r>
        </a:p>
      </dsp:txBody>
      <dsp:txXfrm rot="-5400000">
        <a:off x="2394775" y="1343889"/>
        <a:ext cx="799557" cy="919031"/>
      </dsp:txXfrm>
    </dsp:sp>
    <dsp:sp modelId="{20245F6D-F955-4F31-ACBD-B7277B82F868}">
      <dsp:nvSpPr>
        <dsp:cNvPr id="0" name=""/>
        <dsp:cNvSpPr/>
      </dsp:nvSpPr>
      <dsp:spPr>
        <a:xfrm>
          <a:off x="723731" y="1402859"/>
          <a:ext cx="1441965" cy="801092"/>
        </a:xfrm>
        <a:prstGeom prst="rect">
          <a:avLst/>
        </a:prstGeom>
        <a:noFill/>
        <a:ln>
          <a:noFill/>
        </a:ln>
        <a:effectLst/>
      </dsp:spPr>
      <dsp:style>
        <a:lnRef idx="0">
          <a:scrgbClr r="0" g="0" b="0"/>
        </a:lnRef>
        <a:fillRef idx="0">
          <a:scrgbClr r="0" g="0" b="0"/>
        </a:fillRef>
        <a:effectRef idx="0">
          <a:scrgbClr r="0" g="0" b="0"/>
        </a:effectRef>
        <a:fontRef idx="minor"/>
      </dsp:style>
    </dsp:sp>
    <dsp:sp modelId="{A52D372F-77FF-4927-8E8E-2BCB7943C75E}">
      <dsp:nvSpPr>
        <dsp:cNvPr id="0" name=""/>
        <dsp:cNvSpPr/>
      </dsp:nvSpPr>
      <dsp:spPr>
        <a:xfrm rot="5400000">
          <a:off x="3381488" y="1222613"/>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Leadership awareness</a:t>
          </a:r>
        </a:p>
      </dsp:txBody>
      <dsp:txXfrm rot="-5400000">
        <a:off x="3649286" y="1343889"/>
        <a:ext cx="799557" cy="919031"/>
      </dsp:txXfrm>
    </dsp:sp>
    <dsp:sp modelId="{9D3A9B00-758E-415A-B1AF-C646D8AE096A}">
      <dsp:nvSpPr>
        <dsp:cNvPr id="0" name=""/>
        <dsp:cNvSpPr/>
      </dsp:nvSpPr>
      <dsp:spPr>
        <a:xfrm rot="5400000">
          <a:off x="2756636" y="2355892"/>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Quality of  school policies </a:t>
          </a:r>
        </a:p>
      </dsp:txBody>
      <dsp:txXfrm rot="-5400000">
        <a:off x="3024434" y="2477168"/>
        <a:ext cx="799557" cy="919031"/>
      </dsp:txXfrm>
    </dsp:sp>
    <dsp:sp modelId="{35B304B0-5762-4F20-9A70-43EFC6D87D94}">
      <dsp:nvSpPr>
        <dsp:cNvPr id="0" name=""/>
        <dsp:cNvSpPr/>
      </dsp:nvSpPr>
      <dsp:spPr>
        <a:xfrm>
          <a:off x="4040253" y="2536138"/>
          <a:ext cx="1490031" cy="801092"/>
        </a:xfrm>
        <a:prstGeom prst="rect">
          <a:avLst/>
        </a:prstGeom>
        <a:noFill/>
        <a:ln>
          <a:noFill/>
        </a:ln>
        <a:effectLst/>
      </dsp:spPr>
      <dsp:style>
        <a:lnRef idx="0">
          <a:scrgbClr r="0" g="0" b="0"/>
        </a:lnRef>
        <a:fillRef idx="0">
          <a:scrgbClr r="0" g="0" b="0"/>
        </a:fillRef>
        <a:effectRef idx="0">
          <a:scrgbClr r="0" g="0" b="0"/>
        </a:effectRef>
        <a:fontRef idx="minor"/>
      </dsp:style>
    </dsp:sp>
    <dsp:sp modelId="{1D4C2B2D-382B-447E-806E-C5DB303DD9A8}">
      <dsp:nvSpPr>
        <dsp:cNvPr id="0" name=""/>
        <dsp:cNvSpPr/>
      </dsp:nvSpPr>
      <dsp:spPr>
        <a:xfrm rot="5400000">
          <a:off x="1502125" y="2355892"/>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Educational physical and financial resources </a:t>
          </a:r>
        </a:p>
      </dsp:txBody>
      <dsp:txXfrm rot="-5400000">
        <a:off x="1769923" y="2477168"/>
        <a:ext cx="799557" cy="919031"/>
      </dsp:txXfrm>
    </dsp:sp>
    <dsp:sp modelId="{5A43DFD5-E05C-4F59-8497-DC76BE4797DE}">
      <dsp:nvSpPr>
        <dsp:cNvPr id="0" name=""/>
        <dsp:cNvSpPr/>
      </dsp:nvSpPr>
      <dsp:spPr>
        <a:xfrm rot="5400000">
          <a:off x="2126977" y="3489170"/>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Safety and risk assessment</a:t>
          </a:r>
        </a:p>
      </dsp:txBody>
      <dsp:txXfrm rot="-5400000">
        <a:off x="2394775" y="3610446"/>
        <a:ext cx="799557" cy="919031"/>
      </dsp:txXfrm>
    </dsp:sp>
    <dsp:sp modelId="{5304F867-4873-453C-87FF-6787B266AD05}">
      <dsp:nvSpPr>
        <dsp:cNvPr id="0" name=""/>
        <dsp:cNvSpPr/>
      </dsp:nvSpPr>
      <dsp:spPr>
        <a:xfrm>
          <a:off x="723731" y="3669416"/>
          <a:ext cx="1441965" cy="801092"/>
        </a:xfrm>
        <a:prstGeom prst="rect">
          <a:avLst/>
        </a:prstGeom>
        <a:noFill/>
        <a:ln>
          <a:noFill/>
        </a:ln>
        <a:effectLst/>
      </dsp:spPr>
      <dsp:style>
        <a:lnRef idx="0">
          <a:scrgbClr r="0" g="0" b="0"/>
        </a:lnRef>
        <a:fillRef idx="0">
          <a:scrgbClr r="0" g="0" b="0"/>
        </a:fillRef>
        <a:effectRef idx="0">
          <a:scrgbClr r="0" g="0" b="0"/>
        </a:effectRef>
        <a:fontRef idx="minor"/>
      </dsp:style>
    </dsp:sp>
    <dsp:sp modelId="{7BE04232-D95F-4A43-A3F3-0B552CB2FAA8}">
      <dsp:nvSpPr>
        <dsp:cNvPr id="0" name=""/>
        <dsp:cNvSpPr/>
      </dsp:nvSpPr>
      <dsp:spPr>
        <a:xfrm rot="5400000">
          <a:off x="3381488" y="3489170"/>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rgbClr val="4A4A4A"/>
              </a:solidFill>
              <a:latin typeface="Graphik Arabic Regular" pitchFamily="2" charset="-78"/>
              <a:cs typeface="Graphik Arabic Regular" pitchFamily="2" charset="-78"/>
            </a:rPr>
            <a:t>Learning environment </a:t>
          </a:r>
        </a:p>
      </dsp:txBody>
      <dsp:txXfrm rot="-5400000">
        <a:off x="3649286" y="3610446"/>
        <a:ext cx="799557" cy="919031"/>
      </dsp:txXfrm>
    </dsp:sp>
    <dsp:sp modelId="{D93A12B6-B36F-42C1-8004-F25C51DA96BC}">
      <dsp:nvSpPr>
        <dsp:cNvPr id="0" name=""/>
        <dsp:cNvSpPr/>
      </dsp:nvSpPr>
      <dsp:spPr>
        <a:xfrm rot="5400000">
          <a:off x="2810080" y="4595067"/>
          <a:ext cx="1335153" cy="1239711"/>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Curriculum accreditations </a:t>
          </a:r>
        </a:p>
      </dsp:txBody>
      <dsp:txXfrm rot="-5400000">
        <a:off x="3057035" y="4761918"/>
        <a:ext cx="841243" cy="906009"/>
      </dsp:txXfrm>
    </dsp:sp>
    <dsp:sp modelId="{F80DF485-1713-418F-BFF7-F0E39F3B97E1}">
      <dsp:nvSpPr>
        <dsp:cNvPr id="0" name=""/>
        <dsp:cNvSpPr/>
      </dsp:nvSpPr>
      <dsp:spPr>
        <a:xfrm>
          <a:off x="4040253" y="4802695"/>
          <a:ext cx="1490031" cy="801092"/>
        </a:xfrm>
        <a:prstGeom prst="rect">
          <a:avLst/>
        </a:prstGeom>
        <a:noFill/>
        <a:ln>
          <a:noFill/>
        </a:ln>
        <a:effectLst/>
      </dsp:spPr>
      <dsp:style>
        <a:lnRef idx="0">
          <a:scrgbClr r="0" g="0" b="0"/>
        </a:lnRef>
        <a:fillRef idx="0">
          <a:scrgbClr r="0" g="0" b="0"/>
        </a:fillRef>
        <a:effectRef idx="0">
          <a:scrgbClr r="0" g="0" b="0"/>
        </a:effectRef>
        <a:fontRef idx="minor"/>
      </dsp:style>
    </dsp:sp>
    <dsp:sp modelId="{48E63999-53E3-47ED-992F-C91858E2F00E}">
      <dsp:nvSpPr>
        <dsp:cNvPr id="0" name=""/>
        <dsp:cNvSpPr/>
      </dsp:nvSpPr>
      <dsp:spPr>
        <a:xfrm rot="5400000">
          <a:off x="1502125" y="4594402"/>
          <a:ext cx="1335153" cy="1217676"/>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Professional development </a:t>
          </a:r>
        </a:p>
      </dsp:txBody>
      <dsp:txXfrm rot="-5400000">
        <a:off x="1754881" y="4748400"/>
        <a:ext cx="829640" cy="909681"/>
      </dsp:txXfrm>
    </dsp:sp>
    <dsp:sp modelId="{5C5CB25A-2E4B-4471-BCAC-EFCAE1BEDC44}">
      <dsp:nvSpPr>
        <dsp:cNvPr id="0" name=""/>
        <dsp:cNvSpPr/>
      </dsp:nvSpPr>
      <dsp:spPr>
        <a:xfrm rot="5400000">
          <a:off x="881769" y="3475289"/>
          <a:ext cx="1296500" cy="1184699"/>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Classroom observations </a:t>
          </a:r>
        </a:p>
      </dsp:txBody>
      <dsp:txXfrm rot="-5400000">
        <a:off x="1126605" y="3626156"/>
        <a:ext cx="806827" cy="882966"/>
      </dsp:txXfrm>
    </dsp:sp>
    <dsp:sp modelId="{D8289714-D359-41FE-8C96-6BB641C5B991}">
      <dsp:nvSpPr>
        <dsp:cNvPr id="0" name=""/>
        <dsp:cNvSpPr/>
      </dsp:nvSpPr>
      <dsp:spPr>
        <a:xfrm>
          <a:off x="723731" y="5935973"/>
          <a:ext cx="1441965" cy="801092"/>
        </a:xfrm>
        <a:prstGeom prst="rect">
          <a:avLst/>
        </a:prstGeom>
        <a:noFill/>
        <a:ln>
          <a:noFill/>
        </a:ln>
        <a:effectLst/>
      </dsp:spPr>
      <dsp:style>
        <a:lnRef idx="0">
          <a:scrgbClr r="0" g="0" b="0"/>
        </a:lnRef>
        <a:fillRef idx="0">
          <a:scrgbClr r="0" g="0" b="0"/>
        </a:fillRef>
        <a:effectRef idx="0">
          <a:scrgbClr r="0" g="0" b="0"/>
        </a:effectRef>
        <a:fontRef idx="minor"/>
      </dsp:style>
    </dsp:sp>
    <dsp:sp modelId="{6BBE687F-231E-4B06-8DF4-4AAC6BEDE5DE}">
      <dsp:nvSpPr>
        <dsp:cNvPr id="0" name=""/>
        <dsp:cNvSpPr/>
      </dsp:nvSpPr>
      <dsp:spPr>
        <a:xfrm rot="5400000">
          <a:off x="4085628" y="4577294"/>
          <a:ext cx="1335153" cy="1161583"/>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Staff satisfaction </a:t>
          </a:r>
        </a:p>
      </dsp:txBody>
      <dsp:txXfrm rot="-5400000">
        <a:off x="4353426" y="4698570"/>
        <a:ext cx="799557" cy="919031"/>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A24C6B-01D6-4C0D-AECD-D2225874D85E}">
      <dsp:nvSpPr>
        <dsp:cNvPr id="0" name=""/>
        <dsp:cNvSpPr/>
      </dsp:nvSpPr>
      <dsp:spPr>
        <a:xfrm rot="5400000">
          <a:off x="4070482" y="4657040"/>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Action research </a:t>
          </a:r>
          <a:endParaRPr lang="ar-BH" sz="1100" b="1" kern="1200" dirty="0">
            <a:solidFill>
              <a:srgbClr val="4A4A4A"/>
            </a:solidFill>
            <a:latin typeface="Graphik Arabic Regular" pitchFamily="2" charset="-78"/>
            <a:cs typeface="Graphik Arabic Regular" pitchFamily="2" charset="-78"/>
          </a:endParaRPr>
        </a:p>
      </dsp:txBody>
      <dsp:txXfrm rot="-5400000">
        <a:off x="4340035" y="4779112"/>
        <a:ext cx="804795" cy="925052"/>
      </dsp:txXfrm>
    </dsp:sp>
    <dsp:sp modelId="{1527064D-F6AE-4ACC-9F7D-8D4D52E818FD}">
      <dsp:nvSpPr>
        <dsp:cNvPr id="0" name=""/>
        <dsp:cNvSpPr/>
      </dsp:nvSpPr>
      <dsp:spPr>
        <a:xfrm>
          <a:off x="4074746" y="271644"/>
          <a:ext cx="1499795" cy="806341"/>
        </a:xfrm>
        <a:prstGeom prst="rect">
          <a:avLst/>
        </a:prstGeom>
        <a:noFill/>
        <a:ln>
          <a:noFill/>
        </a:ln>
        <a:effectLst/>
      </dsp:spPr>
      <dsp:style>
        <a:lnRef idx="0">
          <a:scrgbClr r="0" g="0" b="0"/>
        </a:lnRef>
        <a:fillRef idx="0">
          <a:scrgbClr r="0" g="0" b="0"/>
        </a:fillRef>
        <a:effectRef idx="0">
          <a:scrgbClr r="0" g="0" b="0"/>
        </a:effectRef>
        <a:fontRef idx="minor"/>
      </dsp:style>
    </dsp:sp>
    <dsp:sp modelId="{BA539A23-9F4D-43AC-B14C-F1E250ED0C20}">
      <dsp:nvSpPr>
        <dsp:cNvPr id="0" name=""/>
        <dsp:cNvSpPr/>
      </dsp:nvSpPr>
      <dsp:spPr>
        <a:xfrm rot="5400000">
          <a:off x="900104" y="3503166"/>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Targeted teaching practices and procedures </a:t>
          </a:r>
        </a:p>
      </dsp:txBody>
      <dsp:txXfrm rot="-5400000">
        <a:off x="1169657" y="3625238"/>
        <a:ext cx="804795" cy="925052"/>
      </dsp:txXfrm>
    </dsp:sp>
    <dsp:sp modelId="{5143E929-6685-4E57-ABBE-BF127C628A79}">
      <dsp:nvSpPr>
        <dsp:cNvPr id="0" name=""/>
        <dsp:cNvSpPr/>
      </dsp:nvSpPr>
      <dsp:spPr>
        <a:xfrm rot="5400000">
          <a:off x="886811" y="5778702"/>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Leadership’s continuous learning </a:t>
          </a:r>
          <a:endParaRPr lang="ar-BH" sz="1100" b="1" kern="1200" dirty="0">
            <a:solidFill>
              <a:srgbClr val="4A4A4A"/>
            </a:solidFill>
            <a:latin typeface="Graphik Arabic Regular" pitchFamily="2" charset="-78"/>
            <a:cs typeface="Graphik Arabic Regular" pitchFamily="2" charset="-78"/>
          </a:endParaRPr>
        </a:p>
      </dsp:txBody>
      <dsp:txXfrm rot="-5400000">
        <a:off x="1156364" y="5900774"/>
        <a:ext cx="804795" cy="925052"/>
      </dsp:txXfrm>
    </dsp:sp>
    <dsp:sp modelId="{28B7EE0A-F8B3-4569-AFB2-CA6AECABAD36}">
      <dsp:nvSpPr>
        <dsp:cNvPr id="0" name=""/>
        <dsp:cNvSpPr/>
      </dsp:nvSpPr>
      <dsp:spPr>
        <a:xfrm>
          <a:off x="736492" y="1412349"/>
          <a:ext cx="1451414" cy="806341"/>
        </a:xfrm>
        <a:prstGeom prst="rect">
          <a:avLst/>
        </a:prstGeom>
        <a:noFill/>
        <a:ln>
          <a:noFill/>
        </a:ln>
        <a:effectLst/>
      </dsp:spPr>
      <dsp:style>
        <a:lnRef idx="0">
          <a:scrgbClr r="0" g="0" b="0"/>
        </a:lnRef>
        <a:fillRef idx="0">
          <a:scrgbClr r="0" g="0" b="0"/>
        </a:fillRef>
        <a:effectRef idx="0">
          <a:scrgbClr r="0" g="0" b="0"/>
        </a:effectRef>
        <a:fontRef idx="minor"/>
      </dsp:style>
    </dsp:sp>
    <dsp:sp modelId="{24C818EF-3A93-4DE7-A11C-977C6A8E7F76}">
      <dsp:nvSpPr>
        <dsp:cNvPr id="0" name=""/>
        <dsp:cNvSpPr/>
      </dsp:nvSpPr>
      <dsp:spPr>
        <a:xfrm rot="5400000">
          <a:off x="4040294" y="2321163"/>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Change initiatives </a:t>
          </a:r>
        </a:p>
      </dsp:txBody>
      <dsp:txXfrm rot="-5400000">
        <a:off x="4309847" y="2443235"/>
        <a:ext cx="804795" cy="925052"/>
      </dsp:txXfrm>
    </dsp:sp>
    <dsp:sp modelId="{E83BE27F-E21F-4C8C-94B3-BB0BF883DEE4}">
      <dsp:nvSpPr>
        <dsp:cNvPr id="0" name=""/>
        <dsp:cNvSpPr/>
      </dsp:nvSpPr>
      <dsp:spPr>
        <a:xfrm rot="5400000">
          <a:off x="2782718" y="2371627"/>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School records </a:t>
          </a:r>
          <a:endParaRPr lang="ar-BH" sz="1100" b="1" kern="1200" dirty="0">
            <a:solidFill>
              <a:srgbClr val="4A4A4A"/>
            </a:solidFill>
            <a:latin typeface="Graphik Arabic Regular" pitchFamily="2" charset="-78"/>
            <a:cs typeface="Graphik Arabic Regular" pitchFamily="2" charset="-78"/>
          </a:endParaRPr>
        </a:p>
      </dsp:txBody>
      <dsp:txXfrm rot="-5400000">
        <a:off x="3052271" y="2493699"/>
        <a:ext cx="804795" cy="925052"/>
      </dsp:txXfrm>
    </dsp:sp>
    <dsp:sp modelId="{41557936-ECA3-40F5-813A-212F1DD4B33C}">
      <dsp:nvSpPr>
        <dsp:cNvPr id="0" name=""/>
        <dsp:cNvSpPr/>
      </dsp:nvSpPr>
      <dsp:spPr>
        <a:xfrm>
          <a:off x="4074746" y="2553053"/>
          <a:ext cx="1499795" cy="806341"/>
        </a:xfrm>
        <a:prstGeom prst="rect">
          <a:avLst/>
        </a:prstGeom>
        <a:noFill/>
        <a:ln>
          <a:noFill/>
        </a:ln>
        <a:effectLst/>
      </dsp:spPr>
      <dsp:style>
        <a:lnRef idx="0">
          <a:scrgbClr r="0" g="0" b="0"/>
        </a:lnRef>
        <a:fillRef idx="0">
          <a:scrgbClr r="0" g="0" b="0"/>
        </a:fillRef>
        <a:effectRef idx="0">
          <a:scrgbClr r="0" g="0" b="0"/>
        </a:effectRef>
        <a:fontRef idx="minor"/>
      </dsp:style>
    </dsp:sp>
    <dsp:sp modelId="{B617F7D9-FEA2-4CF4-AED7-5A9BA7608252}">
      <dsp:nvSpPr>
        <dsp:cNvPr id="0" name=""/>
        <dsp:cNvSpPr/>
      </dsp:nvSpPr>
      <dsp:spPr>
        <a:xfrm rot="5400000">
          <a:off x="1519988" y="2371627"/>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66725">
            <a:lnSpc>
              <a:spcPct val="90000"/>
            </a:lnSpc>
            <a:spcBef>
              <a:spcPct val="0"/>
            </a:spcBef>
            <a:spcAft>
              <a:spcPct val="35000"/>
            </a:spcAft>
            <a:buNone/>
          </a:pPr>
          <a:r>
            <a:rPr lang="en-US" sz="1050" b="1" kern="1200" dirty="0">
              <a:solidFill>
                <a:srgbClr val="4A4A4A"/>
              </a:solidFill>
              <a:latin typeface="Graphik Arabic Regular" pitchFamily="2" charset="-78"/>
              <a:cs typeface="Graphik Arabic Regular" pitchFamily="2" charset="-78"/>
            </a:rPr>
            <a:t>Swift and effective response </a:t>
          </a:r>
        </a:p>
      </dsp:txBody>
      <dsp:txXfrm rot="-5400000">
        <a:off x="1789541" y="2493699"/>
        <a:ext cx="804795" cy="925052"/>
      </dsp:txXfrm>
    </dsp:sp>
    <dsp:sp modelId="{4272F1D0-524C-4A55-A17B-E59AA4047F01}">
      <dsp:nvSpPr>
        <dsp:cNvPr id="0" name=""/>
        <dsp:cNvSpPr/>
      </dsp:nvSpPr>
      <dsp:spPr>
        <a:xfrm rot="5400000">
          <a:off x="2148934" y="3512331"/>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Surveys </a:t>
          </a:r>
          <a:endParaRPr lang="ar-BH" sz="1100" b="1" kern="1200" dirty="0">
            <a:solidFill>
              <a:srgbClr val="4A4A4A"/>
            </a:solidFill>
            <a:latin typeface="Graphik Arabic Regular" pitchFamily="2" charset="-78"/>
            <a:cs typeface="Graphik Arabic Regular" pitchFamily="2" charset="-78"/>
          </a:endParaRPr>
        </a:p>
      </dsp:txBody>
      <dsp:txXfrm rot="-5400000">
        <a:off x="2418487" y="3634403"/>
        <a:ext cx="804795" cy="925052"/>
      </dsp:txXfrm>
    </dsp:sp>
    <dsp:sp modelId="{0DFD33A9-D660-4B38-BFC7-61DA10D31C97}">
      <dsp:nvSpPr>
        <dsp:cNvPr id="0" name=""/>
        <dsp:cNvSpPr/>
      </dsp:nvSpPr>
      <dsp:spPr>
        <a:xfrm>
          <a:off x="736492" y="3601218"/>
          <a:ext cx="1451414" cy="991421"/>
        </a:xfrm>
        <a:prstGeom prst="rect">
          <a:avLst/>
        </a:prstGeom>
        <a:noFill/>
        <a:ln>
          <a:noFill/>
        </a:ln>
        <a:effectLst/>
      </dsp:spPr>
      <dsp:style>
        <a:lnRef idx="0">
          <a:scrgbClr r="0" g="0" b="0"/>
        </a:lnRef>
        <a:fillRef idx="0">
          <a:scrgbClr r="0" g="0" b="0"/>
        </a:fillRef>
        <a:effectRef idx="0">
          <a:scrgbClr r="0" g="0" b="0"/>
        </a:effectRef>
        <a:fontRef idx="minor"/>
      </dsp:style>
    </dsp:sp>
    <dsp:sp modelId="{8C95D4A1-2988-481D-88BD-52D27E8B684F}">
      <dsp:nvSpPr>
        <dsp:cNvPr id="0" name=""/>
        <dsp:cNvSpPr/>
      </dsp:nvSpPr>
      <dsp:spPr>
        <a:xfrm rot="5400000">
          <a:off x="3411665" y="3512331"/>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Meetings </a:t>
          </a:r>
        </a:p>
      </dsp:txBody>
      <dsp:txXfrm rot="-5400000">
        <a:off x="3681218" y="3634403"/>
        <a:ext cx="804795" cy="925052"/>
      </dsp:txXfrm>
    </dsp:sp>
    <dsp:sp modelId="{E5FA5572-016F-4A89-AEE6-65532BF14C7C}">
      <dsp:nvSpPr>
        <dsp:cNvPr id="0" name=""/>
        <dsp:cNvSpPr/>
      </dsp:nvSpPr>
      <dsp:spPr>
        <a:xfrm rot="5400000">
          <a:off x="2782718" y="4590940"/>
          <a:ext cx="1343902" cy="1293387"/>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100" b="1" kern="1200" dirty="0">
              <a:solidFill>
                <a:srgbClr val="4A4A4A"/>
              </a:solidFill>
              <a:latin typeface="Graphik Arabic Regular" pitchFamily="2" charset="-78"/>
              <a:cs typeface="Graphik Arabic Regular" pitchFamily="2" charset="-78"/>
            </a:rPr>
            <a:t>Collaboration with community </a:t>
          </a:r>
          <a:endParaRPr lang="ar-BH" sz="1100" b="1" kern="1200" dirty="0">
            <a:solidFill>
              <a:srgbClr val="4A4A4A"/>
            </a:solidFill>
            <a:latin typeface="Graphik Arabic Regular" pitchFamily="2" charset="-78"/>
            <a:cs typeface="Graphik Arabic Regular" pitchFamily="2" charset="-78"/>
          </a:endParaRPr>
        </a:p>
      </dsp:txBody>
      <dsp:txXfrm rot="-5400000">
        <a:off x="3019488" y="4785457"/>
        <a:ext cx="870361" cy="904354"/>
      </dsp:txXfrm>
    </dsp:sp>
    <dsp:sp modelId="{2224C574-0FF9-486D-9BE6-D90274A37EFC}">
      <dsp:nvSpPr>
        <dsp:cNvPr id="0" name=""/>
        <dsp:cNvSpPr/>
      </dsp:nvSpPr>
      <dsp:spPr>
        <a:xfrm>
          <a:off x="4074746" y="4834462"/>
          <a:ext cx="1499795" cy="806341"/>
        </a:xfrm>
        <a:prstGeom prst="rect">
          <a:avLst/>
        </a:prstGeom>
        <a:noFill/>
        <a:ln>
          <a:noFill/>
        </a:ln>
        <a:effectLst/>
      </dsp:spPr>
      <dsp:style>
        <a:lnRef idx="0">
          <a:scrgbClr r="0" g="0" b="0"/>
        </a:lnRef>
        <a:fillRef idx="0">
          <a:scrgbClr r="0" g="0" b="0"/>
        </a:fillRef>
        <a:effectRef idx="0">
          <a:scrgbClr r="0" g="0" b="0"/>
        </a:effectRef>
        <a:fontRef idx="minor"/>
      </dsp:style>
    </dsp:sp>
    <dsp:sp modelId="{0F9D1423-8851-45CC-B429-6B5D4D3FE6D4}">
      <dsp:nvSpPr>
        <dsp:cNvPr id="0" name=""/>
        <dsp:cNvSpPr/>
      </dsp:nvSpPr>
      <dsp:spPr>
        <a:xfrm rot="5400000">
          <a:off x="1445662" y="4694401"/>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Electronic  platforms </a:t>
          </a:r>
        </a:p>
      </dsp:txBody>
      <dsp:txXfrm rot="-5400000">
        <a:off x="1715215" y="4816473"/>
        <a:ext cx="804795" cy="925052"/>
      </dsp:txXfrm>
    </dsp:sp>
    <dsp:sp modelId="{ADFCA310-202A-409F-9001-5218F58883B2}">
      <dsp:nvSpPr>
        <dsp:cNvPr id="0" name=""/>
        <dsp:cNvSpPr/>
      </dsp:nvSpPr>
      <dsp:spPr>
        <a:xfrm rot="5400000">
          <a:off x="2148934" y="5793740"/>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en-US" sz="1100" b="1" kern="1200" dirty="0">
              <a:solidFill>
                <a:srgbClr val="4A4A4A"/>
              </a:solidFill>
              <a:latin typeface="Graphik Arabic Regular" pitchFamily="2" charset="-78"/>
              <a:cs typeface="Graphik Arabic Regular" pitchFamily="2" charset="-78"/>
            </a:rPr>
            <a:t>Distance learning channels </a:t>
          </a:r>
          <a:endParaRPr lang="ar-BH" sz="1100" b="1" kern="1200" dirty="0">
            <a:solidFill>
              <a:srgbClr val="4A4A4A"/>
            </a:solidFill>
            <a:latin typeface="Graphik Arabic Regular" pitchFamily="2" charset="-78"/>
            <a:cs typeface="Graphik Arabic Regular" pitchFamily="2" charset="-78"/>
          </a:endParaRPr>
        </a:p>
      </dsp:txBody>
      <dsp:txXfrm rot="-5400000">
        <a:off x="2418487" y="5915812"/>
        <a:ext cx="804795" cy="925052"/>
      </dsp:txXfrm>
    </dsp:sp>
    <dsp:sp modelId="{106A0118-0DF0-47F9-BE52-492AF6FC9626}">
      <dsp:nvSpPr>
        <dsp:cNvPr id="0" name=""/>
        <dsp:cNvSpPr/>
      </dsp:nvSpPr>
      <dsp:spPr>
        <a:xfrm>
          <a:off x="736492" y="5975167"/>
          <a:ext cx="1451414" cy="806341"/>
        </a:xfrm>
        <a:prstGeom prst="rect">
          <a:avLst/>
        </a:prstGeom>
        <a:noFill/>
        <a:ln>
          <a:noFill/>
        </a:ln>
        <a:effectLst/>
      </dsp:spPr>
      <dsp:style>
        <a:lnRef idx="0">
          <a:scrgbClr r="0" g="0" b="0"/>
        </a:lnRef>
        <a:fillRef idx="0">
          <a:scrgbClr r="0" g="0" b="0"/>
        </a:fillRef>
        <a:effectRef idx="0">
          <a:scrgbClr r="0" g="0" b="0"/>
        </a:effectRef>
        <a:fontRef idx="minor"/>
      </dsp:style>
    </dsp:sp>
    <dsp:sp modelId="{66BD8FE0-4BF9-46F5-A7BE-0DFFFB28FF27}">
      <dsp:nvSpPr>
        <dsp:cNvPr id="0" name=""/>
        <dsp:cNvSpPr/>
      </dsp:nvSpPr>
      <dsp:spPr>
        <a:xfrm rot="5400000">
          <a:off x="3411665" y="5793740"/>
          <a:ext cx="1343902" cy="1169195"/>
        </a:xfrm>
        <a:prstGeom prst="hexagon">
          <a:avLst>
            <a:gd name="adj" fmla="val 25000"/>
            <a:gd name="vf" fmla="val 115470"/>
          </a:avLst>
        </a:prstGeom>
        <a:solidFill>
          <a:srgbClr val="FFFFFF"/>
        </a:solidFill>
        <a:ln>
          <a:solidFill>
            <a:srgbClr val="1C4679"/>
          </a:solid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100" b="1" kern="1200" dirty="0">
              <a:solidFill>
                <a:srgbClr val="4A4A4A"/>
              </a:solidFill>
              <a:latin typeface="Graphik Arabic Regular" pitchFamily="2" charset="-78"/>
              <a:cs typeface="Graphik Arabic Regular" pitchFamily="2" charset="-78"/>
            </a:rPr>
            <a:t>Role of Governors (private schools)</a:t>
          </a:r>
          <a:endParaRPr lang="ar-BH" sz="1100" b="1" kern="1200" dirty="0">
            <a:solidFill>
              <a:srgbClr val="4A4A4A"/>
            </a:solidFill>
            <a:latin typeface="Graphik Arabic Regular" pitchFamily="2" charset="-78"/>
            <a:cs typeface="Graphik Arabic Regular" pitchFamily="2" charset="-78"/>
          </a:endParaRPr>
        </a:p>
      </dsp:txBody>
      <dsp:txXfrm rot="-5400000">
        <a:off x="3681218" y="5915812"/>
        <a:ext cx="804795" cy="92505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9CF6F2-696D-44E0-934D-8B9B813192DB}">
      <dsp:nvSpPr>
        <dsp:cNvPr id="0" name=""/>
        <dsp:cNvSpPr/>
      </dsp:nvSpPr>
      <dsp:spPr>
        <a:xfrm rot="16200000">
          <a:off x="362180" y="-318404"/>
          <a:ext cx="1876165" cy="2512975"/>
        </a:xfrm>
        <a:prstGeom prst="round1Rect">
          <a:avLst/>
        </a:prstGeom>
        <a:solidFill>
          <a:srgbClr val="1C4679"/>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endParaRPr lang="en-US" sz="1600" kern="1200" dirty="0">
            <a:solidFill>
              <a:schemeClr val="bg1"/>
            </a:solidFill>
            <a:latin typeface="Graphik Arabic Regular" pitchFamily="2" charset="-78"/>
            <a:cs typeface="Graphik Arabic Regular" pitchFamily="2" charset="-78"/>
          </a:endParaRPr>
        </a:p>
        <a:p>
          <a:pPr marL="0" lvl="0" indent="0" algn="ctr" defTabSz="711200">
            <a:lnSpc>
              <a:spcPct val="90000"/>
            </a:lnSpc>
            <a:spcBef>
              <a:spcPct val="0"/>
            </a:spcBef>
            <a:spcAft>
              <a:spcPct val="35000"/>
            </a:spcAft>
            <a:buNone/>
          </a:pPr>
          <a:r>
            <a:rPr lang="en-US" sz="1600" b="1" kern="1200" dirty="0">
              <a:latin typeface="Graphik Arabic Regular" pitchFamily="2" charset="-78"/>
              <a:cs typeface="Graphik Arabic Regular" pitchFamily="2" charset="-78"/>
            </a:rPr>
            <a:t>Governance, Parental and Stakeholders Involvement in School Life</a:t>
          </a:r>
          <a:endParaRPr lang="en-US" sz="1600" kern="1200" dirty="0">
            <a:solidFill>
              <a:schemeClr val="bg1"/>
            </a:solidFill>
            <a:latin typeface="Graphik Arabic Regular" pitchFamily="2" charset="-78"/>
            <a:cs typeface="Graphik Arabic Regular" pitchFamily="2" charset="-78"/>
          </a:endParaRPr>
        </a:p>
      </dsp:txBody>
      <dsp:txXfrm rot="5400000">
        <a:off x="43776" y="0"/>
        <a:ext cx="2512975" cy="1407124"/>
      </dsp:txXfrm>
    </dsp:sp>
    <dsp:sp modelId="{5C02B5DF-91A8-4412-B9D9-E94BB7BDE126}">
      <dsp:nvSpPr>
        <dsp:cNvPr id="0" name=""/>
        <dsp:cNvSpPr/>
      </dsp:nvSpPr>
      <dsp:spPr>
        <a:xfrm>
          <a:off x="2512975" y="2007"/>
          <a:ext cx="2512975" cy="1876165"/>
        </a:xfrm>
        <a:prstGeom prst="round1Rect">
          <a:avLst/>
        </a:prstGeom>
        <a:solidFill>
          <a:srgbClr val="3376CC"/>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Graphik Arabic Regular" pitchFamily="2" charset="-78"/>
              <a:cs typeface="Graphik Arabic Regular" pitchFamily="2" charset="-78"/>
            </a:rPr>
            <a:t>Criteria A</a:t>
          </a:r>
          <a:endParaRPr lang="en-US" sz="1600" kern="1200" dirty="0">
            <a:latin typeface="Graphik Arabic Regular" pitchFamily="2" charset="-78"/>
            <a:cs typeface="Graphik Arabic Regular" pitchFamily="2" charset="-78"/>
          </a:endParaRPr>
        </a:p>
      </dsp:txBody>
      <dsp:txXfrm>
        <a:off x="2512975" y="2007"/>
        <a:ext cx="2512975" cy="1407124"/>
      </dsp:txXfrm>
    </dsp:sp>
    <dsp:sp modelId="{6C2BD080-E476-4F27-824B-C0AD92C09C52}">
      <dsp:nvSpPr>
        <dsp:cNvPr id="0" name=""/>
        <dsp:cNvSpPr/>
      </dsp:nvSpPr>
      <dsp:spPr>
        <a:xfrm rot="10800000">
          <a:off x="0" y="1876165"/>
          <a:ext cx="2512975" cy="1876165"/>
        </a:xfrm>
        <a:prstGeom prst="round1Rect">
          <a:avLst/>
        </a:prstGeom>
        <a:solidFill>
          <a:srgbClr val="3376CC"/>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Graphik Arabic Regular" pitchFamily="2" charset="-78"/>
              <a:cs typeface="Graphik Arabic Regular" pitchFamily="2" charset="-78"/>
            </a:rPr>
            <a:t>Resilience and Innovation</a:t>
          </a:r>
          <a:endParaRPr lang="en-US" sz="1600" kern="1200" dirty="0">
            <a:latin typeface="Graphik Arabic Regular" pitchFamily="2" charset="-78"/>
            <a:cs typeface="Graphik Arabic Regular" pitchFamily="2" charset="-78"/>
          </a:endParaRPr>
        </a:p>
      </dsp:txBody>
      <dsp:txXfrm rot="10800000">
        <a:off x="0" y="2345206"/>
        <a:ext cx="2512975" cy="1407124"/>
      </dsp:txXfrm>
    </dsp:sp>
    <dsp:sp modelId="{A4C1CBCF-A1D2-4B55-B257-04D796870D9B}">
      <dsp:nvSpPr>
        <dsp:cNvPr id="0" name=""/>
        <dsp:cNvSpPr/>
      </dsp:nvSpPr>
      <dsp:spPr>
        <a:xfrm rot="5400000">
          <a:off x="2831379" y="1557760"/>
          <a:ext cx="1876165" cy="2512975"/>
        </a:xfrm>
        <a:prstGeom prst="round1Rect">
          <a:avLst/>
        </a:prstGeom>
        <a:solidFill>
          <a:srgbClr val="1C4679"/>
        </a:solidFill>
        <a:ln>
          <a:noFill/>
        </a:ln>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13792" tIns="113792" rIns="113792" bIns="113792" numCol="1" spcCol="1270" anchor="ctr" anchorCtr="0">
          <a:noAutofit/>
        </a:bodyPr>
        <a:lstStyle/>
        <a:p>
          <a:pPr marL="0" lvl="0" indent="0" algn="ctr" defTabSz="711200">
            <a:lnSpc>
              <a:spcPct val="90000"/>
            </a:lnSpc>
            <a:spcBef>
              <a:spcPct val="0"/>
            </a:spcBef>
            <a:spcAft>
              <a:spcPct val="35000"/>
            </a:spcAft>
            <a:buNone/>
          </a:pPr>
          <a:r>
            <a:rPr lang="en-US" sz="1600" b="1" kern="1200" dirty="0">
              <a:latin typeface="Graphik Arabic Regular" pitchFamily="2" charset="-78"/>
              <a:cs typeface="Graphik Arabic Regular" pitchFamily="2" charset="-78"/>
            </a:rPr>
            <a:t>Staff Professional Development and Support</a:t>
          </a:r>
          <a:endParaRPr lang="en-US" sz="1600" kern="1200" dirty="0">
            <a:latin typeface="Graphik Arabic Regular" pitchFamily="2" charset="-78"/>
            <a:cs typeface="Graphik Arabic Regular" pitchFamily="2" charset="-78"/>
          </a:endParaRPr>
        </a:p>
      </dsp:txBody>
      <dsp:txXfrm rot="-5400000">
        <a:off x="2512975" y="2345206"/>
        <a:ext cx="2512975" cy="1407124"/>
      </dsp:txXfrm>
    </dsp:sp>
    <dsp:sp modelId="{30170130-9B39-4D74-AA79-13FF9C31B003}">
      <dsp:nvSpPr>
        <dsp:cNvPr id="0" name=""/>
        <dsp:cNvSpPr/>
      </dsp:nvSpPr>
      <dsp:spPr>
        <a:xfrm>
          <a:off x="1759082" y="1407124"/>
          <a:ext cx="1507785" cy="938082"/>
        </a:xfrm>
        <a:prstGeom prst="roundRect">
          <a:avLst/>
        </a:prstGeom>
        <a:solidFill>
          <a:schemeClr val="bg1"/>
        </a:solidFill>
        <a:ln>
          <a:noFill/>
        </a:ln>
        <a:effectLst/>
        <a:scene3d>
          <a:camera prst="orthographicFront"/>
          <a:lightRig rig="threePt" dir="t">
            <a:rot lat="0" lon="0" rev="7500000"/>
          </a:lightRig>
        </a:scene3d>
        <a:sp3d z="152400" extrusionH="63500" prstMaterial="matte">
          <a:bevelT w="50800" h="190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b="1" u="none" kern="1200" dirty="0">
              <a:solidFill>
                <a:srgbClr val="1C4679"/>
              </a:solidFill>
              <a:latin typeface="Graphik Arabic Regular" pitchFamily="2" charset="-78"/>
              <a:ea typeface="Calibri"/>
              <a:cs typeface="Graphik Arabic Regular"/>
            </a:rPr>
            <a:t>Aspect X</a:t>
          </a:r>
        </a:p>
      </dsp:txBody>
      <dsp:txXfrm>
        <a:off x="1804875" y="1452917"/>
        <a:ext cx="1416199" cy="846496"/>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06EDD3-6BAE-45B2-AAE3-C78C6E949868}">
      <dsp:nvSpPr>
        <dsp:cNvPr id="0" name=""/>
        <dsp:cNvSpPr/>
      </dsp:nvSpPr>
      <dsp:spPr>
        <a:xfrm>
          <a:off x="1760549" y="-53753"/>
          <a:ext cx="2503613" cy="2503994"/>
        </a:xfrm>
        <a:prstGeom prst="circularArrow">
          <a:avLst>
            <a:gd name="adj1" fmla="val 10980"/>
            <a:gd name="adj2" fmla="val 1142322"/>
            <a:gd name="adj3" fmla="val 4500000"/>
            <a:gd name="adj4" fmla="val 10800000"/>
            <a:gd name="adj5" fmla="val 12500"/>
          </a:avLst>
        </a:prstGeom>
        <a:solidFill>
          <a:srgbClr val="1C4679"/>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45F1BA9E-3619-408E-9059-5B55857D1FF8}">
      <dsp:nvSpPr>
        <dsp:cNvPr id="0" name=""/>
        <dsp:cNvSpPr/>
      </dsp:nvSpPr>
      <dsp:spPr>
        <a:xfrm>
          <a:off x="2313930" y="850264"/>
          <a:ext cx="1391210" cy="695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1C4679"/>
              </a:solidFill>
              <a:latin typeface="Graphik Arabic Regular" pitchFamily="2" charset="-78"/>
              <a:cs typeface="Graphik Arabic Regular" pitchFamily="2" charset="-78"/>
            </a:rPr>
            <a:t>Aspect (x)</a:t>
          </a:r>
          <a:endParaRPr lang="en-US" sz="1600" kern="1200" dirty="0">
            <a:solidFill>
              <a:srgbClr val="1C4679"/>
            </a:solidFill>
            <a:latin typeface="Graphik Arabic Regular" pitchFamily="2" charset="-78"/>
            <a:cs typeface="Graphik Arabic Regular" pitchFamily="2" charset="-78"/>
          </a:endParaRPr>
        </a:p>
      </dsp:txBody>
      <dsp:txXfrm>
        <a:off x="2313930" y="850264"/>
        <a:ext cx="1391210" cy="695438"/>
      </dsp:txXfrm>
    </dsp:sp>
    <dsp:sp modelId="{34849C11-B5D2-4079-B6AB-DA25ABD99FC1}">
      <dsp:nvSpPr>
        <dsp:cNvPr id="0" name=""/>
        <dsp:cNvSpPr/>
      </dsp:nvSpPr>
      <dsp:spPr>
        <a:xfrm>
          <a:off x="674140" y="1080441"/>
          <a:ext cx="3285692" cy="3113066"/>
        </a:xfrm>
        <a:prstGeom prst="leftCircularArrow">
          <a:avLst>
            <a:gd name="adj1" fmla="val 10980"/>
            <a:gd name="adj2" fmla="val 1142322"/>
            <a:gd name="adj3" fmla="val 6300000"/>
            <a:gd name="adj4" fmla="val 18900000"/>
            <a:gd name="adj5" fmla="val 12500"/>
          </a:avLst>
        </a:prstGeom>
        <a:solidFill>
          <a:srgbClr val="3376CC"/>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9F945BBC-5577-47BC-8A31-06EC756D247C}">
      <dsp:nvSpPr>
        <dsp:cNvPr id="0" name=""/>
        <dsp:cNvSpPr/>
      </dsp:nvSpPr>
      <dsp:spPr>
        <a:xfrm>
          <a:off x="723014" y="2297317"/>
          <a:ext cx="3187943" cy="69543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1C4679"/>
              </a:solidFill>
              <a:latin typeface="Graphik Arabic Regular" pitchFamily="2" charset="-78"/>
              <a:cs typeface="Graphik Arabic Regular" pitchFamily="2" charset="-78"/>
            </a:rPr>
            <a:t>Students’ Well-being </a:t>
          </a:r>
        </a:p>
        <a:p>
          <a:pPr marL="0" lvl="0" indent="0" algn="ctr" defTabSz="711200">
            <a:lnSpc>
              <a:spcPct val="90000"/>
            </a:lnSpc>
            <a:spcBef>
              <a:spcPct val="0"/>
            </a:spcBef>
            <a:spcAft>
              <a:spcPct val="35000"/>
            </a:spcAft>
            <a:buNone/>
          </a:pPr>
          <a:r>
            <a:rPr lang="en-US" sz="1600" b="1" kern="1200" dirty="0">
              <a:solidFill>
                <a:srgbClr val="1C4679"/>
              </a:solidFill>
              <a:latin typeface="Graphik Arabic Regular" pitchFamily="2" charset="-78"/>
              <a:cs typeface="Graphik Arabic Regular" pitchFamily="2" charset="-78"/>
            </a:rPr>
            <a:t>and Inclusion</a:t>
          </a:r>
          <a:endParaRPr lang="en-US" sz="1600" kern="1200" dirty="0">
            <a:solidFill>
              <a:srgbClr val="1C4679"/>
            </a:solidFill>
            <a:latin typeface="Graphik Arabic Regular" pitchFamily="2" charset="-78"/>
            <a:cs typeface="Graphik Arabic Regular" pitchFamily="2" charset="-78"/>
          </a:endParaRPr>
        </a:p>
      </dsp:txBody>
      <dsp:txXfrm>
        <a:off x="723014" y="2297317"/>
        <a:ext cx="3187943" cy="695438"/>
      </dsp:txXfrm>
    </dsp:sp>
    <dsp:sp modelId="{6A0A5DF5-1011-4755-9D5E-F1F3122C7C7F}">
      <dsp:nvSpPr>
        <dsp:cNvPr id="0" name=""/>
        <dsp:cNvSpPr/>
      </dsp:nvSpPr>
      <dsp:spPr>
        <a:xfrm>
          <a:off x="1720867" y="2942124"/>
          <a:ext cx="2393624" cy="2366867"/>
        </a:xfrm>
        <a:prstGeom prst="blockArc">
          <a:avLst>
            <a:gd name="adj1" fmla="val 13500000"/>
            <a:gd name="adj2" fmla="val 10800000"/>
            <a:gd name="adj3" fmla="val 12740"/>
          </a:avLst>
        </a:prstGeom>
        <a:solidFill>
          <a:srgbClr val="1C4679"/>
        </a:solid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17F8805F-7EEE-467E-B072-23B57C67A1B3}">
      <dsp:nvSpPr>
        <dsp:cNvPr id="0" name=""/>
        <dsp:cNvSpPr/>
      </dsp:nvSpPr>
      <dsp:spPr>
        <a:xfrm>
          <a:off x="1437984" y="3502230"/>
          <a:ext cx="3149685" cy="11838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solidFill>
                <a:srgbClr val="1C4679"/>
              </a:solidFill>
              <a:latin typeface="Graphik Arabic Regular" pitchFamily="2" charset="-78"/>
              <a:cs typeface="Graphik Arabic Regular" pitchFamily="2" charset="-78"/>
            </a:rPr>
            <a:t>Students</a:t>
          </a:r>
          <a:r>
            <a:rPr lang="en-US" sz="1600" kern="1200" dirty="0">
              <a:solidFill>
                <a:srgbClr val="1C4679"/>
              </a:solidFill>
              <a:latin typeface="Graphik Arabic Regular" pitchFamily="2" charset="-78"/>
              <a:cs typeface="Graphik Arabic Regular" pitchFamily="2" charset="-78"/>
            </a:rPr>
            <a:t>’ </a:t>
          </a:r>
        </a:p>
        <a:p>
          <a:pPr marL="0" lvl="0" indent="0" algn="ctr" defTabSz="711200">
            <a:lnSpc>
              <a:spcPct val="90000"/>
            </a:lnSpc>
            <a:spcBef>
              <a:spcPct val="0"/>
            </a:spcBef>
            <a:spcAft>
              <a:spcPct val="35000"/>
            </a:spcAft>
            <a:buNone/>
          </a:pPr>
          <a:r>
            <a:rPr lang="en-GB" sz="1600" b="1" kern="1200" noProof="0" dirty="0">
              <a:solidFill>
                <a:srgbClr val="1C4679"/>
              </a:solidFill>
              <a:latin typeface="Graphik Arabic Regular" pitchFamily="2" charset="-78"/>
              <a:cs typeface="Graphik Arabic Regular" pitchFamily="2" charset="-78"/>
            </a:rPr>
            <a:t>behaviour</a:t>
          </a:r>
          <a:endParaRPr lang="en-GB" sz="1600" kern="1200" noProof="0" dirty="0">
            <a:solidFill>
              <a:srgbClr val="1C4679"/>
            </a:solidFill>
            <a:latin typeface="Graphik Arabic Regular" pitchFamily="2" charset="-78"/>
            <a:cs typeface="Graphik Arabic Regular" pitchFamily="2" charset="-78"/>
          </a:endParaRPr>
        </a:p>
      </dsp:txBody>
      <dsp:txXfrm>
        <a:off x="1437984" y="3502230"/>
        <a:ext cx="3149685" cy="1183879"/>
      </dsp:txXfrm>
    </dsp:sp>
  </dsp:spTree>
</dsp:drawing>
</file>

<file path=ppt/diagrams/layout1.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matrix1">
  <dgm:title val=""/>
  <dgm:desc val=""/>
  <dgm:catLst>
    <dgm:cat type="matrix" pri="2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styleData>
  <dgm:clrData>
    <dgm:dataModel>
      <dgm:ptLst>
        <dgm:pt modelId="0" type="doc"/>
        <dgm:pt modelId="1"/>
        <dgm:pt modelId="11"/>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3" destOrd="0"/>
      </dgm:cxnLst>
      <dgm:bg/>
      <dgm:whole/>
    </dgm:dataModel>
  </dgm:clrData>
  <dgm:layoutNode name="diagram">
    <dgm:varLst>
      <dgm:chMax val="1"/>
      <dgm:dir/>
      <dgm:animLvl val="ctr"/>
      <dgm:resizeHandles val="exact"/>
    </dgm:varLst>
    <dgm:alg type="composite"/>
    <dgm:shape xmlns:r="http://schemas.openxmlformats.org/officeDocument/2006/relationships" r:blip="">
      <dgm:adjLst/>
    </dgm:shape>
    <dgm:presOf/>
    <dgm:constrLst>
      <dgm:constr type="ctrX" for="ch" forName="matrix" refType="w" fact="0.5"/>
      <dgm:constr type="ctrY" for="ch" forName="matrix" refType="h" fact="0.5"/>
      <dgm:constr type="w" for="ch" forName="matrix" refType="w"/>
      <dgm:constr type="h" for="ch" forName="matrix" refType="h"/>
      <dgm:constr type="ctrX" for="ch" forName="centerTile" refType="w" fact="0.5"/>
      <dgm:constr type="ctrY" for="ch" forName="centerTile" refType="h" fact="0.5"/>
      <dgm:constr type="w" for="ch" forName="centerTile" refType="w" fact="0.3"/>
      <dgm:constr type="h" for="ch" forName="centerTile" refType="h" fact="0.25"/>
      <dgm:constr type="primFontSz" for="des" ptType="node" op="equ" val="65"/>
    </dgm:constrLst>
    <dgm:ruleLst/>
    <dgm:choose name="Name0">
      <dgm:if name="Name1" axis="ch" ptType="node" func="cnt" op="gte" val="1">
        <dgm:layoutNode name="matrix">
          <dgm:alg type="composite"/>
          <dgm:shape xmlns:r="http://schemas.openxmlformats.org/officeDocument/2006/relationships" r:blip="">
            <dgm:adjLst/>
          </dgm:shape>
          <dgm:presOf/>
          <dgm:constrLst>
            <dgm:constr type="l" for="ch" forName="tile1"/>
            <dgm:constr type="t" for="ch" forName="tile1"/>
            <dgm:constr type="r" for="ch" forName="tile1" refType="w" fact="0.5"/>
            <dgm:constr type="b" for="ch" forName="tile1" refType="h" fact="0.5"/>
            <dgm:constr type="l" for="ch" forName="tile1text" refType="l" refFor="ch" refForName="tile1"/>
            <dgm:constr type="t" for="ch" forName="tile1text" refType="t" refFor="ch" refForName="tile1"/>
            <dgm:constr type="w" for="ch" forName="tile1text" refType="w" refFor="ch" refForName="tile1"/>
            <dgm:constr type="h" for="ch" forName="tile1text" refType="h" refFor="ch" refForName="tile1" fact="0.75"/>
            <dgm:constr type="r" for="ch" forName="tile2" refType="w"/>
            <dgm:constr type="t" for="ch" forName="tile2"/>
            <dgm:constr type="l" for="ch" forName="tile2" refType="w" fact="0.5"/>
            <dgm:constr type="b" for="ch" forName="tile2" refType="h" fact="0.5"/>
            <dgm:constr type="r" for="ch" forName="tile2text" refType="r" refFor="ch" refForName="tile2"/>
            <dgm:constr type="t" for="ch" forName="tile2text" refType="t" refFor="ch" refForName="tile2"/>
            <dgm:constr type="w" for="ch" forName="tile2text" refType="w" refFor="ch" refForName="tile2"/>
            <dgm:constr type="h" for="ch" forName="tile2text" refType="h" refFor="ch" refForName="tile2" fact="0.75"/>
            <dgm:constr type="l" for="ch" forName="tile3"/>
            <dgm:constr type="b" for="ch" forName="tile3" refType="h"/>
            <dgm:constr type="r" for="ch" forName="tile3" refType="w" fact="0.5"/>
            <dgm:constr type="t" for="ch" forName="tile3" refType="h" fact="0.5"/>
            <dgm:constr type="l" for="ch" forName="tile3text" refType="l" refFor="ch" refForName="tile3"/>
            <dgm:constr type="b" for="ch" forName="tile3text" refType="b" refFor="ch" refForName="tile3"/>
            <dgm:constr type="w" for="ch" forName="tile3text" refType="w" refFor="ch" refForName="tile3"/>
            <dgm:constr type="h" for="ch" forName="tile3text" refType="h" refFor="ch" refForName="tile3" fact="0.75"/>
            <dgm:constr type="r" for="ch" forName="tile4" refType="w"/>
            <dgm:constr type="b" for="ch" forName="tile4" refType="h"/>
            <dgm:constr type="l" for="ch" forName="tile4" refType="w" fact="0.5"/>
            <dgm:constr type="t" for="ch" forName="tile4" refType="h" fact="0.5"/>
            <dgm:constr type="r" for="ch" forName="tile4text" refType="r" refFor="ch" refForName="tile4"/>
            <dgm:constr type="b" for="ch" forName="tile4text" refType="b" refFor="ch" refForName="tile4"/>
            <dgm:constr type="w" for="ch" forName="tile4text" refType="w" refFor="ch" refForName="tile4"/>
            <dgm:constr type="h" for="ch" forName="tile4text" refType="h" refFor="ch" refForName="tile4" fact="0.75"/>
          </dgm:constrLst>
          <dgm:ruleLst/>
          <dgm:layoutNode name="tile1" styleLbl="node1">
            <dgm:alg type="sp"/>
            <dgm:shape xmlns:r="http://schemas.openxmlformats.org/officeDocument/2006/relationships" rot="270" type="round1Rect" r:blip="">
              <dgm:adjLst/>
            </dgm:shape>
            <dgm:choose name="Name2">
              <dgm:if name="Name3" func="var" arg="dir" op="equ" val="norm">
                <dgm:presOf axis="ch ch desOrSelf" ptType="node node node" st="1 1 1" cnt="1 1 0"/>
              </dgm:if>
              <dgm:else name="Name4">
                <dgm:presOf axis="ch ch desOrSelf" ptType="node node node" st="1 2 1" cnt="1 1 0"/>
              </dgm:else>
            </dgm:choose>
            <dgm:constrLst/>
            <dgm:ruleLst/>
          </dgm:layoutNode>
          <dgm:layoutNode name="tile1text" styleLbl="node1">
            <dgm:varLst>
              <dgm:chMax val="0"/>
              <dgm:chPref val="0"/>
              <dgm:bulletEnabled val="1"/>
            </dgm:varLst>
            <dgm:choose name="Name5">
              <dgm:if name="Name6" axis="root des" func="maxDepth" op="gte" val="3">
                <dgm:alg type="tx">
                  <dgm:param type="txAnchorVert" val="t"/>
                  <dgm:param type="parTxLTRAlign" val="l"/>
                  <dgm:param type="parTxRTLAlign" val="r"/>
                </dgm:alg>
              </dgm:if>
              <dgm:else name="Name7">
                <dgm:alg type="tx"/>
              </dgm:else>
            </dgm:choose>
            <dgm:shape xmlns:r="http://schemas.openxmlformats.org/officeDocument/2006/relationships" rot="270" type="rect" r:blip="" hideGeom="1">
              <dgm:adjLst>
                <dgm:adj idx="1" val="0.2"/>
              </dgm:adjLst>
            </dgm:shape>
            <dgm:choose name="Name8">
              <dgm:if name="Name9" func="var" arg="dir" op="equ" val="norm">
                <dgm:presOf axis="ch ch desOrSelf" ptType="node node node" st="1 1 1" cnt="1 1 0"/>
              </dgm:if>
              <dgm:else name="Name10">
                <dgm:presOf axis="ch ch desOrSelf" ptType="node node node" st="1 2 1" cnt="1 1 0"/>
              </dgm:else>
            </dgm:choose>
            <dgm:constrLst/>
            <dgm:ruleLst>
              <dgm:rule type="primFontSz" val="5" fact="NaN" max="NaN"/>
            </dgm:ruleLst>
          </dgm:layoutNode>
          <dgm:layoutNode name="tile2" styleLbl="node1">
            <dgm:alg type="sp"/>
            <dgm:shape xmlns:r="http://schemas.openxmlformats.org/officeDocument/2006/relationships" type="round1Rect" r:blip="">
              <dgm:adjLst/>
            </dgm:shape>
            <dgm:choose name="Name11">
              <dgm:if name="Name12" func="var" arg="dir" op="equ" val="norm">
                <dgm:presOf axis="ch ch desOrSelf" ptType="node node node" st="1 2 1" cnt="1 1 0"/>
              </dgm:if>
              <dgm:else name="Name13">
                <dgm:presOf axis="ch ch desOrSelf" ptType="node node node" st="1 1 1" cnt="1 1 0"/>
              </dgm:else>
            </dgm:choose>
            <dgm:constrLst/>
            <dgm:ruleLst/>
          </dgm:layoutNode>
          <dgm:layoutNode name="tile2text" styleLbl="node1">
            <dgm:varLst>
              <dgm:chMax val="0"/>
              <dgm:chPref val="0"/>
              <dgm:bulletEnabled val="1"/>
            </dgm:varLst>
            <dgm:choose name="Name14">
              <dgm:if name="Name15" axis="root des" func="maxDepth" op="gte" val="3">
                <dgm:alg type="tx">
                  <dgm:param type="txAnchorVert" val="t"/>
                  <dgm:param type="parTxLTRAlign" val="l"/>
                  <dgm:param type="parTxRTLAlign" val="r"/>
                </dgm:alg>
              </dgm:if>
              <dgm:else name="Name16">
                <dgm:alg type="tx"/>
              </dgm:else>
            </dgm:choose>
            <dgm:shape xmlns:r="http://schemas.openxmlformats.org/officeDocument/2006/relationships" type="rect" r:blip="" hideGeom="1">
              <dgm:adjLst/>
            </dgm:shape>
            <dgm:choose name="Name17">
              <dgm:if name="Name18" func="var" arg="dir" op="equ" val="norm">
                <dgm:presOf axis="ch ch desOrSelf" ptType="node node node" st="1 2 1" cnt="1 1 0"/>
              </dgm:if>
              <dgm:else name="Name19">
                <dgm:presOf axis="ch ch desOrSelf" ptType="node node node" st="1 1 1" cnt="1 1 0"/>
              </dgm:else>
            </dgm:choose>
            <dgm:constrLst/>
            <dgm:ruleLst>
              <dgm:rule type="primFontSz" val="5" fact="NaN" max="NaN"/>
            </dgm:ruleLst>
          </dgm:layoutNode>
          <dgm:layoutNode name="tile3" styleLbl="node1">
            <dgm:alg type="sp"/>
            <dgm:shape xmlns:r="http://schemas.openxmlformats.org/officeDocument/2006/relationships" rot="180" type="round1Rect" r:blip="">
              <dgm:adjLst/>
            </dgm:shape>
            <dgm:choose name="Name20">
              <dgm:if name="Name21" func="var" arg="dir" op="equ" val="norm">
                <dgm:presOf axis="ch ch desOrSelf" ptType="node node node" st="1 3 1" cnt="1 1 0"/>
              </dgm:if>
              <dgm:else name="Name22">
                <dgm:presOf axis="ch ch desOrSelf" ptType="node node node" st="1 4 1" cnt="1 1 0"/>
              </dgm:else>
            </dgm:choose>
            <dgm:constrLst/>
            <dgm:ruleLst/>
          </dgm:layoutNode>
          <dgm:layoutNode name="tile3text" styleLbl="node1">
            <dgm:varLst>
              <dgm:chMax val="0"/>
              <dgm:chPref val="0"/>
              <dgm:bulletEnabled val="1"/>
            </dgm:varLst>
            <dgm:choose name="Name23">
              <dgm:if name="Name24" axis="root des" func="maxDepth" op="gte" val="3">
                <dgm:alg type="tx">
                  <dgm:param type="txAnchorVert" val="t"/>
                  <dgm:param type="parTxLTRAlign" val="l"/>
                  <dgm:param type="parTxRTLAlign" val="r"/>
                </dgm:alg>
              </dgm:if>
              <dgm:else name="Name25">
                <dgm:alg type="tx"/>
              </dgm:else>
            </dgm:choose>
            <dgm:shape xmlns:r="http://schemas.openxmlformats.org/officeDocument/2006/relationships" rot="180" type="rect" r:blip="" hideGeom="1">
              <dgm:adjLst/>
            </dgm:shape>
            <dgm:choose name="Name26">
              <dgm:if name="Name27" func="var" arg="dir" op="equ" val="norm">
                <dgm:presOf axis="ch ch desOrSelf" ptType="node node node" st="1 3 1" cnt="1 1 0"/>
              </dgm:if>
              <dgm:else name="Name28">
                <dgm:presOf axis="ch ch desOrSelf" ptType="node node node" st="1 4 1" cnt="1 1 0"/>
              </dgm:else>
            </dgm:choose>
            <dgm:constrLst/>
            <dgm:ruleLst>
              <dgm:rule type="primFontSz" val="5" fact="NaN" max="NaN"/>
            </dgm:ruleLst>
          </dgm:layoutNode>
          <dgm:layoutNode name="tile4" styleLbl="node1">
            <dgm:alg type="sp"/>
            <dgm:shape xmlns:r="http://schemas.openxmlformats.org/officeDocument/2006/relationships" rot="90" type="round1Rect" r:blip="">
              <dgm:adjLst/>
            </dgm:shape>
            <dgm:choose name="Name29">
              <dgm:if name="Name30" func="var" arg="dir" op="equ" val="norm">
                <dgm:presOf axis="ch ch desOrSelf" ptType="node node node" st="1 4 1" cnt="1 1 0"/>
              </dgm:if>
              <dgm:else name="Name31">
                <dgm:presOf axis="ch ch desOrSelf" ptType="node node node" st="1 3 1" cnt="1 1 0"/>
              </dgm:else>
            </dgm:choose>
            <dgm:constrLst/>
            <dgm:ruleLst/>
          </dgm:layoutNode>
          <dgm:layoutNode name="tile4text" styleLbl="node1">
            <dgm:varLst>
              <dgm:chMax val="0"/>
              <dgm:chPref val="0"/>
              <dgm:bulletEnabled val="1"/>
            </dgm:varLst>
            <dgm:choose name="Name32">
              <dgm:if name="Name33" axis="root des" func="maxDepth" op="gte" val="3">
                <dgm:alg type="tx">
                  <dgm:param type="txAnchorVert" val="t"/>
                  <dgm:param type="parTxLTRAlign" val="l"/>
                  <dgm:param type="parTxRTLAlign" val="r"/>
                </dgm:alg>
              </dgm:if>
              <dgm:else name="Name34">
                <dgm:alg type="tx"/>
              </dgm:else>
            </dgm:choose>
            <dgm:shape xmlns:r="http://schemas.openxmlformats.org/officeDocument/2006/relationships" rot="90" type="rect" r:blip="" hideGeom="1">
              <dgm:adjLst/>
            </dgm:shape>
            <dgm:choose name="Name35">
              <dgm:if name="Name36" func="var" arg="dir" op="equ" val="norm">
                <dgm:presOf axis="ch ch desOrSelf" ptType="node node node" st="1 4 1" cnt="1 1 0"/>
              </dgm:if>
              <dgm:else name="Name37">
                <dgm:presOf axis="ch ch desOrSelf" ptType="node node node" st="1 3 1" cnt="1 1 0"/>
              </dgm:else>
            </dgm:choose>
            <dgm:constrLst/>
            <dgm:ruleLst>
              <dgm:rule type="primFontSz" val="5" fact="NaN" max="NaN"/>
            </dgm:ruleLst>
          </dgm:layoutNode>
        </dgm:layoutNode>
        <dgm:layoutNode name="centerTile" styleLbl="fgShp">
          <dgm:varLst>
            <dgm:chMax val="0"/>
            <dgm:chPref val="0"/>
          </dgm:varLst>
          <dgm:alg type="tx"/>
          <dgm:shape xmlns:r="http://schemas.openxmlformats.org/officeDocument/2006/relationships" type="roundRect" r:blip="">
            <dgm:adjLst/>
          </dgm:shape>
          <dgm:presOf axis="ch" ptType="node" cnt="1"/>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38"/>
    </dgm:choose>
  </dgm:layoutNode>
</dgm:layoutDef>
</file>

<file path=ppt/diagrams/layout7.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84096C-335E-43BE-92E7-DCF66CA356E5}" type="datetimeFigureOut">
              <a:rPr lang="en-US" smtClean="0"/>
              <a:t>9/12/2024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0660DCB-CF33-4CBD-97E7-0E65C4F314B3}" type="slidenum">
              <a:rPr lang="en-US" smtClean="0"/>
              <a:t>‹#›</a:t>
            </a:fld>
            <a:endParaRPr lang="en-US"/>
          </a:p>
        </p:txBody>
      </p:sp>
    </p:spTree>
    <p:extLst>
      <p:ext uri="{BB962C8B-B14F-4D97-AF65-F5344CB8AC3E}">
        <p14:creationId xmlns:p14="http://schemas.microsoft.com/office/powerpoint/2010/main" val="2349395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latin typeface="Graphik Arabic Regular" pitchFamily="2" charset="-78"/>
                <a:cs typeface="Graphik Arabic Regular" pitchFamily="2" charset="-78"/>
              </a:rPr>
              <a:t>This proposed training program aims to enhance the awareness of school leaders at various levels of the pillars of school performance reviews, and the basics of filling out the self-evaluation form.</a:t>
            </a:r>
          </a:p>
          <a:p>
            <a:endParaRPr lang="en-GB" noProof="0" dirty="0">
              <a:latin typeface="Graphik Arabic Regular" pitchFamily="2" charset="-78"/>
              <a:cs typeface="Graphik Arabic Regular" pitchFamily="2" charset="-78"/>
            </a:endParaRPr>
          </a:p>
          <a:p>
            <a:r>
              <a:rPr lang="en-GB" noProof="0" dirty="0">
                <a:latin typeface="Graphik Arabic Regular" pitchFamily="2" charset="-78"/>
                <a:cs typeface="Graphik Arabic Regular" pitchFamily="2" charset="-78"/>
              </a:rPr>
              <a:t>Welcome school leaders at the start of session and remind them of BQA’s electronic platforms </a:t>
            </a:r>
          </a:p>
        </p:txBody>
      </p:sp>
      <p:sp>
        <p:nvSpPr>
          <p:cNvPr id="4" name="Slide Number Placeholder 3"/>
          <p:cNvSpPr>
            <a:spLocks noGrp="1"/>
          </p:cNvSpPr>
          <p:nvPr>
            <p:ph type="sldNum" sz="quarter" idx="5"/>
          </p:nvPr>
        </p:nvSpPr>
        <p:spPr/>
        <p:txBody>
          <a:bodyPr/>
          <a:lstStyle/>
          <a:p>
            <a:fld id="{40660DCB-CF33-4CBD-97E7-0E65C4F314B3}" type="slidenum">
              <a:rPr lang="en-US" smtClean="0"/>
              <a:t>1</a:t>
            </a:fld>
            <a:endParaRPr lang="en-US"/>
          </a:p>
        </p:txBody>
      </p:sp>
    </p:spTree>
    <p:extLst>
      <p:ext uri="{BB962C8B-B14F-4D97-AF65-F5344CB8AC3E}">
        <p14:creationId xmlns:p14="http://schemas.microsoft.com/office/powerpoint/2010/main" val="370298497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solidFill>
                  <a:srgbClr val="4A4A4A"/>
                </a:solidFill>
                <a:latin typeface="Graphik Arabic Regular" pitchFamily="2" charset="-78"/>
                <a:cs typeface="Graphik Arabic Regular" pitchFamily="2" charset="-78"/>
              </a:rPr>
              <a:t>The trainer explains the indicators of Agile leadership and innovative practices and their role in developing the overall performance of schools.</a:t>
            </a:r>
          </a:p>
          <a:p>
            <a:r>
              <a:rPr lang="en-GB" noProof="0" dirty="0">
                <a:solidFill>
                  <a:srgbClr val="4A4A4A"/>
                </a:solidFill>
                <a:latin typeface="Graphik Arabic Regular" pitchFamily="2" charset="-78"/>
                <a:cs typeface="Graphik Arabic Regular" pitchFamily="2" charset="-78"/>
              </a:rPr>
              <a:t>Groups are asked to discuss best practices that can be applied to enhance agility and innovation in their  schools.</a:t>
            </a:r>
          </a:p>
          <a:p>
            <a:r>
              <a:rPr lang="en-GB" noProof="0" dirty="0">
                <a:solidFill>
                  <a:srgbClr val="4A4A4A"/>
                </a:solidFill>
                <a:latin typeface="Graphik Arabic Regular" pitchFamily="2" charset="-78"/>
                <a:cs typeface="Graphik Arabic Regular" pitchFamily="2" charset="-78"/>
              </a:rPr>
              <a:t>In the second criterion, emphasis is placed on Community Involvement and the role of parents in school life, such as,  the role of learning communities, administrative councils in the school (governance in private schools and their role in monitoring and developing schoolwork).</a:t>
            </a:r>
          </a:p>
          <a:p>
            <a:endParaRPr lang="en-GB" noProof="0" dirty="0">
              <a:solidFill>
                <a:srgbClr val="4A4A4A"/>
              </a:solidFill>
              <a:latin typeface="Graphik Arabic Regular" pitchFamily="2" charset="-78"/>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 typeface="Wingdings" panose="05000000000000000000" pitchFamily="2" charset="2"/>
              <a:buNone/>
              <a:tabLst/>
              <a:defRPr/>
            </a:pPr>
            <a:r>
              <a:rPr lang="en-GB" noProof="0" dirty="0">
                <a:solidFill>
                  <a:srgbClr val="4A4A4A"/>
                </a:solidFill>
                <a:effectLst/>
                <a:latin typeface="Graphik Arabic Regular" pitchFamily="2" charset="-78"/>
                <a:cs typeface="Graphik Arabic Regular" pitchFamily="2" charset="-78"/>
              </a:rPr>
              <a:t>Emphasize the importance of multiple sources of evidence in the aspect and its utilisation in the follow-up of schoolwork in the aspect of Leadership, Management and Governance.</a:t>
            </a:r>
            <a:endParaRPr lang="en-GB" sz="1200" kern="1200" noProof="0" dirty="0">
              <a:solidFill>
                <a:srgbClr val="4A4A4A"/>
              </a:solidFill>
              <a:effectLst/>
              <a:latin typeface="Graphik Arabic Regular" pitchFamily="2" charset="-78"/>
              <a:ea typeface="+mn-ea"/>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10</a:t>
            </a:fld>
            <a:endParaRPr lang="en-US"/>
          </a:p>
        </p:txBody>
      </p:sp>
    </p:spTree>
    <p:extLst>
      <p:ext uri="{BB962C8B-B14F-4D97-AF65-F5344CB8AC3E}">
        <p14:creationId xmlns:p14="http://schemas.microsoft.com/office/powerpoint/2010/main" val="17318422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GB" sz="1200" b="1" u="sng" kern="100" noProof="0" dirty="0">
                <a:solidFill>
                  <a:srgbClr val="4A4A4A"/>
                </a:solidFill>
                <a:effectLst/>
                <a:latin typeface="Graphik Arabic Regular" pitchFamily="2" charset="-78"/>
                <a:ea typeface="Calibri" panose="020F0502020204030204" pitchFamily="34" charset="0"/>
                <a:cs typeface="Graphik Arabic Regular" pitchFamily="2" charset="-78"/>
              </a:rPr>
              <a:t>School Leadership activity1 (for trainer)</a:t>
            </a:r>
          </a:p>
          <a:p>
            <a:pPr marL="0" marR="0" algn="ctr">
              <a:lnSpc>
                <a:spcPct val="107000"/>
              </a:lnSpc>
              <a:spcBef>
                <a:spcPts val="0"/>
              </a:spcBef>
              <a:spcAft>
                <a:spcPts val="800"/>
              </a:spcAft>
            </a:pPr>
            <a:r>
              <a:rPr lang="en-GB" sz="1200" b="1" u="sng" kern="100" noProof="0" dirty="0">
                <a:solidFill>
                  <a:srgbClr val="4A4A4A"/>
                </a:solidFill>
                <a:effectLst/>
                <a:latin typeface="Graphik Arabic Regular" pitchFamily="2" charset="-78"/>
                <a:ea typeface="Calibri" panose="020F0502020204030204" pitchFamily="34" charset="0"/>
                <a:cs typeface="Graphik Arabic Regular" pitchFamily="2" charset="-78"/>
              </a:rPr>
              <a:t>Review aspects’ activity 1</a:t>
            </a:r>
          </a:p>
          <a:p>
            <a:pPr marL="0" marR="0" algn="l">
              <a:lnSpc>
                <a:spcPct val="107000"/>
              </a:lnSpc>
              <a:spcBef>
                <a:spcPts val="0"/>
              </a:spcBef>
              <a:spcAft>
                <a:spcPts val="800"/>
              </a:spcAft>
            </a:pPr>
            <a:r>
              <a:rPr lang="en-GB" sz="1200" b="1" kern="100" noProof="0" dirty="0">
                <a:solidFill>
                  <a:srgbClr val="4A4A4A"/>
                </a:solidFill>
                <a:effectLst/>
                <a:latin typeface="Graphik Arabic Regular" pitchFamily="2" charset="-78"/>
                <a:ea typeface="Calibri" panose="020F0502020204030204" pitchFamily="34" charset="0"/>
                <a:cs typeface="Graphik Arabic Regular" pitchFamily="2" charset="-78"/>
              </a:rPr>
              <a:t>Target audience</a:t>
            </a: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 School leadership. </a:t>
            </a:r>
          </a:p>
          <a:p>
            <a:pPr marL="0" marR="0" algn="just">
              <a:lnSpc>
                <a:spcPct val="107000"/>
              </a:lnSpc>
              <a:spcBef>
                <a:spcPts val="0"/>
              </a:spcBef>
              <a:spcAft>
                <a:spcPts val="800"/>
              </a:spcAft>
            </a:pPr>
            <a:r>
              <a:rPr lang="en-GB" sz="1200" b="1" kern="100" noProof="0" dirty="0">
                <a:solidFill>
                  <a:srgbClr val="4A4A4A"/>
                </a:solidFill>
                <a:effectLst/>
                <a:latin typeface="Graphik Arabic Regular" pitchFamily="2" charset="-78"/>
                <a:ea typeface="Calibri" panose="020F0502020204030204" pitchFamily="34" charset="0"/>
                <a:cs typeface="Graphik Arabic Regular" pitchFamily="2" charset="-78"/>
              </a:rPr>
              <a:t>Aim</a:t>
            </a: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 Enhance the principals’ knowledge of the review’s aspects and criteria, and its positive or negative impact on the two aspects: ‘Academic Achievement’ and ‘Teaching, Learning and Assessment’.</a:t>
            </a:r>
          </a:p>
          <a:p>
            <a:pPr marL="0" marR="0" algn="just">
              <a:lnSpc>
                <a:spcPct val="107000"/>
              </a:lnSpc>
              <a:spcBef>
                <a:spcPts val="0"/>
              </a:spcBef>
              <a:spcAft>
                <a:spcPts val="800"/>
              </a:spcAft>
            </a:pPr>
            <a:r>
              <a:rPr lang="en-GB" sz="1200" b="1" kern="100" noProof="0" dirty="0">
                <a:solidFill>
                  <a:srgbClr val="4A4A4A"/>
                </a:solidFill>
                <a:effectLst/>
                <a:latin typeface="Graphik Arabic Regular" pitchFamily="2" charset="-78"/>
                <a:ea typeface="Calibri" panose="020F0502020204030204" pitchFamily="34" charset="0"/>
                <a:cs typeface="Graphik Arabic Regular" pitchFamily="2" charset="-78"/>
              </a:rPr>
              <a:t>Duration</a:t>
            </a: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 Within 20-25 minutes.</a:t>
            </a:r>
          </a:p>
          <a:p>
            <a:pPr marL="0" marR="0" algn="just">
              <a:lnSpc>
                <a:spcPct val="107000"/>
              </a:lnSpc>
              <a:spcBef>
                <a:spcPts val="0"/>
              </a:spcBef>
              <a:spcAft>
                <a:spcPts val="800"/>
              </a:spcAft>
            </a:pPr>
            <a:r>
              <a:rPr lang="en-GB" sz="1200" b="1" kern="100" noProof="0" dirty="0">
                <a:solidFill>
                  <a:srgbClr val="4A4A4A"/>
                </a:solidFill>
                <a:effectLst/>
                <a:latin typeface="Graphik Arabic Regular" pitchFamily="2" charset="-78"/>
                <a:ea typeface="Calibri" panose="020F0502020204030204" pitchFamily="34" charset="0"/>
                <a:cs typeface="Graphik Arabic Regular" pitchFamily="2" charset="-78"/>
              </a:rPr>
              <a:t>Description</a:t>
            </a: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 Group activity. Participants discuss the mind map to answer the following questions.</a:t>
            </a:r>
          </a:p>
          <a:p>
            <a:pPr marL="0" marR="0" algn="just">
              <a:lnSpc>
                <a:spcPct val="107000"/>
              </a:lnSpc>
              <a:spcBef>
                <a:spcPts val="0"/>
              </a:spcBef>
              <a:spcAft>
                <a:spcPts val="800"/>
              </a:spcAft>
            </a:pPr>
            <a:r>
              <a:rPr lang="en-GB" sz="1200" b="1" kern="100" noProof="0" dirty="0">
                <a:solidFill>
                  <a:srgbClr val="4A4A4A"/>
                </a:solidFill>
                <a:effectLst/>
                <a:latin typeface="Graphik Arabic Regular" pitchFamily="2" charset="-78"/>
                <a:ea typeface="Calibri" panose="020F0502020204030204" pitchFamily="34" charset="0"/>
                <a:cs typeface="Graphik Arabic Regular" pitchFamily="2" charset="-78"/>
              </a:rPr>
              <a:t>Resources required: </a:t>
            </a: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Activity worksheets according to the number of members and A3 paper for group answers.</a:t>
            </a:r>
          </a:p>
          <a:p>
            <a:pPr marL="0" marR="0" algn="just">
              <a:lnSpc>
                <a:spcPct val="107000"/>
              </a:lnSpc>
              <a:spcBef>
                <a:spcPts val="0"/>
              </a:spcBef>
              <a:spcAft>
                <a:spcPts val="800"/>
              </a:spcAft>
            </a:pPr>
            <a:endPar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just">
              <a:lnSpc>
                <a:spcPct val="107000"/>
              </a:lnSpc>
              <a:spcBef>
                <a:spcPts val="0"/>
              </a:spcBef>
              <a:spcAft>
                <a:spcPts val="800"/>
              </a:spcAft>
            </a:pPr>
            <a:r>
              <a:rPr lang="en-GB" sz="1200" b="1" kern="100" noProof="0" dirty="0">
                <a:solidFill>
                  <a:srgbClr val="4A4A4A"/>
                </a:solidFill>
                <a:effectLst/>
                <a:latin typeface="Graphik Arabic Regular" pitchFamily="2" charset="-78"/>
                <a:ea typeface="Calibri" panose="020F0502020204030204" pitchFamily="34" charset="0"/>
                <a:cs typeface="Graphik Arabic Regular" pitchFamily="2" charset="-78"/>
              </a:rPr>
              <a:t>Implementation mechanism: </a:t>
            </a:r>
          </a:p>
          <a:p>
            <a:pPr marL="342900" marR="0" indent="-342900" algn="just">
              <a:lnSpc>
                <a:spcPct val="107000"/>
              </a:lnSpc>
              <a:spcBef>
                <a:spcPts val="0"/>
              </a:spcBef>
              <a:spcAft>
                <a:spcPts val="800"/>
              </a:spcAft>
              <a:buFont typeface="+mj-lt"/>
              <a:buAutoNum type="arabicPeriod"/>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The trainer sets 2 minutes before the start of the activity to determine (leader, writer, and presenter) for each group. </a:t>
            </a:r>
          </a:p>
          <a:p>
            <a:pPr marL="342900" marR="0" indent="-342900" algn="just">
              <a:lnSpc>
                <a:spcPct val="107000"/>
              </a:lnSpc>
              <a:spcBef>
                <a:spcPts val="0"/>
              </a:spcBef>
              <a:spcAft>
                <a:spcPts val="800"/>
              </a:spcAft>
              <a:buFont typeface="+mj-lt"/>
              <a:buAutoNum type="arabicPeriod"/>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Activity questions are distributed, and group members share questions and discuss them to arrive at the correct answers.</a:t>
            </a:r>
          </a:p>
          <a:p>
            <a:pPr marL="342900" marR="0" indent="-342900" algn="just">
              <a:lnSpc>
                <a:spcPct val="107000"/>
              </a:lnSpc>
              <a:spcBef>
                <a:spcPts val="0"/>
              </a:spcBef>
              <a:spcAft>
                <a:spcPts val="800"/>
              </a:spcAft>
              <a:buFont typeface="+mj-lt"/>
              <a:buAutoNum type="arabicPeriod"/>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The agreed answer is written by the group writer, during which the group leader organises the group discussion and their answer within the allocated time.</a:t>
            </a:r>
          </a:p>
          <a:p>
            <a:pPr marL="342900" marR="0" indent="-342900" algn="just">
              <a:lnSpc>
                <a:spcPct val="107000"/>
              </a:lnSpc>
              <a:spcBef>
                <a:spcPts val="0"/>
              </a:spcBef>
              <a:spcAft>
                <a:spcPts val="800"/>
              </a:spcAft>
              <a:buFont typeface="+mj-lt"/>
              <a:buAutoNum type="arabicPeriod"/>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At the end of the allocated time, the answers of each group are presented within 5 minutes by the group presenter.</a:t>
            </a:r>
          </a:p>
          <a:p>
            <a:pPr marL="342900" marR="0" indent="-342900" algn="just">
              <a:lnSpc>
                <a:spcPct val="107000"/>
              </a:lnSpc>
              <a:spcBef>
                <a:spcPts val="0"/>
              </a:spcBef>
              <a:spcAft>
                <a:spcPts val="800"/>
              </a:spcAft>
              <a:buFont typeface="+mj-lt"/>
              <a:buAutoNum type="arabicPeriod"/>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After the group presentation, the trainer presents the model answer to the trainees.</a:t>
            </a:r>
          </a:p>
          <a:p>
            <a:pPr marL="342900" marR="0" indent="-342900" algn="just">
              <a:lnSpc>
                <a:spcPct val="107000"/>
              </a:lnSpc>
              <a:spcBef>
                <a:spcPts val="0"/>
              </a:spcBef>
              <a:spcAft>
                <a:spcPts val="800"/>
              </a:spcAft>
              <a:buFont typeface="+mj-lt"/>
              <a:buAutoNum type="arabicPeriod"/>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The trainer answers any related questions-if any</a:t>
            </a:r>
          </a:p>
          <a:p>
            <a:pPr marL="342900" marR="0" indent="-342900" algn="just">
              <a:lnSpc>
                <a:spcPct val="107000"/>
              </a:lnSpc>
              <a:spcBef>
                <a:spcPts val="0"/>
              </a:spcBef>
              <a:spcAft>
                <a:spcPts val="800"/>
              </a:spcAft>
              <a:buFont typeface="+mj-lt"/>
              <a:buAutoNum type="arabicPeriod"/>
            </a:pPr>
            <a:endPar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indent="0" algn="just">
              <a:lnSpc>
                <a:spcPct val="107000"/>
              </a:lnSpc>
              <a:spcBef>
                <a:spcPts val="0"/>
              </a:spcBef>
              <a:spcAft>
                <a:spcPts val="800"/>
              </a:spcAft>
              <a:buFont typeface="+mj-lt"/>
              <a:buNone/>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Note: </a:t>
            </a:r>
          </a:p>
          <a:p>
            <a:pPr marL="0" marR="0" indent="0" algn="just">
              <a:lnSpc>
                <a:spcPct val="107000"/>
              </a:lnSpc>
              <a:spcBef>
                <a:spcPts val="0"/>
              </a:spcBef>
              <a:spcAft>
                <a:spcPts val="800"/>
              </a:spcAft>
              <a:buFont typeface="+mj-lt"/>
              <a:buNone/>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Activity and answers are in the training package under Senior Leadership activity 1</a:t>
            </a:r>
          </a:p>
          <a:p>
            <a:pPr marL="0" marR="0" indent="0" algn="just">
              <a:lnSpc>
                <a:spcPct val="107000"/>
              </a:lnSpc>
              <a:spcBef>
                <a:spcPts val="0"/>
              </a:spcBef>
              <a:spcAft>
                <a:spcPts val="800"/>
              </a:spcAft>
              <a:buFont typeface="+mj-lt"/>
              <a:buNone/>
            </a:pPr>
            <a:endPar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indent="0" algn="just">
              <a:lnSpc>
                <a:spcPct val="107000"/>
              </a:lnSpc>
              <a:spcBef>
                <a:spcPts val="0"/>
              </a:spcBef>
              <a:spcAft>
                <a:spcPts val="800"/>
              </a:spcAft>
              <a:buFont typeface="+mj-lt"/>
              <a:buNone/>
            </a:pP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You can find electronic activity resources to implement the activity under Training Programme Instructions 1- School Leadership Presentation</a:t>
            </a:r>
          </a:p>
        </p:txBody>
      </p:sp>
      <p:sp>
        <p:nvSpPr>
          <p:cNvPr id="4" name="Slide Number Placeholder 3"/>
          <p:cNvSpPr>
            <a:spLocks noGrp="1"/>
          </p:cNvSpPr>
          <p:nvPr>
            <p:ph type="sldNum" sz="quarter" idx="5"/>
          </p:nvPr>
        </p:nvSpPr>
        <p:spPr/>
        <p:txBody>
          <a:bodyPr/>
          <a:lstStyle/>
          <a:p>
            <a:fld id="{40660DCB-CF33-4CBD-97E7-0E65C4F314B3}" type="slidenum">
              <a:rPr lang="en-US" smtClean="0"/>
              <a:t>11</a:t>
            </a:fld>
            <a:endParaRPr lang="en-US"/>
          </a:p>
        </p:txBody>
      </p:sp>
    </p:spTree>
    <p:extLst>
      <p:ext uri="{BB962C8B-B14F-4D97-AF65-F5344CB8AC3E}">
        <p14:creationId xmlns:p14="http://schemas.microsoft.com/office/powerpoint/2010/main" val="4168309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ctr" defTabSz="914400" rtl="0" eaLnBrk="1" fontAlgn="auto" latinLnBrk="0" hangingPunct="1">
              <a:lnSpc>
                <a:spcPct val="107000"/>
              </a:lnSpc>
              <a:spcBef>
                <a:spcPts val="0"/>
              </a:spcBef>
              <a:spcAft>
                <a:spcPts val="800"/>
              </a:spcAft>
              <a:buClrTx/>
              <a:buSzTx/>
              <a:buFontTx/>
              <a:buNone/>
              <a:tabLst/>
              <a:defRPr/>
            </a:pPr>
            <a:r>
              <a:rPr lang="en-US" sz="1200" b="1" u="sng" kern="100" dirty="0">
                <a:solidFill>
                  <a:srgbClr val="4A4A4A"/>
                </a:solidFill>
                <a:effectLst/>
                <a:latin typeface="Graphik Arabic Regular" pitchFamily="2" charset="-78"/>
                <a:ea typeface="Calibri" panose="020F0502020204030204" pitchFamily="34" charset="0"/>
                <a:cs typeface="Graphik Arabic Regular" pitchFamily="2" charset="-78"/>
              </a:rPr>
              <a:t>School leadership activity 2 (for trainer)</a:t>
            </a:r>
          </a:p>
          <a:p>
            <a:pPr marL="0" marR="0" algn="ctr">
              <a:lnSpc>
                <a:spcPct val="107000"/>
              </a:lnSpc>
              <a:spcBef>
                <a:spcPts val="0"/>
              </a:spcBef>
              <a:spcAft>
                <a:spcPts val="800"/>
              </a:spcAft>
            </a:pPr>
            <a:r>
              <a:rPr lang="en-US" sz="1200" b="1" u="sng" kern="100" dirty="0">
                <a:solidFill>
                  <a:srgbClr val="4A4A4A"/>
                </a:solidFill>
                <a:effectLst/>
                <a:latin typeface="Graphik Arabic Regular" pitchFamily="2" charset="-78"/>
                <a:ea typeface="Calibri" panose="020F0502020204030204" pitchFamily="34" charset="0"/>
                <a:cs typeface="Graphik Arabic Regular" pitchFamily="2" charset="-78"/>
              </a:rPr>
              <a:t>Review aspects’ activity 2</a:t>
            </a:r>
          </a:p>
          <a:p>
            <a:pPr marL="0" marR="0" algn="just">
              <a:lnSpc>
                <a:spcPct val="107000"/>
              </a:lnSpc>
              <a:spcBef>
                <a:spcPts val="0"/>
              </a:spcBef>
              <a:spcAft>
                <a:spcPts val="800"/>
              </a:spcAft>
            </a:pPr>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Target audience</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 Schools leadership. </a:t>
            </a:r>
          </a:p>
          <a:p>
            <a:pPr marL="0" marR="0" algn="just">
              <a:lnSpc>
                <a:spcPct val="107000"/>
              </a:lnSpc>
              <a:spcBef>
                <a:spcPts val="0"/>
              </a:spcBef>
              <a:spcAft>
                <a:spcPts val="800"/>
              </a:spcAft>
            </a:pPr>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Aim</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 Raise leadership’s awareness of review aspects and their criteria and positive or negative impact on Students’ Academic Achievement and Teaching, Learning and Assessment aspects.</a:t>
            </a:r>
          </a:p>
          <a:p>
            <a:pPr marL="0" marR="0" algn="just">
              <a:lnSpc>
                <a:spcPct val="107000"/>
              </a:lnSpc>
              <a:spcBef>
                <a:spcPts val="0"/>
              </a:spcBef>
              <a:spcAft>
                <a:spcPts val="800"/>
              </a:spcAft>
            </a:pPr>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Duration</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 Within 20-25 minutes.</a:t>
            </a:r>
          </a:p>
          <a:p>
            <a:pPr marL="0" marR="0" algn="just">
              <a:lnSpc>
                <a:spcPct val="107000"/>
              </a:lnSpc>
              <a:spcBef>
                <a:spcPts val="0"/>
              </a:spcBef>
              <a:spcAft>
                <a:spcPts val="800"/>
              </a:spcAft>
            </a:pPr>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Description</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 Group activity. Participants discuss the mind map to answer the following questions.</a:t>
            </a:r>
          </a:p>
          <a:p>
            <a:pPr marL="0" marR="0" lvl="0" indent="0" algn="just" defTabSz="914400" rtl="0" eaLnBrk="1" fontAlgn="auto" latinLnBrk="0" hangingPunct="1">
              <a:lnSpc>
                <a:spcPct val="107000"/>
              </a:lnSpc>
              <a:spcBef>
                <a:spcPts val="0"/>
              </a:spcBef>
              <a:spcAft>
                <a:spcPts val="800"/>
              </a:spcAft>
              <a:buClrTx/>
              <a:buSzTx/>
              <a:buFontTx/>
              <a:buNone/>
              <a:tabLst/>
              <a:defRPr/>
            </a:pPr>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Resources required: </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Activity worksheets according to number of members and A3 paper for group answers</a:t>
            </a:r>
          </a:p>
          <a:p>
            <a:pPr marL="0" marR="0" algn="just">
              <a:lnSpc>
                <a:spcPct val="107000"/>
              </a:lnSpc>
              <a:spcBef>
                <a:spcPts val="0"/>
              </a:spcBef>
              <a:spcAft>
                <a:spcPts val="800"/>
              </a:spcAft>
            </a:pP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just">
              <a:lnSpc>
                <a:spcPct val="107000"/>
              </a:lnSpc>
              <a:spcBef>
                <a:spcPts val="0"/>
              </a:spcBef>
              <a:spcAft>
                <a:spcPts val="800"/>
              </a:spcAft>
            </a:pPr>
            <a:r>
              <a:rPr lang="en-US" sz="1200" b="1" kern="100" dirty="0">
                <a:solidFill>
                  <a:srgbClr val="4A4A4A"/>
                </a:solidFill>
                <a:effectLst/>
                <a:latin typeface="Graphik Arabic Regular" pitchFamily="2" charset="-78"/>
                <a:ea typeface="Calibri" panose="020F0502020204030204" pitchFamily="34" charset="0"/>
                <a:cs typeface="Graphik Arabic Regular" pitchFamily="2" charset="-78"/>
              </a:rPr>
              <a:t>Implementation mechanisms: </a:t>
            </a:r>
            <a:endParaRPr lang="ar-BH" sz="12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indent="-342900" algn="just">
              <a:lnSpc>
                <a:spcPct val="107000"/>
              </a:lnSpc>
              <a:spcBef>
                <a:spcPts val="0"/>
              </a:spcBef>
              <a:spcAft>
                <a:spcPts val="800"/>
              </a:spcAft>
              <a:buFont typeface="+mj-lt"/>
              <a:buAutoNum type="arabicPeriod"/>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The trainer sets 2 minutes before the start of the activity to determine (leader, writer, and presenter) for each group. </a:t>
            </a:r>
          </a:p>
          <a:p>
            <a:pPr marL="342900" marR="0" indent="-342900" algn="just">
              <a:lnSpc>
                <a:spcPct val="107000"/>
              </a:lnSpc>
              <a:spcBef>
                <a:spcPts val="0"/>
              </a:spcBef>
              <a:spcAft>
                <a:spcPts val="800"/>
              </a:spcAft>
              <a:buFont typeface="+mj-lt"/>
              <a:buAutoNum type="arabicPeriod"/>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Activity questions are distributed, and group members share questions and discuss them to arrive at the correct answers.</a:t>
            </a:r>
          </a:p>
          <a:p>
            <a:pPr marL="342900" marR="0" indent="-342900" algn="just">
              <a:lnSpc>
                <a:spcPct val="107000"/>
              </a:lnSpc>
              <a:spcBef>
                <a:spcPts val="0"/>
              </a:spcBef>
              <a:spcAft>
                <a:spcPts val="800"/>
              </a:spcAft>
              <a:buFont typeface="+mj-lt"/>
              <a:buAutoNum type="arabicPeriod"/>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The agreed answer is written by the group writer, during which the group leader organises the group discussion and their answer within the allocated time.</a:t>
            </a:r>
          </a:p>
          <a:p>
            <a:pPr marL="342900" marR="0" indent="-342900" algn="just">
              <a:lnSpc>
                <a:spcPct val="107000"/>
              </a:lnSpc>
              <a:spcBef>
                <a:spcPts val="0"/>
              </a:spcBef>
              <a:spcAft>
                <a:spcPts val="800"/>
              </a:spcAft>
              <a:buFont typeface="+mj-lt"/>
              <a:buAutoNum type="arabicPeriod"/>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At the end of the allocated time, the answers of each group are presented within 5 minutes by the group presenter.</a:t>
            </a:r>
          </a:p>
          <a:p>
            <a:pPr marL="342900" marR="0" indent="-342900" algn="just">
              <a:lnSpc>
                <a:spcPct val="107000"/>
              </a:lnSpc>
              <a:spcBef>
                <a:spcPts val="0"/>
              </a:spcBef>
              <a:spcAft>
                <a:spcPts val="800"/>
              </a:spcAft>
              <a:buFont typeface="+mj-lt"/>
              <a:buAutoNum type="arabicPeriod"/>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After the group presentation, the trainer presents the model answer to the trainees.</a:t>
            </a:r>
          </a:p>
          <a:p>
            <a:pPr marL="342900" marR="0" indent="-342900" algn="just">
              <a:lnSpc>
                <a:spcPct val="107000"/>
              </a:lnSpc>
              <a:spcBef>
                <a:spcPts val="0"/>
              </a:spcBef>
              <a:spcAft>
                <a:spcPts val="800"/>
              </a:spcAft>
              <a:buFont typeface="+mj-lt"/>
              <a:buAutoNum type="arabicPeriod"/>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The trainer answers any related questions-if any</a:t>
            </a:r>
          </a:p>
          <a:p>
            <a:pPr marL="342900" marR="0" indent="-342900" algn="just">
              <a:lnSpc>
                <a:spcPct val="107000"/>
              </a:lnSpc>
              <a:spcBef>
                <a:spcPts val="0"/>
              </a:spcBef>
              <a:spcAft>
                <a:spcPts val="800"/>
              </a:spcAft>
              <a:buFont typeface="+mj-lt"/>
              <a:buAutoNum type="arabicPeriod"/>
            </a:pP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indent="-342900" algn="just">
              <a:lnSpc>
                <a:spcPct val="107000"/>
              </a:lnSpc>
              <a:spcBef>
                <a:spcPts val="0"/>
              </a:spcBef>
              <a:spcAft>
                <a:spcPts val="800"/>
              </a:spcAft>
              <a:buFont typeface="+mj-lt"/>
              <a:buAutoNum type="arabicPeriod"/>
            </a:pP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indent="0" algn="just">
              <a:lnSpc>
                <a:spcPct val="107000"/>
              </a:lnSpc>
              <a:spcBef>
                <a:spcPts val="0"/>
              </a:spcBef>
              <a:spcAft>
                <a:spcPts val="800"/>
              </a:spcAft>
              <a:buFont typeface="+mj-lt"/>
              <a:buNone/>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Note: </a:t>
            </a:r>
          </a:p>
          <a:p>
            <a:pPr marL="0" marR="0" indent="0" algn="just">
              <a:lnSpc>
                <a:spcPct val="107000"/>
              </a:lnSpc>
              <a:spcBef>
                <a:spcPts val="0"/>
              </a:spcBef>
              <a:spcAft>
                <a:spcPts val="800"/>
              </a:spcAft>
              <a:buFont typeface="+mj-lt"/>
              <a:buNone/>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Activity and answers are in the training package under Senior Leadership Activity 2</a:t>
            </a:r>
          </a:p>
          <a:p>
            <a:pPr marL="0" marR="0" indent="0" algn="just">
              <a:lnSpc>
                <a:spcPct val="107000"/>
              </a:lnSpc>
              <a:spcBef>
                <a:spcPts val="0"/>
              </a:spcBef>
              <a:spcAft>
                <a:spcPts val="800"/>
              </a:spcAft>
              <a:buFont typeface="+mj-lt"/>
              <a:buNone/>
            </a:pP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indent="0" algn="just">
              <a:lnSpc>
                <a:spcPct val="107000"/>
              </a:lnSpc>
              <a:spcBef>
                <a:spcPts val="0"/>
              </a:spcBef>
              <a:spcAft>
                <a:spcPts val="800"/>
              </a:spcAft>
              <a:buFont typeface="+mj-lt"/>
              <a:buNone/>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You can find electronic activity resources to implement the activity under Training </a:t>
            </a:r>
            <a:r>
              <a:rPr lang="en-GB" sz="1200" kern="100" noProof="0" dirty="0">
                <a:solidFill>
                  <a:srgbClr val="4A4A4A"/>
                </a:solidFill>
                <a:effectLst/>
                <a:latin typeface="Graphik Arabic Regular" pitchFamily="2" charset="-78"/>
                <a:ea typeface="Calibri" panose="020F0502020204030204" pitchFamily="34" charset="0"/>
                <a:cs typeface="Graphik Arabic Regular" pitchFamily="2" charset="-78"/>
              </a:rPr>
              <a:t>Programme</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 Instructions 1- School Leadership Presentation</a:t>
            </a:r>
          </a:p>
          <a:p>
            <a:pPr marL="0" marR="0" indent="0" algn="just">
              <a:lnSpc>
                <a:spcPct val="107000"/>
              </a:lnSpc>
              <a:spcBef>
                <a:spcPts val="0"/>
              </a:spcBef>
              <a:spcAft>
                <a:spcPts val="800"/>
              </a:spcAft>
              <a:buFont typeface="+mj-lt"/>
              <a:buNone/>
            </a:pPr>
            <a:endParaRPr lang="en-US" sz="1200" kern="100" dirty="0">
              <a:effectLst/>
              <a:latin typeface="Palatino Linotype" panose="02040502050505030304" pitchFamily="18"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12</a:t>
            </a:fld>
            <a:endParaRPr lang="en-US"/>
          </a:p>
        </p:txBody>
      </p:sp>
    </p:spTree>
    <p:extLst>
      <p:ext uri="{BB962C8B-B14F-4D97-AF65-F5344CB8AC3E}">
        <p14:creationId xmlns:p14="http://schemas.microsoft.com/office/powerpoint/2010/main" val="181113042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latin typeface="Graphik Arabic Regular" pitchFamily="2" charset="-78"/>
                <a:cs typeface="Graphik Arabic Regular" pitchFamily="2" charset="-78"/>
              </a:rPr>
              <a:t>The trainer presents the stages of the review processes, highlighting the importance of the school's preparation. The procedures carried out by the review team when visiting the school review are presented, highlighting the importance of lessons and their impact on evaluation, in addition to the importance of pairing evidence when searching for them.</a:t>
            </a:r>
          </a:p>
          <a:p>
            <a:endParaRPr lang="en-GB" dirty="0"/>
          </a:p>
        </p:txBody>
      </p:sp>
      <p:sp>
        <p:nvSpPr>
          <p:cNvPr id="4" name="Slide Number Placeholder 3"/>
          <p:cNvSpPr>
            <a:spLocks noGrp="1"/>
          </p:cNvSpPr>
          <p:nvPr>
            <p:ph type="sldNum" sz="quarter" idx="5"/>
          </p:nvPr>
        </p:nvSpPr>
        <p:spPr/>
        <p:txBody>
          <a:bodyPr/>
          <a:lstStyle/>
          <a:p>
            <a:fld id="{40660DCB-CF33-4CBD-97E7-0E65C4F314B3}" type="slidenum">
              <a:rPr lang="en-US" smtClean="0"/>
              <a:t>13</a:t>
            </a:fld>
            <a:endParaRPr lang="en-US"/>
          </a:p>
        </p:txBody>
      </p:sp>
    </p:spTree>
    <p:extLst>
      <p:ext uri="{BB962C8B-B14F-4D97-AF65-F5344CB8AC3E}">
        <p14:creationId xmlns:p14="http://schemas.microsoft.com/office/powerpoint/2010/main" val="1307960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noProof="0" dirty="0">
                <a:solidFill>
                  <a:srgbClr val="4A4A4A"/>
                </a:solidFill>
                <a:latin typeface="Graphik Arabic Regular" pitchFamily="2" charset="-78"/>
                <a:cs typeface="Graphik Arabic Regular" pitchFamily="2" charset="-78"/>
              </a:rPr>
              <a:t>Discuss the evaluation process and the importance of establishing a culture of participatory work in self-evaluation among the school staff and not a momentary and transient one. </a:t>
            </a:r>
          </a:p>
          <a:p>
            <a:endParaRPr lang="en-GB" noProof="0" dirty="0">
              <a:solidFill>
                <a:srgbClr val="4A4A4A"/>
              </a:solidFill>
              <a:latin typeface="Graphik Arabic Regular" pitchFamily="2" charset="-78"/>
              <a:cs typeface="Graphik Arabic Regular" pitchFamily="2" charset="-78"/>
            </a:endParaRPr>
          </a:p>
          <a:p>
            <a:r>
              <a:rPr lang="en-GB" noProof="0" dirty="0">
                <a:solidFill>
                  <a:srgbClr val="4A4A4A"/>
                </a:solidFill>
                <a:latin typeface="Graphik Arabic Regular" pitchFamily="2" charset="-78"/>
                <a:cs typeface="Graphik Arabic Regular" pitchFamily="2" charset="-78"/>
              </a:rPr>
              <a:t>Emphasize that the Self-Evaluation Form is a tool of schoolwork evaluation, and it is a way to unify outlooks between the school and the review team.</a:t>
            </a:r>
          </a:p>
          <a:p>
            <a:endParaRPr lang="en-GB" noProof="0" dirty="0"/>
          </a:p>
        </p:txBody>
      </p:sp>
      <p:sp>
        <p:nvSpPr>
          <p:cNvPr id="4" name="Slide Number Placeholder 3"/>
          <p:cNvSpPr>
            <a:spLocks noGrp="1"/>
          </p:cNvSpPr>
          <p:nvPr>
            <p:ph type="sldNum" sz="quarter" idx="5"/>
          </p:nvPr>
        </p:nvSpPr>
        <p:spPr/>
        <p:txBody>
          <a:bodyPr/>
          <a:lstStyle/>
          <a:p>
            <a:fld id="{40660DCB-CF33-4CBD-97E7-0E65C4F314B3}" type="slidenum">
              <a:rPr lang="en-US" smtClean="0"/>
              <a:t>14</a:t>
            </a:fld>
            <a:endParaRPr lang="en-US"/>
          </a:p>
        </p:txBody>
      </p:sp>
    </p:spTree>
    <p:extLst>
      <p:ext uri="{BB962C8B-B14F-4D97-AF65-F5344CB8AC3E}">
        <p14:creationId xmlns:p14="http://schemas.microsoft.com/office/powerpoint/2010/main" val="175972390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latin typeface="Graphik Arabic Regular" pitchFamily="2" charset="-78"/>
                <a:cs typeface="Graphik Arabic Regular" pitchFamily="2" charset="-78"/>
              </a:rPr>
              <a:t>The self-evaluation procedures are presented, illustrating each step with clarifying examples from the school situation.</a:t>
            </a:r>
          </a:p>
          <a:p>
            <a:r>
              <a:rPr lang="en-US" dirty="0">
                <a:solidFill>
                  <a:srgbClr val="4A4A4A"/>
                </a:solidFill>
                <a:latin typeface="Graphik Arabic Regular" pitchFamily="2" charset="-78"/>
                <a:cs typeface="Graphik Arabic Regular" pitchFamily="2" charset="-78"/>
              </a:rPr>
              <a:t>A self-evaluation team is formed, the members of which are representatives of the school staff from senior leadership, middle management, teachers, social councilors, administrative supervision, specialists of learning difficulties and others. </a:t>
            </a:r>
          </a:p>
          <a:p>
            <a:endParaRPr lang="en-US" dirty="0">
              <a:solidFill>
                <a:srgbClr val="4A4A4A"/>
              </a:solidFill>
              <a:latin typeface="Graphik Arabic Regular" pitchFamily="2" charset="-78"/>
              <a:cs typeface="Graphik Arabic Regular" pitchFamily="2" charset="-78"/>
            </a:endParaRPr>
          </a:p>
          <a:p>
            <a:r>
              <a:rPr lang="en-US" dirty="0">
                <a:solidFill>
                  <a:srgbClr val="4A4A4A"/>
                </a:solidFill>
                <a:latin typeface="Graphik Arabic Regular" pitchFamily="2" charset="-78"/>
                <a:cs typeface="Graphik Arabic Regular" pitchFamily="2" charset="-78"/>
              </a:rPr>
              <a:t>Step 5: explain the importance of analysing students’ examinations results, and the results of class observations, to build on them in evaluating the schoolwork aspects.</a:t>
            </a:r>
          </a:p>
          <a:p>
            <a:endParaRPr lang="en-US" dirty="0">
              <a:solidFill>
                <a:srgbClr val="4A4A4A"/>
              </a:solidFill>
              <a:latin typeface="Graphik Arabic Regular" pitchFamily="2" charset="-78"/>
              <a:cs typeface="Graphik Arabic Regular" pitchFamily="2" charset="-78"/>
            </a:endParaRPr>
          </a:p>
          <a:p>
            <a:r>
              <a:rPr lang="en-US" dirty="0">
                <a:solidFill>
                  <a:srgbClr val="4A4A4A"/>
                </a:solidFill>
                <a:latin typeface="Graphik Arabic Regular" pitchFamily="2" charset="-78"/>
                <a:cs typeface="Graphik Arabic Regular" pitchFamily="2" charset="-78"/>
              </a:rPr>
              <a:t>The Self-Evaluation Form is collectively completed by the self-evaluation team and not individually. </a:t>
            </a:r>
          </a:p>
          <a:p>
            <a:r>
              <a:rPr lang="en-US" dirty="0">
                <a:solidFill>
                  <a:srgbClr val="4A4A4A"/>
                </a:solidFill>
                <a:latin typeface="Graphik Arabic Regular" pitchFamily="2" charset="-78"/>
                <a:cs typeface="Graphik Arabic Regular" pitchFamily="2" charset="-78"/>
              </a:rPr>
              <a:t>Aspects are judged based on evidence that reflects the reality of the school.</a:t>
            </a:r>
            <a:endParaRPr lang="en-GB" dirty="0">
              <a:solidFill>
                <a:srgbClr val="4A4A4A"/>
              </a:solidFill>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15</a:t>
            </a:fld>
            <a:endParaRPr lang="en-US"/>
          </a:p>
        </p:txBody>
      </p:sp>
    </p:spTree>
    <p:extLst>
      <p:ext uri="{BB962C8B-B14F-4D97-AF65-F5344CB8AC3E}">
        <p14:creationId xmlns:p14="http://schemas.microsoft.com/office/powerpoint/2010/main" val="12072851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latin typeface="Graphik Arabic Regular" pitchFamily="2" charset="-78"/>
                <a:cs typeface="Graphik Arabic Regular" pitchFamily="2" charset="-78"/>
              </a:rPr>
              <a:t>Trainees discuss the main principles of successful self-evaluation providing an example of each principle.</a:t>
            </a:r>
          </a:p>
          <a:p>
            <a:endParaRPr lang="en-US" dirty="0">
              <a:solidFill>
                <a:srgbClr val="4A4A4A"/>
              </a:solidFill>
              <a:latin typeface="Graphik Arabic Regular" pitchFamily="2" charset="-78"/>
              <a:cs typeface="Graphik Arabic Regular" pitchFamily="2" charset="-78"/>
            </a:endParaRPr>
          </a:p>
          <a:p>
            <a:r>
              <a:rPr lang="en-US" dirty="0">
                <a:solidFill>
                  <a:srgbClr val="4A4A4A"/>
                </a:solidFill>
                <a:latin typeface="Graphik Arabic Regular" pitchFamily="2" charset="-78"/>
                <a:cs typeface="Graphik Arabic Regular" pitchFamily="2" charset="-78"/>
              </a:rPr>
              <a:t>Reflecting reality: the reality of the school is evaluated according to the data analysis of students' results, classroom visits, and direct observation.</a:t>
            </a:r>
          </a:p>
          <a:p>
            <a:endParaRPr lang="en-US" dirty="0">
              <a:solidFill>
                <a:srgbClr val="4A4A4A"/>
              </a:solidFill>
              <a:latin typeface="Graphik Arabic Regular" pitchFamily="2" charset="-78"/>
              <a:cs typeface="Graphik Arabic Regular" pitchFamily="2" charset="-78"/>
            </a:endParaRPr>
          </a:p>
          <a:p>
            <a:r>
              <a:rPr lang="en-US" dirty="0">
                <a:solidFill>
                  <a:srgbClr val="4A4A4A"/>
                </a:solidFill>
                <a:latin typeface="Graphik Arabic Regular" pitchFamily="2" charset="-78"/>
                <a:cs typeface="Graphik Arabic Regular" pitchFamily="2" charset="-78"/>
              </a:rPr>
              <a:t>Collaboration: the Self-Evaluation Form is filled in collaboratively by the school staff </a:t>
            </a:r>
          </a:p>
          <a:p>
            <a:endParaRPr lang="en-US" dirty="0">
              <a:solidFill>
                <a:srgbClr val="4A4A4A"/>
              </a:solidFill>
              <a:latin typeface="Graphik Arabic Regular" pitchFamily="2" charset="-78"/>
              <a:cs typeface="Graphik Arabic Regular" pitchFamily="2" charset="-78"/>
            </a:endParaRPr>
          </a:p>
          <a:p>
            <a:r>
              <a:rPr lang="en-US" dirty="0">
                <a:solidFill>
                  <a:srgbClr val="4A4A4A"/>
                </a:solidFill>
                <a:latin typeface="Graphik Arabic Regular" pitchFamily="2" charset="-78"/>
                <a:cs typeface="Graphik Arabic Regular" pitchFamily="2" charset="-78"/>
              </a:rPr>
              <a:t>Evaluative writing: the statements of the Self-Evaluation Form in the review aspects are written evaluatively, not descriptively, and reinforced with examples.</a:t>
            </a:r>
            <a:endParaRPr lang="en-GB" dirty="0">
              <a:solidFill>
                <a:srgbClr val="4A4A4A"/>
              </a:solidFill>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16</a:t>
            </a:fld>
            <a:endParaRPr lang="en-US"/>
          </a:p>
        </p:txBody>
      </p:sp>
    </p:spTree>
    <p:extLst>
      <p:ext uri="{BB962C8B-B14F-4D97-AF65-F5344CB8AC3E}">
        <p14:creationId xmlns:p14="http://schemas.microsoft.com/office/powerpoint/2010/main" val="307706980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latin typeface="Graphik Arabic Regular" pitchFamily="2" charset="-78"/>
                <a:cs typeface="Graphik Arabic Regular" pitchFamily="2" charset="-78"/>
              </a:rPr>
              <a:t>Share examples of descriptive and quantitative data </a:t>
            </a: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17</a:t>
            </a:fld>
            <a:endParaRPr lang="en-US"/>
          </a:p>
        </p:txBody>
      </p:sp>
    </p:spTree>
    <p:extLst>
      <p:ext uri="{BB962C8B-B14F-4D97-AF65-F5344CB8AC3E}">
        <p14:creationId xmlns:p14="http://schemas.microsoft.com/office/powerpoint/2010/main" val="10086127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gn="ctr" rtl="1">
              <a:lnSpc>
                <a:spcPct val="107000"/>
              </a:lnSpc>
              <a:spcBef>
                <a:spcPts val="0"/>
              </a:spcBef>
              <a:spcAft>
                <a:spcPts val="800"/>
              </a:spcAft>
            </a:pPr>
            <a:r>
              <a:rPr lang="ar-SA" sz="1200" b="1" u="none" strike="noStrike" dirty="0">
                <a:effectLst/>
                <a:latin typeface="Calibri" panose="020F0502020204030204" pitchFamily="34" charset="0"/>
                <a:ea typeface="Calibri" panose="020F0502020204030204" pitchFamily="34" charset="0"/>
                <a:cs typeface="Arial" panose="020B0604020202020204" pitchFamily="34" charset="0"/>
              </a:rPr>
              <a:t> </a:t>
            </a:r>
            <a:endParaRPr lang="en-US" sz="1200" dirty="0">
              <a:effectLst/>
              <a:latin typeface="Calibri" panose="020F0502020204030204" pitchFamily="34" charset="0"/>
              <a:ea typeface="Calibri" panose="020F0502020204030204" pitchFamily="34" charset="0"/>
              <a:cs typeface="Arial" panose="020B0604020202020204" pitchFamily="34" charset="0"/>
            </a:endParaRPr>
          </a:p>
          <a:p>
            <a:pPr marL="0" marR="0" algn="ctr">
              <a:lnSpc>
                <a:spcPct val="107000"/>
              </a:lnSpc>
              <a:spcBef>
                <a:spcPts val="0"/>
              </a:spcBef>
              <a:spcAft>
                <a:spcPts val="0"/>
              </a:spcAft>
            </a:pPr>
            <a:r>
              <a:rPr lang="en-GB" sz="1200" b="1" u="sng" kern="100" dirty="0">
                <a:solidFill>
                  <a:srgbClr val="4A4A4A"/>
                </a:solidFill>
                <a:effectLst/>
                <a:latin typeface="Graphik Arabic Regular" pitchFamily="2" charset="-78"/>
                <a:ea typeface="Calibri" panose="020F0502020204030204" pitchFamily="34" charset="0"/>
                <a:cs typeface="Graphik Arabic Regular" pitchFamily="2" charset="-78"/>
              </a:rPr>
              <a:t>School Leadership’ activity 3 (for trainers)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a:lnSpc>
                <a:spcPct val="107000"/>
              </a:lnSpc>
              <a:spcBef>
                <a:spcPts val="0"/>
              </a:spcBef>
              <a:spcAft>
                <a:spcPts val="0"/>
              </a:spcAft>
            </a:pPr>
            <a:r>
              <a:rPr lang="en-GB" sz="1200" b="1" u="sng" kern="100" dirty="0">
                <a:solidFill>
                  <a:srgbClr val="4A4A4A"/>
                </a:solidFill>
                <a:effectLst/>
                <a:latin typeface="Graphik Arabic Regular" pitchFamily="2" charset="-78"/>
                <a:ea typeface="Calibri" panose="020F0502020204030204" pitchFamily="34" charset="0"/>
                <a:cs typeface="Graphik Arabic Regular" pitchFamily="2" charset="-78"/>
              </a:rPr>
              <a:t>(Self-Evaluation Form) activity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ctr">
              <a:lnSpc>
                <a:spcPct val="107000"/>
              </a:lnSpc>
              <a:spcBef>
                <a:spcPts val="0"/>
              </a:spcBef>
              <a:spcAft>
                <a:spcPts val="0"/>
              </a:spcAft>
            </a:pPr>
            <a:r>
              <a:rPr lang="en-GB" sz="1200" b="1" u="none" strike="noStrike"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Target group</a:t>
            </a:r>
            <a:r>
              <a:rPr lang="en-US" sz="1200" kern="100" dirty="0">
                <a:solidFill>
                  <a:srgbClr val="4A4A4A"/>
                </a:solidFill>
                <a:effectLst/>
                <a:latin typeface="Graphik Arabic Regular" pitchFamily="2" charset="-78"/>
                <a:ea typeface="Times New Roman" panose="02020603050405020304" pitchFamily="18" charset="0"/>
                <a:cs typeface="Graphik Arabic Regular" pitchFamily="2" charset="-78"/>
              </a:rPr>
              <a:t>: </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School Leaders.</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Activity Objective</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to enhance </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school leaders' awareness of areas to focus on, or avoid when filling out the school Self-Evaluation Form</a:t>
            </a: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The proposed duration of the activity:</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10 minutes.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Activity description</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 </a:t>
            </a: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Group activity, in which participants discuss the school's practices when filling out the Self-Evaluation Form, to answer Activity questions.</a:t>
            </a: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Required tools</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Activity sheets for all group members, A3 activity sheet for each Group answer.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Implementation mechanism</a:t>
            </a: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The trainer gives two minutes before the start of the activity to determine roles (leader, writer, and exhibitor) for each group.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Activity questions are distributed, group members share questions and come up with the correct answers after discussion.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The agreed answer is written by the group writer, during which the group leader organises the group discussion and their answers, bearing in mind the time set.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US" b="0" i="0" dirty="0">
                <a:solidFill>
                  <a:srgbClr val="4A4A4A"/>
                </a:solidFill>
                <a:effectLst/>
                <a:latin typeface="Graphik Arabic Regular" pitchFamily="2" charset="-78"/>
                <a:cs typeface="Graphik Arabic Regular" pitchFamily="2" charset="-78"/>
              </a:rPr>
              <a:t>After the deadline, the answers are presented in a period not exceeding 5 minutes, so that one group can answer the (DOs), and another group discuss what should be avoided (Don'ts).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After the group presentation, the trainer presents the model answer to the trainees.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342900" marR="0" lvl="0" indent="-342900">
              <a:lnSpc>
                <a:spcPct val="107000"/>
              </a:lnSpc>
              <a:spcBef>
                <a:spcPts val="0"/>
              </a:spcBef>
              <a:spcAft>
                <a:spcPts val="800"/>
              </a:spcAft>
              <a:buFont typeface="+mj-lt"/>
              <a:buAutoNum type="arabicPeriod"/>
            </a:pPr>
            <a:r>
              <a:rPr lang="en-GB" sz="1200" kern="100" dirty="0">
                <a:solidFill>
                  <a:srgbClr val="4A4A4A"/>
                </a:solidFill>
                <a:effectLst/>
                <a:latin typeface="Graphik Arabic Regular" pitchFamily="2" charset="-78"/>
                <a:ea typeface="Calibri" panose="020F0502020204030204" pitchFamily="34" charset="0"/>
                <a:cs typeface="Graphik Arabic Regular" pitchFamily="2" charset="-78"/>
              </a:rPr>
              <a:t>The trainer answers inquiries and questions, if any. </a:t>
            </a:r>
          </a:p>
          <a:p>
            <a:pPr marL="342900" marR="0" lvl="0" indent="-342900">
              <a:lnSpc>
                <a:spcPct val="107000"/>
              </a:lnSpc>
              <a:spcBef>
                <a:spcPts val="0"/>
              </a:spcBef>
              <a:spcAft>
                <a:spcPts val="800"/>
              </a:spcAft>
              <a:buFont typeface="+mj-lt"/>
              <a:buAutoNum type="arabicPeriod"/>
            </a:pP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rtl="0"/>
            <a:r>
              <a:rPr lang="en-US" b="0" dirty="0">
                <a:solidFill>
                  <a:srgbClr val="4A4A4A"/>
                </a:solidFill>
                <a:effectLst/>
                <a:latin typeface="Graphik Arabic Regular" pitchFamily="2" charset="-78"/>
                <a:cs typeface="Graphik Arabic Regular" pitchFamily="2" charset="-78"/>
              </a:rPr>
              <a:t>Notes: </a:t>
            </a:r>
          </a:p>
          <a:p>
            <a:pPr rtl="0"/>
            <a:r>
              <a:rPr lang="en-US" b="0" dirty="0">
                <a:solidFill>
                  <a:srgbClr val="4A4A4A"/>
                </a:solidFill>
                <a:effectLst/>
                <a:latin typeface="Graphik Arabic Regular" pitchFamily="2" charset="-78"/>
                <a:cs typeface="Graphik Arabic Regular" pitchFamily="2" charset="-78"/>
              </a:rPr>
              <a:t>You can find the activity and its answer, within the attachments of the training content under the name of School Leaders Activity 3. </a:t>
            </a:r>
          </a:p>
          <a:p>
            <a:pPr rtl="0"/>
            <a:r>
              <a:rPr lang="en-US" b="0" dirty="0">
                <a:solidFill>
                  <a:srgbClr val="4A4A4A"/>
                </a:solidFill>
                <a:effectLst/>
                <a:latin typeface="Graphik Arabic Regular" pitchFamily="2" charset="-78"/>
                <a:cs typeface="Graphik Arabic Regular" pitchFamily="2" charset="-78"/>
              </a:rPr>
              <a:t>You can obtain the necessary electronic training resources to implement the activity within the guidelines for presenting the presentation under the name of Guidelines and Instructions 1- School Leadership Presentation.</a:t>
            </a:r>
            <a:br>
              <a:rPr lang="en-US" b="0" i="0" dirty="0">
                <a:solidFill>
                  <a:srgbClr val="4A4A4A"/>
                </a:solidFill>
                <a:effectLst/>
                <a:latin typeface="Graphik Arabic Regular" pitchFamily="2" charset="-78"/>
                <a:cs typeface="Graphik Arabic Regular" pitchFamily="2" charset="-78"/>
              </a:rPr>
            </a:b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nSpc>
                <a:spcPct val="107000"/>
              </a:lnSpc>
              <a:spcBef>
                <a:spcPts val="0"/>
              </a:spcBef>
              <a:spcAft>
                <a:spcPts val="800"/>
              </a:spcAft>
            </a:pPr>
            <a:r>
              <a:rPr lang="en-GB" sz="1200" b="1" kern="100" dirty="0">
                <a:solidFill>
                  <a:srgbClr val="4A4A4A"/>
                </a:solidFill>
                <a:effectLst/>
                <a:latin typeface="Graphik Arabic Regular" pitchFamily="2" charset="-78"/>
                <a:ea typeface="Calibri" panose="020F0502020204030204" pitchFamily="34" charset="0"/>
                <a:cs typeface="Graphik Arabic Regular" pitchFamily="2" charset="-78"/>
              </a:rPr>
              <a:t> </a:t>
            </a:r>
            <a:endParaRPr lang="en-US" sz="1200" kern="100" dirty="0">
              <a:solidFill>
                <a:srgbClr val="4A4A4A"/>
              </a:solidFill>
              <a:effectLst/>
              <a:latin typeface="Graphik Arabic Regular" pitchFamily="2" charset="-78"/>
              <a:ea typeface="Calibri" panose="020F0502020204030204" pitchFamily="34" charset="0"/>
              <a:cs typeface="Graphik Arabic Regular" pitchFamily="2" charset="-78"/>
            </a:endParaRPr>
          </a:p>
          <a:p>
            <a:pPr marL="0" marR="0" algn="just" rtl="1">
              <a:lnSpc>
                <a:spcPct val="107000"/>
              </a:lnSpc>
              <a:spcBef>
                <a:spcPts val="0"/>
              </a:spcBef>
              <a:spcAft>
                <a:spcPts val="800"/>
              </a:spcAft>
            </a:pPr>
            <a:endParaRPr lang="en-US"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18</a:t>
            </a:fld>
            <a:endParaRPr lang="en-US"/>
          </a:p>
        </p:txBody>
      </p:sp>
    </p:spTree>
    <p:extLst>
      <p:ext uri="{BB962C8B-B14F-4D97-AF65-F5344CB8AC3E}">
        <p14:creationId xmlns:p14="http://schemas.microsoft.com/office/powerpoint/2010/main" val="406972010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solidFill>
                  <a:srgbClr val="4A4A4A"/>
                </a:solidFill>
                <a:effectLst/>
                <a:latin typeface="Graphik Arabic Regular" pitchFamily="2" charset="-78"/>
                <a:cs typeface="Graphik Arabic Regular" pitchFamily="2" charset="-78"/>
              </a:rPr>
              <a:t>Example: A school with </a:t>
            </a:r>
            <a:r>
              <a:rPr lang="en-US" b="1" dirty="0">
                <a:solidFill>
                  <a:srgbClr val="4A4A4A"/>
                </a:solidFill>
                <a:effectLst/>
                <a:latin typeface="Graphik Arabic Regular" pitchFamily="2" charset="-78"/>
                <a:cs typeface="Graphik Arabic Regular" pitchFamily="2" charset="-78"/>
              </a:rPr>
              <a:t>Outstanding</a:t>
            </a:r>
            <a:r>
              <a:rPr lang="en-US" dirty="0">
                <a:solidFill>
                  <a:srgbClr val="4A4A4A"/>
                </a:solidFill>
                <a:effectLst/>
                <a:latin typeface="Graphik Arabic Regular" pitchFamily="2" charset="-78"/>
                <a:cs typeface="Graphik Arabic Regular" pitchFamily="2" charset="-78"/>
              </a:rPr>
              <a:t> overall effectiveness is one in which three aspects are judged as Outstanding, with the condition that </a:t>
            </a:r>
            <a:r>
              <a:rPr lang="en-US" b="1" dirty="0">
                <a:solidFill>
                  <a:srgbClr val="4A4A4A"/>
                </a:solidFill>
                <a:effectLst/>
                <a:latin typeface="Graphik Arabic Regular" pitchFamily="2" charset="-78"/>
                <a:cs typeface="Graphik Arabic Regular" pitchFamily="2" charset="-78"/>
              </a:rPr>
              <a:t>Students’ Academic Achievement </a:t>
            </a:r>
            <a:r>
              <a:rPr lang="en-US" dirty="0">
                <a:solidFill>
                  <a:srgbClr val="4A4A4A"/>
                </a:solidFill>
                <a:effectLst/>
                <a:latin typeface="Graphik Arabic Regular" pitchFamily="2" charset="-78"/>
                <a:cs typeface="Graphik Arabic Regular" pitchFamily="2" charset="-78"/>
              </a:rPr>
              <a:t>is among them, and it is acceptable for the remaining aspect to be at a </a:t>
            </a:r>
            <a:r>
              <a:rPr lang="en-US" b="1" dirty="0">
                <a:solidFill>
                  <a:srgbClr val="4A4A4A"/>
                </a:solidFill>
                <a:effectLst/>
                <a:latin typeface="Graphik Arabic Regular" pitchFamily="2" charset="-78"/>
                <a:cs typeface="Graphik Arabic Regular" pitchFamily="2" charset="-78"/>
              </a:rPr>
              <a:t>Good</a:t>
            </a:r>
            <a:r>
              <a:rPr lang="en-US" dirty="0">
                <a:solidFill>
                  <a:srgbClr val="4A4A4A"/>
                </a:solidFill>
                <a:effectLst/>
                <a:latin typeface="Graphik Arabic Regular" pitchFamily="2" charset="-78"/>
                <a:cs typeface="Graphik Arabic Regular" pitchFamily="2" charset="-78"/>
              </a:rPr>
              <a:t> level.</a:t>
            </a:r>
          </a:p>
          <a:p>
            <a:r>
              <a:rPr lang="en-US" dirty="0">
                <a:solidFill>
                  <a:srgbClr val="4A4A4A"/>
                </a:solidFill>
                <a:effectLst/>
                <a:latin typeface="Graphik Arabic Regular" pitchFamily="2" charset="-78"/>
                <a:cs typeface="Graphik Arabic Regular" pitchFamily="2" charset="-78"/>
              </a:rPr>
              <a:t>Its important to emphasis the differences between the different judgements. </a:t>
            </a:r>
          </a:p>
          <a:p>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19</a:t>
            </a:fld>
            <a:endParaRPr lang="en-US"/>
          </a:p>
        </p:txBody>
      </p:sp>
    </p:spTree>
    <p:extLst>
      <p:ext uri="{BB962C8B-B14F-4D97-AF65-F5344CB8AC3E}">
        <p14:creationId xmlns:p14="http://schemas.microsoft.com/office/powerpoint/2010/main" val="22740933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effectLst/>
                <a:latin typeface="Graphik Arabic Regular" pitchFamily="2" charset="-78"/>
                <a:cs typeface="Graphik Arabic Regular" pitchFamily="2" charset="-78"/>
              </a:rPr>
              <a:t>For more details on the Schools Review Framework, kindly access the BQA website </a:t>
            </a:r>
            <a:r>
              <a:rPr lang="en-GB" sz="1200" noProof="0" dirty="0">
                <a:latin typeface="Graphik Arabic Regular" pitchFamily="2" charset="-78"/>
                <a:cs typeface="Graphik Arabic Regular" pitchFamily="2" charset="-78"/>
              </a:rPr>
              <a:t>https://www.bqa.gov.bh/en/pages/home.aspx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latin typeface="Graphik Arabic Regular" pitchFamily="2" charset="-78"/>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latin typeface="Graphik Arabic Regular" pitchFamily="2" charset="-78"/>
                <a:cs typeface="Graphik Arabic Regular" pitchFamily="2" charset="-78"/>
              </a:rPr>
              <a:t>Discuss with principals in the introduction or introductory activity by asking the following: Is it necessary to change the Review Framework , especially after the Covid-19 pandemic?  How does this impact the development of performance in schools?</a:t>
            </a:r>
          </a:p>
        </p:txBody>
      </p:sp>
      <p:sp>
        <p:nvSpPr>
          <p:cNvPr id="4" name="Slide Number Placeholder 3"/>
          <p:cNvSpPr>
            <a:spLocks noGrp="1"/>
          </p:cNvSpPr>
          <p:nvPr>
            <p:ph type="sldNum" sz="quarter" idx="5"/>
          </p:nvPr>
        </p:nvSpPr>
        <p:spPr/>
        <p:txBody>
          <a:bodyPr/>
          <a:lstStyle/>
          <a:p>
            <a:fld id="{40660DCB-CF33-4CBD-97E7-0E65C4F314B3}" type="slidenum">
              <a:rPr lang="en-US" smtClean="0"/>
              <a:t>2</a:t>
            </a:fld>
            <a:endParaRPr lang="en-US"/>
          </a:p>
        </p:txBody>
      </p:sp>
    </p:spTree>
    <p:extLst>
      <p:ext uri="{BB962C8B-B14F-4D97-AF65-F5344CB8AC3E}">
        <p14:creationId xmlns:p14="http://schemas.microsoft.com/office/powerpoint/2010/main" val="58158514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solidFill>
                  <a:srgbClr val="4A4A4A"/>
                </a:solidFill>
                <a:effectLst/>
                <a:latin typeface="Graphik Arabic Regular" pitchFamily="2" charset="-78"/>
                <a:cs typeface="Graphik Arabic Regular" pitchFamily="2" charset="-78"/>
              </a:rPr>
              <a:t>Emphasize the possibility of accessing the Education and Training Quality Authority's platforms and electronic channels to benefit more </a:t>
            </a:r>
            <a:r>
              <a:rPr lang="en-GB" noProof="0" dirty="0">
                <a:solidFill>
                  <a:srgbClr val="4A4A4A"/>
                </a:solidFill>
                <a:latin typeface="Graphik Arabic Regular" pitchFamily="2" charset="-78"/>
                <a:cs typeface="Graphik Arabic Regular" pitchFamily="2" charset="-78"/>
              </a:rPr>
              <a:t>
</a:t>
            </a:r>
          </a:p>
          <a:p>
            <a:pPr algn="r" rtl="1"/>
            <a:endParaRPr lang="en-US" dirty="0"/>
          </a:p>
        </p:txBody>
      </p:sp>
      <p:sp>
        <p:nvSpPr>
          <p:cNvPr id="4" name="Slide Number Placeholder 3"/>
          <p:cNvSpPr>
            <a:spLocks noGrp="1"/>
          </p:cNvSpPr>
          <p:nvPr>
            <p:ph type="sldNum" sz="quarter" idx="5"/>
          </p:nvPr>
        </p:nvSpPr>
        <p:spPr/>
        <p:txBody>
          <a:bodyPr/>
          <a:lstStyle/>
          <a:p>
            <a:fld id="{40660DCB-CF33-4CBD-97E7-0E65C4F314B3}" type="slidenum">
              <a:rPr lang="en-US" smtClean="0"/>
              <a:t>20</a:t>
            </a:fld>
            <a:endParaRPr lang="en-US"/>
          </a:p>
        </p:txBody>
      </p:sp>
    </p:spTree>
    <p:extLst>
      <p:ext uri="{BB962C8B-B14F-4D97-AF65-F5344CB8AC3E}">
        <p14:creationId xmlns:p14="http://schemas.microsoft.com/office/powerpoint/2010/main" val="5608737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effectLst/>
                <a:latin typeface="Graphik Arabic Regular" pitchFamily="2" charset="-78"/>
                <a:cs typeface="Graphik Arabic Regular" pitchFamily="2" charset="-78"/>
              </a:rPr>
              <a:t>For more details on the Schools Review Framework, kindly access the BQA website </a:t>
            </a:r>
            <a:r>
              <a:rPr lang="en-GB" sz="1200" noProof="0" dirty="0">
                <a:latin typeface="Graphik Arabic Regular" pitchFamily="2" charset="-78"/>
                <a:cs typeface="Graphik Arabic Regular" pitchFamily="2" charset="-78"/>
              </a:rPr>
              <a:t>https://www.bqa.gov.bh/en/pages/home.aspx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latin typeface="Graphik Arabic Regular" pitchFamily="2" charset="-78"/>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latin typeface="Graphik Arabic Regular" pitchFamily="2" charset="-78"/>
                <a:cs typeface="Graphik Arabic Regular" pitchFamily="2" charset="-78"/>
              </a:rPr>
              <a:t>Trainers asks the question to principals: How many aspects are there in the new Framework?</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1200" noProof="0" dirty="0">
              <a:latin typeface="Graphik Arabic Regular" pitchFamily="2" charset="-78"/>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noProof="0" dirty="0">
                <a:latin typeface="Graphik Arabic Regular" pitchFamily="2" charset="-78"/>
                <a:cs typeface="Graphik Arabic Regular" pitchFamily="2" charset="-78"/>
              </a:rPr>
              <a:t>Which aspect has been merged with others?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latin typeface="Palatino Linotype" panose="02040502050505030304" pitchFamily="18" charset="0"/>
            </a:endParaRPr>
          </a:p>
          <a:p>
            <a:endParaRPr lang="en-GB" noProof="0" dirty="0"/>
          </a:p>
        </p:txBody>
      </p:sp>
      <p:sp>
        <p:nvSpPr>
          <p:cNvPr id="4" name="Slide Number Placeholder 3"/>
          <p:cNvSpPr>
            <a:spLocks noGrp="1"/>
          </p:cNvSpPr>
          <p:nvPr>
            <p:ph type="sldNum" sz="quarter" idx="5"/>
          </p:nvPr>
        </p:nvSpPr>
        <p:spPr/>
        <p:txBody>
          <a:bodyPr/>
          <a:lstStyle/>
          <a:p>
            <a:fld id="{40660DCB-CF33-4CBD-97E7-0E65C4F314B3}" type="slidenum">
              <a:rPr lang="en-US" smtClean="0"/>
              <a:t>3</a:t>
            </a:fld>
            <a:endParaRPr lang="en-US"/>
          </a:p>
        </p:txBody>
      </p:sp>
    </p:spTree>
    <p:extLst>
      <p:ext uri="{BB962C8B-B14F-4D97-AF65-F5344CB8AC3E}">
        <p14:creationId xmlns:p14="http://schemas.microsoft.com/office/powerpoint/2010/main" val="14643533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Graphik Arabic Regular" pitchFamily="2" charset="-78"/>
                <a:cs typeface="Graphik Arabic Regular" pitchFamily="2" charset="-78"/>
              </a:rPr>
              <a:t>The trainer uses this slide for further clarification when comparing the previous review framework with the updated 2024 review framework</a:t>
            </a:r>
            <a:endParaRPr lang="en-GB"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4</a:t>
            </a:fld>
            <a:endParaRPr lang="en-US"/>
          </a:p>
        </p:txBody>
      </p:sp>
    </p:spTree>
    <p:extLst>
      <p:ext uri="{BB962C8B-B14F-4D97-AF65-F5344CB8AC3E}">
        <p14:creationId xmlns:p14="http://schemas.microsoft.com/office/powerpoint/2010/main" val="40407281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effectLst/>
                <a:latin typeface="Graphik Arabic Regular" pitchFamily="2" charset="-78"/>
                <a:cs typeface="Graphik Arabic Regular" pitchFamily="2" charset="-78"/>
              </a:rPr>
              <a:t>For more details on the Schools Reviews Framework, kindly access the BQA’s website </a:t>
            </a:r>
            <a:r>
              <a:rPr lang="en-US" dirty="0">
                <a:latin typeface="Graphik Arabic Regular" pitchFamily="2" charset="-78"/>
                <a:cs typeface="Graphik Arabic Regular" pitchFamily="2" charset="-78"/>
              </a:rPr>
              <a:t>https://www.bqa.gov.bh/en/pages/home.aspx</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Graphik Arabic Regular" pitchFamily="2" charset="-78"/>
              <a:cs typeface="Graphik Arabic Regular" pitchFamily="2" charset="-7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Graphik Arabic Regular" pitchFamily="2" charset="-78"/>
                <a:cs typeface="Graphik Arabic Regular" pitchFamily="2" charset="-78"/>
              </a:rPr>
              <a:t>The trainer asks the leaders to predict the following: How many aspects are there in the updated Framework? Which aspect is omitted in the updated Framework?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Graphik Arabic Regular" pitchFamily="2" charset="-78"/>
                <a:cs typeface="Graphik Arabic Regular" pitchFamily="2" charset="-78"/>
              </a:rPr>
              <a:t>After that, the review aspects and their criteria are presented.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latin typeface="Palatino Linotype" panose="02040502050505030304" pitchFamily="18" charset="0"/>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5</a:t>
            </a:fld>
            <a:endParaRPr lang="en-US"/>
          </a:p>
        </p:txBody>
      </p:sp>
    </p:spTree>
    <p:extLst>
      <p:ext uri="{BB962C8B-B14F-4D97-AF65-F5344CB8AC3E}">
        <p14:creationId xmlns:p14="http://schemas.microsoft.com/office/powerpoint/2010/main" val="3675145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Graphik Arabic Regular" pitchFamily="2" charset="-78"/>
                <a:cs typeface="Graphik Arabic Regular" pitchFamily="2" charset="-78"/>
              </a:rPr>
              <a:t>The trainer presents the aspect of Students Academic Achievement, stressing that each aspect includes criteria, which in turn include indicators.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Graphik Arabic Regular" pitchFamily="2" charset="-78"/>
                <a:cs typeface="Graphik Arabic Regular" pitchFamily="2" charset="-78"/>
              </a:rPr>
              <a:t>The trainer focuses on the examples provided in each criterion, such as, the first criterion: the pass and proficiency rates in tests and exams which reflect the students’ academic standards, and this requires the setting of tests and assessments in an original and rigorous manner in line with the curriculum competencies and that they are marked accurately.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Graphik Arabic Regular" pitchFamily="2" charset="-78"/>
                <a:cs typeface="Graphik Arabic Regular" pitchFamily="2" charset="-78"/>
              </a:rPr>
              <a:t>An example of the second criterion: Students' progress in acquiring knowledge, concepts and skills in lessons and written works.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Graphik Arabic Regular" pitchFamily="2" charset="-78"/>
                <a:cs typeface="Graphik Arabic Regular" pitchFamily="2" charset="-78"/>
              </a:rPr>
              <a:t>The trainer asks the question: How does the principal at the school know the actual standards of students? One answer from each group is collected. Answers must focus on the importance of students ‘ standards in acquiring knowledge, concepts and skills through direct observation in lessons, and written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Graphik Arabic Regular" pitchFamily="2" charset="-78"/>
                <a:cs typeface="Graphik Arabic Regular" pitchFamily="2" charset="-78"/>
              </a:rPr>
              <a:t>The importance of the varied sources of evidence in each aspect is emphasized, which can be used to follow-up schoolwork in the aspect of Student Academic Achievement.</a:t>
            </a:r>
            <a:endParaRPr lang="en-GB" noProof="0" dirty="0">
              <a:latin typeface="Graphik Arabic Regular" pitchFamily="2" charset="-78"/>
              <a:cs typeface="Graphik Arabic Regular" pitchFamily="2" charset="-78"/>
            </a:endParaRPr>
          </a:p>
        </p:txBody>
      </p:sp>
      <p:sp>
        <p:nvSpPr>
          <p:cNvPr id="4" name="Slide Number Placeholder 3"/>
          <p:cNvSpPr>
            <a:spLocks noGrp="1"/>
          </p:cNvSpPr>
          <p:nvPr>
            <p:ph type="sldNum" sz="quarter" idx="5"/>
          </p:nvPr>
        </p:nvSpPr>
        <p:spPr/>
        <p:txBody>
          <a:bodyPr/>
          <a:lstStyle/>
          <a:p>
            <a:fld id="{40660DCB-CF33-4CBD-97E7-0E65C4F314B3}" type="slidenum">
              <a:rPr lang="en-US" smtClean="0"/>
              <a:t>6</a:t>
            </a:fld>
            <a:endParaRPr lang="en-US"/>
          </a:p>
        </p:txBody>
      </p:sp>
    </p:spTree>
    <p:extLst>
      <p:ext uri="{BB962C8B-B14F-4D97-AF65-F5344CB8AC3E}">
        <p14:creationId xmlns:p14="http://schemas.microsoft.com/office/powerpoint/2010/main" val="6854515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Palatino Linotype" panose="02040502050505030304" pitchFamily="18" charset="0"/>
              </a:rPr>
              <a:t>The trainer presents the criteria and indicators of the Students’ Personal Development of Well-being aspect, and asks the school leaders in their groups: What is meant by the  indicators: development opportunities, and restorative discipline?  Answers are collected from groups with the possibility of using electronic links to find the correct answers.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effectLst/>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Palatino Linotype" panose="02040502050505030304" pitchFamily="18" charset="0"/>
              </a:rPr>
              <a:t>The trainer focuses on illustrative examples of each indicator, such as: independent learning and leadership: the extent to which students have confidence and their ability to assume leadership roles and take responsibility;  the extent to which they are self-disciplined, committed to conscious behaviour, and embrace Islamic and local values, whether in lessons or in school activities and events.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effectLst/>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Palatino Linotype" panose="02040502050505030304" pitchFamily="18" charset="0"/>
              </a:rPr>
              <a:t>Raise the question: In which indicators does the school apply the provisions of the Child Protection Protocol? What is its impact on the evaluation of the criteria either positively or negatively?</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noProof="0" dirty="0">
              <a:effectLst/>
              <a:latin typeface="Palatino Linotype" panose="02040502050505030304" pitchFamily="18"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noProof="0" dirty="0">
                <a:effectLst/>
                <a:latin typeface="Palatino Linotype" panose="02040502050505030304" pitchFamily="18" charset="0"/>
              </a:rPr>
              <a:t>Emphasize the importance of multiple sources of evidence in the aspect and its utilisation in the follow-up of schoolwork in the aspect of Students’ Personal Development and Well-being. </a:t>
            </a:r>
            <a:endParaRPr lang="en-GB" noProof="0" dirty="0"/>
          </a:p>
        </p:txBody>
      </p:sp>
      <p:sp>
        <p:nvSpPr>
          <p:cNvPr id="4" name="Slide Number Placeholder 3"/>
          <p:cNvSpPr>
            <a:spLocks noGrp="1"/>
          </p:cNvSpPr>
          <p:nvPr>
            <p:ph type="sldNum" sz="quarter" idx="5"/>
          </p:nvPr>
        </p:nvSpPr>
        <p:spPr/>
        <p:txBody>
          <a:bodyPr/>
          <a:lstStyle/>
          <a:p>
            <a:fld id="{40660DCB-CF33-4CBD-97E7-0E65C4F314B3}" type="slidenum">
              <a:rPr lang="en-US" smtClean="0"/>
              <a:t>7</a:t>
            </a:fld>
            <a:endParaRPr lang="en-US"/>
          </a:p>
        </p:txBody>
      </p:sp>
    </p:spTree>
    <p:extLst>
      <p:ext uri="{BB962C8B-B14F-4D97-AF65-F5344CB8AC3E}">
        <p14:creationId xmlns:p14="http://schemas.microsoft.com/office/powerpoint/2010/main" val="37139236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r>
              <a:rPr lang="en-GB" noProof="0" dirty="0">
                <a:latin typeface="Graphik Arabic Regular" pitchFamily="2" charset="-78"/>
                <a:cs typeface="Graphik Arabic Regular" pitchFamily="2" charset="-78"/>
              </a:rPr>
              <a:t>The trainer presents the criteria and indicators of the aspect of Teaching and Learning, and Assessment. The trainer provides examples and explanations for each indicator:</a:t>
            </a:r>
            <a:endParaRPr lang="ar-BH" noProof="0" dirty="0">
              <a:latin typeface="Graphik Arabic Regular" pitchFamily="2" charset="-78"/>
              <a:cs typeface="Graphik Arabic Regular" pitchFamily="2" charset="-78"/>
            </a:endParaRPr>
          </a:p>
          <a:p>
            <a:pPr algn="l"/>
            <a:r>
              <a:rPr lang="en-GB" noProof="0" dirty="0">
                <a:latin typeface="Graphik Arabic Regular" pitchFamily="2" charset="-78"/>
                <a:cs typeface="Graphik Arabic Regular" pitchFamily="2" charset="-78"/>
              </a:rPr>
              <a:t>
- Employing effective educational strategies appropriate to students’ abilities, their age groups, and their academic levels, (such as focusing on strategies that highlight their leadership abilities and taking responsibility for their own learning for Secondary Stage students and employing attractive and enjoyable strategies for First-Cycle students) with the caution that the teacher is concerned with choosing the strategy that suits the competencies and objectives of the lesson, as well as commensurate with the levels of students and their age.</a:t>
            </a:r>
            <a:endParaRPr lang="ar-BH" noProof="0" dirty="0">
              <a:latin typeface="Graphik Arabic Regular" pitchFamily="2" charset="-78"/>
              <a:cs typeface="Graphik Arabic Regular" pitchFamily="2" charset="-78"/>
            </a:endParaRPr>
          </a:p>
          <a:p>
            <a:pPr algn="l"/>
            <a:r>
              <a:rPr lang="en-GB" noProof="0" dirty="0">
                <a:latin typeface="Graphik Arabic Regular" pitchFamily="2" charset="-78"/>
                <a:cs typeface="Graphik Arabic Regular" pitchFamily="2" charset="-78"/>
              </a:rPr>
              <a:t>
-Using the appropriate assessment method for the educational situation and the objective to be achieved, taking into account the diversification in proportion to the competencies of the lesson and the students' age, in order to ensure that they achieve the learning objectives of various groups, (such as diversification between individual and group assessments, without focusing on group assessment, which does not accurately reflect the achievement of students as individuals if it is not prepared in an organised manner) in addition to benefiting from the results in planning, providing support and feedback. </a:t>
            </a:r>
            <a:endParaRPr lang="ar-BH" noProof="0" dirty="0">
              <a:latin typeface="Graphik Arabic Regular" pitchFamily="2" charset="-78"/>
              <a:cs typeface="Graphik Arabic Regular" pitchFamily="2" charset="-78"/>
            </a:endParaRPr>
          </a:p>
          <a:p>
            <a:pPr algn="l"/>
            <a:r>
              <a:rPr lang="en-GB" noProof="0" dirty="0">
                <a:latin typeface="Graphik Arabic Regular" pitchFamily="2" charset="-78"/>
                <a:cs typeface="Graphik Arabic Regular" pitchFamily="2" charset="-78"/>
              </a:rPr>
              <a:t>
-The trainer points out that academic support aims to reduce achievement gaps through remedial and enrichment programmes </a:t>
            </a:r>
            <a:endParaRPr lang="ar-BH" noProof="0" dirty="0">
              <a:latin typeface="Graphik Arabic Regular" pitchFamily="2" charset="-78"/>
              <a:cs typeface="Graphik Arabic Regular" pitchFamily="2" charset="-78"/>
            </a:endParaRPr>
          </a:p>
          <a:p>
            <a:pPr algn="l"/>
            <a:r>
              <a:rPr lang="en-GB" noProof="0" dirty="0">
                <a:latin typeface="Graphik Arabic Regular" pitchFamily="2" charset="-78"/>
                <a:cs typeface="Graphik Arabic Regular" pitchFamily="2" charset="-78"/>
              </a:rPr>
              <a:t>
Emphasizing the importance of multiple sources of evidence in the aspect and benefiting from this in following up on schoolwork in the aspect of Teaching, Learning and Assessment. </a:t>
            </a:r>
          </a:p>
        </p:txBody>
      </p:sp>
      <p:sp>
        <p:nvSpPr>
          <p:cNvPr id="4" name="Slide Number Placeholder 3"/>
          <p:cNvSpPr>
            <a:spLocks noGrp="1"/>
          </p:cNvSpPr>
          <p:nvPr>
            <p:ph type="sldNum" sz="quarter" idx="5"/>
          </p:nvPr>
        </p:nvSpPr>
        <p:spPr/>
        <p:txBody>
          <a:bodyPr/>
          <a:lstStyle/>
          <a:p>
            <a:fld id="{40660DCB-CF33-4CBD-97E7-0E65C4F314B3}" type="slidenum">
              <a:rPr lang="en-US" smtClean="0"/>
              <a:t>8</a:t>
            </a:fld>
            <a:endParaRPr lang="en-US"/>
          </a:p>
        </p:txBody>
      </p:sp>
    </p:spTree>
    <p:extLst>
      <p:ext uri="{BB962C8B-B14F-4D97-AF65-F5344CB8AC3E}">
        <p14:creationId xmlns:p14="http://schemas.microsoft.com/office/powerpoint/2010/main" val="23489015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tx1"/>
                </a:solidFill>
                <a:effectLst/>
                <a:latin typeface="Graphik Arabic Regular" pitchFamily="2" charset="-78"/>
                <a:ea typeface="+mn-ea"/>
                <a:cs typeface="Graphik Arabic Regular" pitchFamily="2" charset="-78"/>
              </a:rPr>
              <a:t>The trainer explains the criteria and indicators of Leadership, Management and Governance aspect.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noProof="0" dirty="0">
                <a:solidFill>
                  <a:schemeClr val="tx1"/>
                </a:solidFill>
                <a:effectLst/>
                <a:latin typeface="Graphik Arabic Regular" pitchFamily="2" charset="-78"/>
                <a:ea typeface="+mn-ea"/>
                <a:cs typeface="Graphik Arabic Regular" pitchFamily="2" charset="-78"/>
              </a:rPr>
              <a:t>Examples include:  the effectiveness of self-evaluation tools in accurately identifying school priorities (such as analysing students' results in diagnostic examinations, quarterly and annual assessments) and their comprehensive inclusion of all aspects of work, and the relevance of the results to the development of school plans. In addition to the appropriateness of teachers' professional development by providing training programmes based on their actual training needs and following up on their performance in lessons. </a:t>
            </a:r>
          </a:p>
          <a:p>
            <a:endParaRPr lang="en-US" dirty="0">
              <a:latin typeface="Graphik Arabic Regular" pitchFamily="2" charset="-78"/>
              <a:cs typeface="Graphik Arabic Regular" pitchFamily="2" charset="-78"/>
            </a:endParaRPr>
          </a:p>
          <a:p>
            <a:r>
              <a:rPr lang="en-US" dirty="0">
                <a:latin typeface="Graphik Arabic Regular" pitchFamily="2" charset="-78"/>
                <a:cs typeface="Graphik Arabic Regular" pitchFamily="2" charset="-78"/>
              </a:rPr>
              <a:t>Example: the effective resource management includes the school safety and security.</a:t>
            </a:r>
          </a:p>
          <a:p>
            <a:r>
              <a:rPr lang="en-US" dirty="0">
                <a:latin typeface="Graphik Arabic Regular" pitchFamily="2" charset="-78"/>
                <a:cs typeface="Graphik Arabic Regular" pitchFamily="2" charset="-78"/>
              </a:rPr>
              <a:t>Explain the Reflective practices and their importance in improving and developing the performance of teachers when providing feedback. Also explain the wrong practices that may occur when providing feedback, such as focusing on the positive aspects only.</a:t>
            </a:r>
          </a:p>
        </p:txBody>
      </p:sp>
      <p:sp>
        <p:nvSpPr>
          <p:cNvPr id="4" name="Slide Number Placeholder 3"/>
          <p:cNvSpPr>
            <a:spLocks noGrp="1"/>
          </p:cNvSpPr>
          <p:nvPr>
            <p:ph type="sldNum" sz="quarter" idx="5"/>
          </p:nvPr>
        </p:nvSpPr>
        <p:spPr/>
        <p:txBody>
          <a:bodyPr/>
          <a:lstStyle/>
          <a:p>
            <a:fld id="{40660DCB-CF33-4CBD-97E7-0E65C4F314B3}" type="slidenum">
              <a:rPr lang="en-US" smtClean="0"/>
              <a:t>9</a:t>
            </a:fld>
            <a:endParaRPr lang="en-US"/>
          </a:p>
        </p:txBody>
      </p:sp>
    </p:spTree>
    <p:extLst>
      <p:ext uri="{BB962C8B-B14F-4D97-AF65-F5344CB8AC3E}">
        <p14:creationId xmlns:p14="http://schemas.microsoft.com/office/powerpoint/2010/main" val="30525149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Ref idx="1001">
        <a:schemeClr val="bg2"/>
      </p:bgRef>
    </p:bg>
    <p:spTree>
      <p:nvGrpSpPr>
        <p:cNvPr id="1" name=""/>
        <p:cNvGrpSpPr/>
        <p:nvPr/>
      </p:nvGrpSpPr>
      <p:grpSpPr>
        <a:xfrm>
          <a:off x="0" y="0"/>
          <a:ext cx="0" cy="0"/>
          <a:chOff x="0" y="0"/>
          <a:chExt cx="0" cy="0"/>
        </a:xfrm>
      </p:grpSpPr>
      <p:sp>
        <p:nvSpPr>
          <p:cNvPr id="25" name="Title 24">
            <a:extLst>
              <a:ext uri="{FF2B5EF4-FFF2-40B4-BE49-F238E27FC236}">
                <a16:creationId xmlns:a16="http://schemas.microsoft.com/office/drawing/2014/main" id="{0841150E-2181-8DD4-EDC0-31D8FE8C05F8}"/>
              </a:ext>
            </a:extLst>
          </p:cNvPr>
          <p:cNvSpPr>
            <a:spLocks noGrp="1"/>
          </p:cNvSpPr>
          <p:nvPr>
            <p:ph type="title" hasCustomPrompt="1"/>
          </p:nvPr>
        </p:nvSpPr>
        <p:spPr>
          <a:xfrm>
            <a:off x="1580224" y="5384281"/>
            <a:ext cx="9516122" cy="682442"/>
          </a:xfrm>
        </p:spPr>
        <p:txBody>
          <a:bodyPr>
            <a:noAutofit/>
          </a:bodyPr>
          <a:lstStyle>
            <a:lvl1pPr>
              <a:defRPr sz="4000"/>
            </a:lvl1pPr>
          </a:lstStyle>
          <a:p>
            <a:r>
              <a:rPr lang="en-US" dirty="0"/>
              <a:t>Title</a:t>
            </a:r>
          </a:p>
        </p:txBody>
      </p:sp>
      <p:pic>
        <p:nvPicPr>
          <p:cNvPr id="3" name="Picture 2">
            <a:extLst>
              <a:ext uri="{FF2B5EF4-FFF2-40B4-BE49-F238E27FC236}">
                <a16:creationId xmlns:a16="http://schemas.microsoft.com/office/drawing/2014/main" id="{F5E6AF28-EA10-780B-BCA1-13B14053C68D}"/>
              </a:ext>
            </a:extLst>
          </p:cNvPr>
          <p:cNvPicPr>
            <a:picLocks noChangeAspect="1"/>
          </p:cNvPicPr>
          <p:nvPr/>
        </p:nvPicPr>
        <p:blipFill>
          <a:blip r:embed="rId2"/>
          <a:stretch>
            <a:fillRect/>
          </a:stretch>
        </p:blipFill>
        <p:spPr>
          <a:xfrm>
            <a:off x="669525" y="5384281"/>
            <a:ext cx="827758" cy="827758"/>
          </a:xfrm>
          <a:prstGeom prst="rect">
            <a:avLst/>
          </a:prstGeom>
        </p:spPr>
      </p:pic>
      <p:pic>
        <p:nvPicPr>
          <p:cNvPr id="6" name="Picture 5">
            <a:extLst>
              <a:ext uri="{FF2B5EF4-FFF2-40B4-BE49-F238E27FC236}">
                <a16:creationId xmlns:a16="http://schemas.microsoft.com/office/drawing/2014/main" id="{971BBD40-AEBC-B40E-521E-6F415D56ACE3}"/>
              </a:ext>
            </a:extLst>
          </p:cNvPr>
          <p:cNvPicPr>
            <a:picLocks noChangeAspect="1"/>
          </p:cNvPicPr>
          <p:nvPr/>
        </p:nvPicPr>
        <p:blipFill>
          <a:blip r:embed="rId3"/>
          <a:stretch>
            <a:fillRect/>
          </a:stretch>
        </p:blipFill>
        <p:spPr>
          <a:xfrm>
            <a:off x="7622219" y="573747"/>
            <a:ext cx="3900256" cy="716651"/>
          </a:xfrm>
          <a:prstGeom prst="rect">
            <a:avLst/>
          </a:prstGeom>
        </p:spPr>
      </p:pic>
    </p:spTree>
    <p:extLst>
      <p:ext uri="{BB962C8B-B14F-4D97-AF65-F5344CB8AC3E}">
        <p14:creationId xmlns:p14="http://schemas.microsoft.com/office/powerpoint/2010/main" val="170269334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5E10B7-312F-188C-B467-D21507AD8C1D}"/>
              </a:ext>
            </a:extLst>
          </p:cNvPr>
          <p:cNvSpPr>
            <a:spLocks noGrp="1"/>
          </p:cNvSpPr>
          <p:nvPr>
            <p:ph type="title"/>
          </p:nvPr>
        </p:nvSpPr>
        <p:spPr>
          <a:xfrm>
            <a:off x="838200" y="365126"/>
            <a:ext cx="10196744" cy="744584"/>
          </a:xfrm>
        </p:spPr>
        <p:txBody>
          <a:bodyPr/>
          <a:lstStyle/>
          <a:p>
            <a:r>
              <a:rPr lang="en-US"/>
              <a:t>Click to edit Master title style</a:t>
            </a:r>
          </a:p>
        </p:txBody>
      </p:sp>
      <p:pic>
        <p:nvPicPr>
          <p:cNvPr id="4" name="Picture 3">
            <a:extLst>
              <a:ext uri="{FF2B5EF4-FFF2-40B4-BE49-F238E27FC236}">
                <a16:creationId xmlns:a16="http://schemas.microsoft.com/office/drawing/2014/main" id="{26F6E610-C51B-3281-18CC-36AABA348DD0}"/>
              </a:ext>
            </a:extLst>
          </p:cNvPr>
          <p:cNvPicPr>
            <a:picLocks noChangeAspect="1"/>
          </p:cNvPicPr>
          <p:nvPr/>
        </p:nvPicPr>
        <p:blipFill>
          <a:blip r:embed="rId2"/>
          <a:stretch>
            <a:fillRect/>
          </a:stretch>
        </p:blipFill>
        <p:spPr>
          <a:xfrm>
            <a:off x="11453889" y="240838"/>
            <a:ext cx="407232" cy="407232"/>
          </a:xfrm>
          <a:prstGeom prst="rect">
            <a:avLst/>
          </a:prstGeom>
        </p:spPr>
      </p:pic>
    </p:spTree>
    <p:extLst>
      <p:ext uri="{BB962C8B-B14F-4D97-AF65-F5344CB8AC3E}">
        <p14:creationId xmlns:p14="http://schemas.microsoft.com/office/powerpoint/2010/main" val="11954582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69E6947-0A36-0F75-7633-D720E3615B2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350C3CA-8D11-E096-F43D-9BD146ABC8F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p:txBody>
      </p:sp>
    </p:spTree>
    <p:extLst>
      <p:ext uri="{BB962C8B-B14F-4D97-AF65-F5344CB8AC3E}">
        <p14:creationId xmlns:p14="http://schemas.microsoft.com/office/powerpoint/2010/main" val="1236174488"/>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7.sv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9.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4E40F88F-6352-81CC-D348-6092EBD364CE}"/>
              </a:ext>
            </a:extLst>
          </p:cNvPr>
          <p:cNvSpPr txBox="1">
            <a:spLocks/>
          </p:cNvSpPr>
          <p:nvPr/>
        </p:nvSpPr>
        <p:spPr>
          <a:xfrm>
            <a:off x="2056833" y="1717040"/>
            <a:ext cx="8311661" cy="291240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000" kern="1200">
                <a:solidFill>
                  <a:schemeClr val="tx1"/>
                </a:solidFill>
                <a:latin typeface="+mj-lt"/>
                <a:ea typeface="+mj-ea"/>
                <a:cs typeface="+mj-cs"/>
              </a:defRPr>
            </a:lvl1pPr>
          </a:lstStyle>
          <a:p>
            <a:pPr algn="ctr">
              <a:spcAft>
                <a:spcPts val="600"/>
              </a:spcAft>
            </a:pPr>
            <a:r>
              <a:rPr lang="en-US" b="1" dirty="0">
                <a:latin typeface="Graphik Arabic Bold" pitchFamily="2" charset="-78"/>
                <a:cs typeface="Graphik Arabic Bold" pitchFamily="2" charset="-78"/>
              </a:rPr>
              <a:t>Introduction to the Schools Review Framework in the Kingdom of Bahrain</a:t>
            </a:r>
          </a:p>
          <a:p>
            <a:pPr algn="ctr">
              <a:lnSpc>
                <a:spcPct val="50000"/>
              </a:lnSpc>
            </a:pPr>
            <a:br>
              <a:rPr lang="en-US" sz="3600" dirty="0">
                <a:effectLst/>
                <a:latin typeface="Graphik Arabic Bold" pitchFamily="2" charset="-78"/>
                <a:cs typeface="Graphik Arabic Bold" pitchFamily="2" charset="-78"/>
              </a:rPr>
            </a:br>
            <a:r>
              <a:rPr lang="en-US" sz="3200" b="1" u="sng" dirty="0">
                <a:latin typeface="Graphik Arabic Bold" pitchFamily="2" charset="-78"/>
                <a:cs typeface="Graphik Arabic Bold" pitchFamily="2" charset="-78"/>
              </a:rPr>
              <a:t>Senior School Leaders</a:t>
            </a:r>
          </a:p>
        </p:txBody>
      </p:sp>
    </p:spTree>
    <p:extLst>
      <p:ext uri="{BB962C8B-B14F-4D97-AF65-F5344CB8AC3E}">
        <p14:creationId xmlns:p14="http://schemas.microsoft.com/office/powerpoint/2010/main" val="14186589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80-79EA-9A7D-D540-1EFAFF215C24}"/>
              </a:ext>
            </a:extLst>
          </p:cNvPr>
          <p:cNvSpPr>
            <a:spLocks noGrp="1"/>
          </p:cNvSpPr>
          <p:nvPr>
            <p:ph type="title"/>
          </p:nvPr>
        </p:nvSpPr>
        <p:spPr>
          <a:xfrm>
            <a:off x="606972" y="152962"/>
            <a:ext cx="10323786" cy="574784"/>
          </a:xfrm>
        </p:spPr>
        <p:txBody>
          <a:bodyPr>
            <a:noAutofit/>
          </a:bodyPr>
          <a:lstStyle/>
          <a:p>
            <a:pPr rtl="1"/>
            <a:r>
              <a:rPr lang="en-US" sz="3200" b="1" dirty="0">
                <a:solidFill>
                  <a:srgbClr val="4A4A4A"/>
                </a:solidFill>
                <a:latin typeface="Graphik Arabic Bold" pitchFamily="2" charset="-78"/>
                <a:cs typeface="Graphik Arabic Bold" pitchFamily="2" charset="-78"/>
              </a:rPr>
              <a:t>Leadership, Management and Governance aspect	</a:t>
            </a:r>
            <a:endParaRPr lang="en-US" sz="3200" dirty="0">
              <a:solidFill>
                <a:srgbClr val="4A4A4A"/>
              </a:solidFill>
              <a:latin typeface="Graphik Arabic Bold" pitchFamily="2" charset="-78"/>
              <a:cs typeface="Graphik Arabic Bold" pitchFamily="2" charset="-78"/>
            </a:endParaRPr>
          </a:p>
        </p:txBody>
      </p:sp>
      <p:grpSp>
        <p:nvGrpSpPr>
          <p:cNvPr id="10" name="Group 9">
            <a:extLst>
              <a:ext uri="{FF2B5EF4-FFF2-40B4-BE49-F238E27FC236}">
                <a16:creationId xmlns:a16="http://schemas.microsoft.com/office/drawing/2014/main" id="{ACFF0D3D-CAFB-03BA-4B34-0F4C7D9847C6}"/>
              </a:ext>
            </a:extLst>
          </p:cNvPr>
          <p:cNvGrpSpPr/>
          <p:nvPr/>
        </p:nvGrpSpPr>
        <p:grpSpPr>
          <a:xfrm flipH="1">
            <a:off x="3278477" y="1889360"/>
            <a:ext cx="651996" cy="4230900"/>
            <a:chOff x="6164234" y="1713568"/>
            <a:chExt cx="1393695" cy="4230900"/>
          </a:xfrm>
        </p:grpSpPr>
        <p:grpSp>
          <p:nvGrpSpPr>
            <p:cNvPr id="13" name="Group 12">
              <a:extLst>
                <a:ext uri="{FF2B5EF4-FFF2-40B4-BE49-F238E27FC236}">
                  <a16:creationId xmlns:a16="http://schemas.microsoft.com/office/drawing/2014/main" id="{77D8F391-68A7-A4CC-C650-573A44B2BF5D}"/>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33D1BD7B-453D-DFF2-EA37-6DFA4FD32A9E}"/>
                  </a:ext>
                </a:extLst>
              </p:cNvPr>
              <p:cNvCxnSpPr>
                <a:cxnSpLocks/>
              </p:cNvCxnSpPr>
              <p:nvPr/>
            </p:nvCxnSpPr>
            <p:spPr>
              <a:xfrm flipH="1">
                <a:off x="6516846" y="2512556"/>
                <a:ext cx="10343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B6FAE264-77FA-5F14-8121-267BC7BCF92A}"/>
                  </a:ext>
                </a:extLst>
              </p:cNvPr>
              <p:cNvSpPr/>
              <p:nvPr/>
            </p:nvSpPr>
            <p:spPr>
              <a:xfrm>
                <a:off x="6164234" y="1713568"/>
                <a:ext cx="360145" cy="159797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F004093-7EB1-2244-77BB-25891B53A2E5}"/>
                </a:ext>
              </a:extLst>
            </p:cNvPr>
            <p:cNvGrpSpPr/>
            <p:nvPr/>
          </p:nvGrpSpPr>
          <p:grpSpPr>
            <a:xfrm>
              <a:off x="6187535" y="4344268"/>
              <a:ext cx="1370394" cy="1600200"/>
              <a:chOff x="6180782" y="1713568"/>
              <a:chExt cx="1370394" cy="1300354"/>
            </a:xfrm>
          </p:grpSpPr>
          <p:cxnSp>
            <p:nvCxnSpPr>
              <p:cNvPr id="15" name="Straight Connector 14">
                <a:extLst>
                  <a:ext uri="{FF2B5EF4-FFF2-40B4-BE49-F238E27FC236}">
                    <a16:creationId xmlns:a16="http://schemas.microsoft.com/office/drawing/2014/main" id="{68300414-E7BB-89C7-F78E-2F13002CB4B8}"/>
                  </a:ext>
                </a:extLst>
              </p:cNvPr>
              <p:cNvCxnSpPr>
                <a:cxnSpLocks/>
              </p:cNvCxnSpPr>
              <p:nvPr/>
            </p:nvCxnSpPr>
            <p:spPr>
              <a:xfrm flipH="1">
                <a:off x="6510093" y="2364723"/>
                <a:ext cx="1041083"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FEAD4473-6961-A123-B96B-D08DF7C87A33}"/>
                  </a:ext>
                </a:extLst>
              </p:cNvPr>
              <p:cNvSpPr/>
              <p:nvPr/>
            </p:nvSpPr>
            <p:spPr>
              <a:xfrm>
                <a:off x="6180782" y="1713568"/>
                <a:ext cx="360145" cy="130035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sp>
        <p:nvSpPr>
          <p:cNvPr id="22" name="TextBox 21">
            <a:extLst>
              <a:ext uri="{FF2B5EF4-FFF2-40B4-BE49-F238E27FC236}">
                <a16:creationId xmlns:a16="http://schemas.microsoft.com/office/drawing/2014/main" id="{FE94DA6E-085C-64EF-AB06-04FC3F2F26A6}"/>
              </a:ext>
            </a:extLst>
          </p:cNvPr>
          <p:cNvSpPr txBox="1"/>
          <p:nvPr/>
        </p:nvSpPr>
        <p:spPr>
          <a:xfrm rot="16200000">
            <a:off x="10432590" y="3857945"/>
            <a:ext cx="3054176"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التطور الشخصي للطلبة، ورعايتهم</a:t>
            </a:r>
            <a:endParaRPr lang="en-GB" sz="1600" b="1" dirty="0">
              <a:solidFill>
                <a:schemeClr val="bg1"/>
              </a:solidFill>
              <a:latin typeface="Graphik Arabic Regular" pitchFamily="2" charset="-78"/>
              <a:cs typeface="Graphik Arabic Regular" pitchFamily="2" charset="-78"/>
            </a:endParaRPr>
          </a:p>
        </p:txBody>
      </p:sp>
      <p:sp>
        <p:nvSpPr>
          <p:cNvPr id="32" name="Rectangle: Rounded Corners 31">
            <a:extLst>
              <a:ext uri="{FF2B5EF4-FFF2-40B4-BE49-F238E27FC236}">
                <a16:creationId xmlns:a16="http://schemas.microsoft.com/office/drawing/2014/main" id="{497D69AD-71E7-EF38-1590-B7EFC9E18A7B}"/>
              </a:ext>
            </a:extLst>
          </p:cNvPr>
          <p:cNvSpPr/>
          <p:nvPr/>
        </p:nvSpPr>
        <p:spPr>
          <a:xfrm>
            <a:off x="8030447" y="791109"/>
            <a:ext cx="3671880" cy="664968"/>
          </a:xfrm>
          <a:prstGeom prst="roundRect">
            <a:avLst/>
          </a:prstGeom>
          <a:solidFill>
            <a:srgbClr val="1C4679"/>
          </a:solidFill>
          <a:ln>
            <a:solidFill>
              <a:srgbClr val="D4CB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1600" b="1" kern="1200" dirty="0">
                <a:solidFill>
                  <a:schemeClr val="bg1"/>
                </a:solidFill>
                <a:latin typeface="Graphik Arabic Regular" pitchFamily="2" charset="-78"/>
                <a:cs typeface="Graphik Arabic Regular" pitchFamily="2" charset="-78"/>
              </a:rPr>
              <a:t>Where to obtain data and evidence? </a:t>
            </a:r>
            <a:endParaRPr lang="ar-BH" sz="1600" b="1" kern="1200" dirty="0">
              <a:solidFill>
                <a:schemeClr val="bg1"/>
              </a:solidFill>
              <a:latin typeface="Graphik Arabic Regular" pitchFamily="2" charset="-78"/>
              <a:cs typeface="Graphik Arabic Regular" pitchFamily="2" charset="-78"/>
            </a:endParaRPr>
          </a:p>
        </p:txBody>
      </p:sp>
      <p:grpSp>
        <p:nvGrpSpPr>
          <p:cNvPr id="35" name="Group 34">
            <a:extLst>
              <a:ext uri="{FF2B5EF4-FFF2-40B4-BE49-F238E27FC236}">
                <a16:creationId xmlns:a16="http://schemas.microsoft.com/office/drawing/2014/main" id="{1213AD1B-75F4-5FA6-32A8-7511139F4D26}"/>
              </a:ext>
            </a:extLst>
          </p:cNvPr>
          <p:cNvGrpSpPr/>
          <p:nvPr/>
        </p:nvGrpSpPr>
        <p:grpSpPr>
          <a:xfrm>
            <a:off x="-64846" y="1898998"/>
            <a:ext cx="1077218" cy="2801858"/>
            <a:chOff x="-224626" y="2058335"/>
            <a:chExt cx="966577" cy="2688336"/>
          </a:xfrm>
        </p:grpSpPr>
        <p:sp>
          <p:nvSpPr>
            <p:cNvPr id="36" name="Freeform 21">
              <a:extLst>
                <a:ext uri="{FF2B5EF4-FFF2-40B4-BE49-F238E27FC236}">
                  <a16:creationId xmlns:a16="http://schemas.microsoft.com/office/drawing/2014/main" id="{75923EF5-BB0E-B26E-EBEA-DC3156DB1390}"/>
                </a:ext>
              </a:extLst>
            </p:cNvPr>
            <p:cNvSpPr/>
            <p:nvPr/>
          </p:nvSpPr>
          <p:spPr>
            <a:xfrm rot="5400000">
              <a:off x="-1110977" y="3016066"/>
              <a:ext cx="2688336" cy="772873"/>
            </a:xfrm>
            <a:prstGeom prst="round2SameRect">
              <a:avLst/>
            </a:prstGeom>
            <a:solidFill>
              <a:srgbClr val="1C4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oppins "/>
              </a:endParaRPr>
            </a:p>
          </p:txBody>
        </p:sp>
        <p:sp>
          <p:nvSpPr>
            <p:cNvPr id="37" name="TextBox 36">
              <a:extLst>
                <a:ext uri="{FF2B5EF4-FFF2-40B4-BE49-F238E27FC236}">
                  <a16:creationId xmlns:a16="http://schemas.microsoft.com/office/drawing/2014/main" id="{0499DC76-692F-9F34-F079-F8B844F2CF78}"/>
                </a:ext>
              </a:extLst>
            </p:cNvPr>
            <p:cNvSpPr txBox="1"/>
            <p:nvPr/>
          </p:nvSpPr>
          <p:spPr>
            <a:xfrm rot="16200000">
              <a:off x="-780868" y="3000107"/>
              <a:ext cx="2079061" cy="966577"/>
            </a:xfrm>
            <a:prstGeom prst="rect">
              <a:avLst/>
            </a:prstGeom>
            <a:noFill/>
          </p:spPr>
          <p:txBody>
            <a:bodyPr wrap="square" rtlCol="0">
              <a:spAutoFit/>
            </a:bodyPr>
            <a:lstStyle/>
            <a:p>
              <a:pPr algn="ctr"/>
              <a:r>
                <a:rPr lang="en-US" sz="1600" b="1" dirty="0">
                  <a:solidFill>
                    <a:schemeClr val="bg1"/>
                  </a:solidFill>
                  <a:latin typeface="Graphik Arabic Regular" pitchFamily="2" charset="-78"/>
                  <a:cs typeface="Graphik Arabic Regular" pitchFamily="2" charset="-78"/>
                </a:rPr>
                <a:t>Leadership, Management                                                                                     and Governance	</a:t>
              </a:r>
              <a:endParaRPr lang="en-GB" sz="1600" b="1" dirty="0">
                <a:solidFill>
                  <a:schemeClr val="bg1"/>
                </a:solidFill>
                <a:latin typeface="Graphik Arabic Regular" pitchFamily="2" charset="-78"/>
                <a:cs typeface="Graphik Arabic Regular" pitchFamily="2" charset="-78"/>
              </a:endParaRPr>
            </a:p>
            <a:p>
              <a:pPr algn="ctr"/>
              <a:endParaRPr lang="en-GB" sz="1600" b="1" dirty="0">
                <a:solidFill>
                  <a:schemeClr val="bg1"/>
                </a:solidFill>
                <a:latin typeface="Graphik Arabic Regular" pitchFamily="2" charset="-78"/>
                <a:cs typeface="Graphik Arabic Regular" pitchFamily="2" charset="-78"/>
              </a:endParaRPr>
            </a:p>
          </p:txBody>
        </p:sp>
      </p:grpSp>
      <p:grpSp>
        <p:nvGrpSpPr>
          <p:cNvPr id="39" name="Group 38">
            <a:extLst>
              <a:ext uri="{FF2B5EF4-FFF2-40B4-BE49-F238E27FC236}">
                <a16:creationId xmlns:a16="http://schemas.microsoft.com/office/drawing/2014/main" id="{B8FE0D68-2A42-1F09-23BA-0372E02B5ADE}"/>
              </a:ext>
            </a:extLst>
          </p:cNvPr>
          <p:cNvGrpSpPr/>
          <p:nvPr/>
        </p:nvGrpSpPr>
        <p:grpSpPr>
          <a:xfrm flipH="1">
            <a:off x="990527" y="2269868"/>
            <a:ext cx="2307845" cy="3851806"/>
            <a:chOff x="7557929" y="2608833"/>
            <a:chExt cx="2307845" cy="3851806"/>
          </a:xfrm>
        </p:grpSpPr>
        <p:sp>
          <p:nvSpPr>
            <p:cNvPr id="41" name="TextBox 40">
              <a:extLst>
                <a:ext uri="{FF2B5EF4-FFF2-40B4-BE49-F238E27FC236}">
                  <a16:creationId xmlns:a16="http://schemas.microsoft.com/office/drawing/2014/main" id="{93FE4868-9A15-2700-EDFA-53947DE2BF87}"/>
                </a:ext>
              </a:extLst>
            </p:cNvPr>
            <p:cNvSpPr txBox="1"/>
            <p:nvPr/>
          </p:nvSpPr>
          <p:spPr>
            <a:xfrm>
              <a:off x="7579774" y="2608833"/>
              <a:ext cx="2286000" cy="728710"/>
            </a:xfrm>
            <a:prstGeom prst="roundRect">
              <a:avLst/>
            </a:prstGeom>
            <a:solidFill>
              <a:srgbClr val="1C4679"/>
            </a:solidFill>
          </p:spPr>
          <p:txBody>
            <a:bodyPr wrap="square">
              <a:spAutoFit/>
            </a:bodyPr>
            <a:lstStyle/>
            <a:p>
              <a:pPr marL="404813" marR="71755" indent="-404813">
                <a:lnSpc>
                  <a:spcPct val="115000"/>
                </a:lnSpc>
                <a:spcBef>
                  <a:spcPts val="0"/>
                </a:spcBef>
                <a:spcAft>
                  <a:spcPts val="0"/>
                </a:spcAft>
              </a:pPr>
              <a:r>
                <a:rPr lang="en-US" sz="1600" kern="0" dirty="0">
                  <a:solidFill>
                    <a:schemeClr val="bg1"/>
                  </a:solidFill>
                  <a:effectLst/>
                  <a:latin typeface="Graphik Arabic Regular" pitchFamily="2" charset="-78"/>
                  <a:cs typeface="Graphik Arabic Regular" pitchFamily="2" charset="-78"/>
                </a:rPr>
                <a:t>4.3 Resilience and Innovation</a:t>
              </a:r>
              <a:endParaRPr lang="en-GB" sz="1600" kern="0" dirty="0">
                <a:solidFill>
                  <a:schemeClr val="bg1"/>
                </a:solidFill>
                <a:effectLst/>
                <a:latin typeface="Graphik Arabic Regular" pitchFamily="2" charset="-78"/>
                <a:cs typeface="Graphik Arabic Regular" pitchFamily="2" charset="-78"/>
              </a:endParaRPr>
            </a:p>
          </p:txBody>
        </p:sp>
        <p:sp>
          <p:nvSpPr>
            <p:cNvPr id="42" name="TextBox 41">
              <a:extLst>
                <a:ext uri="{FF2B5EF4-FFF2-40B4-BE49-F238E27FC236}">
                  <a16:creationId xmlns:a16="http://schemas.microsoft.com/office/drawing/2014/main" id="{C0B52B10-C091-DC98-CA30-47F4694035B1}"/>
                </a:ext>
              </a:extLst>
            </p:cNvPr>
            <p:cNvSpPr txBox="1"/>
            <p:nvPr/>
          </p:nvSpPr>
          <p:spPr>
            <a:xfrm>
              <a:off x="7557929" y="4792097"/>
              <a:ext cx="2286000" cy="1668542"/>
            </a:xfrm>
            <a:prstGeom prst="roundRect">
              <a:avLst/>
            </a:prstGeom>
            <a:solidFill>
              <a:srgbClr val="1C4679"/>
            </a:solidFill>
          </p:spPr>
          <p:txBody>
            <a:bodyPr wrap="square">
              <a:spAutoFit/>
            </a:bodyPr>
            <a:lstStyle/>
            <a:p>
              <a:pPr marL="347663" marR="71755" indent="-347663">
                <a:lnSpc>
                  <a:spcPct val="115000"/>
                </a:lnSpc>
                <a:spcBef>
                  <a:spcPts val="0"/>
                </a:spcBef>
                <a:spcAft>
                  <a:spcPts val="0"/>
                </a:spcAft>
              </a:pPr>
              <a:r>
                <a:rPr lang="en-US" sz="1600" kern="0" dirty="0">
                  <a:solidFill>
                    <a:schemeClr val="bg1"/>
                  </a:solidFill>
                  <a:effectLst/>
                  <a:latin typeface="Graphik Arabic Regular" pitchFamily="2" charset="-78"/>
                  <a:cs typeface="Graphik Arabic Regular" pitchFamily="2" charset="-78"/>
                </a:rPr>
                <a:t>4.4 Governance, Parental and Stakeholders’ Involvement in School Life</a:t>
              </a:r>
              <a:endParaRPr lang="en-GB" sz="1600" kern="0" dirty="0">
                <a:solidFill>
                  <a:schemeClr val="bg1"/>
                </a:solidFill>
                <a:effectLst/>
                <a:latin typeface="Graphik Arabic Regular" pitchFamily="2" charset="-78"/>
                <a:cs typeface="Graphik Arabic Regular" pitchFamily="2" charset="-78"/>
              </a:endParaRPr>
            </a:p>
          </p:txBody>
        </p:sp>
      </p:grpSp>
      <p:grpSp>
        <p:nvGrpSpPr>
          <p:cNvPr id="7" name="Group 6">
            <a:extLst>
              <a:ext uri="{FF2B5EF4-FFF2-40B4-BE49-F238E27FC236}">
                <a16:creationId xmlns:a16="http://schemas.microsoft.com/office/drawing/2014/main" id="{D8020554-A413-A879-FD6B-A00C7140CF81}"/>
              </a:ext>
            </a:extLst>
          </p:cNvPr>
          <p:cNvGrpSpPr/>
          <p:nvPr/>
        </p:nvGrpSpPr>
        <p:grpSpPr>
          <a:xfrm>
            <a:off x="3981029" y="2011747"/>
            <a:ext cx="2758304" cy="1305842"/>
            <a:chOff x="4735572" y="1352471"/>
            <a:chExt cx="2758304" cy="1305842"/>
          </a:xfrm>
          <a:solidFill>
            <a:srgbClr val="3376CC"/>
          </a:solidFill>
        </p:grpSpPr>
        <p:sp>
          <p:nvSpPr>
            <p:cNvPr id="8" name="Shape">
              <a:extLst>
                <a:ext uri="{FF2B5EF4-FFF2-40B4-BE49-F238E27FC236}">
                  <a16:creationId xmlns:a16="http://schemas.microsoft.com/office/drawing/2014/main" id="{D00392BB-16C9-DBFB-01E0-CB31CEAB7ADD}"/>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Agile leadership</a:t>
              </a:r>
            </a:p>
          </p:txBody>
        </p:sp>
        <p:sp>
          <p:nvSpPr>
            <p:cNvPr id="9" name="Shape">
              <a:extLst>
                <a:ext uri="{FF2B5EF4-FFF2-40B4-BE49-F238E27FC236}">
                  <a16:creationId xmlns:a16="http://schemas.microsoft.com/office/drawing/2014/main" id="{485F79BC-8CB1-84C9-8F0D-A6A5E8127EA9}"/>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Innovative practices</a:t>
              </a:r>
              <a:endParaRPr lang="ar-BH" sz="1600" noProof="1">
                <a:solidFill>
                  <a:schemeClr val="bg1"/>
                </a:solidFill>
                <a:latin typeface="Graphik Arabic Regular" pitchFamily="2" charset="-78"/>
                <a:cs typeface="Graphik Arabic Regular" pitchFamily="2" charset="-78"/>
              </a:endParaRPr>
            </a:p>
          </p:txBody>
        </p:sp>
      </p:grpSp>
      <p:grpSp>
        <p:nvGrpSpPr>
          <p:cNvPr id="11" name="Group 10">
            <a:extLst>
              <a:ext uri="{FF2B5EF4-FFF2-40B4-BE49-F238E27FC236}">
                <a16:creationId xmlns:a16="http://schemas.microsoft.com/office/drawing/2014/main" id="{EAE96C1E-7761-B368-8FE0-F40154F70FD8}"/>
              </a:ext>
            </a:extLst>
          </p:cNvPr>
          <p:cNvGrpSpPr/>
          <p:nvPr/>
        </p:nvGrpSpPr>
        <p:grpSpPr>
          <a:xfrm>
            <a:off x="3984453" y="4331761"/>
            <a:ext cx="2758304" cy="2020393"/>
            <a:chOff x="4735572" y="1352471"/>
            <a:chExt cx="2758304" cy="2020393"/>
          </a:xfrm>
          <a:solidFill>
            <a:srgbClr val="3376CC"/>
          </a:solidFill>
        </p:grpSpPr>
        <p:sp>
          <p:nvSpPr>
            <p:cNvPr id="12" name="Shape">
              <a:extLst>
                <a:ext uri="{FF2B5EF4-FFF2-40B4-BE49-F238E27FC236}">
                  <a16:creationId xmlns:a16="http://schemas.microsoft.com/office/drawing/2014/main" id="{84114A7A-01E1-0573-BD4A-27E85111D103}"/>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Community </a:t>
              </a:r>
            </a:p>
            <a:p>
              <a:pPr algn="ctr"/>
              <a:r>
                <a:rPr lang="en-US" sz="1600" noProof="1">
                  <a:solidFill>
                    <a:schemeClr val="bg1"/>
                  </a:solidFill>
                  <a:latin typeface="Graphik Arabic Regular" pitchFamily="2" charset="-78"/>
                  <a:cs typeface="Graphik Arabic Regular" pitchFamily="2" charset="-78"/>
                </a:rPr>
                <a:t>involvement</a:t>
              </a:r>
              <a:endParaRPr lang="ar-BH" sz="1600" noProof="1">
                <a:solidFill>
                  <a:schemeClr val="bg1"/>
                </a:solidFill>
                <a:latin typeface="Graphik Arabic Regular" pitchFamily="2" charset="-78"/>
                <a:cs typeface="Graphik Arabic Regular" pitchFamily="2" charset="-78"/>
              </a:endParaRPr>
            </a:p>
          </p:txBody>
        </p:sp>
        <p:sp>
          <p:nvSpPr>
            <p:cNvPr id="19" name="Shape">
              <a:extLst>
                <a:ext uri="{FF2B5EF4-FFF2-40B4-BE49-F238E27FC236}">
                  <a16:creationId xmlns:a16="http://schemas.microsoft.com/office/drawing/2014/main" id="{43F8BA4C-9A23-557E-AD39-4FDB11BADD03}"/>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Informed Parents</a:t>
              </a:r>
              <a:endParaRPr lang="ar-BH" sz="1600" noProof="1">
                <a:solidFill>
                  <a:schemeClr val="bg1"/>
                </a:solidFill>
                <a:latin typeface="Graphik Arabic Regular" pitchFamily="2" charset="-78"/>
                <a:cs typeface="Graphik Arabic Regular" pitchFamily="2" charset="-78"/>
              </a:endParaRPr>
            </a:p>
          </p:txBody>
        </p:sp>
        <p:sp>
          <p:nvSpPr>
            <p:cNvPr id="20" name="Shape">
              <a:extLst>
                <a:ext uri="{FF2B5EF4-FFF2-40B4-BE49-F238E27FC236}">
                  <a16:creationId xmlns:a16="http://schemas.microsoft.com/office/drawing/2014/main" id="{D4FD0201-A637-A05F-3494-8DF55FD98E61}"/>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Governance</a:t>
              </a:r>
            </a:p>
          </p:txBody>
        </p:sp>
      </p:grpSp>
      <p:graphicFrame>
        <p:nvGraphicFramePr>
          <p:cNvPr id="21" name="Diagram 20">
            <a:extLst>
              <a:ext uri="{FF2B5EF4-FFF2-40B4-BE49-F238E27FC236}">
                <a16:creationId xmlns:a16="http://schemas.microsoft.com/office/drawing/2014/main" id="{B2AE64FD-2999-B3FA-885E-D25E0333E63B}"/>
              </a:ext>
            </a:extLst>
          </p:cNvPr>
          <p:cNvGraphicFramePr/>
          <p:nvPr>
            <p:extLst>
              <p:ext uri="{D42A27DB-BD31-4B8C-83A1-F6EECF244321}">
                <p14:modId xmlns:p14="http://schemas.microsoft.com/office/powerpoint/2010/main" val="476349019"/>
              </p:ext>
            </p:extLst>
          </p:nvPr>
        </p:nvGraphicFramePr>
        <p:xfrm>
          <a:off x="6544135" y="-704849"/>
          <a:ext cx="6311035" cy="705315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4F37B0FC-BD64-57FE-6868-FE3BFA3FDD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446555"/>
            <a:ext cx="4127419" cy="316148"/>
          </a:xfrm>
          <a:prstGeom prst="rect">
            <a:avLst/>
          </a:prstGeom>
        </p:spPr>
      </p:pic>
      <p:sp>
        <p:nvSpPr>
          <p:cNvPr id="4" name="TextBox 3">
            <a:extLst>
              <a:ext uri="{FF2B5EF4-FFF2-40B4-BE49-F238E27FC236}">
                <a16:creationId xmlns:a16="http://schemas.microsoft.com/office/drawing/2014/main" id="{43D9FC00-F549-7E1B-FF01-402B6893004C}"/>
              </a:ext>
            </a:extLst>
          </p:cNvPr>
          <p:cNvSpPr txBox="1"/>
          <p:nvPr/>
        </p:nvSpPr>
        <p:spPr>
          <a:xfrm>
            <a:off x="924085" y="915367"/>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Criteria</a:t>
            </a:r>
          </a:p>
        </p:txBody>
      </p:sp>
      <p:sp>
        <p:nvSpPr>
          <p:cNvPr id="5" name="TextBox 4">
            <a:extLst>
              <a:ext uri="{FF2B5EF4-FFF2-40B4-BE49-F238E27FC236}">
                <a16:creationId xmlns:a16="http://schemas.microsoft.com/office/drawing/2014/main" id="{EBC79417-F276-B097-90DA-F0A8E0CAE704}"/>
              </a:ext>
            </a:extLst>
          </p:cNvPr>
          <p:cNvSpPr txBox="1"/>
          <p:nvPr/>
        </p:nvSpPr>
        <p:spPr>
          <a:xfrm>
            <a:off x="4412374" y="915368"/>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Indicator</a:t>
            </a:r>
            <a:endParaRPr lang="en-US" sz="1600" b="1" cap="none" spc="0" dirty="0">
              <a:ln/>
              <a:solidFill>
                <a:schemeClr val="bg1"/>
              </a:solidFill>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12884616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8C28-EA2D-45E2-BEB0-B99F6B724BAD}"/>
              </a:ext>
            </a:extLst>
          </p:cNvPr>
          <p:cNvSpPr>
            <a:spLocks noGrp="1"/>
          </p:cNvSpPr>
          <p:nvPr>
            <p:ph type="title"/>
          </p:nvPr>
        </p:nvSpPr>
        <p:spPr>
          <a:xfrm>
            <a:off x="838200" y="212726"/>
            <a:ext cx="10196744" cy="744584"/>
          </a:xfrm>
        </p:spPr>
        <p:txBody>
          <a:bodyPr>
            <a:normAutofit/>
          </a:bodyPr>
          <a:lstStyle/>
          <a:p>
            <a:r>
              <a:rPr lang="en-US" sz="3200" b="1" dirty="0">
                <a:solidFill>
                  <a:srgbClr val="4A4A4A"/>
                </a:solidFill>
                <a:latin typeface="Graphik Arabic Bold" pitchFamily="2" charset="-78"/>
                <a:cs typeface="Graphik Arabic Bold" pitchFamily="2" charset="-78"/>
              </a:rPr>
              <a:t>Training Activity on Review Aspects </a:t>
            </a:r>
          </a:p>
        </p:txBody>
      </p:sp>
      <p:grpSp>
        <p:nvGrpSpPr>
          <p:cNvPr id="15" name="Group 14">
            <a:extLst>
              <a:ext uri="{FF2B5EF4-FFF2-40B4-BE49-F238E27FC236}">
                <a16:creationId xmlns:a16="http://schemas.microsoft.com/office/drawing/2014/main" id="{1BF16BC9-5B5D-D08B-3722-1199E51D33F7}"/>
              </a:ext>
            </a:extLst>
          </p:cNvPr>
          <p:cNvGrpSpPr/>
          <p:nvPr/>
        </p:nvGrpSpPr>
        <p:grpSpPr>
          <a:xfrm flipH="1">
            <a:off x="5303460" y="1464458"/>
            <a:ext cx="6611030" cy="5180816"/>
            <a:chOff x="95316" y="1574655"/>
            <a:chExt cx="6164108" cy="3652380"/>
          </a:xfrm>
        </p:grpSpPr>
        <p:grpSp>
          <p:nvGrpSpPr>
            <p:cNvPr id="16" name="Group 15">
              <a:extLst>
                <a:ext uri="{FF2B5EF4-FFF2-40B4-BE49-F238E27FC236}">
                  <a16:creationId xmlns:a16="http://schemas.microsoft.com/office/drawing/2014/main" id="{733FF2EF-729F-8A7C-788B-A735AB9BDD25}"/>
                </a:ext>
              </a:extLst>
            </p:cNvPr>
            <p:cNvGrpSpPr/>
            <p:nvPr/>
          </p:nvGrpSpPr>
          <p:grpSpPr>
            <a:xfrm>
              <a:off x="99391" y="1574655"/>
              <a:ext cx="6160033" cy="658666"/>
              <a:chOff x="1028300" y="1589801"/>
              <a:chExt cx="5055764" cy="658666"/>
            </a:xfrm>
          </p:grpSpPr>
          <p:sp>
            <p:nvSpPr>
              <p:cNvPr id="29" name="Hexagon 28">
                <a:extLst>
                  <a:ext uri="{FF2B5EF4-FFF2-40B4-BE49-F238E27FC236}">
                    <a16:creationId xmlns:a16="http://schemas.microsoft.com/office/drawing/2014/main" id="{FC1ED76E-6EF6-2226-1A72-5C83753DF9B7}"/>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What is the name of the review aspect (X) in the mind map?</a:t>
                </a:r>
                <a:endParaRPr lang="en-GB" sz="1400" kern="100" dirty="0">
                  <a:solidFill>
                    <a:srgbClr val="4A4A4A"/>
                  </a:solidFill>
                  <a:latin typeface="Graphik Arabic Regular" pitchFamily="2" charset="-78"/>
                  <a:ea typeface="Calibri" panose="020F0502020204030204" pitchFamily="34" charset="0"/>
                  <a:cs typeface="Graphik Arabic Regular" pitchFamily="2" charset="-78"/>
                </a:endParaRPr>
              </a:p>
            </p:txBody>
          </p:sp>
          <p:sp>
            <p:nvSpPr>
              <p:cNvPr id="30" name="Hexagon 29">
                <a:extLst>
                  <a:ext uri="{FF2B5EF4-FFF2-40B4-BE49-F238E27FC236}">
                    <a16:creationId xmlns:a16="http://schemas.microsoft.com/office/drawing/2014/main" id="{B0E3E192-0786-FA29-B002-CBF8656A72A7}"/>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rgbClr val="FFFFFF"/>
                    </a:solidFill>
                    <a:latin typeface="Graphik Arabic Regular" pitchFamily="2" charset="-78"/>
                    <a:cs typeface="Graphik Arabic Regular" pitchFamily="2" charset="-78"/>
                  </a:rPr>
                  <a:t>1</a:t>
                </a:r>
                <a:endParaRPr lang="en-US" dirty="0">
                  <a:solidFill>
                    <a:srgbClr val="FFFFFF"/>
                  </a:solidFill>
                  <a:latin typeface="Graphik Arabic Regular" pitchFamily="2" charset="-78"/>
                  <a:cs typeface="Graphik Arabic Regular" pitchFamily="2" charset="-78"/>
                </a:endParaRPr>
              </a:p>
            </p:txBody>
          </p:sp>
        </p:grpSp>
        <p:grpSp>
          <p:nvGrpSpPr>
            <p:cNvPr id="17" name="Group 16">
              <a:extLst>
                <a:ext uri="{FF2B5EF4-FFF2-40B4-BE49-F238E27FC236}">
                  <a16:creationId xmlns:a16="http://schemas.microsoft.com/office/drawing/2014/main" id="{E3B95A5D-86EA-5FD3-47AF-50E87564144D}"/>
                </a:ext>
              </a:extLst>
            </p:cNvPr>
            <p:cNvGrpSpPr/>
            <p:nvPr/>
          </p:nvGrpSpPr>
          <p:grpSpPr>
            <a:xfrm>
              <a:off x="99391" y="2326730"/>
              <a:ext cx="6160033" cy="658666"/>
              <a:chOff x="1028300" y="1589801"/>
              <a:chExt cx="5055764" cy="658666"/>
            </a:xfrm>
          </p:grpSpPr>
          <p:sp>
            <p:nvSpPr>
              <p:cNvPr id="27" name="Hexagon 26">
                <a:extLst>
                  <a:ext uri="{FF2B5EF4-FFF2-40B4-BE49-F238E27FC236}">
                    <a16:creationId xmlns:a16="http://schemas.microsoft.com/office/drawing/2014/main" id="{36419D23-9821-338C-0F86-BD88E0FEB8EE}"/>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What is criterion (A) which belongs to the aspect (X)?</a:t>
                </a:r>
              </a:p>
            </p:txBody>
          </p:sp>
          <p:sp>
            <p:nvSpPr>
              <p:cNvPr id="28" name="Hexagon 27">
                <a:extLst>
                  <a:ext uri="{FF2B5EF4-FFF2-40B4-BE49-F238E27FC236}">
                    <a16:creationId xmlns:a16="http://schemas.microsoft.com/office/drawing/2014/main" id="{413F8270-5BE9-6650-284E-9F44338184A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rgbClr val="FFFFFF"/>
                    </a:solidFill>
                    <a:latin typeface="Graphik Arabic Regular" pitchFamily="2" charset="-78"/>
                    <a:cs typeface="Graphik Arabic Regular" pitchFamily="2" charset="-78"/>
                  </a:rPr>
                  <a:t>2</a:t>
                </a:r>
                <a:endParaRPr lang="en-US" sz="3200" dirty="0">
                  <a:solidFill>
                    <a:srgbClr val="FFFFFF"/>
                  </a:solidFill>
                  <a:latin typeface="Graphik Arabic Regular" pitchFamily="2" charset="-78"/>
                  <a:cs typeface="Graphik Arabic Regular" pitchFamily="2" charset="-78"/>
                </a:endParaRPr>
              </a:p>
            </p:txBody>
          </p:sp>
        </p:grpSp>
        <p:grpSp>
          <p:nvGrpSpPr>
            <p:cNvPr id="18" name="Group 17">
              <a:extLst>
                <a:ext uri="{FF2B5EF4-FFF2-40B4-BE49-F238E27FC236}">
                  <a16:creationId xmlns:a16="http://schemas.microsoft.com/office/drawing/2014/main" id="{6920084A-E6DE-8716-2E66-5C63A698938C}"/>
                </a:ext>
              </a:extLst>
            </p:cNvPr>
            <p:cNvGrpSpPr/>
            <p:nvPr/>
          </p:nvGrpSpPr>
          <p:grpSpPr>
            <a:xfrm>
              <a:off x="97068" y="3822468"/>
              <a:ext cx="6160033" cy="658666"/>
              <a:chOff x="1028300" y="1589801"/>
              <a:chExt cx="5055764" cy="658666"/>
            </a:xfrm>
          </p:grpSpPr>
          <p:sp>
            <p:nvSpPr>
              <p:cNvPr id="25" name="Hexagon 24">
                <a:extLst>
                  <a:ext uri="{FF2B5EF4-FFF2-40B4-BE49-F238E27FC236}">
                    <a16:creationId xmlns:a16="http://schemas.microsoft.com/office/drawing/2014/main" id="{A504740B-F66B-4F51-140D-AF004F6DB19E}"/>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ctr"/>
              <a:lstStyle/>
              <a:p>
                <a:pPr marL="685800" algn="just"/>
                <a:r>
                  <a:rPr lang="en-US" sz="1200" kern="100" dirty="0">
                    <a:solidFill>
                      <a:srgbClr val="4A4A4A"/>
                    </a:solidFill>
                    <a:latin typeface="Graphik Arabic Regular" pitchFamily="2" charset="-78"/>
                    <a:ea typeface="Calibri"/>
                    <a:cs typeface="Graphik Arabic Regular"/>
                  </a:rPr>
                  <a:t>How do criterion (A) and criterion ‘Staff Professional Development and Support’ affect the quality of school outputs: ‘Students’ Academic Achievement’ and ‘Students’ Personal Development and Well-being’?</a:t>
                </a:r>
              </a:p>
            </p:txBody>
          </p:sp>
          <p:sp>
            <p:nvSpPr>
              <p:cNvPr id="26" name="Hexagon 25">
                <a:extLst>
                  <a:ext uri="{FF2B5EF4-FFF2-40B4-BE49-F238E27FC236}">
                    <a16:creationId xmlns:a16="http://schemas.microsoft.com/office/drawing/2014/main" id="{3E23D329-B951-39FB-C10E-919DCDDD5B8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rgbClr val="FFFFFF"/>
                    </a:solidFill>
                    <a:latin typeface="Graphik Arabic Regular" pitchFamily="2" charset="-78"/>
                    <a:cs typeface="Graphik Arabic Regular" pitchFamily="2" charset="-78"/>
                  </a:rPr>
                  <a:t>4</a:t>
                </a:r>
                <a:endParaRPr lang="en-US" sz="3200" dirty="0">
                  <a:solidFill>
                    <a:srgbClr val="FFFFFF"/>
                  </a:solidFill>
                  <a:latin typeface="Graphik Arabic Regular" pitchFamily="2" charset="-78"/>
                  <a:cs typeface="Graphik Arabic Regular" pitchFamily="2" charset="-78"/>
                </a:endParaRPr>
              </a:p>
            </p:txBody>
          </p:sp>
        </p:grpSp>
        <p:grpSp>
          <p:nvGrpSpPr>
            <p:cNvPr id="19" name="Group 18">
              <a:extLst>
                <a:ext uri="{FF2B5EF4-FFF2-40B4-BE49-F238E27FC236}">
                  <a16:creationId xmlns:a16="http://schemas.microsoft.com/office/drawing/2014/main" id="{5740E4B1-C56A-706F-B544-DE1B9AABACFA}"/>
                </a:ext>
              </a:extLst>
            </p:cNvPr>
            <p:cNvGrpSpPr/>
            <p:nvPr/>
          </p:nvGrpSpPr>
          <p:grpSpPr>
            <a:xfrm>
              <a:off x="99391" y="3076567"/>
              <a:ext cx="6160033" cy="658666"/>
              <a:chOff x="1028300" y="1589801"/>
              <a:chExt cx="5055764" cy="658666"/>
            </a:xfrm>
          </p:grpSpPr>
          <p:sp>
            <p:nvSpPr>
              <p:cNvPr id="23" name="Hexagon 22">
                <a:extLst>
                  <a:ext uri="{FF2B5EF4-FFF2-40B4-BE49-F238E27FC236}">
                    <a16:creationId xmlns:a16="http://schemas.microsoft.com/office/drawing/2014/main" id="{D848ECDF-30E8-B713-ED83-38457B3A2FEA}"/>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What are the aspect’s criteria that affect the effectiveness of the ‘Teaching, Learning and Assessment’ aspect, positively or negatively?</a:t>
                </a:r>
              </a:p>
            </p:txBody>
          </p:sp>
          <p:sp>
            <p:nvSpPr>
              <p:cNvPr id="24" name="Hexagon 23">
                <a:extLst>
                  <a:ext uri="{FF2B5EF4-FFF2-40B4-BE49-F238E27FC236}">
                    <a16:creationId xmlns:a16="http://schemas.microsoft.com/office/drawing/2014/main" id="{50BEA7E3-61CB-99FE-5422-2E9AF7F814BD}"/>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rgbClr val="FFFFFF"/>
                    </a:solidFill>
                    <a:latin typeface="Graphik Arabic Regular" pitchFamily="2" charset="-78"/>
                    <a:cs typeface="Graphik Arabic Regular" pitchFamily="2" charset="-78"/>
                  </a:rPr>
                  <a:t>3</a:t>
                </a:r>
                <a:endParaRPr lang="en-US" sz="3200" dirty="0">
                  <a:solidFill>
                    <a:srgbClr val="FFFFFF"/>
                  </a:solidFill>
                  <a:latin typeface="Graphik Arabic Regular" pitchFamily="2" charset="-78"/>
                  <a:cs typeface="Graphik Arabic Regular" pitchFamily="2" charset="-78"/>
                </a:endParaRPr>
              </a:p>
            </p:txBody>
          </p:sp>
        </p:grpSp>
        <p:grpSp>
          <p:nvGrpSpPr>
            <p:cNvPr id="20" name="Group 19">
              <a:extLst>
                <a:ext uri="{FF2B5EF4-FFF2-40B4-BE49-F238E27FC236}">
                  <a16:creationId xmlns:a16="http://schemas.microsoft.com/office/drawing/2014/main" id="{EBE62598-9BE4-0809-3F6E-29F6BCE0B77F}"/>
                </a:ext>
              </a:extLst>
            </p:cNvPr>
            <p:cNvGrpSpPr/>
            <p:nvPr/>
          </p:nvGrpSpPr>
          <p:grpSpPr>
            <a:xfrm>
              <a:off x="95316" y="4568369"/>
              <a:ext cx="6160033" cy="658666"/>
              <a:chOff x="1028300" y="1589801"/>
              <a:chExt cx="5055764" cy="658666"/>
            </a:xfrm>
          </p:grpSpPr>
          <p:sp>
            <p:nvSpPr>
              <p:cNvPr id="21" name="Hexagon 20">
                <a:extLst>
                  <a:ext uri="{FF2B5EF4-FFF2-40B4-BE49-F238E27FC236}">
                    <a16:creationId xmlns:a16="http://schemas.microsoft.com/office/drawing/2014/main" id="{9E524021-6658-7D88-3195-A77BE137B9D9}"/>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Suggest a set of procedures that you will implement as a school principal to develop the aspect of ‘Teaching, Learning and Assessment’, employing all its criteria. (It is sufficient to suggest two procedures for each criterion)</a:t>
                </a:r>
              </a:p>
            </p:txBody>
          </p:sp>
          <p:sp>
            <p:nvSpPr>
              <p:cNvPr id="22" name="Hexagon 21">
                <a:extLst>
                  <a:ext uri="{FF2B5EF4-FFF2-40B4-BE49-F238E27FC236}">
                    <a16:creationId xmlns:a16="http://schemas.microsoft.com/office/drawing/2014/main" id="{568EFBF3-4DC9-08F3-6A98-3BD09379736C}"/>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rgbClr val="FFFFFF"/>
                    </a:solidFill>
                    <a:latin typeface="Graphik Arabic Regular" pitchFamily="2" charset="-78"/>
                    <a:cs typeface="Graphik Arabic Regular" pitchFamily="2" charset="-78"/>
                  </a:rPr>
                  <a:t>5</a:t>
                </a:r>
                <a:endParaRPr lang="en-US" sz="3200" dirty="0">
                  <a:solidFill>
                    <a:srgbClr val="FFFFFF"/>
                  </a:solidFill>
                  <a:latin typeface="Graphik Arabic Regular" pitchFamily="2" charset="-78"/>
                  <a:cs typeface="Graphik Arabic Regular" pitchFamily="2" charset="-78"/>
                </a:endParaRPr>
              </a:p>
            </p:txBody>
          </p:sp>
        </p:grpSp>
      </p:grpSp>
      <p:sp>
        <p:nvSpPr>
          <p:cNvPr id="32" name="TextBox 31">
            <a:extLst>
              <a:ext uri="{FF2B5EF4-FFF2-40B4-BE49-F238E27FC236}">
                <a16:creationId xmlns:a16="http://schemas.microsoft.com/office/drawing/2014/main" id="{89CD0138-DC63-6A94-1759-6350AD324A31}"/>
              </a:ext>
            </a:extLst>
          </p:cNvPr>
          <p:cNvSpPr txBox="1"/>
          <p:nvPr/>
        </p:nvSpPr>
        <p:spPr>
          <a:xfrm>
            <a:off x="838200" y="1016536"/>
            <a:ext cx="9892991" cy="388696"/>
          </a:xfrm>
          <a:prstGeom prst="rect">
            <a:avLst/>
          </a:prstGeom>
          <a:noFill/>
        </p:spPr>
        <p:txBody>
          <a:bodyPr wrap="square">
            <a:spAutoFit/>
          </a:bodyPr>
          <a:lstStyle/>
          <a:p>
            <a:pPr marL="0" marR="0" algn="ctr" rtl="1">
              <a:lnSpc>
                <a:spcPct val="107000"/>
              </a:lnSpc>
              <a:spcBef>
                <a:spcPts val="0"/>
              </a:spcBef>
              <a:spcAft>
                <a:spcPts val="800"/>
              </a:spcAft>
            </a:pPr>
            <a:r>
              <a:rPr lang="en-US" b="1" u="sng" dirty="0">
                <a:solidFill>
                  <a:srgbClr val="1C4679"/>
                </a:solidFill>
                <a:latin typeface="Graphik Arabic Regular" pitchFamily="2" charset="-78"/>
                <a:ea typeface="Calibri"/>
                <a:cs typeface="Graphik Arabic Regular"/>
              </a:rPr>
              <a:t>Activity 1: Discuss with your group the mind map below to answer the following questions </a:t>
            </a:r>
          </a:p>
        </p:txBody>
      </p:sp>
      <p:graphicFrame>
        <p:nvGraphicFramePr>
          <p:cNvPr id="31" name="Diagram 30">
            <a:extLst>
              <a:ext uri="{FF2B5EF4-FFF2-40B4-BE49-F238E27FC236}">
                <a16:creationId xmlns:a16="http://schemas.microsoft.com/office/drawing/2014/main" id="{871C6BDD-526B-70D7-28A2-5D7931EB26C0}"/>
              </a:ext>
            </a:extLst>
          </p:cNvPr>
          <p:cNvGraphicFramePr/>
          <p:nvPr>
            <p:extLst>
              <p:ext uri="{D42A27DB-BD31-4B8C-83A1-F6EECF244321}">
                <p14:modId xmlns:p14="http://schemas.microsoft.com/office/powerpoint/2010/main" val="2010750467"/>
              </p:ext>
            </p:extLst>
          </p:nvPr>
        </p:nvGraphicFramePr>
        <p:xfrm>
          <a:off x="277510" y="1908629"/>
          <a:ext cx="5025950" cy="37523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0475858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F68C28-EA2D-45E2-BEB0-B99F6B724BAD}"/>
              </a:ext>
            </a:extLst>
          </p:cNvPr>
          <p:cNvSpPr>
            <a:spLocks noGrp="1"/>
          </p:cNvSpPr>
          <p:nvPr>
            <p:ph type="title"/>
          </p:nvPr>
        </p:nvSpPr>
        <p:spPr>
          <a:xfrm>
            <a:off x="848710" y="364789"/>
            <a:ext cx="10196744" cy="744584"/>
          </a:xfrm>
        </p:spPr>
        <p:txBody>
          <a:bodyPr>
            <a:noAutofit/>
          </a:bodyPr>
          <a:lstStyle/>
          <a:p>
            <a:pPr rtl="1"/>
            <a:r>
              <a:rPr lang="en-US" sz="3200" b="1" dirty="0">
                <a:solidFill>
                  <a:srgbClr val="4A4A4A"/>
                </a:solidFill>
                <a:latin typeface="Graphik Arabic Bold" pitchFamily="2" charset="-78"/>
                <a:cs typeface="Graphik Arabic Bold" pitchFamily="2" charset="-78"/>
              </a:rPr>
              <a:t>Training Activity on Review Aspects </a:t>
            </a:r>
            <a:br>
              <a:rPr lang="en-US" sz="3200" dirty="0">
                <a:solidFill>
                  <a:srgbClr val="4A4A4A"/>
                </a:solidFill>
                <a:latin typeface="Graphik Arabic Bold" pitchFamily="2" charset="-78"/>
                <a:cs typeface="Graphik Arabic Bold" pitchFamily="2" charset="-78"/>
              </a:rPr>
            </a:br>
            <a:endParaRPr lang="en-US" sz="3200" dirty="0">
              <a:solidFill>
                <a:srgbClr val="4A4A4A"/>
              </a:solidFill>
              <a:latin typeface="Graphik Arabic Bold" pitchFamily="2" charset="-78"/>
              <a:cs typeface="Graphik Arabic Bold" pitchFamily="2" charset="-78"/>
            </a:endParaRPr>
          </a:p>
        </p:txBody>
      </p:sp>
      <p:grpSp>
        <p:nvGrpSpPr>
          <p:cNvPr id="15" name="Group 14">
            <a:extLst>
              <a:ext uri="{FF2B5EF4-FFF2-40B4-BE49-F238E27FC236}">
                <a16:creationId xmlns:a16="http://schemas.microsoft.com/office/drawing/2014/main" id="{1BF16BC9-5B5D-D08B-3722-1199E51D33F7}"/>
              </a:ext>
            </a:extLst>
          </p:cNvPr>
          <p:cNvGrpSpPr/>
          <p:nvPr/>
        </p:nvGrpSpPr>
        <p:grpSpPr>
          <a:xfrm flipH="1">
            <a:off x="4360445" y="1443789"/>
            <a:ext cx="7411452" cy="5201485"/>
            <a:chOff x="95316" y="1574655"/>
            <a:chExt cx="6164108" cy="3652380"/>
          </a:xfrm>
        </p:grpSpPr>
        <p:grpSp>
          <p:nvGrpSpPr>
            <p:cNvPr id="16" name="Group 15">
              <a:extLst>
                <a:ext uri="{FF2B5EF4-FFF2-40B4-BE49-F238E27FC236}">
                  <a16:creationId xmlns:a16="http://schemas.microsoft.com/office/drawing/2014/main" id="{733FF2EF-729F-8A7C-788B-A735AB9BDD25}"/>
                </a:ext>
              </a:extLst>
            </p:cNvPr>
            <p:cNvGrpSpPr/>
            <p:nvPr/>
          </p:nvGrpSpPr>
          <p:grpSpPr>
            <a:xfrm>
              <a:off x="99391" y="1574655"/>
              <a:ext cx="6160033" cy="658666"/>
              <a:chOff x="1028300" y="1589801"/>
              <a:chExt cx="5055764" cy="658666"/>
            </a:xfrm>
          </p:grpSpPr>
          <p:sp>
            <p:nvSpPr>
              <p:cNvPr id="29" name="Hexagon 28">
                <a:extLst>
                  <a:ext uri="{FF2B5EF4-FFF2-40B4-BE49-F238E27FC236}">
                    <a16:creationId xmlns:a16="http://schemas.microsoft.com/office/drawing/2014/main" id="{FC1ED76E-6EF6-2226-1A72-5C83753DF9B7}"/>
                  </a:ext>
                </a:extLst>
              </p:cNvPr>
              <p:cNvSpPr/>
              <p:nvPr/>
            </p:nvSpPr>
            <p:spPr>
              <a:xfrm>
                <a:off x="1028300" y="1589801"/>
                <a:ext cx="5055764" cy="658666"/>
              </a:xfrm>
              <a:prstGeom prst="hexagon">
                <a:avLst/>
              </a:prstGeom>
              <a:solidFill>
                <a:srgbClr val="FFFFFF"/>
              </a:solidFill>
              <a:ln>
                <a:solidFill>
                  <a:srgbClr val="4A4A4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What is the name of the review aspect (X) in the diagram?</a:t>
                </a:r>
                <a:endParaRPr lang="en-GB" sz="1400" kern="100" dirty="0">
                  <a:solidFill>
                    <a:srgbClr val="4A4A4A"/>
                  </a:solidFill>
                  <a:latin typeface="Graphik Arabic Regular" pitchFamily="2" charset="-78"/>
                  <a:ea typeface="Calibri" panose="020F0502020204030204" pitchFamily="34" charset="0"/>
                  <a:cs typeface="Graphik Arabic Regular" pitchFamily="2" charset="-78"/>
                </a:endParaRPr>
              </a:p>
            </p:txBody>
          </p:sp>
          <p:sp>
            <p:nvSpPr>
              <p:cNvPr id="30" name="Hexagon 29">
                <a:extLst>
                  <a:ext uri="{FF2B5EF4-FFF2-40B4-BE49-F238E27FC236}">
                    <a16:creationId xmlns:a16="http://schemas.microsoft.com/office/drawing/2014/main" id="{B0E3E192-0786-FA29-B002-CBF8656A72A7}"/>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1</a:t>
                </a:r>
                <a:endParaRPr lang="en-US" sz="3200" dirty="0">
                  <a:solidFill>
                    <a:schemeClr val="bg1"/>
                  </a:solidFill>
                  <a:latin typeface="Graphik Arabic Regular" pitchFamily="2" charset="-78"/>
                  <a:cs typeface="Graphik Arabic Regular" pitchFamily="2" charset="-78"/>
                </a:endParaRPr>
              </a:p>
            </p:txBody>
          </p:sp>
        </p:grpSp>
        <p:grpSp>
          <p:nvGrpSpPr>
            <p:cNvPr id="17" name="Group 16">
              <a:extLst>
                <a:ext uri="{FF2B5EF4-FFF2-40B4-BE49-F238E27FC236}">
                  <a16:creationId xmlns:a16="http://schemas.microsoft.com/office/drawing/2014/main" id="{E3B95A5D-86EA-5FD3-47AF-50E87564144D}"/>
                </a:ext>
              </a:extLst>
            </p:cNvPr>
            <p:cNvGrpSpPr/>
            <p:nvPr/>
          </p:nvGrpSpPr>
          <p:grpSpPr>
            <a:xfrm>
              <a:off x="99391" y="2326730"/>
              <a:ext cx="6160033" cy="658666"/>
              <a:chOff x="1028300" y="1589801"/>
              <a:chExt cx="5055764" cy="658666"/>
            </a:xfrm>
          </p:grpSpPr>
          <p:sp>
            <p:nvSpPr>
              <p:cNvPr id="27" name="Hexagon 26">
                <a:extLst>
                  <a:ext uri="{FF2B5EF4-FFF2-40B4-BE49-F238E27FC236}">
                    <a16:creationId xmlns:a16="http://schemas.microsoft.com/office/drawing/2014/main" id="{36419D23-9821-338C-0F86-BD88E0FEB8EE}"/>
                  </a:ext>
                </a:extLst>
              </p:cNvPr>
              <p:cNvSpPr/>
              <p:nvPr/>
            </p:nvSpPr>
            <p:spPr>
              <a:xfrm>
                <a:off x="1028300" y="1589801"/>
                <a:ext cx="5055764" cy="658666"/>
              </a:xfrm>
              <a:prstGeom prst="hexagon">
                <a:avLst/>
              </a:prstGeom>
              <a:solidFill>
                <a:srgbClr val="FFFFFF"/>
              </a:solidFill>
              <a:ln>
                <a:solidFill>
                  <a:srgbClr val="71717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In which criterion are the two indicators of Independent learning and leadership and Responsible citizenship judged?</a:t>
                </a:r>
              </a:p>
            </p:txBody>
          </p:sp>
          <p:sp>
            <p:nvSpPr>
              <p:cNvPr id="28" name="Hexagon 27">
                <a:extLst>
                  <a:ext uri="{FF2B5EF4-FFF2-40B4-BE49-F238E27FC236}">
                    <a16:creationId xmlns:a16="http://schemas.microsoft.com/office/drawing/2014/main" id="{413F8270-5BE9-6650-284E-9F44338184A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2</a:t>
                </a:r>
                <a:endParaRPr lang="en-US" sz="3200" dirty="0">
                  <a:solidFill>
                    <a:schemeClr val="bg1"/>
                  </a:solidFill>
                  <a:latin typeface="Graphik Arabic Regular" pitchFamily="2" charset="-78"/>
                  <a:cs typeface="Graphik Arabic Regular" pitchFamily="2" charset="-78"/>
                </a:endParaRPr>
              </a:p>
            </p:txBody>
          </p:sp>
        </p:grpSp>
        <p:grpSp>
          <p:nvGrpSpPr>
            <p:cNvPr id="18" name="Group 17">
              <a:extLst>
                <a:ext uri="{FF2B5EF4-FFF2-40B4-BE49-F238E27FC236}">
                  <a16:creationId xmlns:a16="http://schemas.microsoft.com/office/drawing/2014/main" id="{6920084A-E6DE-8716-2E66-5C63A698938C}"/>
                </a:ext>
              </a:extLst>
            </p:cNvPr>
            <p:cNvGrpSpPr/>
            <p:nvPr/>
          </p:nvGrpSpPr>
          <p:grpSpPr>
            <a:xfrm>
              <a:off x="97068" y="3822468"/>
              <a:ext cx="6160033" cy="658666"/>
              <a:chOff x="1028300" y="1589801"/>
              <a:chExt cx="5055764" cy="658666"/>
            </a:xfrm>
          </p:grpSpPr>
          <p:sp>
            <p:nvSpPr>
              <p:cNvPr id="25" name="Hexagon 24">
                <a:extLst>
                  <a:ext uri="{FF2B5EF4-FFF2-40B4-BE49-F238E27FC236}">
                    <a16:creationId xmlns:a16="http://schemas.microsoft.com/office/drawing/2014/main" id="{A504740B-F66B-4F51-140D-AF004F6DB19E}"/>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Suggest four initiatives and procedures to enhance students’ awareness and understanding of the ‘Child Protection Protocol’ in school?</a:t>
                </a:r>
              </a:p>
            </p:txBody>
          </p:sp>
          <p:sp>
            <p:nvSpPr>
              <p:cNvPr id="26" name="Hexagon 25">
                <a:extLst>
                  <a:ext uri="{FF2B5EF4-FFF2-40B4-BE49-F238E27FC236}">
                    <a16:creationId xmlns:a16="http://schemas.microsoft.com/office/drawing/2014/main" id="{3E23D329-B951-39FB-C10E-919DCDDD5B8F}"/>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4</a:t>
                </a:r>
                <a:endParaRPr lang="en-US" sz="3200" dirty="0">
                  <a:solidFill>
                    <a:schemeClr val="bg1"/>
                  </a:solidFill>
                  <a:latin typeface="Graphik Arabic Regular" pitchFamily="2" charset="-78"/>
                  <a:cs typeface="Graphik Arabic Regular" pitchFamily="2" charset="-78"/>
                </a:endParaRPr>
              </a:p>
            </p:txBody>
          </p:sp>
        </p:grpSp>
        <p:grpSp>
          <p:nvGrpSpPr>
            <p:cNvPr id="19" name="Group 18">
              <a:extLst>
                <a:ext uri="{FF2B5EF4-FFF2-40B4-BE49-F238E27FC236}">
                  <a16:creationId xmlns:a16="http://schemas.microsoft.com/office/drawing/2014/main" id="{5740E4B1-C56A-706F-B544-DE1B9AABACFA}"/>
                </a:ext>
              </a:extLst>
            </p:cNvPr>
            <p:cNvGrpSpPr/>
            <p:nvPr/>
          </p:nvGrpSpPr>
          <p:grpSpPr>
            <a:xfrm>
              <a:off x="99391" y="3076567"/>
              <a:ext cx="6160033" cy="658666"/>
              <a:chOff x="1028300" y="1589801"/>
              <a:chExt cx="5055764" cy="658666"/>
            </a:xfrm>
          </p:grpSpPr>
          <p:sp>
            <p:nvSpPr>
              <p:cNvPr id="23" name="Hexagon 22">
                <a:extLst>
                  <a:ext uri="{FF2B5EF4-FFF2-40B4-BE49-F238E27FC236}">
                    <a16:creationId xmlns:a16="http://schemas.microsoft.com/office/drawing/2014/main" id="{D848ECDF-30E8-B713-ED83-38457B3A2FEA}"/>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400" kern="100" dirty="0">
                    <a:solidFill>
                      <a:srgbClr val="4A4A4A"/>
                    </a:solidFill>
                    <a:latin typeface="Graphik Arabic Regular" pitchFamily="2" charset="-78"/>
                    <a:ea typeface="Calibri" panose="020F0502020204030204" pitchFamily="34" charset="0"/>
                    <a:cs typeface="Graphik Arabic Regular" pitchFamily="2" charset="-78"/>
                  </a:rPr>
                  <a:t>List three different sources of evidence that the school could use to evaluate “Students’ </a:t>
                </a:r>
                <a:r>
                  <a:rPr lang="en-GB" sz="1400" kern="100" dirty="0">
                    <a:solidFill>
                      <a:srgbClr val="4A4A4A"/>
                    </a:solidFill>
                    <a:latin typeface="Graphik Arabic Regular" pitchFamily="2" charset="-78"/>
                    <a:ea typeface="Calibri" panose="020F0502020204030204" pitchFamily="34" charset="0"/>
                    <a:cs typeface="Graphik Arabic Regular" pitchFamily="2" charset="-78"/>
                  </a:rPr>
                  <a:t>Behaviour</a:t>
                </a:r>
                <a:r>
                  <a:rPr lang="en-US" sz="1400" kern="100" dirty="0">
                    <a:solidFill>
                      <a:srgbClr val="4A4A4A"/>
                    </a:solidFill>
                    <a:latin typeface="Graphik Arabic Regular" pitchFamily="2" charset="-78"/>
                    <a:ea typeface="Calibri" panose="020F0502020204030204" pitchFamily="34" charset="0"/>
                    <a:cs typeface="Graphik Arabic Regular" pitchFamily="2" charset="-78"/>
                  </a:rPr>
                  <a:t>” criterion?</a:t>
                </a:r>
              </a:p>
            </p:txBody>
          </p:sp>
          <p:sp>
            <p:nvSpPr>
              <p:cNvPr id="24" name="Hexagon 23">
                <a:extLst>
                  <a:ext uri="{FF2B5EF4-FFF2-40B4-BE49-F238E27FC236}">
                    <a16:creationId xmlns:a16="http://schemas.microsoft.com/office/drawing/2014/main" id="{50BEA7E3-61CB-99FE-5422-2E9AF7F814BD}"/>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3</a:t>
                </a:r>
                <a:endParaRPr lang="en-US" sz="3200" dirty="0">
                  <a:solidFill>
                    <a:schemeClr val="bg1"/>
                  </a:solidFill>
                  <a:latin typeface="Graphik Arabic Regular" pitchFamily="2" charset="-78"/>
                  <a:cs typeface="Graphik Arabic Regular" pitchFamily="2" charset="-78"/>
                </a:endParaRPr>
              </a:p>
            </p:txBody>
          </p:sp>
        </p:grpSp>
        <p:grpSp>
          <p:nvGrpSpPr>
            <p:cNvPr id="20" name="Group 19">
              <a:extLst>
                <a:ext uri="{FF2B5EF4-FFF2-40B4-BE49-F238E27FC236}">
                  <a16:creationId xmlns:a16="http://schemas.microsoft.com/office/drawing/2014/main" id="{EBE62598-9BE4-0809-3F6E-29F6BCE0B77F}"/>
                </a:ext>
              </a:extLst>
            </p:cNvPr>
            <p:cNvGrpSpPr/>
            <p:nvPr/>
          </p:nvGrpSpPr>
          <p:grpSpPr>
            <a:xfrm>
              <a:off x="95316" y="4568369"/>
              <a:ext cx="6160033" cy="658666"/>
              <a:chOff x="1028300" y="1589801"/>
              <a:chExt cx="5055764" cy="658666"/>
            </a:xfrm>
          </p:grpSpPr>
          <p:sp>
            <p:nvSpPr>
              <p:cNvPr id="21" name="Hexagon 20">
                <a:extLst>
                  <a:ext uri="{FF2B5EF4-FFF2-40B4-BE49-F238E27FC236}">
                    <a16:creationId xmlns:a16="http://schemas.microsoft.com/office/drawing/2014/main" id="{9E524021-6658-7D88-3195-A77BE137B9D9}"/>
                  </a:ext>
                </a:extLst>
              </p:cNvPr>
              <p:cNvSpPr/>
              <p:nvPr/>
            </p:nvSpPr>
            <p:spPr>
              <a:xfrm>
                <a:off x="1028300" y="1589801"/>
                <a:ext cx="5055764" cy="658666"/>
              </a:xfrm>
              <a:prstGeom prst="hexagon">
                <a:avLst/>
              </a:prstGeom>
              <a:solidFill>
                <a:srgbClr val="FFFFFF"/>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685800" algn="just"/>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What are the most important roles and responsibilities assigned to: senior leadership - teachers – those responsible for students’ personal wellbeing (social counsellors - SEN specialist - administrative supervisors); to raise the quality of ‘Students’ Personal Development and Wellbeing’?</a:t>
                </a:r>
              </a:p>
            </p:txBody>
          </p:sp>
          <p:sp>
            <p:nvSpPr>
              <p:cNvPr id="22" name="Hexagon 21">
                <a:extLst>
                  <a:ext uri="{FF2B5EF4-FFF2-40B4-BE49-F238E27FC236}">
                    <a16:creationId xmlns:a16="http://schemas.microsoft.com/office/drawing/2014/main" id="{568EFBF3-4DC9-08F3-6A98-3BD09379736C}"/>
                  </a:ext>
                </a:extLst>
              </p:cNvPr>
              <p:cNvSpPr/>
              <p:nvPr/>
            </p:nvSpPr>
            <p:spPr>
              <a:xfrm>
                <a:off x="5168265" y="1589801"/>
                <a:ext cx="915799" cy="658666"/>
              </a:xfrm>
              <a:prstGeom prst="hexagon">
                <a:avLst/>
              </a:prstGeom>
              <a:solidFill>
                <a:srgbClr val="1C4679"/>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BH" sz="3200" dirty="0">
                    <a:solidFill>
                      <a:schemeClr val="bg1"/>
                    </a:solidFill>
                    <a:latin typeface="Graphik Arabic Regular" pitchFamily="2" charset="-78"/>
                    <a:cs typeface="Graphik Arabic Regular" pitchFamily="2" charset="-78"/>
                  </a:rPr>
                  <a:t>5</a:t>
                </a:r>
                <a:endParaRPr lang="en-US" sz="3200" dirty="0">
                  <a:solidFill>
                    <a:schemeClr val="bg1"/>
                  </a:solidFill>
                  <a:latin typeface="Graphik Arabic Regular" pitchFamily="2" charset="-78"/>
                  <a:cs typeface="Graphik Arabic Regular" pitchFamily="2" charset="-78"/>
                </a:endParaRPr>
              </a:p>
            </p:txBody>
          </p:sp>
        </p:grpSp>
      </p:grpSp>
      <p:sp>
        <p:nvSpPr>
          <p:cNvPr id="32" name="TextBox 31">
            <a:extLst>
              <a:ext uri="{FF2B5EF4-FFF2-40B4-BE49-F238E27FC236}">
                <a16:creationId xmlns:a16="http://schemas.microsoft.com/office/drawing/2014/main" id="{89CD0138-DC63-6A94-1759-6350AD324A31}"/>
              </a:ext>
            </a:extLst>
          </p:cNvPr>
          <p:cNvSpPr txBox="1"/>
          <p:nvPr/>
        </p:nvSpPr>
        <p:spPr>
          <a:xfrm>
            <a:off x="848711" y="882755"/>
            <a:ext cx="10196743" cy="787652"/>
          </a:xfrm>
          <a:prstGeom prst="rect">
            <a:avLst/>
          </a:prstGeom>
          <a:noFill/>
        </p:spPr>
        <p:txBody>
          <a:bodyPr wrap="square">
            <a:spAutoFit/>
          </a:bodyPr>
          <a:lstStyle/>
          <a:p>
            <a:pPr rtl="1">
              <a:lnSpc>
                <a:spcPct val="107000"/>
              </a:lnSpc>
              <a:spcAft>
                <a:spcPts val="800"/>
              </a:spcAft>
            </a:pPr>
            <a:r>
              <a:rPr lang="en-US" sz="1800" b="1" u="sng" dirty="0">
                <a:solidFill>
                  <a:srgbClr val="1C4679"/>
                </a:solidFill>
                <a:latin typeface="Graphik Arabic Regular" pitchFamily="2" charset="-78"/>
                <a:ea typeface="Calibri" panose="020F0502020204030204" pitchFamily="34" charset="0"/>
                <a:cs typeface="Graphik Arabic Regular" pitchFamily="2" charset="-78"/>
              </a:rPr>
              <a:t>Activity 2: </a:t>
            </a:r>
            <a:r>
              <a:rPr lang="en-GB" sz="1800" b="1" u="sng" dirty="0">
                <a:solidFill>
                  <a:srgbClr val="1C4679"/>
                </a:solidFill>
                <a:latin typeface="Graphik Arabic Regular" pitchFamily="2" charset="-78"/>
                <a:ea typeface="Calibri" panose="020F0502020204030204" pitchFamily="34" charset="0"/>
                <a:cs typeface="Graphik Arabic Regular" pitchFamily="2" charset="-78"/>
              </a:rPr>
              <a:t>Discuss with your group the diagram below to answer the following questions</a:t>
            </a:r>
            <a:endParaRPr lang="en-US" sz="1800" b="1" u="sng" dirty="0">
              <a:solidFill>
                <a:srgbClr val="1C4679"/>
              </a:solidFill>
              <a:latin typeface="Graphik Arabic Regular" pitchFamily="2" charset="-78"/>
              <a:ea typeface="Calibri" panose="020F0502020204030204" pitchFamily="34" charset="0"/>
              <a:cs typeface="Graphik Arabic Regular" pitchFamily="2" charset="-78"/>
            </a:endParaRPr>
          </a:p>
          <a:p>
            <a:pPr marL="0" marR="0" rtl="1">
              <a:lnSpc>
                <a:spcPct val="107000"/>
              </a:lnSpc>
              <a:spcBef>
                <a:spcPts val="0"/>
              </a:spcBef>
              <a:spcAft>
                <a:spcPts val="800"/>
              </a:spcAft>
            </a:pPr>
            <a:endParaRPr lang="en-US" sz="1800" u="sng" dirty="0">
              <a:solidFill>
                <a:srgbClr val="4A4A4A"/>
              </a:solidFill>
              <a:latin typeface="Graphik Arabic Regular" pitchFamily="2" charset="-78"/>
              <a:ea typeface="Calibri" panose="020F0502020204030204" pitchFamily="34" charset="0"/>
              <a:cs typeface="Graphik Arabic Regular" pitchFamily="2" charset="-78"/>
            </a:endParaRPr>
          </a:p>
        </p:txBody>
      </p:sp>
      <p:graphicFrame>
        <p:nvGraphicFramePr>
          <p:cNvPr id="3" name="Diagram 2">
            <a:extLst>
              <a:ext uri="{FF2B5EF4-FFF2-40B4-BE49-F238E27FC236}">
                <a16:creationId xmlns:a16="http://schemas.microsoft.com/office/drawing/2014/main" id="{2B2F34A0-DCBA-1F37-63FA-0B13B296A87C}"/>
              </a:ext>
            </a:extLst>
          </p:cNvPr>
          <p:cNvGraphicFramePr/>
          <p:nvPr>
            <p:extLst>
              <p:ext uri="{D42A27DB-BD31-4B8C-83A1-F6EECF244321}">
                <p14:modId xmlns:p14="http://schemas.microsoft.com/office/powerpoint/2010/main" val="1784712812"/>
              </p:ext>
            </p:extLst>
          </p:nvPr>
        </p:nvGraphicFramePr>
        <p:xfrm>
          <a:off x="-433136" y="1336286"/>
          <a:ext cx="5261810" cy="520148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1126335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33C7E4-B6A0-0B97-7726-2374A96BA7B6}"/>
              </a:ext>
            </a:extLst>
          </p:cNvPr>
          <p:cNvSpPr>
            <a:spLocks noGrp="1"/>
          </p:cNvSpPr>
          <p:nvPr>
            <p:ph type="title"/>
          </p:nvPr>
        </p:nvSpPr>
        <p:spPr>
          <a:xfrm>
            <a:off x="838200" y="167235"/>
            <a:ext cx="10196744" cy="744584"/>
          </a:xfrm>
        </p:spPr>
        <p:txBody>
          <a:bodyPr>
            <a:normAutofit/>
          </a:bodyPr>
          <a:lstStyle/>
          <a:p>
            <a:r>
              <a:rPr lang="en-US" sz="3200" b="1" dirty="0">
                <a:solidFill>
                  <a:srgbClr val="4A4A4A"/>
                </a:solidFill>
                <a:latin typeface="Graphik Arabic Bold" pitchFamily="2" charset="-78"/>
                <a:cs typeface="Graphik Arabic Bold" pitchFamily="2" charset="-78"/>
              </a:rPr>
              <a:t>Review Stages and Procedures  </a:t>
            </a:r>
          </a:p>
        </p:txBody>
      </p:sp>
      <p:grpSp>
        <p:nvGrpSpPr>
          <p:cNvPr id="4" name="Group 3">
            <a:extLst>
              <a:ext uri="{FF2B5EF4-FFF2-40B4-BE49-F238E27FC236}">
                <a16:creationId xmlns:a16="http://schemas.microsoft.com/office/drawing/2014/main" id="{01C02FC8-8F1B-CF9C-A8E2-481C2AF32E24}"/>
              </a:ext>
            </a:extLst>
          </p:cNvPr>
          <p:cNvGrpSpPr/>
          <p:nvPr/>
        </p:nvGrpSpPr>
        <p:grpSpPr>
          <a:xfrm>
            <a:off x="2635836" y="933331"/>
            <a:ext cx="7126514" cy="5627632"/>
            <a:chOff x="4831297" y="3807498"/>
            <a:chExt cx="2870160" cy="1788328"/>
          </a:xfrm>
        </p:grpSpPr>
        <p:sp>
          <p:nvSpPr>
            <p:cNvPr id="5" name="Rectangle: Rounded Corners 4">
              <a:extLst>
                <a:ext uri="{FF2B5EF4-FFF2-40B4-BE49-F238E27FC236}">
                  <a16:creationId xmlns:a16="http://schemas.microsoft.com/office/drawing/2014/main" id="{51E95BB2-7FE4-B2E6-6234-4F541BD2459F}"/>
                </a:ext>
              </a:extLst>
            </p:cNvPr>
            <p:cNvSpPr/>
            <p:nvPr/>
          </p:nvSpPr>
          <p:spPr>
            <a:xfrm>
              <a:off x="4834656" y="3807498"/>
              <a:ext cx="2866801" cy="378349"/>
            </a:xfrm>
            <a:prstGeom prst="roundRect">
              <a:avLst>
                <a:gd name="adj" fmla="val 0"/>
              </a:avLst>
            </a:prstGeom>
            <a:solidFill>
              <a:srgbClr val="1C4679"/>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en-US" sz="1600" b="1" dirty="0">
                  <a:solidFill>
                    <a:schemeClr val="bg1"/>
                  </a:solidFill>
                  <a:latin typeface="Graphik Arabic Regular" pitchFamily="2" charset="-78"/>
                  <a:cs typeface="Graphik Arabic Regular" pitchFamily="2" charset="-78"/>
                </a:rPr>
                <a:t>Stage 2</a:t>
              </a:r>
            </a:p>
            <a:p>
              <a:pPr algn="ctr" defTabSz="685800" rtl="1">
                <a:defRPr/>
              </a:pPr>
              <a:r>
                <a:rPr lang="en-US" sz="1600" b="1" dirty="0">
                  <a:solidFill>
                    <a:schemeClr val="bg1"/>
                  </a:solidFill>
                  <a:latin typeface="Graphik Arabic Regular" pitchFamily="2" charset="-78"/>
                  <a:cs typeface="Graphik Arabic Regular" pitchFamily="2" charset="-78"/>
                </a:rPr>
                <a:t>During the review </a:t>
              </a:r>
            </a:p>
            <a:p>
              <a:pPr algn="ctr" defTabSz="685800" rtl="1">
                <a:defRPr/>
              </a:pPr>
              <a:r>
                <a:rPr lang="en-US" sz="1600" b="1" dirty="0">
                  <a:solidFill>
                    <a:schemeClr val="bg1"/>
                  </a:solidFill>
                  <a:latin typeface="Graphik Arabic Regular" pitchFamily="2" charset="-78"/>
                  <a:cs typeface="Graphik Arabic Regular" pitchFamily="2" charset="-78"/>
                </a:rPr>
                <a:t>3-5 days depending on school size</a:t>
              </a:r>
            </a:p>
          </p:txBody>
        </p:sp>
        <p:sp>
          <p:nvSpPr>
            <p:cNvPr id="6" name="Rectangle: Rounded Corners 5">
              <a:extLst>
                <a:ext uri="{FF2B5EF4-FFF2-40B4-BE49-F238E27FC236}">
                  <a16:creationId xmlns:a16="http://schemas.microsoft.com/office/drawing/2014/main" id="{76DCA51E-CCF6-1D49-047D-689F832AA525}"/>
                </a:ext>
              </a:extLst>
            </p:cNvPr>
            <p:cNvSpPr/>
            <p:nvPr/>
          </p:nvSpPr>
          <p:spPr>
            <a:xfrm>
              <a:off x="4831297" y="4248708"/>
              <a:ext cx="2866801" cy="1085064"/>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Lesson observation </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Meeting with school staff, parents and students</a:t>
              </a: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Scrutiny of sample tests and exams</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Observation of students’ </a:t>
              </a:r>
              <a:r>
                <a:rPr lang="en-GB" sz="1600" dirty="0">
                  <a:solidFill>
                    <a:srgbClr val="4A4A4A"/>
                  </a:solidFill>
                  <a:latin typeface="Graphik Arabic Regular" pitchFamily="2" charset="-78"/>
                  <a:cs typeface="Graphik Arabic Regular" pitchFamily="2" charset="-78"/>
                </a:rPr>
                <a:t>behaviour</a:t>
              </a: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analysis of school data and documents </a:t>
              </a:r>
              <a:endParaRPr lang="ar-BH" sz="1600" dirty="0">
                <a:solidFill>
                  <a:srgbClr val="4A4A4A"/>
                </a:solidFill>
                <a:latin typeface="Graphik Arabic Regular" pitchFamily="2" charset="-78"/>
                <a:cs typeface="Graphik Arabic Regular" pitchFamily="2" charset="-78"/>
              </a:endParaRP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Scrutiny of  students’ electronic and written work</a:t>
              </a:r>
            </a:p>
            <a:p>
              <a:pPr marL="214313" indent="-214313" algn="just" defTabSz="685800">
                <a:buFont typeface="Arial" panose="020B0604020202020204" pitchFamily="34" charset="0"/>
                <a:buChar char="•"/>
                <a:defRPr/>
              </a:pPr>
              <a:r>
                <a:rPr lang="en-US" sz="1600" dirty="0">
                  <a:solidFill>
                    <a:srgbClr val="4A4A4A"/>
                  </a:solidFill>
                  <a:latin typeface="Graphik Arabic Regular" pitchFamily="2" charset="-78"/>
                  <a:cs typeface="Graphik Arabic Regular" pitchFamily="2" charset="-78"/>
                </a:rPr>
                <a:t>Inspection of students’ safety and security measures </a:t>
              </a:r>
            </a:p>
            <a:p>
              <a:pPr algn="just" defTabSz="685800">
                <a:defRPr/>
              </a:pPr>
              <a:r>
                <a:rPr lang="en-US" sz="1600" dirty="0">
                  <a:solidFill>
                    <a:srgbClr val="4A4A4A"/>
                  </a:solidFill>
                  <a:latin typeface="Graphik Arabic Regular" pitchFamily="2" charset="-78"/>
                  <a:cs typeface="Graphik Arabic Regular" pitchFamily="2" charset="-78"/>
                </a:rPr>
                <a:t>    according to the ‘Child Protection Protocol’</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Inspection of school’s resources and premises utilisation</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Provide daily feedback</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Holding team meetings </a:t>
              </a:r>
            </a:p>
            <a:p>
              <a:pPr marL="214313" indent="-214313" algn="just" defTabSz="685800">
                <a:buFont typeface="Arial" panose="020B0604020202020204" pitchFamily="34" charset="0"/>
                <a:buChar char="•"/>
                <a:defRPr/>
              </a:pPr>
              <a:r>
                <a:rPr lang="en-GB" sz="1600" dirty="0">
                  <a:solidFill>
                    <a:srgbClr val="4A4A4A"/>
                  </a:solidFill>
                  <a:latin typeface="Graphik Arabic Regular" pitchFamily="2" charset="-78"/>
                  <a:cs typeface="Graphik Arabic Regular" pitchFamily="2" charset="-78"/>
                </a:rPr>
                <a:t>Provide final feedback</a:t>
              </a:r>
            </a:p>
          </p:txBody>
        </p:sp>
        <p:sp>
          <p:nvSpPr>
            <p:cNvPr id="7" name="Rectangle: Rounded Corners 6">
              <a:extLst>
                <a:ext uri="{FF2B5EF4-FFF2-40B4-BE49-F238E27FC236}">
                  <a16:creationId xmlns:a16="http://schemas.microsoft.com/office/drawing/2014/main" id="{9AF1D3AD-15B7-E5EF-653D-C0F879F9C967}"/>
                </a:ext>
              </a:extLst>
            </p:cNvPr>
            <p:cNvSpPr/>
            <p:nvPr/>
          </p:nvSpPr>
          <p:spPr>
            <a:xfrm>
              <a:off x="4831297" y="5406905"/>
              <a:ext cx="2866801" cy="188921"/>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defTabSz="685800" rtl="1">
                <a:defRPr/>
              </a:pPr>
              <a:r>
                <a:rPr lang="en-US" sz="1600" b="1" dirty="0">
                  <a:solidFill>
                    <a:srgbClr val="4A4A4A"/>
                  </a:solidFill>
                  <a:latin typeface="Graphik Arabic Regular" pitchFamily="2" charset="-78"/>
                  <a:cs typeface="Graphik Arabic Regular" pitchFamily="2" charset="-78"/>
                </a:rPr>
                <a:t>Quality assurance manager visits the school to ensure the quality of review procedures </a:t>
              </a:r>
            </a:p>
          </p:txBody>
        </p:sp>
      </p:grpSp>
      <p:grpSp>
        <p:nvGrpSpPr>
          <p:cNvPr id="8" name="Group 7">
            <a:extLst>
              <a:ext uri="{FF2B5EF4-FFF2-40B4-BE49-F238E27FC236}">
                <a16:creationId xmlns:a16="http://schemas.microsoft.com/office/drawing/2014/main" id="{BC499FE5-2CFC-8F6F-CC2E-A8F93412913F}"/>
              </a:ext>
            </a:extLst>
          </p:cNvPr>
          <p:cNvGrpSpPr/>
          <p:nvPr/>
        </p:nvGrpSpPr>
        <p:grpSpPr>
          <a:xfrm>
            <a:off x="10157498" y="933331"/>
            <a:ext cx="1824219" cy="3850482"/>
            <a:chOff x="12520835" y="643713"/>
            <a:chExt cx="1221320" cy="2876934"/>
          </a:xfrm>
        </p:grpSpPr>
        <p:sp>
          <p:nvSpPr>
            <p:cNvPr id="9" name="Rectangle: Rounded Corners 8">
              <a:extLst>
                <a:ext uri="{FF2B5EF4-FFF2-40B4-BE49-F238E27FC236}">
                  <a16:creationId xmlns:a16="http://schemas.microsoft.com/office/drawing/2014/main" id="{0BADBC97-D910-66DA-10CF-58A2375C76D2}"/>
                </a:ext>
              </a:extLst>
            </p:cNvPr>
            <p:cNvSpPr/>
            <p:nvPr/>
          </p:nvSpPr>
          <p:spPr>
            <a:xfrm>
              <a:off x="12543215" y="643713"/>
              <a:ext cx="1198940" cy="830191"/>
            </a:xfrm>
            <a:prstGeom prst="roundRect">
              <a:avLst>
                <a:gd name="adj" fmla="val 0"/>
              </a:avLst>
            </a:prstGeom>
            <a:solidFill>
              <a:srgbClr val="1C4679"/>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a:defRPr/>
              </a:pPr>
              <a:r>
                <a:rPr lang="en-GB" sz="1600" b="1" dirty="0">
                  <a:solidFill>
                    <a:prstClr val="white"/>
                  </a:solidFill>
                  <a:latin typeface="Graphik Arabic Regular" pitchFamily="2" charset="-78"/>
                  <a:cs typeface="Graphik Arabic Regular" pitchFamily="2" charset="-78"/>
                </a:rPr>
                <a:t>Stage 3</a:t>
              </a:r>
            </a:p>
            <a:p>
              <a:pPr algn="ctr" defTabSz="685800">
                <a:defRPr/>
              </a:pPr>
              <a:r>
                <a:rPr lang="en-GB" sz="1600" b="1" dirty="0">
                  <a:solidFill>
                    <a:prstClr val="white"/>
                  </a:solidFill>
                  <a:latin typeface="Graphik Arabic Regular" pitchFamily="2" charset="-78"/>
                  <a:cs typeface="Graphik Arabic Regular" pitchFamily="2" charset="-78"/>
                </a:rPr>
                <a:t> Post review </a:t>
              </a:r>
              <a:endParaRPr lang="en-US" sz="1600" b="1" dirty="0">
                <a:solidFill>
                  <a:prstClr val="white"/>
                </a:solidFill>
                <a:latin typeface="Graphik Arabic Regular" pitchFamily="2" charset="-78"/>
                <a:cs typeface="Graphik Arabic Regular" pitchFamily="2" charset="-78"/>
              </a:endParaRPr>
            </a:p>
          </p:txBody>
        </p:sp>
        <p:sp>
          <p:nvSpPr>
            <p:cNvPr id="10" name="Rectangle: Rounded Corners 9">
              <a:extLst>
                <a:ext uri="{FF2B5EF4-FFF2-40B4-BE49-F238E27FC236}">
                  <a16:creationId xmlns:a16="http://schemas.microsoft.com/office/drawing/2014/main" id="{71E827FE-F96D-D0A4-C2D0-4542CB76E388}"/>
                </a:ext>
              </a:extLst>
            </p:cNvPr>
            <p:cNvSpPr/>
            <p:nvPr/>
          </p:nvSpPr>
          <p:spPr>
            <a:xfrm>
              <a:off x="12520835" y="2372839"/>
              <a:ext cx="1221317" cy="1147808"/>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214313" indent="-214313" defTabSz="685800">
                <a:buFont typeface="Arial" panose="020B0604020202020204" pitchFamily="34" charset="0"/>
                <a:buChar char="•"/>
                <a:defRPr/>
              </a:pPr>
              <a:r>
                <a:rPr lang="en-US" sz="900" b="1" dirty="0">
                  <a:solidFill>
                    <a:srgbClr val="4A4A4A"/>
                  </a:solidFill>
                  <a:latin typeface="Graphik Arabic Regular" pitchFamily="2" charset="-78"/>
                  <a:cs typeface="Graphik Arabic Regular" pitchFamily="2" charset="-78"/>
                </a:rPr>
                <a:t>The Directorate concerned sends a copy of the draft report to school for factual accuracy</a:t>
              </a:r>
            </a:p>
            <a:p>
              <a:pPr marL="214313" indent="-214313" defTabSz="685800">
                <a:buFont typeface="Arial" panose="020B0604020202020204" pitchFamily="34" charset="0"/>
                <a:buChar char="•"/>
                <a:defRPr/>
              </a:pPr>
              <a:r>
                <a:rPr lang="en-US" sz="900" b="1" dirty="0">
                  <a:solidFill>
                    <a:srgbClr val="4A4A4A"/>
                  </a:solidFill>
                  <a:latin typeface="Graphik Arabic Regular" pitchFamily="2" charset="-78"/>
                  <a:cs typeface="Graphik Arabic Regular" pitchFamily="2" charset="-78"/>
                </a:rPr>
                <a:t>School comments- if any- taken into consideration  in 3 Working days after receiving the Draft Report </a:t>
              </a:r>
              <a:r>
                <a:rPr lang="ar-BH" sz="900" b="1" dirty="0">
                  <a:solidFill>
                    <a:srgbClr val="4A4A4A"/>
                  </a:solidFill>
                  <a:latin typeface="Graphik Arabic Regular" pitchFamily="2" charset="-78"/>
                  <a:cs typeface="Graphik Arabic Regular" pitchFamily="2" charset="-78"/>
                </a:rPr>
                <a:t>.</a:t>
              </a:r>
              <a:endParaRPr lang="en-US" sz="900" b="1" dirty="0">
                <a:solidFill>
                  <a:srgbClr val="4A4A4A"/>
                </a:solidFill>
                <a:latin typeface="Graphik Arabic Regular" pitchFamily="2" charset="-78"/>
                <a:cs typeface="Graphik Arabic Regular" pitchFamily="2" charset="-78"/>
              </a:endParaRPr>
            </a:p>
          </p:txBody>
        </p:sp>
        <p:sp>
          <p:nvSpPr>
            <p:cNvPr id="11" name="Rectangle: Rounded Corners 10">
              <a:extLst>
                <a:ext uri="{FF2B5EF4-FFF2-40B4-BE49-F238E27FC236}">
                  <a16:creationId xmlns:a16="http://schemas.microsoft.com/office/drawing/2014/main" id="{370CEA2D-A3C8-A2EB-3681-A54D800E9759}"/>
                </a:ext>
              </a:extLst>
            </p:cNvPr>
            <p:cNvSpPr/>
            <p:nvPr/>
          </p:nvSpPr>
          <p:spPr>
            <a:xfrm>
              <a:off x="12543213" y="1612445"/>
              <a:ext cx="1198939" cy="681365"/>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600" b="1" dirty="0">
                  <a:solidFill>
                    <a:prstClr val="white"/>
                  </a:solidFill>
                  <a:latin typeface="Graphik Arabic Regular" pitchFamily="2" charset="-78"/>
                  <a:cs typeface="Graphik Arabic Regular" pitchFamily="2" charset="-78"/>
                </a:rPr>
                <a:t>5 weeks post review </a:t>
              </a:r>
            </a:p>
          </p:txBody>
        </p:sp>
      </p:grpSp>
      <p:grpSp>
        <p:nvGrpSpPr>
          <p:cNvPr id="12" name="Group 11">
            <a:extLst>
              <a:ext uri="{FF2B5EF4-FFF2-40B4-BE49-F238E27FC236}">
                <a16:creationId xmlns:a16="http://schemas.microsoft.com/office/drawing/2014/main" id="{7B210525-2D5D-0FF9-7511-1BCCE472DCC7}"/>
              </a:ext>
            </a:extLst>
          </p:cNvPr>
          <p:cNvGrpSpPr/>
          <p:nvPr/>
        </p:nvGrpSpPr>
        <p:grpSpPr>
          <a:xfrm>
            <a:off x="386006" y="950510"/>
            <a:ext cx="1824973" cy="3216241"/>
            <a:chOff x="10090163" y="939451"/>
            <a:chExt cx="1684058" cy="2420682"/>
          </a:xfrm>
        </p:grpSpPr>
        <p:sp>
          <p:nvSpPr>
            <p:cNvPr id="13" name="Rectangle: Rounded Corners 12">
              <a:extLst>
                <a:ext uri="{FF2B5EF4-FFF2-40B4-BE49-F238E27FC236}">
                  <a16:creationId xmlns:a16="http://schemas.microsoft.com/office/drawing/2014/main" id="{5F15B9F1-6C5A-37CF-ED1B-36D0205F0026}"/>
                </a:ext>
              </a:extLst>
            </p:cNvPr>
            <p:cNvSpPr/>
            <p:nvPr/>
          </p:nvSpPr>
          <p:spPr>
            <a:xfrm>
              <a:off x="10104940" y="939451"/>
              <a:ext cx="1669279" cy="845732"/>
            </a:xfrm>
            <a:prstGeom prst="roundRect">
              <a:avLst>
                <a:gd name="adj" fmla="val 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rtl="1">
                <a:defRPr/>
              </a:pPr>
              <a:r>
                <a:rPr lang="en-US" sz="1600" b="1" dirty="0">
                  <a:solidFill>
                    <a:prstClr val="white"/>
                  </a:solidFill>
                  <a:latin typeface="Graphik Arabic Regular" pitchFamily="2" charset="-78"/>
                  <a:cs typeface="Graphik Arabic Regular" pitchFamily="2" charset="-78"/>
                </a:rPr>
                <a:t>Stage 1</a:t>
              </a:r>
            </a:p>
            <a:p>
              <a:pPr algn="ctr" defTabSz="685800" rtl="1">
                <a:defRPr/>
              </a:pPr>
              <a:r>
                <a:rPr lang="en-US" sz="1600" b="1" dirty="0">
                  <a:solidFill>
                    <a:prstClr val="white"/>
                  </a:solidFill>
                  <a:latin typeface="Graphik Arabic Regular" pitchFamily="2" charset="-78"/>
                  <a:cs typeface="Graphik Arabic Regular" pitchFamily="2" charset="-78"/>
                </a:rPr>
                <a:t>Pre-review</a:t>
              </a:r>
              <a:endParaRPr lang="en-US" sz="1400" b="1" dirty="0">
                <a:solidFill>
                  <a:prstClr val="white"/>
                </a:solidFill>
                <a:latin typeface="Graphik Arabic Regular" pitchFamily="2" charset="-78"/>
                <a:cs typeface="Graphik Arabic Regular" pitchFamily="2" charset="-78"/>
              </a:endParaRPr>
            </a:p>
          </p:txBody>
        </p:sp>
        <p:sp>
          <p:nvSpPr>
            <p:cNvPr id="14" name="Rectangle: Rounded Corners 13">
              <a:extLst>
                <a:ext uri="{FF2B5EF4-FFF2-40B4-BE49-F238E27FC236}">
                  <a16:creationId xmlns:a16="http://schemas.microsoft.com/office/drawing/2014/main" id="{3653A057-D403-D974-7212-7114BD6DCF24}"/>
                </a:ext>
              </a:extLst>
            </p:cNvPr>
            <p:cNvSpPr/>
            <p:nvPr/>
          </p:nvSpPr>
          <p:spPr>
            <a:xfrm>
              <a:off x="10090163" y="2655563"/>
              <a:ext cx="1669278" cy="704570"/>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200" b="1" dirty="0">
                  <a:solidFill>
                    <a:srgbClr val="4A4A4A"/>
                  </a:solidFill>
                  <a:latin typeface="Graphik Arabic Regular" pitchFamily="2" charset="-78"/>
                  <a:cs typeface="Graphik Arabic Regular" pitchFamily="2" charset="-78"/>
                </a:rPr>
                <a:t>School informed about review date.</a:t>
              </a:r>
            </a:p>
          </p:txBody>
        </p:sp>
        <p:sp>
          <p:nvSpPr>
            <p:cNvPr id="15" name="Rectangle: Rounded Corners 14">
              <a:extLst>
                <a:ext uri="{FF2B5EF4-FFF2-40B4-BE49-F238E27FC236}">
                  <a16:creationId xmlns:a16="http://schemas.microsoft.com/office/drawing/2014/main" id="{1E3DCC0F-6CA5-E12F-F555-0E7983BC607D}"/>
                </a:ext>
              </a:extLst>
            </p:cNvPr>
            <p:cNvSpPr/>
            <p:nvPr/>
          </p:nvSpPr>
          <p:spPr>
            <a:xfrm>
              <a:off x="10104943" y="2042931"/>
              <a:ext cx="1669278" cy="529234"/>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600" b="1" dirty="0">
                  <a:solidFill>
                    <a:prstClr val="white"/>
                  </a:solidFill>
                  <a:latin typeface="Graphik Arabic Regular" pitchFamily="2" charset="-78"/>
                  <a:cs typeface="Graphik Arabic Regular" pitchFamily="2" charset="-78"/>
                </a:rPr>
                <a:t>2 weeks</a:t>
              </a:r>
            </a:p>
            <a:p>
              <a:pPr algn="ctr" defTabSz="685800">
                <a:defRPr/>
              </a:pPr>
              <a:r>
                <a:rPr lang="en-US" sz="1600" b="1" dirty="0">
                  <a:solidFill>
                    <a:prstClr val="white"/>
                  </a:solidFill>
                  <a:latin typeface="Graphik Arabic Regular" pitchFamily="2" charset="-78"/>
                  <a:cs typeface="Graphik Arabic Regular" pitchFamily="2" charset="-78"/>
                </a:rPr>
                <a:t>pre-review </a:t>
              </a:r>
            </a:p>
          </p:txBody>
        </p:sp>
      </p:grpSp>
      <p:sp>
        <p:nvSpPr>
          <p:cNvPr id="16" name="Rectangle 15">
            <a:extLst>
              <a:ext uri="{FF2B5EF4-FFF2-40B4-BE49-F238E27FC236}">
                <a16:creationId xmlns:a16="http://schemas.microsoft.com/office/drawing/2014/main" id="{9ECA59C4-157B-882A-AD5B-ADAA74DD9775}"/>
              </a:ext>
            </a:extLst>
          </p:cNvPr>
          <p:cNvSpPr/>
          <p:nvPr/>
        </p:nvSpPr>
        <p:spPr>
          <a:xfrm>
            <a:off x="10096500"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7" name="Rectangle 16">
            <a:extLst>
              <a:ext uri="{FF2B5EF4-FFF2-40B4-BE49-F238E27FC236}">
                <a16:creationId xmlns:a16="http://schemas.microsoft.com/office/drawing/2014/main" id="{61EDB6AB-6B44-2699-C9ED-2CE52BE3F027}"/>
              </a:ext>
            </a:extLst>
          </p:cNvPr>
          <p:cNvSpPr/>
          <p:nvPr/>
        </p:nvSpPr>
        <p:spPr>
          <a:xfrm>
            <a:off x="304646" y="838200"/>
            <a:ext cx="1971675"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8" name="Rectangle 17">
            <a:extLst>
              <a:ext uri="{FF2B5EF4-FFF2-40B4-BE49-F238E27FC236}">
                <a16:creationId xmlns:a16="http://schemas.microsoft.com/office/drawing/2014/main" id="{38461546-670C-675E-91E2-3119DC50124F}"/>
              </a:ext>
            </a:extLst>
          </p:cNvPr>
          <p:cNvSpPr/>
          <p:nvPr/>
        </p:nvSpPr>
        <p:spPr>
          <a:xfrm>
            <a:off x="2537453" y="838200"/>
            <a:ext cx="7310979" cy="5867400"/>
          </a:xfrm>
          <a:prstGeom prst="rect">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latin typeface="Graphik Arabic Regular" pitchFamily="2" charset="-78"/>
              <a:cs typeface="Graphik Arabic Regular" pitchFamily="2" charset="-78"/>
            </a:endParaRPr>
          </a:p>
        </p:txBody>
      </p:sp>
      <p:sp>
        <p:nvSpPr>
          <p:cNvPr id="19" name="Rectangle: Rounded Corners 18">
            <a:extLst>
              <a:ext uri="{FF2B5EF4-FFF2-40B4-BE49-F238E27FC236}">
                <a16:creationId xmlns:a16="http://schemas.microsoft.com/office/drawing/2014/main" id="{6E2E8C54-6A47-E8CC-C0D0-9D4994BE828C}"/>
              </a:ext>
            </a:extLst>
          </p:cNvPr>
          <p:cNvSpPr/>
          <p:nvPr/>
        </p:nvSpPr>
        <p:spPr>
          <a:xfrm>
            <a:off x="402022" y="5387394"/>
            <a:ext cx="1811624" cy="967664"/>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just" defTabSz="685800">
              <a:defRPr/>
            </a:pPr>
            <a:r>
              <a:rPr lang="en-US" sz="1200" b="1" dirty="0">
                <a:solidFill>
                  <a:srgbClr val="4A4A4A"/>
                </a:solidFill>
                <a:latin typeface="Graphik Arabic Regular" pitchFamily="2" charset="-78"/>
                <a:cs typeface="Graphik Arabic Regular" pitchFamily="2" charset="-78"/>
              </a:rPr>
              <a:t>Lead visits the school to discuss review plan and its requirements </a:t>
            </a:r>
          </a:p>
          <a:p>
            <a:pPr algn="just" defTabSz="685800" rtl="1">
              <a:defRPr/>
            </a:pPr>
            <a:endParaRPr lang="en-US" sz="500" b="1" dirty="0">
              <a:solidFill>
                <a:srgbClr val="4A4A4A"/>
              </a:solidFill>
              <a:latin typeface="Graphik Arabic Regular" pitchFamily="2" charset="-78"/>
              <a:cs typeface="Graphik Arabic Regular" pitchFamily="2" charset="-78"/>
            </a:endParaRPr>
          </a:p>
        </p:txBody>
      </p:sp>
      <p:sp>
        <p:nvSpPr>
          <p:cNvPr id="20" name="Rectangle: Rounded Corners 19">
            <a:extLst>
              <a:ext uri="{FF2B5EF4-FFF2-40B4-BE49-F238E27FC236}">
                <a16:creationId xmlns:a16="http://schemas.microsoft.com/office/drawing/2014/main" id="{F57D2FA3-FE7D-3A8E-DC90-A07BDCCBE683}"/>
              </a:ext>
            </a:extLst>
          </p:cNvPr>
          <p:cNvSpPr/>
          <p:nvPr/>
        </p:nvSpPr>
        <p:spPr>
          <a:xfrm>
            <a:off x="402022" y="4517293"/>
            <a:ext cx="1811624" cy="744584"/>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600" b="1" dirty="0">
                <a:solidFill>
                  <a:prstClr val="white"/>
                </a:solidFill>
                <a:latin typeface="Graphik Arabic Regular" pitchFamily="2" charset="-78"/>
                <a:cs typeface="Graphik Arabic Regular" pitchFamily="2" charset="-78"/>
              </a:rPr>
              <a:t>1 week pre- review </a:t>
            </a:r>
            <a:endParaRPr lang="ar-BH" sz="1600" b="1" dirty="0">
              <a:solidFill>
                <a:prstClr val="white"/>
              </a:solidFill>
              <a:latin typeface="Graphik Arabic Regular" pitchFamily="2" charset="-78"/>
              <a:cs typeface="Graphik Arabic Regular" pitchFamily="2" charset="-78"/>
            </a:endParaRPr>
          </a:p>
        </p:txBody>
      </p:sp>
      <p:sp>
        <p:nvSpPr>
          <p:cNvPr id="3" name="Rectangle: Rounded Corners 2">
            <a:extLst>
              <a:ext uri="{FF2B5EF4-FFF2-40B4-BE49-F238E27FC236}">
                <a16:creationId xmlns:a16="http://schemas.microsoft.com/office/drawing/2014/main" id="{F78BE08D-8A0F-3516-7CA7-27356F8EE22E}"/>
              </a:ext>
            </a:extLst>
          </p:cNvPr>
          <p:cNvSpPr/>
          <p:nvPr/>
        </p:nvSpPr>
        <p:spPr>
          <a:xfrm>
            <a:off x="10190923" y="4889585"/>
            <a:ext cx="1790790" cy="641234"/>
          </a:xfrm>
          <a:prstGeom prst="roundRect">
            <a:avLst>
              <a:gd name="adj" fmla="val 0"/>
            </a:avLst>
          </a:prstGeom>
          <a:solidFill>
            <a:srgbClr val="3376CC"/>
          </a:solidFill>
          <a:ln>
            <a:solidFill>
              <a:srgbClr val="3376CC"/>
            </a:solidFill>
          </a:ln>
        </p:spPr>
        <p:style>
          <a:lnRef idx="2">
            <a:schemeClr val="accent1"/>
          </a:lnRef>
          <a:fillRef idx="1">
            <a:schemeClr val="lt1"/>
          </a:fillRef>
          <a:effectRef idx="0">
            <a:schemeClr val="accent1"/>
          </a:effectRef>
          <a:fontRef idx="minor">
            <a:schemeClr val="dk1"/>
          </a:fontRef>
        </p:style>
        <p:txBody>
          <a:bodyPr rtlCol="0" anchor="ctr"/>
          <a:lstStyle/>
          <a:p>
            <a:pPr algn="ctr" defTabSz="685800">
              <a:defRPr/>
            </a:pPr>
            <a:r>
              <a:rPr lang="en-US" sz="1400" b="1" dirty="0">
                <a:solidFill>
                  <a:schemeClr val="bg1"/>
                </a:solidFill>
                <a:latin typeface="Graphik Arabic Regular" pitchFamily="2" charset="-78"/>
                <a:cs typeface="Graphik Arabic Regular" pitchFamily="2" charset="-78"/>
              </a:rPr>
              <a:t>4 weeks after receiving the draft report </a:t>
            </a:r>
          </a:p>
        </p:txBody>
      </p:sp>
      <p:sp>
        <p:nvSpPr>
          <p:cNvPr id="25" name="Rectangle: Rounded Corners 24">
            <a:extLst>
              <a:ext uri="{FF2B5EF4-FFF2-40B4-BE49-F238E27FC236}">
                <a16:creationId xmlns:a16="http://schemas.microsoft.com/office/drawing/2014/main" id="{D49D9A56-C614-007C-90CD-72318A2A56BD}"/>
              </a:ext>
            </a:extLst>
          </p:cNvPr>
          <p:cNvSpPr/>
          <p:nvPr/>
        </p:nvSpPr>
        <p:spPr>
          <a:xfrm>
            <a:off x="10190922" y="5594471"/>
            <a:ext cx="1790789" cy="966492"/>
          </a:xfrm>
          <a:prstGeom prst="roundRect">
            <a:avLst>
              <a:gd name="adj" fmla="val 0"/>
            </a:avLst>
          </a:prstGeom>
          <a:ln>
            <a:solidFill>
              <a:srgbClr val="3376CC"/>
            </a:solidFill>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lang="en-US" sz="1200" b="1" i="0" u="none" strike="noStrike" baseline="0" dirty="0">
                <a:solidFill>
                  <a:srgbClr val="4A4A4A"/>
                </a:solidFill>
                <a:latin typeface="Graphik Arabic Regular" pitchFamily="2" charset="-78"/>
                <a:cs typeface="Graphik Arabic Regular" pitchFamily="2" charset="-78"/>
              </a:rPr>
              <a:t>The school submits an action plan implementing the</a:t>
            </a:r>
          </a:p>
          <a:p>
            <a:pPr algn="just"/>
            <a:r>
              <a:rPr lang="en-US" sz="1200" b="1" i="0" u="none" strike="noStrike" baseline="0" dirty="0">
                <a:solidFill>
                  <a:srgbClr val="4A4A4A"/>
                </a:solidFill>
                <a:latin typeface="Graphik Arabic Regular" pitchFamily="2" charset="-78"/>
                <a:cs typeface="Graphik Arabic Regular" pitchFamily="2" charset="-78"/>
              </a:rPr>
              <a:t>recommendations.</a:t>
            </a:r>
            <a:endParaRPr lang="en-US" sz="1200" b="1" dirty="0">
              <a:solidFill>
                <a:srgbClr val="4A4A4A"/>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16976927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69E244-4971-974C-3FCD-18153578026C}"/>
              </a:ext>
            </a:extLst>
          </p:cNvPr>
          <p:cNvSpPr>
            <a:spLocks noGrp="1"/>
          </p:cNvSpPr>
          <p:nvPr>
            <p:ph type="title"/>
          </p:nvPr>
        </p:nvSpPr>
        <p:spPr>
          <a:xfrm>
            <a:off x="838200" y="193676"/>
            <a:ext cx="10196744" cy="744584"/>
          </a:xfrm>
        </p:spPr>
        <p:txBody>
          <a:bodyPr>
            <a:normAutofit/>
          </a:bodyPr>
          <a:lstStyle/>
          <a:p>
            <a:pPr rtl="1"/>
            <a:r>
              <a:rPr lang="en-US" sz="3200" b="1" dirty="0">
                <a:solidFill>
                  <a:srgbClr val="4A4A4A"/>
                </a:solidFill>
                <a:latin typeface="Graphik Arabic Bold" pitchFamily="2" charset="-78"/>
                <a:cs typeface="Graphik Arabic Bold" pitchFamily="2" charset="-78"/>
              </a:rPr>
              <a:t>Self-Evaluation Form (SEF) </a:t>
            </a:r>
            <a:endParaRPr lang="ar-BH" sz="3200" b="1" dirty="0">
              <a:solidFill>
                <a:srgbClr val="4A4A4A"/>
              </a:solidFill>
              <a:latin typeface="Graphik Arabic Bold" pitchFamily="2" charset="-78"/>
              <a:cs typeface="Graphik Arabic Bold" pitchFamily="2" charset="-78"/>
            </a:endParaRPr>
          </a:p>
        </p:txBody>
      </p:sp>
      <p:grpSp>
        <p:nvGrpSpPr>
          <p:cNvPr id="3" name="Group 2">
            <a:extLst>
              <a:ext uri="{FF2B5EF4-FFF2-40B4-BE49-F238E27FC236}">
                <a16:creationId xmlns:a16="http://schemas.microsoft.com/office/drawing/2014/main" id="{E15BAE86-8E9C-409E-4799-6AE30E3459DF}"/>
              </a:ext>
            </a:extLst>
          </p:cNvPr>
          <p:cNvGrpSpPr/>
          <p:nvPr/>
        </p:nvGrpSpPr>
        <p:grpSpPr>
          <a:xfrm>
            <a:off x="437590" y="1109710"/>
            <a:ext cx="3381376" cy="4484687"/>
            <a:chOff x="718967" y="496888"/>
            <a:chExt cx="3844217" cy="5075929"/>
          </a:xfrm>
          <a:solidFill>
            <a:srgbClr val="4A4A4A"/>
          </a:solidFill>
        </p:grpSpPr>
        <p:cxnSp>
          <p:nvCxnSpPr>
            <p:cNvPr id="4" name="Straight Connector 3">
              <a:extLst>
                <a:ext uri="{FF2B5EF4-FFF2-40B4-BE49-F238E27FC236}">
                  <a16:creationId xmlns:a16="http://schemas.microsoft.com/office/drawing/2014/main" id="{99B6B0E4-D3C9-D374-317E-4770DACDC96F}"/>
                </a:ext>
              </a:extLst>
            </p:cNvPr>
            <p:cNvCxnSpPr>
              <a:cxnSpLocks/>
            </p:cNvCxnSpPr>
            <p:nvPr/>
          </p:nvCxnSpPr>
          <p:spPr>
            <a:xfrm>
              <a:off x="2631163" y="496888"/>
              <a:ext cx="0" cy="925271"/>
            </a:xfrm>
            <a:prstGeom prst="line">
              <a:avLst/>
            </a:prstGeom>
            <a:ln/>
          </p:spPr>
          <p:style>
            <a:lnRef idx="1">
              <a:schemeClr val="accent6"/>
            </a:lnRef>
            <a:fillRef idx="0">
              <a:schemeClr val="accent6"/>
            </a:fillRef>
            <a:effectRef idx="0">
              <a:schemeClr val="accent6"/>
            </a:effectRef>
            <a:fontRef idx="minor">
              <a:schemeClr val="tx1"/>
            </a:fontRef>
          </p:style>
        </p:cxnSp>
        <p:grpSp>
          <p:nvGrpSpPr>
            <p:cNvPr id="5" name="Group 4">
              <a:extLst>
                <a:ext uri="{FF2B5EF4-FFF2-40B4-BE49-F238E27FC236}">
                  <a16:creationId xmlns:a16="http://schemas.microsoft.com/office/drawing/2014/main" id="{B0597D63-32B5-DE3B-CB97-2FD09FF1398D}"/>
                </a:ext>
              </a:extLst>
            </p:cNvPr>
            <p:cNvGrpSpPr/>
            <p:nvPr/>
          </p:nvGrpSpPr>
          <p:grpSpPr>
            <a:xfrm>
              <a:off x="718967" y="1285183"/>
              <a:ext cx="3844217" cy="4287634"/>
              <a:chOff x="4349299" y="1760741"/>
              <a:chExt cx="3478878" cy="3880154"/>
            </a:xfrm>
            <a:grpFill/>
          </p:grpSpPr>
          <p:grpSp>
            <p:nvGrpSpPr>
              <p:cNvPr id="6" name="Group 5">
                <a:extLst>
                  <a:ext uri="{FF2B5EF4-FFF2-40B4-BE49-F238E27FC236}">
                    <a16:creationId xmlns:a16="http://schemas.microsoft.com/office/drawing/2014/main" id="{BAFD9F48-53E4-4C2B-9A31-A865983291FF}"/>
                  </a:ext>
                </a:extLst>
              </p:cNvPr>
              <p:cNvGrpSpPr/>
              <p:nvPr/>
            </p:nvGrpSpPr>
            <p:grpSpPr>
              <a:xfrm>
                <a:off x="4864110" y="1760741"/>
                <a:ext cx="2463781" cy="3336518"/>
                <a:chOff x="8381675" y="2631274"/>
                <a:chExt cx="2463781" cy="3336518"/>
              </a:xfrm>
              <a:grpFill/>
            </p:grpSpPr>
            <p:sp>
              <p:nvSpPr>
                <p:cNvPr id="8" name="Freeform: Shape 7">
                  <a:extLst>
                    <a:ext uri="{FF2B5EF4-FFF2-40B4-BE49-F238E27FC236}">
                      <a16:creationId xmlns:a16="http://schemas.microsoft.com/office/drawing/2014/main" id="{B69456C6-AE9B-3CC4-931B-A8EFA457E01D}"/>
                    </a:ext>
                  </a:extLst>
                </p:cNvPr>
                <p:cNvSpPr/>
                <p:nvPr/>
              </p:nvSpPr>
              <p:spPr>
                <a:xfrm rot="10800000">
                  <a:off x="9058910" y="3525574"/>
                  <a:ext cx="1145591" cy="216442"/>
                </a:xfrm>
                <a:custGeom>
                  <a:avLst/>
                  <a:gdLst>
                    <a:gd name="connsiteX0" fmla="*/ 1004240 w 1145591"/>
                    <a:gd name="connsiteY0" fmla="*/ 216442 h 216442"/>
                    <a:gd name="connsiteX1" fmla="*/ 152900 w 1145591"/>
                    <a:gd name="connsiteY1" fmla="*/ 216442 h 216442"/>
                    <a:gd name="connsiteX2" fmla="*/ 87966 w 1145591"/>
                    <a:gd name="connsiteY2" fmla="*/ 176760 h 216442"/>
                    <a:gd name="connsiteX3" fmla="*/ 49017 w 1145591"/>
                    <a:gd name="connsiteY3" fmla="*/ 100667 h 216442"/>
                    <a:gd name="connsiteX4" fmla="*/ 0 w 1145591"/>
                    <a:gd name="connsiteY4" fmla="*/ 11723 h 216442"/>
                    <a:gd name="connsiteX5" fmla="*/ 7314 w 1145591"/>
                    <a:gd name="connsiteY5" fmla="*/ 16495 h 216442"/>
                    <a:gd name="connsiteX6" fmla="*/ 31713 w 1145591"/>
                    <a:gd name="connsiteY6" fmla="*/ 30640 h 216442"/>
                    <a:gd name="connsiteX7" fmla="*/ 56843 w 1145591"/>
                    <a:gd name="connsiteY7" fmla="*/ 42835 h 216442"/>
                    <a:gd name="connsiteX8" fmla="*/ 83193 w 1145591"/>
                    <a:gd name="connsiteY8" fmla="*/ 53810 h 216442"/>
                    <a:gd name="connsiteX9" fmla="*/ 110520 w 1145591"/>
                    <a:gd name="connsiteY9" fmla="*/ 63321 h 216442"/>
                    <a:gd name="connsiteX10" fmla="*/ 138334 w 1145591"/>
                    <a:gd name="connsiteY10" fmla="*/ 70882 h 216442"/>
                    <a:gd name="connsiteX11" fmla="*/ 166637 w 1145591"/>
                    <a:gd name="connsiteY11" fmla="*/ 76978 h 216442"/>
                    <a:gd name="connsiteX12" fmla="*/ 195182 w 1145591"/>
                    <a:gd name="connsiteY12" fmla="*/ 81124 h 216442"/>
                    <a:gd name="connsiteX13" fmla="*/ 223974 w 1145591"/>
                    <a:gd name="connsiteY13" fmla="*/ 83320 h 216442"/>
                    <a:gd name="connsiteX14" fmla="*/ 252276 w 1145591"/>
                    <a:gd name="connsiteY14" fmla="*/ 83320 h 216442"/>
                    <a:gd name="connsiteX15" fmla="*/ 280822 w 1145591"/>
                    <a:gd name="connsiteY15" fmla="*/ 81369 h 216442"/>
                    <a:gd name="connsiteX16" fmla="*/ 308636 w 1145591"/>
                    <a:gd name="connsiteY16" fmla="*/ 77223 h 216442"/>
                    <a:gd name="connsiteX17" fmla="*/ 335962 w 1145591"/>
                    <a:gd name="connsiteY17" fmla="*/ 70882 h 216442"/>
                    <a:gd name="connsiteX18" fmla="*/ 362556 w 1145591"/>
                    <a:gd name="connsiteY18" fmla="*/ 62102 h 216442"/>
                    <a:gd name="connsiteX19" fmla="*/ 388175 w 1145591"/>
                    <a:gd name="connsiteY19" fmla="*/ 51127 h 216442"/>
                    <a:gd name="connsiteX20" fmla="*/ 412330 w 1145591"/>
                    <a:gd name="connsiteY20" fmla="*/ 37226 h 216442"/>
                    <a:gd name="connsiteX21" fmla="*/ 435264 w 1145591"/>
                    <a:gd name="connsiteY21" fmla="*/ 21129 h 216442"/>
                    <a:gd name="connsiteX22" fmla="*/ 456979 w 1145591"/>
                    <a:gd name="connsiteY22" fmla="*/ 1861 h 216442"/>
                    <a:gd name="connsiteX23" fmla="*/ 458634 w 1145591"/>
                    <a:gd name="connsiteY23" fmla="*/ 0 h 216442"/>
                    <a:gd name="connsiteX24" fmla="*/ 578569 w 1145591"/>
                    <a:gd name="connsiteY24" fmla="*/ 0 h 216442"/>
                    <a:gd name="connsiteX25" fmla="*/ 722556 w 1145591"/>
                    <a:gd name="connsiteY25" fmla="*/ 0 h 216442"/>
                    <a:gd name="connsiteX26" fmla="*/ 724241 w 1145591"/>
                    <a:gd name="connsiteY26" fmla="*/ 1847 h 216442"/>
                    <a:gd name="connsiteX27" fmla="*/ 745729 w 1145591"/>
                    <a:gd name="connsiteY27" fmla="*/ 21118 h 216442"/>
                    <a:gd name="connsiteX28" fmla="*/ 768926 w 1145591"/>
                    <a:gd name="connsiteY28" fmla="*/ 37217 h 216442"/>
                    <a:gd name="connsiteX29" fmla="*/ 793100 w 1145591"/>
                    <a:gd name="connsiteY29" fmla="*/ 51120 h 216442"/>
                    <a:gd name="connsiteX30" fmla="*/ 818739 w 1145591"/>
                    <a:gd name="connsiteY30" fmla="*/ 62097 h 216442"/>
                    <a:gd name="connsiteX31" fmla="*/ 845111 w 1145591"/>
                    <a:gd name="connsiteY31" fmla="*/ 70879 h 216442"/>
                    <a:gd name="connsiteX32" fmla="*/ 872704 w 1145591"/>
                    <a:gd name="connsiteY32" fmla="*/ 77222 h 216442"/>
                    <a:gd name="connsiteX33" fmla="*/ 900541 w 1145591"/>
                    <a:gd name="connsiteY33" fmla="*/ 81370 h 216442"/>
                    <a:gd name="connsiteX34" fmla="*/ 928623 w 1145591"/>
                    <a:gd name="connsiteY34" fmla="*/ 83320 h 216442"/>
                    <a:gd name="connsiteX35" fmla="*/ 957436 w 1145591"/>
                    <a:gd name="connsiteY35" fmla="*/ 83320 h 216442"/>
                    <a:gd name="connsiteX36" fmla="*/ 986005 w 1145591"/>
                    <a:gd name="connsiteY36" fmla="*/ 81125 h 216442"/>
                    <a:gd name="connsiteX37" fmla="*/ 1014819 w 1145591"/>
                    <a:gd name="connsiteY37" fmla="*/ 76979 h 216442"/>
                    <a:gd name="connsiteX38" fmla="*/ 1042900 w 1145591"/>
                    <a:gd name="connsiteY38" fmla="*/ 70879 h 216442"/>
                    <a:gd name="connsiteX39" fmla="*/ 1070738 w 1145591"/>
                    <a:gd name="connsiteY39" fmla="*/ 63318 h 216442"/>
                    <a:gd name="connsiteX40" fmla="*/ 1098086 w 1145591"/>
                    <a:gd name="connsiteY40" fmla="*/ 53804 h 216442"/>
                    <a:gd name="connsiteX41" fmla="*/ 1124458 w 1145591"/>
                    <a:gd name="connsiteY41" fmla="*/ 42827 h 216442"/>
                    <a:gd name="connsiteX42" fmla="*/ 1145591 w 1145591"/>
                    <a:gd name="connsiteY42" fmla="*/ 32678 h 216442"/>
                    <a:gd name="connsiteX43" fmla="*/ 1108121 w 1145591"/>
                    <a:gd name="connsiteY43" fmla="*/ 100667 h 216442"/>
                    <a:gd name="connsiteX44" fmla="*/ 1069172 w 1145591"/>
                    <a:gd name="connsiteY44" fmla="*/ 176760 h 216442"/>
                    <a:gd name="connsiteX45" fmla="*/ 1004240 w 1145591"/>
                    <a:gd name="connsiteY45" fmla="*/ 216442 h 216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Lst>
                  <a:rect l="l" t="t" r="r" b="b"/>
                  <a:pathLst>
                    <a:path w="1145591" h="216442">
                      <a:moveTo>
                        <a:pt x="1004240" y="216442"/>
                      </a:moveTo>
                      <a:lnTo>
                        <a:pt x="152900" y="216442"/>
                      </a:lnTo>
                      <a:cubicBezTo>
                        <a:pt x="124041" y="216442"/>
                        <a:pt x="98787" y="202011"/>
                        <a:pt x="87966" y="176760"/>
                      </a:cubicBezTo>
                      <a:cubicBezTo>
                        <a:pt x="78045" y="156919"/>
                        <a:pt x="64743" y="130541"/>
                        <a:pt x="49017" y="100667"/>
                      </a:cubicBezTo>
                      <a:lnTo>
                        <a:pt x="0" y="11723"/>
                      </a:lnTo>
                      <a:lnTo>
                        <a:pt x="7314" y="16495"/>
                      </a:lnTo>
                      <a:lnTo>
                        <a:pt x="31713" y="30640"/>
                      </a:lnTo>
                      <a:lnTo>
                        <a:pt x="56843" y="42835"/>
                      </a:lnTo>
                      <a:lnTo>
                        <a:pt x="83193" y="53810"/>
                      </a:lnTo>
                      <a:lnTo>
                        <a:pt x="110520" y="63321"/>
                      </a:lnTo>
                      <a:lnTo>
                        <a:pt x="138334" y="70882"/>
                      </a:lnTo>
                      <a:lnTo>
                        <a:pt x="166637" y="76978"/>
                      </a:lnTo>
                      <a:lnTo>
                        <a:pt x="195182" y="81124"/>
                      </a:lnTo>
                      <a:lnTo>
                        <a:pt x="223974" y="83320"/>
                      </a:lnTo>
                      <a:lnTo>
                        <a:pt x="252276" y="83320"/>
                      </a:lnTo>
                      <a:lnTo>
                        <a:pt x="280822" y="81369"/>
                      </a:lnTo>
                      <a:lnTo>
                        <a:pt x="308636" y="77223"/>
                      </a:lnTo>
                      <a:lnTo>
                        <a:pt x="335962" y="70882"/>
                      </a:lnTo>
                      <a:lnTo>
                        <a:pt x="362556" y="62102"/>
                      </a:lnTo>
                      <a:lnTo>
                        <a:pt x="388175" y="51127"/>
                      </a:lnTo>
                      <a:lnTo>
                        <a:pt x="412330" y="37226"/>
                      </a:lnTo>
                      <a:lnTo>
                        <a:pt x="435264" y="21129"/>
                      </a:lnTo>
                      <a:lnTo>
                        <a:pt x="456979" y="1861"/>
                      </a:lnTo>
                      <a:lnTo>
                        <a:pt x="458634" y="0"/>
                      </a:lnTo>
                      <a:lnTo>
                        <a:pt x="578569" y="0"/>
                      </a:lnTo>
                      <a:lnTo>
                        <a:pt x="722556" y="0"/>
                      </a:lnTo>
                      <a:lnTo>
                        <a:pt x="724241" y="1847"/>
                      </a:lnTo>
                      <a:lnTo>
                        <a:pt x="745729" y="21118"/>
                      </a:lnTo>
                      <a:lnTo>
                        <a:pt x="768926" y="37217"/>
                      </a:lnTo>
                      <a:lnTo>
                        <a:pt x="793100" y="51120"/>
                      </a:lnTo>
                      <a:lnTo>
                        <a:pt x="818739" y="62097"/>
                      </a:lnTo>
                      <a:lnTo>
                        <a:pt x="845111" y="70879"/>
                      </a:lnTo>
                      <a:lnTo>
                        <a:pt x="872704" y="77222"/>
                      </a:lnTo>
                      <a:lnTo>
                        <a:pt x="900541" y="81370"/>
                      </a:lnTo>
                      <a:lnTo>
                        <a:pt x="928623" y="83320"/>
                      </a:lnTo>
                      <a:lnTo>
                        <a:pt x="957436" y="83320"/>
                      </a:lnTo>
                      <a:lnTo>
                        <a:pt x="986005" y="81125"/>
                      </a:lnTo>
                      <a:lnTo>
                        <a:pt x="1014819" y="76979"/>
                      </a:lnTo>
                      <a:lnTo>
                        <a:pt x="1042900" y="70879"/>
                      </a:lnTo>
                      <a:lnTo>
                        <a:pt x="1070738" y="63318"/>
                      </a:lnTo>
                      <a:lnTo>
                        <a:pt x="1098086" y="53804"/>
                      </a:lnTo>
                      <a:lnTo>
                        <a:pt x="1124458" y="42827"/>
                      </a:lnTo>
                      <a:lnTo>
                        <a:pt x="1145591" y="32678"/>
                      </a:lnTo>
                      <a:lnTo>
                        <a:pt x="1108121" y="100667"/>
                      </a:lnTo>
                      <a:cubicBezTo>
                        <a:pt x="1092395" y="130541"/>
                        <a:pt x="1079092" y="156920"/>
                        <a:pt x="1069172" y="176760"/>
                      </a:cubicBezTo>
                      <a:cubicBezTo>
                        <a:pt x="1058351" y="202012"/>
                        <a:pt x="1033099" y="216442"/>
                        <a:pt x="1004240" y="216442"/>
                      </a:cubicBezTo>
                      <a:close/>
                    </a:path>
                  </a:pathLst>
                </a:custGeom>
                <a:solidFill>
                  <a:srgbClr val="3376CC"/>
                </a:solidFill>
                <a:ln w="17066" cap="flat">
                  <a:noFill/>
                  <a:prstDash val="solid"/>
                  <a:miter/>
                </a:ln>
              </p:spPr>
              <p:txBody>
                <a:bodyPr rtlCol="0" anchor="ctr"/>
                <a:lstStyle/>
                <a:p>
                  <a:endParaRPr lang="en-US">
                    <a:latin typeface="Graphik Arabic Regular" pitchFamily="2" charset="-78"/>
                    <a:cs typeface="Graphik Arabic Regular" pitchFamily="2" charset="-78"/>
                  </a:endParaRPr>
                </a:p>
              </p:txBody>
            </p:sp>
            <p:grpSp>
              <p:nvGrpSpPr>
                <p:cNvPr id="9" name="Group 8">
                  <a:extLst>
                    <a:ext uri="{FF2B5EF4-FFF2-40B4-BE49-F238E27FC236}">
                      <a16:creationId xmlns:a16="http://schemas.microsoft.com/office/drawing/2014/main" id="{5BBEDF94-0E27-313E-B7A0-0DA6AF935693}"/>
                    </a:ext>
                  </a:extLst>
                </p:cNvPr>
                <p:cNvGrpSpPr/>
                <p:nvPr/>
              </p:nvGrpSpPr>
              <p:grpSpPr>
                <a:xfrm>
                  <a:off x="9171842" y="2631274"/>
                  <a:ext cx="883445" cy="804348"/>
                  <a:chOff x="4282342" y="3346450"/>
                  <a:chExt cx="883445" cy="804348"/>
                </a:xfrm>
                <a:grpFill/>
              </p:grpSpPr>
              <p:grpSp>
                <p:nvGrpSpPr>
                  <p:cNvPr id="12" name="Group 11">
                    <a:extLst>
                      <a:ext uri="{FF2B5EF4-FFF2-40B4-BE49-F238E27FC236}">
                        <a16:creationId xmlns:a16="http://schemas.microsoft.com/office/drawing/2014/main" id="{A3CC9F48-8044-8F13-EF5C-31289B518424}"/>
                      </a:ext>
                    </a:extLst>
                  </p:cNvPr>
                  <p:cNvGrpSpPr/>
                  <p:nvPr/>
                </p:nvGrpSpPr>
                <p:grpSpPr>
                  <a:xfrm>
                    <a:off x="4282343" y="3747691"/>
                    <a:ext cx="883444" cy="191691"/>
                    <a:chOff x="4282343" y="3747691"/>
                    <a:chExt cx="883444" cy="191691"/>
                  </a:xfrm>
                  <a:grpFill/>
                </p:grpSpPr>
                <p:sp>
                  <p:nvSpPr>
                    <p:cNvPr id="21" name="Freeform 6">
                      <a:extLst>
                        <a:ext uri="{FF2B5EF4-FFF2-40B4-BE49-F238E27FC236}">
                          <a16:creationId xmlns:a16="http://schemas.microsoft.com/office/drawing/2014/main" id="{5454C3B9-46AA-EDDB-8274-BECC2B70F4DE}"/>
                        </a:ext>
                      </a:extLst>
                    </p:cNvPr>
                    <p:cNvSpPr>
                      <a:spLocks/>
                    </p:cNvSpPr>
                    <p:nvPr/>
                  </p:nvSpPr>
                  <p:spPr bwMode="auto">
                    <a:xfrm rot="10800000">
                      <a:off x="4282343" y="3747691"/>
                      <a:ext cx="883444" cy="191691"/>
                    </a:xfrm>
                    <a:custGeom>
                      <a:avLst/>
                      <a:gdLst>
                        <a:gd name="T0" fmla="*/ 41 w 1437"/>
                        <a:gd name="T1" fmla="*/ 313 h 313"/>
                        <a:gd name="T2" fmla="*/ 0 w 1437"/>
                        <a:gd name="T3" fmla="*/ 272 h 313"/>
                        <a:gd name="T4" fmla="*/ 0 w 1437"/>
                        <a:gd name="T5" fmla="*/ 41 h 313"/>
                        <a:gd name="T6" fmla="*/ 41 w 1437"/>
                        <a:gd name="T7" fmla="*/ 0 h 313"/>
                        <a:gd name="T8" fmla="*/ 1396 w 1437"/>
                        <a:gd name="T9" fmla="*/ 0 h 313"/>
                        <a:gd name="T10" fmla="*/ 1437 w 1437"/>
                        <a:gd name="T11" fmla="*/ 41 h 313"/>
                        <a:gd name="T12" fmla="*/ 1437 w 1437"/>
                        <a:gd name="T13" fmla="*/ 272 h 313"/>
                        <a:gd name="T14" fmla="*/ 1396 w 1437"/>
                        <a:gd name="T15" fmla="*/ 313 h 313"/>
                        <a:gd name="T16" fmla="*/ 41 w 1437"/>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7" h="313">
                          <a:moveTo>
                            <a:pt x="41" y="313"/>
                          </a:moveTo>
                          <a:cubicBezTo>
                            <a:pt x="18" y="313"/>
                            <a:pt x="0" y="295"/>
                            <a:pt x="0" y="272"/>
                          </a:cubicBezTo>
                          <a:lnTo>
                            <a:pt x="0" y="41"/>
                          </a:lnTo>
                          <a:cubicBezTo>
                            <a:pt x="0" y="18"/>
                            <a:pt x="18" y="0"/>
                            <a:pt x="41" y="0"/>
                          </a:cubicBezTo>
                          <a:lnTo>
                            <a:pt x="1396" y="0"/>
                          </a:lnTo>
                          <a:cubicBezTo>
                            <a:pt x="1419" y="0"/>
                            <a:pt x="1437" y="18"/>
                            <a:pt x="1437" y="41"/>
                          </a:cubicBezTo>
                          <a:lnTo>
                            <a:pt x="1437" y="272"/>
                          </a:lnTo>
                          <a:cubicBezTo>
                            <a:pt x="1437" y="295"/>
                            <a:pt x="1419" y="313"/>
                            <a:pt x="1396" y="313"/>
                          </a:cubicBezTo>
                          <a:lnTo>
                            <a:pt x="41" y="313"/>
                          </a:ln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22" name="Freeform 7">
                      <a:extLst>
                        <a:ext uri="{FF2B5EF4-FFF2-40B4-BE49-F238E27FC236}">
                          <a16:creationId xmlns:a16="http://schemas.microsoft.com/office/drawing/2014/main" id="{D918F1EC-0424-DBCC-5572-2866CFB15193}"/>
                        </a:ext>
                      </a:extLst>
                    </p:cNvPr>
                    <p:cNvSpPr>
                      <a:spLocks/>
                    </p:cNvSpPr>
                    <p:nvPr/>
                  </p:nvSpPr>
                  <p:spPr bwMode="auto">
                    <a:xfrm rot="10800000">
                      <a:off x="4884799" y="3747691"/>
                      <a:ext cx="280988" cy="191691"/>
                    </a:xfrm>
                    <a:custGeom>
                      <a:avLst/>
                      <a:gdLst>
                        <a:gd name="T0" fmla="*/ 416 w 457"/>
                        <a:gd name="T1" fmla="*/ 272 h 313"/>
                        <a:gd name="T2" fmla="*/ 416 w 457"/>
                        <a:gd name="T3" fmla="*/ 41 h 313"/>
                        <a:gd name="T4" fmla="*/ 457 w 457"/>
                        <a:gd name="T5" fmla="*/ 0 h 313"/>
                        <a:gd name="T6" fmla="*/ 41 w 457"/>
                        <a:gd name="T7" fmla="*/ 0 h 313"/>
                        <a:gd name="T8" fmla="*/ 0 w 457"/>
                        <a:gd name="T9" fmla="*/ 41 h 313"/>
                        <a:gd name="T10" fmla="*/ 0 w 457"/>
                        <a:gd name="T11" fmla="*/ 272 h 313"/>
                        <a:gd name="T12" fmla="*/ 41 w 457"/>
                        <a:gd name="T13" fmla="*/ 313 h 313"/>
                        <a:gd name="T14" fmla="*/ 457 w 457"/>
                        <a:gd name="T15" fmla="*/ 313 h 313"/>
                        <a:gd name="T16" fmla="*/ 416 w 457"/>
                        <a:gd name="T17" fmla="*/ 272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313">
                          <a:moveTo>
                            <a:pt x="416" y="272"/>
                          </a:moveTo>
                          <a:lnTo>
                            <a:pt x="416" y="41"/>
                          </a:lnTo>
                          <a:cubicBezTo>
                            <a:pt x="416" y="18"/>
                            <a:pt x="434" y="0"/>
                            <a:pt x="457" y="0"/>
                          </a:cubicBezTo>
                          <a:lnTo>
                            <a:pt x="41" y="0"/>
                          </a:lnTo>
                          <a:cubicBezTo>
                            <a:pt x="18" y="0"/>
                            <a:pt x="0" y="18"/>
                            <a:pt x="0" y="41"/>
                          </a:cubicBezTo>
                          <a:lnTo>
                            <a:pt x="0" y="272"/>
                          </a:lnTo>
                          <a:cubicBezTo>
                            <a:pt x="0" y="295"/>
                            <a:pt x="18" y="313"/>
                            <a:pt x="41" y="313"/>
                          </a:cubicBezTo>
                          <a:lnTo>
                            <a:pt x="457" y="313"/>
                          </a:lnTo>
                          <a:cubicBezTo>
                            <a:pt x="434" y="313"/>
                            <a:pt x="416" y="295"/>
                            <a:pt x="416" y="272"/>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grpSp>
              <p:grpSp>
                <p:nvGrpSpPr>
                  <p:cNvPr id="13" name="Group 12">
                    <a:extLst>
                      <a:ext uri="{FF2B5EF4-FFF2-40B4-BE49-F238E27FC236}">
                        <a16:creationId xmlns:a16="http://schemas.microsoft.com/office/drawing/2014/main" id="{2D36A68A-2ABD-EE9E-E2C3-805249C58AAF}"/>
                      </a:ext>
                    </a:extLst>
                  </p:cNvPr>
                  <p:cNvGrpSpPr/>
                  <p:nvPr/>
                </p:nvGrpSpPr>
                <p:grpSpPr>
                  <a:xfrm>
                    <a:off x="4282343" y="3536951"/>
                    <a:ext cx="883444" cy="192881"/>
                    <a:chOff x="4282343" y="3536951"/>
                    <a:chExt cx="883444" cy="192881"/>
                  </a:xfrm>
                  <a:grpFill/>
                </p:grpSpPr>
                <p:sp>
                  <p:nvSpPr>
                    <p:cNvPr id="19" name="Freeform 8">
                      <a:extLst>
                        <a:ext uri="{FF2B5EF4-FFF2-40B4-BE49-F238E27FC236}">
                          <a16:creationId xmlns:a16="http://schemas.microsoft.com/office/drawing/2014/main" id="{5A227B05-DFDA-2585-B364-D5EA5C1A9BF3}"/>
                        </a:ext>
                      </a:extLst>
                    </p:cNvPr>
                    <p:cNvSpPr>
                      <a:spLocks/>
                    </p:cNvSpPr>
                    <p:nvPr/>
                  </p:nvSpPr>
                  <p:spPr bwMode="auto">
                    <a:xfrm rot="10800000">
                      <a:off x="4282343" y="3536951"/>
                      <a:ext cx="883444" cy="192881"/>
                    </a:xfrm>
                    <a:custGeom>
                      <a:avLst/>
                      <a:gdLst>
                        <a:gd name="T0" fmla="*/ 41 w 1437"/>
                        <a:gd name="T1" fmla="*/ 313 h 313"/>
                        <a:gd name="T2" fmla="*/ 0 w 1437"/>
                        <a:gd name="T3" fmla="*/ 272 h 313"/>
                        <a:gd name="T4" fmla="*/ 0 w 1437"/>
                        <a:gd name="T5" fmla="*/ 41 h 313"/>
                        <a:gd name="T6" fmla="*/ 41 w 1437"/>
                        <a:gd name="T7" fmla="*/ 0 h 313"/>
                        <a:gd name="T8" fmla="*/ 1396 w 1437"/>
                        <a:gd name="T9" fmla="*/ 0 h 313"/>
                        <a:gd name="T10" fmla="*/ 1437 w 1437"/>
                        <a:gd name="T11" fmla="*/ 41 h 313"/>
                        <a:gd name="T12" fmla="*/ 1437 w 1437"/>
                        <a:gd name="T13" fmla="*/ 272 h 313"/>
                        <a:gd name="T14" fmla="*/ 1396 w 1437"/>
                        <a:gd name="T15" fmla="*/ 313 h 313"/>
                        <a:gd name="T16" fmla="*/ 41 w 1437"/>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7" h="313">
                          <a:moveTo>
                            <a:pt x="41" y="313"/>
                          </a:moveTo>
                          <a:cubicBezTo>
                            <a:pt x="18" y="313"/>
                            <a:pt x="0" y="295"/>
                            <a:pt x="0" y="272"/>
                          </a:cubicBezTo>
                          <a:lnTo>
                            <a:pt x="0" y="41"/>
                          </a:lnTo>
                          <a:cubicBezTo>
                            <a:pt x="0" y="18"/>
                            <a:pt x="18" y="0"/>
                            <a:pt x="41" y="0"/>
                          </a:cubicBezTo>
                          <a:lnTo>
                            <a:pt x="1396" y="0"/>
                          </a:lnTo>
                          <a:cubicBezTo>
                            <a:pt x="1419" y="0"/>
                            <a:pt x="1437" y="18"/>
                            <a:pt x="1437" y="41"/>
                          </a:cubicBezTo>
                          <a:lnTo>
                            <a:pt x="1437" y="272"/>
                          </a:lnTo>
                          <a:cubicBezTo>
                            <a:pt x="1437" y="295"/>
                            <a:pt x="1419" y="313"/>
                            <a:pt x="1396" y="313"/>
                          </a:cubicBezTo>
                          <a:lnTo>
                            <a:pt x="41" y="313"/>
                          </a:ln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20" name="Freeform 9">
                      <a:extLst>
                        <a:ext uri="{FF2B5EF4-FFF2-40B4-BE49-F238E27FC236}">
                          <a16:creationId xmlns:a16="http://schemas.microsoft.com/office/drawing/2014/main" id="{A6D255C3-EB8A-339B-5CB6-2B0F1DE5928C}"/>
                        </a:ext>
                      </a:extLst>
                    </p:cNvPr>
                    <p:cNvSpPr>
                      <a:spLocks/>
                    </p:cNvSpPr>
                    <p:nvPr/>
                  </p:nvSpPr>
                  <p:spPr bwMode="auto">
                    <a:xfrm rot="10800000">
                      <a:off x="4884799" y="3536951"/>
                      <a:ext cx="280988" cy="192881"/>
                    </a:xfrm>
                    <a:custGeom>
                      <a:avLst/>
                      <a:gdLst>
                        <a:gd name="T0" fmla="*/ 416 w 457"/>
                        <a:gd name="T1" fmla="*/ 272 h 313"/>
                        <a:gd name="T2" fmla="*/ 416 w 457"/>
                        <a:gd name="T3" fmla="*/ 41 h 313"/>
                        <a:gd name="T4" fmla="*/ 457 w 457"/>
                        <a:gd name="T5" fmla="*/ 0 h 313"/>
                        <a:gd name="T6" fmla="*/ 41 w 457"/>
                        <a:gd name="T7" fmla="*/ 0 h 313"/>
                        <a:gd name="T8" fmla="*/ 0 w 457"/>
                        <a:gd name="T9" fmla="*/ 41 h 313"/>
                        <a:gd name="T10" fmla="*/ 0 w 457"/>
                        <a:gd name="T11" fmla="*/ 272 h 313"/>
                        <a:gd name="T12" fmla="*/ 41 w 457"/>
                        <a:gd name="T13" fmla="*/ 313 h 313"/>
                        <a:gd name="T14" fmla="*/ 457 w 457"/>
                        <a:gd name="T15" fmla="*/ 313 h 313"/>
                        <a:gd name="T16" fmla="*/ 416 w 457"/>
                        <a:gd name="T17" fmla="*/ 272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313">
                          <a:moveTo>
                            <a:pt x="416" y="272"/>
                          </a:moveTo>
                          <a:lnTo>
                            <a:pt x="416" y="41"/>
                          </a:lnTo>
                          <a:cubicBezTo>
                            <a:pt x="416" y="18"/>
                            <a:pt x="434" y="0"/>
                            <a:pt x="457" y="0"/>
                          </a:cubicBezTo>
                          <a:lnTo>
                            <a:pt x="41" y="0"/>
                          </a:lnTo>
                          <a:cubicBezTo>
                            <a:pt x="18" y="0"/>
                            <a:pt x="0" y="18"/>
                            <a:pt x="0" y="41"/>
                          </a:cubicBezTo>
                          <a:lnTo>
                            <a:pt x="0" y="272"/>
                          </a:lnTo>
                          <a:cubicBezTo>
                            <a:pt x="0" y="295"/>
                            <a:pt x="18" y="313"/>
                            <a:pt x="41" y="313"/>
                          </a:cubicBezTo>
                          <a:lnTo>
                            <a:pt x="457" y="313"/>
                          </a:lnTo>
                          <a:cubicBezTo>
                            <a:pt x="434" y="313"/>
                            <a:pt x="416" y="295"/>
                            <a:pt x="416" y="272"/>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dirty="0">
                        <a:latin typeface="Graphik Arabic Regular" pitchFamily="2" charset="-78"/>
                        <a:cs typeface="Graphik Arabic Regular" pitchFamily="2" charset="-78"/>
                      </a:endParaRPr>
                    </a:p>
                  </p:txBody>
                </p:sp>
              </p:grpSp>
              <p:sp>
                <p:nvSpPr>
                  <p:cNvPr id="14" name="Freeform 10">
                    <a:extLst>
                      <a:ext uri="{FF2B5EF4-FFF2-40B4-BE49-F238E27FC236}">
                        <a16:creationId xmlns:a16="http://schemas.microsoft.com/office/drawing/2014/main" id="{9365771F-8B65-8AF3-9E4B-C1934755A1A0}"/>
                      </a:ext>
                    </a:extLst>
                  </p:cNvPr>
                  <p:cNvSpPr>
                    <a:spLocks/>
                  </p:cNvSpPr>
                  <p:nvPr/>
                </p:nvSpPr>
                <p:spPr bwMode="auto">
                  <a:xfrm rot="10800000">
                    <a:off x="4410930" y="3346450"/>
                    <a:ext cx="626269" cy="172641"/>
                  </a:xfrm>
                  <a:custGeom>
                    <a:avLst/>
                    <a:gdLst>
                      <a:gd name="T0" fmla="*/ 509 w 1017"/>
                      <a:gd name="T1" fmla="*/ 281 h 281"/>
                      <a:gd name="T2" fmla="*/ 0 w 1017"/>
                      <a:gd name="T3" fmla="*/ 0 h 281"/>
                      <a:gd name="T4" fmla="*/ 1017 w 1017"/>
                      <a:gd name="T5" fmla="*/ 0 h 281"/>
                      <a:gd name="T6" fmla="*/ 509 w 1017"/>
                      <a:gd name="T7" fmla="*/ 281 h 281"/>
                    </a:gdLst>
                    <a:ahLst/>
                    <a:cxnLst>
                      <a:cxn ang="0">
                        <a:pos x="T0" y="T1"/>
                      </a:cxn>
                      <a:cxn ang="0">
                        <a:pos x="T2" y="T3"/>
                      </a:cxn>
                      <a:cxn ang="0">
                        <a:pos x="T4" y="T5"/>
                      </a:cxn>
                      <a:cxn ang="0">
                        <a:pos x="T6" y="T7"/>
                      </a:cxn>
                    </a:cxnLst>
                    <a:rect l="0" t="0" r="r" b="b"/>
                    <a:pathLst>
                      <a:path w="1017" h="281">
                        <a:moveTo>
                          <a:pt x="509" y="281"/>
                        </a:moveTo>
                        <a:cubicBezTo>
                          <a:pt x="243" y="281"/>
                          <a:pt x="24" y="157"/>
                          <a:pt x="0" y="0"/>
                        </a:cubicBezTo>
                        <a:lnTo>
                          <a:pt x="1017" y="0"/>
                        </a:lnTo>
                        <a:cubicBezTo>
                          <a:pt x="993" y="157"/>
                          <a:pt x="774" y="281"/>
                          <a:pt x="509" y="281"/>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15" name="Freeform 11">
                    <a:extLst>
                      <a:ext uri="{FF2B5EF4-FFF2-40B4-BE49-F238E27FC236}">
                        <a16:creationId xmlns:a16="http://schemas.microsoft.com/office/drawing/2014/main" id="{DBE853D0-63B1-9A65-2DE4-870A47AC79AA}"/>
                      </a:ext>
                    </a:extLst>
                  </p:cNvPr>
                  <p:cNvSpPr>
                    <a:spLocks/>
                  </p:cNvSpPr>
                  <p:nvPr/>
                </p:nvSpPr>
                <p:spPr bwMode="auto">
                  <a:xfrm rot="10800000">
                    <a:off x="4596668" y="3346450"/>
                    <a:ext cx="440531" cy="172641"/>
                  </a:xfrm>
                  <a:custGeom>
                    <a:avLst/>
                    <a:gdLst>
                      <a:gd name="T0" fmla="*/ 416 w 716"/>
                      <a:gd name="T1" fmla="*/ 0 h 281"/>
                      <a:gd name="T2" fmla="*/ 0 w 716"/>
                      <a:gd name="T3" fmla="*/ 0 h 281"/>
                      <a:gd name="T4" fmla="*/ 509 w 716"/>
                      <a:gd name="T5" fmla="*/ 281 h 281"/>
                      <a:gd name="T6" fmla="*/ 716 w 716"/>
                      <a:gd name="T7" fmla="*/ 254 h 281"/>
                      <a:gd name="T8" fmla="*/ 416 w 716"/>
                      <a:gd name="T9" fmla="*/ 0 h 281"/>
                    </a:gdLst>
                    <a:ahLst/>
                    <a:cxnLst>
                      <a:cxn ang="0">
                        <a:pos x="T0" y="T1"/>
                      </a:cxn>
                      <a:cxn ang="0">
                        <a:pos x="T2" y="T3"/>
                      </a:cxn>
                      <a:cxn ang="0">
                        <a:pos x="T4" y="T5"/>
                      </a:cxn>
                      <a:cxn ang="0">
                        <a:pos x="T6" y="T7"/>
                      </a:cxn>
                      <a:cxn ang="0">
                        <a:pos x="T8" y="T9"/>
                      </a:cxn>
                    </a:cxnLst>
                    <a:rect l="0" t="0" r="r" b="b"/>
                    <a:pathLst>
                      <a:path w="716" h="281">
                        <a:moveTo>
                          <a:pt x="416" y="0"/>
                        </a:moveTo>
                        <a:lnTo>
                          <a:pt x="0" y="0"/>
                        </a:lnTo>
                        <a:cubicBezTo>
                          <a:pt x="24" y="157"/>
                          <a:pt x="243" y="281"/>
                          <a:pt x="509" y="281"/>
                        </a:cubicBezTo>
                        <a:cubicBezTo>
                          <a:pt x="582" y="281"/>
                          <a:pt x="653" y="272"/>
                          <a:pt x="716" y="254"/>
                        </a:cubicBezTo>
                        <a:cubicBezTo>
                          <a:pt x="552" y="210"/>
                          <a:pt x="433" y="113"/>
                          <a:pt x="416" y="0"/>
                        </a:cubicBezTo>
                        <a:close/>
                      </a:path>
                    </a:pathLst>
                  </a:custGeom>
                  <a:solidFill>
                    <a:srgbClr val="3376CC"/>
                  </a:solidFill>
                  <a:ln/>
                </p:spPr>
                <p:style>
                  <a:lnRef idx="2">
                    <a:schemeClr val="accent6"/>
                  </a:lnRef>
                  <a:fillRef idx="1">
                    <a:schemeClr val="lt1"/>
                  </a:fillRef>
                  <a:effectRef idx="0">
                    <a:schemeClr val="accent6"/>
                  </a:effectRef>
                  <a:fontRef idx="minor">
                    <a:schemeClr val="dk1"/>
                  </a:fontRef>
                </p:style>
                <p:txBody>
                  <a:bodyPr vert="horz" wrap="square" lIns="68580" tIns="34290" rIns="68580" bIns="34290" numCol="1" anchor="t" anchorCtr="0" compatLnSpc="1">
                    <a:prstTxWarp prst="textNoShape">
                      <a:avLst/>
                    </a:prstTxWarp>
                  </a:bodyPr>
                  <a:lstStyle/>
                  <a:p>
                    <a:endParaRPr lang="en-US" sz="1350" dirty="0">
                      <a:latin typeface="Graphik Arabic Regular" pitchFamily="2" charset="-78"/>
                      <a:cs typeface="Graphik Arabic Regular" pitchFamily="2" charset="-78"/>
                    </a:endParaRPr>
                  </a:p>
                </p:txBody>
              </p:sp>
              <p:grpSp>
                <p:nvGrpSpPr>
                  <p:cNvPr id="16" name="Group 15">
                    <a:extLst>
                      <a:ext uri="{FF2B5EF4-FFF2-40B4-BE49-F238E27FC236}">
                        <a16:creationId xmlns:a16="http://schemas.microsoft.com/office/drawing/2014/main" id="{88287113-720F-0511-C7E7-F0301BC5F4BF}"/>
                      </a:ext>
                    </a:extLst>
                  </p:cNvPr>
                  <p:cNvGrpSpPr/>
                  <p:nvPr/>
                </p:nvGrpSpPr>
                <p:grpSpPr>
                  <a:xfrm>
                    <a:off x="4282342" y="3959107"/>
                    <a:ext cx="883444" cy="191691"/>
                    <a:chOff x="4282343" y="3747691"/>
                    <a:chExt cx="883444" cy="191691"/>
                  </a:xfrm>
                  <a:grpFill/>
                </p:grpSpPr>
                <p:sp>
                  <p:nvSpPr>
                    <p:cNvPr id="17" name="Freeform 6">
                      <a:extLst>
                        <a:ext uri="{FF2B5EF4-FFF2-40B4-BE49-F238E27FC236}">
                          <a16:creationId xmlns:a16="http://schemas.microsoft.com/office/drawing/2014/main" id="{C0F11AE1-33E5-4BAE-D5C5-18C00C882A32}"/>
                        </a:ext>
                      </a:extLst>
                    </p:cNvPr>
                    <p:cNvSpPr>
                      <a:spLocks/>
                    </p:cNvSpPr>
                    <p:nvPr/>
                  </p:nvSpPr>
                  <p:spPr bwMode="auto">
                    <a:xfrm rot="10800000">
                      <a:off x="4282343" y="3747691"/>
                      <a:ext cx="883444" cy="191691"/>
                    </a:xfrm>
                    <a:custGeom>
                      <a:avLst/>
                      <a:gdLst>
                        <a:gd name="T0" fmla="*/ 41 w 1437"/>
                        <a:gd name="T1" fmla="*/ 313 h 313"/>
                        <a:gd name="T2" fmla="*/ 0 w 1437"/>
                        <a:gd name="T3" fmla="*/ 272 h 313"/>
                        <a:gd name="T4" fmla="*/ 0 w 1437"/>
                        <a:gd name="T5" fmla="*/ 41 h 313"/>
                        <a:gd name="T6" fmla="*/ 41 w 1437"/>
                        <a:gd name="T7" fmla="*/ 0 h 313"/>
                        <a:gd name="T8" fmla="*/ 1396 w 1437"/>
                        <a:gd name="T9" fmla="*/ 0 h 313"/>
                        <a:gd name="T10" fmla="*/ 1437 w 1437"/>
                        <a:gd name="T11" fmla="*/ 41 h 313"/>
                        <a:gd name="T12" fmla="*/ 1437 w 1437"/>
                        <a:gd name="T13" fmla="*/ 272 h 313"/>
                        <a:gd name="T14" fmla="*/ 1396 w 1437"/>
                        <a:gd name="T15" fmla="*/ 313 h 313"/>
                        <a:gd name="T16" fmla="*/ 41 w 1437"/>
                        <a:gd name="T17" fmla="*/ 313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437" h="313">
                          <a:moveTo>
                            <a:pt x="41" y="313"/>
                          </a:moveTo>
                          <a:cubicBezTo>
                            <a:pt x="18" y="313"/>
                            <a:pt x="0" y="295"/>
                            <a:pt x="0" y="272"/>
                          </a:cubicBezTo>
                          <a:lnTo>
                            <a:pt x="0" y="41"/>
                          </a:lnTo>
                          <a:cubicBezTo>
                            <a:pt x="0" y="18"/>
                            <a:pt x="18" y="0"/>
                            <a:pt x="41" y="0"/>
                          </a:cubicBezTo>
                          <a:lnTo>
                            <a:pt x="1396" y="0"/>
                          </a:lnTo>
                          <a:cubicBezTo>
                            <a:pt x="1419" y="0"/>
                            <a:pt x="1437" y="18"/>
                            <a:pt x="1437" y="41"/>
                          </a:cubicBezTo>
                          <a:lnTo>
                            <a:pt x="1437" y="272"/>
                          </a:lnTo>
                          <a:cubicBezTo>
                            <a:pt x="1437" y="295"/>
                            <a:pt x="1419" y="313"/>
                            <a:pt x="1396" y="313"/>
                          </a:cubicBezTo>
                          <a:lnTo>
                            <a:pt x="41" y="313"/>
                          </a:ln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sp>
                  <p:nvSpPr>
                    <p:cNvPr id="18" name="Freeform 7">
                      <a:extLst>
                        <a:ext uri="{FF2B5EF4-FFF2-40B4-BE49-F238E27FC236}">
                          <a16:creationId xmlns:a16="http://schemas.microsoft.com/office/drawing/2014/main" id="{EC934F2C-8DAF-743C-F8FB-8F90D7E19611}"/>
                        </a:ext>
                      </a:extLst>
                    </p:cNvPr>
                    <p:cNvSpPr>
                      <a:spLocks/>
                    </p:cNvSpPr>
                    <p:nvPr/>
                  </p:nvSpPr>
                  <p:spPr bwMode="auto">
                    <a:xfrm rot="10800000">
                      <a:off x="4884799" y="3747691"/>
                      <a:ext cx="280988" cy="191691"/>
                    </a:xfrm>
                    <a:custGeom>
                      <a:avLst/>
                      <a:gdLst>
                        <a:gd name="T0" fmla="*/ 416 w 457"/>
                        <a:gd name="T1" fmla="*/ 272 h 313"/>
                        <a:gd name="T2" fmla="*/ 416 w 457"/>
                        <a:gd name="T3" fmla="*/ 41 h 313"/>
                        <a:gd name="T4" fmla="*/ 457 w 457"/>
                        <a:gd name="T5" fmla="*/ 0 h 313"/>
                        <a:gd name="T6" fmla="*/ 41 w 457"/>
                        <a:gd name="T7" fmla="*/ 0 h 313"/>
                        <a:gd name="T8" fmla="*/ 0 w 457"/>
                        <a:gd name="T9" fmla="*/ 41 h 313"/>
                        <a:gd name="T10" fmla="*/ 0 w 457"/>
                        <a:gd name="T11" fmla="*/ 272 h 313"/>
                        <a:gd name="T12" fmla="*/ 41 w 457"/>
                        <a:gd name="T13" fmla="*/ 313 h 313"/>
                        <a:gd name="T14" fmla="*/ 457 w 457"/>
                        <a:gd name="T15" fmla="*/ 313 h 313"/>
                        <a:gd name="T16" fmla="*/ 416 w 457"/>
                        <a:gd name="T17" fmla="*/ 272 h 3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57" h="313">
                          <a:moveTo>
                            <a:pt x="416" y="272"/>
                          </a:moveTo>
                          <a:lnTo>
                            <a:pt x="416" y="41"/>
                          </a:lnTo>
                          <a:cubicBezTo>
                            <a:pt x="416" y="18"/>
                            <a:pt x="434" y="0"/>
                            <a:pt x="457" y="0"/>
                          </a:cubicBezTo>
                          <a:lnTo>
                            <a:pt x="41" y="0"/>
                          </a:lnTo>
                          <a:cubicBezTo>
                            <a:pt x="18" y="0"/>
                            <a:pt x="0" y="18"/>
                            <a:pt x="0" y="41"/>
                          </a:cubicBezTo>
                          <a:lnTo>
                            <a:pt x="0" y="272"/>
                          </a:lnTo>
                          <a:cubicBezTo>
                            <a:pt x="0" y="295"/>
                            <a:pt x="18" y="313"/>
                            <a:pt x="41" y="313"/>
                          </a:cubicBezTo>
                          <a:lnTo>
                            <a:pt x="457" y="313"/>
                          </a:lnTo>
                          <a:cubicBezTo>
                            <a:pt x="434" y="313"/>
                            <a:pt x="416" y="295"/>
                            <a:pt x="416" y="272"/>
                          </a:cubicBezTo>
                          <a:close/>
                        </a:path>
                      </a:pathLst>
                    </a:custGeom>
                    <a:solidFill>
                      <a:srgbClr val="3376CC"/>
                    </a:solidFill>
                    <a:ln>
                      <a:noFill/>
                    </a:ln>
                  </p:spPr>
                  <p:txBody>
                    <a:bodyPr vert="horz" wrap="square" lIns="68580" tIns="34290" rIns="68580" bIns="34290" numCol="1" anchor="t" anchorCtr="0" compatLnSpc="1">
                      <a:prstTxWarp prst="textNoShape">
                        <a:avLst/>
                      </a:prstTxWarp>
                    </a:bodyPr>
                    <a:lstStyle/>
                    <a:p>
                      <a:endParaRPr lang="en-US" sz="1350">
                        <a:latin typeface="Graphik Arabic Regular" pitchFamily="2" charset="-78"/>
                        <a:cs typeface="Graphik Arabic Regular" pitchFamily="2" charset="-78"/>
                      </a:endParaRPr>
                    </a:p>
                  </p:txBody>
                </p:sp>
              </p:grpSp>
            </p:grpSp>
            <p:sp>
              <p:nvSpPr>
                <p:cNvPr id="10" name="Freeform: Shape 9">
                  <a:extLst>
                    <a:ext uri="{FF2B5EF4-FFF2-40B4-BE49-F238E27FC236}">
                      <a16:creationId xmlns:a16="http://schemas.microsoft.com/office/drawing/2014/main" id="{D952B0C3-7CBB-AABF-FB2A-DC84C5F014EB}"/>
                    </a:ext>
                  </a:extLst>
                </p:cNvPr>
                <p:cNvSpPr>
                  <a:spLocks/>
                </p:cNvSpPr>
                <p:nvPr/>
              </p:nvSpPr>
              <p:spPr bwMode="auto">
                <a:xfrm rot="10800000">
                  <a:off x="8381675" y="3761713"/>
                  <a:ext cx="2463781" cy="2206079"/>
                </a:xfrm>
                <a:custGeom>
                  <a:avLst/>
                  <a:gdLst>
                    <a:gd name="connsiteX0" fmla="*/ 1488295 w 1539722"/>
                    <a:gd name="connsiteY0" fmla="*/ 646634 h 1378673"/>
                    <a:gd name="connsiteX1" fmla="*/ 1493331 w 1539722"/>
                    <a:gd name="connsiteY1" fmla="*/ 650903 h 1378673"/>
                    <a:gd name="connsiteX2" fmla="*/ 1503250 w 1539722"/>
                    <a:gd name="connsiteY2" fmla="*/ 661421 h 1378673"/>
                    <a:gd name="connsiteX3" fmla="*/ 1512254 w 1539722"/>
                    <a:gd name="connsiteY3" fmla="*/ 673464 h 1378673"/>
                    <a:gd name="connsiteX4" fmla="*/ 1520036 w 1539722"/>
                    <a:gd name="connsiteY4" fmla="*/ 686880 h 1378673"/>
                    <a:gd name="connsiteX5" fmla="*/ 1526751 w 1539722"/>
                    <a:gd name="connsiteY5" fmla="*/ 701514 h 1378673"/>
                    <a:gd name="connsiteX6" fmla="*/ 1532397 w 1539722"/>
                    <a:gd name="connsiteY6" fmla="*/ 717216 h 1378673"/>
                    <a:gd name="connsiteX7" fmla="*/ 1536365 w 1539722"/>
                    <a:gd name="connsiteY7" fmla="*/ 733680 h 1378673"/>
                    <a:gd name="connsiteX8" fmla="*/ 1538959 w 1539722"/>
                    <a:gd name="connsiteY8" fmla="*/ 750754 h 1378673"/>
                    <a:gd name="connsiteX9" fmla="*/ 1539722 w 1539722"/>
                    <a:gd name="connsiteY9" fmla="*/ 768285 h 1378673"/>
                    <a:gd name="connsiteX10" fmla="*/ 1538959 w 1539722"/>
                    <a:gd name="connsiteY10" fmla="*/ 786121 h 1378673"/>
                    <a:gd name="connsiteX11" fmla="*/ 1535907 w 1539722"/>
                    <a:gd name="connsiteY11" fmla="*/ 803652 h 1378673"/>
                    <a:gd name="connsiteX12" fmla="*/ 1531176 w 1539722"/>
                    <a:gd name="connsiteY12" fmla="*/ 821336 h 1378673"/>
                    <a:gd name="connsiteX13" fmla="*/ 1524309 w 1539722"/>
                    <a:gd name="connsiteY13" fmla="*/ 838409 h 1378673"/>
                    <a:gd name="connsiteX14" fmla="*/ 1515001 w 1539722"/>
                    <a:gd name="connsiteY14" fmla="*/ 854873 h 1378673"/>
                    <a:gd name="connsiteX15" fmla="*/ 1503250 w 1539722"/>
                    <a:gd name="connsiteY15" fmla="*/ 870728 h 1378673"/>
                    <a:gd name="connsiteX16" fmla="*/ 1489058 w 1539722"/>
                    <a:gd name="connsiteY16" fmla="*/ 885362 h 1378673"/>
                    <a:gd name="connsiteX17" fmla="*/ 1480665 w 1539722"/>
                    <a:gd name="connsiteY17" fmla="*/ 892070 h 1378673"/>
                    <a:gd name="connsiteX18" fmla="*/ 1483565 w 1539722"/>
                    <a:gd name="connsiteY18" fmla="*/ 897101 h 1378673"/>
                    <a:gd name="connsiteX19" fmla="*/ 1487532 w 1539722"/>
                    <a:gd name="connsiteY19" fmla="*/ 907162 h 1378673"/>
                    <a:gd name="connsiteX20" fmla="*/ 1489974 w 1539722"/>
                    <a:gd name="connsiteY20" fmla="*/ 917223 h 1378673"/>
                    <a:gd name="connsiteX21" fmla="*/ 1491347 w 1539722"/>
                    <a:gd name="connsiteY21" fmla="*/ 927437 h 1378673"/>
                    <a:gd name="connsiteX22" fmla="*/ 1491347 w 1539722"/>
                    <a:gd name="connsiteY22" fmla="*/ 937498 h 1378673"/>
                    <a:gd name="connsiteX23" fmla="*/ 1490279 w 1539722"/>
                    <a:gd name="connsiteY23" fmla="*/ 947102 h 1378673"/>
                    <a:gd name="connsiteX24" fmla="*/ 1487074 w 1539722"/>
                    <a:gd name="connsiteY24" fmla="*/ 961585 h 1378673"/>
                    <a:gd name="connsiteX25" fmla="*/ 1479597 w 1539722"/>
                    <a:gd name="connsiteY25" fmla="*/ 980183 h 1378673"/>
                    <a:gd name="connsiteX26" fmla="*/ 1469831 w 1539722"/>
                    <a:gd name="connsiteY26" fmla="*/ 997257 h 1378673"/>
                    <a:gd name="connsiteX27" fmla="*/ 1458538 w 1539722"/>
                    <a:gd name="connsiteY27" fmla="*/ 1012959 h 1378673"/>
                    <a:gd name="connsiteX28" fmla="*/ 1446940 w 1539722"/>
                    <a:gd name="connsiteY28" fmla="*/ 1026831 h 1378673"/>
                    <a:gd name="connsiteX29" fmla="*/ 1441142 w 1539722"/>
                    <a:gd name="connsiteY29" fmla="*/ 1032624 h 1378673"/>
                    <a:gd name="connsiteX30" fmla="*/ 1440226 w 1539722"/>
                    <a:gd name="connsiteY30" fmla="*/ 1024239 h 1378673"/>
                    <a:gd name="connsiteX31" fmla="*/ 1436869 w 1539722"/>
                    <a:gd name="connsiteY31" fmla="*/ 1007013 h 1378673"/>
                    <a:gd name="connsiteX32" fmla="*/ 1431833 w 1539722"/>
                    <a:gd name="connsiteY32" fmla="*/ 989482 h 1378673"/>
                    <a:gd name="connsiteX33" fmla="*/ 1424813 w 1539722"/>
                    <a:gd name="connsiteY33" fmla="*/ 971798 h 1378673"/>
                    <a:gd name="connsiteX34" fmla="*/ 1420235 w 1539722"/>
                    <a:gd name="connsiteY34" fmla="*/ 962957 h 1378673"/>
                    <a:gd name="connsiteX35" fmla="*/ 1414894 w 1539722"/>
                    <a:gd name="connsiteY35" fmla="*/ 953505 h 1378673"/>
                    <a:gd name="connsiteX36" fmla="*/ 1402228 w 1539722"/>
                    <a:gd name="connsiteY36" fmla="*/ 935669 h 1378673"/>
                    <a:gd name="connsiteX37" fmla="*/ 1387426 w 1539722"/>
                    <a:gd name="connsiteY37" fmla="*/ 919205 h 1378673"/>
                    <a:gd name="connsiteX38" fmla="*/ 1370182 w 1539722"/>
                    <a:gd name="connsiteY38" fmla="*/ 904723 h 1378673"/>
                    <a:gd name="connsiteX39" fmla="*/ 1350802 w 1539722"/>
                    <a:gd name="connsiteY39" fmla="*/ 891613 h 1378673"/>
                    <a:gd name="connsiteX40" fmla="*/ 1329285 w 1539722"/>
                    <a:gd name="connsiteY40" fmla="*/ 880027 h 1378673"/>
                    <a:gd name="connsiteX41" fmla="*/ 1305479 w 1539722"/>
                    <a:gd name="connsiteY41" fmla="*/ 870118 h 1378673"/>
                    <a:gd name="connsiteX42" fmla="*/ 1279537 w 1539722"/>
                    <a:gd name="connsiteY42" fmla="*/ 861733 h 1378673"/>
                    <a:gd name="connsiteX43" fmla="*/ 1265802 w 1539722"/>
                    <a:gd name="connsiteY43" fmla="*/ 858227 h 1378673"/>
                    <a:gd name="connsiteX44" fmla="*/ 1258783 w 1539722"/>
                    <a:gd name="connsiteY44" fmla="*/ 886734 h 1378673"/>
                    <a:gd name="connsiteX45" fmla="*/ 1271144 w 1539722"/>
                    <a:gd name="connsiteY45" fmla="*/ 889783 h 1378673"/>
                    <a:gd name="connsiteX46" fmla="*/ 1294034 w 1539722"/>
                    <a:gd name="connsiteY46" fmla="*/ 897101 h 1378673"/>
                    <a:gd name="connsiteX47" fmla="*/ 1314940 w 1539722"/>
                    <a:gd name="connsiteY47" fmla="*/ 905638 h 1378673"/>
                    <a:gd name="connsiteX48" fmla="*/ 1334015 w 1539722"/>
                    <a:gd name="connsiteY48" fmla="*/ 915699 h 1378673"/>
                    <a:gd name="connsiteX49" fmla="*/ 1350954 w 1539722"/>
                    <a:gd name="connsiteY49" fmla="*/ 926980 h 1378673"/>
                    <a:gd name="connsiteX50" fmla="*/ 1366062 w 1539722"/>
                    <a:gd name="connsiteY50" fmla="*/ 939480 h 1378673"/>
                    <a:gd name="connsiteX51" fmla="*/ 1378880 w 1539722"/>
                    <a:gd name="connsiteY51" fmla="*/ 953200 h 1378673"/>
                    <a:gd name="connsiteX52" fmla="*/ 1389715 w 1539722"/>
                    <a:gd name="connsiteY52" fmla="*/ 968445 h 1378673"/>
                    <a:gd name="connsiteX53" fmla="*/ 1394293 w 1539722"/>
                    <a:gd name="connsiteY53" fmla="*/ 976524 h 1378673"/>
                    <a:gd name="connsiteX54" fmla="*/ 1397650 w 1539722"/>
                    <a:gd name="connsiteY54" fmla="*/ 982927 h 1378673"/>
                    <a:gd name="connsiteX55" fmla="*/ 1402991 w 1539722"/>
                    <a:gd name="connsiteY55" fmla="*/ 995885 h 1378673"/>
                    <a:gd name="connsiteX56" fmla="*/ 1407111 w 1539722"/>
                    <a:gd name="connsiteY56" fmla="*/ 1008995 h 1378673"/>
                    <a:gd name="connsiteX57" fmla="*/ 1409858 w 1539722"/>
                    <a:gd name="connsiteY57" fmla="*/ 1021953 h 1378673"/>
                    <a:gd name="connsiteX58" fmla="*/ 1412452 w 1539722"/>
                    <a:gd name="connsiteY58" fmla="*/ 1041008 h 1378673"/>
                    <a:gd name="connsiteX59" fmla="*/ 1412758 w 1539722"/>
                    <a:gd name="connsiteY59" fmla="*/ 1065095 h 1378673"/>
                    <a:gd name="connsiteX60" fmla="*/ 1410774 w 1539722"/>
                    <a:gd name="connsiteY60" fmla="*/ 1086437 h 1378673"/>
                    <a:gd name="connsiteX61" fmla="*/ 1407569 w 1539722"/>
                    <a:gd name="connsiteY61" fmla="*/ 1104273 h 1378673"/>
                    <a:gd name="connsiteX62" fmla="*/ 1402991 w 1539722"/>
                    <a:gd name="connsiteY62" fmla="*/ 1122414 h 1378673"/>
                    <a:gd name="connsiteX63" fmla="*/ 1401770 w 1539722"/>
                    <a:gd name="connsiteY63" fmla="*/ 1125158 h 1378673"/>
                    <a:gd name="connsiteX64" fmla="*/ 1402228 w 1539722"/>
                    <a:gd name="connsiteY64" fmla="*/ 1125158 h 1378673"/>
                    <a:gd name="connsiteX65" fmla="*/ 1399481 w 1539722"/>
                    <a:gd name="connsiteY65" fmla="*/ 1132628 h 1378673"/>
                    <a:gd name="connsiteX66" fmla="*/ 1393072 w 1539722"/>
                    <a:gd name="connsiteY66" fmla="*/ 1146957 h 1378673"/>
                    <a:gd name="connsiteX67" fmla="*/ 1386052 w 1539722"/>
                    <a:gd name="connsiteY67" fmla="*/ 1160372 h 1378673"/>
                    <a:gd name="connsiteX68" fmla="*/ 1378117 w 1539722"/>
                    <a:gd name="connsiteY68" fmla="*/ 1173178 h 1378673"/>
                    <a:gd name="connsiteX69" fmla="*/ 1369419 w 1539722"/>
                    <a:gd name="connsiteY69" fmla="*/ 1185221 h 1378673"/>
                    <a:gd name="connsiteX70" fmla="*/ 1360110 w 1539722"/>
                    <a:gd name="connsiteY70" fmla="*/ 1196349 h 1378673"/>
                    <a:gd name="connsiteX71" fmla="*/ 1345003 w 1539722"/>
                    <a:gd name="connsiteY71" fmla="*/ 1211746 h 1378673"/>
                    <a:gd name="connsiteX72" fmla="*/ 1323333 w 1539722"/>
                    <a:gd name="connsiteY72" fmla="*/ 1229277 h 1378673"/>
                    <a:gd name="connsiteX73" fmla="*/ 1300596 w 1539722"/>
                    <a:gd name="connsiteY73" fmla="*/ 1243455 h 1378673"/>
                    <a:gd name="connsiteX74" fmla="*/ 1277248 w 1539722"/>
                    <a:gd name="connsiteY74" fmla="*/ 1253973 h 1378673"/>
                    <a:gd name="connsiteX75" fmla="*/ 1254052 w 1539722"/>
                    <a:gd name="connsiteY75" fmla="*/ 1260833 h 1378673"/>
                    <a:gd name="connsiteX76" fmla="*/ 1243065 w 1539722"/>
                    <a:gd name="connsiteY76" fmla="*/ 1262815 h 1378673"/>
                    <a:gd name="connsiteX77" fmla="*/ 1247796 w 1539722"/>
                    <a:gd name="connsiteY77" fmla="*/ 1252754 h 1378673"/>
                    <a:gd name="connsiteX78" fmla="*/ 1256036 w 1539722"/>
                    <a:gd name="connsiteY78" fmla="*/ 1230649 h 1378673"/>
                    <a:gd name="connsiteX79" fmla="*/ 1261987 w 1539722"/>
                    <a:gd name="connsiteY79" fmla="*/ 1206411 h 1378673"/>
                    <a:gd name="connsiteX80" fmla="*/ 1264124 w 1539722"/>
                    <a:gd name="connsiteY80" fmla="*/ 1186745 h 1378673"/>
                    <a:gd name="connsiteX81" fmla="*/ 1264582 w 1539722"/>
                    <a:gd name="connsiteY81" fmla="*/ 1173330 h 1378673"/>
                    <a:gd name="connsiteX82" fmla="*/ 1264276 w 1539722"/>
                    <a:gd name="connsiteY82" fmla="*/ 1166470 h 1378673"/>
                    <a:gd name="connsiteX83" fmla="*/ 1263514 w 1539722"/>
                    <a:gd name="connsiteY83" fmla="*/ 1155952 h 1378673"/>
                    <a:gd name="connsiteX84" fmla="*/ 1260156 w 1539722"/>
                    <a:gd name="connsiteY84" fmla="*/ 1135372 h 1378673"/>
                    <a:gd name="connsiteX85" fmla="*/ 1254052 w 1539722"/>
                    <a:gd name="connsiteY85" fmla="*/ 1115249 h 1378673"/>
                    <a:gd name="connsiteX86" fmla="*/ 1245812 w 1539722"/>
                    <a:gd name="connsiteY86" fmla="*/ 1095584 h 1378673"/>
                    <a:gd name="connsiteX87" fmla="*/ 1234824 w 1539722"/>
                    <a:gd name="connsiteY87" fmla="*/ 1076375 h 1378673"/>
                    <a:gd name="connsiteX88" fmla="*/ 1221396 w 1539722"/>
                    <a:gd name="connsiteY88" fmla="*/ 1057320 h 1378673"/>
                    <a:gd name="connsiteX89" fmla="*/ 1205830 w 1539722"/>
                    <a:gd name="connsiteY89" fmla="*/ 1039027 h 1378673"/>
                    <a:gd name="connsiteX90" fmla="*/ 1187671 w 1539722"/>
                    <a:gd name="connsiteY90" fmla="*/ 1021191 h 1378673"/>
                    <a:gd name="connsiteX91" fmla="*/ 1177446 w 1539722"/>
                    <a:gd name="connsiteY91" fmla="*/ 1012349 h 1378673"/>
                    <a:gd name="connsiteX92" fmla="*/ 1182482 w 1539722"/>
                    <a:gd name="connsiteY92" fmla="*/ 1002135 h 1378673"/>
                    <a:gd name="connsiteX93" fmla="*/ 1189349 w 1539722"/>
                    <a:gd name="connsiteY93" fmla="*/ 981707 h 1378673"/>
                    <a:gd name="connsiteX94" fmla="*/ 1193775 w 1539722"/>
                    <a:gd name="connsiteY94" fmla="*/ 961890 h 1378673"/>
                    <a:gd name="connsiteX95" fmla="*/ 1195758 w 1539722"/>
                    <a:gd name="connsiteY95" fmla="*/ 943749 h 1378673"/>
                    <a:gd name="connsiteX96" fmla="*/ 1196369 w 1539722"/>
                    <a:gd name="connsiteY96" fmla="*/ 920272 h 1378673"/>
                    <a:gd name="connsiteX97" fmla="*/ 1194538 w 1539722"/>
                    <a:gd name="connsiteY97" fmla="*/ 900912 h 1378673"/>
                    <a:gd name="connsiteX98" fmla="*/ 1194080 w 1539722"/>
                    <a:gd name="connsiteY98" fmla="*/ 898778 h 1378673"/>
                    <a:gd name="connsiteX99" fmla="*/ 1165238 w 1539722"/>
                    <a:gd name="connsiteY99" fmla="*/ 904418 h 1378673"/>
                    <a:gd name="connsiteX100" fmla="*/ 1166459 w 1539722"/>
                    <a:gd name="connsiteY100" fmla="*/ 910211 h 1378673"/>
                    <a:gd name="connsiteX101" fmla="*/ 1167375 w 1539722"/>
                    <a:gd name="connsiteY101" fmla="*/ 938261 h 1378673"/>
                    <a:gd name="connsiteX102" fmla="*/ 1165391 w 1539722"/>
                    <a:gd name="connsiteY102" fmla="*/ 956554 h 1378673"/>
                    <a:gd name="connsiteX103" fmla="*/ 1162644 w 1539722"/>
                    <a:gd name="connsiteY103" fmla="*/ 969817 h 1378673"/>
                    <a:gd name="connsiteX104" fmla="*/ 1158524 w 1539722"/>
                    <a:gd name="connsiteY104" fmla="*/ 983537 h 1378673"/>
                    <a:gd name="connsiteX105" fmla="*/ 1152572 w 1539722"/>
                    <a:gd name="connsiteY105" fmla="*/ 997562 h 1378673"/>
                    <a:gd name="connsiteX106" fmla="*/ 1144942 w 1539722"/>
                    <a:gd name="connsiteY106" fmla="*/ 1011129 h 1378673"/>
                    <a:gd name="connsiteX107" fmla="*/ 1134565 w 1539722"/>
                    <a:gd name="connsiteY107" fmla="*/ 1024544 h 1378673"/>
                    <a:gd name="connsiteX108" fmla="*/ 1121899 w 1539722"/>
                    <a:gd name="connsiteY108" fmla="*/ 1037045 h 1378673"/>
                    <a:gd name="connsiteX109" fmla="*/ 1106487 w 1539722"/>
                    <a:gd name="connsiteY109" fmla="*/ 1048631 h 1378673"/>
                    <a:gd name="connsiteX110" fmla="*/ 1088174 w 1539722"/>
                    <a:gd name="connsiteY110" fmla="*/ 1058844 h 1378673"/>
                    <a:gd name="connsiteX111" fmla="*/ 1066352 w 1539722"/>
                    <a:gd name="connsiteY111" fmla="*/ 1067076 h 1378673"/>
                    <a:gd name="connsiteX112" fmla="*/ 1053839 w 1539722"/>
                    <a:gd name="connsiteY112" fmla="*/ 1070583 h 1378673"/>
                    <a:gd name="connsiteX113" fmla="*/ 1061011 w 1539722"/>
                    <a:gd name="connsiteY113" fmla="*/ 1098937 h 1378673"/>
                    <a:gd name="connsiteX114" fmla="*/ 1070168 w 1539722"/>
                    <a:gd name="connsiteY114" fmla="*/ 1096498 h 1378673"/>
                    <a:gd name="connsiteX115" fmla="*/ 1086954 w 1539722"/>
                    <a:gd name="connsiteY115" fmla="*/ 1091010 h 1378673"/>
                    <a:gd name="connsiteX116" fmla="*/ 1102214 w 1539722"/>
                    <a:gd name="connsiteY116" fmla="*/ 1084455 h 1378673"/>
                    <a:gd name="connsiteX117" fmla="*/ 1115948 w 1539722"/>
                    <a:gd name="connsiteY117" fmla="*/ 1077138 h 1378673"/>
                    <a:gd name="connsiteX118" fmla="*/ 1128309 w 1539722"/>
                    <a:gd name="connsiteY118" fmla="*/ 1069211 h 1378673"/>
                    <a:gd name="connsiteX119" fmla="*/ 1139296 w 1539722"/>
                    <a:gd name="connsiteY119" fmla="*/ 1060674 h 1378673"/>
                    <a:gd name="connsiteX120" fmla="*/ 1149215 w 1539722"/>
                    <a:gd name="connsiteY120" fmla="*/ 1051679 h 1378673"/>
                    <a:gd name="connsiteX121" fmla="*/ 1157913 w 1539722"/>
                    <a:gd name="connsiteY121" fmla="*/ 1042380 h 1378673"/>
                    <a:gd name="connsiteX122" fmla="*/ 1161881 w 1539722"/>
                    <a:gd name="connsiteY122" fmla="*/ 1037502 h 1378673"/>
                    <a:gd name="connsiteX123" fmla="*/ 1170427 w 1539722"/>
                    <a:gd name="connsiteY123" fmla="*/ 1044972 h 1378673"/>
                    <a:gd name="connsiteX124" fmla="*/ 1185687 w 1539722"/>
                    <a:gd name="connsiteY124" fmla="*/ 1060369 h 1378673"/>
                    <a:gd name="connsiteX125" fmla="*/ 1198810 w 1539722"/>
                    <a:gd name="connsiteY125" fmla="*/ 1076223 h 1378673"/>
                    <a:gd name="connsiteX126" fmla="*/ 1210103 w 1539722"/>
                    <a:gd name="connsiteY126" fmla="*/ 1092230 h 1378673"/>
                    <a:gd name="connsiteX127" fmla="*/ 1219259 w 1539722"/>
                    <a:gd name="connsiteY127" fmla="*/ 1108389 h 1378673"/>
                    <a:gd name="connsiteX128" fmla="*/ 1226431 w 1539722"/>
                    <a:gd name="connsiteY128" fmla="*/ 1125005 h 1378673"/>
                    <a:gd name="connsiteX129" fmla="*/ 1231467 w 1539722"/>
                    <a:gd name="connsiteY129" fmla="*/ 1141774 h 1378673"/>
                    <a:gd name="connsiteX130" fmla="*/ 1234519 w 1539722"/>
                    <a:gd name="connsiteY130" fmla="*/ 1159000 h 1378673"/>
                    <a:gd name="connsiteX131" fmla="*/ 1235130 w 1539722"/>
                    <a:gd name="connsiteY131" fmla="*/ 1167690 h 1378673"/>
                    <a:gd name="connsiteX132" fmla="*/ 1235282 w 1539722"/>
                    <a:gd name="connsiteY132" fmla="*/ 1174550 h 1378673"/>
                    <a:gd name="connsiteX133" fmla="*/ 1234672 w 1539722"/>
                    <a:gd name="connsiteY133" fmla="*/ 1188117 h 1378673"/>
                    <a:gd name="connsiteX134" fmla="*/ 1232841 w 1539722"/>
                    <a:gd name="connsiteY134" fmla="*/ 1201380 h 1378673"/>
                    <a:gd name="connsiteX135" fmla="*/ 1230094 w 1539722"/>
                    <a:gd name="connsiteY135" fmla="*/ 1214033 h 1378673"/>
                    <a:gd name="connsiteX136" fmla="*/ 1224448 w 1539722"/>
                    <a:gd name="connsiteY136" fmla="*/ 1232021 h 1378673"/>
                    <a:gd name="connsiteX137" fmla="*/ 1214681 w 1539722"/>
                    <a:gd name="connsiteY137" fmla="*/ 1253669 h 1378673"/>
                    <a:gd name="connsiteX138" fmla="*/ 1209493 w 1539722"/>
                    <a:gd name="connsiteY138" fmla="*/ 1263120 h 1378673"/>
                    <a:gd name="connsiteX139" fmla="*/ 1208424 w 1539722"/>
                    <a:gd name="connsiteY139" fmla="*/ 1262815 h 1378673"/>
                    <a:gd name="connsiteX140" fmla="*/ 1207356 w 1539722"/>
                    <a:gd name="connsiteY140" fmla="*/ 1262663 h 1378673"/>
                    <a:gd name="connsiteX141" fmla="*/ 1203846 w 1539722"/>
                    <a:gd name="connsiteY141" fmla="*/ 1269370 h 1378673"/>
                    <a:gd name="connsiteX142" fmla="*/ 1195301 w 1539722"/>
                    <a:gd name="connsiteY142" fmla="*/ 1282176 h 1378673"/>
                    <a:gd name="connsiteX143" fmla="*/ 1185382 w 1539722"/>
                    <a:gd name="connsiteY143" fmla="*/ 1294524 h 1378673"/>
                    <a:gd name="connsiteX144" fmla="*/ 1174394 w 1539722"/>
                    <a:gd name="connsiteY144" fmla="*/ 1306110 h 1378673"/>
                    <a:gd name="connsiteX145" fmla="*/ 1162034 w 1539722"/>
                    <a:gd name="connsiteY145" fmla="*/ 1317238 h 1378673"/>
                    <a:gd name="connsiteX146" fmla="*/ 1148605 w 1539722"/>
                    <a:gd name="connsiteY146" fmla="*/ 1327452 h 1378673"/>
                    <a:gd name="connsiteX147" fmla="*/ 1134413 w 1539722"/>
                    <a:gd name="connsiteY147" fmla="*/ 1336903 h 1378673"/>
                    <a:gd name="connsiteX148" fmla="*/ 1119153 w 1539722"/>
                    <a:gd name="connsiteY148" fmla="*/ 1345745 h 1378673"/>
                    <a:gd name="connsiteX149" fmla="*/ 1103282 w 1539722"/>
                    <a:gd name="connsiteY149" fmla="*/ 1353367 h 1378673"/>
                    <a:gd name="connsiteX150" fmla="*/ 1086801 w 1539722"/>
                    <a:gd name="connsiteY150" fmla="*/ 1360227 h 1378673"/>
                    <a:gd name="connsiteX151" fmla="*/ 1069710 w 1539722"/>
                    <a:gd name="connsiteY151" fmla="*/ 1366173 h 1378673"/>
                    <a:gd name="connsiteX152" fmla="*/ 1052313 w 1539722"/>
                    <a:gd name="connsiteY152" fmla="*/ 1370898 h 1378673"/>
                    <a:gd name="connsiteX153" fmla="*/ 1034764 w 1539722"/>
                    <a:gd name="connsiteY153" fmla="*/ 1374710 h 1378673"/>
                    <a:gd name="connsiteX154" fmla="*/ 1016757 w 1539722"/>
                    <a:gd name="connsiteY154" fmla="*/ 1377301 h 1378673"/>
                    <a:gd name="connsiteX155" fmla="*/ 998903 w 1539722"/>
                    <a:gd name="connsiteY155" fmla="*/ 1378673 h 1378673"/>
                    <a:gd name="connsiteX156" fmla="*/ 980896 w 1539722"/>
                    <a:gd name="connsiteY156" fmla="*/ 1378673 h 1378673"/>
                    <a:gd name="connsiteX157" fmla="*/ 963347 w 1539722"/>
                    <a:gd name="connsiteY157" fmla="*/ 1377454 h 1378673"/>
                    <a:gd name="connsiteX158" fmla="*/ 945950 w 1539722"/>
                    <a:gd name="connsiteY158" fmla="*/ 1374862 h 1378673"/>
                    <a:gd name="connsiteX159" fmla="*/ 928706 w 1539722"/>
                    <a:gd name="connsiteY159" fmla="*/ 1370898 h 1378673"/>
                    <a:gd name="connsiteX160" fmla="*/ 912225 w 1539722"/>
                    <a:gd name="connsiteY160" fmla="*/ 1365410 h 1378673"/>
                    <a:gd name="connsiteX161" fmla="*/ 896202 w 1539722"/>
                    <a:gd name="connsiteY161" fmla="*/ 1358550 h 1378673"/>
                    <a:gd name="connsiteX162" fmla="*/ 881095 w 1539722"/>
                    <a:gd name="connsiteY162" fmla="*/ 1349861 h 1378673"/>
                    <a:gd name="connsiteX163" fmla="*/ 866598 w 1539722"/>
                    <a:gd name="connsiteY163" fmla="*/ 1339800 h 1378673"/>
                    <a:gd name="connsiteX164" fmla="*/ 853169 w 1539722"/>
                    <a:gd name="connsiteY164" fmla="*/ 1327757 h 1378673"/>
                    <a:gd name="connsiteX165" fmla="*/ 840655 w 1539722"/>
                    <a:gd name="connsiteY165" fmla="*/ 1314037 h 1378673"/>
                    <a:gd name="connsiteX166" fmla="*/ 829363 w 1539722"/>
                    <a:gd name="connsiteY166" fmla="*/ 1298640 h 1378673"/>
                    <a:gd name="connsiteX167" fmla="*/ 819444 w 1539722"/>
                    <a:gd name="connsiteY167" fmla="*/ 1281261 h 1378673"/>
                    <a:gd name="connsiteX168" fmla="*/ 810745 w 1539722"/>
                    <a:gd name="connsiteY168" fmla="*/ 1262053 h 1378673"/>
                    <a:gd name="connsiteX169" fmla="*/ 803878 w 1539722"/>
                    <a:gd name="connsiteY169" fmla="*/ 1241016 h 1378673"/>
                    <a:gd name="connsiteX170" fmla="*/ 798385 w 1539722"/>
                    <a:gd name="connsiteY170" fmla="*/ 1217844 h 1378673"/>
                    <a:gd name="connsiteX171" fmla="*/ 794570 w 1539722"/>
                    <a:gd name="connsiteY171" fmla="*/ 1192538 h 1378673"/>
                    <a:gd name="connsiteX172" fmla="*/ 792586 w 1539722"/>
                    <a:gd name="connsiteY172" fmla="*/ 1165251 h 1378673"/>
                    <a:gd name="connsiteX173" fmla="*/ 792433 w 1539722"/>
                    <a:gd name="connsiteY173" fmla="*/ 1150616 h 1378673"/>
                    <a:gd name="connsiteX174" fmla="*/ 792433 w 1539722"/>
                    <a:gd name="connsiteY174" fmla="*/ 1125005 h 1378673"/>
                    <a:gd name="connsiteX175" fmla="*/ 796248 w 1539722"/>
                    <a:gd name="connsiteY175" fmla="*/ 1130036 h 1378673"/>
                    <a:gd name="connsiteX176" fmla="*/ 804641 w 1539722"/>
                    <a:gd name="connsiteY176" fmla="*/ 1139792 h 1378673"/>
                    <a:gd name="connsiteX177" fmla="*/ 813950 w 1539722"/>
                    <a:gd name="connsiteY177" fmla="*/ 1149092 h 1378673"/>
                    <a:gd name="connsiteX178" fmla="*/ 824480 w 1539722"/>
                    <a:gd name="connsiteY178" fmla="*/ 1157933 h 1378673"/>
                    <a:gd name="connsiteX179" fmla="*/ 830126 w 1539722"/>
                    <a:gd name="connsiteY179" fmla="*/ 1161897 h 1378673"/>
                    <a:gd name="connsiteX180" fmla="*/ 835162 w 1539722"/>
                    <a:gd name="connsiteY180" fmla="*/ 1165251 h 1378673"/>
                    <a:gd name="connsiteX181" fmla="*/ 845386 w 1539722"/>
                    <a:gd name="connsiteY181" fmla="*/ 1171196 h 1378673"/>
                    <a:gd name="connsiteX182" fmla="*/ 856068 w 1539722"/>
                    <a:gd name="connsiteY182" fmla="*/ 1176379 h 1378673"/>
                    <a:gd name="connsiteX183" fmla="*/ 867208 w 1539722"/>
                    <a:gd name="connsiteY183" fmla="*/ 1180495 h 1378673"/>
                    <a:gd name="connsiteX184" fmla="*/ 884604 w 1539722"/>
                    <a:gd name="connsiteY184" fmla="*/ 1185221 h 1378673"/>
                    <a:gd name="connsiteX185" fmla="*/ 909326 w 1539722"/>
                    <a:gd name="connsiteY185" fmla="*/ 1188727 h 1378673"/>
                    <a:gd name="connsiteX186" fmla="*/ 922297 w 1539722"/>
                    <a:gd name="connsiteY186" fmla="*/ 1189032 h 1378673"/>
                    <a:gd name="connsiteX187" fmla="*/ 933589 w 1539722"/>
                    <a:gd name="connsiteY187" fmla="*/ 1188727 h 1378673"/>
                    <a:gd name="connsiteX188" fmla="*/ 956937 w 1539722"/>
                    <a:gd name="connsiteY188" fmla="*/ 1186441 h 1378673"/>
                    <a:gd name="connsiteX189" fmla="*/ 969298 w 1539722"/>
                    <a:gd name="connsiteY189" fmla="*/ 1184306 h 1378673"/>
                    <a:gd name="connsiteX190" fmla="*/ 972197 w 1539722"/>
                    <a:gd name="connsiteY190" fmla="*/ 1193148 h 1378673"/>
                    <a:gd name="connsiteX191" fmla="*/ 979675 w 1539722"/>
                    <a:gd name="connsiteY191" fmla="*/ 1209155 h 1378673"/>
                    <a:gd name="connsiteX192" fmla="*/ 988678 w 1539722"/>
                    <a:gd name="connsiteY192" fmla="*/ 1223027 h 1378673"/>
                    <a:gd name="connsiteX193" fmla="*/ 997987 w 1539722"/>
                    <a:gd name="connsiteY193" fmla="*/ 1234765 h 1378673"/>
                    <a:gd name="connsiteX194" fmla="*/ 1010958 w 1539722"/>
                    <a:gd name="connsiteY194" fmla="*/ 1248485 h 1378673"/>
                    <a:gd name="connsiteX195" fmla="*/ 1023014 w 1539722"/>
                    <a:gd name="connsiteY195" fmla="*/ 1258394 h 1378673"/>
                    <a:gd name="connsiteX196" fmla="*/ 1024692 w 1539722"/>
                    <a:gd name="connsiteY196" fmla="*/ 1259157 h 1378673"/>
                    <a:gd name="connsiteX197" fmla="*/ 1040410 w 1539722"/>
                    <a:gd name="connsiteY197" fmla="*/ 1234613 h 1378673"/>
                    <a:gd name="connsiteX198" fmla="*/ 1036443 w 1539722"/>
                    <a:gd name="connsiteY198" fmla="*/ 1232021 h 1378673"/>
                    <a:gd name="connsiteX199" fmla="*/ 1020267 w 1539722"/>
                    <a:gd name="connsiteY199" fmla="*/ 1216625 h 1378673"/>
                    <a:gd name="connsiteX200" fmla="*/ 1011111 w 1539722"/>
                    <a:gd name="connsiteY200" fmla="*/ 1205039 h 1378673"/>
                    <a:gd name="connsiteX201" fmla="*/ 1005617 w 1539722"/>
                    <a:gd name="connsiteY201" fmla="*/ 1195740 h 1378673"/>
                    <a:gd name="connsiteX202" fmla="*/ 1000429 w 1539722"/>
                    <a:gd name="connsiteY202" fmla="*/ 1185221 h 1378673"/>
                    <a:gd name="connsiteX203" fmla="*/ 996614 w 1539722"/>
                    <a:gd name="connsiteY203" fmla="*/ 1173635 h 1378673"/>
                    <a:gd name="connsiteX204" fmla="*/ 993714 w 1539722"/>
                    <a:gd name="connsiteY204" fmla="*/ 1160677 h 1378673"/>
                    <a:gd name="connsiteX205" fmla="*/ 992799 w 1539722"/>
                    <a:gd name="connsiteY205" fmla="*/ 1146652 h 1378673"/>
                    <a:gd name="connsiteX206" fmla="*/ 993714 w 1539722"/>
                    <a:gd name="connsiteY206" fmla="*/ 1131256 h 1378673"/>
                    <a:gd name="connsiteX207" fmla="*/ 996919 w 1539722"/>
                    <a:gd name="connsiteY207" fmla="*/ 1114944 h 1378673"/>
                    <a:gd name="connsiteX208" fmla="*/ 1003023 w 1539722"/>
                    <a:gd name="connsiteY208" fmla="*/ 1097260 h 1378673"/>
                    <a:gd name="connsiteX209" fmla="*/ 1012179 w 1539722"/>
                    <a:gd name="connsiteY209" fmla="*/ 1078510 h 1378673"/>
                    <a:gd name="connsiteX210" fmla="*/ 1018130 w 1539722"/>
                    <a:gd name="connsiteY210" fmla="*/ 1068601 h 1378673"/>
                    <a:gd name="connsiteX211" fmla="*/ 993256 w 1539722"/>
                    <a:gd name="connsiteY211" fmla="*/ 1053204 h 1378673"/>
                    <a:gd name="connsiteX212" fmla="*/ 988831 w 1539722"/>
                    <a:gd name="connsiteY212" fmla="*/ 1060521 h 1378673"/>
                    <a:gd name="connsiteX213" fmla="*/ 981048 w 1539722"/>
                    <a:gd name="connsiteY213" fmla="*/ 1074851 h 1378673"/>
                    <a:gd name="connsiteX214" fmla="*/ 974944 w 1539722"/>
                    <a:gd name="connsiteY214" fmla="*/ 1088571 h 1378673"/>
                    <a:gd name="connsiteX215" fmla="*/ 970214 w 1539722"/>
                    <a:gd name="connsiteY215" fmla="*/ 1101834 h 1378673"/>
                    <a:gd name="connsiteX216" fmla="*/ 966856 w 1539722"/>
                    <a:gd name="connsiteY216" fmla="*/ 1114639 h 1378673"/>
                    <a:gd name="connsiteX217" fmla="*/ 964720 w 1539722"/>
                    <a:gd name="connsiteY217" fmla="*/ 1126987 h 1378673"/>
                    <a:gd name="connsiteX218" fmla="*/ 963499 w 1539722"/>
                    <a:gd name="connsiteY218" fmla="*/ 1138725 h 1378673"/>
                    <a:gd name="connsiteX219" fmla="*/ 963347 w 1539722"/>
                    <a:gd name="connsiteY219" fmla="*/ 1150006 h 1378673"/>
                    <a:gd name="connsiteX220" fmla="*/ 963652 w 1539722"/>
                    <a:gd name="connsiteY220" fmla="*/ 1155342 h 1378673"/>
                    <a:gd name="connsiteX221" fmla="*/ 954953 w 1539722"/>
                    <a:gd name="connsiteY221" fmla="*/ 1157019 h 1378673"/>
                    <a:gd name="connsiteX222" fmla="*/ 938015 w 1539722"/>
                    <a:gd name="connsiteY222" fmla="*/ 1159153 h 1378673"/>
                    <a:gd name="connsiteX223" fmla="*/ 921839 w 1539722"/>
                    <a:gd name="connsiteY223" fmla="*/ 1159763 h 1378673"/>
                    <a:gd name="connsiteX224" fmla="*/ 906579 w 1539722"/>
                    <a:gd name="connsiteY224" fmla="*/ 1159000 h 1378673"/>
                    <a:gd name="connsiteX225" fmla="*/ 891929 w 1539722"/>
                    <a:gd name="connsiteY225" fmla="*/ 1156714 h 1378673"/>
                    <a:gd name="connsiteX226" fmla="*/ 878043 w 1539722"/>
                    <a:gd name="connsiteY226" fmla="*/ 1153208 h 1378673"/>
                    <a:gd name="connsiteX227" fmla="*/ 865072 w 1539722"/>
                    <a:gd name="connsiteY227" fmla="*/ 1148329 h 1378673"/>
                    <a:gd name="connsiteX228" fmla="*/ 852711 w 1539722"/>
                    <a:gd name="connsiteY228" fmla="*/ 1141774 h 1378673"/>
                    <a:gd name="connsiteX229" fmla="*/ 847065 w 1539722"/>
                    <a:gd name="connsiteY229" fmla="*/ 1137963 h 1378673"/>
                    <a:gd name="connsiteX230" fmla="*/ 841418 w 1539722"/>
                    <a:gd name="connsiteY230" fmla="*/ 1134000 h 1378673"/>
                    <a:gd name="connsiteX231" fmla="*/ 831652 w 1539722"/>
                    <a:gd name="connsiteY231" fmla="*/ 1125615 h 1378673"/>
                    <a:gd name="connsiteX232" fmla="*/ 822954 w 1539722"/>
                    <a:gd name="connsiteY232" fmla="*/ 1116316 h 1378673"/>
                    <a:gd name="connsiteX233" fmla="*/ 815171 w 1539722"/>
                    <a:gd name="connsiteY233" fmla="*/ 1106560 h 1378673"/>
                    <a:gd name="connsiteX234" fmla="*/ 805404 w 1539722"/>
                    <a:gd name="connsiteY234" fmla="*/ 1091315 h 1378673"/>
                    <a:gd name="connsiteX235" fmla="*/ 795943 w 1539722"/>
                    <a:gd name="connsiteY235" fmla="*/ 1071650 h 1378673"/>
                    <a:gd name="connsiteX236" fmla="*/ 792433 w 1539722"/>
                    <a:gd name="connsiteY236" fmla="*/ 1062351 h 1378673"/>
                    <a:gd name="connsiteX237" fmla="*/ 792433 w 1539722"/>
                    <a:gd name="connsiteY237" fmla="*/ 752736 h 1378673"/>
                    <a:gd name="connsiteX238" fmla="*/ 803726 w 1539722"/>
                    <a:gd name="connsiteY238" fmla="*/ 763712 h 1378673"/>
                    <a:gd name="connsiteX239" fmla="*/ 822954 w 1539722"/>
                    <a:gd name="connsiteY239" fmla="*/ 780176 h 1378673"/>
                    <a:gd name="connsiteX240" fmla="*/ 836993 w 1539722"/>
                    <a:gd name="connsiteY240" fmla="*/ 790389 h 1378673"/>
                    <a:gd name="connsiteX241" fmla="*/ 851948 w 1539722"/>
                    <a:gd name="connsiteY241" fmla="*/ 799993 h 1378673"/>
                    <a:gd name="connsiteX242" fmla="*/ 867971 w 1539722"/>
                    <a:gd name="connsiteY242" fmla="*/ 808073 h 1378673"/>
                    <a:gd name="connsiteX243" fmla="*/ 885062 w 1539722"/>
                    <a:gd name="connsiteY243" fmla="*/ 814781 h 1378673"/>
                    <a:gd name="connsiteX244" fmla="*/ 902916 w 1539722"/>
                    <a:gd name="connsiteY244" fmla="*/ 819659 h 1378673"/>
                    <a:gd name="connsiteX245" fmla="*/ 912072 w 1539722"/>
                    <a:gd name="connsiteY245" fmla="*/ 821336 h 1378673"/>
                    <a:gd name="connsiteX246" fmla="*/ 924891 w 1539722"/>
                    <a:gd name="connsiteY246" fmla="*/ 823317 h 1378673"/>
                    <a:gd name="connsiteX247" fmla="*/ 949612 w 1539722"/>
                    <a:gd name="connsiteY247" fmla="*/ 824994 h 1378673"/>
                    <a:gd name="connsiteX248" fmla="*/ 961363 w 1539722"/>
                    <a:gd name="connsiteY248" fmla="*/ 825147 h 1378673"/>
                    <a:gd name="connsiteX249" fmla="*/ 970671 w 1539722"/>
                    <a:gd name="connsiteY249" fmla="*/ 825147 h 1378673"/>
                    <a:gd name="connsiteX250" fmla="*/ 988373 w 1539722"/>
                    <a:gd name="connsiteY250" fmla="*/ 824080 h 1378673"/>
                    <a:gd name="connsiteX251" fmla="*/ 1005465 w 1539722"/>
                    <a:gd name="connsiteY251" fmla="*/ 821488 h 1378673"/>
                    <a:gd name="connsiteX252" fmla="*/ 1021488 w 1539722"/>
                    <a:gd name="connsiteY252" fmla="*/ 817677 h 1378673"/>
                    <a:gd name="connsiteX253" fmla="*/ 1036900 w 1539722"/>
                    <a:gd name="connsiteY253" fmla="*/ 812951 h 1378673"/>
                    <a:gd name="connsiteX254" fmla="*/ 1051550 w 1539722"/>
                    <a:gd name="connsiteY254" fmla="*/ 806701 h 1378673"/>
                    <a:gd name="connsiteX255" fmla="*/ 1065132 w 1539722"/>
                    <a:gd name="connsiteY255" fmla="*/ 799384 h 1378673"/>
                    <a:gd name="connsiteX256" fmla="*/ 1078255 w 1539722"/>
                    <a:gd name="connsiteY256" fmla="*/ 790847 h 1378673"/>
                    <a:gd name="connsiteX257" fmla="*/ 1084359 w 1539722"/>
                    <a:gd name="connsiteY257" fmla="*/ 785969 h 1378673"/>
                    <a:gd name="connsiteX258" fmla="*/ 1084817 w 1539722"/>
                    <a:gd name="connsiteY258" fmla="*/ 785664 h 1378673"/>
                    <a:gd name="connsiteX259" fmla="*/ 1085122 w 1539722"/>
                    <a:gd name="connsiteY259" fmla="*/ 785359 h 1378673"/>
                    <a:gd name="connsiteX260" fmla="*/ 1084512 w 1539722"/>
                    <a:gd name="connsiteY260" fmla="*/ 786731 h 1378673"/>
                    <a:gd name="connsiteX261" fmla="*/ 1090464 w 1539722"/>
                    <a:gd name="connsiteY261" fmla="*/ 788865 h 1378673"/>
                    <a:gd name="connsiteX262" fmla="*/ 1121594 w 1539722"/>
                    <a:gd name="connsiteY262" fmla="*/ 796640 h 1378673"/>
                    <a:gd name="connsiteX263" fmla="*/ 1142501 w 1539722"/>
                    <a:gd name="connsiteY263" fmla="*/ 799536 h 1378673"/>
                    <a:gd name="connsiteX264" fmla="*/ 1157913 w 1539722"/>
                    <a:gd name="connsiteY264" fmla="*/ 800451 h 1378673"/>
                    <a:gd name="connsiteX265" fmla="*/ 1166001 w 1539722"/>
                    <a:gd name="connsiteY265" fmla="*/ 800451 h 1378673"/>
                    <a:gd name="connsiteX266" fmla="*/ 1175920 w 1539722"/>
                    <a:gd name="connsiteY266" fmla="*/ 800451 h 1378673"/>
                    <a:gd name="connsiteX267" fmla="*/ 1196064 w 1539722"/>
                    <a:gd name="connsiteY267" fmla="*/ 798621 h 1378673"/>
                    <a:gd name="connsiteX268" fmla="*/ 1216665 w 1539722"/>
                    <a:gd name="connsiteY268" fmla="*/ 794048 h 1378673"/>
                    <a:gd name="connsiteX269" fmla="*/ 1237266 w 1539722"/>
                    <a:gd name="connsiteY269" fmla="*/ 786731 h 1378673"/>
                    <a:gd name="connsiteX270" fmla="*/ 1247185 w 1539722"/>
                    <a:gd name="connsiteY270" fmla="*/ 781548 h 1378673"/>
                    <a:gd name="connsiteX271" fmla="*/ 1253747 w 1539722"/>
                    <a:gd name="connsiteY271" fmla="*/ 777736 h 1378673"/>
                    <a:gd name="connsiteX272" fmla="*/ 1265497 w 1539722"/>
                    <a:gd name="connsiteY272" fmla="*/ 769504 h 1378673"/>
                    <a:gd name="connsiteX273" fmla="*/ 1276637 w 1539722"/>
                    <a:gd name="connsiteY273" fmla="*/ 759748 h 1378673"/>
                    <a:gd name="connsiteX274" fmla="*/ 1286709 w 1539722"/>
                    <a:gd name="connsiteY274" fmla="*/ 748924 h 1378673"/>
                    <a:gd name="connsiteX275" fmla="*/ 1295560 w 1539722"/>
                    <a:gd name="connsiteY275" fmla="*/ 736881 h 1378673"/>
                    <a:gd name="connsiteX276" fmla="*/ 1303495 w 1539722"/>
                    <a:gd name="connsiteY276" fmla="*/ 723466 h 1378673"/>
                    <a:gd name="connsiteX277" fmla="*/ 1310362 w 1539722"/>
                    <a:gd name="connsiteY277" fmla="*/ 708984 h 1378673"/>
                    <a:gd name="connsiteX278" fmla="*/ 1316314 w 1539722"/>
                    <a:gd name="connsiteY278" fmla="*/ 693282 h 1378673"/>
                    <a:gd name="connsiteX279" fmla="*/ 1318908 w 1539722"/>
                    <a:gd name="connsiteY279" fmla="*/ 684898 h 1378673"/>
                    <a:gd name="connsiteX280" fmla="*/ 1325012 w 1539722"/>
                    <a:gd name="connsiteY280" fmla="*/ 686727 h 1378673"/>
                    <a:gd name="connsiteX281" fmla="*/ 1337983 w 1539722"/>
                    <a:gd name="connsiteY281" fmla="*/ 689624 h 1378673"/>
                    <a:gd name="connsiteX282" fmla="*/ 1351564 w 1539722"/>
                    <a:gd name="connsiteY282" fmla="*/ 691605 h 1378673"/>
                    <a:gd name="connsiteX283" fmla="*/ 1365756 w 1539722"/>
                    <a:gd name="connsiteY283" fmla="*/ 692672 h 1378673"/>
                    <a:gd name="connsiteX284" fmla="*/ 1373386 w 1539722"/>
                    <a:gd name="connsiteY284" fmla="*/ 692825 h 1378673"/>
                    <a:gd name="connsiteX285" fmla="*/ 1382237 w 1539722"/>
                    <a:gd name="connsiteY285" fmla="*/ 692977 h 1378673"/>
                    <a:gd name="connsiteX286" fmla="*/ 1401007 w 1539722"/>
                    <a:gd name="connsiteY286" fmla="*/ 691605 h 1378673"/>
                    <a:gd name="connsiteX287" fmla="*/ 1420235 w 1539722"/>
                    <a:gd name="connsiteY287" fmla="*/ 687947 h 1378673"/>
                    <a:gd name="connsiteX288" fmla="*/ 1439463 w 1539722"/>
                    <a:gd name="connsiteY288" fmla="*/ 681391 h 1378673"/>
                    <a:gd name="connsiteX289" fmla="*/ 1449077 w 1539722"/>
                    <a:gd name="connsiteY289" fmla="*/ 676666 h 1378673"/>
                    <a:gd name="connsiteX290" fmla="*/ 1454570 w 1539722"/>
                    <a:gd name="connsiteY290" fmla="*/ 673464 h 1378673"/>
                    <a:gd name="connsiteX291" fmla="*/ 1465558 w 1539722"/>
                    <a:gd name="connsiteY291" fmla="*/ 666604 h 1378673"/>
                    <a:gd name="connsiteX292" fmla="*/ 1475172 w 1539722"/>
                    <a:gd name="connsiteY292" fmla="*/ 658982 h 1378673"/>
                    <a:gd name="connsiteX293" fmla="*/ 1484022 w 1539722"/>
                    <a:gd name="connsiteY293" fmla="*/ 650903 h 1378673"/>
                    <a:gd name="connsiteX294" fmla="*/ 152630 w 1539722"/>
                    <a:gd name="connsiteY294" fmla="*/ 624063 h 1378673"/>
                    <a:gd name="connsiteX295" fmla="*/ 170927 w 1539722"/>
                    <a:gd name="connsiteY295" fmla="*/ 625435 h 1378673"/>
                    <a:gd name="connsiteX296" fmla="*/ 180228 w 1539722"/>
                    <a:gd name="connsiteY296" fmla="*/ 627111 h 1378673"/>
                    <a:gd name="connsiteX297" fmla="*/ 186022 w 1539722"/>
                    <a:gd name="connsiteY297" fmla="*/ 628636 h 1378673"/>
                    <a:gd name="connsiteX298" fmla="*/ 197000 w 1539722"/>
                    <a:gd name="connsiteY298" fmla="*/ 632141 h 1378673"/>
                    <a:gd name="connsiteX299" fmla="*/ 207826 w 1539722"/>
                    <a:gd name="connsiteY299" fmla="*/ 637018 h 1378673"/>
                    <a:gd name="connsiteX300" fmla="*/ 218195 w 1539722"/>
                    <a:gd name="connsiteY300" fmla="*/ 643115 h 1378673"/>
                    <a:gd name="connsiteX301" fmla="*/ 227648 w 1539722"/>
                    <a:gd name="connsiteY301" fmla="*/ 650431 h 1378673"/>
                    <a:gd name="connsiteX302" fmla="*/ 236797 w 1539722"/>
                    <a:gd name="connsiteY302" fmla="*/ 658814 h 1378673"/>
                    <a:gd name="connsiteX303" fmla="*/ 244878 w 1539722"/>
                    <a:gd name="connsiteY303" fmla="*/ 667806 h 1378673"/>
                    <a:gd name="connsiteX304" fmla="*/ 251892 w 1539722"/>
                    <a:gd name="connsiteY304" fmla="*/ 678018 h 1378673"/>
                    <a:gd name="connsiteX305" fmla="*/ 255094 w 1539722"/>
                    <a:gd name="connsiteY305" fmla="*/ 683353 h 1378673"/>
                    <a:gd name="connsiteX306" fmla="*/ 259668 w 1539722"/>
                    <a:gd name="connsiteY306" fmla="*/ 691736 h 1378673"/>
                    <a:gd name="connsiteX307" fmla="*/ 265767 w 1539722"/>
                    <a:gd name="connsiteY307" fmla="*/ 708501 h 1378673"/>
                    <a:gd name="connsiteX308" fmla="*/ 268512 w 1539722"/>
                    <a:gd name="connsiteY308" fmla="*/ 725115 h 1378673"/>
                    <a:gd name="connsiteX309" fmla="*/ 268207 w 1539722"/>
                    <a:gd name="connsiteY309" fmla="*/ 736698 h 1378673"/>
                    <a:gd name="connsiteX310" fmla="*/ 266835 w 1539722"/>
                    <a:gd name="connsiteY310" fmla="*/ 743709 h 1378673"/>
                    <a:gd name="connsiteX311" fmla="*/ 265767 w 1539722"/>
                    <a:gd name="connsiteY311" fmla="*/ 747063 h 1378673"/>
                    <a:gd name="connsiteX312" fmla="*/ 257686 w 1539722"/>
                    <a:gd name="connsiteY312" fmla="*/ 770535 h 1378673"/>
                    <a:gd name="connsiteX313" fmla="*/ 282235 w 1539722"/>
                    <a:gd name="connsiteY313" fmla="*/ 766267 h 1378673"/>
                    <a:gd name="connsiteX314" fmla="*/ 292908 w 1539722"/>
                    <a:gd name="connsiteY314" fmla="*/ 764438 h 1378673"/>
                    <a:gd name="connsiteX315" fmla="*/ 316542 w 1539722"/>
                    <a:gd name="connsiteY315" fmla="*/ 762304 h 1378673"/>
                    <a:gd name="connsiteX316" fmla="*/ 342311 w 1539722"/>
                    <a:gd name="connsiteY316" fmla="*/ 762761 h 1378673"/>
                    <a:gd name="connsiteX317" fmla="*/ 362285 w 1539722"/>
                    <a:gd name="connsiteY317" fmla="*/ 765505 h 1378673"/>
                    <a:gd name="connsiteX318" fmla="*/ 375551 w 1539722"/>
                    <a:gd name="connsiteY318" fmla="*/ 768706 h 1378673"/>
                    <a:gd name="connsiteX319" fmla="*/ 388511 w 1539722"/>
                    <a:gd name="connsiteY319" fmla="*/ 773126 h 1378673"/>
                    <a:gd name="connsiteX320" fmla="*/ 401319 w 1539722"/>
                    <a:gd name="connsiteY320" fmla="*/ 778917 h 1378673"/>
                    <a:gd name="connsiteX321" fmla="*/ 413670 w 1539722"/>
                    <a:gd name="connsiteY321" fmla="*/ 786386 h 1378673"/>
                    <a:gd name="connsiteX322" fmla="*/ 425411 w 1539722"/>
                    <a:gd name="connsiteY322" fmla="*/ 795531 h 1378673"/>
                    <a:gd name="connsiteX323" fmla="*/ 436541 w 1539722"/>
                    <a:gd name="connsiteY323" fmla="*/ 806352 h 1378673"/>
                    <a:gd name="connsiteX324" fmla="*/ 446605 w 1539722"/>
                    <a:gd name="connsiteY324" fmla="*/ 819155 h 1378673"/>
                    <a:gd name="connsiteX325" fmla="*/ 455906 w 1539722"/>
                    <a:gd name="connsiteY325" fmla="*/ 834092 h 1378673"/>
                    <a:gd name="connsiteX326" fmla="*/ 463987 w 1539722"/>
                    <a:gd name="connsiteY326" fmla="*/ 851162 h 1378673"/>
                    <a:gd name="connsiteX327" fmla="*/ 467342 w 1539722"/>
                    <a:gd name="connsiteY327" fmla="*/ 860765 h 1378673"/>
                    <a:gd name="connsiteX328" fmla="*/ 460023 w 1539722"/>
                    <a:gd name="connsiteY328" fmla="*/ 859698 h 1378673"/>
                    <a:gd name="connsiteX329" fmla="*/ 445233 w 1539722"/>
                    <a:gd name="connsiteY329" fmla="*/ 858936 h 1378673"/>
                    <a:gd name="connsiteX330" fmla="*/ 430595 w 1539722"/>
                    <a:gd name="connsiteY330" fmla="*/ 859241 h 1378673"/>
                    <a:gd name="connsiteX331" fmla="*/ 416567 w 1539722"/>
                    <a:gd name="connsiteY331" fmla="*/ 860765 h 1378673"/>
                    <a:gd name="connsiteX332" fmla="*/ 403149 w 1539722"/>
                    <a:gd name="connsiteY332" fmla="*/ 863051 h 1378673"/>
                    <a:gd name="connsiteX333" fmla="*/ 390493 w 1539722"/>
                    <a:gd name="connsiteY333" fmla="*/ 866252 h 1378673"/>
                    <a:gd name="connsiteX334" fmla="*/ 378905 w 1539722"/>
                    <a:gd name="connsiteY334" fmla="*/ 870214 h 1378673"/>
                    <a:gd name="connsiteX335" fmla="*/ 368384 w 1539722"/>
                    <a:gd name="connsiteY335" fmla="*/ 874482 h 1378673"/>
                    <a:gd name="connsiteX336" fmla="*/ 363657 w 1539722"/>
                    <a:gd name="connsiteY336" fmla="*/ 877073 h 1378673"/>
                    <a:gd name="connsiteX337" fmla="*/ 358016 w 1539722"/>
                    <a:gd name="connsiteY337" fmla="*/ 880121 h 1378673"/>
                    <a:gd name="connsiteX338" fmla="*/ 347800 w 1539722"/>
                    <a:gd name="connsiteY338" fmla="*/ 886980 h 1378673"/>
                    <a:gd name="connsiteX339" fmla="*/ 338194 w 1539722"/>
                    <a:gd name="connsiteY339" fmla="*/ 894906 h 1378673"/>
                    <a:gd name="connsiteX340" fmla="*/ 329045 w 1539722"/>
                    <a:gd name="connsiteY340" fmla="*/ 903593 h 1378673"/>
                    <a:gd name="connsiteX341" fmla="*/ 320507 w 1539722"/>
                    <a:gd name="connsiteY341" fmla="*/ 913196 h 1378673"/>
                    <a:gd name="connsiteX342" fmla="*/ 313035 w 1539722"/>
                    <a:gd name="connsiteY342" fmla="*/ 923712 h 1378673"/>
                    <a:gd name="connsiteX343" fmla="*/ 306479 w 1539722"/>
                    <a:gd name="connsiteY343" fmla="*/ 934839 h 1378673"/>
                    <a:gd name="connsiteX344" fmla="*/ 300837 w 1539722"/>
                    <a:gd name="connsiteY344" fmla="*/ 946880 h 1378673"/>
                    <a:gd name="connsiteX345" fmla="*/ 296263 w 1539722"/>
                    <a:gd name="connsiteY345" fmla="*/ 959225 h 1378673"/>
                    <a:gd name="connsiteX346" fmla="*/ 292603 w 1539722"/>
                    <a:gd name="connsiteY346" fmla="*/ 972485 h 1378673"/>
                    <a:gd name="connsiteX347" fmla="*/ 290316 w 1539722"/>
                    <a:gd name="connsiteY347" fmla="*/ 986355 h 1378673"/>
                    <a:gd name="connsiteX348" fmla="*/ 289249 w 1539722"/>
                    <a:gd name="connsiteY348" fmla="*/ 1000530 h 1378673"/>
                    <a:gd name="connsiteX349" fmla="*/ 289554 w 1539722"/>
                    <a:gd name="connsiteY349" fmla="*/ 1015314 h 1378673"/>
                    <a:gd name="connsiteX350" fmla="*/ 291078 w 1539722"/>
                    <a:gd name="connsiteY350" fmla="*/ 1030556 h 1378673"/>
                    <a:gd name="connsiteX351" fmla="*/ 294281 w 1539722"/>
                    <a:gd name="connsiteY351" fmla="*/ 1046255 h 1378673"/>
                    <a:gd name="connsiteX352" fmla="*/ 299007 w 1539722"/>
                    <a:gd name="connsiteY352" fmla="*/ 1062258 h 1378673"/>
                    <a:gd name="connsiteX353" fmla="*/ 302209 w 1539722"/>
                    <a:gd name="connsiteY353" fmla="*/ 1070336 h 1378673"/>
                    <a:gd name="connsiteX354" fmla="*/ 294281 w 1539722"/>
                    <a:gd name="connsiteY354" fmla="*/ 1074451 h 1378673"/>
                    <a:gd name="connsiteX355" fmla="*/ 279490 w 1539722"/>
                    <a:gd name="connsiteY355" fmla="*/ 1084663 h 1378673"/>
                    <a:gd name="connsiteX356" fmla="*/ 266225 w 1539722"/>
                    <a:gd name="connsiteY356" fmla="*/ 1096552 h 1378673"/>
                    <a:gd name="connsiteX357" fmla="*/ 254484 w 1539722"/>
                    <a:gd name="connsiteY357" fmla="*/ 1109964 h 1378673"/>
                    <a:gd name="connsiteX358" fmla="*/ 244726 w 1539722"/>
                    <a:gd name="connsiteY358" fmla="*/ 1124749 h 1378673"/>
                    <a:gd name="connsiteX359" fmla="*/ 236797 w 1539722"/>
                    <a:gd name="connsiteY359" fmla="*/ 1140752 h 1378673"/>
                    <a:gd name="connsiteX360" fmla="*/ 231003 w 1539722"/>
                    <a:gd name="connsiteY360" fmla="*/ 1157670 h 1378673"/>
                    <a:gd name="connsiteX361" fmla="*/ 227648 w 1539722"/>
                    <a:gd name="connsiteY361" fmla="*/ 1175046 h 1378673"/>
                    <a:gd name="connsiteX362" fmla="*/ 226886 w 1539722"/>
                    <a:gd name="connsiteY362" fmla="*/ 1183886 h 1378673"/>
                    <a:gd name="connsiteX363" fmla="*/ 256161 w 1539722"/>
                    <a:gd name="connsiteY363" fmla="*/ 1185410 h 1378673"/>
                    <a:gd name="connsiteX364" fmla="*/ 256771 w 1539722"/>
                    <a:gd name="connsiteY364" fmla="*/ 1177180 h 1378673"/>
                    <a:gd name="connsiteX365" fmla="*/ 260431 w 1539722"/>
                    <a:gd name="connsiteY365" fmla="*/ 1161024 h 1378673"/>
                    <a:gd name="connsiteX366" fmla="*/ 266530 w 1539722"/>
                    <a:gd name="connsiteY366" fmla="*/ 1145630 h 1378673"/>
                    <a:gd name="connsiteX367" fmla="*/ 274916 w 1539722"/>
                    <a:gd name="connsiteY367" fmla="*/ 1131303 h 1378673"/>
                    <a:gd name="connsiteX368" fmla="*/ 285437 w 1539722"/>
                    <a:gd name="connsiteY368" fmla="*/ 1118500 h 1378673"/>
                    <a:gd name="connsiteX369" fmla="*/ 297635 w 1539722"/>
                    <a:gd name="connsiteY369" fmla="*/ 1107221 h 1378673"/>
                    <a:gd name="connsiteX370" fmla="*/ 311510 w 1539722"/>
                    <a:gd name="connsiteY370" fmla="*/ 1097923 h 1378673"/>
                    <a:gd name="connsiteX371" fmla="*/ 326606 w 1539722"/>
                    <a:gd name="connsiteY371" fmla="*/ 1091065 h 1378673"/>
                    <a:gd name="connsiteX372" fmla="*/ 334839 w 1539722"/>
                    <a:gd name="connsiteY372" fmla="*/ 1088626 h 1378673"/>
                    <a:gd name="connsiteX373" fmla="*/ 342616 w 1539722"/>
                    <a:gd name="connsiteY373" fmla="*/ 1086645 h 1378673"/>
                    <a:gd name="connsiteX374" fmla="*/ 358626 w 1539722"/>
                    <a:gd name="connsiteY374" fmla="*/ 1085121 h 1378673"/>
                    <a:gd name="connsiteX375" fmla="*/ 374331 w 1539722"/>
                    <a:gd name="connsiteY375" fmla="*/ 1086340 h 1378673"/>
                    <a:gd name="connsiteX376" fmla="*/ 389731 w 1539722"/>
                    <a:gd name="connsiteY376" fmla="*/ 1090303 h 1378673"/>
                    <a:gd name="connsiteX377" fmla="*/ 404979 w 1539722"/>
                    <a:gd name="connsiteY377" fmla="*/ 1096704 h 1378673"/>
                    <a:gd name="connsiteX378" fmla="*/ 419311 w 1539722"/>
                    <a:gd name="connsiteY378" fmla="*/ 1105697 h 1378673"/>
                    <a:gd name="connsiteX379" fmla="*/ 433339 w 1539722"/>
                    <a:gd name="connsiteY379" fmla="*/ 1117128 h 1378673"/>
                    <a:gd name="connsiteX380" fmla="*/ 446757 w 1539722"/>
                    <a:gd name="connsiteY380" fmla="*/ 1131150 h 1378673"/>
                    <a:gd name="connsiteX381" fmla="*/ 453009 w 1539722"/>
                    <a:gd name="connsiteY381" fmla="*/ 1139228 h 1378673"/>
                    <a:gd name="connsiteX382" fmla="*/ 447672 w 1539722"/>
                    <a:gd name="connsiteY382" fmla="*/ 1146087 h 1378673"/>
                    <a:gd name="connsiteX383" fmla="*/ 438524 w 1539722"/>
                    <a:gd name="connsiteY383" fmla="*/ 1161024 h 1378673"/>
                    <a:gd name="connsiteX384" fmla="*/ 431357 w 1539722"/>
                    <a:gd name="connsiteY384" fmla="*/ 1176722 h 1378673"/>
                    <a:gd name="connsiteX385" fmla="*/ 426020 w 1539722"/>
                    <a:gd name="connsiteY385" fmla="*/ 1193488 h 1378673"/>
                    <a:gd name="connsiteX386" fmla="*/ 422971 w 1539722"/>
                    <a:gd name="connsiteY386" fmla="*/ 1210559 h 1378673"/>
                    <a:gd name="connsiteX387" fmla="*/ 421904 w 1539722"/>
                    <a:gd name="connsiteY387" fmla="*/ 1227934 h 1378673"/>
                    <a:gd name="connsiteX388" fmla="*/ 423123 w 1539722"/>
                    <a:gd name="connsiteY388" fmla="*/ 1245309 h 1378673"/>
                    <a:gd name="connsiteX389" fmla="*/ 426630 w 1539722"/>
                    <a:gd name="connsiteY389" fmla="*/ 1262380 h 1378673"/>
                    <a:gd name="connsiteX390" fmla="*/ 429375 w 1539722"/>
                    <a:gd name="connsiteY390" fmla="*/ 1270610 h 1378673"/>
                    <a:gd name="connsiteX391" fmla="*/ 457126 w 1539722"/>
                    <a:gd name="connsiteY391" fmla="*/ 1260703 h 1378673"/>
                    <a:gd name="connsiteX392" fmla="*/ 454534 w 1539722"/>
                    <a:gd name="connsiteY392" fmla="*/ 1252778 h 1378673"/>
                    <a:gd name="connsiteX393" fmla="*/ 451637 w 1539722"/>
                    <a:gd name="connsiteY393" fmla="*/ 1236622 h 1378673"/>
                    <a:gd name="connsiteX394" fmla="*/ 451332 w 1539722"/>
                    <a:gd name="connsiteY394" fmla="*/ 1220008 h 1378673"/>
                    <a:gd name="connsiteX395" fmla="*/ 453619 w 1539722"/>
                    <a:gd name="connsiteY395" fmla="*/ 1203700 h 1378673"/>
                    <a:gd name="connsiteX396" fmla="*/ 458346 w 1539722"/>
                    <a:gd name="connsiteY396" fmla="*/ 1187696 h 1378673"/>
                    <a:gd name="connsiteX397" fmla="*/ 465359 w 1539722"/>
                    <a:gd name="connsiteY397" fmla="*/ 1172607 h 1378673"/>
                    <a:gd name="connsiteX398" fmla="*/ 474508 w 1539722"/>
                    <a:gd name="connsiteY398" fmla="*/ 1158737 h 1378673"/>
                    <a:gd name="connsiteX399" fmla="*/ 485791 w 1539722"/>
                    <a:gd name="connsiteY399" fmla="*/ 1146544 h 1378673"/>
                    <a:gd name="connsiteX400" fmla="*/ 492348 w 1539722"/>
                    <a:gd name="connsiteY400" fmla="*/ 1141210 h 1378673"/>
                    <a:gd name="connsiteX401" fmla="*/ 499667 w 1539722"/>
                    <a:gd name="connsiteY401" fmla="*/ 1135875 h 1378673"/>
                    <a:gd name="connsiteX402" fmla="*/ 515067 w 1539722"/>
                    <a:gd name="connsiteY402" fmla="*/ 1127949 h 1378673"/>
                    <a:gd name="connsiteX403" fmla="*/ 531382 w 1539722"/>
                    <a:gd name="connsiteY403" fmla="*/ 1123072 h 1378673"/>
                    <a:gd name="connsiteX404" fmla="*/ 548764 w 1539722"/>
                    <a:gd name="connsiteY404" fmla="*/ 1121091 h 1378673"/>
                    <a:gd name="connsiteX405" fmla="*/ 567062 w 1539722"/>
                    <a:gd name="connsiteY405" fmla="*/ 1122310 h 1378673"/>
                    <a:gd name="connsiteX406" fmla="*/ 585816 w 1539722"/>
                    <a:gd name="connsiteY406" fmla="*/ 1126578 h 1378673"/>
                    <a:gd name="connsiteX407" fmla="*/ 604876 w 1539722"/>
                    <a:gd name="connsiteY407" fmla="*/ 1133741 h 1378673"/>
                    <a:gd name="connsiteX408" fmla="*/ 624240 w 1539722"/>
                    <a:gd name="connsiteY408" fmla="*/ 1143953 h 1378673"/>
                    <a:gd name="connsiteX409" fmla="*/ 633999 w 1539722"/>
                    <a:gd name="connsiteY409" fmla="*/ 1150354 h 1378673"/>
                    <a:gd name="connsiteX410" fmla="*/ 650619 w 1539722"/>
                    <a:gd name="connsiteY410" fmla="*/ 1126273 h 1378673"/>
                    <a:gd name="connsiteX411" fmla="*/ 638726 w 1539722"/>
                    <a:gd name="connsiteY411" fmla="*/ 1118500 h 1378673"/>
                    <a:gd name="connsiteX412" fmla="*/ 614939 w 1539722"/>
                    <a:gd name="connsiteY412" fmla="*/ 1106002 h 1378673"/>
                    <a:gd name="connsiteX413" fmla="*/ 591458 w 1539722"/>
                    <a:gd name="connsiteY413" fmla="*/ 1097619 h 1378673"/>
                    <a:gd name="connsiteX414" fmla="*/ 568434 w 1539722"/>
                    <a:gd name="connsiteY414" fmla="*/ 1092741 h 1378673"/>
                    <a:gd name="connsiteX415" fmla="*/ 551356 w 1539722"/>
                    <a:gd name="connsiteY415" fmla="*/ 1091674 h 1378673"/>
                    <a:gd name="connsiteX416" fmla="*/ 540378 w 1539722"/>
                    <a:gd name="connsiteY416" fmla="*/ 1092284 h 1378673"/>
                    <a:gd name="connsiteX417" fmla="*/ 529400 w 1539722"/>
                    <a:gd name="connsiteY417" fmla="*/ 1093351 h 1378673"/>
                    <a:gd name="connsiteX418" fmla="*/ 518726 w 1539722"/>
                    <a:gd name="connsiteY418" fmla="*/ 1095790 h 1378673"/>
                    <a:gd name="connsiteX419" fmla="*/ 508358 w 1539722"/>
                    <a:gd name="connsiteY419" fmla="*/ 1099143 h 1378673"/>
                    <a:gd name="connsiteX420" fmla="*/ 498142 w 1539722"/>
                    <a:gd name="connsiteY420" fmla="*/ 1103258 h 1378673"/>
                    <a:gd name="connsiteX421" fmla="*/ 488536 w 1539722"/>
                    <a:gd name="connsiteY421" fmla="*/ 1108440 h 1378673"/>
                    <a:gd name="connsiteX422" fmla="*/ 479082 w 1539722"/>
                    <a:gd name="connsiteY422" fmla="*/ 1114537 h 1378673"/>
                    <a:gd name="connsiteX423" fmla="*/ 474356 w 1539722"/>
                    <a:gd name="connsiteY423" fmla="*/ 1118042 h 1378673"/>
                    <a:gd name="connsiteX424" fmla="*/ 474051 w 1539722"/>
                    <a:gd name="connsiteY424" fmla="*/ 1118347 h 1378673"/>
                    <a:gd name="connsiteX425" fmla="*/ 473898 w 1539722"/>
                    <a:gd name="connsiteY425" fmla="*/ 1118500 h 1378673"/>
                    <a:gd name="connsiteX426" fmla="*/ 466427 w 1539722"/>
                    <a:gd name="connsiteY426" fmla="*/ 1109202 h 1378673"/>
                    <a:gd name="connsiteX427" fmla="*/ 450417 w 1539722"/>
                    <a:gd name="connsiteY427" fmla="*/ 1093046 h 1378673"/>
                    <a:gd name="connsiteX428" fmla="*/ 433339 w 1539722"/>
                    <a:gd name="connsiteY428" fmla="*/ 1079634 h 1378673"/>
                    <a:gd name="connsiteX429" fmla="*/ 415805 w 1539722"/>
                    <a:gd name="connsiteY429" fmla="*/ 1069117 h 1378673"/>
                    <a:gd name="connsiteX430" fmla="*/ 397355 w 1539722"/>
                    <a:gd name="connsiteY430" fmla="*/ 1061649 h 1378673"/>
                    <a:gd name="connsiteX431" fmla="*/ 378448 w 1539722"/>
                    <a:gd name="connsiteY431" fmla="*/ 1057228 h 1378673"/>
                    <a:gd name="connsiteX432" fmla="*/ 359083 w 1539722"/>
                    <a:gd name="connsiteY432" fmla="*/ 1055857 h 1378673"/>
                    <a:gd name="connsiteX433" fmla="*/ 339261 w 1539722"/>
                    <a:gd name="connsiteY433" fmla="*/ 1057686 h 1378673"/>
                    <a:gd name="connsiteX434" fmla="*/ 329503 w 1539722"/>
                    <a:gd name="connsiteY434" fmla="*/ 1059820 h 1378673"/>
                    <a:gd name="connsiteX435" fmla="*/ 326911 w 1539722"/>
                    <a:gd name="connsiteY435" fmla="*/ 1052961 h 1378673"/>
                    <a:gd name="connsiteX436" fmla="*/ 322641 w 1539722"/>
                    <a:gd name="connsiteY436" fmla="*/ 1039548 h 1378673"/>
                    <a:gd name="connsiteX437" fmla="*/ 319897 w 1539722"/>
                    <a:gd name="connsiteY437" fmla="*/ 1026441 h 1378673"/>
                    <a:gd name="connsiteX438" fmla="*/ 318524 w 1539722"/>
                    <a:gd name="connsiteY438" fmla="*/ 1013790 h 1378673"/>
                    <a:gd name="connsiteX439" fmla="*/ 318219 w 1539722"/>
                    <a:gd name="connsiteY439" fmla="*/ 1001597 h 1378673"/>
                    <a:gd name="connsiteX440" fmla="*/ 319134 w 1539722"/>
                    <a:gd name="connsiteY440" fmla="*/ 989708 h 1378673"/>
                    <a:gd name="connsiteX441" fmla="*/ 320964 w 1539722"/>
                    <a:gd name="connsiteY441" fmla="*/ 978582 h 1378673"/>
                    <a:gd name="connsiteX442" fmla="*/ 323861 w 1539722"/>
                    <a:gd name="connsiteY442" fmla="*/ 967913 h 1378673"/>
                    <a:gd name="connsiteX443" fmla="*/ 327673 w 1539722"/>
                    <a:gd name="connsiteY443" fmla="*/ 957701 h 1378673"/>
                    <a:gd name="connsiteX444" fmla="*/ 332247 w 1539722"/>
                    <a:gd name="connsiteY444" fmla="*/ 948251 h 1378673"/>
                    <a:gd name="connsiteX445" fmla="*/ 340481 w 1539722"/>
                    <a:gd name="connsiteY445" fmla="*/ 934991 h 1378673"/>
                    <a:gd name="connsiteX446" fmla="*/ 353746 w 1539722"/>
                    <a:gd name="connsiteY446" fmla="*/ 919902 h 1378673"/>
                    <a:gd name="connsiteX447" fmla="*/ 369147 w 1539722"/>
                    <a:gd name="connsiteY447" fmla="*/ 907709 h 1378673"/>
                    <a:gd name="connsiteX448" fmla="*/ 377533 w 1539722"/>
                    <a:gd name="connsiteY448" fmla="*/ 902831 h 1378673"/>
                    <a:gd name="connsiteX449" fmla="*/ 382870 w 1539722"/>
                    <a:gd name="connsiteY449" fmla="*/ 900240 h 1378673"/>
                    <a:gd name="connsiteX450" fmla="*/ 394458 w 1539722"/>
                    <a:gd name="connsiteY450" fmla="*/ 895515 h 1378673"/>
                    <a:gd name="connsiteX451" fmla="*/ 407723 w 1539722"/>
                    <a:gd name="connsiteY451" fmla="*/ 891857 h 1378673"/>
                    <a:gd name="connsiteX452" fmla="*/ 422056 w 1539722"/>
                    <a:gd name="connsiteY452" fmla="*/ 889266 h 1378673"/>
                    <a:gd name="connsiteX453" fmla="*/ 437151 w 1539722"/>
                    <a:gd name="connsiteY453" fmla="*/ 888200 h 1378673"/>
                    <a:gd name="connsiteX454" fmla="*/ 452704 w 1539722"/>
                    <a:gd name="connsiteY454" fmla="*/ 888504 h 1378673"/>
                    <a:gd name="connsiteX455" fmla="*/ 468409 w 1539722"/>
                    <a:gd name="connsiteY455" fmla="*/ 890333 h 1378673"/>
                    <a:gd name="connsiteX456" fmla="*/ 483809 w 1539722"/>
                    <a:gd name="connsiteY456" fmla="*/ 894144 h 1378673"/>
                    <a:gd name="connsiteX457" fmla="*/ 491128 w 1539722"/>
                    <a:gd name="connsiteY457" fmla="*/ 896887 h 1378673"/>
                    <a:gd name="connsiteX458" fmla="*/ 508510 w 1539722"/>
                    <a:gd name="connsiteY458" fmla="*/ 903593 h 1378673"/>
                    <a:gd name="connsiteX459" fmla="*/ 510798 w 1539722"/>
                    <a:gd name="connsiteY459" fmla="*/ 885151 h 1378673"/>
                    <a:gd name="connsiteX460" fmla="*/ 512475 w 1539722"/>
                    <a:gd name="connsiteY460" fmla="*/ 876311 h 1378673"/>
                    <a:gd name="connsiteX461" fmla="*/ 517202 w 1539722"/>
                    <a:gd name="connsiteY461" fmla="*/ 858783 h 1378673"/>
                    <a:gd name="connsiteX462" fmla="*/ 524368 w 1539722"/>
                    <a:gd name="connsiteY462" fmla="*/ 842322 h 1378673"/>
                    <a:gd name="connsiteX463" fmla="*/ 533517 w 1539722"/>
                    <a:gd name="connsiteY463" fmla="*/ 826776 h 1378673"/>
                    <a:gd name="connsiteX464" fmla="*/ 544647 w 1539722"/>
                    <a:gd name="connsiteY464" fmla="*/ 812449 h 1378673"/>
                    <a:gd name="connsiteX465" fmla="*/ 557760 w 1539722"/>
                    <a:gd name="connsiteY465" fmla="*/ 799646 h 1378673"/>
                    <a:gd name="connsiteX466" fmla="*/ 572398 w 1539722"/>
                    <a:gd name="connsiteY466" fmla="*/ 788367 h 1378673"/>
                    <a:gd name="connsiteX467" fmla="*/ 588256 w 1539722"/>
                    <a:gd name="connsiteY467" fmla="*/ 779070 h 1378673"/>
                    <a:gd name="connsiteX468" fmla="*/ 597099 w 1539722"/>
                    <a:gd name="connsiteY468" fmla="*/ 775107 h 1378673"/>
                    <a:gd name="connsiteX469" fmla="*/ 605943 w 1539722"/>
                    <a:gd name="connsiteY469" fmla="*/ 771602 h 1378673"/>
                    <a:gd name="connsiteX470" fmla="*/ 624088 w 1539722"/>
                    <a:gd name="connsiteY470" fmla="*/ 766724 h 1378673"/>
                    <a:gd name="connsiteX471" fmla="*/ 642690 w 1539722"/>
                    <a:gd name="connsiteY471" fmla="*/ 763828 h 1378673"/>
                    <a:gd name="connsiteX472" fmla="*/ 661445 w 1539722"/>
                    <a:gd name="connsiteY472" fmla="*/ 763523 h 1378673"/>
                    <a:gd name="connsiteX473" fmla="*/ 680657 w 1539722"/>
                    <a:gd name="connsiteY473" fmla="*/ 765200 h 1378673"/>
                    <a:gd name="connsiteX474" fmla="*/ 699564 w 1539722"/>
                    <a:gd name="connsiteY474" fmla="*/ 769468 h 1378673"/>
                    <a:gd name="connsiteX475" fmla="*/ 718623 w 1539722"/>
                    <a:gd name="connsiteY475" fmla="*/ 775717 h 1378673"/>
                    <a:gd name="connsiteX476" fmla="*/ 737531 w 1539722"/>
                    <a:gd name="connsiteY476" fmla="*/ 784404 h 1378673"/>
                    <a:gd name="connsiteX477" fmla="*/ 746679 w 1539722"/>
                    <a:gd name="connsiteY477" fmla="*/ 789739 h 1378673"/>
                    <a:gd name="connsiteX478" fmla="*/ 746679 w 1539722"/>
                    <a:gd name="connsiteY478" fmla="*/ 1150659 h 1378673"/>
                    <a:gd name="connsiteX479" fmla="*/ 746679 w 1539722"/>
                    <a:gd name="connsiteY479" fmla="*/ 1165291 h 1378673"/>
                    <a:gd name="connsiteX480" fmla="*/ 744697 w 1539722"/>
                    <a:gd name="connsiteY480" fmla="*/ 1192574 h 1378673"/>
                    <a:gd name="connsiteX481" fmla="*/ 740885 w 1539722"/>
                    <a:gd name="connsiteY481" fmla="*/ 1217875 h 1378673"/>
                    <a:gd name="connsiteX482" fmla="*/ 735396 w 1539722"/>
                    <a:gd name="connsiteY482" fmla="*/ 1241042 h 1378673"/>
                    <a:gd name="connsiteX483" fmla="*/ 728230 w 1539722"/>
                    <a:gd name="connsiteY483" fmla="*/ 1262075 h 1378673"/>
                    <a:gd name="connsiteX484" fmla="*/ 719691 w 1539722"/>
                    <a:gd name="connsiteY484" fmla="*/ 1281280 h 1378673"/>
                    <a:gd name="connsiteX485" fmla="*/ 709627 w 1539722"/>
                    <a:gd name="connsiteY485" fmla="*/ 1298655 h 1378673"/>
                    <a:gd name="connsiteX486" fmla="*/ 698344 w 1539722"/>
                    <a:gd name="connsiteY486" fmla="*/ 1314049 h 1378673"/>
                    <a:gd name="connsiteX487" fmla="*/ 686146 w 1539722"/>
                    <a:gd name="connsiteY487" fmla="*/ 1327766 h 1378673"/>
                    <a:gd name="connsiteX488" fmla="*/ 672575 w 1539722"/>
                    <a:gd name="connsiteY488" fmla="*/ 1339807 h 1378673"/>
                    <a:gd name="connsiteX489" fmla="*/ 658243 w 1539722"/>
                    <a:gd name="connsiteY489" fmla="*/ 1349867 h 1378673"/>
                    <a:gd name="connsiteX490" fmla="*/ 643147 w 1539722"/>
                    <a:gd name="connsiteY490" fmla="*/ 1358554 h 1378673"/>
                    <a:gd name="connsiteX491" fmla="*/ 627137 w 1539722"/>
                    <a:gd name="connsiteY491" fmla="*/ 1365413 h 1378673"/>
                    <a:gd name="connsiteX492" fmla="*/ 610517 w 1539722"/>
                    <a:gd name="connsiteY492" fmla="*/ 1370900 h 1378673"/>
                    <a:gd name="connsiteX493" fmla="*/ 593440 w 1539722"/>
                    <a:gd name="connsiteY493" fmla="*/ 1374863 h 1378673"/>
                    <a:gd name="connsiteX494" fmla="*/ 576058 w 1539722"/>
                    <a:gd name="connsiteY494" fmla="*/ 1377454 h 1378673"/>
                    <a:gd name="connsiteX495" fmla="*/ 558218 w 1539722"/>
                    <a:gd name="connsiteY495" fmla="*/ 1378673 h 1378673"/>
                    <a:gd name="connsiteX496" fmla="*/ 540531 w 1539722"/>
                    <a:gd name="connsiteY496" fmla="*/ 1378673 h 1378673"/>
                    <a:gd name="connsiteX497" fmla="*/ 522538 w 1539722"/>
                    <a:gd name="connsiteY497" fmla="*/ 1377301 h 1378673"/>
                    <a:gd name="connsiteX498" fmla="*/ 504699 w 1539722"/>
                    <a:gd name="connsiteY498" fmla="*/ 1374710 h 1378673"/>
                    <a:gd name="connsiteX499" fmla="*/ 487011 w 1539722"/>
                    <a:gd name="connsiteY499" fmla="*/ 1370900 h 1378673"/>
                    <a:gd name="connsiteX500" fmla="*/ 469629 w 1539722"/>
                    <a:gd name="connsiteY500" fmla="*/ 1366175 h 1378673"/>
                    <a:gd name="connsiteX501" fmla="*/ 452551 w 1539722"/>
                    <a:gd name="connsiteY501" fmla="*/ 1360231 h 1378673"/>
                    <a:gd name="connsiteX502" fmla="*/ 436084 w 1539722"/>
                    <a:gd name="connsiteY502" fmla="*/ 1353372 h 1378673"/>
                    <a:gd name="connsiteX503" fmla="*/ 420379 w 1539722"/>
                    <a:gd name="connsiteY503" fmla="*/ 1345751 h 1378673"/>
                    <a:gd name="connsiteX504" fmla="*/ 405131 w 1539722"/>
                    <a:gd name="connsiteY504" fmla="*/ 1336911 h 1378673"/>
                    <a:gd name="connsiteX505" fmla="*/ 390646 w 1539722"/>
                    <a:gd name="connsiteY505" fmla="*/ 1327461 h 1378673"/>
                    <a:gd name="connsiteX506" fmla="*/ 377533 w 1539722"/>
                    <a:gd name="connsiteY506" fmla="*/ 1317250 h 1378673"/>
                    <a:gd name="connsiteX507" fmla="*/ 365182 w 1539722"/>
                    <a:gd name="connsiteY507" fmla="*/ 1306123 h 1378673"/>
                    <a:gd name="connsiteX508" fmla="*/ 353899 w 1539722"/>
                    <a:gd name="connsiteY508" fmla="*/ 1294540 h 1378673"/>
                    <a:gd name="connsiteX509" fmla="*/ 343988 w 1539722"/>
                    <a:gd name="connsiteY509" fmla="*/ 1282194 h 1378673"/>
                    <a:gd name="connsiteX510" fmla="*/ 335754 w 1539722"/>
                    <a:gd name="connsiteY510" fmla="*/ 1269391 h 1378673"/>
                    <a:gd name="connsiteX511" fmla="*/ 331942 w 1539722"/>
                    <a:gd name="connsiteY511" fmla="*/ 1262685 h 1378673"/>
                    <a:gd name="connsiteX512" fmla="*/ 324928 w 1539722"/>
                    <a:gd name="connsiteY512" fmla="*/ 1263904 h 1378673"/>
                    <a:gd name="connsiteX513" fmla="*/ 309528 w 1539722"/>
                    <a:gd name="connsiteY513" fmla="*/ 1264209 h 1378673"/>
                    <a:gd name="connsiteX514" fmla="*/ 293213 w 1539722"/>
                    <a:gd name="connsiteY514" fmla="*/ 1262532 h 1378673"/>
                    <a:gd name="connsiteX515" fmla="*/ 276441 w 1539722"/>
                    <a:gd name="connsiteY515" fmla="*/ 1258722 h 1378673"/>
                    <a:gd name="connsiteX516" fmla="*/ 259211 w 1539722"/>
                    <a:gd name="connsiteY516" fmla="*/ 1252778 h 1378673"/>
                    <a:gd name="connsiteX517" fmla="*/ 242286 w 1539722"/>
                    <a:gd name="connsiteY517" fmla="*/ 1245157 h 1378673"/>
                    <a:gd name="connsiteX518" fmla="*/ 225209 w 1539722"/>
                    <a:gd name="connsiteY518" fmla="*/ 1235402 h 1378673"/>
                    <a:gd name="connsiteX519" fmla="*/ 208893 w 1539722"/>
                    <a:gd name="connsiteY519" fmla="*/ 1223819 h 1378673"/>
                    <a:gd name="connsiteX520" fmla="*/ 193036 w 1539722"/>
                    <a:gd name="connsiteY520" fmla="*/ 1210406 h 1378673"/>
                    <a:gd name="connsiteX521" fmla="*/ 178246 w 1539722"/>
                    <a:gd name="connsiteY521" fmla="*/ 1195165 h 1378673"/>
                    <a:gd name="connsiteX522" fmla="*/ 164828 w 1539722"/>
                    <a:gd name="connsiteY522" fmla="*/ 1178094 h 1378673"/>
                    <a:gd name="connsiteX523" fmla="*/ 152934 w 1539722"/>
                    <a:gd name="connsiteY523" fmla="*/ 1159652 h 1378673"/>
                    <a:gd name="connsiteX524" fmla="*/ 142719 w 1539722"/>
                    <a:gd name="connsiteY524" fmla="*/ 1139228 h 1378673"/>
                    <a:gd name="connsiteX525" fmla="*/ 134790 w 1539722"/>
                    <a:gd name="connsiteY525" fmla="*/ 1117280 h 1378673"/>
                    <a:gd name="connsiteX526" fmla="*/ 128843 w 1539722"/>
                    <a:gd name="connsiteY526" fmla="*/ 1093961 h 1378673"/>
                    <a:gd name="connsiteX527" fmla="*/ 125641 w 1539722"/>
                    <a:gd name="connsiteY527" fmla="*/ 1069117 h 1378673"/>
                    <a:gd name="connsiteX528" fmla="*/ 125336 w 1539722"/>
                    <a:gd name="connsiteY528" fmla="*/ 1056009 h 1378673"/>
                    <a:gd name="connsiteX529" fmla="*/ 121372 w 1539722"/>
                    <a:gd name="connsiteY529" fmla="*/ 1053266 h 1378673"/>
                    <a:gd name="connsiteX530" fmla="*/ 109326 w 1539722"/>
                    <a:gd name="connsiteY530" fmla="*/ 1043206 h 1378673"/>
                    <a:gd name="connsiteX531" fmla="*/ 93926 w 1539722"/>
                    <a:gd name="connsiteY531" fmla="*/ 1027965 h 1378673"/>
                    <a:gd name="connsiteX532" fmla="*/ 77611 w 1539722"/>
                    <a:gd name="connsiteY532" fmla="*/ 1008608 h 1378673"/>
                    <a:gd name="connsiteX533" fmla="*/ 66633 w 1539722"/>
                    <a:gd name="connsiteY533" fmla="*/ 991842 h 1378673"/>
                    <a:gd name="connsiteX534" fmla="*/ 60076 w 1539722"/>
                    <a:gd name="connsiteY534" fmla="*/ 979801 h 1378673"/>
                    <a:gd name="connsiteX535" fmla="*/ 54739 w 1539722"/>
                    <a:gd name="connsiteY535" fmla="*/ 967151 h 1378673"/>
                    <a:gd name="connsiteX536" fmla="*/ 50775 w 1539722"/>
                    <a:gd name="connsiteY536" fmla="*/ 954195 h 1378673"/>
                    <a:gd name="connsiteX537" fmla="*/ 48640 w 1539722"/>
                    <a:gd name="connsiteY537" fmla="*/ 940630 h 1378673"/>
                    <a:gd name="connsiteX538" fmla="*/ 48335 w 1539722"/>
                    <a:gd name="connsiteY538" fmla="*/ 926913 h 1378673"/>
                    <a:gd name="connsiteX539" fmla="*/ 50623 w 1539722"/>
                    <a:gd name="connsiteY539" fmla="*/ 913043 h 1378673"/>
                    <a:gd name="connsiteX540" fmla="*/ 55349 w 1539722"/>
                    <a:gd name="connsiteY540" fmla="*/ 899173 h 1378673"/>
                    <a:gd name="connsiteX541" fmla="*/ 58856 w 1539722"/>
                    <a:gd name="connsiteY541" fmla="*/ 892162 h 1378673"/>
                    <a:gd name="connsiteX542" fmla="*/ 50775 w 1539722"/>
                    <a:gd name="connsiteY542" fmla="*/ 885456 h 1378673"/>
                    <a:gd name="connsiteX543" fmla="*/ 36900 w 1539722"/>
                    <a:gd name="connsiteY543" fmla="*/ 870977 h 1378673"/>
                    <a:gd name="connsiteX544" fmla="*/ 25311 w 1539722"/>
                    <a:gd name="connsiteY544" fmla="*/ 855735 h 1378673"/>
                    <a:gd name="connsiteX545" fmla="*/ 16010 w 1539722"/>
                    <a:gd name="connsiteY545" fmla="*/ 839579 h 1378673"/>
                    <a:gd name="connsiteX546" fmla="*/ 9149 w 1539722"/>
                    <a:gd name="connsiteY546" fmla="*/ 822813 h 1378673"/>
                    <a:gd name="connsiteX547" fmla="*/ 4117 w 1539722"/>
                    <a:gd name="connsiteY547" fmla="*/ 805590 h 1378673"/>
                    <a:gd name="connsiteX548" fmla="*/ 1220 w 1539722"/>
                    <a:gd name="connsiteY548" fmla="*/ 788062 h 1378673"/>
                    <a:gd name="connsiteX549" fmla="*/ 0 w 1539722"/>
                    <a:gd name="connsiteY549" fmla="*/ 770535 h 1378673"/>
                    <a:gd name="connsiteX550" fmla="*/ 763 w 1539722"/>
                    <a:gd name="connsiteY550" fmla="*/ 753464 h 1378673"/>
                    <a:gd name="connsiteX551" fmla="*/ 2897 w 1539722"/>
                    <a:gd name="connsiteY551" fmla="*/ 736393 h 1378673"/>
                    <a:gd name="connsiteX552" fmla="*/ 6709 w 1539722"/>
                    <a:gd name="connsiteY552" fmla="*/ 720237 h 1378673"/>
                    <a:gd name="connsiteX553" fmla="*/ 11893 w 1539722"/>
                    <a:gd name="connsiteY553" fmla="*/ 704691 h 1378673"/>
                    <a:gd name="connsiteX554" fmla="*/ 18145 w 1539722"/>
                    <a:gd name="connsiteY554" fmla="*/ 690059 h 1378673"/>
                    <a:gd name="connsiteX555" fmla="*/ 25616 w 1539722"/>
                    <a:gd name="connsiteY555" fmla="*/ 676342 h 1378673"/>
                    <a:gd name="connsiteX556" fmla="*/ 34155 w 1539722"/>
                    <a:gd name="connsiteY556" fmla="*/ 664301 h 1378673"/>
                    <a:gd name="connsiteX557" fmla="*/ 43609 w 1539722"/>
                    <a:gd name="connsiteY557" fmla="*/ 653632 h 1378673"/>
                    <a:gd name="connsiteX558" fmla="*/ 48640 w 1539722"/>
                    <a:gd name="connsiteY558" fmla="*/ 649059 h 1378673"/>
                    <a:gd name="connsiteX559" fmla="*/ 60991 w 1539722"/>
                    <a:gd name="connsiteY559" fmla="*/ 643572 h 1378673"/>
                    <a:gd name="connsiteX560" fmla="*/ 82948 w 1539722"/>
                    <a:gd name="connsiteY560" fmla="*/ 635494 h 1378673"/>
                    <a:gd name="connsiteX561" fmla="*/ 99263 w 1539722"/>
                    <a:gd name="connsiteY561" fmla="*/ 630769 h 1378673"/>
                    <a:gd name="connsiteX562" fmla="*/ 116340 w 1539722"/>
                    <a:gd name="connsiteY562" fmla="*/ 627111 h 1378673"/>
                    <a:gd name="connsiteX563" fmla="*/ 134180 w 1539722"/>
                    <a:gd name="connsiteY563" fmla="*/ 624825 h 1378673"/>
                    <a:gd name="connsiteX564" fmla="*/ 292206 w 1539722"/>
                    <a:gd name="connsiteY564" fmla="*/ 353208 h 1378673"/>
                    <a:gd name="connsiteX565" fmla="*/ 301813 w 1539722"/>
                    <a:gd name="connsiteY565" fmla="*/ 358544 h 1378673"/>
                    <a:gd name="connsiteX566" fmla="*/ 320572 w 1539722"/>
                    <a:gd name="connsiteY566" fmla="*/ 367691 h 1378673"/>
                    <a:gd name="connsiteX567" fmla="*/ 339025 w 1539722"/>
                    <a:gd name="connsiteY567" fmla="*/ 374550 h 1378673"/>
                    <a:gd name="connsiteX568" fmla="*/ 357479 w 1539722"/>
                    <a:gd name="connsiteY568" fmla="*/ 379733 h 1378673"/>
                    <a:gd name="connsiteX569" fmla="*/ 375475 w 1539722"/>
                    <a:gd name="connsiteY569" fmla="*/ 382630 h 1378673"/>
                    <a:gd name="connsiteX570" fmla="*/ 393318 w 1539722"/>
                    <a:gd name="connsiteY570" fmla="*/ 383849 h 1378673"/>
                    <a:gd name="connsiteX571" fmla="*/ 410857 w 1539722"/>
                    <a:gd name="connsiteY571" fmla="*/ 382935 h 1378673"/>
                    <a:gd name="connsiteX572" fmla="*/ 428090 w 1539722"/>
                    <a:gd name="connsiteY572" fmla="*/ 379733 h 1378673"/>
                    <a:gd name="connsiteX573" fmla="*/ 436478 w 1539722"/>
                    <a:gd name="connsiteY573" fmla="*/ 377599 h 1378673"/>
                    <a:gd name="connsiteX574" fmla="*/ 443646 w 1539722"/>
                    <a:gd name="connsiteY574" fmla="*/ 375160 h 1378673"/>
                    <a:gd name="connsiteX575" fmla="*/ 457524 w 1539722"/>
                    <a:gd name="connsiteY575" fmla="*/ 369672 h 1378673"/>
                    <a:gd name="connsiteX576" fmla="*/ 463777 w 1539722"/>
                    <a:gd name="connsiteY576" fmla="*/ 366319 h 1378673"/>
                    <a:gd name="connsiteX577" fmla="*/ 469725 w 1539722"/>
                    <a:gd name="connsiteY577" fmla="*/ 375922 h 1378673"/>
                    <a:gd name="connsiteX578" fmla="*/ 479790 w 1539722"/>
                    <a:gd name="connsiteY578" fmla="*/ 394826 h 1378673"/>
                    <a:gd name="connsiteX579" fmla="*/ 487568 w 1539722"/>
                    <a:gd name="connsiteY579" fmla="*/ 412966 h 1378673"/>
                    <a:gd name="connsiteX580" fmla="*/ 493059 w 1539722"/>
                    <a:gd name="connsiteY580" fmla="*/ 430650 h 1378673"/>
                    <a:gd name="connsiteX581" fmla="*/ 496414 w 1539722"/>
                    <a:gd name="connsiteY581" fmla="*/ 448333 h 1378673"/>
                    <a:gd name="connsiteX582" fmla="*/ 497786 w 1539722"/>
                    <a:gd name="connsiteY582" fmla="*/ 465559 h 1378673"/>
                    <a:gd name="connsiteX583" fmla="*/ 496871 w 1539722"/>
                    <a:gd name="connsiteY583" fmla="*/ 482633 h 1378673"/>
                    <a:gd name="connsiteX584" fmla="*/ 493821 w 1539722"/>
                    <a:gd name="connsiteY584" fmla="*/ 499859 h 1378673"/>
                    <a:gd name="connsiteX585" fmla="*/ 491686 w 1539722"/>
                    <a:gd name="connsiteY585" fmla="*/ 508548 h 1378673"/>
                    <a:gd name="connsiteX586" fmla="*/ 489703 w 1539722"/>
                    <a:gd name="connsiteY586" fmla="*/ 514341 h 1378673"/>
                    <a:gd name="connsiteX587" fmla="*/ 483145 w 1539722"/>
                    <a:gd name="connsiteY587" fmla="*/ 525317 h 1378673"/>
                    <a:gd name="connsiteX588" fmla="*/ 474147 w 1539722"/>
                    <a:gd name="connsiteY588" fmla="*/ 535836 h 1378673"/>
                    <a:gd name="connsiteX589" fmla="*/ 463014 w 1539722"/>
                    <a:gd name="connsiteY589" fmla="*/ 545287 h 1378673"/>
                    <a:gd name="connsiteX590" fmla="*/ 450356 w 1539722"/>
                    <a:gd name="connsiteY590" fmla="*/ 553824 h 1378673"/>
                    <a:gd name="connsiteX591" fmla="*/ 436783 w 1539722"/>
                    <a:gd name="connsiteY591" fmla="*/ 561141 h 1378673"/>
                    <a:gd name="connsiteX592" fmla="*/ 422752 w 1539722"/>
                    <a:gd name="connsiteY592" fmla="*/ 566782 h 1378673"/>
                    <a:gd name="connsiteX593" fmla="*/ 408721 w 1539722"/>
                    <a:gd name="connsiteY593" fmla="*/ 570745 h 1378673"/>
                    <a:gd name="connsiteX594" fmla="*/ 401706 w 1539722"/>
                    <a:gd name="connsiteY594" fmla="*/ 571965 h 1378673"/>
                    <a:gd name="connsiteX595" fmla="*/ 382643 w 1539722"/>
                    <a:gd name="connsiteY595" fmla="*/ 575166 h 1378673"/>
                    <a:gd name="connsiteX596" fmla="*/ 390878 w 1539722"/>
                    <a:gd name="connsiteY596" fmla="*/ 592697 h 1378673"/>
                    <a:gd name="connsiteX597" fmla="*/ 393318 w 1539722"/>
                    <a:gd name="connsiteY597" fmla="*/ 598032 h 1378673"/>
                    <a:gd name="connsiteX598" fmla="*/ 396978 w 1539722"/>
                    <a:gd name="connsiteY598" fmla="*/ 608704 h 1378673"/>
                    <a:gd name="connsiteX599" fmla="*/ 399571 w 1539722"/>
                    <a:gd name="connsiteY599" fmla="*/ 619222 h 1378673"/>
                    <a:gd name="connsiteX600" fmla="*/ 400791 w 1539722"/>
                    <a:gd name="connsiteY600" fmla="*/ 629284 h 1378673"/>
                    <a:gd name="connsiteX601" fmla="*/ 400638 w 1539722"/>
                    <a:gd name="connsiteY601" fmla="*/ 639040 h 1378673"/>
                    <a:gd name="connsiteX602" fmla="*/ 399114 w 1539722"/>
                    <a:gd name="connsiteY602" fmla="*/ 648187 h 1378673"/>
                    <a:gd name="connsiteX603" fmla="*/ 396368 w 1539722"/>
                    <a:gd name="connsiteY603" fmla="*/ 657333 h 1378673"/>
                    <a:gd name="connsiteX604" fmla="*/ 392403 w 1539722"/>
                    <a:gd name="connsiteY604" fmla="*/ 665870 h 1378673"/>
                    <a:gd name="connsiteX605" fmla="*/ 389963 w 1539722"/>
                    <a:gd name="connsiteY605" fmla="*/ 669834 h 1378673"/>
                    <a:gd name="connsiteX606" fmla="*/ 386760 w 1539722"/>
                    <a:gd name="connsiteY606" fmla="*/ 674407 h 1378673"/>
                    <a:gd name="connsiteX607" fmla="*/ 378830 w 1539722"/>
                    <a:gd name="connsiteY607" fmla="*/ 683096 h 1378673"/>
                    <a:gd name="connsiteX608" fmla="*/ 369375 w 1539722"/>
                    <a:gd name="connsiteY608" fmla="*/ 690566 h 1378673"/>
                    <a:gd name="connsiteX609" fmla="*/ 358394 w 1539722"/>
                    <a:gd name="connsiteY609" fmla="*/ 697121 h 1378673"/>
                    <a:gd name="connsiteX610" fmla="*/ 346651 w 1539722"/>
                    <a:gd name="connsiteY610" fmla="*/ 702609 h 1378673"/>
                    <a:gd name="connsiteX611" fmla="*/ 333383 w 1539722"/>
                    <a:gd name="connsiteY611" fmla="*/ 706878 h 1378673"/>
                    <a:gd name="connsiteX612" fmla="*/ 319352 w 1539722"/>
                    <a:gd name="connsiteY612" fmla="*/ 710079 h 1378673"/>
                    <a:gd name="connsiteX613" fmla="*/ 304559 w 1539722"/>
                    <a:gd name="connsiteY613" fmla="*/ 712061 h 1378673"/>
                    <a:gd name="connsiteX614" fmla="*/ 296781 w 1539722"/>
                    <a:gd name="connsiteY614" fmla="*/ 712518 h 1378673"/>
                    <a:gd name="connsiteX615" fmla="*/ 295866 w 1539722"/>
                    <a:gd name="connsiteY615" fmla="*/ 707182 h 1378673"/>
                    <a:gd name="connsiteX616" fmla="*/ 292968 w 1539722"/>
                    <a:gd name="connsiteY616" fmla="*/ 696054 h 1378673"/>
                    <a:gd name="connsiteX617" fmla="*/ 289155 w 1539722"/>
                    <a:gd name="connsiteY617" fmla="*/ 685078 h 1378673"/>
                    <a:gd name="connsiteX618" fmla="*/ 283970 w 1539722"/>
                    <a:gd name="connsiteY618" fmla="*/ 673950 h 1378673"/>
                    <a:gd name="connsiteX619" fmla="*/ 280920 w 1539722"/>
                    <a:gd name="connsiteY619" fmla="*/ 668614 h 1378673"/>
                    <a:gd name="connsiteX620" fmla="*/ 276954 w 1539722"/>
                    <a:gd name="connsiteY620" fmla="*/ 661907 h 1378673"/>
                    <a:gd name="connsiteX621" fmla="*/ 267956 w 1539722"/>
                    <a:gd name="connsiteY621" fmla="*/ 649254 h 1378673"/>
                    <a:gd name="connsiteX622" fmla="*/ 257586 w 1539722"/>
                    <a:gd name="connsiteY622" fmla="*/ 637821 h 1378673"/>
                    <a:gd name="connsiteX623" fmla="*/ 246605 w 1539722"/>
                    <a:gd name="connsiteY623" fmla="*/ 627454 h 1378673"/>
                    <a:gd name="connsiteX624" fmla="*/ 234405 w 1539722"/>
                    <a:gd name="connsiteY624" fmla="*/ 618460 h 1378673"/>
                    <a:gd name="connsiteX625" fmla="*/ 221442 w 1539722"/>
                    <a:gd name="connsiteY625" fmla="*/ 610686 h 1378673"/>
                    <a:gd name="connsiteX626" fmla="*/ 207868 w 1539722"/>
                    <a:gd name="connsiteY626" fmla="*/ 604588 h 1378673"/>
                    <a:gd name="connsiteX627" fmla="*/ 193838 w 1539722"/>
                    <a:gd name="connsiteY627" fmla="*/ 599862 h 1378673"/>
                    <a:gd name="connsiteX628" fmla="*/ 186517 w 1539722"/>
                    <a:gd name="connsiteY628" fmla="*/ 598337 h 1378673"/>
                    <a:gd name="connsiteX629" fmla="*/ 177672 w 1539722"/>
                    <a:gd name="connsiteY629" fmla="*/ 596508 h 1378673"/>
                    <a:gd name="connsiteX630" fmla="*/ 159676 w 1539722"/>
                    <a:gd name="connsiteY630" fmla="*/ 594679 h 1378673"/>
                    <a:gd name="connsiteX631" fmla="*/ 141833 w 1539722"/>
                    <a:gd name="connsiteY631" fmla="*/ 594679 h 1378673"/>
                    <a:gd name="connsiteX632" fmla="*/ 124447 w 1539722"/>
                    <a:gd name="connsiteY632" fmla="*/ 596051 h 1378673"/>
                    <a:gd name="connsiteX633" fmla="*/ 107671 w 1539722"/>
                    <a:gd name="connsiteY633" fmla="*/ 598642 h 1378673"/>
                    <a:gd name="connsiteX634" fmla="*/ 91352 w 1539722"/>
                    <a:gd name="connsiteY634" fmla="*/ 602453 h 1378673"/>
                    <a:gd name="connsiteX635" fmla="*/ 68629 w 1539722"/>
                    <a:gd name="connsiteY635" fmla="*/ 609161 h 1378673"/>
                    <a:gd name="connsiteX636" fmla="*/ 55208 w 1539722"/>
                    <a:gd name="connsiteY636" fmla="*/ 614039 h 1378673"/>
                    <a:gd name="connsiteX637" fmla="*/ 52005 w 1539722"/>
                    <a:gd name="connsiteY637" fmla="*/ 604740 h 1378673"/>
                    <a:gd name="connsiteX638" fmla="*/ 47735 w 1539722"/>
                    <a:gd name="connsiteY638" fmla="*/ 583246 h 1378673"/>
                    <a:gd name="connsiteX639" fmla="*/ 45752 w 1539722"/>
                    <a:gd name="connsiteY639" fmla="*/ 559312 h 1378673"/>
                    <a:gd name="connsiteX640" fmla="*/ 46515 w 1539722"/>
                    <a:gd name="connsiteY640" fmla="*/ 534616 h 1378673"/>
                    <a:gd name="connsiteX641" fmla="*/ 49717 w 1539722"/>
                    <a:gd name="connsiteY641" fmla="*/ 516475 h 1378673"/>
                    <a:gd name="connsiteX642" fmla="*/ 52615 w 1539722"/>
                    <a:gd name="connsiteY642" fmla="*/ 504737 h 1378673"/>
                    <a:gd name="connsiteX643" fmla="*/ 56885 w 1539722"/>
                    <a:gd name="connsiteY643" fmla="*/ 493761 h 1378673"/>
                    <a:gd name="connsiteX644" fmla="*/ 62223 w 1539722"/>
                    <a:gd name="connsiteY644" fmla="*/ 483395 h 1378673"/>
                    <a:gd name="connsiteX645" fmla="*/ 68476 w 1539722"/>
                    <a:gd name="connsiteY645" fmla="*/ 473944 h 1378673"/>
                    <a:gd name="connsiteX646" fmla="*/ 76254 w 1539722"/>
                    <a:gd name="connsiteY646" fmla="*/ 465712 h 1378673"/>
                    <a:gd name="connsiteX647" fmla="*/ 85099 w 1539722"/>
                    <a:gd name="connsiteY647" fmla="*/ 458547 h 1378673"/>
                    <a:gd name="connsiteX648" fmla="*/ 95165 w 1539722"/>
                    <a:gd name="connsiteY648" fmla="*/ 453059 h 1378673"/>
                    <a:gd name="connsiteX649" fmla="*/ 100960 w 1539722"/>
                    <a:gd name="connsiteY649" fmla="*/ 450925 h 1378673"/>
                    <a:gd name="connsiteX650" fmla="*/ 108280 w 1539722"/>
                    <a:gd name="connsiteY650" fmla="*/ 451687 h 1378673"/>
                    <a:gd name="connsiteX651" fmla="*/ 122921 w 1539722"/>
                    <a:gd name="connsiteY651" fmla="*/ 452906 h 1378673"/>
                    <a:gd name="connsiteX652" fmla="*/ 130089 w 1539722"/>
                    <a:gd name="connsiteY652" fmla="*/ 452906 h 1378673"/>
                    <a:gd name="connsiteX653" fmla="*/ 142747 w 1539722"/>
                    <a:gd name="connsiteY653" fmla="*/ 452602 h 1378673"/>
                    <a:gd name="connsiteX654" fmla="*/ 168369 w 1539722"/>
                    <a:gd name="connsiteY654" fmla="*/ 449248 h 1378673"/>
                    <a:gd name="connsiteX655" fmla="*/ 181179 w 1539722"/>
                    <a:gd name="connsiteY655" fmla="*/ 446352 h 1378673"/>
                    <a:gd name="connsiteX656" fmla="*/ 192160 w 1539722"/>
                    <a:gd name="connsiteY656" fmla="*/ 442998 h 1378673"/>
                    <a:gd name="connsiteX657" fmla="*/ 212596 w 1539722"/>
                    <a:gd name="connsiteY657" fmla="*/ 434003 h 1378673"/>
                    <a:gd name="connsiteX658" fmla="*/ 230745 w 1539722"/>
                    <a:gd name="connsiteY658" fmla="*/ 422875 h 1378673"/>
                    <a:gd name="connsiteX659" fmla="*/ 246758 w 1539722"/>
                    <a:gd name="connsiteY659" fmla="*/ 410222 h 1378673"/>
                    <a:gd name="connsiteX660" fmla="*/ 260636 w 1539722"/>
                    <a:gd name="connsiteY660" fmla="*/ 396502 h 1378673"/>
                    <a:gd name="connsiteX661" fmla="*/ 272227 w 1539722"/>
                    <a:gd name="connsiteY661" fmla="*/ 382935 h 1378673"/>
                    <a:gd name="connsiteX662" fmla="*/ 286105 w 1539722"/>
                    <a:gd name="connsiteY662" fmla="*/ 363727 h 1378673"/>
                    <a:gd name="connsiteX663" fmla="*/ 1123985 w 1539722"/>
                    <a:gd name="connsiteY663" fmla="*/ 96385 h 1378673"/>
                    <a:gd name="connsiteX664" fmla="*/ 1140760 w 1539722"/>
                    <a:gd name="connsiteY664" fmla="*/ 97453 h 1378673"/>
                    <a:gd name="connsiteX665" fmla="*/ 1157079 w 1539722"/>
                    <a:gd name="connsiteY665" fmla="*/ 100350 h 1378673"/>
                    <a:gd name="connsiteX666" fmla="*/ 1173092 w 1539722"/>
                    <a:gd name="connsiteY666" fmla="*/ 104926 h 1378673"/>
                    <a:gd name="connsiteX667" fmla="*/ 1188343 w 1539722"/>
                    <a:gd name="connsiteY667" fmla="*/ 111178 h 1378673"/>
                    <a:gd name="connsiteX668" fmla="*/ 1202831 w 1539722"/>
                    <a:gd name="connsiteY668" fmla="*/ 118956 h 1378673"/>
                    <a:gd name="connsiteX669" fmla="*/ 1216404 w 1539722"/>
                    <a:gd name="connsiteY669" fmla="*/ 127954 h 1378673"/>
                    <a:gd name="connsiteX670" fmla="*/ 1229063 w 1539722"/>
                    <a:gd name="connsiteY670" fmla="*/ 138172 h 1378673"/>
                    <a:gd name="connsiteX671" fmla="*/ 1240501 w 1539722"/>
                    <a:gd name="connsiteY671" fmla="*/ 149153 h 1378673"/>
                    <a:gd name="connsiteX672" fmla="*/ 1250871 w 1539722"/>
                    <a:gd name="connsiteY672" fmla="*/ 160896 h 1378673"/>
                    <a:gd name="connsiteX673" fmla="*/ 1260174 w 1539722"/>
                    <a:gd name="connsiteY673" fmla="*/ 173097 h 1378673"/>
                    <a:gd name="connsiteX674" fmla="*/ 1267800 w 1539722"/>
                    <a:gd name="connsiteY674" fmla="*/ 185908 h 1378673"/>
                    <a:gd name="connsiteX675" fmla="*/ 1273900 w 1539722"/>
                    <a:gd name="connsiteY675" fmla="*/ 198718 h 1378673"/>
                    <a:gd name="connsiteX676" fmla="*/ 1278628 w 1539722"/>
                    <a:gd name="connsiteY676" fmla="*/ 211681 h 1378673"/>
                    <a:gd name="connsiteX677" fmla="*/ 1281678 w 1539722"/>
                    <a:gd name="connsiteY677" fmla="*/ 224340 h 1378673"/>
                    <a:gd name="connsiteX678" fmla="*/ 1282288 w 1539722"/>
                    <a:gd name="connsiteY678" fmla="*/ 230440 h 1378673"/>
                    <a:gd name="connsiteX679" fmla="*/ 1281830 w 1539722"/>
                    <a:gd name="connsiteY679" fmla="*/ 230440 h 1378673"/>
                    <a:gd name="connsiteX680" fmla="*/ 1281678 w 1539722"/>
                    <a:gd name="connsiteY680" fmla="*/ 230593 h 1378673"/>
                    <a:gd name="connsiteX681" fmla="*/ 1282288 w 1539722"/>
                    <a:gd name="connsiteY681" fmla="*/ 230440 h 1378673"/>
                    <a:gd name="connsiteX682" fmla="*/ 1286863 w 1539722"/>
                    <a:gd name="connsiteY682" fmla="*/ 252706 h 1378673"/>
                    <a:gd name="connsiteX683" fmla="*/ 1291286 w 1539722"/>
                    <a:gd name="connsiteY683" fmla="*/ 281225 h 1378673"/>
                    <a:gd name="connsiteX684" fmla="*/ 1292964 w 1539722"/>
                    <a:gd name="connsiteY684" fmla="*/ 298154 h 1378673"/>
                    <a:gd name="connsiteX685" fmla="*/ 1293116 w 1539722"/>
                    <a:gd name="connsiteY685" fmla="*/ 313862 h 1378673"/>
                    <a:gd name="connsiteX686" fmla="*/ 1291591 w 1539722"/>
                    <a:gd name="connsiteY686" fmla="*/ 328198 h 1378673"/>
                    <a:gd name="connsiteX687" fmla="*/ 1288388 w 1539722"/>
                    <a:gd name="connsiteY687" fmla="*/ 341771 h 1378673"/>
                    <a:gd name="connsiteX688" fmla="*/ 1283050 w 1539722"/>
                    <a:gd name="connsiteY688" fmla="*/ 354582 h 1378673"/>
                    <a:gd name="connsiteX689" fmla="*/ 1279543 w 1539722"/>
                    <a:gd name="connsiteY689" fmla="*/ 360834 h 1378673"/>
                    <a:gd name="connsiteX690" fmla="*/ 1276188 w 1539722"/>
                    <a:gd name="connsiteY690" fmla="*/ 366020 h 1378673"/>
                    <a:gd name="connsiteX691" fmla="*/ 1268867 w 1539722"/>
                    <a:gd name="connsiteY691" fmla="*/ 375475 h 1378673"/>
                    <a:gd name="connsiteX692" fmla="*/ 1260479 w 1539722"/>
                    <a:gd name="connsiteY692" fmla="*/ 384016 h 1378673"/>
                    <a:gd name="connsiteX693" fmla="*/ 1251786 w 1539722"/>
                    <a:gd name="connsiteY693" fmla="*/ 391641 h 1378673"/>
                    <a:gd name="connsiteX694" fmla="*/ 1237756 w 1539722"/>
                    <a:gd name="connsiteY694" fmla="*/ 401402 h 1378673"/>
                    <a:gd name="connsiteX695" fmla="*/ 1218540 w 1539722"/>
                    <a:gd name="connsiteY695" fmla="*/ 411162 h 1378673"/>
                    <a:gd name="connsiteX696" fmla="*/ 1200391 w 1539722"/>
                    <a:gd name="connsiteY696" fmla="*/ 418178 h 1378673"/>
                    <a:gd name="connsiteX697" fmla="*/ 1184378 w 1539722"/>
                    <a:gd name="connsiteY697" fmla="*/ 422753 h 1378673"/>
                    <a:gd name="connsiteX698" fmla="*/ 1167144 w 1539722"/>
                    <a:gd name="connsiteY698" fmla="*/ 426108 h 1378673"/>
                    <a:gd name="connsiteX699" fmla="*/ 1164399 w 1539722"/>
                    <a:gd name="connsiteY699" fmla="*/ 426565 h 1378673"/>
                    <a:gd name="connsiteX700" fmla="*/ 1167144 w 1539722"/>
                    <a:gd name="connsiteY700" fmla="*/ 455542 h 1378673"/>
                    <a:gd name="connsiteX701" fmla="*/ 1171415 w 1539722"/>
                    <a:gd name="connsiteY701" fmla="*/ 455237 h 1378673"/>
                    <a:gd name="connsiteX702" fmla="*/ 1192156 w 1539722"/>
                    <a:gd name="connsiteY702" fmla="*/ 450967 h 1378673"/>
                    <a:gd name="connsiteX703" fmla="*/ 1211067 w 1539722"/>
                    <a:gd name="connsiteY703" fmla="*/ 445629 h 1378673"/>
                    <a:gd name="connsiteX704" fmla="*/ 1232418 w 1539722"/>
                    <a:gd name="connsiteY704" fmla="*/ 437241 h 1378673"/>
                    <a:gd name="connsiteX705" fmla="*/ 1249194 w 1539722"/>
                    <a:gd name="connsiteY705" fmla="*/ 428548 h 1378673"/>
                    <a:gd name="connsiteX706" fmla="*/ 1260327 w 1539722"/>
                    <a:gd name="connsiteY706" fmla="*/ 421533 h 1378673"/>
                    <a:gd name="connsiteX707" fmla="*/ 1271307 w 1539722"/>
                    <a:gd name="connsiteY707" fmla="*/ 413602 h 1378673"/>
                    <a:gd name="connsiteX708" fmla="*/ 1281678 w 1539722"/>
                    <a:gd name="connsiteY708" fmla="*/ 404604 h 1378673"/>
                    <a:gd name="connsiteX709" fmla="*/ 1291591 w 1539722"/>
                    <a:gd name="connsiteY709" fmla="*/ 394081 h 1378673"/>
                    <a:gd name="connsiteX710" fmla="*/ 1300436 w 1539722"/>
                    <a:gd name="connsiteY710" fmla="*/ 382490 h 1378673"/>
                    <a:gd name="connsiteX711" fmla="*/ 1304401 w 1539722"/>
                    <a:gd name="connsiteY711" fmla="*/ 376085 h 1378673"/>
                    <a:gd name="connsiteX712" fmla="*/ 1308519 w 1539722"/>
                    <a:gd name="connsiteY712" fmla="*/ 368765 h 1378673"/>
                    <a:gd name="connsiteX713" fmla="*/ 1315382 w 1539722"/>
                    <a:gd name="connsiteY713" fmla="*/ 353514 h 1378673"/>
                    <a:gd name="connsiteX714" fmla="*/ 1320415 w 1539722"/>
                    <a:gd name="connsiteY714" fmla="*/ 337501 h 1378673"/>
                    <a:gd name="connsiteX715" fmla="*/ 1323313 w 1539722"/>
                    <a:gd name="connsiteY715" fmla="*/ 320572 h 1378673"/>
                    <a:gd name="connsiteX716" fmla="*/ 1324533 w 1539722"/>
                    <a:gd name="connsiteY716" fmla="*/ 302729 h 1378673"/>
                    <a:gd name="connsiteX717" fmla="*/ 1323923 w 1539722"/>
                    <a:gd name="connsiteY717" fmla="*/ 283970 h 1378673"/>
                    <a:gd name="connsiteX718" fmla="*/ 1321330 w 1539722"/>
                    <a:gd name="connsiteY718" fmla="*/ 264449 h 1378673"/>
                    <a:gd name="connsiteX719" fmla="*/ 1317060 w 1539722"/>
                    <a:gd name="connsiteY719" fmla="*/ 244013 h 1378673"/>
                    <a:gd name="connsiteX720" fmla="*/ 1314010 w 1539722"/>
                    <a:gd name="connsiteY720" fmla="*/ 233643 h 1378673"/>
                    <a:gd name="connsiteX721" fmla="*/ 1321635 w 1539722"/>
                    <a:gd name="connsiteY721" fmla="*/ 235625 h 1378673"/>
                    <a:gd name="connsiteX722" fmla="*/ 1336428 w 1539722"/>
                    <a:gd name="connsiteY722" fmla="*/ 240963 h 1378673"/>
                    <a:gd name="connsiteX723" fmla="*/ 1350612 w 1539722"/>
                    <a:gd name="connsiteY723" fmla="*/ 247978 h 1378673"/>
                    <a:gd name="connsiteX724" fmla="*/ 1364337 w 1539722"/>
                    <a:gd name="connsiteY724" fmla="*/ 256671 h 1378673"/>
                    <a:gd name="connsiteX725" fmla="*/ 1377148 w 1539722"/>
                    <a:gd name="connsiteY725" fmla="*/ 267042 h 1378673"/>
                    <a:gd name="connsiteX726" fmla="*/ 1389196 w 1539722"/>
                    <a:gd name="connsiteY726" fmla="*/ 278480 h 1378673"/>
                    <a:gd name="connsiteX727" fmla="*/ 1400024 w 1539722"/>
                    <a:gd name="connsiteY727" fmla="*/ 291291 h 1378673"/>
                    <a:gd name="connsiteX728" fmla="*/ 1409937 w 1539722"/>
                    <a:gd name="connsiteY728" fmla="*/ 305169 h 1378673"/>
                    <a:gd name="connsiteX729" fmla="*/ 1418630 w 1539722"/>
                    <a:gd name="connsiteY729" fmla="*/ 319962 h 1378673"/>
                    <a:gd name="connsiteX730" fmla="*/ 1425950 w 1539722"/>
                    <a:gd name="connsiteY730" fmla="*/ 335518 h 1378673"/>
                    <a:gd name="connsiteX731" fmla="*/ 1431898 w 1539722"/>
                    <a:gd name="connsiteY731" fmla="*/ 351989 h 1378673"/>
                    <a:gd name="connsiteX732" fmla="*/ 1436169 w 1539722"/>
                    <a:gd name="connsiteY732" fmla="*/ 368917 h 1378673"/>
                    <a:gd name="connsiteX733" fmla="*/ 1439066 w 1539722"/>
                    <a:gd name="connsiteY733" fmla="*/ 386608 h 1378673"/>
                    <a:gd name="connsiteX734" fmla="*/ 1439829 w 1539722"/>
                    <a:gd name="connsiteY734" fmla="*/ 404299 h 1378673"/>
                    <a:gd name="connsiteX735" fmla="*/ 1438761 w 1539722"/>
                    <a:gd name="connsiteY735" fmla="*/ 422295 h 1378673"/>
                    <a:gd name="connsiteX736" fmla="*/ 1435864 w 1539722"/>
                    <a:gd name="connsiteY736" fmla="*/ 440596 h 1378673"/>
                    <a:gd name="connsiteX737" fmla="*/ 1433423 w 1539722"/>
                    <a:gd name="connsiteY737" fmla="*/ 449442 h 1378673"/>
                    <a:gd name="connsiteX738" fmla="*/ 1437846 w 1539722"/>
                    <a:gd name="connsiteY738" fmla="*/ 450814 h 1378673"/>
                    <a:gd name="connsiteX739" fmla="*/ 1445929 w 1539722"/>
                    <a:gd name="connsiteY739" fmla="*/ 454017 h 1378673"/>
                    <a:gd name="connsiteX740" fmla="*/ 1453249 w 1539722"/>
                    <a:gd name="connsiteY740" fmla="*/ 457982 h 1378673"/>
                    <a:gd name="connsiteX741" fmla="*/ 1459807 w 1539722"/>
                    <a:gd name="connsiteY741" fmla="*/ 462710 h 1378673"/>
                    <a:gd name="connsiteX742" fmla="*/ 1468500 w 1539722"/>
                    <a:gd name="connsiteY742" fmla="*/ 470946 h 1378673"/>
                    <a:gd name="connsiteX743" fmla="*/ 1477956 w 1539722"/>
                    <a:gd name="connsiteY743" fmla="*/ 484214 h 1378673"/>
                    <a:gd name="connsiteX744" fmla="*/ 1484819 w 1539722"/>
                    <a:gd name="connsiteY744" fmla="*/ 499464 h 1378673"/>
                    <a:gd name="connsiteX745" fmla="*/ 1489851 w 1539722"/>
                    <a:gd name="connsiteY745" fmla="*/ 515783 h 1378673"/>
                    <a:gd name="connsiteX746" fmla="*/ 1492749 w 1539722"/>
                    <a:gd name="connsiteY746" fmla="*/ 533016 h 1378673"/>
                    <a:gd name="connsiteX747" fmla="*/ 1493969 w 1539722"/>
                    <a:gd name="connsiteY747" fmla="*/ 550707 h 1378673"/>
                    <a:gd name="connsiteX748" fmla="*/ 1493816 w 1539722"/>
                    <a:gd name="connsiteY748" fmla="*/ 559400 h 1378673"/>
                    <a:gd name="connsiteX749" fmla="*/ 1493207 w 1539722"/>
                    <a:gd name="connsiteY749" fmla="*/ 566263 h 1378673"/>
                    <a:gd name="connsiteX750" fmla="*/ 1490766 w 1539722"/>
                    <a:gd name="connsiteY750" fmla="*/ 579836 h 1378673"/>
                    <a:gd name="connsiteX751" fmla="*/ 1488936 w 1539722"/>
                    <a:gd name="connsiteY751" fmla="*/ 586394 h 1378673"/>
                    <a:gd name="connsiteX752" fmla="*/ 1487411 w 1539722"/>
                    <a:gd name="connsiteY752" fmla="*/ 591732 h 1378673"/>
                    <a:gd name="connsiteX753" fmla="*/ 1483446 w 1539722"/>
                    <a:gd name="connsiteY753" fmla="*/ 601645 h 1378673"/>
                    <a:gd name="connsiteX754" fmla="*/ 1478566 w 1539722"/>
                    <a:gd name="connsiteY754" fmla="*/ 611100 h 1378673"/>
                    <a:gd name="connsiteX755" fmla="*/ 1472770 w 1539722"/>
                    <a:gd name="connsiteY755" fmla="*/ 619641 h 1378673"/>
                    <a:gd name="connsiteX756" fmla="*/ 1466060 w 1539722"/>
                    <a:gd name="connsiteY756" fmla="*/ 627724 h 1378673"/>
                    <a:gd name="connsiteX757" fmla="*/ 1458435 w 1539722"/>
                    <a:gd name="connsiteY757" fmla="*/ 635044 h 1378673"/>
                    <a:gd name="connsiteX758" fmla="*/ 1449742 w 1539722"/>
                    <a:gd name="connsiteY758" fmla="*/ 641908 h 1378673"/>
                    <a:gd name="connsiteX759" fmla="*/ 1439981 w 1539722"/>
                    <a:gd name="connsiteY759" fmla="*/ 648160 h 1378673"/>
                    <a:gd name="connsiteX760" fmla="*/ 1434796 w 1539722"/>
                    <a:gd name="connsiteY760" fmla="*/ 651058 h 1378673"/>
                    <a:gd name="connsiteX761" fmla="*/ 1429763 w 1539722"/>
                    <a:gd name="connsiteY761" fmla="*/ 653651 h 1378673"/>
                    <a:gd name="connsiteX762" fmla="*/ 1419393 w 1539722"/>
                    <a:gd name="connsiteY762" fmla="*/ 657768 h 1378673"/>
                    <a:gd name="connsiteX763" fmla="*/ 1409022 w 1539722"/>
                    <a:gd name="connsiteY763" fmla="*/ 660818 h 1378673"/>
                    <a:gd name="connsiteX764" fmla="*/ 1398652 w 1539722"/>
                    <a:gd name="connsiteY764" fmla="*/ 662496 h 1378673"/>
                    <a:gd name="connsiteX765" fmla="*/ 1383248 w 1539722"/>
                    <a:gd name="connsiteY765" fmla="*/ 663869 h 1378673"/>
                    <a:gd name="connsiteX766" fmla="*/ 1363727 w 1539722"/>
                    <a:gd name="connsiteY766" fmla="*/ 663259 h 1378673"/>
                    <a:gd name="connsiteX767" fmla="*/ 1346036 w 1539722"/>
                    <a:gd name="connsiteY767" fmla="*/ 660818 h 1378673"/>
                    <a:gd name="connsiteX768" fmla="*/ 1331701 w 1539722"/>
                    <a:gd name="connsiteY768" fmla="*/ 657158 h 1378673"/>
                    <a:gd name="connsiteX769" fmla="*/ 1316602 w 1539722"/>
                    <a:gd name="connsiteY769" fmla="*/ 652430 h 1378673"/>
                    <a:gd name="connsiteX770" fmla="*/ 1314467 w 1539722"/>
                    <a:gd name="connsiteY770" fmla="*/ 651515 h 1378673"/>
                    <a:gd name="connsiteX771" fmla="*/ 1303639 w 1539722"/>
                    <a:gd name="connsiteY771" fmla="*/ 646635 h 1378673"/>
                    <a:gd name="connsiteX772" fmla="*/ 1297691 w 1539722"/>
                    <a:gd name="connsiteY772" fmla="*/ 643127 h 1378673"/>
                    <a:gd name="connsiteX773" fmla="*/ 1286863 w 1539722"/>
                    <a:gd name="connsiteY773" fmla="*/ 634434 h 1378673"/>
                    <a:gd name="connsiteX774" fmla="*/ 1281983 w 1539722"/>
                    <a:gd name="connsiteY774" fmla="*/ 629554 h 1378673"/>
                    <a:gd name="connsiteX775" fmla="*/ 1275883 w 1539722"/>
                    <a:gd name="connsiteY775" fmla="*/ 622538 h 1378673"/>
                    <a:gd name="connsiteX776" fmla="*/ 1266580 w 1539722"/>
                    <a:gd name="connsiteY776" fmla="*/ 607593 h 1378673"/>
                    <a:gd name="connsiteX777" fmla="*/ 1260174 w 1539722"/>
                    <a:gd name="connsiteY777" fmla="*/ 592189 h 1378673"/>
                    <a:gd name="connsiteX778" fmla="*/ 1255904 w 1539722"/>
                    <a:gd name="connsiteY778" fmla="*/ 577091 h 1378673"/>
                    <a:gd name="connsiteX779" fmla="*/ 1252854 w 1539722"/>
                    <a:gd name="connsiteY779" fmla="*/ 556960 h 1378673"/>
                    <a:gd name="connsiteX780" fmla="*/ 1252244 w 1539722"/>
                    <a:gd name="connsiteY780" fmla="*/ 539574 h 1378673"/>
                    <a:gd name="connsiteX781" fmla="*/ 1252396 w 1539722"/>
                    <a:gd name="connsiteY781" fmla="*/ 537591 h 1378673"/>
                    <a:gd name="connsiteX782" fmla="*/ 1223267 w 1539722"/>
                    <a:gd name="connsiteY782" fmla="*/ 535151 h 1378673"/>
                    <a:gd name="connsiteX783" fmla="*/ 1222962 w 1539722"/>
                    <a:gd name="connsiteY783" fmla="*/ 538201 h 1378673"/>
                    <a:gd name="connsiteX784" fmla="*/ 1223115 w 1539722"/>
                    <a:gd name="connsiteY784" fmla="*/ 553452 h 1378673"/>
                    <a:gd name="connsiteX785" fmla="*/ 1224488 w 1539722"/>
                    <a:gd name="connsiteY785" fmla="*/ 567635 h 1378673"/>
                    <a:gd name="connsiteX786" fmla="*/ 1227538 w 1539722"/>
                    <a:gd name="connsiteY786" fmla="*/ 584411 h 1378673"/>
                    <a:gd name="connsiteX787" fmla="*/ 1232570 w 1539722"/>
                    <a:gd name="connsiteY787" fmla="*/ 602865 h 1378673"/>
                    <a:gd name="connsiteX788" fmla="*/ 1240958 w 1539722"/>
                    <a:gd name="connsiteY788" fmla="*/ 621776 h 1378673"/>
                    <a:gd name="connsiteX789" fmla="*/ 1249499 w 1539722"/>
                    <a:gd name="connsiteY789" fmla="*/ 635807 h 1378673"/>
                    <a:gd name="connsiteX790" fmla="*/ 1256361 w 1539722"/>
                    <a:gd name="connsiteY790" fmla="*/ 644805 h 1378673"/>
                    <a:gd name="connsiteX791" fmla="*/ 1260327 w 1539722"/>
                    <a:gd name="connsiteY791" fmla="*/ 649228 h 1378673"/>
                    <a:gd name="connsiteX792" fmla="*/ 1267190 w 1539722"/>
                    <a:gd name="connsiteY792" fmla="*/ 656396 h 1378673"/>
                    <a:gd name="connsiteX793" fmla="*/ 1282898 w 1539722"/>
                    <a:gd name="connsiteY793" fmla="*/ 668596 h 1378673"/>
                    <a:gd name="connsiteX794" fmla="*/ 1291286 w 1539722"/>
                    <a:gd name="connsiteY794" fmla="*/ 673629 h 1378673"/>
                    <a:gd name="connsiteX795" fmla="*/ 1289303 w 1539722"/>
                    <a:gd name="connsiteY795" fmla="*/ 680950 h 1378673"/>
                    <a:gd name="connsiteX796" fmla="*/ 1284576 w 1539722"/>
                    <a:gd name="connsiteY796" fmla="*/ 694523 h 1378673"/>
                    <a:gd name="connsiteX797" fmla="*/ 1278933 w 1539722"/>
                    <a:gd name="connsiteY797" fmla="*/ 707028 h 1378673"/>
                    <a:gd name="connsiteX798" fmla="*/ 1272375 w 1539722"/>
                    <a:gd name="connsiteY798" fmla="*/ 718467 h 1378673"/>
                    <a:gd name="connsiteX799" fmla="*/ 1265054 w 1539722"/>
                    <a:gd name="connsiteY799" fmla="*/ 728989 h 1378673"/>
                    <a:gd name="connsiteX800" fmla="*/ 1256971 w 1539722"/>
                    <a:gd name="connsiteY800" fmla="*/ 737987 h 1378673"/>
                    <a:gd name="connsiteX801" fmla="*/ 1248126 w 1539722"/>
                    <a:gd name="connsiteY801" fmla="*/ 746070 h 1378673"/>
                    <a:gd name="connsiteX802" fmla="*/ 1238213 w 1539722"/>
                    <a:gd name="connsiteY802" fmla="*/ 753239 h 1378673"/>
                    <a:gd name="connsiteX803" fmla="*/ 1232875 w 1539722"/>
                    <a:gd name="connsiteY803" fmla="*/ 756289 h 1378673"/>
                    <a:gd name="connsiteX804" fmla="*/ 1224488 w 1539722"/>
                    <a:gd name="connsiteY804" fmla="*/ 760559 h 1378673"/>
                    <a:gd name="connsiteX805" fmla="*/ 1206797 w 1539722"/>
                    <a:gd name="connsiteY805" fmla="*/ 766659 h 1378673"/>
                    <a:gd name="connsiteX806" fmla="*/ 1188801 w 1539722"/>
                    <a:gd name="connsiteY806" fmla="*/ 770319 h 1378673"/>
                    <a:gd name="connsiteX807" fmla="*/ 1170957 w 1539722"/>
                    <a:gd name="connsiteY807" fmla="*/ 771692 h 1378673"/>
                    <a:gd name="connsiteX808" fmla="*/ 1154029 w 1539722"/>
                    <a:gd name="connsiteY808" fmla="*/ 771234 h 1378673"/>
                    <a:gd name="connsiteX809" fmla="*/ 1138168 w 1539722"/>
                    <a:gd name="connsiteY809" fmla="*/ 769709 h 1378673"/>
                    <a:gd name="connsiteX810" fmla="*/ 1117427 w 1539722"/>
                    <a:gd name="connsiteY810" fmla="*/ 766049 h 1378673"/>
                    <a:gd name="connsiteX811" fmla="*/ 1107056 w 1539722"/>
                    <a:gd name="connsiteY811" fmla="*/ 763609 h 1378673"/>
                    <a:gd name="connsiteX812" fmla="*/ 1114224 w 1539722"/>
                    <a:gd name="connsiteY812" fmla="*/ 754458 h 1378673"/>
                    <a:gd name="connsiteX813" fmla="*/ 1125967 w 1539722"/>
                    <a:gd name="connsiteY813" fmla="*/ 735853 h 1378673"/>
                    <a:gd name="connsiteX814" fmla="*/ 1134965 w 1539722"/>
                    <a:gd name="connsiteY814" fmla="*/ 717551 h 1378673"/>
                    <a:gd name="connsiteX815" fmla="*/ 1141371 w 1539722"/>
                    <a:gd name="connsiteY815" fmla="*/ 700013 h 1378673"/>
                    <a:gd name="connsiteX816" fmla="*/ 1147623 w 1539722"/>
                    <a:gd name="connsiteY816" fmla="*/ 677137 h 1378673"/>
                    <a:gd name="connsiteX817" fmla="*/ 1150674 w 1539722"/>
                    <a:gd name="connsiteY817" fmla="*/ 657311 h 1378673"/>
                    <a:gd name="connsiteX818" fmla="*/ 1150826 w 1539722"/>
                    <a:gd name="connsiteY818" fmla="*/ 654566 h 1378673"/>
                    <a:gd name="connsiteX819" fmla="*/ 1121544 w 1539722"/>
                    <a:gd name="connsiteY819" fmla="*/ 653041 h 1378673"/>
                    <a:gd name="connsiteX820" fmla="*/ 1121392 w 1539722"/>
                    <a:gd name="connsiteY820" fmla="*/ 655481 h 1378673"/>
                    <a:gd name="connsiteX821" fmla="*/ 1118952 w 1539722"/>
                    <a:gd name="connsiteY821" fmla="*/ 670426 h 1378673"/>
                    <a:gd name="connsiteX822" fmla="*/ 1115444 w 1539722"/>
                    <a:gd name="connsiteY822" fmla="*/ 684915 h 1378673"/>
                    <a:gd name="connsiteX823" fmla="*/ 1109649 w 1539722"/>
                    <a:gd name="connsiteY823" fmla="*/ 701691 h 1378673"/>
                    <a:gd name="connsiteX824" fmla="*/ 1101413 w 1539722"/>
                    <a:gd name="connsiteY824" fmla="*/ 719839 h 1378673"/>
                    <a:gd name="connsiteX825" fmla="*/ 1089975 w 1539722"/>
                    <a:gd name="connsiteY825" fmla="*/ 738293 h 1378673"/>
                    <a:gd name="connsiteX826" fmla="*/ 1078690 w 1539722"/>
                    <a:gd name="connsiteY826" fmla="*/ 751408 h 1378673"/>
                    <a:gd name="connsiteX827" fmla="*/ 1070149 w 1539722"/>
                    <a:gd name="connsiteY827" fmla="*/ 759796 h 1378673"/>
                    <a:gd name="connsiteX828" fmla="*/ 1065421 w 1539722"/>
                    <a:gd name="connsiteY828" fmla="*/ 763761 h 1378673"/>
                    <a:gd name="connsiteX829" fmla="*/ 1058711 w 1539722"/>
                    <a:gd name="connsiteY829" fmla="*/ 769099 h 1378673"/>
                    <a:gd name="connsiteX830" fmla="*/ 1043918 w 1539722"/>
                    <a:gd name="connsiteY830" fmla="*/ 778097 h 1378673"/>
                    <a:gd name="connsiteX831" fmla="*/ 1027904 w 1539722"/>
                    <a:gd name="connsiteY831" fmla="*/ 785265 h 1378673"/>
                    <a:gd name="connsiteX832" fmla="*/ 1010519 w 1539722"/>
                    <a:gd name="connsiteY832" fmla="*/ 790755 h 1378673"/>
                    <a:gd name="connsiteX833" fmla="*/ 991912 w 1539722"/>
                    <a:gd name="connsiteY833" fmla="*/ 794416 h 1378673"/>
                    <a:gd name="connsiteX834" fmla="*/ 971934 w 1539722"/>
                    <a:gd name="connsiteY834" fmla="*/ 796093 h 1378673"/>
                    <a:gd name="connsiteX835" fmla="*/ 950735 w 1539722"/>
                    <a:gd name="connsiteY835" fmla="*/ 796093 h 1378673"/>
                    <a:gd name="connsiteX836" fmla="*/ 928164 w 1539722"/>
                    <a:gd name="connsiteY836" fmla="*/ 794416 h 1378673"/>
                    <a:gd name="connsiteX837" fmla="*/ 916574 w 1539722"/>
                    <a:gd name="connsiteY837" fmla="*/ 792738 h 1378673"/>
                    <a:gd name="connsiteX838" fmla="*/ 906356 w 1539722"/>
                    <a:gd name="connsiteY838" fmla="*/ 791060 h 1378673"/>
                    <a:gd name="connsiteX839" fmla="*/ 886530 w 1539722"/>
                    <a:gd name="connsiteY839" fmla="*/ 784655 h 1378673"/>
                    <a:gd name="connsiteX840" fmla="*/ 868076 w 1539722"/>
                    <a:gd name="connsiteY840" fmla="*/ 775810 h 1378673"/>
                    <a:gd name="connsiteX841" fmla="*/ 850690 w 1539722"/>
                    <a:gd name="connsiteY841" fmla="*/ 764982 h 1378673"/>
                    <a:gd name="connsiteX842" fmla="*/ 834982 w 1539722"/>
                    <a:gd name="connsiteY842" fmla="*/ 752628 h 1378673"/>
                    <a:gd name="connsiteX843" fmla="*/ 820646 w 1539722"/>
                    <a:gd name="connsiteY843" fmla="*/ 739818 h 1378673"/>
                    <a:gd name="connsiteX844" fmla="*/ 802040 w 1539722"/>
                    <a:gd name="connsiteY844" fmla="*/ 720296 h 1378673"/>
                    <a:gd name="connsiteX845" fmla="*/ 792432 w 1539722"/>
                    <a:gd name="connsiteY845" fmla="*/ 708553 h 1378673"/>
                    <a:gd name="connsiteX846" fmla="*/ 792432 w 1539722"/>
                    <a:gd name="connsiteY846" fmla="*/ 298154 h 1378673"/>
                    <a:gd name="connsiteX847" fmla="*/ 804938 w 1539722"/>
                    <a:gd name="connsiteY847" fmla="*/ 296018 h 1378673"/>
                    <a:gd name="connsiteX848" fmla="*/ 828577 w 1539722"/>
                    <a:gd name="connsiteY848" fmla="*/ 293121 h 1378673"/>
                    <a:gd name="connsiteX849" fmla="*/ 850995 w 1539722"/>
                    <a:gd name="connsiteY849" fmla="*/ 292358 h 1378673"/>
                    <a:gd name="connsiteX850" fmla="*/ 871737 w 1539722"/>
                    <a:gd name="connsiteY850" fmla="*/ 293426 h 1378673"/>
                    <a:gd name="connsiteX851" fmla="*/ 891105 w 1539722"/>
                    <a:gd name="connsiteY851" fmla="*/ 296628 h 1378673"/>
                    <a:gd name="connsiteX852" fmla="*/ 908796 w 1539722"/>
                    <a:gd name="connsiteY852" fmla="*/ 301966 h 1378673"/>
                    <a:gd name="connsiteX853" fmla="*/ 925267 w 1539722"/>
                    <a:gd name="connsiteY853" fmla="*/ 309287 h 1378673"/>
                    <a:gd name="connsiteX854" fmla="*/ 940060 w 1539722"/>
                    <a:gd name="connsiteY854" fmla="*/ 318590 h 1378673"/>
                    <a:gd name="connsiteX855" fmla="*/ 946770 w 1539722"/>
                    <a:gd name="connsiteY855" fmla="*/ 323928 h 1378673"/>
                    <a:gd name="connsiteX856" fmla="*/ 951346 w 1539722"/>
                    <a:gd name="connsiteY856" fmla="*/ 328045 h 1378673"/>
                    <a:gd name="connsiteX857" fmla="*/ 959581 w 1539722"/>
                    <a:gd name="connsiteY857" fmla="*/ 336586 h 1378673"/>
                    <a:gd name="connsiteX858" fmla="*/ 966901 w 1539722"/>
                    <a:gd name="connsiteY858" fmla="*/ 345889 h 1378673"/>
                    <a:gd name="connsiteX859" fmla="*/ 973459 w 1539722"/>
                    <a:gd name="connsiteY859" fmla="*/ 355497 h 1378673"/>
                    <a:gd name="connsiteX860" fmla="*/ 981542 w 1539722"/>
                    <a:gd name="connsiteY860" fmla="*/ 370595 h 1378673"/>
                    <a:gd name="connsiteX861" fmla="*/ 989625 w 1539722"/>
                    <a:gd name="connsiteY861" fmla="*/ 391183 h 1378673"/>
                    <a:gd name="connsiteX862" fmla="*/ 995420 w 1539722"/>
                    <a:gd name="connsiteY862" fmla="*/ 411467 h 1378673"/>
                    <a:gd name="connsiteX863" fmla="*/ 998776 w 1539722"/>
                    <a:gd name="connsiteY863" fmla="*/ 430531 h 1378673"/>
                    <a:gd name="connsiteX864" fmla="*/ 1001368 w 1539722"/>
                    <a:gd name="connsiteY864" fmla="*/ 454779 h 1378673"/>
                    <a:gd name="connsiteX865" fmla="*/ 1001521 w 1539722"/>
                    <a:gd name="connsiteY865" fmla="*/ 465608 h 1378673"/>
                    <a:gd name="connsiteX866" fmla="*/ 992828 w 1539722"/>
                    <a:gd name="connsiteY866" fmla="*/ 468353 h 1378673"/>
                    <a:gd name="connsiteX867" fmla="*/ 977119 w 1539722"/>
                    <a:gd name="connsiteY867" fmla="*/ 475521 h 1378673"/>
                    <a:gd name="connsiteX868" fmla="*/ 963241 w 1539722"/>
                    <a:gd name="connsiteY868" fmla="*/ 483604 h 1378673"/>
                    <a:gd name="connsiteX869" fmla="*/ 951498 w 1539722"/>
                    <a:gd name="connsiteY869" fmla="*/ 492297 h 1378673"/>
                    <a:gd name="connsiteX870" fmla="*/ 937925 w 1539722"/>
                    <a:gd name="connsiteY870" fmla="*/ 504650 h 1378673"/>
                    <a:gd name="connsiteX871" fmla="*/ 927859 w 1539722"/>
                    <a:gd name="connsiteY871" fmla="*/ 515783 h 1378673"/>
                    <a:gd name="connsiteX872" fmla="*/ 926792 w 1539722"/>
                    <a:gd name="connsiteY872" fmla="*/ 517308 h 1378673"/>
                    <a:gd name="connsiteX873" fmla="*/ 950735 w 1539722"/>
                    <a:gd name="connsiteY873" fmla="*/ 534084 h 1378673"/>
                    <a:gd name="connsiteX874" fmla="*/ 953480 w 1539722"/>
                    <a:gd name="connsiteY874" fmla="*/ 530271 h 1378673"/>
                    <a:gd name="connsiteX875" fmla="*/ 969494 w 1539722"/>
                    <a:gd name="connsiteY875" fmla="*/ 514715 h 1378673"/>
                    <a:gd name="connsiteX876" fmla="*/ 981542 w 1539722"/>
                    <a:gd name="connsiteY876" fmla="*/ 506175 h 1378673"/>
                    <a:gd name="connsiteX877" fmla="*/ 991150 w 1539722"/>
                    <a:gd name="connsiteY877" fmla="*/ 500837 h 1378673"/>
                    <a:gd name="connsiteX878" fmla="*/ 1001826 w 1539722"/>
                    <a:gd name="connsiteY878" fmla="*/ 496109 h 1378673"/>
                    <a:gd name="connsiteX879" fmla="*/ 1013569 w 1539722"/>
                    <a:gd name="connsiteY879" fmla="*/ 492602 h 1378673"/>
                    <a:gd name="connsiteX880" fmla="*/ 1026684 w 1539722"/>
                    <a:gd name="connsiteY880" fmla="*/ 490314 h 1378673"/>
                    <a:gd name="connsiteX881" fmla="*/ 1040715 w 1539722"/>
                    <a:gd name="connsiteY881" fmla="*/ 490009 h 1378673"/>
                    <a:gd name="connsiteX882" fmla="*/ 1055966 w 1539722"/>
                    <a:gd name="connsiteY882" fmla="*/ 491534 h 1378673"/>
                    <a:gd name="connsiteX883" fmla="*/ 1072284 w 1539722"/>
                    <a:gd name="connsiteY883" fmla="*/ 495499 h 1378673"/>
                    <a:gd name="connsiteX884" fmla="*/ 1089518 w 1539722"/>
                    <a:gd name="connsiteY884" fmla="*/ 502210 h 1378673"/>
                    <a:gd name="connsiteX885" fmla="*/ 1107971 w 1539722"/>
                    <a:gd name="connsiteY885" fmla="*/ 512123 h 1378673"/>
                    <a:gd name="connsiteX886" fmla="*/ 1117579 w 1539722"/>
                    <a:gd name="connsiteY886" fmla="*/ 518376 h 1378673"/>
                    <a:gd name="connsiteX887" fmla="*/ 1134203 w 1539722"/>
                    <a:gd name="connsiteY887" fmla="*/ 494279 h 1378673"/>
                    <a:gd name="connsiteX888" fmla="*/ 1126730 w 1539722"/>
                    <a:gd name="connsiteY888" fmla="*/ 489399 h 1378673"/>
                    <a:gd name="connsiteX889" fmla="*/ 1112394 w 1539722"/>
                    <a:gd name="connsiteY889" fmla="*/ 480858 h 1378673"/>
                    <a:gd name="connsiteX890" fmla="*/ 1098668 w 1539722"/>
                    <a:gd name="connsiteY890" fmla="*/ 474148 h 1378673"/>
                    <a:gd name="connsiteX891" fmla="*/ 1085095 w 1539722"/>
                    <a:gd name="connsiteY891" fmla="*/ 468810 h 1378673"/>
                    <a:gd name="connsiteX892" fmla="*/ 1072132 w 1539722"/>
                    <a:gd name="connsiteY892" fmla="*/ 464845 h 1378673"/>
                    <a:gd name="connsiteX893" fmla="*/ 1059626 w 1539722"/>
                    <a:gd name="connsiteY893" fmla="*/ 462253 h 1378673"/>
                    <a:gd name="connsiteX894" fmla="*/ 1047883 w 1539722"/>
                    <a:gd name="connsiteY894" fmla="*/ 460880 h 1378673"/>
                    <a:gd name="connsiteX895" fmla="*/ 1036292 w 1539722"/>
                    <a:gd name="connsiteY895" fmla="*/ 460575 h 1378673"/>
                    <a:gd name="connsiteX896" fmla="*/ 1030802 w 1539722"/>
                    <a:gd name="connsiteY896" fmla="*/ 460727 h 1378673"/>
                    <a:gd name="connsiteX897" fmla="*/ 1030345 w 1539722"/>
                    <a:gd name="connsiteY897" fmla="*/ 451577 h 1378673"/>
                    <a:gd name="connsiteX898" fmla="*/ 1028210 w 1539722"/>
                    <a:gd name="connsiteY898" fmla="*/ 427633 h 1378673"/>
                    <a:gd name="connsiteX899" fmla="*/ 1022872 w 1539722"/>
                    <a:gd name="connsiteY899" fmla="*/ 399419 h 1378673"/>
                    <a:gd name="connsiteX900" fmla="*/ 1015856 w 1539722"/>
                    <a:gd name="connsiteY900" fmla="*/ 376695 h 1378673"/>
                    <a:gd name="connsiteX901" fmla="*/ 1009603 w 1539722"/>
                    <a:gd name="connsiteY901" fmla="*/ 361292 h 1378673"/>
                    <a:gd name="connsiteX902" fmla="*/ 1005943 w 1539722"/>
                    <a:gd name="connsiteY902" fmla="*/ 353514 h 1378673"/>
                    <a:gd name="connsiteX903" fmla="*/ 1017229 w 1539722"/>
                    <a:gd name="connsiteY903" fmla="*/ 346804 h 1378673"/>
                    <a:gd name="connsiteX904" fmla="*/ 1037360 w 1539722"/>
                    <a:gd name="connsiteY904" fmla="*/ 332163 h 1378673"/>
                    <a:gd name="connsiteX905" fmla="*/ 1051391 w 1539722"/>
                    <a:gd name="connsiteY905" fmla="*/ 320115 h 1378673"/>
                    <a:gd name="connsiteX906" fmla="*/ 1065574 w 1539722"/>
                    <a:gd name="connsiteY906" fmla="*/ 305931 h 1378673"/>
                    <a:gd name="connsiteX907" fmla="*/ 1078995 w 1539722"/>
                    <a:gd name="connsiteY907" fmla="*/ 289461 h 1378673"/>
                    <a:gd name="connsiteX908" fmla="*/ 1091348 w 1539722"/>
                    <a:gd name="connsiteY908" fmla="*/ 271007 h 1378673"/>
                    <a:gd name="connsiteX909" fmla="*/ 1101566 w 1539722"/>
                    <a:gd name="connsiteY909" fmla="*/ 250113 h 1378673"/>
                    <a:gd name="connsiteX910" fmla="*/ 1105684 w 1539722"/>
                    <a:gd name="connsiteY910" fmla="*/ 238676 h 1378673"/>
                    <a:gd name="connsiteX911" fmla="*/ 1108276 w 1539722"/>
                    <a:gd name="connsiteY911" fmla="*/ 230593 h 1378673"/>
                    <a:gd name="connsiteX912" fmla="*/ 1112242 w 1539722"/>
                    <a:gd name="connsiteY912" fmla="*/ 214274 h 1378673"/>
                    <a:gd name="connsiteX913" fmla="*/ 1114377 w 1539722"/>
                    <a:gd name="connsiteY913" fmla="*/ 197345 h 1378673"/>
                    <a:gd name="connsiteX914" fmla="*/ 1114987 w 1539722"/>
                    <a:gd name="connsiteY914" fmla="*/ 180417 h 1378673"/>
                    <a:gd name="connsiteX915" fmla="*/ 1114071 w 1539722"/>
                    <a:gd name="connsiteY915" fmla="*/ 162879 h 1378673"/>
                    <a:gd name="connsiteX916" fmla="*/ 1111479 w 1539722"/>
                    <a:gd name="connsiteY916" fmla="*/ 145035 h 1378673"/>
                    <a:gd name="connsiteX917" fmla="*/ 1107361 w 1539722"/>
                    <a:gd name="connsiteY917" fmla="*/ 127040 h 1378673"/>
                    <a:gd name="connsiteX918" fmla="*/ 1101413 w 1539722"/>
                    <a:gd name="connsiteY918" fmla="*/ 108586 h 1378673"/>
                    <a:gd name="connsiteX919" fmla="*/ 1097753 w 1539722"/>
                    <a:gd name="connsiteY919" fmla="*/ 99435 h 1378673"/>
                    <a:gd name="connsiteX920" fmla="*/ 1106751 w 1539722"/>
                    <a:gd name="connsiteY920" fmla="*/ 97758 h 1378673"/>
                    <a:gd name="connsiteX921" fmla="*/ 920519 w 1539722"/>
                    <a:gd name="connsiteY921" fmla="*/ 0 h 1378673"/>
                    <a:gd name="connsiteX922" fmla="*/ 926779 w 1539722"/>
                    <a:gd name="connsiteY922" fmla="*/ 305 h 1378673"/>
                    <a:gd name="connsiteX923" fmla="*/ 938992 w 1539722"/>
                    <a:gd name="connsiteY923" fmla="*/ 1221 h 1378673"/>
                    <a:gd name="connsiteX924" fmla="*/ 956702 w 1539722"/>
                    <a:gd name="connsiteY924" fmla="*/ 4425 h 1378673"/>
                    <a:gd name="connsiteX925" fmla="*/ 978228 w 1539722"/>
                    <a:gd name="connsiteY925" fmla="*/ 11748 h 1378673"/>
                    <a:gd name="connsiteX926" fmla="*/ 997616 w 1539722"/>
                    <a:gd name="connsiteY926" fmla="*/ 21666 h 1378673"/>
                    <a:gd name="connsiteX927" fmla="*/ 1015020 w 1539722"/>
                    <a:gd name="connsiteY927" fmla="*/ 33415 h 1378673"/>
                    <a:gd name="connsiteX928" fmla="*/ 1030287 w 1539722"/>
                    <a:gd name="connsiteY928" fmla="*/ 46994 h 1378673"/>
                    <a:gd name="connsiteX929" fmla="*/ 1043111 w 1539722"/>
                    <a:gd name="connsiteY929" fmla="*/ 61032 h 1378673"/>
                    <a:gd name="connsiteX930" fmla="*/ 1053950 w 1539722"/>
                    <a:gd name="connsiteY930" fmla="*/ 75069 h 1378673"/>
                    <a:gd name="connsiteX931" fmla="*/ 1058378 w 1539722"/>
                    <a:gd name="connsiteY931" fmla="*/ 81935 h 1378673"/>
                    <a:gd name="connsiteX932" fmla="*/ 1063568 w 1539722"/>
                    <a:gd name="connsiteY932" fmla="*/ 92005 h 1378673"/>
                    <a:gd name="connsiteX933" fmla="*/ 1071812 w 1539722"/>
                    <a:gd name="connsiteY933" fmla="*/ 111840 h 1378673"/>
                    <a:gd name="connsiteX934" fmla="*/ 1078377 w 1539722"/>
                    <a:gd name="connsiteY934" fmla="*/ 131218 h 1378673"/>
                    <a:gd name="connsiteX935" fmla="*/ 1082957 w 1539722"/>
                    <a:gd name="connsiteY935" fmla="*/ 149985 h 1378673"/>
                    <a:gd name="connsiteX936" fmla="*/ 1085400 w 1539722"/>
                    <a:gd name="connsiteY936" fmla="*/ 168294 h 1378673"/>
                    <a:gd name="connsiteX937" fmla="*/ 1085858 w 1539722"/>
                    <a:gd name="connsiteY937" fmla="*/ 186299 h 1378673"/>
                    <a:gd name="connsiteX938" fmla="*/ 1084484 w 1539722"/>
                    <a:gd name="connsiteY938" fmla="*/ 203693 h 1378673"/>
                    <a:gd name="connsiteX939" fmla="*/ 1080972 w 1539722"/>
                    <a:gd name="connsiteY939" fmla="*/ 220629 h 1378673"/>
                    <a:gd name="connsiteX940" fmla="*/ 1078377 w 1539722"/>
                    <a:gd name="connsiteY940" fmla="*/ 228868 h 1378673"/>
                    <a:gd name="connsiteX941" fmla="*/ 1074866 w 1539722"/>
                    <a:gd name="connsiteY941" fmla="*/ 238633 h 1378673"/>
                    <a:gd name="connsiteX942" fmla="*/ 1065858 w 1539722"/>
                    <a:gd name="connsiteY942" fmla="*/ 256638 h 1378673"/>
                    <a:gd name="connsiteX943" fmla="*/ 1055019 w 1539722"/>
                    <a:gd name="connsiteY943" fmla="*/ 272658 h 1378673"/>
                    <a:gd name="connsiteX944" fmla="*/ 1043111 w 1539722"/>
                    <a:gd name="connsiteY944" fmla="*/ 286849 h 1378673"/>
                    <a:gd name="connsiteX945" fmla="*/ 1030592 w 1539722"/>
                    <a:gd name="connsiteY945" fmla="*/ 299207 h 1378673"/>
                    <a:gd name="connsiteX946" fmla="*/ 1018226 w 1539722"/>
                    <a:gd name="connsiteY946" fmla="*/ 309735 h 1378673"/>
                    <a:gd name="connsiteX947" fmla="*/ 1000364 w 1539722"/>
                    <a:gd name="connsiteY947" fmla="*/ 322399 h 1378673"/>
                    <a:gd name="connsiteX948" fmla="*/ 990746 w 1539722"/>
                    <a:gd name="connsiteY948" fmla="*/ 328197 h 1378673"/>
                    <a:gd name="connsiteX949" fmla="*/ 985403 w 1539722"/>
                    <a:gd name="connsiteY949" fmla="*/ 321026 h 1378673"/>
                    <a:gd name="connsiteX950" fmla="*/ 973037 w 1539722"/>
                    <a:gd name="connsiteY950" fmla="*/ 307752 h 1378673"/>
                    <a:gd name="connsiteX951" fmla="*/ 966167 w 1539722"/>
                    <a:gd name="connsiteY951" fmla="*/ 301496 h 1378673"/>
                    <a:gd name="connsiteX952" fmla="*/ 958228 w 1539722"/>
                    <a:gd name="connsiteY952" fmla="*/ 295088 h 1378673"/>
                    <a:gd name="connsiteX953" fmla="*/ 940977 w 1539722"/>
                    <a:gd name="connsiteY953" fmla="*/ 284102 h 1378673"/>
                    <a:gd name="connsiteX954" fmla="*/ 922199 w 1539722"/>
                    <a:gd name="connsiteY954" fmla="*/ 275405 h 1378673"/>
                    <a:gd name="connsiteX955" fmla="*/ 902047 w 1539722"/>
                    <a:gd name="connsiteY955" fmla="*/ 268844 h 1378673"/>
                    <a:gd name="connsiteX956" fmla="*/ 880216 w 1539722"/>
                    <a:gd name="connsiteY956" fmla="*/ 264725 h 1378673"/>
                    <a:gd name="connsiteX957" fmla="*/ 857163 w 1539722"/>
                    <a:gd name="connsiteY957" fmla="*/ 262894 h 1378673"/>
                    <a:gd name="connsiteX958" fmla="*/ 832431 w 1539722"/>
                    <a:gd name="connsiteY958" fmla="*/ 263351 h 1378673"/>
                    <a:gd name="connsiteX959" fmla="*/ 806020 w 1539722"/>
                    <a:gd name="connsiteY959" fmla="*/ 265793 h 1378673"/>
                    <a:gd name="connsiteX960" fmla="*/ 792432 w 1539722"/>
                    <a:gd name="connsiteY960" fmla="*/ 268234 h 1378673"/>
                    <a:gd name="connsiteX961" fmla="*/ 792432 w 1539722"/>
                    <a:gd name="connsiteY961" fmla="*/ 161276 h 1378673"/>
                    <a:gd name="connsiteX962" fmla="*/ 792585 w 1539722"/>
                    <a:gd name="connsiteY962" fmla="*/ 152732 h 1378673"/>
                    <a:gd name="connsiteX963" fmla="*/ 793654 w 1539722"/>
                    <a:gd name="connsiteY963" fmla="*/ 136253 h 1378673"/>
                    <a:gd name="connsiteX964" fmla="*/ 795333 w 1539722"/>
                    <a:gd name="connsiteY964" fmla="*/ 120232 h 1378673"/>
                    <a:gd name="connsiteX965" fmla="*/ 798387 w 1539722"/>
                    <a:gd name="connsiteY965" fmla="*/ 105127 h 1378673"/>
                    <a:gd name="connsiteX966" fmla="*/ 802356 w 1539722"/>
                    <a:gd name="connsiteY966" fmla="*/ 90632 h 1378673"/>
                    <a:gd name="connsiteX967" fmla="*/ 807394 w 1539722"/>
                    <a:gd name="connsiteY967" fmla="*/ 76747 h 1378673"/>
                    <a:gd name="connsiteX968" fmla="*/ 813348 w 1539722"/>
                    <a:gd name="connsiteY968" fmla="*/ 63931 h 1378673"/>
                    <a:gd name="connsiteX969" fmla="*/ 820370 w 1539722"/>
                    <a:gd name="connsiteY969" fmla="*/ 52029 h 1378673"/>
                    <a:gd name="connsiteX970" fmla="*/ 828309 w 1539722"/>
                    <a:gd name="connsiteY970" fmla="*/ 41349 h 1378673"/>
                    <a:gd name="connsiteX971" fmla="*/ 837164 w 1539722"/>
                    <a:gd name="connsiteY971" fmla="*/ 31584 h 1378673"/>
                    <a:gd name="connsiteX972" fmla="*/ 847240 w 1539722"/>
                    <a:gd name="connsiteY972" fmla="*/ 23039 h 1378673"/>
                    <a:gd name="connsiteX973" fmla="*/ 858384 w 1539722"/>
                    <a:gd name="connsiteY973" fmla="*/ 15716 h 1378673"/>
                    <a:gd name="connsiteX974" fmla="*/ 870140 w 1539722"/>
                    <a:gd name="connsiteY974" fmla="*/ 9765 h 1378673"/>
                    <a:gd name="connsiteX975" fmla="*/ 883269 w 1539722"/>
                    <a:gd name="connsiteY975" fmla="*/ 5035 h 1378673"/>
                    <a:gd name="connsiteX976" fmla="*/ 897314 w 1539722"/>
                    <a:gd name="connsiteY976" fmla="*/ 1831 h 1378673"/>
                    <a:gd name="connsiteX977" fmla="*/ 912581 w 1539722"/>
                    <a:gd name="connsiteY977" fmla="*/ 305 h 1378673"/>
                    <a:gd name="connsiteX978" fmla="*/ 618878 w 1539722"/>
                    <a:gd name="connsiteY978" fmla="*/ 0 h 1378673"/>
                    <a:gd name="connsiteX979" fmla="*/ 626808 w 1539722"/>
                    <a:gd name="connsiteY979" fmla="*/ 305 h 1378673"/>
                    <a:gd name="connsiteX980" fmla="*/ 641906 w 1539722"/>
                    <a:gd name="connsiteY980" fmla="*/ 1830 h 1378673"/>
                    <a:gd name="connsiteX981" fmla="*/ 655937 w 1539722"/>
                    <a:gd name="connsiteY981" fmla="*/ 5032 h 1378673"/>
                    <a:gd name="connsiteX982" fmla="*/ 668900 w 1539722"/>
                    <a:gd name="connsiteY982" fmla="*/ 9759 h 1378673"/>
                    <a:gd name="connsiteX983" fmla="*/ 680948 w 1539722"/>
                    <a:gd name="connsiteY983" fmla="*/ 15705 h 1378673"/>
                    <a:gd name="connsiteX984" fmla="*/ 692082 w 1539722"/>
                    <a:gd name="connsiteY984" fmla="*/ 23025 h 1378673"/>
                    <a:gd name="connsiteX985" fmla="*/ 701994 w 1539722"/>
                    <a:gd name="connsiteY985" fmla="*/ 31563 h 1378673"/>
                    <a:gd name="connsiteX986" fmla="*/ 710840 w 1539722"/>
                    <a:gd name="connsiteY986" fmla="*/ 41322 h 1378673"/>
                    <a:gd name="connsiteX987" fmla="*/ 718923 w 1539722"/>
                    <a:gd name="connsiteY987" fmla="*/ 51996 h 1378673"/>
                    <a:gd name="connsiteX988" fmla="*/ 725938 w 1539722"/>
                    <a:gd name="connsiteY988" fmla="*/ 63889 h 1378673"/>
                    <a:gd name="connsiteX989" fmla="*/ 731733 w 1539722"/>
                    <a:gd name="connsiteY989" fmla="*/ 76698 h 1378673"/>
                    <a:gd name="connsiteX990" fmla="*/ 736766 w 1539722"/>
                    <a:gd name="connsiteY990" fmla="*/ 90573 h 1378673"/>
                    <a:gd name="connsiteX991" fmla="*/ 740731 w 1539722"/>
                    <a:gd name="connsiteY991" fmla="*/ 105059 h 1378673"/>
                    <a:gd name="connsiteX992" fmla="*/ 743629 w 1539722"/>
                    <a:gd name="connsiteY992" fmla="*/ 120155 h 1378673"/>
                    <a:gd name="connsiteX993" fmla="*/ 745612 w 1539722"/>
                    <a:gd name="connsiteY993" fmla="*/ 136165 h 1378673"/>
                    <a:gd name="connsiteX994" fmla="*/ 746679 w 1539722"/>
                    <a:gd name="connsiteY994" fmla="*/ 152633 h 1378673"/>
                    <a:gd name="connsiteX995" fmla="*/ 746679 w 1539722"/>
                    <a:gd name="connsiteY995" fmla="*/ 161172 h 1378673"/>
                    <a:gd name="connsiteX996" fmla="*/ 746679 w 1539722"/>
                    <a:gd name="connsiteY996" fmla="*/ 755999 h 1378673"/>
                    <a:gd name="connsiteX997" fmla="*/ 736766 w 1539722"/>
                    <a:gd name="connsiteY997" fmla="*/ 751272 h 1378673"/>
                    <a:gd name="connsiteX998" fmla="*/ 716330 w 1539722"/>
                    <a:gd name="connsiteY998" fmla="*/ 743495 h 1378673"/>
                    <a:gd name="connsiteX999" fmla="*/ 696047 w 1539722"/>
                    <a:gd name="connsiteY999" fmla="*/ 738006 h 1378673"/>
                    <a:gd name="connsiteX1000" fmla="*/ 675458 w 1539722"/>
                    <a:gd name="connsiteY1000" fmla="*/ 734651 h 1378673"/>
                    <a:gd name="connsiteX1001" fmla="*/ 655174 w 1539722"/>
                    <a:gd name="connsiteY1001" fmla="*/ 733737 h 1378673"/>
                    <a:gd name="connsiteX1002" fmla="*/ 634738 w 1539722"/>
                    <a:gd name="connsiteY1002" fmla="*/ 734804 h 1378673"/>
                    <a:gd name="connsiteX1003" fmla="*/ 614760 w 1539722"/>
                    <a:gd name="connsiteY1003" fmla="*/ 738159 h 1378673"/>
                    <a:gd name="connsiteX1004" fmla="*/ 595239 w 1539722"/>
                    <a:gd name="connsiteY1004" fmla="*/ 743953 h 1378673"/>
                    <a:gd name="connsiteX1005" fmla="*/ 585478 w 1539722"/>
                    <a:gd name="connsiteY1005" fmla="*/ 747917 h 1378673"/>
                    <a:gd name="connsiteX1006" fmla="*/ 577548 w 1539722"/>
                    <a:gd name="connsiteY1006" fmla="*/ 751424 h 1378673"/>
                    <a:gd name="connsiteX1007" fmla="*/ 562145 w 1539722"/>
                    <a:gd name="connsiteY1007" fmla="*/ 759811 h 1378673"/>
                    <a:gd name="connsiteX1008" fmla="*/ 547961 w 1539722"/>
                    <a:gd name="connsiteY1008" fmla="*/ 769417 h 1378673"/>
                    <a:gd name="connsiteX1009" fmla="*/ 534998 w 1539722"/>
                    <a:gd name="connsiteY1009" fmla="*/ 780548 h 1378673"/>
                    <a:gd name="connsiteX1010" fmla="*/ 523103 w 1539722"/>
                    <a:gd name="connsiteY1010" fmla="*/ 792594 h 1378673"/>
                    <a:gd name="connsiteX1011" fmla="*/ 512427 w 1539722"/>
                    <a:gd name="connsiteY1011" fmla="*/ 805555 h 1378673"/>
                    <a:gd name="connsiteX1012" fmla="*/ 503124 w 1539722"/>
                    <a:gd name="connsiteY1012" fmla="*/ 819888 h 1378673"/>
                    <a:gd name="connsiteX1013" fmla="*/ 495346 w 1539722"/>
                    <a:gd name="connsiteY1013" fmla="*/ 834679 h 1378673"/>
                    <a:gd name="connsiteX1014" fmla="*/ 491991 w 1539722"/>
                    <a:gd name="connsiteY1014" fmla="*/ 842455 h 1378673"/>
                    <a:gd name="connsiteX1015" fmla="*/ 489246 w 1539722"/>
                    <a:gd name="connsiteY1015" fmla="*/ 835136 h 1378673"/>
                    <a:gd name="connsiteX1016" fmla="*/ 482688 w 1539722"/>
                    <a:gd name="connsiteY1016" fmla="*/ 821260 h 1378673"/>
                    <a:gd name="connsiteX1017" fmla="*/ 475367 w 1539722"/>
                    <a:gd name="connsiteY1017" fmla="*/ 808757 h 1378673"/>
                    <a:gd name="connsiteX1018" fmla="*/ 467742 w 1539722"/>
                    <a:gd name="connsiteY1018" fmla="*/ 797473 h 1378673"/>
                    <a:gd name="connsiteX1019" fmla="*/ 459659 w 1539722"/>
                    <a:gd name="connsiteY1019" fmla="*/ 787257 h 1378673"/>
                    <a:gd name="connsiteX1020" fmla="*/ 450966 w 1539722"/>
                    <a:gd name="connsiteY1020" fmla="*/ 778108 h 1378673"/>
                    <a:gd name="connsiteX1021" fmla="*/ 441816 w 1539722"/>
                    <a:gd name="connsiteY1021" fmla="*/ 770027 h 1378673"/>
                    <a:gd name="connsiteX1022" fmla="*/ 432360 w 1539722"/>
                    <a:gd name="connsiteY1022" fmla="*/ 763013 h 1378673"/>
                    <a:gd name="connsiteX1023" fmla="*/ 417567 w 1539722"/>
                    <a:gd name="connsiteY1023" fmla="*/ 753711 h 1378673"/>
                    <a:gd name="connsiteX1024" fmla="*/ 397283 w 1539722"/>
                    <a:gd name="connsiteY1024" fmla="*/ 744563 h 1378673"/>
                    <a:gd name="connsiteX1025" fmla="*/ 376542 w 1539722"/>
                    <a:gd name="connsiteY1025" fmla="*/ 738159 h 1378673"/>
                    <a:gd name="connsiteX1026" fmla="*/ 356106 w 1539722"/>
                    <a:gd name="connsiteY1026" fmla="*/ 734499 h 1378673"/>
                    <a:gd name="connsiteX1027" fmla="*/ 345888 w 1539722"/>
                    <a:gd name="connsiteY1027" fmla="*/ 733432 h 1378673"/>
                    <a:gd name="connsiteX1028" fmla="*/ 356869 w 1539722"/>
                    <a:gd name="connsiteY1028" fmla="*/ 729925 h 1378673"/>
                    <a:gd name="connsiteX1029" fmla="*/ 376542 w 1539722"/>
                    <a:gd name="connsiteY1029" fmla="*/ 720471 h 1378673"/>
                    <a:gd name="connsiteX1030" fmla="*/ 393776 w 1539722"/>
                    <a:gd name="connsiteY1030" fmla="*/ 708425 h 1378673"/>
                    <a:gd name="connsiteX1031" fmla="*/ 404604 w 1539722"/>
                    <a:gd name="connsiteY1031" fmla="*/ 697751 h 1378673"/>
                    <a:gd name="connsiteX1032" fmla="*/ 411009 w 1539722"/>
                    <a:gd name="connsiteY1032" fmla="*/ 689975 h 1378673"/>
                    <a:gd name="connsiteX1033" fmla="*/ 413754 w 1539722"/>
                    <a:gd name="connsiteY1033" fmla="*/ 685858 h 1378673"/>
                    <a:gd name="connsiteX1034" fmla="*/ 418482 w 1539722"/>
                    <a:gd name="connsiteY1034" fmla="*/ 678386 h 1378673"/>
                    <a:gd name="connsiteX1035" fmla="*/ 425192 w 1539722"/>
                    <a:gd name="connsiteY1035" fmla="*/ 662528 h 1378673"/>
                    <a:gd name="connsiteX1036" fmla="*/ 429005 w 1539722"/>
                    <a:gd name="connsiteY1036" fmla="*/ 645603 h 1378673"/>
                    <a:gd name="connsiteX1037" fmla="*/ 429615 w 1539722"/>
                    <a:gd name="connsiteY1037" fmla="*/ 627915 h 1378673"/>
                    <a:gd name="connsiteX1038" fmla="*/ 428548 w 1539722"/>
                    <a:gd name="connsiteY1038" fmla="*/ 618918 h 1378673"/>
                    <a:gd name="connsiteX1039" fmla="*/ 437546 w 1539722"/>
                    <a:gd name="connsiteY1039" fmla="*/ 624560 h 1378673"/>
                    <a:gd name="connsiteX1040" fmla="*/ 454932 w 1539722"/>
                    <a:gd name="connsiteY1040" fmla="*/ 634624 h 1378673"/>
                    <a:gd name="connsiteX1041" fmla="*/ 471860 w 1539722"/>
                    <a:gd name="connsiteY1041" fmla="*/ 643316 h 1378673"/>
                    <a:gd name="connsiteX1042" fmla="*/ 488636 w 1539722"/>
                    <a:gd name="connsiteY1042" fmla="*/ 650482 h 1378673"/>
                    <a:gd name="connsiteX1043" fmla="*/ 504954 w 1539722"/>
                    <a:gd name="connsiteY1043" fmla="*/ 656429 h 1378673"/>
                    <a:gd name="connsiteX1044" fmla="*/ 520662 w 1539722"/>
                    <a:gd name="connsiteY1044" fmla="*/ 660698 h 1378673"/>
                    <a:gd name="connsiteX1045" fmla="*/ 535913 w 1539722"/>
                    <a:gd name="connsiteY1045" fmla="*/ 663596 h 1378673"/>
                    <a:gd name="connsiteX1046" fmla="*/ 551011 w 1539722"/>
                    <a:gd name="connsiteY1046" fmla="*/ 665121 h 1378673"/>
                    <a:gd name="connsiteX1047" fmla="*/ 558179 w 1539722"/>
                    <a:gd name="connsiteY1047" fmla="*/ 665121 h 1378673"/>
                    <a:gd name="connsiteX1048" fmla="*/ 569160 w 1539722"/>
                    <a:gd name="connsiteY1048" fmla="*/ 664968 h 1378673"/>
                    <a:gd name="connsiteX1049" fmla="*/ 590206 w 1539722"/>
                    <a:gd name="connsiteY1049" fmla="*/ 661613 h 1378673"/>
                    <a:gd name="connsiteX1050" fmla="*/ 600577 w 1539722"/>
                    <a:gd name="connsiteY1050" fmla="*/ 658411 h 1378673"/>
                    <a:gd name="connsiteX1051" fmla="*/ 606677 w 1539722"/>
                    <a:gd name="connsiteY1051" fmla="*/ 655972 h 1378673"/>
                    <a:gd name="connsiteX1052" fmla="*/ 618115 w 1539722"/>
                    <a:gd name="connsiteY1052" fmla="*/ 650635 h 1378673"/>
                    <a:gd name="connsiteX1053" fmla="*/ 628638 w 1539722"/>
                    <a:gd name="connsiteY1053" fmla="*/ 644535 h 1378673"/>
                    <a:gd name="connsiteX1054" fmla="*/ 638093 w 1539722"/>
                    <a:gd name="connsiteY1054" fmla="*/ 637674 h 1378673"/>
                    <a:gd name="connsiteX1055" fmla="*/ 650752 w 1539722"/>
                    <a:gd name="connsiteY1055" fmla="*/ 626390 h 1378673"/>
                    <a:gd name="connsiteX1056" fmla="*/ 664325 w 1539722"/>
                    <a:gd name="connsiteY1056" fmla="*/ 610379 h 1378673"/>
                    <a:gd name="connsiteX1057" fmla="*/ 674848 w 1539722"/>
                    <a:gd name="connsiteY1057" fmla="*/ 594521 h 1378673"/>
                    <a:gd name="connsiteX1058" fmla="*/ 682168 w 1539722"/>
                    <a:gd name="connsiteY1058" fmla="*/ 580493 h 1378673"/>
                    <a:gd name="connsiteX1059" fmla="*/ 688726 w 1539722"/>
                    <a:gd name="connsiteY1059" fmla="*/ 564635 h 1378673"/>
                    <a:gd name="connsiteX1060" fmla="*/ 689641 w 1539722"/>
                    <a:gd name="connsiteY1060" fmla="*/ 561281 h 1378673"/>
                    <a:gd name="connsiteX1061" fmla="*/ 661580 w 1539722"/>
                    <a:gd name="connsiteY1061" fmla="*/ 553047 h 1378673"/>
                    <a:gd name="connsiteX1062" fmla="*/ 660970 w 1539722"/>
                    <a:gd name="connsiteY1062" fmla="*/ 555182 h 1378673"/>
                    <a:gd name="connsiteX1063" fmla="*/ 655937 w 1539722"/>
                    <a:gd name="connsiteY1063" fmla="*/ 567685 h 1378673"/>
                    <a:gd name="connsiteX1064" fmla="*/ 649837 w 1539722"/>
                    <a:gd name="connsiteY1064" fmla="*/ 579121 h 1378673"/>
                    <a:gd name="connsiteX1065" fmla="*/ 641449 w 1539722"/>
                    <a:gd name="connsiteY1065" fmla="*/ 591930 h 1378673"/>
                    <a:gd name="connsiteX1066" fmla="*/ 630621 w 1539722"/>
                    <a:gd name="connsiteY1066" fmla="*/ 605043 h 1378673"/>
                    <a:gd name="connsiteX1067" fmla="*/ 616895 w 1539722"/>
                    <a:gd name="connsiteY1067" fmla="*/ 617089 h 1378673"/>
                    <a:gd name="connsiteX1068" fmla="*/ 604694 w 1539722"/>
                    <a:gd name="connsiteY1068" fmla="*/ 624865 h 1378673"/>
                    <a:gd name="connsiteX1069" fmla="*/ 595544 w 1539722"/>
                    <a:gd name="connsiteY1069" fmla="*/ 628983 h 1378673"/>
                    <a:gd name="connsiteX1070" fmla="*/ 590816 w 1539722"/>
                    <a:gd name="connsiteY1070" fmla="*/ 630660 h 1378673"/>
                    <a:gd name="connsiteX1071" fmla="*/ 583191 w 1539722"/>
                    <a:gd name="connsiteY1071" fmla="*/ 633099 h 1378673"/>
                    <a:gd name="connsiteX1072" fmla="*/ 567025 w 1539722"/>
                    <a:gd name="connsiteY1072" fmla="*/ 635692 h 1378673"/>
                    <a:gd name="connsiteX1073" fmla="*/ 549944 w 1539722"/>
                    <a:gd name="connsiteY1073" fmla="*/ 635844 h 1378673"/>
                    <a:gd name="connsiteX1074" fmla="*/ 531948 w 1539722"/>
                    <a:gd name="connsiteY1074" fmla="*/ 633252 h 1378673"/>
                    <a:gd name="connsiteX1075" fmla="*/ 513037 w 1539722"/>
                    <a:gd name="connsiteY1075" fmla="*/ 628373 h 1378673"/>
                    <a:gd name="connsiteX1076" fmla="*/ 493211 w 1539722"/>
                    <a:gd name="connsiteY1076" fmla="*/ 620901 h 1378673"/>
                    <a:gd name="connsiteX1077" fmla="*/ 472470 w 1539722"/>
                    <a:gd name="connsiteY1077" fmla="*/ 610989 h 1378673"/>
                    <a:gd name="connsiteX1078" fmla="*/ 450966 w 1539722"/>
                    <a:gd name="connsiteY1078" fmla="*/ 598486 h 1378673"/>
                    <a:gd name="connsiteX1079" fmla="*/ 439833 w 1539722"/>
                    <a:gd name="connsiteY1079" fmla="*/ 591167 h 1378673"/>
                    <a:gd name="connsiteX1080" fmla="*/ 446544 w 1539722"/>
                    <a:gd name="connsiteY1080" fmla="*/ 588422 h 1378673"/>
                    <a:gd name="connsiteX1081" fmla="*/ 459659 w 1539722"/>
                    <a:gd name="connsiteY1081" fmla="*/ 581866 h 1378673"/>
                    <a:gd name="connsiteX1082" fmla="*/ 472317 w 1539722"/>
                    <a:gd name="connsiteY1082" fmla="*/ 574242 h 1378673"/>
                    <a:gd name="connsiteX1083" fmla="*/ 483908 w 1539722"/>
                    <a:gd name="connsiteY1083" fmla="*/ 565550 h 1378673"/>
                    <a:gd name="connsiteX1084" fmla="*/ 494584 w 1539722"/>
                    <a:gd name="connsiteY1084" fmla="*/ 555944 h 1378673"/>
                    <a:gd name="connsiteX1085" fmla="*/ 503886 w 1539722"/>
                    <a:gd name="connsiteY1085" fmla="*/ 545575 h 1378673"/>
                    <a:gd name="connsiteX1086" fmla="*/ 511665 w 1539722"/>
                    <a:gd name="connsiteY1086" fmla="*/ 534444 h 1378673"/>
                    <a:gd name="connsiteX1087" fmla="*/ 517307 w 1539722"/>
                    <a:gd name="connsiteY1087" fmla="*/ 522551 h 1378673"/>
                    <a:gd name="connsiteX1088" fmla="*/ 519290 w 1539722"/>
                    <a:gd name="connsiteY1088" fmla="*/ 516452 h 1378673"/>
                    <a:gd name="connsiteX1089" fmla="*/ 522645 w 1539722"/>
                    <a:gd name="connsiteY1089" fmla="*/ 503643 h 1378673"/>
                    <a:gd name="connsiteX1090" fmla="*/ 526000 w 1539722"/>
                    <a:gd name="connsiteY1090" fmla="*/ 479094 h 1378673"/>
                    <a:gd name="connsiteX1091" fmla="*/ 526000 w 1539722"/>
                    <a:gd name="connsiteY1091" fmla="*/ 455612 h 1378673"/>
                    <a:gd name="connsiteX1092" fmla="*/ 523255 w 1539722"/>
                    <a:gd name="connsiteY1092" fmla="*/ 433350 h 1378673"/>
                    <a:gd name="connsiteX1093" fmla="*/ 517917 w 1539722"/>
                    <a:gd name="connsiteY1093" fmla="*/ 412307 h 1378673"/>
                    <a:gd name="connsiteX1094" fmla="*/ 510597 w 1539722"/>
                    <a:gd name="connsiteY1094" fmla="*/ 392790 h 1378673"/>
                    <a:gd name="connsiteX1095" fmla="*/ 502056 w 1539722"/>
                    <a:gd name="connsiteY1095" fmla="*/ 374797 h 1378673"/>
                    <a:gd name="connsiteX1096" fmla="*/ 493058 w 1539722"/>
                    <a:gd name="connsiteY1096" fmla="*/ 358177 h 1378673"/>
                    <a:gd name="connsiteX1097" fmla="*/ 488331 w 1539722"/>
                    <a:gd name="connsiteY1097" fmla="*/ 350400 h 1378673"/>
                    <a:gd name="connsiteX1098" fmla="*/ 493974 w 1539722"/>
                    <a:gd name="connsiteY1098" fmla="*/ 346131 h 1378673"/>
                    <a:gd name="connsiteX1099" fmla="*/ 504496 w 1539722"/>
                    <a:gd name="connsiteY1099" fmla="*/ 336830 h 1378673"/>
                    <a:gd name="connsiteX1100" fmla="*/ 518680 w 1539722"/>
                    <a:gd name="connsiteY1100" fmla="*/ 322344 h 1378673"/>
                    <a:gd name="connsiteX1101" fmla="*/ 534388 w 1539722"/>
                    <a:gd name="connsiteY1101" fmla="*/ 303436 h 1378673"/>
                    <a:gd name="connsiteX1102" fmla="*/ 546131 w 1539722"/>
                    <a:gd name="connsiteY1102" fmla="*/ 285901 h 1378673"/>
                    <a:gd name="connsiteX1103" fmla="*/ 550554 w 1539722"/>
                    <a:gd name="connsiteY1103" fmla="*/ 278582 h 1378673"/>
                    <a:gd name="connsiteX1104" fmla="*/ 557417 w 1539722"/>
                    <a:gd name="connsiteY1104" fmla="*/ 284986 h 1378673"/>
                    <a:gd name="connsiteX1105" fmla="*/ 572820 w 1539722"/>
                    <a:gd name="connsiteY1105" fmla="*/ 296117 h 1378673"/>
                    <a:gd name="connsiteX1106" fmla="*/ 581208 w 1539722"/>
                    <a:gd name="connsiteY1106" fmla="*/ 300539 h 1378673"/>
                    <a:gd name="connsiteX1107" fmla="*/ 587766 w 1539722"/>
                    <a:gd name="connsiteY1107" fmla="*/ 303436 h 1378673"/>
                    <a:gd name="connsiteX1108" fmla="*/ 600882 w 1539722"/>
                    <a:gd name="connsiteY1108" fmla="*/ 307553 h 1378673"/>
                    <a:gd name="connsiteX1109" fmla="*/ 613845 w 1539722"/>
                    <a:gd name="connsiteY1109" fmla="*/ 310298 h 1378673"/>
                    <a:gd name="connsiteX1110" fmla="*/ 626503 w 1539722"/>
                    <a:gd name="connsiteY1110" fmla="*/ 311518 h 1378673"/>
                    <a:gd name="connsiteX1111" fmla="*/ 632603 w 1539722"/>
                    <a:gd name="connsiteY1111" fmla="*/ 311518 h 1378673"/>
                    <a:gd name="connsiteX1112" fmla="*/ 638856 w 1539722"/>
                    <a:gd name="connsiteY1112" fmla="*/ 311518 h 1378673"/>
                    <a:gd name="connsiteX1113" fmla="*/ 651209 w 1539722"/>
                    <a:gd name="connsiteY1113" fmla="*/ 310298 h 1378673"/>
                    <a:gd name="connsiteX1114" fmla="*/ 667375 w 1539722"/>
                    <a:gd name="connsiteY1114" fmla="*/ 307553 h 1378673"/>
                    <a:gd name="connsiteX1115" fmla="*/ 691319 w 1539722"/>
                    <a:gd name="connsiteY1115" fmla="*/ 300082 h 1378673"/>
                    <a:gd name="connsiteX1116" fmla="*/ 695589 w 1539722"/>
                    <a:gd name="connsiteY1116" fmla="*/ 297947 h 1378673"/>
                    <a:gd name="connsiteX1117" fmla="*/ 682931 w 1539722"/>
                    <a:gd name="connsiteY1117" fmla="*/ 271568 h 1378673"/>
                    <a:gd name="connsiteX1118" fmla="*/ 681406 w 1539722"/>
                    <a:gd name="connsiteY1118" fmla="*/ 272483 h 1378673"/>
                    <a:gd name="connsiteX1119" fmla="*/ 666003 w 1539722"/>
                    <a:gd name="connsiteY1119" fmla="*/ 277820 h 1378673"/>
                    <a:gd name="connsiteX1120" fmla="*/ 647244 w 1539722"/>
                    <a:gd name="connsiteY1120" fmla="*/ 281326 h 1378673"/>
                    <a:gd name="connsiteX1121" fmla="*/ 632756 w 1539722"/>
                    <a:gd name="connsiteY1121" fmla="*/ 282241 h 1378673"/>
                    <a:gd name="connsiteX1122" fmla="*/ 617352 w 1539722"/>
                    <a:gd name="connsiteY1122" fmla="*/ 281326 h 1378673"/>
                    <a:gd name="connsiteX1123" fmla="*/ 601492 w 1539722"/>
                    <a:gd name="connsiteY1123" fmla="*/ 277362 h 1378673"/>
                    <a:gd name="connsiteX1124" fmla="*/ 593561 w 1539722"/>
                    <a:gd name="connsiteY1124" fmla="*/ 274007 h 1378673"/>
                    <a:gd name="connsiteX1125" fmla="*/ 588224 w 1539722"/>
                    <a:gd name="connsiteY1125" fmla="*/ 271263 h 1378673"/>
                    <a:gd name="connsiteX1126" fmla="*/ 578463 w 1539722"/>
                    <a:gd name="connsiteY1126" fmla="*/ 264249 h 1378673"/>
                    <a:gd name="connsiteX1127" fmla="*/ 569312 w 1539722"/>
                    <a:gd name="connsiteY1127" fmla="*/ 256015 h 1378673"/>
                    <a:gd name="connsiteX1128" fmla="*/ 560772 w 1539722"/>
                    <a:gd name="connsiteY1128" fmla="*/ 245951 h 1378673"/>
                    <a:gd name="connsiteX1129" fmla="*/ 553299 w 1539722"/>
                    <a:gd name="connsiteY1129" fmla="*/ 234515 h 1378673"/>
                    <a:gd name="connsiteX1130" fmla="*/ 546741 w 1539722"/>
                    <a:gd name="connsiteY1130" fmla="*/ 221249 h 1378673"/>
                    <a:gd name="connsiteX1131" fmla="*/ 540794 w 1539722"/>
                    <a:gd name="connsiteY1131" fmla="*/ 206611 h 1378673"/>
                    <a:gd name="connsiteX1132" fmla="*/ 535913 w 1539722"/>
                    <a:gd name="connsiteY1132" fmla="*/ 190143 h 1378673"/>
                    <a:gd name="connsiteX1133" fmla="*/ 533778 w 1539722"/>
                    <a:gd name="connsiteY1133" fmla="*/ 181452 h 1378673"/>
                    <a:gd name="connsiteX1134" fmla="*/ 505259 w 1539722"/>
                    <a:gd name="connsiteY1134" fmla="*/ 188161 h 1378673"/>
                    <a:gd name="connsiteX1135" fmla="*/ 507394 w 1539722"/>
                    <a:gd name="connsiteY1135" fmla="*/ 197767 h 1378673"/>
                    <a:gd name="connsiteX1136" fmla="*/ 513037 w 1539722"/>
                    <a:gd name="connsiteY1136" fmla="*/ 215455 h 1378673"/>
                    <a:gd name="connsiteX1137" fmla="*/ 519290 w 1539722"/>
                    <a:gd name="connsiteY1137" fmla="*/ 231770 h 1378673"/>
                    <a:gd name="connsiteX1138" fmla="*/ 526610 w 1539722"/>
                    <a:gd name="connsiteY1138" fmla="*/ 246561 h 1378673"/>
                    <a:gd name="connsiteX1139" fmla="*/ 530728 w 1539722"/>
                    <a:gd name="connsiteY1139" fmla="*/ 253422 h 1378673"/>
                    <a:gd name="connsiteX1140" fmla="*/ 526763 w 1539722"/>
                    <a:gd name="connsiteY1140" fmla="*/ 260894 h 1378673"/>
                    <a:gd name="connsiteX1141" fmla="*/ 515325 w 1539722"/>
                    <a:gd name="connsiteY1141" fmla="*/ 279192 h 1378673"/>
                    <a:gd name="connsiteX1142" fmla="*/ 504954 w 1539722"/>
                    <a:gd name="connsiteY1142" fmla="*/ 293373 h 1378673"/>
                    <a:gd name="connsiteX1143" fmla="*/ 491991 w 1539722"/>
                    <a:gd name="connsiteY1143" fmla="*/ 308163 h 1378673"/>
                    <a:gd name="connsiteX1144" fmla="*/ 476588 w 1539722"/>
                    <a:gd name="connsiteY1144" fmla="*/ 322344 h 1378673"/>
                    <a:gd name="connsiteX1145" fmla="*/ 458897 w 1539722"/>
                    <a:gd name="connsiteY1145" fmla="*/ 335305 h 1378673"/>
                    <a:gd name="connsiteX1146" fmla="*/ 443798 w 1539722"/>
                    <a:gd name="connsiteY1146" fmla="*/ 343234 h 1378673"/>
                    <a:gd name="connsiteX1147" fmla="*/ 433123 w 1539722"/>
                    <a:gd name="connsiteY1147" fmla="*/ 347503 h 1378673"/>
                    <a:gd name="connsiteX1148" fmla="*/ 427632 w 1539722"/>
                    <a:gd name="connsiteY1148" fmla="*/ 349333 h 1378673"/>
                    <a:gd name="connsiteX1149" fmla="*/ 419855 w 1539722"/>
                    <a:gd name="connsiteY1149" fmla="*/ 351315 h 1378673"/>
                    <a:gd name="connsiteX1150" fmla="*/ 404299 w 1539722"/>
                    <a:gd name="connsiteY1150" fmla="*/ 353907 h 1378673"/>
                    <a:gd name="connsiteX1151" fmla="*/ 388285 w 1539722"/>
                    <a:gd name="connsiteY1151" fmla="*/ 354212 h 1378673"/>
                    <a:gd name="connsiteX1152" fmla="*/ 372119 w 1539722"/>
                    <a:gd name="connsiteY1152" fmla="*/ 352688 h 1378673"/>
                    <a:gd name="connsiteX1153" fmla="*/ 355191 w 1539722"/>
                    <a:gd name="connsiteY1153" fmla="*/ 348875 h 1378673"/>
                    <a:gd name="connsiteX1154" fmla="*/ 338263 w 1539722"/>
                    <a:gd name="connsiteY1154" fmla="*/ 343234 h 1378673"/>
                    <a:gd name="connsiteX1155" fmla="*/ 320877 w 1539722"/>
                    <a:gd name="connsiteY1155" fmla="*/ 335457 h 1378673"/>
                    <a:gd name="connsiteX1156" fmla="*/ 303033 w 1539722"/>
                    <a:gd name="connsiteY1156" fmla="*/ 325698 h 1378673"/>
                    <a:gd name="connsiteX1157" fmla="*/ 294035 w 1539722"/>
                    <a:gd name="connsiteY1157" fmla="*/ 320057 h 1378673"/>
                    <a:gd name="connsiteX1158" fmla="*/ 279547 w 1539722"/>
                    <a:gd name="connsiteY1158" fmla="*/ 310603 h 1378673"/>
                    <a:gd name="connsiteX1159" fmla="*/ 272684 w 1539722"/>
                    <a:gd name="connsiteY1159" fmla="*/ 326308 h 1378673"/>
                    <a:gd name="connsiteX1160" fmla="*/ 271464 w 1539722"/>
                    <a:gd name="connsiteY1160" fmla="*/ 328900 h 1378673"/>
                    <a:gd name="connsiteX1161" fmla="*/ 262924 w 1539722"/>
                    <a:gd name="connsiteY1161" fmla="*/ 344149 h 1378673"/>
                    <a:gd name="connsiteX1162" fmla="*/ 253468 w 1539722"/>
                    <a:gd name="connsiteY1162" fmla="*/ 358177 h 1378673"/>
                    <a:gd name="connsiteX1163" fmla="*/ 241115 w 1539722"/>
                    <a:gd name="connsiteY1163" fmla="*/ 373577 h 1378673"/>
                    <a:gd name="connsiteX1164" fmla="*/ 225559 w 1539722"/>
                    <a:gd name="connsiteY1164" fmla="*/ 388978 h 1378673"/>
                    <a:gd name="connsiteX1165" fmla="*/ 211986 w 1539722"/>
                    <a:gd name="connsiteY1165" fmla="*/ 399651 h 1378673"/>
                    <a:gd name="connsiteX1166" fmla="*/ 201921 w 1539722"/>
                    <a:gd name="connsiteY1166" fmla="*/ 406056 h 1378673"/>
                    <a:gd name="connsiteX1167" fmla="*/ 190940 w 1539722"/>
                    <a:gd name="connsiteY1167" fmla="*/ 411545 h 1378673"/>
                    <a:gd name="connsiteX1168" fmla="*/ 179349 w 1539722"/>
                    <a:gd name="connsiteY1168" fmla="*/ 416119 h 1378673"/>
                    <a:gd name="connsiteX1169" fmla="*/ 173249 w 1539722"/>
                    <a:gd name="connsiteY1169" fmla="*/ 417797 h 1378673"/>
                    <a:gd name="connsiteX1170" fmla="*/ 164098 w 1539722"/>
                    <a:gd name="connsiteY1170" fmla="*/ 420084 h 1378673"/>
                    <a:gd name="connsiteX1171" fmla="*/ 145645 w 1539722"/>
                    <a:gd name="connsiteY1171" fmla="*/ 422676 h 1378673"/>
                    <a:gd name="connsiteX1172" fmla="*/ 127344 w 1539722"/>
                    <a:gd name="connsiteY1172" fmla="*/ 423133 h 1378673"/>
                    <a:gd name="connsiteX1173" fmla="*/ 109348 w 1539722"/>
                    <a:gd name="connsiteY1173" fmla="*/ 422066 h 1378673"/>
                    <a:gd name="connsiteX1174" fmla="*/ 100198 w 1539722"/>
                    <a:gd name="connsiteY1174" fmla="*/ 420846 h 1378673"/>
                    <a:gd name="connsiteX1175" fmla="*/ 99435 w 1539722"/>
                    <a:gd name="connsiteY1175" fmla="*/ 411088 h 1378673"/>
                    <a:gd name="connsiteX1176" fmla="*/ 99588 w 1539722"/>
                    <a:gd name="connsiteY1176" fmla="*/ 392332 h 1378673"/>
                    <a:gd name="connsiteX1177" fmla="*/ 102028 w 1539722"/>
                    <a:gd name="connsiteY1177" fmla="*/ 373577 h 1378673"/>
                    <a:gd name="connsiteX1178" fmla="*/ 106146 w 1539722"/>
                    <a:gd name="connsiteY1178" fmla="*/ 355584 h 1378673"/>
                    <a:gd name="connsiteX1179" fmla="*/ 111941 w 1539722"/>
                    <a:gd name="connsiteY1179" fmla="*/ 338049 h 1378673"/>
                    <a:gd name="connsiteX1180" fmla="*/ 119566 w 1539722"/>
                    <a:gd name="connsiteY1180" fmla="*/ 321429 h 1378673"/>
                    <a:gd name="connsiteX1181" fmla="*/ 128564 w 1539722"/>
                    <a:gd name="connsiteY1181" fmla="*/ 305571 h 1378673"/>
                    <a:gd name="connsiteX1182" fmla="*/ 138935 w 1539722"/>
                    <a:gd name="connsiteY1182" fmla="*/ 290780 h 1378673"/>
                    <a:gd name="connsiteX1183" fmla="*/ 150525 w 1539722"/>
                    <a:gd name="connsiteY1183" fmla="*/ 277362 h 1378673"/>
                    <a:gd name="connsiteX1184" fmla="*/ 163336 w 1539722"/>
                    <a:gd name="connsiteY1184" fmla="*/ 265316 h 1378673"/>
                    <a:gd name="connsiteX1185" fmla="*/ 176909 w 1539722"/>
                    <a:gd name="connsiteY1185" fmla="*/ 254642 h 1378673"/>
                    <a:gd name="connsiteX1186" fmla="*/ 191397 w 1539722"/>
                    <a:gd name="connsiteY1186" fmla="*/ 245798 h 1378673"/>
                    <a:gd name="connsiteX1187" fmla="*/ 206648 w 1539722"/>
                    <a:gd name="connsiteY1187" fmla="*/ 238632 h 1378673"/>
                    <a:gd name="connsiteX1188" fmla="*/ 222357 w 1539722"/>
                    <a:gd name="connsiteY1188" fmla="*/ 233448 h 1378673"/>
                    <a:gd name="connsiteX1189" fmla="*/ 238827 w 1539722"/>
                    <a:gd name="connsiteY1189" fmla="*/ 230550 h 1378673"/>
                    <a:gd name="connsiteX1190" fmla="*/ 255451 w 1539722"/>
                    <a:gd name="connsiteY1190" fmla="*/ 229788 h 1378673"/>
                    <a:gd name="connsiteX1191" fmla="*/ 263686 w 1539722"/>
                    <a:gd name="connsiteY1191" fmla="*/ 230245 h 1378673"/>
                    <a:gd name="connsiteX1192" fmla="*/ 263991 w 1539722"/>
                    <a:gd name="connsiteY1192" fmla="*/ 223841 h 1378673"/>
                    <a:gd name="connsiteX1193" fmla="*/ 266279 w 1539722"/>
                    <a:gd name="connsiteY1193" fmla="*/ 210118 h 1378673"/>
                    <a:gd name="connsiteX1194" fmla="*/ 270702 w 1539722"/>
                    <a:gd name="connsiteY1194" fmla="*/ 196090 h 1378673"/>
                    <a:gd name="connsiteX1195" fmla="*/ 277107 w 1539722"/>
                    <a:gd name="connsiteY1195" fmla="*/ 182062 h 1378673"/>
                    <a:gd name="connsiteX1196" fmla="*/ 285495 w 1539722"/>
                    <a:gd name="connsiteY1196" fmla="*/ 168491 h 1378673"/>
                    <a:gd name="connsiteX1197" fmla="*/ 295561 w 1539722"/>
                    <a:gd name="connsiteY1197" fmla="*/ 155225 h 1378673"/>
                    <a:gd name="connsiteX1198" fmla="*/ 307151 w 1539722"/>
                    <a:gd name="connsiteY1198" fmla="*/ 142569 h 1378673"/>
                    <a:gd name="connsiteX1199" fmla="*/ 320267 w 1539722"/>
                    <a:gd name="connsiteY1199" fmla="*/ 131133 h 1378673"/>
                    <a:gd name="connsiteX1200" fmla="*/ 334755 w 1539722"/>
                    <a:gd name="connsiteY1200" fmla="*/ 120612 h 1378673"/>
                    <a:gd name="connsiteX1201" fmla="*/ 350158 w 1539722"/>
                    <a:gd name="connsiteY1201" fmla="*/ 111921 h 1378673"/>
                    <a:gd name="connsiteX1202" fmla="*/ 366782 w 1539722"/>
                    <a:gd name="connsiteY1202" fmla="*/ 104602 h 1378673"/>
                    <a:gd name="connsiteX1203" fmla="*/ 383862 w 1539722"/>
                    <a:gd name="connsiteY1203" fmla="*/ 99417 h 1378673"/>
                    <a:gd name="connsiteX1204" fmla="*/ 402164 w 1539722"/>
                    <a:gd name="connsiteY1204" fmla="*/ 96520 h 1378673"/>
                    <a:gd name="connsiteX1205" fmla="*/ 420617 w 1539722"/>
                    <a:gd name="connsiteY1205" fmla="*/ 96063 h 1378673"/>
                    <a:gd name="connsiteX1206" fmla="*/ 439680 w 1539722"/>
                    <a:gd name="connsiteY1206" fmla="*/ 98350 h 1378673"/>
                    <a:gd name="connsiteX1207" fmla="*/ 458897 w 1539722"/>
                    <a:gd name="connsiteY1207" fmla="*/ 103687 h 1378673"/>
                    <a:gd name="connsiteX1208" fmla="*/ 468657 w 1539722"/>
                    <a:gd name="connsiteY1208" fmla="*/ 107346 h 1378673"/>
                    <a:gd name="connsiteX1209" fmla="*/ 471097 w 1539722"/>
                    <a:gd name="connsiteY1209" fmla="*/ 100637 h 1378673"/>
                    <a:gd name="connsiteX1210" fmla="*/ 479333 w 1539722"/>
                    <a:gd name="connsiteY1210" fmla="*/ 84626 h 1378673"/>
                    <a:gd name="connsiteX1211" fmla="*/ 491228 w 1539722"/>
                    <a:gd name="connsiteY1211" fmla="*/ 67091 h 1378673"/>
                    <a:gd name="connsiteX1212" fmla="*/ 506632 w 1539722"/>
                    <a:gd name="connsiteY1212" fmla="*/ 49251 h 1378673"/>
                    <a:gd name="connsiteX1213" fmla="*/ 520662 w 1539722"/>
                    <a:gd name="connsiteY1213" fmla="*/ 36443 h 1378673"/>
                    <a:gd name="connsiteX1214" fmla="*/ 531185 w 1539722"/>
                    <a:gd name="connsiteY1214" fmla="*/ 28514 h 1378673"/>
                    <a:gd name="connsiteX1215" fmla="*/ 542471 w 1539722"/>
                    <a:gd name="connsiteY1215" fmla="*/ 21195 h 1378673"/>
                    <a:gd name="connsiteX1216" fmla="*/ 554519 w 1539722"/>
                    <a:gd name="connsiteY1216" fmla="*/ 14943 h 1378673"/>
                    <a:gd name="connsiteX1217" fmla="*/ 567330 w 1539722"/>
                    <a:gd name="connsiteY1217" fmla="*/ 9301 h 1378673"/>
                    <a:gd name="connsiteX1218" fmla="*/ 581055 w 1539722"/>
                    <a:gd name="connsiteY1218" fmla="*/ 5032 h 1378673"/>
                    <a:gd name="connsiteX1219" fmla="*/ 595544 w 1539722"/>
                    <a:gd name="connsiteY1219" fmla="*/ 1830 h 1378673"/>
                    <a:gd name="connsiteX1220" fmla="*/ 610795 w 1539722"/>
                    <a:gd name="connsiteY1220" fmla="*/ 305 h 13786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 ang="0">
                      <a:pos x="connsiteX470" y="connsiteY470"/>
                    </a:cxn>
                    <a:cxn ang="0">
                      <a:pos x="connsiteX471" y="connsiteY471"/>
                    </a:cxn>
                    <a:cxn ang="0">
                      <a:pos x="connsiteX472" y="connsiteY472"/>
                    </a:cxn>
                    <a:cxn ang="0">
                      <a:pos x="connsiteX473" y="connsiteY473"/>
                    </a:cxn>
                    <a:cxn ang="0">
                      <a:pos x="connsiteX474" y="connsiteY474"/>
                    </a:cxn>
                    <a:cxn ang="0">
                      <a:pos x="connsiteX475" y="connsiteY475"/>
                    </a:cxn>
                    <a:cxn ang="0">
                      <a:pos x="connsiteX476" y="connsiteY476"/>
                    </a:cxn>
                    <a:cxn ang="0">
                      <a:pos x="connsiteX477" y="connsiteY477"/>
                    </a:cxn>
                    <a:cxn ang="0">
                      <a:pos x="connsiteX478" y="connsiteY478"/>
                    </a:cxn>
                    <a:cxn ang="0">
                      <a:pos x="connsiteX479" y="connsiteY479"/>
                    </a:cxn>
                    <a:cxn ang="0">
                      <a:pos x="connsiteX480" y="connsiteY480"/>
                    </a:cxn>
                    <a:cxn ang="0">
                      <a:pos x="connsiteX481" y="connsiteY481"/>
                    </a:cxn>
                    <a:cxn ang="0">
                      <a:pos x="connsiteX482" y="connsiteY482"/>
                    </a:cxn>
                    <a:cxn ang="0">
                      <a:pos x="connsiteX483" y="connsiteY483"/>
                    </a:cxn>
                    <a:cxn ang="0">
                      <a:pos x="connsiteX484" y="connsiteY484"/>
                    </a:cxn>
                    <a:cxn ang="0">
                      <a:pos x="connsiteX485" y="connsiteY485"/>
                    </a:cxn>
                    <a:cxn ang="0">
                      <a:pos x="connsiteX486" y="connsiteY486"/>
                    </a:cxn>
                    <a:cxn ang="0">
                      <a:pos x="connsiteX487" y="connsiteY487"/>
                    </a:cxn>
                    <a:cxn ang="0">
                      <a:pos x="connsiteX488" y="connsiteY488"/>
                    </a:cxn>
                    <a:cxn ang="0">
                      <a:pos x="connsiteX489" y="connsiteY489"/>
                    </a:cxn>
                    <a:cxn ang="0">
                      <a:pos x="connsiteX490" y="connsiteY490"/>
                    </a:cxn>
                    <a:cxn ang="0">
                      <a:pos x="connsiteX491" y="connsiteY491"/>
                    </a:cxn>
                    <a:cxn ang="0">
                      <a:pos x="connsiteX492" y="connsiteY492"/>
                    </a:cxn>
                    <a:cxn ang="0">
                      <a:pos x="connsiteX493" y="connsiteY493"/>
                    </a:cxn>
                    <a:cxn ang="0">
                      <a:pos x="connsiteX494" y="connsiteY494"/>
                    </a:cxn>
                    <a:cxn ang="0">
                      <a:pos x="connsiteX495" y="connsiteY495"/>
                    </a:cxn>
                    <a:cxn ang="0">
                      <a:pos x="connsiteX496" y="connsiteY496"/>
                    </a:cxn>
                    <a:cxn ang="0">
                      <a:pos x="connsiteX497" y="connsiteY497"/>
                    </a:cxn>
                    <a:cxn ang="0">
                      <a:pos x="connsiteX498" y="connsiteY498"/>
                    </a:cxn>
                    <a:cxn ang="0">
                      <a:pos x="connsiteX499" y="connsiteY499"/>
                    </a:cxn>
                    <a:cxn ang="0">
                      <a:pos x="connsiteX500" y="connsiteY500"/>
                    </a:cxn>
                    <a:cxn ang="0">
                      <a:pos x="connsiteX501" y="connsiteY501"/>
                    </a:cxn>
                    <a:cxn ang="0">
                      <a:pos x="connsiteX502" y="connsiteY502"/>
                    </a:cxn>
                    <a:cxn ang="0">
                      <a:pos x="connsiteX503" y="connsiteY503"/>
                    </a:cxn>
                    <a:cxn ang="0">
                      <a:pos x="connsiteX504" y="connsiteY504"/>
                    </a:cxn>
                    <a:cxn ang="0">
                      <a:pos x="connsiteX505" y="connsiteY505"/>
                    </a:cxn>
                    <a:cxn ang="0">
                      <a:pos x="connsiteX506" y="connsiteY506"/>
                    </a:cxn>
                    <a:cxn ang="0">
                      <a:pos x="connsiteX507" y="connsiteY507"/>
                    </a:cxn>
                    <a:cxn ang="0">
                      <a:pos x="connsiteX508" y="connsiteY508"/>
                    </a:cxn>
                    <a:cxn ang="0">
                      <a:pos x="connsiteX509" y="connsiteY509"/>
                    </a:cxn>
                    <a:cxn ang="0">
                      <a:pos x="connsiteX510" y="connsiteY510"/>
                    </a:cxn>
                    <a:cxn ang="0">
                      <a:pos x="connsiteX511" y="connsiteY511"/>
                    </a:cxn>
                    <a:cxn ang="0">
                      <a:pos x="connsiteX512" y="connsiteY512"/>
                    </a:cxn>
                    <a:cxn ang="0">
                      <a:pos x="connsiteX513" y="connsiteY513"/>
                    </a:cxn>
                    <a:cxn ang="0">
                      <a:pos x="connsiteX514" y="connsiteY514"/>
                    </a:cxn>
                    <a:cxn ang="0">
                      <a:pos x="connsiteX515" y="connsiteY515"/>
                    </a:cxn>
                    <a:cxn ang="0">
                      <a:pos x="connsiteX516" y="connsiteY516"/>
                    </a:cxn>
                    <a:cxn ang="0">
                      <a:pos x="connsiteX517" y="connsiteY517"/>
                    </a:cxn>
                    <a:cxn ang="0">
                      <a:pos x="connsiteX518" y="connsiteY518"/>
                    </a:cxn>
                    <a:cxn ang="0">
                      <a:pos x="connsiteX519" y="connsiteY519"/>
                    </a:cxn>
                    <a:cxn ang="0">
                      <a:pos x="connsiteX520" y="connsiteY520"/>
                    </a:cxn>
                    <a:cxn ang="0">
                      <a:pos x="connsiteX521" y="connsiteY521"/>
                    </a:cxn>
                    <a:cxn ang="0">
                      <a:pos x="connsiteX522" y="connsiteY522"/>
                    </a:cxn>
                    <a:cxn ang="0">
                      <a:pos x="connsiteX523" y="connsiteY523"/>
                    </a:cxn>
                    <a:cxn ang="0">
                      <a:pos x="connsiteX524" y="connsiteY524"/>
                    </a:cxn>
                    <a:cxn ang="0">
                      <a:pos x="connsiteX525" y="connsiteY525"/>
                    </a:cxn>
                    <a:cxn ang="0">
                      <a:pos x="connsiteX526" y="connsiteY526"/>
                    </a:cxn>
                    <a:cxn ang="0">
                      <a:pos x="connsiteX527" y="connsiteY527"/>
                    </a:cxn>
                    <a:cxn ang="0">
                      <a:pos x="connsiteX528" y="connsiteY528"/>
                    </a:cxn>
                    <a:cxn ang="0">
                      <a:pos x="connsiteX529" y="connsiteY529"/>
                    </a:cxn>
                    <a:cxn ang="0">
                      <a:pos x="connsiteX530" y="connsiteY530"/>
                    </a:cxn>
                    <a:cxn ang="0">
                      <a:pos x="connsiteX531" y="connsiteY531"/>
                    </a:cxn>
                    <a:cxn ang="0">
                      <a:pos x="connsiteX532" y="connsiteY532"/>
                    </a:cxn>
                    <a:cxn ang="0">
                      <a:pos x="connsiteX533" y="connsiteY533"/>
                    </a:cxn>
                    <a:cxn ang="0">
                      <a:pos x="connsiteX534" y="connsiteY534"/>
                    </a:cxn>
                    <a:cxn ang="0">
                      <a:pos x="connsiteX535" y="connsiteY535"/>
                    </a:cxn>
                    <a:cxn ang="0">
                      <a:pos x="connsiteX536" y="connsiteY536"/>
                    </a:cxn>
                    <a:cxn ang="0">
                      <a:pos x="connsiteX537" y="connsiteY537"/>
                    </a:cxn>
                    <a:cxn ang="0">
                      <a:pos x="connsiteX538" y="connsiteY538"/>
                    </a:cxn>
                    <a:cxn ang="0">
                      <a:pos x="connsiteX539" y="connsiteY539"/>
                    </a:cxn>
                    <a:cxn ang="0">
                      <a:pos x="connsiteX540" y="connsiteY540"/>
                    </a:cxn>
                    <a:cxn ang="0">
                      <a:pos x="connsiteX541" y="connsiteY541"/>
                    </a:cxn>
                    <a:cxn ang="0">
                      <a:pos x="connsiteX542" y="connsiteY542"/>
                    </a:cxn>
                    <a:cxn ang="0">
                      <a:pos x="connsiteX543" y="connsiteY543"/>
                    </a:cxn>
                    <a:cxn ang="0">
                      <a:pos x="connsiteX544" y="connsiteY544"/>
                    </a:cxn>
                    <a:cxn ang="0">
                      <a:pos x="connsiteX545" y="connsiteY545"/>
                    </a:cxn>
                    <a:cxn ang="0">
                      <a:pos x="connsiteX546" y="connsiteY546"/>
                    </a:cxn>
                    <a:cxn ang="0">
                      <a:pos x="connsiteX547" y="connsiteY547"/>
                    </a:cxn>
                    <a:cxn ang="0">
                      <a:pos x="connsiteX548" y="connsiteY548"/>
                    </a:cxn>
                    <a:cxn ang="0">
                      <a:pos x="connsiteX549" y="connsiteY549"/>
                    </a:cxn>
                    <a:cxn ang="0">
                      <a:pos x="connsiteX550" y="connsiteY550"/>
                    </a:cxn>
                    <a:cxn ang="0">
                      <a:pos x="connsiteX551" y="connsiteY551"/>
                    </a:cxn>
                    <a:cxn ang="0">
                      <a:pos x="connsiteX552" y="connsiteY552"/>
                    </a:cxn>
                    <a:cxn ang="0">
                      <a:pos x="connsiteX553" y="connsiteY553"/>
                    </a:cxn>
                    <a:cxn ang="0">
                      <a:pos x="connsiteX554" y="connsiteY554"/>
                    </a:cxn>
                    <a:cxn ang="0">
                      <a:pos x="connsiteX555" y="connsiteY555"/>
                    </a:cxn>
                    <a:cxn ang="0">
                      <a:pos x="connsiteX556" y="connsiteY556"/>
                    </a:cxn>
                    <a:cxn ang="0">
                      <a:pos x="connsiteX557" y="connsiteY557"/>
                    </a:cxn>
                    <a:cxn ang="0">
                      <a:pos x="connsiteX558" y="connsiteY558"/>
                    </a:cxn>
                    <a:cxn ang="0">
                      <a:pos x="connsiteX559" y="connsiteY559"/>
                    </a:cxn>
                    <a:cxn ang="0">
                      <a:pos x="connsiteX560" y="connsiteY560"/>
                    </a:cxn>
                    <a:cxn ang="0">
                      <a:pos x="connsiteX561" y="connsiteY561"/>
                    </a:cxn>
                    <a:cxn ang="0">
                      <a:pos x="connsiteX562" y="connsiteY562"/>
                    </a:cxn>
                    <a:cxn ang="0">
                      <a:pos x="connsiteX563" y="connsiteY563"/>
                    </a:cxn>
                    <a:cxn ang="0">
                      <a:pos x="connsiteX564" y="connsiteY564"/>
                    </a:cxn>
                    <a:cxn ang="0">
                      <a:pos x="connsiteX565" y="connsiteY565"/>
                    </a:cxn>
                    <a:cxn ang="0">
                      <a:pos x="connsiteX566" y="connsiteY566"/>
                    </a:cxn>
                    <a:cxn ang="0">
                      <a:pos x="connsiteX567" y="connsiteY567"/>
                    </a:cxn>
                    <a:cxn ang="0">
                      <a:pos x="connsiteX568" y="connsiteY568"/>
                    </a:cxn>
                    <a:cxn ang="0">
                      <a:pos x="connsiteX569" y="connsiteY569"/>
                    </a:cxn>
                    <a:cxn ang="0">
                      <a:pos x="connsiteX570" y="connsiteY570"/>
                    </a:cxn>
                    <a:cxn ang="0">
                      <a:pos x="connsiteX571" y="connsiteY571"/>
                    </a:cxn>
                    <a:cxn ang="0">
                      <a:pos x="connsiteX572" y="connsiteY572"/>
                    </a:cxn>
                    <a:cxn ang="0">
                      <a:pos x="connsiteX573" y="connsiteY573"/>
                    </a:cxn>
                    <a:cxn ang="0">
                      <a:pos x="connsiteX574" y="connsiteY574"/>
                    </a:cxn>
                    <a:cxn ang="0">
                      <a:pos x="connsiteX575" y="connsiteY575"/>
                    </a:cxn>
                    <a:cxn ang="0">
                      <a:pos x="connsiteX576" y="connsiteY576"/>
                    </a:cxn>
                    <a:cxn ang="0">
                      <a:pos x="connsiteX577" y="connsiteY577"/>
                    </a:cxn>
                    <a:cxn ang="0">
                      <a:pos x="connsiteX578" y="connsiteY578"/>
                    </a:cxn>
                    <a:cxn ang="0">
                      <a:pos x="connsiteX579" y="connsiteY579"/>
                    </a:cxn>
                    <a:cxn ang="0">
                      <a:pos x="connsiteX580" y="connsiteY580"/>
                    </a:cxn>
                    <a:cxn ang="0">
                      <a:pos x="connsiteX581" y="connsiteY581"/>
                    </a:cxn>
                    <a:cxn ang="0">
                      <a:pos x="connsiteX582" y="connsiteY582"/>
                    </a:cxn>
                    <a:cxn ang="0">
                      <a:pos x="connsiteX583" y="connsiteY583"/>
                    </a:cxn>
                    <a:cxn ang="0">
                      <a:pos x="connsiteX584" y="connsiteY584"/>
                    </a:cxn>
                    <a:cxn ang="0">
                      <a:pos x="connsiteX585" y="connsiteY585"/>
                    </a:cxn>
                    <a:cxn ang="0">
                      <a:pos x="connsiteX586" y="connsiteY586"/>
                    </a:cxn>
                    <a:cxn ang="0">
                      <a:pos x="connsiteX587" y="connsiteY587"/>
                    </a:cxn>
                    <a:cxn ang="0">
                      <a:pos x="connsiteX588" y="connsiteY588"/>
                    </a:cxn>
                    <a:cxn ang="0">
                      <a:pos x="connsiteX589" y="connsiteY589"/>
                    </a:cxn>
                    <a:cxn ang="0">
                      <a:pos x="connsiteX590" y="connsiteY590"/>
                    </a:cxn>
                    <a:cxn ang="0">
                      <a:pos x="connsiteX591" y="connsiteY591"/>
                    </a:cxn>
                    <a:cxn ang="0">
                      <a:pos x="connsiteX592" y="connsiteY592"/>
                    </a:cxn>
                    <a:cxn ang="0">
                      <a:pos x="connsiteX593" y="connsiteY593"/>
                    </a:cxn>
                    <a:cxn ang="0">
                      <a:pos x="connsiteX594" y="connsiteY594"/>
                    </a:cxn>
                    <a:cxn ang="0">
                      <a:pos x="connsiteX595" y="connsiteY595"/>
                    </a:cxn>
                    <a:cxn ang="0">
                      <a:pos x="connsiteX596" y="connsiteY596"/>
                    </a:cxn>
                    <a:cxn ang="0">
                      <a:pos x="connsiteX597" y="connsiteY597"/>
                    </a:cxn>
                    <a:cxn ang="0">
                      <a:pos x="connsiteX598" y="connsiteY598"/>
                    </a:cxn>
                    <a:cxn ang="0">
                      <a:pos x="connsiteX599" y="connsiteY599"/>
                    </a:cxn>
                    <a:cxn ang="0">
                      <a:pos x="connsiteX600" y="connsiteY600"/>
                    </a:cxn>
                    <a:cxn ang="0">
                      <a:pos x="connsiteX601" y="connsiteY601"/>
                    </a:cxn>
                    <a:cxn ang="0">
                      <a:pos x="connsiteX602" y="connsiteY602"/>
                    </a:cxn>
                    <a:cxn ang="0">
                      <a:pos x="connsiteX603" y="connsiteY603"/>
                    </a:cxn>
                    <a:cxn ang="0">
                      <a:pos x="connsiteX604" y="connsiteY604"/>
                    </a:cxn>
                    <a:cxn ang="0">
                      <a:pos x="connsiteX605" y="connsiteY605"/>
                    </a:cxn>
                    <a:cxn ang="0">
                      <a:pos x="connsiteX606" y="connsiteY606"/>
                    </a:cxn>
                    <a:cxn ang="0">
                      <a:pos x="connsiteX607" y="connsiteY607"/>
                    </a:cxn>
                    <a:cxn ang="0">
                      <a:pos x="connsiteX608" y="connsiteY608"/>
                    </a:cxn>
                    <a:cxn ang="0">
                      <a:pos x="connsiteX609" y="connsiteY609"/>
                    </a:cxn>
                    <a:cxn ang="0">
                      <a:pos x="connsiteX610" y="connsiteY610"/>
                    </a:cxn>
                    <a:cxn ang="0">
                      <a:pos x="connsiteX611" y="connsiteY611"/>
                    </a:cxn>
                    <a:cxn ang="0">
                      <a:pos x="connsiteX612" y="connsiteY612"/>
                    </a:cxn>
                    <a:cxn ang="0">
                      <a:pos x="connsiteX613" y="connsiteY613"/>
                    </a:cxn>
                    <a:cxn ang="0">
                      <a:pos x="connsiteX614" y="connsiteY614"/>
                    </a:cxn>
                    <a:cxn ang="0">
                      <a:pos x="connsiteX615" y="connsiteY615"/>
                    </a:cxn>
                    <a:cxn ang="0">
                      <a:pos x="connsiteX616" y="connsiteY616"/>
                    </a:cxn>
                    <a:cxn ang="0">
                      <a:pos x="connsiteX617" y="connsiteY617"/>
                    </a:cxn>
                    <a:cxn ang="0">
                      <a:pos x="connsiteX618" y="connsiteY618"/>
                    </a:cxn>
                    <a:cxn ang="0">
                      <a:pos x="connsiteX619" y="connsiteY619"/>
                    </a:cxn>
                    <a:cxn ang="0">
                      <a:pos x="connsiteX620" y="connsiteY620"/>
                    </a:cxn>
                    <a:cxn ang="0">
                      <a:pos x="connsiteX621" y="connsiteY621"/>
                    </a:cxn>
                    <a:cxn ang="0">
                      <a:pos x="connsiteX622" y="connsiteY622"/>
                    </a:cxn>
                    <a:cxn ang="0">
                      <a:pos x="connsiteX623" y="connsiteY623"/>
                    </a:cxn>
                    <a:cxn ang="0">
                      <a:pos x="connsiteX624" y="connsiteY624"/>
                    </a:cxn>
                    <a:cxn ang="0">
                      <a:pos x="connsiteX625" y="connsiteY625"/>
                    </a:cxn>
                    <a:cxn ang="0">
                      <a:pos x="connsiteX626" y="connsiteY626"/>
                    </a:cxn>
                    <a:cxn ang="0">
                      <a:pos x="connsiteX627" y="connsiteY627"/>
                    </a:cxn>
                    <a:cxn ang="0">
                      <a:pos x="connsiteX628" y="connsiteY628"/>
                    </a:cxn>
                    <a:cxn ang="0">
                      <a:pos x="connsiteX629" y="connsiteY629"/>
                    </a:cxn>
                    <a:cxn ang="0">
                      <a:pos x="connsiteX630" y="connsiteY630"/>
                    </a:cxn>
                    <a:cxn ang="0">
                      <a:pos x="connsiteX631" y="connsiteY631"/>
                    </a:cxn>
                    <a:cxn ang="0">
                      <a:pos x="connsiteX632" y="connsiteY632"/>
                    </a:cxn>
                    <a:cxn ang="0">
                      <a:pos x="connsiteX633" y="connsiteY633"/>
                    </a:cxn>
                    <a:cxn ang="0">
                      <a:pos x="connsiteX634" y="connsiteY634"/>
                    </a:cxn>
                    <a:cxn ang="0">
                      <a:pos x="connsiteX635" y="connsiteY635"/>
                    </a:cxn>
                    <a:cxn ang="0">
                      <a:pos x="connsiteX636" y="connsiteY636"/>
                    </a:cxn>
                    <a:cxn ang="0">
                      <a:pos x="connsiteX637" y="connsiteY637"/>
                    </a:cxn>
                    <a:cxn ang="0">
                      <a:pos x="connsiteX638" y="connsiteY638"/>
                    </a:cxn>
                    <a:cxn ang="0">
                      <a:pos x="connsiteX639" y="connsiteY639"/>
                    </a:cxn>
                    <a:cxn ang="0">
                      <a:pos x="connsiteX640" y="connsiteY640"/>
                    </a:cxn>
                    <a:cxn ang="0">
                      <a:pos x="connsiteX641" y="connsiteY641"/>
                    </a:cxn>
                    <a:cxn ang="0">
                      <a:pos x="connsiteX642" y="connsiteY642"/>
                    </a:cxn>
                    <a:cxn ang="0">
                      <a:pos x="connsiteX643" y="connsiteY643"/>
                    </a:cxn>
                    <a:cxn ang="0">
                      <a:pos x="connsiteX644" y="connsiteY644"/>
                    </a:cxn>
                    <a:cxn ang="0">
                      <a:pos x="connsiteX645" y="connsiteY645"/>
                    </a:cxn>
                    <a:cxn ang="0">
                      <a:pos x="connsiteX646" y="connsiteY646"/>
                    </a:cxn>
                    <a:cxn ang="0">
                      <a:pos x="connsiteX647" y="connsiteY647"/>
                    </a:cxn>
                    <a:cxn ang="0">
                      <a:pos x="connsiteX648" y="connsiteY648"/>
                    </a:cxn>
                    <a:cxn ang="0">
                      <a:pos x="connsiteX649" y="connsiteY649"/>
                    </a:cxn>
                    <a:cxn ang="0">
                      <a:pos x="connsiteX650" y="connsiteY650"/>
                    </a:cxn>
                    <a:cxn ang="0">
                      <a:pos x="connsiteX651" y="connsiteY651"/>
                    </a:cxn>
                    <a:cxn ang="0">
                      <a:pos x="connsiteX652" y="connsiteY652"/>
                    </a:cxn>
                    <a:cxn ang="0">
                      <a:pos x="connsiteX653" y="connsiteY653"/>
                    </a:cxn>
                    <a:cxn ang="0">
                      <a:pos x="connsiteX654" y="connsiteY654"/>
                    </a:cxn>
                    <a:cxn ang="0">
                      <a:pos x="connsiteX655" y="connsiteY655"/>
                    </a:cxn>
                    <a:cxn ang="0">
                      <a:pos x="connsiteX656" y="connsiteY656"/>
                    </a:cxn>
                    <a:cxn ang="0">
                      <a:pos x="connsiteX657" y="connsiteY657"/>
                    </a:cxn>
                    <a:cxn ang="0">
                      <a:pos x="connsiteX658" y="connsiteY658"/>
                    </a:cxn>
                    <a:cxn ang="0">
                      <a:pos x="connsiteX659" y="connsiteY659"/>
                    </a:cxn>
                    <a:cxn ang="0">
                      <a:pos x="connsiteX660" y="connsiteY660"/>
                    </a:cxn>
                    <a:cxn ang="0">
                      <a:pos x="connsiteX661" y="connsiteY661"/>
                    </a:cxn>
                    <a:cxn ang="0">
                      <a:pos x="connsiteX662" y="connsiteY662"/>
                    </a:cxn>
                    <a:cxn ang="0">
                      <a:pos x="connsiteX663" y="connsiteY663"/>
                    </a:cxn>
                    <a:cxn ang="0">
                      <a:pos x="connsiteX664" y="connsiteY664"/>
                    </a:cxn>
                    <a:cxn ang="0">
                      <a:pos x="connsiteX665" y="connsiteY665"/>
                    </a:cxn>
                    <a:cxn ang="0">
                      <a:pos x="connsiteX666" y="connsiteY666"/>
                    </a:cxn>
                    <a:cxn ang="0">
                      <a:pos x="connsiteX667" y="connsiteY667"/>
                    </a:cxn>
                    <a:cxn ang="0">
                      <a:pos x="connsiteX668" y="connsiteY668"/>
                    </a:cxn>
                    <a:cxn ang="0">
                      <a:pos x="connsiteX669" y="connsiteY669"/>
                    </a:cxn>
                    <a:cxn ang="0">
                      <a:pos x="connsiteX670" y="connsiteY670"/>
                    </a:cxn>
                    <a:cxn ang="0">
                      <a:pos x="connsiteX671" y="connsiteY671"/>
                    </a:cxn>
                    <a:cxn ang="0">
                      <a:pos x="connsiteX672" y="connsiteY672"/>
                    </a:cxn>
                    <a:cxn ang="0">
                      <a:pos x="connsiteX673" y="connsiteY673"/>
                    </a:cxn>
                    <a:cxn ang="0">
                      <a:pos x="connsiteX674" y="connsiteY674"/>
                    </a:cxn>
                    <a:cxn ang="0">
                      <a:pos x="connsiteX675" y="connsiteY675"/>
                    </a:cxn>
                    <a:cxn ang="0">
                      <a:pos x="connsiteX676" y="connsiteY676"/>
                    </a:cxn>
                    <a:cxn ang="0">
                      <a:pos x="connsiteX677" y="connsiteY677"/>
                    </a:cxn>
                    <a:cxn ang="0">
                      <a:pos x="connsiteX678" y="connsiteY678"/>
                    </a:cxn>
                    <a:cxn ang="0">
                      <a:pos x="connsiteX679" y="connsiteY679"/>
                    </a:cxn>
                    <a:cxn ang="0">
                      <a:pos x="connsiteX680" y="connsiteY680"/>
                    </a:cxn>
                    <a:cxn ang="0">
                      <a:pos x="connsiteX681" y="connsiteY681"/>
                    </a:cxn>
                    <a:cxn ang="0">
                      <a:pos x="connsiteX682" y="connsiteY682"/>
                    </a:cxn>
                    <a:cxn ang="0">
                      <a:pos x="connsiteX683" y="connsiteY683"/>
                    </a:cxn>
                    <a:cxn ang="0">
                      <a:pos x="connsiteX684" y="connsiteY684"/>
                    </a:cxn>
                    <a:cxn ang="0">
                      <a:pos x="connsiteX685" y="connsiteY685"/>
                    </a:cxn>
                    <a:cxn ang="0">
                      <a:pos x="connsiteX686" y="connsiteY686"/>
                    </a:cxn>
                    <a:cxn ang="0">
                      <a:pos x="connsiteX687" y="connsiteY687"/>
                    </a:cxn>
                    <a:cxn ang="0">
                      <a:pos x="connsiteX688" y="connsiteY688"/>
                    </a:cxn>
                    <a:cxn ang="0">
                      <a:pos x="connsiteX689" y="connsiteY689"/>
                    </a:cxn>
                    <a:cxn ang="0">
                      <a:pos x="connsiteX690" y="connsiteY690"/>
                    </a:cxn>
                    <a:cxn ang="0">
                      <a:pos x="connsiteX691" y="connsiteY691"/>
                    </a:cxn>
                    <a:cxn ang="0">
                      <a:pos x="connsiteX692" y="connsiteY692"/>
                    </a:cxn>
                    <a:cxn ang="0">
                      <a:pos x="connsiteX693" y="connsiteY693"/>
                    </a:cxn>
                    <a:cxn ang="0">
                      <a:pos x="connsiteX694" y="connsiteY694"/>
                    </a:cxn>
                    <a:cxn ang="0">
                      <a:pos x="connsiteX695" y="connsiteY695"/>
                    </a:cxn>
                    <a:cxn ang="0">
                      <a:pos x="connsiteX696" y="connsiteY696"/>
                    </a:cxn>
                    <a:cxn ang="0">
                      <a:pos x="connsiteX697" y="connsiteY697"/>
                    </a:cxn>
                    <a:cxn ang="0">
                      <a:pos x="connsiteX698" y="connsiteY698"/>
                    </a:cxn>
                    <a:cxn ang="0">
                      <a:pos x="connsiteX699" y="connsiteY699"/>
                    </a:cxn>
                    <a:cxn ang="0">
                      <a:pos x="connsiteX700" y="connsiteY700"/>
                    </a:cxn>
                    <a:cxn ang="0">
                      <a:pos x="connsiteX701" y="connsiteY701"/>
                    </a:cxn>
                    <a:cxn ang="0">
                      <a:pos x="connsiteX702" y="connsiteY702"/>
                    </a:cxn>
                    <a:cxn ang="0">
                      <a:pos x="connsiteX703" y="connsiteY703"/>
                    </a:cxn>
                    <a:cxn ang="0">
                      <a:pos x="connsiteX704" y="connsiteY704"/>
                    </a:cxn>
                    <a:cxn ang="0">
                      <a:pos x="connsiteX705" y="connsiteY705"/>
                    </a:cxn>
                    <a:cxn ang="0">
                      <a:pos x="connsiteX706" y="connsiteY706"/>
                    </a:cxn>
                    <a:cxn ang="0">
                      <a:pos x="connsiteX707" y="connsiteY707"/>
                    </a:cxn>
                    <a:cxn ang="0">
                      <a:pos x="connsiteX708" y="connsiteY708"/>
                    </a:cxn>
                    <a:cxn ang="0">
                      <a:pos x="connsiteX709" y="connsiteY709"/>
                    </a:cxn>
                    <a:cxn ang="0">
                      <a:pos x="connsiteX710" y="connsiteY710"/>
                    </a:cxn>
                    <a:cxn ang="0">
                      <a:pos x="connsiteX711" y="connsiteY711"/>
                    </a:cxn>
                    <a:cxn ang="0">
                      <a:pos x="connsiteX712" y="connsiteY712"/>
                    </a:cxn>
                    <a:cxn ang="0">
                      <a:pos x="connsiteX713" y="connsiteY713"/>
                    </a:cxn>
                    <a:cxn ang="0">
                      <a:pos x="connsiteX714" y="connsiteY714"/>
                    </a:cxn>
                    <a:cxn ang="0">
                      <a:pos x="connsiteX715" y="connsiteY715"/>
                    </a:cxn>
                    <a:cxn ang="0">
                      <a:pos x="connsiteX716" y="connsiteY716"/>
                    </a:cxn>
                    <a:cxn ang="0">
                      <a:pos x="connsiteX717" y="connsiteY717"/>
                    </a:cxn>
                    <a:cxn ang="0">
                      <a:pos x="connsiteX718" y="connsiteY718"/>
                    </a:cxn>
                    <a:cxn ang="0">
                      <a:pos x="connsiteX719" y="connsiteY719"/>
                    </a:cxn>
                    <a:cxn ang="0">
                      <a:pos x="connsiteX720" y="connsiteY720"/>
                    </a:cxn>
                    <a:cxn ang="0">
                      <a:pos x="connsiteX721" y="connsiteY721"/>
                    </a:cxn>
                    <a:cxn ang="0">
                      <a:pos x="connsiteX722" y="connsiteY722"/>
                    </a:cxn>
                    <a:cxn ang="0">
                      <a:pos x="connsiteX723" y="connsiteY723"/>
                    </a:cxn>
                    <a:cxn ang="0">
                      <a:pos x="connsiteX724" y="connsiteY724"/>
                    </a:cxn>
                    <a:cxn ang="0">
                      <a:pos x="connsiteX725" y="connsiteY725"/>
                    </a:cxn>
                    <a:cxn ang="0">
                      <a:pos x="connsiteX726" y="connsiteY726"/>
                    </a:cxn>
                    <a:cxn ang="0">
                      <a:pos x="connsiteX727" y="connsiteY727"/>
                    </a:cxn>
                    <a:cxn ang="0">
                      <a:pos x="connsiteX728" y="connsiteY728"/>
                    </a:cxn>
                    <a:cxn ang="0">
                      <a:pos x="connsiteX729" y="connsiteY729"/>
                    </a:cxn>
                    <a:cxn ang="0">
                      <a:pos x="connsiteX730" y="connsiteY730"/>
                    </a:cxn>
                    <a:cxn ang="0">
                      <a:pos x="connsiteX731" y="connsiteY731"/>
                    </a:cxn>
                    <a:cxn ang="0">
                      <a:pos x="connsiteX732" y="connsiteY732"/>
                    </a:cxn>
                    <a:cxn ang="0">
                      <a:pos x="connsiteX733" y="connsiteY733"/>
                    </a:cxn>
                    <a:cxn ang="0">
                      <a:pos x="connsiteX734" y="connsiteY734"/>
                    </a:cxn>
                    <a:cxn ang="0">
                      <a:pos x="connsiteX735" y="connsiteY735"/>
                    </a:cxn>
                    <a:cxn ang="0">
                      <a:pos x="connsiteX736" y="connsiteY736"/>
                    </a:cxn>
                    <a:cxn ang="0">
                      <a:pos x="connsiteX737" y="connsiteY737"/>
                    </a:cxn>
                    <a:cxn ang="0">
                      <a:pos x="connsiteX738" y="connsiteY738"/>
                    </a:cxn>
                    <a:cxn ang="0">
                      <a:pos x="connsiteX739" y="connsiteY739"/>
                    </a:cxn>
                    <a:cxn ang="0">
                      <a:pos x="connsiteX740" y="connsiteY740"/>
                    </a:cxn>
                    <a:cxn ang="0">
                      <a:pos x="connsiteX741" y="connsiteY741"/>
                    </a:cxn>
                    <a:cxn ang="0">
                      <a:pos x="connsiteX742" y="connsiteY742"/>
                    </a:cxn>
                    <a:cxn ang="0">
                      <a:pos x="connsiteX743" y="connsiteY743"/>
                    </a:cxn>
                    <a:cxn ang="0">
                      <a:pos x="connsiteX744" y="connsiteY744"/>
                    </a:cxn>
                    <a:cxn ang="0">
                      <a:pos x="connsiteX745" y="connsiteY745"/>
                    </a:cxn>
                    <a:cxn ang="0">
                      <a:pos x="connsiteX746" y="connsiteY746"/>
                    </a:cxn>
                    <a:cxn ang="0">
                      <a:pos x="connsiteX747" y="connsiteY747"/>
                    </a:cxn>
                    <a:cxn ang="0">
                      <a:pos x="connsiteX748" y="connsiteY748"/>
                    </a:cxn>
                    <a:cxn ang="0">
                      <a:pos x="connsiteX749" y="connsiteY749"/>
                    </a:cxn>
                    <a:cxn ang="0">
                      <a:pos x="connsiteX750" y="connsiteY750"/>
                    </a:cxn>
                    <a:cxn ang="0">
                      <a:pos x="connsiteX751" y="connsiteY751"/>
                    </a:cxn>
                    <a:cxn ang="0">
                      <a:pos x="connsiteX752" y="connsiteY752"/>
                    </a:cxn>
                    <a:cxn ang="0">
                      <a:pos x="connsiteX753" y="connsiteY753"/>
                    </a:cxn>
                    <a:cxn ang="0">
                      <a:pos x="connsiteX754" y="connsiteY754"/>
                    </a:cxn>
                    <a:cxn ang="0">
                      <a:pos x="connsiteX755" y="connsiteY755"/>
                    </a:cxn>
                    <a:cxn ang="0">
                      <a:pos x="connsiteX756" y="connsiteY756"/>
                    </a:cxn>
                    <a:cxn ang="0">
                      <a:pos x="connsiteX757" y="connsiteY757"/>
                    </a:cxn>
                    <a:cxn ang="0">
                      <a:pos x="connsiteX758" y="connsiteY758"/>
                    </a:cxn>
                    <a:cxn ang="0">
                      <a:pos x="connsiteX759" y="connsiteY759"/>
                    </a:cxn>
                    <a:cxn ang="0">
                      <a:pos x="connsiteX760" y="connsiteY760"/>
                    </a:cxn>
                    <a:cxn ang="0">
                      <a:pos x="connsiteX761" y="connsiteY761"/>
                    </a:cxn>
                    <a:cxn ang="0">
                      <a:pos x="connsiteX762" y="connsiteY762"/>
                    </a:cxn>
                    <a:cxn ang="0">
                      <a:pos x="connsiteX763" y="connsiteY763"/>
                    </a:cxn>
                    <a:cxn ang="0">
                      <a:pos x="connsiteX764" y="connsiteY764"/>
                    </a:cxn>
                    <a:cxn ang="0">
                      <a:pos x="connsiteX765" y="connsiteY765"/>
                    </a:cxn>
                    <a:cxn ang="0">
                      <a:pos x="connsiteX766" y="connsiteY766"/>
                    </a:cxn>
                    <a:cxn ang="0">
                      <a:pos x="connsiteX767" y="connsiteY767"/>
                    </a:cxn>
                    <a:cxn ang="0">
                      <a:pos x="connsiteX768" y="connsiteY768"/>
                    </a:cxn>
                    <a:cxn ang="0">
                      <a:pos x="connsiteX769" y="connsiteY769"/>
                    </a:cxn>
                    <a:cxn ang="0">
                      <a:pos x="connsiteX770" y="connsiteY770"/>
                    </a:cxn>
                    <a:cxn ang="0">
                      <a:pos x="connsiteX771" y="connsiteY771"/>
                    </a:cxn>
                    <a:cxn ang="0">
                      <a:pos x="connsiteX772" y="connsiteY772"/>
                    </a:cxn>
                    <a:cxn ang="0">
                      <a:pos x="connsiteX773" y="connsiteY773"/>
                    </a:cxn>
                    <a:cxn ang="0">
                      <a:pos x="connsiteX774" y="connsiteY774"/>
                    </a:cxn>
                    <a:cxn ang="0">
                      <a:pos x="connsiteX775" y="connsiteY775"/>
                    </a:cxn>
                    <a:cxn ang="0">
                      <a:pos x="connsiteX776" y="connsiteY776"/>
                    </a:cxn>
                    <a:cxn ang="0">
                      <a:pos x="connsiteX777" y="connsiteY777"/>
                    </a:cxn>
                    <a:cxn ang="0">
                      <a:pos x="connsiteX778" y="connsiteY778"/>
                    </a:cxn>
                    <a:cxn ang="0">
                      <a:pos x="connsiteX779" y="connsiteY779"/>
                    </a:cxn>
                    <a:cxn ang="0">
                      <a:pos x="connsiteX780" y="connsiteY780"/>
                    </a:cxn>
                    <a:cxn ang="0">
                      <a:pos x="connsiteX781" y="connsiteY781"/>
                    </a:cxn>
                    <a:cxn ang="0">
                      <a:pos x="connsiteX782" y="connsiteY782"/>
                    </a:cxn>
                    <a:cxn ang="0">
                      <a:pos x="connsiteX783" y="connsiteY783"/>
                    </a:cxn>
                    <a:cxn ang="0">
                      <a:pos x="connsiteX784" y="connsiteY784"/>
                    </a:cxn>
                    <a:cxn ang="0">
                      <a:pos x="connsiteX785" y="connsiteY785"/>
                    </a:cxn>
                    <a:cxn ang="0">
                      <a:pos x="connsiteX786" y="connsiteY786"/>
                    </a:cxn>
                    <a:cxn ang="0">
                      <a:pos x="connsiteX787" y="connsiteY787"/>
                    </a:cxn>
                    <a:cxn ang="0">
                      <a:pos x="connsiteX788" y="connsiteY788"/>
                    </a:cxn>
                    <a:cxn ang="0">
                      <a:pos x="connsiteX789" y="connsiteY789"/>
                    </a:cxn>
                    <a:cxn ang="0">
                      <a:pos x="connsiteX790" y="connsiteY790"/>
                    </a:cxn>
                    <a:cxn ang="0">
                      <a:pos x="connsiteX791" y="connsiteY791"/>
                    </a:cxn>
                    <a:cxn ang="0">
                      <a:pos x="connsiteX792" y="connsiteY792"/>
                    </a:cxn>
                    <a:cxn ang="0">
                      <a:pos x="connsiteX793" y="connsiteY793"/>
                    </a:cxn>
                    <a:cxn ang="0">
                      <a:pos x="connsiteX794" y="connsiteY794"/>
                    </a:cxn>
                    <a:cxn ang="0">
                      <a:pos x="connsiteX795" y="connsiteY795"/>
                    </a:cxn>
                    <a:cxn ang="0">
                      <a:pos x="connsiteX796" y="connsiteY796"/>
                    </a:cxn>
                    <a:cxn ang="0">
                      <a:pos x="connsiteX797" y="connsiteY797"/>
                    </a:cxn>
                    <a:cxn ang="0">
                      <a:pos x="connsiteX798" y="connsiteY798"/>
                    </a:cxn>
                    <a:cxn ang="0">
                      <a:pos x="connsiteX799" y="connsiteY799"/>
                    </a:cxn>
                    <a:cxn ang="0">
                      <a:pos x="connsiteX800" y="connsiteY800"/>
                    </a:cxn>
                    <a:cxn ang="0">
                      <a:pos x="connsiteX801" y="connsiteY801"/>
                    </a:cxn>
                    <a:cxn ang="0">
                      <a:pos x="connsiteX802" y="connsiteY802"/>
                    </a:cxn>
                    <a:cxn ang="0">
                      <a:pos x="connsiteX803" y="connsiteY803"/>
                    </a:cxn>
                    <a:cxn ang="0">
                      <a:pos x="connsiteX804" y="connsiteY804"/>
                    </a:cxn>
                    <a:cxn ang="0">
                      <a:pos x="connsiteX805" y="connsiteY805"/>
                    </a:cxn>
                    <a:cxn ang="0">
                      <a:pos x="connsiteX806" y="connsiteY806"/>
                    </a:cxn>
                    <a:cxn ang="0">
                      <a:pos x="connsiteX807" y="connsiteY807"/>
                    </a:cxn>
                    <a:cxn ang="0">
                      <a:pos x="connsiteX808" y="connsiteY808"/>
                    </a:cxn>
                    <a:cxn ang="0">
                      <a:pos x="connsiteX809" y="connsiteY809"/>
                    </a:cxn>
                    <a:cxn ang="0">
                      <a:pos x="connsiteX810" y="connsiteY810"/>
                    </a:cxn>
                    <a:cxn ang="0">
                      <a:pos x="connsiteX811" y="connsiteY811"/>
                    </a:cxn>
                    <a:cxn ang="0">
                      <a:pos x="connsiteX812" y="connsiteY812"/>
                    </a:cxn>
                    <a:cxn ang="0">
                      <a:pos x="connsiteX813" y="connsiteY813"/>
                    </a:cxn>
                    <a:cxn ang="0">
                      <a:pos x="connsiteX814" y="connsiteY814"/>
                    </a:cxn>
                    <a:cxn ang="0">
                      <a:pos x="connsiteX815" y="connsiteY815"/>
                    </a:cxn>
                    <a:cxn ang="0">
                      <a:pos x="connsiteX816" y="connsiteY816"/>
                    </a:cxn>
                    <a:cxn ang="0">
                      <a:pos x="connsiteX817" y="connsiteY817"/>
                    </a:cxn>
                    <a:cxn ang="0">
                      <a:pos x="connsiteX818" y="connsiteY818"/>
                    </a:cxn>
                    <a:cxn ang="0">
                      <a:pos x="connsiteX819" y="connsiteY819"/>
                    </a:cxn>
                    <a:cxn ang="0">
                      <a:pos x="connsiteX820" y="connsiteY820"/>
                    </a:cxn>
                    <a:cxn ang="0">
                      <a:pos x="connsiteX821" y="connsiteY821"/>
                    </a:cxn>
                    <a:cxn ang="0">
                      <a:pos x="connsiteX822" y="connsiteY822"/>
                    </a:cxn>
                    <a:cxn ang="0">
                      <a:pos x="connsiteX823" y="connsiteY823"/>
                    </a:cxn>
                    <a:cxn ang="0">
                      <a:pos x="connsiteX824" y="connsiteY824"/>
                    </a:cxn>
                    <a:cxn ang="0">
                      <a:pos x="connsiteX825" y="connsiteY825"/>
                    </a:cxn>
                    <a:cxn ang="0">
                      <a:pos x="connsiteX826" y="connsiteY826"/>
                    </a:cxn>
                    <a:cxn ang="0">
                      <a:pos x="connsiteX827" y="connsiteY827"/>
                    </a:cxn>
                    <a:cxn ang="0">
                      <a:pos x="connsiteX828" y="connsiteY828"/>
                    </a:cxn>
                    <a:cxn ang="0">
                      <a:pos x="connsiteX829" y="connsiteY829"/>
                    </a:cxn>
                    <a:cxn ang="0">
                      <a:pos x="connsiteX830" y="connsiteY830"/>
                    </a:cxn>
                    <a:cxn ang="0">
                      <a:pos x="connsiteX831" y="connsiteY831"/>
                    </a:cxn>
                    <a:cxn ang="0">
                      <a:pos x="connsiteX832" y="connsiteY832"/>
                    </a:cxn>
                    <a:cxn ang="0">
                      <a:pos x="connsiteX833" y="connsiteY833"/>
                    </a:cxn>
                    <a:cxn ang="0">
                      <a:pos x="connsiteX834" y="connsiteY834"/>
                    </a:cxn>
                    <a:cxn ang="0">
                      <a:pos x="connsiteX835" y="connsiteY835"/>
                    </a:cxn>
                    <a:cxn ang="0">
                      <a:pos x="connsiteX836" y="connsiteY836"/>
                    </a:cxn>
                    <a:cxn ang="0">
                      <a:pos x="connsiteX837" y="connsiteY837"/>
                    </a:cxn>
                    <a:cxn ang="0">
                      <a:pos x="connsiteX838" y="connsiteY838"/>
                    </a:cxn>
                    <a:cxn ang="0">
                      <a:pos x="connsiteX839" y="connsiteY839"/>
                    </a:cxn>
                    <a:cxn ang="0">
                      <a:pos x="connsiteX840" y="connsiteY840"/>
                    </a:cxn>
                    <a:cxn ang="0">
                      <a:pos x="connsiteX841" y="connsiteY841"/>
                    </a:cxn>
                    <a:cxn ang="0">
                      <a:pos x="connsiteX842" y="connsiteY842"/>
                    </a:cxn>
                    <a:cxn ang="0">
                      <a:pos x="connsiteX843" y="connsiteY843"/>
                    </a:cxn>
                    <a:cxn ang="0">
                      <a:pos x="connsiteX844" y="connsiteY844"/>
                    </a:cxn>
                    <a:cxn ang="0">
                      <a:pos x="connsiteX845" y="connsiteY845"/>
                    </a:cxn>
                    <a:cxn ang="0">
                      <a:pos x="connsiteX846" y="connsiteY846"/>
                    </a:cxn>
                    <a:cxn ang="0">
                      <a:pos x="connsiteX847" y="connsiteY847"/>
                    </a:cxn>
                    <a:cxn ang="0">
                      <a:pos x="connsiteX848" y="connsiteY848"/>
                    </a:cxn>
                    <a:cxn ang="0">
                      <a:pos x="connsiteX849" y="connsiteY849"/>
                    </a:cxn>
                    <a:cxn ang="0">
                      <a:pos x="connsiteX850" y="connsiteY850"/>
                    </a:cxn>
                    <a:cxn ang="0">
                      <a:pos x="connsiteX851" y="connsiteY851"/>
                    </a:cxn>
                    <a:cxn ang="0">
                      <a:pos x="connsiteX852" y="connsiteY852"/>
                    </a:cxn>
                    <a:cxn ang="0">
                      <a:pos x="connsiteX853" y="connsiteY853"/>
                    </a:cxn>
                    <a:cxn ang="0">
                      <a:pos x="connsiteX854" y="connsiteY854"/>
                    </a:cxn>
                    <a:cxn ang="0">
                      <a:pos x="connsiteX855" y="connsiteY855"/>
                    </a:cxn>
                    <a:cxn ang="0">
                      <a:pos x="connsiteX856" y="connsiteY856"/>
                    </a:cxn>
                    <a:cxn ang="0">
                      <a:pos x="connsiteX857" y="connsiteY857"/>
                    </a:cxn>
                    <a:cxn ang="0">
                      <a:pos x="connsiteX858" y="connsiteY858"/>
                    </a:cxn>
                    <a:cxn ang="0">
                      <a:pos x="connsiteX859" y="connsiteY859"/>
                    </a:cxn>
                    <a:cxn ang="0">
                      <a:pos x="connsiteX860" y="connsiteY860"/>
                    </a:cxn>
                    <a:cxn ang="0">
                      <a:pos x="connsiteX861" y="connsiteY861"/>
                    </a:cxn>
                    <a:cxn ang="0">
                      <a:pos x="connsiteX862" y="connsiteY862"/>
                    </a:cxn>
                    <a:cxn ang="0">
                      <a:pos x="connsiteX863" y="connsiteY863"/>
                    </a:cxn>
                    <a:cxn ang="0">
                      <a:pos x="connsiteX864" y="connsiteY864"/>
                    </a:cxn>
                    <a:cxn ang="0">
                      <a:pos x="connsiteX865" y="connsiteY865"/>
                    </a:cxn>
                    <a:cxn ang="0">
                      <a:pos x="connsiteX866" y="connsiteY866"/>
                    </a:cxn>
                    <a:cxn ang="0">
                      <a:pos x="connsiteX867" y="connsiteY867"/>
                    </a:cxn>
                    <a:cxn ang="0">
                      <a:pos x="connsiteX868" y="connsiteY868"/>
                    </a:cxn>
                    <a:cxn ang="0">
                      <a:pos x="connsiteX869" y="connsiteY869"/>
                    </a:cxn>
                    <a:cxn ang="0">
                      <a:pos x="connsiteX870" y="connsiteY870"/>
                    </a:cxn>
                    <a:cxn ang="0">
                      <a:pos x="connsiteX871" y="connsiteY871"/>
                    </a:cxn>
                    <a:cxn ang="0">
                      <a:pos x="connsiteX872" y="connsiteY872"/>
                    </a:cxn>
                    <a:cxn ang="0">
                      <a:pos x="connsiteX873" y="connsiteY873"/>
                    </a:cxn>
                    <a:cxn ang="0">
                      <a:pos x="connsiteX874" y="connsiteY874"/>
                    </a:cxn>
                    <a:cxn ang="0">
                      <a:pos x="connsiteX875" y="connsiteY875"/>
                    </a:cxn>
                    <a:cxn ang="0">
                      <a:pos x="connsiteX876" y="connsiteY876"/>
                    </a:cxn>
                    <a:cxn ang="0">
                      <a:pos x="connsiteX877" y="connsiteY877"/>
                    </a:cxn>
                    <a:cxn ang="0">
                      <a:pos x="connsiteX878" y="connsiteY878"/>
                    </a:cxn>
                    <a:cxn ang="0">
                      <a:pos x="connsiteX879" y="connsiteY879"/>
                    </a:cxn>
                    <a:cxn ang="0">
                      <a:pos x="connsiteX880" y="connsiteY880"/>
                    </a:cxn>
                    <a:cxn ang="0">
                      <a:pos x="connsiteX881" y="connsiteY881"/>
                    </a:cxn>
                    <a:cxn ang="0">
                      <a:pos x="connsiteX882" y="connsiteY882"/>
                    </a:cxn>
                    <a:cxn ang="0">
                      <a:pos x="connsiteX883" y="connsiteY883"/>
                    </a:cxn>
                    <a:cxn ang="0">
                      <a:pos x="connsiteX884" y="connsiteY884"/>
                    </a:cxn>
                    <a:cxn ang="0">
                      <a:pos x="connsiteX885" y="connsiteY885"/>
                    </a:cxn>
                    <a:cxn ang="0">
                      <a:pos x="connsiteX886" y="connsiteY886"/>
                    </a:cxn>
                    <a:cxn ang="0">
                      <a:pos x="connsiteX887" y="connsiteY887"/>
                    </a:cxn>
                    <a:cxn ang="0">
                      <a:pos x="connsiteX888" y="connsiteY888"/>
                    </a:cxn>
                    <a:cxn ang="0">
                      <a:pos x="connsiteX889" y="connsiteY889"/>
                    </a:cxn>
                    <a:cxn ang="0">
                      <a:pos x="connsiteX890" y="connsiteY890"/>
                    </a:cxn>
                    <a:cxn ang="0">
                      <a:pos x="connsiteX891" y="connsiteY891"/>
                    </a:cxn>
                    <a:cxn ang="0">
                      <a:pos x="connsiteX892" y="connsiteY892"/>
                    </a:cxn>
                    <a:cxn ang="0">
                      <a:pos x="connsiteX893" y="connsiteY893"/>
                    </a:cxn>
                    <a:cxn ang="0">
                      <a:pos x="connsiteX894" y="connsiteY894"/>
                    </a:cxn>
                    <a:cxn ang="0">
                      <a:pos x="connsiteX895" y="connsiteY895"/>
                    </a:cxn>
                    <a:cxn ang="0">
                      <a:pos x="connsiteX896" y="connsiteY896"/>
                    </a:cxn>
                    <a:cxn ang="0">
                      <a:pos x="connsiteX897" y="connsiteY897"/>
                    </a:cxn>
                    <a:cxn ang="0">
                      <a:pos x="connsiteX898" y="connsiteY898"/>
                    </a:cxn>
                    <a:cxn ang="0">
                      <a:pos x="connsiteX899" y="connsiteY899"/>
                    </a:cxn>
                    <a:cxn ang="0">
                      <a:pos x="connsiteX900" y="connsiteY900"/>
                    </a:cxn>
                    <a:cxn ang="0">
                      <a:pos x="connsiteX901" y="connsiteY901"/>
                    </a:cxn>
                    <a:cxn ang="0">
                      <a:pos x="connsiteX902" y="connsiteY902"/>
                    </a:cxn>
                    <a:cxn ang="0">
                      <a:pos x="connsiteX903" y="connsiteY903"/>
                    </a:cxn>
                    <a:cxn ang="0">
                      <a:pos x="connsiteX904" y="connsiteY904"/>
                    </a:cxn>
                    <a:cxn ang="0">
                      <a:pos x="connsiteX905" y="connsiteY905"/>
                    </a:cxn>
                    <a:cxn ang="0">
                      <a:pos x="connsiteX906" y="connsiteY906"/>
                    </a:cxn>
                    <a:cxn ang="0">
                      <a:pos x="connsiteX907" y="connsiteY907"/>
                    </a:cxn>
                    <a:cxn ang="0">
                      <a:pos x="connsiteX908" y="connsiteY908"/>
                    </a:cxn>
                    <a:cxn ang="0">
                      <a:pos x="connsiteX909" y="connsiteY909"/>
                    </a:cxn>
                    <a:cxn ang="0">
                      <a:pos x="connsiteX910" y="connsiteY910"/>
                    </a:cxn>
                    <a:cxn ang="0">
                      <a:pos x="connsiteX911" y="connsiteY911"/>
                    </a:cxn>
                    <a:cxn ang="0">
                      <a:pos x="connsiteX912" y="connsiteY912"/>
                    </a:cxn>
                    <a:cxn ang="0">
                      <a:pos x="connsiteX913" y="connsiteY913"/>
                    </a:cxn>
                    <a:cxn ang="0">
                      <a:pos x="connsiteX914" y="connsiteY914"/>
                    </a:cxn>
                    <a:cxn ang="0">
                      <a:pos x="connsiteX915" y="connsiteY915"/>
                    </a:cxn>
                    <a:cxn ang="0">
                      <a:pos x="connsiteX916" y="connsiteY916"/>
                    </a:cxn>
                    <a:cxn ang="0">
                      <a:pos x="connsiteX917" y="connsiteY917"/>
                    </a:cxn>
                    <a:cxn ang="0">
                      <a:pos x="connsiteX918" y="connsiteY918"/>
                    </a:cxn>
                    <a:cxn ang="0">
                      <a:pos x="connsiteX919" y="connsiteY919"/>
                    </a:cxn>
                    <a:cxn ang="0">
                      <a:pos x="connsiteX920" y="connsiteY920"/>
                    </a:cxn>
                    <a:cxn ang="0">
                      <a:pos x="connsiteX921" y="connsiteY921"/>
                    </a:cxn>
                    <a:cxn ang="0">
                      <a:pos x="connsiteX922" y="connsiteY922"/>
                    </a:cxn>
                    <a:cxn ang="0">
                      <a:pos x="connsiteX923" y="connsiteY923"/>
                    </a:cxn>
                    <a:cxn ang="0">
                      <a:pos x="connsiteX924" y="connsiteY924"/>
                    </a:cxn>
                    <a:cxn ang="0">
                      <a:pos x="connsiteX925" y="connsiteY925"/>
                    </a:cxn>
                    <a:cxn ang="0">
                      <a:pos x="connsiteX926" y="connsiteY926"/>
                    </a:cxn>
                    <a:cxn ang="0">
                      <a:pos x="connsiteX927" y="connsiteY927"/>
                    </a:cxn>
                    <a:cxn ang="0">
                      <a:pos x="connsiteX928" y="connsiteY928"/>
                    </a:cxn>
                    <a:cxn ang="0">
                      <a:pos x="connsiteX929" y="connsiteY929"/>
                    </a:cxn>
                    <a:cxn ang="0">
                      <a:pos x="connsiteX930" y="connsiteY930"/>
                    </a:cxn>
                    <a:cxn ang="0">
                      <a:pos x="connsiteX931" y="connsiteY931"/>
                    </a:cxn>
                    <a:cxn ang="0">
                      <a:pos x="connsiteX932" y="connsiteY932"/>
                    </a:cxn>
                    <a:cxn ang="0">
                      <a:pos x="connsiteX933" y="connsiteY933"/>
                    </a:cxn>
                    <a:cxn ang="0">
                      <a:pos x="connsiteX934" y="connsiteY934"/>
                    </a:cxn>
                    <a:cxn ang="0">
                      <a:pos x="connsiteX935" y="connsiteY935"/>
                    </a:cxn>
                    <a:cxn ang="0">
                      <a:pos x="connsiteX936" y="connsiteY936"/>
                    </a:cxn>
                    <a:cxn ang="0">
                      <a:pos x="connsiteX937" y="connsiteY937"/>
                    </a:cxn>
                    <a:cxn ang="0">
                      <a:pos x="connsiteX938" y="connsiteY938"/>
                    </a:cxn>
                    <a:cxn ang="0">
                      <a:pos x="connsiteX939" y="connsiteY939"/>
                    </a:cxn>
                    <a:cxn ang="0">
                      <a:pos x="connsiteX940" y="connsiteY940"/>
                    </a:cxn>
                    <a:cxn ang="0">
                      <a:pos x="connsiteX941" y="connsiteY941"/>
                    </a:cxn>
                    <a:cxn ang="0">
                      <a:pos x="connsiteX942" y="connsiteY942"/>
                    </a:cxn>
                    <a:cxn ang="0">
                      <a:pos x="connsiteX943" y="connsiteY943"/>
                    </a:cxn>
                    <a:cxn ang="0">
                      <a:pos x="connsiteX944" y="connsiteY944"/>
                    </a:cxn>
                    <a:cxn ang="0">
                      <a:pos x="connsiteX945" y="connsiteY945"/>
                    </a:cxn>
                    <a:cxn ang="0">
                      <a:pos x="connsiteX946" y="connsiteY946"/>
                    </a:cxn>
                    <a:cxn ang="0">
                      <a:pos x="connsiteX947" y="connsiteY947"/>
                    </a:cxn>
                    <a:cxn ang="0">
                      <a:pos x="connsiteX948" y="connsiteY948"/>
                    </a:cxn>
                    <a:cxn ang="0">
                      <a:pos x="connsiteX949" y="connsiteY949"/>
                    </a:cxn>
                    <a:cxn ang="0">
                      <a:pos x="connsiteX950" y="connsiteY950"/>
                    </a:cxn>
                    <a:cxn ang="0">
                      <a:pos x="connsiteX951" y="connsiteY951"/>
                    </a:cxn>
                    <a:cxn ang="0">
                      <a:pos x="connsiteX952" y="connsiteY952"/>
                    </a:cxn>
                    <a:cxn ang="0">
                      <a:pos x="connsiteX953" y="connsiteY953"/>
                    </a:cxn>
                    <a:cxn ang="0">
                      <a:pos x="connsiteX954" y="connsiteY954"/>
                    </a:cxn>
                    <a:cxn ang="0">
                      <a:pos x="connsiteX955" y="connsiteY955"/>
                    </a:cxn>
                    <a:cxn ang="0">
                      <a:pos x="connsiteX956" y="connsiteY956"/>
                    </a:cxn>
                    <a:cxn ang="0">
                      <a:pos x="connsiteX957" y="connsiteY957"/>
                    </a:cxn>
                    <a:cxn ang="0">
                      <a:pos x="connsiteX958" y="connsiteY958"/>
                    </a:cxn>
                    <a:cxn ang="0">
                      <a:pos x="connsiteX959" y="connsiteY959"/>
                    </a:cxn>
                    <a:cxn ang="0">
                      <a:pos x="connsiteX960" y="connsiteY960"/>
                    </a:cxn>
                    <a:cxn ang="0">
                      <a:pos x="connsiteX961" y="connsiteY961"/>
                    </a:cxn>
                    <a:cxn ang="0">
                      <a:pos x="connsiteX962" y="connsiteY962"/>
                    </a:cxn>
                    <a:cxn ang="0">
                      <a:pos x="connsiteX963" y="connsiteY963"/>
                    </a:cxn>
                    <a:cxn ang="0">
                      <a:pos x="connsiteX964" y="connsiteY964"/>
                    </a:cxn>
                    <a:cxn ang="0">
                      <a:pos x="connsiteX965" y="connsiteY965"/>
                    </a:cxn>
                    <a:cxn ang="0">
                      <a:pos x="connsiteX966" y="connsiteY966"/>
                    </a:cxn>
                    <a:cxn ang="0">
                      <a:pos x="connsiteX967" y="connsiteY967"/>
                    </a:cxn>
                    <a:cxn ang="0">
                      <a:pos x="connsiteX968" y="connsiteY968"/>
                    </a:cxn>
                    <a:cxn ang="0">
                      <a:pos x="connsiteX969" y="connsiteY969"/>
                    </a:cxn>
                    <a:cxn ang="0">
                      <a:pos x="connsiteX970" y="connsiteY970"/>
                    </a:cxn>
                    <a:cxn ang="0">
                      <a:pos x="connsiteX971" y="connsiteY971"/>
                    </a:cxn>
                    <a:cxn ang="0">
                      <a:pos x="connsiteX972" y="connsiteY972"/>
                    </a:cxn>
                    <a:cxn ang="0">
                      <a:pos x="connsiteX973" y="connsiteY973"/>
                    </a:cxn>
                    <a:cxn ang="0">
                      <a:pos x="connsiteX974" y="connsiteY974"/>
                    </a:cxn>
                    <a:cxn ang="0">
                      <a:pos x="connsiteX975" y="connsiteY975"/>
                    </a:cxn>
                    <a:cxn ang="0">
                      <a:pos x="connsiteX976" y="connsiteY976"/>
                    </a:cxn>
                    <a:cxn ang="0">
                      <a:pos x="connsiteX977" y="connsiteY977"/>
                    </a:cxn>
                    <a:cxn ang="0">
                      <a:pos x="connsiteX978" y="connsiteY978"/>
                    </a:cxn>
                    <a:cxn ang="0">
                      <a:pos x="connsiteX979" y="connsiteY979"/>
                    </a:cxn>
                    <a:cxn ang="0">
                      <a:pos x="connsiteX980" y="connsiteY980"/>
                    </a:cxn>
                    <a:cxn ang="0">
                      <a:pos x="connsiteX981" y="connsiteY981"/>
                    </a:cxn>
                    <a:cxn ang="0">
                      <a:pos x="connsiteX982" y="connsiteY982"/>
                    </a:cxn>
                    <a:cxn ang="0">
                      <a:pos x="connsiteX983" y="connsiteY983"/>
                    </a:cxn>
                    <a:cxn ang="0">
                      <a:pos x="connsiteX984" y="connsiteY984"/>
                    </a:cxn>
                    <a:cxn ang="0">
                      <a:pos x="connsiteX985" y="connsiteY985"/>
                    </a:cxn>
                    <a:cxn ang="0">
                      <a:pos x="connsiteX986" y="connsiteY986"/>
                    </a:cxn>
                    <a:cxn ang="0">
                      <a:pos x="connsiteX987" y="connsiteY987"/>
                    </a:cxn>
                    <a:cxn ang="0">
                      <a:pos x="connsiteX988" y="connsiteY988"/>
                    </a:cxn>
                    <a:cxn ang="0">
                      <a:pos x="connsiteX989" y="connsiteY989"/>
                    </a:cxn>
                    <a:cxn ang="0">
                      <a:pos x="connsiteX990" y="connsiteY990"/>
                    </a:cxn>
                    <a:cxn ang="0">
                      <a:pos x="connsiteX991" y="connsiteY991"/>
                    </a:cxn>
                    <a:cxn ang="0">
                      <a:pos x="connsiteX992" y="connsiteY992"/>
                    </a:cxn>
                    <a:cxn ang="0">
                      <a:pos x="connsiteX993" y="connsiteY993"/>
                    </a:cxn>
                    <a:cxn ang="0">
                      <a:pos x="connsiteX994" y="connsiteY994"/>
                    </a:cxn>
                    <a:cxn ang="0">
                      <a:pos x="connsiteX995" y="connsiteY995"/>
                    </a:cxn>
                    <a:cxn ang="0">
                      <a:pos x="connsiteX996" y="connsiteY996"/>
                    </a:cxn>
                    <a:cxn ang="0">
                      <a:pos x="connsiteX997" y="connsiteY997"/>
                    </a:cxn>
                    <a:cxn ang="0">
                      <a:pos x="connsiteX998" y="connsiteY998"/>
                    </a:cxn>
                    <a:cxn ang="0">
                      <a:pos x="connsiteX999" y="connsiteY999"/>
                    </a:cxn>
                    <a:cxn ang="0">
                      <a:pos x="connsiteX1000" y="connsiteY1000"/>
                    </a:cxn>
                    <a:cxn ang="0">
                      <a:pos x="connsiteX1001" y="connsiteY1001"/>
                    </a:cxn>
                    <a:cxn ang="0">
                      <a:pos x="connsiteX1002" y="connsiteY1002"/>
                    </a:cxn>
                    <a:cxn ang="0">
                      <a:pos x="connsiteX1003" y="connsiteY1003"/>
                    </a:cxn>
                    <a:cxn ang="0">
                      <a:pos x="connsiteX1004" y="connsiteY1004"/>
                    </a:cxn>
                    <a:cxn ang="0">
                      <a:pos x="connsiteX1005" y="connsiteY1005"/>
                    </a:cxn>
                    <a:cxn ang="0">
                      <a:pos x="connsiteX1006" y="connsiteY1006"/>
                    </a:cxn>
                    <a:cxn ang="0">
                      <a:pos x="connsiteX1007" y="connsiteY1007"/>
                    </a:cxn>
                    <a:cxn ang="0">
                      <a:pos x="connsiteX1008" y="connsiteY1008"/>
                    </a:cxn>
                    <a:cxn ang="0">
                      <a:pos x="connsiteX1009" y="connsiteY1009"/>
                    </a:cxn>
                    <a:cxn ang="0">
                      <a:pos x="connsiteX1010" y="connsiteY1010"/>
                    </a:cxn>
                    <a:cxn ang="0">
                      <a:pos x="connsiteX1011" y="connsiteY1011"/>
                    </a:cxn>
                    <a:cxn ang="0">
                      <a:pos x="connsiteX1012" y="connsiteY1012"/>
                    </a:cxn>
                    <a:cxn ang="0">
                      <a:pos x="connsiteX1013" y="connsiteY1013"/>
                    </a:cxn>
                    <a:cxn ang="0">
                      <a:pos x="connsiteX1014" y="connsiteY1014"/>
                    </a:cxn>
                    <a:cxn ang="0">
                      <a:pos x="connsiteX1015" y="connsiteY1015"/>
                    </a:cxn>
                    <a:cxn ang="0">
                      <a:pos x="connsiteX1016" y="connsiteY1016"/>
                    </a:cxn>
                    <a:cxn ang="0">
                      <a:pos x="connsiteX1017" y="connsiteY1017"/>
                    </a:cxn>
                    <a:cxn ang="0">
                      <a:pos x="connsiteX1018" y="connsiteY1018"/>
                    </a:cxn>
                    <a:cxn ang="0">
                      <a:pos x="connsiteX1019" y="connsiteY1019"/>
                    </a:cxn>
                    <a:cxn ang="0">
                      <a:pos x="connsiteX1020" y="connsiteY1020"/>
                    </a:cxn>
                    <a:cxn ang="0">
                      <a:pos x="connsiteX1021" y="connsiteY1021"/>
                    </a:cxn>
                    <a:cxn ang="0">
                      <a:pos x="connsiteX1022" y="connsiteY1022"/>
                    </a:cxn>
                    <a:cxn ang="0">
                      <a:pos x="connsiteX1023" y="connsiteY1023"/>
                    </a:cxn>
                    <a:cxn ang="0">
                      <a:pos x="connsiteX1024" y="connsiteY1024"/>
                    </a:cxn>
                    <a:cxn ang="0">
                      <a:pos x="connsiteX1025" y="connsiteY1025"/>
                    </a:cxn>
                    <a:cxn ang="0">
                      <a:pos x="connsiteX1026" y="connsiteY1026"/>
                    </a:cxn>
                    <a:cxn ang="0">
                      <a:pos x="connsiteX1027" y="connsiteY1027"/>
                    </a:cxn>
                    <a:cxn ang="0">
                      <a:pos x="connsiteX1028" y="connsiteY1028"/>
                    </a:cxn>
                    <a:cxn ang="0">
                      <a:pos x="connsiteX1029" y="connsiteY1029"/>
                    </a:cxn>
                    <a:cxn ang="0">
                      <a:pos x="connsiteX1030" y="connsiteY1030"/>
                    </a:cxn>
                    <a:cxn ang="0">
                      <a:pos x="connsiteX1031" y="connsiteY1031"/>
                    </a:cxn>
                    <a:cxn ang="0">
                      <a:pos x="connsiteX1032" y="connsiteY1032"/>
                    </a:cxn>
                    <a:cxn ang="0">
                      <a:pos x="connsiteX1033" y="connsiteY1033"/>
                    </a:cxn>
                    <a:cxn ang="0">
                      <a:pos x="connsiteX1034" y="connsiteY1034"/>
                    </a:cxn>
                    <a:cxn ang="0">
                      <a:pos x="connsiteX1035" y="connsiteY1035"/>
                    </a:cxn>
                    <a:cxn ang="0">
                      <a:pos x="connsiteX1036" y="connsiteY1036"/>
                    </a:cxn>
                    <a:cxn ang="0">
                      <a:pos x="connsiteX1037" y="connsiteY1037"/>
                    </a:cxn>
                    <a:cxn ang="0">
                      <a:pos x="connsiteX1038" y="connsiteY1038"/>
                    </a:cxn>
                    <a:cxn ang="0">
                      <a:pos x="connsiteX1039" y="connsiteY1039"/>
                    </a:cxn>
                    <a:cxn ang="0">
                      <a:pos x="connsiteX1040" y="connsiteY1040"/>
                    </a:cxn>
                    <a:cxn ang="0">
                      <a:pos x="connsiteX1041" y="connsiteY1041"/>
                    </a:cxn>
                    <a:cxn ang="0">
                      <a:pos x="connsiteX1042" y="connsiteY1042"/>
                    </a:cxn>
                    <a:cxn ang="0">
                      <a:pos x="connsiteX1043" y="connsiteY1043"/>
                    </a:cxn>
                    <a:cxn ang="0">
                      <a:pos x="connsiteX1044" y="connsiteY1044"/>
                    </a:cxn>
                    <a:cxn ang="0">
                      <a:pos x="connsiteX1045" y="connsiteY1045"/>
                    </a:cxn>
                    <a:cxn ang="0">
                      <a:pos x="connsiteX1046" y="connsiteY1046"/>
                    </a:cxn>
                    <a:cxn ang="0">
                      <a:pos x="connsiteX1047" y="connsiteY1047"/>
                    </a:cxn>
                    <a:cxn ang="0">
                      <a:pos x="connsiteX1048" y="connsiteY1048"/>
                    </a:cxn>
                    <a:cxn ang="0">
                      <a:pos x="connsiteX1049" y="connsiteY1049"/>
                    </a:cxn>
                    <a:cxn ang="0">
                      <a:pos x="connsiteX1050" y="connsiteY1050"/>
                    </a:cxn>
                    <a:cxn ang="0">
                      <a:pos x="connsiteX1051" y="connsiteY1051"/>
                    </a:cxn>
                    <a:cxn ang="0">
                      <a:pos x="connsiteX1052" y="connsiteY1052"/>
                    </a:cxn>
                    <a:cxn ang="0">
                      <a:pos x="connsiteX1053" y="connsiteY1053"/>
                    </a:cxn>
                    <a:cxn ang="0">
                      <a:pos x="connsiteX1054" y="connsiteY1054"/>
                    </a:cxn>
                    <a:cxn ang="0">
                      <a:pos x="connsiteX1055" y="connsiteY1055"/>
                    </a:cxn>
                    <a:cxn ang="0">
                      <a:pos x="connsiteX1056" y="connsiteY1056"/>
                    </a:cxn>
                    <a:cxn ang="0">
                      <a:pos x="connsiteX1057" y="connsiteY1057"/>
                    </a:cxn>
                    <a:cxn ang="0">
                      <a:pos x="connsiteX1058" y="connsiteY1058"/>
                    </a:cxn>
                    <a:cxn ang="0">
                      <a:pos x="connsiteX1059" y="connsiteY1059"/>
                    </a:cxn>
                    <a:cxn ang="0">
                      <a:pos x="connsiteX1060" y="connsiteY1060"/>
                    </a:cxn>
                    <a:cxn ang="0">
                      <a:pos x="connsiteX1061" y="connsiteY1061"/>
                    </a:cxn>
                    <a:cxn ang="0">
                      <a:pos x="connsiteX1062" y="connsiteY1062"/>
                    </a:cxn>
                    <a:cxn ang="0">
                      <a:pos x="connsiteX1063" y="connsiteY1063"/>
                    </a:cxn>
                    <a:cxn ang="0">
                      <a:pos x="connsiteX1064" y="connsiteY1064"/>
                    </a:cxn>
                    <a:cxn ang="0">
                      <a:pos x="connsiteX1065" y="connsiteY1065"/>
                    </a:cxn>
                    <a:cxn ang="0">
                      <a:pos x="connsiteX1066" y="connsiteY1066"/>
                    </a:cxn>
                    <a:cxn ang="0">
                      <a:pos x="connsiteX1067" y="connsiteY1067"/>
                    </a:cxn>
                    <a:cxn ang="0">
                      <a:pos x="connsiteX1068" y="connsiteY1068"/>
                    </a:cxn>
                    <a:cxn ang="0">
                      <a:pos x="connsiteX1069" y="connsiteY1069"/>
                    </a:cxn>
                    <a:cxn ang="0">
                      <a:pos x="connsiteX1070" y="connsiteY1070"/>
                    </a:cxn>
                    <a:cxn ang="0">
                      <a:pos x="connsiteX1071" y="connsiteY1071"/>
                    </a:cxn>
                    <a:cxn ang="0">
                      <a:pos x="connsiteX1072" y="connsiteY1072"/>
                    </a:cxn>
                    <a:cxn ang="0">
                      <a:pos x="connsiteX1073" y="connsiteY1073"/>
                    </a:cxn>
                    <a:cxn ang="0">
                      <a:pos x="connsiteX1074" y="connsiteY1074"/>
                    </a:cxn>
                    <a:cxn ang="0">
                      <a:pos x="connsiteX1075" y="connsiteY1075"/>
                    </a:cxn>
                    <a:cxn ang="0">
                      <a:pos x="connsiteX1076" y="connsiteY1076"/>
                    </a:cxn>
                    <a:cxn ang="0">
                      <a:pos x="connsiteX1077" y="connsiteY1077"/>
                    </a:cxn>
                    <a:cxn ang="0">
                      <a:pos x="connsiteX1078" y="connsiteY1078"/>
                    </a:cxn>
                    <a:cxn ang="0">
                      <a:pos x="connsiteX1079" y="connsiteY1079"/>
                    </a:cxn>
                    <a:cxn ang="0">
                      <a:pos x="connsiteX1080" y="connsiteY1080"/>
                    </a:cxn>
                    <a:cxn ang="0">
                      <a:pos x="connsiteX1081" y="connsiteY1081"/>
                    </a:cxn>
                    <a:cxn ang="0">
                      <a:pos x="connsiteX1082" y="connsiteY1082"/>
                    </a:cxn>
                    <a:cxn ang="0">
                      <a:pos x="connsiteX1083" y="connsiteY1083"/>
                    </a:cxn>
                    <a:cxn ang="0">
                      <a:pos x="connsiteX1084" y="connsiteY1084"/>
                    </a:cxn>
                    <a:cxn ang="0">
                      <a:pos x="connsiteX1085" y="connsiteY1085"/>
                    </a:cxn>
                    <a:cxn ang="0">
                      <a:pos x="connsiteX1086" y="connsiteY1086"/>
                    </a:cxn>
                    <a:cxn ang="0">
                      <a:pos x="connsiteX1087" y="connsiteY1087"/>
                    </a:cxn>
                    <a:cxn ang="0">
                      <a:pos x="connsiteX1088" y="connsiteY1088"/>
                    </a:cxn>
                    <a:cxn ang="0">
                      <a:pos x="connsiteX1089" y="connsiteY1089"/>
                    </a:cxn>
                    <a:cxn ang="0">
                      <a:pos x="connsiteX1090" y="connsiteY1090"/>
                    </a:cxn>
                    <a:cxn ang="0">
                      <a:pos x="connsiteX1091" y="connsiteY1091"/>
                    </a:cxn>
                    <a:cxn ang="0">
                      <a:pos x="connsiteX1092" y="connsiteY1092"/>
                    </a:cxn>
                    <a:cxn ang="0">
                      <a:pos x="connsiteX1093" y="connsiteY1093"/>
                    </a:cxn>
                    <a:cxn ang="0">
                      <a:pos x="connsiteX1094" y="connsiteY1094"/>
                    </a:cxn>
                    <a:cxn ang="0">
                      <a:pos x="connsiteX1095" y="connsiteY1095"/>
                    </a:cxn>
                    <a:cxn ang="0">
                      <a:pos x="connsiteX1096" y="connsiteY1096"/>
                    </a:cxn>
                    <a:cxn ang="0">
                      <a:pos x="connsiteX1097" y="connsiteY1097"/>
                    </a:cxn>
                    <a:cxn ang="0">
                      <a:pos x="connsiteX1098" y="connsiteY1098"/>
                    </a:cxn>
                    <a:cxn ang="0">
                      <a:pos x="connsiteX1099" y="connsiteY1099"/>
                    </a:cxn>
                    <a:cxn ang="0">
                      <a:pos x="connsiteX1100" y="connsiteY1100"/>
                    </a:cxn>
                    <a:cxn ang="0">
                      <a:pos x="connsiteX1101" y="connsiteY1101"/>
                    </a:cxn>
                    <a:cxn ang="0">
                      <a:pos x="connsiteX1102" y="connsiteY1102"/>
                    </a:cxn>
                    <a:cxn ang="0">
                      <a:pos x="connsiteX1103" y="connsiteY1103"/>
                    </a:cxn>
                    <a:cxn ang="0">
                      <a:pos x="connsiteX1104" y="connsiteY1104"/>
                    </a:cxn>
                    <a:cxn ang="0">
                      <a:pos x="connsiteX1105" y="connsiteY1105"/>
                    </a:cxn>
                    <a:cxn ang="0">
                      <a:pos x="connsiteX1106" y="connsiteY1106"/>
                    </a:cxn>
                    <a:cxn ang="0">
                      <a:pos x="connsiteX1107" y="connsiteY1107"/>
                    </a:cxn>
                    <a:cxn ang="0">
                      <a:pos x="connsiteX1108" y="connsiteY1108"/>
                    </a:cxn>
                    <a:cxn ang="0">
                      <a:pos x="connsiteX1109" y="connsiteY1109"/>
                    </a:cxn>
                    <a:cxn ang="0">
                      <a:pos x="connsiteX1110" y="connsiteY1110"/>
                    </a:cxn>
                    <a:cxn ang="0">
                      <a:pos x="connsiteX1111" y="connsiteY1111"/>
                    </a:cxn>
                    <a:cxn ang="0">
                      <a:pos x="connsiteX1112" y="connsiteY1112"/>
                    </a:cxn>
                    <a:cxn ang="0">
                      <a:pos x="connsiteX1113" y="connsiteY1113"/>
                    </a:cxn>
                    <a:cxn ang="0">
                      <a:pos x="connsiteX1114" y="connsiteY1114"/>
                    </a:cxn>
                    <a:cxn ang="0">
                      <a:pos x="connsiteX1115" y="connsiteY1115"/>
                    </a:cxn>
                    <a:cxn ang="0">
                      <a:pos x="connsiteX1116" y="connsiteY1116"/>
                    </a:cxn>
                    <a:cxn ang="0">
                      <a:pos x="connsiteX1117" y="connsiteY1117"/>
                    </a:cxn>
                    <a:cxn ang="0">
                      <a:pos x="connsiteX1118" y="connsiteY1118"/>
                    </a:cxn>
                    <a:cxn ang="0">
                      <a:pos x="connsiteX1119" y="connsiteY1119"/>
                    </a:cxn>
                    <a:cxn ang="0">
                      <a:pos x="connsiteX1120" y="connsiteY1120"/>
                    </a:cxn>
                    <a:cxn ang="0">
                      <a:pos x="connsiteX1121" y="connsiteY1121"/>
                    </a:cxn>
                    <a:cxn ang="0">
                      <a:pos x="connsiteX1122" y="connsiteY1122"/>
                    </a:cxn>
                    <a:cxn ang="0">
                      <a:pos x="connsiteX1123" y="connsiteY1123"/>
                    </a:cxn>
                    <a:cxn ang="0">
                      <a:pos x="connsiteX1124" y="connsiteY1124"/>
                    </a:cxn>
                    <a:cxn ang="0">
                      <a:pos x="connsiteX1125" y="connsiteY1125"/>
                    </a:cxn>
                    <a:cxn ang="0">
                      <a:pos x="connsiteX1126" y="connsiteY1126"/>
                    </a:cxn>
                    <a:cxn ang="0">
                      <a:pos x="connsiteX1127" y="connsiteY1127"/>
                    </a:cxn>
                    <a:cxn ang="0">
                      <a:pos x="connsiteX1128" y="connsiteY1128"/>
                    </a:cxn>
                    <a:cxn ang="0">
                      <a:pos x="connsiteX1129" y="connsiteY1129"/>
                    </a:cxn>
                    <a:cxn ang="0">
                      <a:pos x="connsiteX1130" y="connsiteY1130"/>
                    </a:cxn>
                    <a:cxn ang="0">
                      <a:pos x="connsiteX1131" y="connsiteY1131"/>
                    </a:cxn>
                    <a:cxn ang="0">
                      <a:pos x="connsiteX1132" y="connsiteY1132"/>
                    </a:cxn>
                    <a:cxn ang="0">
                      <a:pos x="connsiteX1133" y="connsiteY1133"/>
                    </a:cxn>
                    <a:cxn ang="0">
                      <a:pos x="connsiteX1134" y="connsiteY1134"/>
                    </a:cxn>
                    <a:cxn ang="0">
                      <a:pos x="connsiteX1135" y="connsiteY1135"/>
                    </a:cxn>
                    <a:cxn ang="0">
                      <a:pos x="connsiteX1136" y="connsiteY1136"/>
                    </a:cxn>
                    <a:cxn ang="0">
                      <a:pos x="connsiteX1137" y="connsiteY1137"/>
                    </a:cxn>
                    <a:cxn ang="0">
                      <a:pos x="connsiteX1138" y="connsiteY1138"/>
                    </a:cxn>
                    <a:cxn ang="0">
                      <a:pos x="connsiteX1139" y="connsiteY1139"/>
                    </a:cxn>
                    <a:cxn ang="0">
                      <a:pos x="connsiteX1140" y="connsiteY1140"/>
                    </a:cxn>
                    <a:cxn ang="0">
                      <a:pos x="connsiteX1141" y="connsiteY1141"/>
                    </a:cxn>
                    <a:cxn ang="0">
                      <a:pos x="connsiteX1142" y="connsiteY1142"/>
                    </a:cxn>
                    <a:cxn ang="0">
                      <a:pos x="connsiteX1143" y="connsiteY1143"/>
                    </a:cxn>
                    <a:cxn ang="0">
                      <a:pos x="connsiteX1144" y="connsiteY1144"/>
                    </a:cxn>
                    <a:cxn ang="0">
                      <a:pos x="connsiteX1145" y="connsiteY1145"/>
                    </a:cxn>
                    <a:cxn ang="0">
                      <a:pos x="connsiteX1146" y="connsiteY1146"/>
                    </a:cxn>
                    <a:cxn ang="0">
                      <a:pos x="connsiteX1147" y="connsiteY1147"/>
                    </a:cxn>
                    <a:cxn ang="0">
                      <a:pos x="connsiteX1148" y="connsiteY1148"/>
                    </a:cxn>
                    <a:cxn ang="0">
                      <a:pos x="connsiteX1149" y="connsiteY1149"/>
                    </a:cxn>
                    <a:cxn ang="0">
                      <a:pos x="connsiteX1150" y="connsiteY1150"/>
                    </a:cxn>
                    <a:cxn ang="0">
                      <a:pos x="connsiteX1151" y="connsiteY1151"/>
                    </a:cxn>
                    <a:cxn ang="0">
                      <a:pos x="connsiteX1152" y="connsiteY1152"/>
                    </a:cxn>
                    <a:cxn ang="0">
                      <a:pos x="connsiteX1153" y="connsiteY1153"/>
                    </a:cxn>
                    <a:cxn ang="0">
                      <a:pos x="connsiteX1154" y="connsiteY1154"/>
                    </a:cxn>
                    <a:cxn ang="0">
                      <a:pos x="connsiteX1155" y="connsiteY1155"/>
                    </a:cxn>
                    <a:cxn ang="0">
                      <a:pos x="connsiteX1156" y="connsiteY1156"/>
                    </a:cxn>
                    <a:cxn ang="0">
                      <a:pos x="connsiteX1157" y="connsiteY1157"/>
                    </a:cxn>
                    <a:cxn ang="0">
                      <a:pos x="connsiteX1158" y="connsiteY1158"/>
                    </a:cxn>
                    <a:cxn ang="0">
                      <a:pos x="connsiteX1159" y="connsiteY1159"/>
                    </a:cxn>
                    <a:cxn ang="0">
                      <a:pos x="connsiteX1160" y="connsiteY1160"/>
                    </a:cxn>
                    <a:cxn ang="0">
                      <a:pos x="connsiteX1161" y="connsiteY1161"/>
                    </a:cxn>
                    <a:cxn ang="0">
                      <a:pos x="connsiteX1162" y="connsiteY1162"/>
                    </a:cxn>
                    <a:cxn ang="0">
                      <a:pos x="connsiteX1163" y="connsiteY1163"/>
                    </a:cxn>
                    <a:cxn ang="0">
                      <a:pos x="connsiteX1164" y="connsiteY1164"/>
                    </a:cxn>
                    <a:cxn ang="0">
                      <a:pos x="connsiteX1165" y="connsiteY1165"/>
                    </a:cxn>
                    <a:cxn ang="0">
                      <a:pos x="connsiteX1166" y="connsiteY1166"/>
                    </a:cxn>
                    <a:cxn ang="0">
                      <a:pos x="connsiteX1167" y="connsiteY1167"/>
                    </a:cxn>
                    <a:cxn ang="0">
                      <a:pos x="connsiteX1168" y="connsiteY1168"/>
                    </a:cxn>
                    <a:cxn ang="0">
                      <a:pos x="connsiteX1169" y="connsiteY1169"/>
                    </a:cxn>
                    <a:cxn ang="0">
                      <a:pos x="connsiteX1170" y="connsiteY1170"/>
                    </a:cxn>
                    <a:cxn ang="0">
                      <a:pos x="connsiteX1171" y="connsiteY1171"/>
                    </a:cxn>
                    <a:cxn ang="0">
                      <a:pos x="connsiteX1172" y="connsiteY1172"/>
                    </a:cxn>
                    <a:cxn ang="0">
                      <a:pos x="connsiteX1173" y="connsiteY1173"/>
                    </a:cxn>
                    <a:cxn ang="0">
                      <a:pos x="connsiteX1174" y="connsiteY1174"/>
                    </a:cxn>
                    <a:cxn ang="0">
                      <a:pos x="connsiteX1175" y="connsiteY1175"/>
                    </a:cxn>
                    <a:cxn ang="0">
                      <a:pos x="connsiteX1176" y="connsiteY1176"/>
                    </a:cxn>
                    <a:cxn ang="0">
                      <a:pos x="connsiteX1177" y="connsiteY1177"/>
                    </a:cxn>
                    <a:cxn ang="0">
                      <a:pos x="connsiteX1178" y="connsiteY1178"/>
                    </a:cxn>
                    <a:cxn ang="0">
                      <a:pos x="connsiteX1179" y="connsiteY1179"/>
                    </a:cxn>
                    <a:cxn ang="0">
                      <a:pos x="connsiteX1180" y="connsiteY1180"/>
                    </a:cxn>
                    <a:cxn ang="0">
                      <a:pos x="connsiteX1181" y="connsiteY1181"/>
                    </a:cxn>
                    <a:cxn ang="0">
                      <a:pos x="connsiteX1182" y="connsiteY1182"/>
                    </a:cxn>
                    <a:cxn ang="0">
                      <a:pos x="connsiteX1183" y="connsiteY1183"/>
                    </a:cxn>
                    <a:cxn ang="0">
                      <a:pos x="connsiteX1184" y="connsiteY1184"/>
                    </a:cxn>
                    <a:cxn ang="0">
                      <a:pos x="connsiteX1185" y="connsiteY1185"/>
                    </a:cxn>
                    <a:cxn ang="0">
                      <a:pos x="connsiteX1186" y="connsiteY1186"/>
                    </a:cxn>
                    <a:cxn ang="0">
                      <a:pos x="connsiteX1187" y="connsiteY1187"/>
                    </a:cxn>
                    <a:cxn ang="0">
                      <a:pos x="connsiteX1188" y="connsiteY1188"/>
                    </a:cxn>
                    <a:cxn ang="0">
                      <a:pos x="connsiteX1189" y="connsiteY1189"/>
                    </a:cxn>
                    <a:cxn ang="0">
                      <a:pos x="connsiteX1190" y="connsiteY1190"/>
                    </a:cxn>
                    <a:cxn ang="0">
                      <a:pos x="connsiteX1191" y="connsiteY1191"/>
                    </a:cxn>
                    <a:cxn ang="0">
                      <a:pos x="connsiteX1192" y="connsiteY1192"/>
                    </a:cxn>
                    <a:cxn ang="0">
                      <a:pos x="connsiteX1193" y="connsiteY1193"/>
                    </a:cxn>
                    <a:cxn ang="0">
                      <a:pos x="connsiteX1194" y="connsiteY1194"/>
                    </a:cxn>
                    <a:cxn ang="0">
                      <a:pos x="connsiteX1195" y="connsiteY1195"/>
                    </a:cxn>
                    <a:cxn ang="0">
                      <a:pos x="connsiteX1196" y="connsiteY1196"/>
                    </a:cxn>
                    <a:cxn ang="0">
                      <a:pos x="connsiteX1197" y="connsiteY1197"/>
                    </a:cxn>
                    <a:cxn ang="0">
                      <a:pos x="connsiteX1198" y="connsiteY1198"/>
                    </a:cxn>
                    <a:cxn ang="0">
                      <a:pos x="connsiteX1199" y="connsiteY1199"/>
                    </a:cxn>
                    <a:cxn ang="0">
                      <a:pos x="connsiteX1200" y="connsiteY1200"/>
                    </a:cxn>
                    <a:cxn ang="0">
                      <a:pos x="connsiteX1201" y="connsiteY1201"/>
                    </a:cxn>
                    <a:cxn ang="0">
                      <a:pos x="connsiteX1202" y="connsiteY1202"/>
                    </a:cxn>
                    <a:cxn ang="0">
                      <a:pos x="connsiteX1203" y="connsiteY1203"/>
                    </a:cxn>
                    <a:cxn ang="0">
                      <a:pos x="connsiteX1204" y="connsiteY1204"/>
                    </a:cxn>
                    <a:cxn ang="0">
                      <a:pos x="connsiteX1205" y="connsiteY1205"/>
                    </a:cxn>
                    <a:cxn ang="0">
                      <a:pos x="connsiteX1206" y="connsiteY1206"/>
                    </a:cxn>
                    <a:cxn ang="0">
                      <a:pos x="connsiteX1207" y="connsiteY1207"/>
                    </a:cxn>
                    <a:cxn ang="0">
                      <a:pos x="connsiteX1208" y="connsiteY1208"/>
                    </a:cxn>
                    <a:cxn ang="0">
                      <a:pos x="connsiteX1209" y="connsiteY1209"/>
                    </a:cxn>
                    <a:cxn ang="0">
                      <a:pos x="connsiteX1210" y="connsiteY1210"/>
                    </a:cxn>
                    <a:cxn ang="0">
                      <a:pos x="connsiteX1211" y="connsiteY1211"/>
                    </a:cxn>
                    <a:cxn ang="0">
                      <a:pos x="connsiteX1212" y="connsiteY1212"/>
                    </a:cxn>
                    <a:cxn ang="0">
                      <a:pos x="connsiteX1213" y="connsiteY1213"/>
                    </a:cxn>
                    <a:cxn ang="0">
                      <a:pos x="connsiteX1214" y="connsiteY1214"/>
                    </a:cxn>
                    <a:cxn ang="0">
                      <a:pos x="connsiteX1215" y="connsiteY1215"/>
                    </a:cxn>
                    <a:cxn ang="0">
                      <a:pos x="connsiteX1216" y="connsiteY1216"/>
                    </a:cxn>
                    <a:cxn ang="0">
                      <a:pos x="connsiteX1217" y="connsiteY1217"/>
                    </a:cxn>
                    <a:cxn ang="0">
                      <a:pos x="connsiteX1218" y="connsiteY1218"/>
                    </a:cxn>
                    <a:cxn ang="0">
                      <a:pos x="connsiteX1219" y="connsiteY1219"/>
                    </a:cxn>
                    <a:cxn ang="0">
                      <a:pos x="connsiteX1220" y="connsiteY1220"/>
                    </a:cxn>
                  </a:cxnLst>
                  <a:rect l="l" t="t" r="r" b="b"/>
                  <a:pathLst>
                    <a:path w="1539722" h="1378673">
                      <a:moveTo>
                        <a:pt x="1488295" y="646634"/>
                      </a:moveTo>
                      <a:lnTo>
                        <a:pt x="1493331" y="650903"/>
                      </a:lnTo>
                      <a:lnTo>
                        <a:pt x="1503250" y="661421"/>
                      </a:lnTo>
                      <a:lnTo>
                        <a:pt x="1512254" y="673464"/>
                      </a:lnTo>
                      <a:lnTo>
                        <a:pt x="1520036" y="686880"/>
                      </a:lnTo>
                      <a:lnTo>
                        <a:pt x="1526751" y="701514"/>
                      </a:lnTo>
                      <a:lnTo>
                        <a:pt x="1532397" y="717216"/>
                      </a:lnTo>
                      <a:lnTo>
                        <a:pt x="1536365" y="733680"/>
                      </a:lnTo>
                      <a:lnTo>
                        <a:pt x="1538959" y="750754"/>
                      </a:lnTo>
                      <a:lnTo>
                        <a:pt x="1539722" y="768285"/>
                      </a:lnTo>
                      <a:lnTo>
                        <a:pt x="1538959" y="786121"/>
                      </a:lnTo>
                      <a:lnTo>
                        <a:pt x="1535907" y="803652"/>
                      </a:lnTo>
                      <a:lnTo>
                        <a:pt x="1531176" y="821336"/>
                      </a:lnTo>
                      <a:lnTo>
                        <a:pt x="1524309" y="838409"/>
                      </a:lnTo>
                      <a:lnTo>
                        <a:pt x="1515001" y="854873"/>
                      </a:lnTo>
                      <a:lnTo>
                        <a:pt x="1503250" y="870728"/>
                      </a:lnTo>
                      <a:lnTo>
                        <a:pt x="1489058" y="885362"/>
                      </a:lnTo>
                      <a:lnTo>
                        <a:pt x="1480665" y="892070"/>
                      </a:lnTo>
                      <a:lnTo>
                        <a:pt x="1483565" y="897101"/>
                      </a:lnTo>
                      <a:lnTo>
                        <a:pt x="1487532" y="907162"/>
                      </a:lnTo>
                      <a:lnTo>
                        <a:pt x="1489974" y="917223"/>
                      </a:lnTo>
                      <a:lnTo>
                        <a:pt x="1491347" y="927437"/>
                      </a:lnTo>
                      <a:lnTo>
                        <a:pt x="1491347" y="937498"/>
                      </a:lnTo>
                      <a:lnTo>
                        <a:pt x="1490279" y="947102"/>
                      </a:lnTo>
                      <a:lnTo>
                        <a:pt x="1487074" y="961585"/>
                      </a:lnTo>
                      <a:lnTo>
                        <a:pt x="1479597" y="980183"/>
                      </a:lnTo>
                      <a:lnTo>
                        <a:pt x="1469831" y="997257"/>
                      </a:lnTo>
                      <a:lnTo>
                        <a:pt x="1458538" y="1012959"/>
                      </a:lnTo>
                      <a:lnTo>
                        <a:pt x="1446940" y="1026831"/>
                      </a:lnTo>
                      <a:lnTo>
                        <a:pt x="1441142" y="1032624"/>
                      </a:lnTo>
                      <a:lnTo>
                        <a:pt x="1440226" y="1024239"/>
                      </a:lnTo>
                      <a:lnTo>
                        <a:pt x="1436869" y="1007013"/>
                      </a:lnTo>
                      <a:lnTo>
                        <a:pt x="1431833" y="989482"/>
                      </a:lnTo>
                      <a:lnTo>
                        <a:pt x="1424813" y="971798"/>
                      </a:lnTo>
                      <a:lnTo>
                        <a:pt x="1420235" y="962957"/>
                      </a:lnTo>
                      <a:lnTo>
                        <a:pt x="1414894" y="953505"/>
                      </a:lnTo>
                      <a:lnTo>
                        <a:pt x="1402228" y="935669"/>
                      </a:lnTo>
                      <a:lnTo>
                        <a:pt x="1387426" y="919205"/>
                      </a:lnTo>
                      <a:lnTo>
                        <a:pt x="1370182" y="904723"/>
                      </a:lnTo>
                      <a:lnTo>
                        <a:pt x="1350802" y="891613"/>
                      </a:lnTo>
                      <a:lnTo>
                        <a:pt x="1329285" y="880027"/>
                      </a:lnTo>
                      <a:lnTo>
                        <a:pt x="1305479" y="870118"/>
                      </a:lnTo>
                      <a:lnTo>
                        <a:pt x="1279537" y="861733"/>
                      </a:lnTo>
                      <a:lnTo>
                        <a:pt x="1265802" y="858227"/>
                      </a:lnTo>
                      <a:lnTo>
                        <a:pt x="1258783" y="886734"/>
                      </a:lnTo>
                      <a:lnTo>
                        <a:pt x="1271144" y="889783"/>
                      </a:lnTo>
                      <a:lnTo>
                        <a:pt x="1294034" y="897101"/>
                      </a:lnTo>
                      <a:lnTo>
                        <a:pt x="1314940" y="905638"/>
                      </a:lnTo>
                      <a:lnTo>
                        <a:pt x="1334015" y="915699"/>
                      </a:lnTo>
                      <a:lnTo>
                        <a:pt x="1350954" y="926980"/>
                      </a:lnTo>
                      <a:lnTo>
                        <a:pt x="1366062" y="939480"/>
                      </a:lnTo>
                      <a:lnTo>
                        <a:pt x="1378880" y="953200"/>
                      </a:lnTo>
                      <a:lnTo>
                        <a:pt x="1389715" y="968445"/>
                      </a:lnTo>
                      <a:lnTo>
                        <a:pt x="1394293" y="976524"/>
                      </a:lnTo>
                      <a:lnTo>
                        <a:pt x="1397650" y="982927"/>
                      </a:lnTo>
                      <a:lnTo>
                        <a:pt x="1402991" y="995885"/>
                      </a:lnTo>
                      <a:lnTo>
                        <a:pt x="1407111" y="1008995"/>
                      </a:lnTo>
                      <a:lnTo>
                        <a:pt x="1409858" y="1021953"/>
                      </a:lnTo>
                      <a:lnTo>
                        <a:pt x="1412452" y="1041008"/>
                      </a:lnTo>
                      <a:lnTo>
                        <a:pt x="1412758" y="1065095"/>
                      </a:lnTo>
                      <a:lnTo>
                        <a:pt x="1410774" y="1086437"/>
                      </a:lnTo>
                      <a:lnTo>
                        <a:pt x="1407569" y="1104273"/>
                      </a:lnTo>
                      <a:lnTo>
                        <a:pt x="1402991" y="1122414"/>
                      </a:lnTo>
                      <a:lnTo>
                        <a:pt x="1401770" y="1125158"/>
                      </a:lnTo>
                      <a:lnTo>
                        <a:pt x="1402228" y="1125158"/>
                      </a:lnTo>
                      <a:lnTo>
                        <a:pt x="1399481" y="1132628"/>
                      </a:lnTo>
                      <a:lnTo>
                        <a:pt x="1393072" y="1146957"/>
                      </a:lnTo>
                      <a:lnTo>
                        <a:pt x="1386052" y="1160372"/>
                      </a:lnTo>
                      <a:lnTo>
                        <a:pt x="1378117" y="1173178"/>
                      </a:lnTo>
                      <a:lnTo>
                        <a:pt x="1369419" y="1185221"/>
                      </a:lnTo>
                      <a:lnTo>
                        <a:pt x="1360110" y="1196349"/>
                      </a:lnTo>
                      <a:lnTo>
                        <a:pt x="1345003" y="1211746"/>
                      </a:lnTo>
                      <a:lnTo>
                        <a:pt x="1323333" y="1229277"/>
                      </a:lnTo>
                      <a:lnTo>
                        <a:pt x="1300596" y="1243455"/>
                      </a:lnTo>
                      <a:lnTo>
                        <a:pt x="1277248" y="1253973"/>
                      </a:lnTo>
                      <a:lnTo>
                        <a:pt x="1254052" y="1260833"/>
                      </a:lnTo>
                      <a:lnTo>
                        <a:pt x="1243065" y="1262815"/>
                      </a:lnTo>
                      <a:lnTo>
                        <a:pt x="1247796" y="1252754"/>
                      </a:lnTo>
                      <a:lnTo>
                        <a:pt x="1256036" y="1230649"/>
                      </a:lnTo>
                      <a:lnTo>
                        <a:pt x="1261987" y="1206411"/>
                      </a:lnTo>
                      <a:lnTo>
                        <a:pt x="1264124" y="1186745"/>
                      </a:lnTo>
                      <a:lnTo>
                        <a:pt x="1264582" y="1173330"/>
                      </a:lnTo>
                      <a:lnTo>
                        <a:pt x="1264276" y="1166470"/>
                      </a:lnTo>
                      <a:lnTo>
                        <a:pt x="1263514" y="1155952"/>
                      </a:lnTo>
                      <a:lnTo>
                        <a:pt x="1260156" y="1135372"/>
                      </a:lnTo>
                      <a:lnTo>
                        <a:pt x="1254052" y="1115249"/>
                      </a:lnTo>
                      <a:lnTo>
                        <a:pt x="1245812" y="1095584"/>
                      </a:lnTo>
                      <a:lnTo>
                        <a:pt x="1234824" y="1076375"/>
                      </a:lnTo>
                      <a:lnTo>
                        <a:pt x="1221396" y="1057320"/>
                      </a:lnTo>
                      <a:lnTo>
                        <a:pt x="1205830" y="1039027"/>
                      </a:lnTo>
                      <a:lnTo>
                        <a:pt x="1187671" y="1021191"/>
                      </a:lnTo>
                      <a:lnTo>
                        <a:pt x="1177446" y="1012349"/>
                      </a:lnTo>
                      <a:lnTo>
                        <a:pt x="1182482" y="1002135"/>
                      </a:lnTo>
                      <a:lnTo>
                        <a:pt x="1189349" y="981707"/>
                      </a:lnTo>
                      <a:lnTo>
                        <a:pt x="1193775" y="961890"/>
                      </a:lnTo>
                      <a:lnTo>
                        <a:pt x="1195758" y="943749"/>
                      </a:lnTo>
                      <a:lnTo>
                        <a:pt x="1196369" y="920272"/>
                      </a:lnTo>
                      <a:lnTo>
                        <a:pt x="1194538" y="900912"/>
                      </a:lnTo>
                      <a:lnTo>
                        <a:pt x="1194080" y="898778"/>
                      </a:lnTo>
                      <a:lnTo>
                        <a:pt x="1165238" y="904418"/>
                      </a:lnTo>
                      <a:lnTo>
                        <a:pt x="1166459" y="910211"/>
                      </a:lnTo>
                      <a:lnTo>
                        <a:pt x="1167375" y="938261"/>
                      </a:lnTo>
                      <a:lnTo>
                        <a:pt x="1165391" y="956554"/>
                      </a:lnTo>
                      <a:lnTo>
                        <a:pt x="1162644" y="969817"/>
                      </a:lnTo>
                      <a:lnTo>
                        <a:pt x="1158524" y="983537"/>
                      </a:lnTo>
                      <a:lnTo>
                        <a:pt x="1152572" y="997562"/>
                      </a:lnTo>
                      <a:lnTo>
                        <a:pt x="1144942" y="1011129"/>
                      </a:lnTo>
                      <a:lnTo>
                        <a:pt x="1134565" y="1024544"/>
                      </a:lnTo>
                      <a:lnTo>
                        <a:pt x="1121899" y="1037045"/>
                      </a:lnTo>
                      <a:lnTo>
                        <a:pt x="1106487" y="1048631"/>
                      </a:lnTo>
                      <a:lnTo>
                        <a:pt x="1088174" y="1058844"/>
                      </a:lnTo>
                      <a:lnTo>
                        <a:pt x="1066352" y="1067076"/>
                      </a:lnTo>
                      <a:lnTo>
                        <a:pt x="1053839" y="1070583"/>
                      </a:lnTo>
                      <a:lnTo>
                        <a:pt x="1061011" y="1098937"/>
                      </a:lnTo>
                      <a:lnTo>
                        <a:pt x="1070168" y="1096498"/>
                      </a:lnTo>
                      <a:lnTo>
                        <a:pt x="1086954" y="1091010"/>
                      </a:lnTo>
                      <a:lnTo>
                        <a:pt x="1102214" y="1084455"/>
                      </a:lnTo>
                      <a:lnTo>
                        <a:pt x="1115948" y="1077138"/>
                      </a:lnTo>
                      <a:lnTo>
                        <a:pt x="1128309" y="1069211"/>
                      </a:lnTo>
                      <a:lnTo>
                        <a:pt x="1139296" y="1060674"/>
                      </a:lnTo>
                      <a:lnTo>
                        <a:pt x="1149215" y="1051679"/>
                      </a:lnTo>
                      <a:lnTo>
                        <a:pt x="1157913" y="1042380"/>
                      </a:lnTo>
                      <a:lnTo>
                        <a:pt x="1161881" y="1037502"/>
                      </a:lnTo>
                      <a:lnTo>
                        <a:pt x="1170427" y="1044972"/>
                      </a:lnTo>
                      <a:lnTo>
                        <a:pt x="1185687" y="1060369"/>
                      </a:lnTo>
                      <a:lnTo>
                        <a:pt x="1198810" y="1076223"/>
                      </a:lnTo>
                      <a:lnTo>
                        <a:pt x="1210103" y="1092230"/>
                      </a:lnTo>
                      <a:lnTo>
                        <a:pt x="1219259" y="1108389"/>
                      </a:lnTo>
                      <a:lnTo>
                        <a:pt x="1226431" y="1125005"/>
                      </a:lnTo>
                      <a:lnTo>
                        <a:pt x="1231467" y="1141774"/>
                      </a:lnTo>
                      <a:lnTo>
                        <a:pt x="1234519" y="1159000"/>
                      </a:lnTo>
                      <a:lnTo>
                        <a:pt x="1235130" y="1167690"/>
                      </a:lnTo>
                      <a:lnTo>
                        <a:pt x="1235282" y="1174550"/>
                      </a:lnTo>
                      <a:lnTo>
                        <a:pt x="1234672" y="1188117"/>
                      </a:lnTo>
                      <a:lnTo>
                        <a:pt x="1232841" y="1201380"/>
                      </a:lnTo>
                      <a:lnTo>
                        <a:pt x="1230094" y="1214033"/>
                      </a:lnTo>
                      <a:lnTo>
                        <a:pt x="1224448" y="1232021"/>
                      </a:lnTo>
                      <a:lnTo>
                        <a:pt x="1214681" y="1253669"/>
                      </a:lnTo>
                      <a:lnTo>
                        <a:pt x="1209493" y="1263120"/>
                      </a:lnTo>
                      <a:lnTo>
                        <a:pt x="1208424" y="1262815"/>
                      </a:lnTo>
                      <a:lnTo>
                        <a:pt x="1207356" y="1262663"/>
                      </a:lnTo>
                      <a:lnTo>
                        <a:pt x="1203846" y="1269370"/>
                      </a:lnTo>
                      <a:lnTo>
                        <a:pt x="1195301" y="1282176"/>
                      </a:lnTo>
                      <a:lnTo>
                        <a:pt x="1185382" y="1294524"/>
                      </a:lnTo>
                      <a:lnTo>
                        <a:pt x="1174394" y="1306110"/>
                      </a:lnTo>
                      <a:lnTo>
                        <a:pt x="1162034" y="1317238"/>
                      </a:lnTo>
                      <a:lnTo>
                        <a:pt x="1148605" y="1327452"/>
                      </a:lnTo>
                      <a:lnTo>
                        <a:pt x="1134413" y="1336903"/>
                      </a:lnTo>
                      <a:lnTo>
                        <a:pt x="1119153" y="1345745"/>
                      </a:lnTo>
                      <a:lnTo>
                        <a:pt x="1103282" y="1353367"/>
                      </a:lnTo>
                      <a:lnTo>
                        <a:pt x="1086801" y="1360227"/>
                      </a:lnTo>
                      <a:lnTo>
                        <a:pt x="1069710" y="1366173"/>
                      </a:lnTo>
                      <a:lnTo>
                        <a:pt x="1052313" y="1370898"/>
                      </a:lnTo>
                      <a:lnTo>
                        <a:pt x="1034764" y="1374710"/>
                      </a:lnTo>
                      <a:lnTo>
                        <a:pt x="1016757" y="1377301"/>
                      </a:lnTo>
                      <a:lnTo>
                        <a:pt x="998903" y="1378673"/>
                      </a:lnTo>
                      <a:lnTo>
                        <a:pt x="980896" y="1378673"/>
                      </a:lnTo>
                      <a:lnTo>
                        <a:pt x="963347" y="1377454"/>
                      </a:lnTo>
                      <a:lnTo>
                        <a:pt x="945950" y="1374862"/>
                      </a:lnTo>
                      <a:lnTo>
                        <a:pt x="928706" y="1370898"/>
                      </a:lnTo>
                      <a:lnTo>
                        <a:pt x="912225" y="1365410"/>
                      </a:lnTo>
                      <a:lnTo>
                        <a:pt x="896202" y="1358550"/>
                      </a:lnTo>
                      <a:lnTo>
                        <a:pt x="881095" y="1349861"/>
                      </a:lnTo>
                      <a:lnTo>
                        <a:pt x="866598" y="1339800"/>
                      </a:lnTo>
                      <a:lnTo>
                        <a:pt x="853169" y="1327757"/>
                      </a:lnTo>
                      <a:lnTo>
                        <a:pt x="840655" y="1314037"/>
                      </a:lnTo>
                      <a:lnTo>
                        <a:pt x="829363" y="1298640"/>
                      </a:lnTo>
                      <a:lnTo>
                        <a:pt x="819444" y="1281261"/>
                      </a:lnTo>
                      <a:lnTo>
                        <a:pt x="810745" y="1262053"/>
                      </a:lnTo>
                      <a:lnTo>
                        <a:pt x="803878" y="1241016"/>
                      </a:lnTo>
                      <a:lnTo>
                        <a:pt x="798385" y="1217844"/>
                      </a:lnTo>
                      <a:lnTo>
                        <a:pt x="794570" y="1192538"/>
                      </a:lnTo>
                      <a:lnTo>
                        <a:pt x="792586" y="1165251"/>
                      </a:lnTo>
                      <a:lnTo>
                        <a:pt x="792433" y="1150616"/>
                      </a:lnTo>
                      <a:lnTo>
                        <a:pt x="792433" y="1125005"/>
                      </a:lnTo>
                      <a:lnTo>
                        <a:pt x="796248" y="1130036"/>
                      </a:lnTo>
                      <a:lnTo>
                        <a:pt x="804641" y="1139792"/>
                      </a:lnTo>
                      <a:lnTo>
                        <a:pt x="813950" y="1149092"/>
                      </a:lnTo>
                      <a:lnTo>
                        <a:pt x="824480" y="1157933"/>
                      </a:lnTo>
                      <a:lnTo>
                        <a:pt x="830126" y="1161897"/>
                      </a:lnTo>
                      <a:lnTo>
                        <a:pt x="835162" y="1165251"/>
                      </a:lnTo>
                      <a:lnTo>
                        <a:pt x="845386" y="1171196"/>
                      </a:lnTo>
                      <a:lnTo>
                        <a:pt x="856068" y="1176379"/>
                      </a:lnTo>
                      <a:lnTo>
                        <a:pt x="867208" y="1180495"/>
                      </a:lnTo>
                      <a:lnTo>
                        <a:pt x="884604" y="1185221"/>
                      </a:lnTo>
                      <a:lnTo>
                        <a:pt x="909326" y="1188727"/>
                      </a:lnTo>
                      <a:lnTo>
                        <a:pt x="922297" y="1189032"/>
                      </a:lnTo>
                      <a:lnTo>
                        <a:pt x="933589" y="1188727"/>
                      </a:lnTo>
                      <a:lnTo>
                        <a:pt x="956937" y="1186441"/>
                      </a:lnTo>
                      <a:lnTo>
                        <a:pt x="969298" y="1184306"/>
                      </a:lnTo>
                      <a:lnTo>
                        <a:pt x="972197" y="1193148"/>
                      </a:lnTo>
                      <a:lnTo>
                        <a:pt x="979675" y="1209155"/>
                      </a:lnTo>
                      <a:lnTo>
                        <a:pt x="988678" y="1223027"/>
                      </a:lnTo>
                      <a:lnTo>
                        <a:pt x="997987" y="1234765"/>
                      </a:lnTo>
                      <a:lnTo>
                        <a:pt x="1010958" y="1248485"/>
                      </a:lnTo>
                      <a:lnTo>
                        <a:pt x="1023014" y="1258394"/>
                      </a:lnTo>
                      <a:lnTo>
                        <a:pt x="1024692" y="1259157"/>
                      </a:lnTo>
                      <a:lnTo>
                        <a:pt x="1040410" y="1234613"/>
                      </a:lnTo>
                      <a:lnTo>
                        <a:pt x="1036443" y="1232021"/>
                      </a:lnTo>
                      <a:lnTo>
                        <a:pt x="1020267" y="1216625"/>
                      </a:lnTo>
                      <a:lnTo>
                        <a:pt x="1011111" y="1205039"/>
                      </a:lnTo>
                      <a:lnTo>
                        <a:pt x="1005617" y="1195740"/>
                      </a:lnTo>
                      <a:lnTo>
                        <a:pt x="1000429" y="1185221"/>
                      </a:lnTo>
                      <a:lnTo>
                        <a:pt x="996614" y="1173635"/>
                      </a:lnTo>
                      <a:lnTo>
                        <a:pt x="993714" y="1160677"/>
                      </a:lnTo>
                      <a:lnTo>
                        <a:pt x="992799" y="1146652"/>
                      </a:lnTo>
                      <a:lnTo>
                        <a:pt x="993714" y="1131256"/>
                      </a:lnTo>
                      <a:lnTo>
                        <a:pt x="996919" y="1114944"/>
                      </a:lnTo>
                      <a:lnTo>
                        <a:pt x="1003023" y="1097260"/>
                      </a:lnTo>
                      <a:lnTo>
                        <a:pt x="1012179" y="1078510"/>
                      </a:lnTo>
                      <a:lnTo>
                        <a:pt x="1018130" y="1068601"/>
                      </a:lnTo>
                      <a:lnTo>
                        <a:pt x="993256" y="1053204"/>
                      </a:lnTo>
                      <a:lnTo>
                        <a:pt x="988831" y="1060521"/>
                      </a:lnTo>
                      <a:lnTo>
                        <a:pt x="981048" y="1074851"/>
                      </a:lnTo>
                      <a:lnTo>
                        <a:pt x="974944" y="1088571"/>
                      </a:lnTo>
                      <a:lnTo>
                        <a:pt x="970214" y="1101834"/>
                      </a:lnTo>
                      <a:lnTo>
                        <a:pt x="966856" y="1114639"/>
                      </a:lnTo>
                      <a:lnTo>
                        <a:pt x="964720" y="1126987"/>
                      </a:lnTo>
                      <a:lnTo>
                        <a:pt x="963499" y="1138725"/>
                      </a:lnTo>
                      <a:lnTo>
                        <a:pt x="963347" y="1150006"/>
                      </a:lnTo>
                      <a:lnTo>
                        <a:pt x="963652" y="1155342"/>
                      </a:lnTo>
                      <a:lnTo>
                        <a:pt x="954953" y="1157019"/>
                      </a:lnTo>
                      <a:lnTo>
                        <a:pt x="938015" y="1159153"/>
                      </a:lnTo>
                      <a:lnTo>
                        <a:pt x="921839" y="1159763"/>
                      </a:lnTo>
                      <a:lnTo>
                        <a:pt x="906579" y="1159000"/>
                      </a:lnTo>
                      <a:lnTo>
                        <a:pt x="891929" y="1156714"/>
                      </a:lnTo>
                      <a:lnTo>
                        <a:pt x="878043" y="1153208"/>
                      </a:lnTo>
                      <a:lnTo>
                        <a:pt x="865072" y="1148329"/>
                      </a:lnTo>
                      <a:lnTo>
                        <a:pt x="852711" y="1141774"/>
                      </a:lnTo>
                      <a:lnTo>
                        <a:pt x="847065" y="1137963"/>
                      </a:lnTo>
                      <a:lnTo>
                        <a:pt x="841418" y="1134000"/>
                      </a:lnTo>
                      <a:lnTo>
                        <a:pt x="831652" y="1125615"/>
                      </a:lnTo>
                      <a:lnTo>
                        <a:pt x="822954" y="1116316"/>
                      </a:lnTo>
                      <a:lnTo>
                        <a:pt x="815171" y="1106560"/>
                      </a:lnTo>
                      <a:lnTo>
                        <a:pt x="805404" y="1091315"/>
                      </a:lnTo>
                      <a:lnTo>
                        <a:pt x="795943" y="1071650"/>
                      </a:lnTo>
                      <a:lnTo>
                        <a:pt x="792433" y="1062351"/>
                      </a:lnTo>
                      <a:lnTo>
                        <a:pt x="792433" y="752736"/>
                      </a:lnTo>
                      <a:lnTo>
                        <a:pt x="803726" y="763712"/>
                      </a:lnTo>
                      <a:lnTo>
                        <a:pt x="822954" y="780176"/>
                      </a:lnTo>
                      <a:lnTo>
                        <a:pt x="836993" y="790389"/>
                      </a:lnTo>
                      <a:lnTo>
                        <a:pt x="851948" y="799993"/>
                      </a:lnTo>
                      <a:lnTo>
                        <a:pt x="867971" y="808073"/>
                      </a:lnTo>
                      <a:lnTo>
                        <a:pt x="885062" y="814781"/>
                      </a:lnTo>
                      <a:lnTo>
                        <a:pt x="902916" y="819659"/>
                      </a:lnTo>
                      <a:lnTo>
                        <a:pt x="912072" y="821336"/>
                      </a:lnTo>
                      <a:lnTo>
                        <a:pt x="924891" y="823317"/>
                      </a:lnTo>
                      <a:lnTo>
                        <a:pt x="949612" y="824994"/>
                      </a:lnTo>
                      <a:lnTo>
                        <a:pt x="961363" y="825147"/>
                      </a:lnTo>
                      <a:lnTo>
                        <a:pt x="970671" y="825147"/>
                      </a:lnTo>
                      <a:lnTo>
                        <a:pt x="988373" y="824080"/>
                      </a:lnTo>
                      <a:lnTo>
                        <a:pt x="1005465" y="821488"/>
                      </a:lnTo>
                      <a:lnTo>
                        <a:pt x="1021488" y="817677"/>
                      </a:lnTo>
                      <a:lnTo>
                        <a:pt x="1036900" y="812951"/>
                      </a:lnTo>
                      <a:lnTo>
                        <a:pt x="1051550" y="806701"/>
                      </a:lnTo>
                      <a:lnTo>
                        <a:pt x="1065132" y="799384"/>
                      </a:lnTo>
                      <a:lnTo>
                        <a:pt x="1078255" y="790847"/>
                      </a:lnTo>
                      <a:lnTo>
                        <a:pt x="1084359" y="785969"/>
                      </a:lnTo>
                      <a:lnTo>
                        <a:pt x="1084817" y="785664"/>
                      </a:lnTo>
                      <a:lnTo>
                        <a:pt x="1085122" y="785359"/>
                      </a:lnTo>
                      <a:lnTo>
                        <a:pt x="1084512" y="786731"/>
                      </a:lnTo>
                      <a:lnTo>
                        <a:pt x="1090464" y="788865"/>
                      </a:lnTo>
                      <a:lnTo>
                        <a:pt x="1121594" y="796640"/>
                      </a:lnTo>
                      <a:lnTo>
                        <a:pt x="1142501" y="799536"/>
                      </a:lnTo>
                      <a:lnTo>
                        <a:pt x="1157913" y="800451"/>
                      </a:lnTo>
                      <a:lnTo>
                        <a:pt x="1166001" y="800451"/>
                      </a:lnTo>
                      <a:lnTo>
                        <a:pt x="1175920" y="800451"/>
                      </a:lnTo>
                      <a:lnTo>
                        <a:pt x="1196064" y="798621"/>
                      </a:lnTo>
                      <a:lnTo>
                        <a:pt x="1216665" y="794048"/>
                      </a:lnTo>
                      <a:lnTo>
                        <a:pt x="1237266" y="786731"/>
                      </a:lnTo>
                      <a:lnTo>
                        <a:pt x="1247185" y="781548"/>
                      </a:lnTo>
                      <a:lnTo>
                        <a:pt x="1253747" y="777736"/>
                      </a:lnTo>
                      <a:lnTo>
                        <a:pt x="1265497" y="769504"/>
                      </a:lnTo>
                      <a:lnTo>
                        <a:pt x="1276637" y="759748"/>
                      </a:lnTo>
                      <a:lnTo>
                        <a:pt x="1286709" y="748924"/>
                      </a:lnTo>
                      <a:lnTo>
                        <a:pt x="1295560" y="736881"/>
                      </a:lnTo>
                      <a:lnTo>
                        <a:pt x="1303495" y="723466"/>
                      </a:lnTo>
                      <a:lnTo>
                        <a:pt x="1310362" y="708984"/>
                      </a:lnTo>
                      <a:lnTo>
                        <a:pt x="1316314" y="693282"/>
                      </a:lnTo>
                      <a:lnTo>
                        <a:pt x="1318908" y="684898"/>
                      </a:lnTo>
                      <a:lnTo>
                        <a:pt x="1325012" y="686727"/>
                      </a:lnTo>
                      <a:lnTo>
                        <a:pt x="1337983" y="689624"/>
                      </a:lnTo>
                      <a:lnTo>
                        <a:pt x="1351564" y="691605"/>
                      </a:lnTo>
                      <a:lnTo>
                        <a:pt x="1365756" y="692672"/>
                      </a:lnTo>
                      <a:lnTo>
                        <a:pt x="1373386" y="692825"/>
                      </a:lnTo>
                      <a:lnTo>
                        <a:pt x="1382237" y="692977"/>
                      </a:lnTo>
                      <a:lnTo>
                        <a:pt x="1401007" y="691605"/>
                      </a:lnTo>
                      <a:lnTo>
                        <a:pt x="1420235" y="687947"/>
                      </a:lnTo>
                      <a:lnTo>
                        <a:pt x="1439463" y="681391"/>
                      </a:lnTo>
                      <a:lnTo>
                        <a:pt x="1449077" y="676666"/>
                      </a:lnTo>
                      <a:lnTo>
                        <a:pt x="1454570" y="673464"/>
                      </a:lnTo>
                      <a:lnTo>
                        <a:pt x="1465558" y="666604"/>
                      </a:lnTo>
                      <a:lnTo>
                        <a:pt x="1475172" y="658982"/>
                      </a:lnTo>
                      <a:lnTo>
                        <a:pt x="1484022" y="650903"/>
                      </a:lnTo>
                      <a:close/>
                      <a:moveTo>
                        <a:pt x="152630" y="624063"/>
                      </a:moveTo>
                      <a:lnTo>
                        <a:pt x="170927" y="625435"/>
                      </a:lnTo>
                      <a:lnTo>
                        <a:pt x="180228" y="627111"/>
                      </a:lnTo>
                      <a:lnTo>
                        <a:pt x="186022" y="628636"/>
                      </a:lnTo>
                      <a:lnTo>
                        <a:pt x="197000" y="632141"/>
                      </a:lnTo>
                      <a:lnTo>
                        <a:pt x="207826" y="637018"/>
                      </a:lnTo>
                      <a:lnTo>
                        <a:pt x="218195" y="643115"/>
                      </a:lnTo>
                      <a:lnTo>
                        <a:pt x="227648" y="650431"/>
                      </a:lnTo>
                      <a:lnTo>
                        <a:pt x="236797" y="658814"/>
                      </a:lnTo>
                      <a:lnTo>
                        <a:pt x="244878" y="667806"/>
                      </a:lnTo>
                      <a:lnTo>
                        <a:pt x="251892" y="678018"/>
                      </a:lnTo>
                      <a:lnTo>
                        <a:pt x="255094" y="683353"/>
                      </a:lnTo>
                      <a:lnTo>
                        <a:pt x="259668" y="691736"/>
                      </a:lnTo>
                      <a:lnTo>
                        <a:pt x="265767" y="708501"/>
                      </a:lnTo>
                      <a:lnTo>
                        <a:pt x="268512" y="725115"/>
                      </a:lnTo>
                      <a:lnTo>
                        <a:pt x="268207" y="736698"/>
                      </a:lnTo>
                      <a:lnTo>
                        <a:pt x="266835" y="743709"/>
                      </a:lnTo>
                      <a:lnTo>
                        <a:pt x="265767" y="747063"/>
                      </a:lnTo>
                      <a:lnTo>
                        <a:pt x="257686" y="770535"/>
                      </a:lnTo>
                      <a:lnTo>
                        <a:pt x="282235" y="766267"/>
                      </a:lnTo>
                      <a:lnTo>
                        <a:pt x="292908" y="764438"/>
                      </a:lnTo>
                      <a:lnTo>
                        <a:pt x="316542" y="762304"/>
                      </a:lnTo>
                      <a:lnTo>
                        <a:pt x="342311" y="762761"/>
                      </a:lnTo>
                      <a:lnTo>
                        <a:pt x="362285" y="765505"/>
                      </a:lnTo>
                      <a:lnTo>
                        <a:pt x="375551" y="768706"/>
                      </a:lnTo>
                      <a:lnTo>
                        <a:pt x="388511" y="773126"/>
                      </a:lnTo>
                      <a:lnTo>
                        <a:pt x="401319" y="778917"/>
                      </a:lnTo>
                      <a:lnTo>
                        <a:pt x="413670" y="786386"/>
                      </a:lnTo>
                      <a:lnTo>
                        <a:pt x="425411" y="795531"/>
                      </a:lnTo>
                      <a:lnTo>
                        <a:pt x="436541" y="806352"/>
                      </a:lnTo>
                      <a:lnTo>
                        <a:pt x="446605" y="819155"/>
                      </a:lnTo>
                      <a:lnTo>
                        <a:pt x="455906" y="834092"/>
                      </a:lnTo>
                      <a:lnTo>
                        <a:pt x="463987" y="851162"/>
                      </a:lnTo>
                      <a:lnTo>
                        <a:pt x="467342" y="860765"/>
                      </a:lnTo>
                      <a:lnTo>
                        <a:pt x="460023" y="859698"/>
                      </a:lnTo>
                      <a:lnTo>
                        <a:pt x="445233" y="858936"/>
                      </a:lnTo>
                      <a:lnTo>
                        <a:pt x="430595" y="859241"/>
                      </a:lnTo>
                      <a:lnTo>
                        <a:pt x="416567" y="860765"/>
                      </a:lnTo>
                      <a:lnTo>
                        <a:pt x="403149" y="863051"/>
                      </a:lnTo>
                      <a:lnTo>
                        <a:pt x="390493" y="866252"/>
                      </a:lnTo>
                      <a:lnTo>
                        <a:pt x="378905" y="870214"/>
                      </a:lnTo>
                      <a:lnTo>
                        <a:pt x="368384" y="874482"/>
                      </a:lnTo>
                      <a:lnTo>
                        <a:pt x="363657" y="877073"/>
                      </a:lnTo>
                      <a:lnTo>
                        <a:pt x="358016" y="880121"/>
                      </a:lnTo>
                      <a:lnTo>
                        <a:pt x="347800" y="886980"/>
                      </a:lnTo>
                      <a:lnTo>
                        <a:pt x="338194" y="894906"/>
                      </a:lnTo>
                      <a:lnTo>
                        <a:pt x="329045" y="903593"/>
                      </a:lnTo>
                      <a:lnTo>
                        <a:pt x="320507" y="913196"/>
                      </a:lnTo>
                      <a:lnTo>
                        <a:pt x="313035" y="923712"/>
                      </a:lnTo>
                      <a:lnTo>
                        <a:pt x="306479" y="934839"/>
                      </a:lnTo>
                      <a:lnTo>
                        <a:pt x="300837" y="946880"/>
                      </a:lnTo>
                      <a:lnTo>
                        <a:pt x="296263" y="959225"/>
                      </a:lnTo>
                      <a:lnTo>
                        <a:pt x="292603" y="972485"/>
                      </a:lnTo>
                      <a:lnTo>
                        <a:pt x="290316" y="986355"/>
                      </a:lnTo>
                      <a:lnTo>
                        <a:pt x="289249" y="1000530"/>
                      </a:lnTo>
                      <a:lnTo>
                        <a:pt x="289554" y="1015314"/>
                      </a:lnTo>
                      <a:lnTo>
                        <a:pt x="291078" y="1030556"/>
                      </a:lnTo>
                      <a:lnTo>
                        <a:pt x="294281" y="1046255"/>
                      </a:lnTo>
                      <a:lnTo>
                        <a:pt x="299007" y="1062258"/>
                      </a:lnTo>
                      <a:lnTo>
                        <a:pt x="302209" y="1070336"/>
                      </a:lnTo>
                      <a:lnTo>
                        <a:pt x="294281" y="1074451"/>
                      </a:lnTo>
                      <a:lnTo>
                        <a:pt x="279490" y="1084663"/>
                      </a:lnTo>
                      <a:lnTo>
                        <a:pt x="266225" y="1096552"/>
                      </a:lnTo>
                      <a:lnTo>
                        <a:pt x="254484" y="1109964"/>
                      </a:lnTo>
                      <a:lnTo>
                        <a:pt x="244726" y="1124749"/>
                      </a:lnTo>
                      <a:lnTo>
                        <a:pt x="236797" y="1140752"/>
                      </a:lnTo>
                      <a:lnTo>
                        <a:pt x="231003" y="1157670"/>
                      </a:lnTo>
                      <a:lnTo>
                        <a:pt x="227648" y="1175046"/>
                      </a:lnTo>
                      <a:lnTo>
                        <a:pt x="226886" y="1183886"/>
                      </a:lnTo>
                      <a:lnTo>
                        <a:pt x="256161" y="1185410"/>
                      </a:lnTo>
                      <a:lnTo>
                        <a:pt x="256771" y="1177180"/>
                      </a:lnTo>
                      <a:lnTo>
                        <a:pt x="260431" y="1161024"/>
                      </a:lnTo>
                      <a:lnTo>
                        <a:pt x="266530" y="1145630"/>
                      </a:lnTo>
                      <a:lnTo>
                        <a:pt x="274916" y="1131303"/>
                      </a:lnTo>
                      <a:lnTo>
                        <a:pt x="285437" y="1118500"/>
                      </a:lnTo>
                      <a:lnTo>
                        <a:pt x="297635" y="1107221"/>
                      </a:lnTo>
                      <a:lnTo>
                        <a:pt x="311510" y="1097923"/>
                      </a:lnTo>
                      <a:lnTo>
                        <a:pt x="326606" y="1091065"/>
                      </a:lnTo>
                      <a:lnTo>
                        <a:pt x="334839" y="1088626"/>
                      </a:lnTo>
                      <a:lnTo>
                        <a:pt x="342616" y="1086645"/>
                      </a:lnTo>
                      <a:lnTo>
                        <a:pt x="358626" y="1085121"/>
                      </a:lnTo>
                      <a:lnTo>
                        <a:pt x="374331" y="1086340"/>
                      </a:lnTo>
                      <a:lnTo>
                        <a:pt x="389731" y="1090303"/>
                      </a:lnTo>
                      <a:lnTo>
                        <a:pt x="404979" y="1096704"/>
                      </a:lnTo>
                      <a:lnTo>
                        <a:pt x="419311" y="1105697"/>
                      </a:lnTo>
                      <a:lnTo>
                        <a:pt x="433339" y="1117128"/>
                      </a:lnTo>
                      <a:lnTo>
                        <a:pt x="446757" y="1131150"/>
                      </a:lnTo>
                      <a:lnTo>
                        <a:pt x="453009" y="1139228"/>
                      </a:lnTo>
                      <a:lnTo>
                        <a:pt x="447672" y="1146087"/>
                      </a:lnTo>
                      <a:lnTo>
                        <a:pt x="438524" y="1161024"/>
                      </a:lnTo>
                      <a:lnTo>
                        <a:pt x="431357" y="1176722"/>
                      </a:lnTo>
                      <a:lnTo>
                        <a:pt x="426020" y="1193488"/>
                      </a:lnTo>
                      <a:lnTo>
                        <a:pt x="422971" y="1210559"/>
                      </a:lnTo>
                      <a:lnTo>
                        <a:pt x="421904" y="1227934"/>
                      </a:lnTo>
                      <a:lnTo>
                        <a:pt x="423123" y="1245309"/>
                      </a:lnTo>
                      <a:lnTo>
                        <a:pt x="426630" y="1262380"/>
                      </a:lnTo>
                      <a:lnTo>
                        <a:pt x="429375" y="1270610"/>
                      </a:lnTo>
                      <a:lnTo>
                        <a:pt x="457126" y="1260703"/>
                      </a:lnTo>
                      <a:lnTo>
                        <a:pt x="454534" y="1252778"/>
                      </a:lnTo>
                      <a:lnTo>
                        <a:pt x="451637" y="1236622"/>
                      </a:lnTo>
                      <a:lnTo>
                        <a:pt x="451332" y="1220008"/>
                      </a:lnTo>
                      <a:lnTo>
                        <a:pt x="453619" y="1203700"/>
                      </a:lnTo>
                      <a:lnTo>
                        <a:pt x="458346" y="1187696"/>
                      </a:lnTo>
                      <a:lnTo>
                        <a:pt x="465359" y="1172607"/>
                      </a:lnTo>
                      <a:lnTo>
                        <a:pt x="474508" y="1158737"/>
                      </a:lnTo>
                      <a:lnTo>
                        <a:pt x="485791" y="1146544"/>
                      </a:lnTo>
                      <a:lnTo>
                        <a:pt x="492348" y="1141210"/>
                      </a:lnTo>
                      <a:lnTo>
                        <a:pt x="499667" y="1135875"/>
                      </a:lnTo>
                      <a:lnTo>
                        <a:pt x="515067" y="1127949"/>
                      </a:lnTo>
                      <a:lnTo>
                        <a:pt x="531382" y="1123072"/>
                      </a:lnTo>
                      <a:lnTo>
                        <a:pt x="548764" y="1121091"/>
                      </a:lnTo>
                      <a:lnTo>
                        <a:pt x="567062" y="1122310"/>
                      </a:lnTo>
                      <a:lnTo>
                        <a:pt x="585816" y="1126578"/>
                      </a:lnTo>
                      <a:lnTo>
                        <a:pt x="604876" y="1133741"/>
                      </a:lnTo>
                      <a:lnTo>
                        <a:pt x="624240" y="1143953"/>
                      </a:lnTo>
                      <a:lnTo>
                        <a:pt x="633999" y="1150354"/>
                      </a:lnTo>
                      <a:lnTo>
                        <a:pt x="650619" y="1126273"/>
                      </a:lnTo>
                      <a:lnTo>
                        <a:pt x="638726" y="1118500"/>
                      </a:lnTo>
                      <a:lnTo>
                        <a:pt x="614939" y="1106002"/>
                      </a:lnTo>
                      <a:lnTo>
                        <a:pt x="591458" y="1097619"/>
                      </a:lnTo>
                      <a:lnTo>
                        <a:pt x="568434" y="1092741"/>
                      </a:lnTo>
                      <a:lnTo>
                        <a:pt x="551356" y="1091674"/>
                      </a:lnTo>
                      <a:lnTo>
                        <a:pt x="540378" y="1092284"/>
                      </a:lnTo>
                      <a:lnTo>
                        <a:pt x="529400" y="1093351"/>
                      </a:lnTo>
                      <a:lnTo>
                        <a:pt x="518726" y="1095790"/>
                      </a:lnTo>
                      <a:lnTo>
                        <a:pt x="508358" y="1099143"/>
                      </a:lnTo>
                      <a:lnTo>
                        <a:pt x="498142" y="1103258"/>
                      </a:lnTo>
                      <a:lnTo>
                        <a:pt x="488536" y="1108440"/>
                      </a:lnTo>
                      <a:lnTo>
                        <a:pt x="479082" y="1114537"/>
                      </a:lnTo>
                      <a:lnTo>
                        <a:pt x="474356" y="1118042"/>
                      </a:lnTo>
                      <a:lnTo>
                        <a:pt x="474051" y="1118347"/>
                      </a:lnTo>
                      <a:lnTo>
                        <a:pt x="473898" y="1118500"/>
                      </a:lnTo>
                      <a:lnTo>
                        <a:pt x="466427" y="1109202"/>
                      </a:lnTo>
                      <a:lnTo>
                        <a:pt x="450417" y="1093046"/>
                      </a:lnTo>
                      <a:lnTo>
                        <a:pt x="433339" y="1079634"/>
                      </a:lnTo>
                      <a:lnTo>
                        <a:pt x="415805" y="1069117"/>
                      </a:lnTo>
                      <a:lnTo>
                        <a:pt x="397355" y="1061649"/>
                      </a:lnTo>
                      <a:lnTo>
                        <a:pt x="378448" y="1057228"/>
                      </a:lnTo>
                      <a:lnTo>
                        <a:pt x="359083" y="1055857"/>
                      </a:lnTo>
                      <a:lnTo>
                        <a:pt x="339261" y="1057686"/>
                      </a:lnTo>
                      <a:lnTo>
                        <a:pt x="329503" y="1059820"/>
                      </a:lnTo>
                      <a:lnTo>
                        <a:pt x="326911" y="1052961"/>
                      </a:lnTo>
                      <a:lnTo>
                        <a:pt x="322641" y="1039548"/>
                      </a:lnTo>
                      <a:lnTo>
                        <a:pt x="319897" y="1026441"/>
                      </a:lnTo>
                      <a:lnTo>
                        <a:pt x="318524" y="1013790"/>
                      </a:lnTo>
                      <a:lnTo>
                        <a:pt x="318219" y="1001597"/>
                      </a:lnTo>
                      <a:lnTo>
                        <a:pt x="319134" y="989708"/>
                      </a:lnTo>
                      <a:lnTo>
                        <a:pt x="320964" y="978582"/>
                      </a:lnTo>
                      <a:lnTo>
                        <a:pt x="323861" y="967913"/>
                      </a:lnTo>
                      <a:lnTo>
                        <a:pt x="327673" y="957701"/>
                      </a:lnTo>
                      <a:lnTo>
                        <a:pt x="332247" y="948251"/>
                      </a:lnTo>
                      <a:lnTo>
                        <a:pt x="340481" y="934991"/>
                      </a:lnTo>
                      <a:lnTo>
                        <a:pt x="353746" y="919902"/>
                      </a:lnTo>
                      <a:lnTo>
                        <a:pt x="369147" y="907709"/>
                      </a:lnTo>
                      <a:lnTo>
                        <a:pt x="377533" y="902831"/>
                      </a:lnTo>
                      <a:lnTo>
                        <a:pt x="382870" y="900240"/>
                      </a:lnTo>
                      <a:lnTo>
                        <a:pt x="394458" y="895515"/>
                      </a:lnTo>
                      <a:lnTo>
                        <a:pt x="407723" y="891857"/>
                      </a:lnTo>
                      <a:lnTo>
                        <a:pt x="422056" y="889266"/>
                      </a:lnTo>
                      <a:lnTo>
                        <a:pt x="437151" y="888200"/>
                      </a:lnTo>
                      <a:lnTo>
                        <a:pt x="452704" y="888504"/>
                      </a:lnTo>
                      <a:lnTo>
                        <a:pt x="468409" y="890333"/>
                      </a:lnTo>
                      <a:lnTo>
                        <a:pt x="483809" y="894144"/>
                      </a:lnTo>
                      <a:lnTo>
                        <a:pt x="491128" y="896887"/>
                      </a:lnTo>
                      <a:lnTo>
                        <a:pt x="508510" y="903593"/>
                      </a:lnTo>
                      <a:lnTo>
                        <a:pt x="510798" y="885151"/>
                      </a:lnTo>
                      <a:lnTo>
                        <a:pt x="512475" y="876311"/>
                      </a:lnTo>
                      <a:lnTo>
                        <a:pt x="517202" y="858783"/>
                      </a:lnTo>
                      <a:lnTo>
                        <a:pt x="524368" y="842322"/>
                      </a:lnTo>
                      <a:lnTo>
                        <a:pt x="533517" y="826776"/>
                      </a:lnTo>
                      <a:lnTo>
                        <a:pt x="544647" y="812449"/>
                      </a:lnTo>
                      <a:lnTo>
                        <a:pt x="557760" y="799646"/>
                      </a:lnTo>
                      <a:lnTo>
                        <a:pt x="572398" y="788367"/>
                      </a:lnTo>
                      <a:lnTo>
                        <a:pt x="588256" y="779070"/>
                      </a:lnTo>
                      <a:lnTo>
                        <a:pt x="597099" y="775107"/>
                      </a:lnTo>
                      <a:lnTo>
                        <a:pt x="605943" y="771602"/>
                      </a:lnTo>
                      <a:lnTo>
                        <a:pt x="624088" y="766724"/>
                      </a:lnTo>
                      <a:lnTo>
                        <a:pt x="642690" y="763828"/>
                      </a:lnTo>
                      <a:lnTo>
                        <a:pt x="661445" y="763523"/>
                      </a:lnTo>
                      <a:lnTo>
                        <a:pt x="680657" y="765200"/>
                      </a:lnTo>
                      <a:lnTo>
                        <a:pt x="699564" y="769468"/>
                      </a:lnTo>
                      <a:lnTo>
                        <a:pt x="718623" y="775717"/>
                      </a:lnTo>
                      <a:lnTo>
                        <a:pt x="737531" y="784404"/>
                      </a:lnTo>
                      <a:lnTo>
                        <a:pt x="746679" y="789739"/>
                      </a:lnTo>
                      <a:lnTo>
                        <a:pt x="746679" y="1150659"/>
                      </a:lnTo>
                      <a:lnTo>
                        <a:pt x="746679" y="1165291"/>
                      </a:lnTo>
                      <a:lnTo>
                        <a:pt x="744697" y="1192574"/>
                      </a:lnTo>
                      <a:lnTo>
                        <a:pt x="740885" y="1217875"/>
                      </a:lnTo>
                      <a:lnTo>
                        <a:pt x="735396" y="1241042"/>
                      </a:lnTo>
                      <a:lnTo>
                        <a:pt x="728230" y="1262075"/>
                      </a:lnTo>
                      <a:lnTo>
                        <a:pt x="719691" y="1281280"/>
                      </a:lnTo>
                      <a:lnTo>
                        <a:pt x="709627" y="1298655"/>
                      </a:lnTo>
                      <a:lnTo>
                        <a:pt x="698344" y="1314049"/>
                      </a:lnTo>
                      <a:lnTo>
                        <a:pt x="686146" y="1327766"/>
                      </a:lnTo>
                      <a:lnTo>
                        <a:pt x="672575" y="1339807"/>
                      </a:lnTo>
                      <a:lnTo>
                        <a:pt x="658243" y="1349867"/>
                      </a:lnTo>
                      <a:lnTo>
                        <a:pt x="643147" y="1358554"/>
                      </a:lnTo>
                      <a:lnTo>
                        <a:pt x="627137" y="1365413"/>
                      </a:lnTo>
                      <a:lnTo>
                        <a:pt x="610517" y="1370900"/>
                      </a:lnTo>
                      <a:lnTo>
                        <a:pt x="593440" y="1374863"/>
                      </a:lnTo>
                      <a:lnTo>
                        <a:pt x="576058" y="1377454"/>
                      </a:lnTo>
                      <a:lnTo>
                        <a:pt x="558218" y="1378673"/>
                      </a:lnTo>
                      <a:lnTo>
                        <a:pt x="540531" y="1378673"/>
                      </a:lnTo>
                      <a:lnTo>
                        <a:pt x="522538" y="1377301"/>
                      </a:lnTo>
                      <a:lnTo>
                        <a:pt x="504699" y="1374710"/>
                      </a:lnTo>
                      <a:lnTo>
                        <a:pt x="487011" y="1370900"/>
                      </a:lnTo>
                      <a:lnTo>
                        <a:pt x="469629" y="1366175"/>
                      </a:lnTo>
                      <a:lnTo>
                        <a:pt x="452551" y="1360231"/>
                      </a:lnTo>
                      <a:lnTo>
                        <a:pt x="436084" y="1353372"/>
                      </a:lnTo>
                      <a:lnTo>
                        <a:pt x="420379" y="1345751"/>
                      </a:lnTo>
                      <a:lnTo>
                        <a:pt x="405131" y="1336911"/>
                      </a:lnTo>
                      <a:lnTo>
                        <a:pt x="390646" y="1327461"/>
                      </a:lnTo>
                      <a:lnTo>
                        <a:pt x="377533" y="1317250"/>
                      </a:lnTo>
                      <a:lnTo>
                        <a:pt x="365182" y="1306123"/>
                      </a:lnTo>
                      <a:lnTo>
                        <a:pt x="353899" y="1294540"/>
                      </a:lnTo>
                      <a:lnTo>
                        <a:pt x="343988" y="1282194"/>
                      </a:lnTo>
                      <a:lnTo>
                        <a:pt x="335754" y="1269391"/>
                      </a:lnTo>
                      <a:lnTo>
                        <a:pt x="331942" y="1262685"/>
                      </a:lnTo>
                      <a:lnTo>
                        <a:pt x="324928" y="1263904"/>
                      </a:lnTo>
                      <a:lnTo>
                        <a:pt x="309528" y="1264209"/>
                      </a:lnTo>
                      <a:lnTo>
                        <a:pt x="293213" y="1262532"/>
                      </a:lnTo>
                      <a:lnTo>
                        <a:pt x="276441" y="1258722"/>
                      </a:lnTo>
                      <a:lnTo>
                        <a:pt x="259211" y="1252778"/>
                      </a:lnTo>
                      <a:lnTo>
                        <a:pt x="242286" y="1245157"/>
                      </a:lnTo>
                      <a:lnTo>
                        <a:pt x="225209" y="1235402"/>
                      </a:lnTo>
                      <a:lnTo>
                        <a:pt x="208893" y="1223819"/>
                      </a:lnTo>
                      <a:lnTo>
                        <a:pt x="193036" y="1210406"/>
                      </a:lnTo>
                      <a:lnTo>
                        <a:pt x="178246" y="1195165"/>
                      </a:lnTo>
                      <a:lnTo>
                        <a:pt x="164828" y="1178094"/>
                      </a:lnTo>
                      <a:lnTo>
                        <a:pt x="152934" y="1159652"/>
                      </a:lnTo>
                      <a:lnTo>
                        <a:pt x="142719" y="1139228"/>
                      </a:lnTo>
                      <a:lnTo>
                        <a:pt x="134790" y="1117280"/>
                      </a:lnTo>
                      <a:lnTo>
                        <a:pt x="128843" y="1093961"/>
                      </a:lnTo>
                      <a:lnTo>
                        <a:pt x="125641" y="1069117"/>
                      </a:lnTo>
                      <a:lnTo>
                        <a:pt x="125336" y="1056009"/>
                      </a:lnTo>
                      <a:lnTo>
                        <a:pt x="121372" y="1053266"/>
                      </a:lnTo>
                      <a:lnTo>
                        <a:pt x="109326" y="1043206"/>
                      </a:lnTo>
                      <a:lnTo>
                        <a:pt x="93926" y="1027965"/>
                      </a:lnTo>
                      <a:lnTo>
                        <a:pt x="77611" y="1008608"/>
                      </a:lnTo>
                      <a:lnTo>
                        <a:pt x="66633" y="991842"/>
                      </a:lnTo>
                      <a:lnTo>
                        <a:pt x="60076" y="979801"/>
                      </a:lnTo>
                      <a:lnTo>
                        <a:pt x="54739" y="967151"/>
                      </a:lnTo>
                      <a:lnTo>
                        <a:pt x="50775" y="954195"/>
                      </a:lnTo>
                      <a:lnTo>
                        <a:pt x="48640" y="940630"/>
                      </a:lnTo>
                      <a:lnTo>
                        <a:pt x="48335" y="926913"/>
                      </a:lnTo>
                      <a:lnTo>
                        <a:pt x="50623" y="913043"/>
                      </a:lnTo>
                      <a:lnTo>
                        <a:pt x="55349" y="899173"/>
                      </a:lnTo>
                      <a:lnTo>
                        <a:pt x="58856" y="892162"/>
                      </a:lnTo>
                      <a:lnTo>
                        <a:pt x="50775" y="885456"/>
                      </a:lnTo>
                      <a:lnTo>
                        <a:pt x="36900" y="870977"/>
                      </a:lnTo>
                      <a:lnTo>
                        <a:pt x="25311" y="855735"/>
                      </a:lnTo>
                      <a:lnTo>
                        <a:pt x="16010" y="839579"/>
                      </a:lnTo>
                      <a:lnTo>
                        <a:pt x="9149" y="822813"/>
                      </a:lnTo>
                      <a:lnTo>
                        <a:pt x="4117" y="805590"/>
                      </a:lnTo>
                      <a:lnTo>
                        <a:pt x="1220" y="788062"/>
                      </a:lnTo>
                      <a:lnTo>
                        <a:pt x="0" y="770535"/>
                      </a:lnTo>
                      <a:lnTo>
                        <a:pt x="763" y="753464"/>
                      </a:lnTo>
                      <a:lnTo>
                        <a:pt x="2897" y="736393"/>
                      </a:lnTo>
                      <a:lnTo>
                        <a:pt x="6709" y="720237"/>
                      </a:lnTo>
                      <a:lnTo>
                        <a:pt x="11893" y="704691"/>
                      </a:lnTo>
                      <a:lnTo>
                        <a:pt x="18145" y="690059"/>
                      </a:lnTo>
                      <a:lnTo>
                        <a:pt x="25616" y="676342"/>
                      </a:lnTo>
                      <a:lnTo>
                        <a:pt x="34155" y="664301"/>
                      </a:lnTo>
                      <a:lnTo>
                        <a:pt x="43609" y="653632"/>
                      </a:lnTo>
                      <a:lnTo>
                        <a:pt x="48640" y="649059"/>
                      </a:lnTo>
                      <a:lnTo>
                        <a:pt x="60991" y="643572"/>
                      </a:lnTo>
                      <a:lnTo>
                        <a:pt x="82948" y="635494"/>
                      </a:lnTo>
                      <a:lnTo>
                        <a:pt x="99263" y="630769"/>
                      </a:lnTo>
                      <a:lnTo>
                        <a:pt x="116340" y="627111"/>
                      </a:lnTo>
                      <a:lnTo>
                        <a:pt x="134180" y="624825"/>
                      </a:lnTo>
                      <a:close/>
                      <a:moveTo>
                        <a:pt x="292206" y="353208"/>
                      </a:moveTo>
                      <a:lnTo>
                        <a:pt x="301813" y="358544"/>
                      </a:lnTo>
                      <a:lnTo>
                        <a:pt x="320572" y="367691"/>
                      </a:lnTo>
                      <a:lnTo>
                        <a:pt x="339025" y="374550"/>
                      </a:lnTo>
                      <a:lnTo>
                        <a:pt x="357479" y="379733"/>
                      </a:lnTo>
                      <a:lnTo>
                        <a:pt x="375475" y="382630"/>
                      </a:lnTo>
                      <a:lnTo>
                        <a:pt x="393318" y="383849"/>
                      </a:lnTo>
                      <a:lnTo>
                        <a:pt x="410857" y="382935"/>
                      </a:lnTo>
                      <a:lnTo>
                        <a:pt x="428090" y="379733"/>
                      </a:lnTo>
                      <a:lnTo>
                        <a:pt x="436478" y="377599"/>
                      </a:lnTo>
                      <a:lnTo>
                        <a:pt x="443646" y="375160"/>
                      </a:lnTo>
                      <a:lnTo>
                        <a:pt x="457524" y="369672"/>
                      </a:lnTo>
                      <a:lnTo>
                        <a:pt x="463777" y="366319"/>
                      </a:lnTo>
                      <a:lnTo>
                        <a:pt x="469725" y="375922"/>
                      </a:lnTo>
                      <a:lnTo>
                        <a:pt x="479790" y="394826"/>
                      </a:lnTo>
                      <a:lnTo>
                        <a:pt x="487568" y="412966"/>
                      </a:lnTo>
                      <a:lnTo>
                        <a:pt x="493059" y="430650"/>
                      </a:lnTo>
                      <a:lnTo>
                        <a:pt x="496414" y="448333"/>
                      </a:lnTo>
                      <a:lnTo>
                        <a:pt x="497786" y="465559"/>
                      </a:lnTo>
                      <a:lnTo>
                        <a:pt x="496871" y="482633"/>
                      </a:lnTo>
                      <a:lnTo>
                        <a:pt x="493821" y="499859"/>
                      </a:lnTo>
                      <a:lnTo>
                        <a:pt x="491686" y="508548"/>
                      </a:lnTo>
                      <a:lnTo>
                        <a:pt x="489703" y="514341"/>
                      </a:lnTo>
                      <a:lnTo>
                        <a:pt x="483145" y="525317"/>
                      </a:lnTo>
                      <a:lnTo>
                        <a:pt x="474147" y="535836"/>
                      </a:lnTo>
                      <a:lnTo>
                        <a:pt x="463014" y="545287"/>
                      </a:lnTo>
                      <a:lnTo>
                        <a:pt x="450356" y="553824"/>
                      </a:lnTo>
                      <a:lnTo>
                        <a:pt x="436783" y="561141"/>
                      </a:lnTo>
                      <a:lnTo>
                        <a:pt x="422752" y="566782"/>
                      </a:lnTo>
                      <a:lnTo>
                        <a:pt x="408721" y="570745"/>
                      </a:lnTo>
                      <a:lnTo>
                        <a:pt x="401706" y="571965"/>
                      </a:lnTo>
                      <a:lnTo>
                        <a:pt x="382643" y="575166"/>
                      </a:lnTo>
                      <a:lnTo>
                        <a:pt x="390878" y="592697"/>
                      </a:lnTo>
                      <a:lnTo>
                        <a:pt x="393318" y="598032"/>
                      </a:lnTo>
                      <a:lnTo>
                        <a:pt x="396978" y="608704"/>
                      </a:lnTo>
                      <a:lnTo>
                        <a:pt x="399571" y="619222"/>
                      </a:lnTo>
                      <a:lnTo>
                        <a:pt x="400791" y="629284"/>
                      </a:lnTo>
                      <a:lnTo>
                        <a:pt x="400638" y="639040"/>
                      </a:lnTo>
                      <a:lnTo>
                        <a:pt x="399114" y="648187"/>
                      </a:lnTo>
                      <a:lnTo>
                        <a:pt x="396368" y="657333"/>
                      </a:lnTo>
                      <a:lnTo>
                        <a:pt x="392403" y="665870"/>
                      </a:lnTo>
                      <a:lnTo>
                        <a:pt x="389963" y="669834"/>
                      </a:lnTo>
                      <a:lnTo>
                        <a:pt x="386760" y="674407"/>
                      </a:lnTo>
                      <a:lnTo>
                        <a:pt x="378830" y="683096"/>
                      </a:lnTo>
                      <a:lnTo>
                        <a:pt x="369375" y="690566"/>
                      </a:lnTo>
                      <a:lnTo>
                        <a:pt x="358394" y="697121"/>
                      </a:lnTo>
                      <a:lnTo>
                        <a:pt x="346651" y="702609"/>
                      </a:lnTo>
                      <a:lnTo>
                        <a:pt x="333383" y="706878"/>
                      </a:lnTo>
                      <a:lnTo>
                        <a:pt x="319352" y="710079"/>
                      </a:lnTo>
                      <a:lnTo>
                        <a:pt x="304559" y="712061"/>
                      </a:lnTo>
                      <a:lnTo>
                        <a:pt x="296781" y="712518"/>
                      </a:lnTo>
                      <a:lnTo>
                        <a:pt x="295866" y="707182"/>
                      </a:lnTo>
                      <a:lnTo>
                        <a:pt x="292968" y="696054"/>
                      </a:lnTo>
                      <a:lnTo>
                        <a:pt x="289155" y="685078"/>
                      </a:lnTo>
                      <a:lnTo>
                        <a:pt x="283970" y="673950"/>
                      </a:lnTo>
                      <a:lnTo>
                        <a:pt x="280920" y="668614"/>
                      </a:lnTo>
                      <a:lnTo>
                        <a:pt x="276954" y="661907"/>
                      </a:lnTo>
                      <a:lnTo>
                        <a:pt x="267956" y="649254"/>
                      </a:lnTo>
                      <a:lnTo>
                        <a:pt x="257586" y="637821"/>
                      </a:lnTo>
                      <a:lnTo>
                        <a:pt x="246605" y="627454"/>
                      </a:lnTo>
                      <a:lnTo>
                        <a:pt x="234405" y="618460"/>
                      </a:lnTo>
                      <a:lnTo>
                        <a:pt x="221442" y="610686"/>
                      </a:lnTo>
                      <a:lnTo>
                        <a:pt x="207868" y="604588"/>
                      </a:lnTo>
                      <a:lnTo>
                        <a:pt x="193838" y="599862"/>
                      </a:lnTo>
                      <a:lnTo>
                        <a:pt x="186517" y="598337"/>
                      </a:lnTo>
                      <a:lnTo>
                        <a:pt x="177672" y="596508"/>
                      </a:lnTo>
                      <a:lnTo>
                        <a:pt x="159676" y="594679"/>
                      </a:lnTo>
                      <a:lnTo>
                        <a:pt x="141833" y="594679"/>
                      </a:lnTo>
                      <a:lnTo>
                        <a:pt x="124447" y="596051"/>
                      </a:lnTo>
                      <a:lnTo>
                        <a:pt x="107671" y="598642"/>
                      </a:lnTo>
                      <a:lnTo>
                        <a:pt x="91352" y="602453"/>
                      </a:lnTo>
                      <a:lnTo>
                        <a:pt x="68629" y="609161"/>
                      </a:lnTo>
                      <a:lnTo>
                        <a:pt x="55208" y="614039"/>
                      </a:lnTo>
                      <a:lnTo>
                        <a:pt x="52005" y="604740"/>
                      </a:lnTo>
                      <a:lnTo>
                        <a:pt x="47735" y="583246"/>
                      </a:lnTo>
                      <a:lnTo>
                        <a:pt x="45752" y="559312"/>
                      </a:lnTo>
                      <a:lnTo>
                        <a:pt x="46515" y="534616"/>
                      </a:lnTo>
                      <a:lnTo>
                        <a:pt x="49717" y="516475"/>
                      </a:lnTo>
                      <a:lnTo>
                        <a:pt x="52615" y="504737"/>
                      </a:lnTo>
                      <a:lnTo>
                        <a:pt x="56885" y="493761"/>
                      </a:lnTo>
                      <a:lnTo>
                        <a:pt x="62223" y="483395"/>
                      </a:lnTo>
                      <a:lnTo>
                        <a:pt x="68476" y="473944"/>
                      </a:lnTo>
                      <a:lnTo>
                        <a:pt x="76254" y="465712"/>
                      </a:lnTo>
                      <a:lnTo>
                        <a:pt x="85099" y="458547"/>
                      </a:lnTo>
                      <a:lnTo>
                        <a:pt x="95165" y="453059"/>
                      </a:lnTo>
                      <a:lnTo>
                        <a:pt x="100960" y="450925"/>
                      </a:lnTo>
                      <a:lnTo>
                        <a:pt x="108280" y="451687"/>
                      </a:lnTo>
                      <a:lnTo>
                        <a:pt x="122921" y="452906"/>
                      </a:lnTo>
                      <a:lnTo>
                        <a:pt x="130089" y="452906"/>
                      </a:lnTo>
                      <a:lnTo>
                        <a:pt x="142747" y="452602"/>
                      </a:lnTo>
                      <a:lnTo>
                        <a:pt x="168369" y="449248"/>
                      </a:lnTo>
                      <a:lnTo>
                        <a:pt x="181179" y="446352"/>
                      </a:lnTo>
                      <a:lnTo>
                        <a:pt x="192160" y="442998"/>
                      </a:lnTo>
                      <a:lnTo>
                        <a:pt x="212596" y="434003"/>
                      </a:lnTo>
                      <a:lnTo>
                        <a:pt x="230745" y="422875"/>
                      </a:lnTo>
                      <a:lnTo>
                        <a:pt x="246758" y="410222"/>
                      </a:lnTo>
                      <a:lnTo>
                        <a:pt x="260636" y="396502"/>
                      </a:lnTo>
                      <a:lnTo>
                        <a:pt x="272227" y="382935"/>
                      </a:lnTo>
                      <a:lnTo>
                        <a:pt x="286105" y="363727"/>
                      </a:lnTo>
                      <a:close/>
                      <a:moveTo>
                        <a:pt x="1123985" y="96385"/>
                      </a:moveTo>
                      <a:lnTo>
                        <a:pt x="1140760" y="97453"/>
                      </a:lnTo>
                      <a:lnTo>
                        <a:pt x="1157079" y="100350"/>
                      </a:lnTo>
                      <a:lnTo>
                        <a:pt x="1173092" y="104926"/>
                      </a:lnTo>
                      <a:lnTo>
                        <a:pt x="1188343" y="111178"/>
                      </a:lnTo>
                      <a:lnTo>
                        <a:pt x="1202831" y="118956"/>
                      </a:lnTo>
                      <a:lnTo>
                        <a:pt x="1216404" y="127954"/>
                      </a:lnTo>
                      <a:lnTo>
                        <a:pt x="1229063" y="138172"/>
                      </a:lnTo>
                      <a:lnTo>
                        <a:pt x="1240501" y="149153"/>
                      </a:lnTo>
                      <a:lnTo>
                        <a:pt x="1250871" y="160896"/>
                      </a:lnTo>
                      <a:lnTo>
                        <a:pt x="1260174" y="173097"/>
                      </a:lnTo>
                      <a:lnTo>
                        <a:pt x="1267800" y="185908"/>
                      </a:lnTo>
                      <a:lnTo>
                        <a:pt x="1273900" y="198718"/>
                      </a:lnTo>
                      <a:lnTo>
                        <a:pt x="1278628" y="211681"/>
                      </a:lnTo>
                      <a:lnTo>
                        <a:pt x="1281678" y="224340"/>
                      </a:lnTo>
                      <a:lnTo>
                        <a:pt x="1282288" y="230440"/>
                      </a:lnTo>
                      <a:lnTo>
                        <a:pt x="1281830" y="230440"/>
                      </a:lnTo>
                      <a:lnTo>
                        <a:pt x="1281678" y="230593"/>
                      </a:lnTo>
                      <a:lnTo>
                        <a:pt x="1282288" y="230440"/>
                      </a:lnTo>
                      <a:lnTo>
                        <a:pt x="1286863" y="252706"/>
                      </a:lnTo>
                      <a:lnTo>
                        <a:pt x="1291286" y="281225"/>
                      </a:lnTo>
                      <a:lnTo>
                        <a:pt x="1292964" y="298154"/>
                      </a:lnTo>
                      <a:lnTo>
                        <a:pt x="1293116" y="313862"/>
                      </a:lnTo>
                      <a:lnTo>
                        <a:pt x="1291591" y="328198"/>
                      </a:lnTo>
                      <a:lnTo>
                        <a:pt x="1288388" y="341771"/>
                      </a:lnTo>
                      <a:lnTo>
                        <a:pt x="1283050" y="354582"/>
                      </a:lnTo>
                      <a:lnTo>
                        <a:pt x="1279543" y="360834"/>
                      </a:lnTo>
                      <a:lnTo>
                        <a:pt x="1276188" y="366020"/>
                      </a:lnTo>
                      <a:lnTo>
                        <a:pt x="1268867" y="375475"/>
                      </a:lnTo>
                      <a:lnTo>
                        <a:pt x="1260479" y="384016"/>
                      </a:lnTo>
                      <a:lnTo>
                        <a:pt x="1251786" y="391641"/>
                      </a:lnTo>
                      <a:lnTo>
                        <a:pt x="1237756" y="401402"/>
                      </a:lnTo>
                      <a:lnTo>
                        <a:pt x="1218540" y="411162"/>
                      </a:lnTo>
                      <a:lnTo>
                        <a:pt x="1200391" y="418178"/>
                      </a:lnTo>
                      <a:lnTo>
                        <a:pt x="1184378" y="422753"/>
                      </a:lnTo>
                      <a:lnTo>
                        <a:pt x="1167144" y="426108"/>
                      </a:lnTo>
                      <a:lnTo>
                        <a:pt x="1164399" y="426565"/>
                      </a:lnTo>
                      <a:lnTo>
                        <a:pt x="1167144" y="455542"/>
                      </a:lnTo>
                      <a:lnTo>
                        <a:pt x="1171415" y="455237"/>
                      </a:lnTo>
                      <a:lnTo>
                        <a:pt x="1192156" y="450967"/>
                      </a:lnTo>
                      <a:lnTo>
                        <a:pt x="1211067" y="445629"/>
                      </a:lnTo>
                      <a:lnTo>
                        <a:pt x="1232418" y="437241"/>
                      </a:lnTo>
                      <a:lnTo>
                        <a:pt x="1249194" y="428548"/>
                      </a:lnTo>
                      <a:lnTo>
                        <a:pt x="1260327" y="421533"/>
                      </a:lnTo>
                      <a:lnTo>
                        <a:pt x="1271307" y="413602"/>
                      </a:lnTo>
                      <a:lnTo>
                        <a:pt x="1281678" y="404604"/>
                      </a:lnTo>
                      <a:lnTo>
                        <a:pt x="1291591" y="394081"/>
                      </a:lnTo>
                      <a:lnTo>
                        <a:pt x="1300436" y="382490"/>
                      </a:lnTo>
                      <a:lnTo>
                        <a:pt x="1304401" y="376085"/>
                      </a:lnTo>
                      <a:lnTo>
                        <a:pt x="1308519" y="368765"/>
                      </a:lnTo>
                      <a:lnTo>
                        <a:pt x="1315382" y="353514"/>
                      </a:lnTo>
                      <a:lnTo>
                        <a:pt x="1320415" y="337501"/>
                      </a:lnTo>
                      <a:lnTo>
                        <a:pt x="1323313" y="320572"/>
                      </a:lnTo>
                      <a:lnTo>
                        <a:pt x="1324533" y="302729"/>
                      </a:lnTo>
                      <a:lnTo>
                        <a:pt x="1323923" y="283970"/>
                      </a:lnTo>
                      <a:lnTo>
                        <a:pt x="1321330" y="264449"/>
                      </a:lnTo>
                      <a:lnTo>
                        <a:pt x="1317060" y="244013"/>
                      </a:lnTo>
                      <a:lnTo>
                        <a:pt x="1314010" y="233643"/>
                      </a:lnTo>
                      <a:lnTo>
                        <a:pt x="1321635" y="235625"/>
                      </a:lnTo>
                      <a:lnTo>
                        <a:pt x="1336428" y="240963"/>
                      </a:lnTo>
                      <a:lnTo>
                        <a:pt x="1350612" y="247978"/>
                      </a:lnTo>
                      <a:lnTo>
                        <a:pt x="1364337" y="256671"/>
                      </a:lnTo>
                      <a:lnTo>
                        <a:pt x="1377148" y="267042"/>
                      </a:lnTo>
                      <a:lnTo>
                        <a:pt x="1389196" y="278480"/>
                      </a:lnTo>
                      <a:lnTo>
                        <a:pt x="1400024" y="291291"/>
                      </a:lnTo>
                      <a:lnTo>
                        <a:pt x="1409937" y="305169"/>
                      </a:lnTo>
                      <a:lnTo>
                        <a:pt x="1418630" y="319962"/>
                      </a:lnTo>
                      <a:lnTo>
                        <a:pt x="1425950" y="335518"/>
                      </a:lnTo>
                      <a:lnTo>
                        <a:pt x="1431898" y="351989"/>
                      </a:lnTo>
                      <a:lnTo>
                        <a:pt x="1436169" y="368917"/>
                      </a:lnTo>
                      <a:lnTo>
                        <a:pt x="1439066" y="386608"/>
                      </a:lnTo>
                      <a:lnTo>
                        <a:pt x="1439829" y="404299"/>
                      </a:lnTo>
                      <a:lnTo>
                        <a:pt x="1438761" y="422295"/>
                      </a:lnTo>
                      <a:lnTo>
                        <a:pt x="1435864" y="440596"/>
                      </a:lnTo>
                      <a:lnTo>
                        <a:pt x="1433423" y="449442"/>
                      </a:lnTo>
                      <a:lnTo>
                        <a:pt x="1437846" y="450814"/>
                      </a:lnTo>
                      <a:lnTo>
                        <a:pt x="1445929" y="454017"/>
                      </a:lnTo>
                      <a:lnTo>
                        <a:pt x="1453249" y="457982"/>
                      </a:lnTo>
                      <a:lnTo>
                        <a:pt x="1459807" y="462710"/>
                      </a:lnTo>
                      <a:lnTo>
                        <a:pt x="1468500" y="470946"/>
                      </a:lnTo>
                      <a:lnTo>
                        <a:pt x="1477956" y="484214"/>
                      </a:lnTo>
                      <a:lnTo>
                        <a:pt x="1484819" y="499464"/>
                      </a:lnTo>
                      <a:lnTo>
                        <a:pt x="1489851" y="515783"/>
                      </a:lnTo>
                      <a:lnTo>
                        <a:pt x="1492749" y="533016"/>
                      </a:lnTo>
                      <a:lnTo>
                        <a:pt x="1493969" y="550707"/>
                      </a:lnTo>
                      <a:lnTo>
                        <a:pt x="1493816" y="559400"/>
                      </a:lnTo>
                      <a:lnTo>
                        <a:pt x="1493207" y="566263"/>
                      </a:lnTo>
                      <a:lnTo>
                        <a:pt x="1490766" y="579836"/>
                      </a:lnTo>
                      <a:lnTo>
                        <a:pt x="1488936" y="586394"/>
                      </a:lnTo>
                      <a:lnTo>
                        <a:pt x="1487411" y="591732"/>
                      </a:lnTo>
                      <a:lnTo>
                        <a:pt x="1483446" y="601645"/>
                      </a:lnTo>
                      <a:lnTo>
                        <a:pt x="1478566" y="611100"/>
                      </a:lnTo>
                      <a:lnTo>
                        <a:pt x="1472770" y="619641"/>
                      </a:lnTo>
                      <a:lnTo>
                        <a:pt x="1466060" y="627724"/>
                      </a:lnTo>
                      <a:lnTo>
                        <a:pt x="1458435" y="635044"/>
                      </a:lnTo>
                      <a:lnTo>
                        <a:pt x="1449742" y="641908"/>
                      </a:lnTo>
                      <a:lnTo>
                        <a:pt x="1439981" y="648160"/>
                      </a:lnTo>
                      <a:lnTo>
                        <a:pt x="1434796" y="651058"/>
                      </a:lnTo>
                      <a:lnTo>
                        <a:pt x="1429763" y="653651"/>
                      </a:lnTo>
                      <a:lnTo>
                        <a:pt x="1419393" y="657768"/>
                      </a:lnTo>
                      <a:lnTo>
                        <a:pt x="1409022" y="660818"/>
                      </a:lnTo>
                      <a:lnTo>
                        <a:pt x="1398652" y="662496"/>
                      </a:lnTo>
                      <a:lnTo>
                        <a:pt x="1383248" y="663869"/>
                      </a:lnTo>
                      <a:lnTo>
                        <a:pt x="1363727" y="663259"/>
                      </a:lnTo>
                      <a:lnTo>
                        <a:pt x="1346036" y="660818"/>
                      </a:lnTo>
                      <a:lnTo>
                        <a:pt x="1331701" y="657158"/>
                      </a:lnTo>
                      <a:lnTo>
                        <a:pt x="1316602" y="652430"/>
                      </a:lnTo>
                      <a:lnTo>
                        <a:pt x="1314467" y="651515"/>
                      </a:lnTo>
                      <a:lnTo>
                        <a:pt x="1303639" y="646635"/>
                      </a:lnTo>
                      <a:lnTo>
                        <a:pt x="1297691" y="643127"/>
                      </a:lnTo>
                      <a:lnTo>
                        <a:pt x="1286863" y="634434"/>
                      </a:lnTo>
                      <a:lnTo>
                        <a:pt x="1281983" y="629554"/>
                      </a:lnTo>
                      <a:lnTo>
                        <a:pt x="1275883" y="622538"/>
                      </a:lnTo>
                      <a:lnTo>
                        <a:pt x="1266580" y="607593"/>
                      </a:lnTo>
                      <a:lnTo>
                        <a:pt x="1260174" y="592189"/>
                      </a:lnTo>
                      <a:lnTo>
                        <a:pt x="1255904" y="577091"/>
                      </a:lnTo>
                      <a:lnTo>
                        <a:pt x="1252854" y="556960"/>
                      </a:lnTo>
                      <a:lnTo>
                        <a:pt x="1252244" y="539574"/>
                      </a:lnTo>
                      <a:lnTo>
                        <a:pt x="1252396" y="537591"/>
                      </a:lnTo>
                      <a:lnTo>
                        <a:pt x="1223267" y="535151"/>
                      </a:lnTo>
                      <a:lnTo>
                        <a:pt x="1222962" y="538201"/>
                      </a:lnTo>
                      <a:lnTo>
                        <a:pt x="1223115" y="553452"/>
                      </a:lnTo>
                      <a:lnTo>
                        <a:pt x="1224488" y="567635"/>
                      </a:lnTo>
                      <a:lnTo>
                        <a:pt x="1227538" y="584411"/>
                      </a:lnTo>
                      <a:lnTo>
                        <a:pt x="1232570" y="602865"/>
                      </a:lnTo>
                      <a:lnTo>
                        <a:pt x="1240958" y="621776"/>
                      </a:lnTo>
                      <a:lnTo>
                        <a:pt x="1249499" y="635807"/>
                      </a:lnTo>
                      <a:lnTo>
                        <a:pt x="1256361" y="644805"/>
                      </a:lnTo>
                      <a:lnTo>
                        <a:pt x="1260327" y="649228"/>
                      </a:lnTo>
                      <a:lnTo>
                        <a:pt x="1267190" y="656396"/>
                      </a:lnTo>
                      <a:lnTo>
                        <a:pt x="1282898" y="668596"/>
                      </a:lnTo>
                      <a:lnTo>
                        <a:pt x="1291286" y="673629"/>
                      </a:lnTo>
                      <a:lnTo>
                        <a:pt x="1289303" y="680950"/>
                      </a:lnTo>
                      <a:lnTo>
                        <a:pt x="1284576" y="694523"/>
                      </a:lnTo>
                      <a:lnTo>
                        <a:pt x="1278933" y="707028"/>
                      </a:lnTo>
                      <a:lnTo>
                        <a:pt x="1272375" y="718467"/>
                      </a:lnTo>
                      <a:lnTo>
                        <a:pt x="1265054" y="728989"/>
                      </a:lnTo>
                      <a:lnTo>
                        <a:pt x="1256971" y="737987"/>
                      </a:lnTo>
                      <a:lnTo>
                        <a:pt x="1248126" y="746070"/>
                      </a:lnTo>
                      <a:lnTo>
                        <a:pt x="1238213" y="753239"/>
                      </a:lnTo>
                      <a:lnTo>
                        <a:pt x="1232875" y="756289"/>
                      </a:lnTo>
                      <a:lnTo>
                        <a:pt x="1224488" y="760559"/>
                      </a:lnTo>
                      <a:lnTo>
                        <a:pt x="1206797" y="766659"/>
                      </a:lnTo>
                      <a:lnTo>
                        <a:pt x="1188801" y="770319"/>
                      </a:lnTo>
                      <a:lnTo>
                        <a:pt x="1170957" y="771692"/>
                      </a:lnTo>
                      <a:lnTo>
                        <a:pt x="1154029" y="771234"/>
                      </a:lnTo>
                      <a:lnTo>
                        <a:pt x="1138168" y="769709"/>
                      </a:lnTo>
                      <a:lnTo>
                        <a:pt x="1117427" y="766049"/>
                      </a:lnTo>
                      <a:lnTo>
                        <a:pt x="1107056" y="763609"/>
                      </a:lnTo>
                      <a:lnTo>
                        <a:pt x="1114224" y="754458"/>
                      </a:lnTo>
                      <a:lnTo>
                        <a:pt x="1125967" y="735853"/>
                      </a:lnTo>
                      <a:lnTo>
                        <a:pt x="1134965" y="717551"/>
                      </a:lnTo>
                      <a:lnTo>
                        <a:pt x="1141371" y="700013"/>
                      </a:lnTo>
                      <a:lnTo>
                        <a:pt x="1147623" y="677137"/>
                      </a:lnTo>
                      <a:lnTo>
                        <a:pt x="1150674" y="657311"/>
                      </a:lnTo>
                      <a:lnTo>
                        <a:pt x="1150826" y="654566"/>
                      </a:lnTo>
                      <a:lnTo>
                        <a:pt x="1121544" y="653041"/>
                      </a:lnTo>
                      <a:lnTo>
                        <a:pt x="1121392" y="655481"/>
                      </a:lnTo>
                      <a:lnTo>
                        <a:pt x="1118952" y="670426"/>
                      </a:lnTo>
                      <a:lnTo>
                        <a:pt x="1115444" y="684915"/>
                      </a:lnTo>
                      <a:lnTo>
                        <a:pt x="1109649" y="701691"/>
                      </a:lnTo>
                      <a:lnTo>
                        <a:pt x="1101413" y="719839"/>
                      </a:lnTo>
                      <a:lnTo>
                        <a:pt x="1089975" y="738293"/>
                      </a:lnTo>
                      <a:lnTo>
                        <a:pt x="1078690" y="751408"/>
                      </a:lnTo>
                      <a:lnTo>
                        <a:pt x="1070149" y="759796"/>
                      </a:lnTo>
                      <a:lnTo>
                        <a:pt x="1065421" y="763761"/>
                      </a:lnTo>
                      <a:lnTo>
                        <a:pt x="1058711" y="769099"/>
                      </a:lnTo>
                      <a:lnTo>
                        <a:pt x="1043918" y="778097"/>
                      </a:lnTo>
                      <a:lnTo>
                        <a:pt x="1027904" y="785265"/>
                      </a:lnTo>
                      <a:lnTo>
                        <a:pt x="1010519" y="790755"/>
                      </a:lnTo>
                      <a:lnTo>
                        <a:pt x="991912" y="794416"/>
                      </a:lnTo>
                      <a:lnTo>
                        <a:pt x="971934" y="796093"/>
                      </a:lnTo>
                      <a:lnTo>
                        <a:pt x="950735" y="796093"/>
                      </a:lnTo>
                      <a:lnTo>
                        <a:pt x="928164" y="794416"/>
                      </a:lnTo>
                      <a:lnTo>
                        <a:pt x="916574" y="792738"/>
                      </a:lnTo>
                      <a:lnTo>
                        <a:pt x="906356" y="791060"/>
                      </a:lnTo>
                      <a:lnTo>
                        <a:pt x="886530" y="784655"/>
                      </a:lnTo>
                      <a:lnTo>
                        <a:pt x="868076" y="775810"/>
                      </a:lnTo>
                      <a:lnTo>
                        <a:pt x="850690" y="764982"/>
                      </a:lnTo>
                      <a:lnTo>
                        <a:pt x="834982" y="752628"/>
                      </a:lnTo>
                      <a:lnTo>
                        <a:pt x="820646" y="739818"/>
                      </a:lnTo>
                      <a:lnTo>
                        <a:pt x="802040" y="720296"/>
                      </a:lnTo>
                      <a:lnTo>
                        <a:pt x="792432" y="708553"/>
                      </a:lnTo>
                      <a:lnTo>
                        <a:pt x="792432" y="298154"/>
                      </a:lnTo>
                      <a:lnTo>
                        <a:pt x="804938" y="296018"/>
                      </a:lnTo>
                      <a:lnTo>
                        <a:pt x="828577" y="293121"/>
                      </a:lnTo>
                      <a:lnTo>
                        <a:pt x="850995" y="292358"/>
                      </a:lnTo>
                      <a:lnTo>
                        <a:pt x="871737" y="293426"/>
                      </a:lnTo>
                      <a:lnTo>
                        <a:pt x="891105" y="296628"/>
                      </a:lnTo>
                      <a:lnTo>
                        <a:pt x="908796" y="301966"/>
                      </a:lnTo>
                      <a:lnTo>
                        <a:pt x="925267" y="309287"/>
                      </a:lnTo>
                      <a:lnTo>
                        <a:pt x="940060" y="318590"/>
                      </a:lnTo>
                      <a:lnTo>
                        <a:pt x="946770" y="323928"/>
                      </a:lnTo>
                      <a:lnTo>
                        <a:pt x="951346" y="328045"/>
                      </a:lnTo>
                      <a:lnTo>
                        <a:pt x="959581" y="336586"/>
                      </a:lnTo>
                      <a:lnTo>
                        <a:pt x="966901" y="345889"/>
                      </a:lnTo>
                      <a:lnTo>
                        <a:pt x="973459" y="355497"/>
                      </a:lnTo>
                      <a:lnTo>
                        <a:pt x="981542" y="370595"/>
                      </a:lnTo>
                      <a:lnTo>
                        <a:pt x="989625" y="391183"/>
                      </a:lnTo>
                      <a:lnTo>
                        <a:pt x="995420" y="411467"/>
                      </a:lnTo>
                      <a:lnTo>
                        <a:pt x="998776" y="430531"/>
                      </a:lnTo>
                      <a:lnTo>
                        <a:pt x="1001368" y="454779"/>
                      </a:lnTo>
                      <a:lnTo>
                        <a:pt x="1001521" y="465608"/>
                      </a:lnTo>
                      <a:lnTo>
                        <a:pt x="992828" y="468353"/>
                      </a:lnTo>
                      <a:lnTo>
                        <a:pt x="977119" y="475521"/>
                      </a:lnTo>
                      <a:lnTo>
                        <a:pt x="963241" y="483604"/>
                      </a:lnTo>
                      <a:lnTo>
                        <a:pt x="951498" y="492297"/>
                      </a:lnTo>
                      <a:lnTo>
                        <a:pt x="937925" y="504650"/>
                      </a:lnTo>
                      <a:lnTo>
                        <a:pt x="927859" y="515783"/>
                      </a:lnTo>
                      <a:lnTo>
                        <a:pt x="926792" y="517308"/>
                      </a:lnTo>
                      <a:lnTo>
                        <a:pt x="950735" y="534084"/>
                      </a:lnTo>
                      <a:lnTo>
                        <a:pt x="953480" y="530271"/>
                      </a:lnTo>
                      <a:lnTo>
                        <a:pt x="969494" y="514715"/>
                      </a:lnTo>
                      <a:lnTo>
                        <a:pt x="981542" y="506175"/>
                      </a:lnTo>
                      <a:lnTo>
                        <a:pt x="991150" y="500837"/>
                      </a:lnTo>
                      <a:lnTo>
                        <a:pt x="1001826" y="496109"/>
                      </a:lnTo>
                      <a:lnTo>
                        <a:pt x="1013569" y="492602"/>
                      </a:lnTo>
                      <a:lnTo>
                        <a:pt x="1026684" y="490314"/>
                      </a:lnTo>
                      <a:lnTo>
                        <a:pt x="1040715" y="490009"/>
                      </a:lnTo>
                      <a:lnTo>
                        <a:pt x="1055966" y="491534"/>
                      </a:lnTo>
                      <a:lnTo>
                        <a:pt x="1072284" y="495499"/>
                      </a:lnTo>
                      <a:lnTo>
                        <a:pt x="1089518" y="502210"/>
                      </a:lnTo>
                      <a:lnTo>
                        <a:pt x="1107971" y="512123"/>
                      </a:lnTo>
                      <a:lnTo>
                        <a:pt x="1117579" y="518376"/>
                      </a:lnTo>
                      <a:lnTo>
                        <a:pt x="1134203" y="494279"/>
                      </a:lnTo>
                      <a:lnTo>
                        <a:pt x="1126730" y="489399"/>
                      </a:lnTo>
                      <a:lnTo>
                        <a:pt x="1112394" y="480858"/>
                      </a:lnTo>
                      <a:lnTo>
                        <a:pt x="1098668" y="474148"/>
                      </a:lnTo>
                      <a:lnTo>
                        <a:pt x="1085095" y="468810"/>
                      </a:lnTo>
                      <a:lnTo>
                        <a:pt x="1072132" y="464845"/>
                      </a:lnTo>
                      <a:lnTo>
                        <a:pt x="1059626" y="462253"/>
                      </a:lnTo>
                      <a:lnTo>
                        <a:pt x="1047883" y="460880"/>
                      </a:lnTo>
                      <a:lnTo>
                        <a:pt x="1036292" y="460575"/>
                      </a:lnTo>
                      <a:lnTo>
                        <a:pt x="1030802" y="460727"/>
                      </a:lnTo>
                      <a:lnTo>
                        <a:pt x="1030345" y="451577"/>
                      </a:lnTo>
                      <a:lnTo>
                        <a:pt x="1028210" y="427633"/>
                      </a:lnTo>
                      <a:lnTo>
                        <a:pt x="1022872" y="399419"/>
                      </a:lnTo>
                      <a:lnTo>
                        <a:pt x="1015856" y="376695"/>
                      </a:lnTo>
                      <a:lnTo>
                        <a:pt x="1009603" y="361292"/>
                      </a:lnTo>
                      <a:lnTo>
                        <a:pt x="1005943" y="353514"/>
                      </a:lnTo>
                      <a:lnTo>
                        <a:pt x="1017229" y="346804"/>
                      </a:lnTo>
                      <a:lnTo>
                        <a:pt x="1037360" y="332163"/>
                      </a:lnTo>
                      <a:lnTo>
                        <a:pt x="1051391" y="320115"/>
                      </a:lnTo>
                      <a:lnTo>
                        <a:pt x="1065574" y="305931"/>
                      </a:lnTo>
                      <a:lnTo>
                        <a:pt x="1078995" y="289461"/>
                      </a:lnTo>
                      <a:lnTo>
                        <a:pt x="1091348" y="271007"/>
                      </a:lnTo>
                      <a:lnTo>
                        <a:pt x="1101566" y="250113"/>
                      </a:lnTo>
                      <a:lnTo>
                        <a:pt x="1105684" y="238676"/>
                      </a:lnTo>
                      <a:lnTo>
                        <a:pt x="1108276" y="230593"/>
                      </a:lnTo>
                      <a:lnTo>
                        <a:pt x="1112242" y="214274"/>
                      </a:lnTo>
                      <a:lnTo>
                        <a:pt x="1114377" y="197345"/>
                      </a:lnTo>
                      <a:lnTo>
                        <a:pt x="1114987" y="180417"/>
                      </a:lnTo>
                      <a:lnTo>
                        <a:pt x="1114071" y="162879"/>
                      </a:lnTo>
                      <a:lnTo>
                        <a:pt x="1111479" y="145035"/>
                      </a:lnTo>
                      <a:lnTo>
                        <a:pt x="1107361" y="127040"/>
                      </a:lnTo>
                      <a:lnTo>
                        <a:pt x="1101413" y="108586"/>
                      </a:lnTo>
                      <a:lnTo>
                        <a:pt x="1097753" y="99435"/>
                      </a:lnTo>
                      <a:lnTo>
                        <a:pt x="1106751" y="97758"/>
                      </a:lnTo>
                      <a:close/>
                      <a:moveTo>
                        <a:pt x="920519" y="0"/>
                      </a:moveTo>
                      <a:lnTo>
                        <a:pt x="926779" y="305"/>
                      </a:lnTo>
                      <a:lnTo>
                        <a:pt x="938992" y="1221"/>
                      </a:lnTo>
                      <a:lnTo>
                        <a:pt x="956702" y="4425"/>
                      </a:lnTo>
                      <a:lnTo>
                        <a:pt x="978228" y="11748"/>
                      </a:lnTo>
                      <a:lnTo>
                        <a:pt x="997616" y="21666"/>
                      </a:lnTo>
                      <a:lnTo>
                        <a:pt x="1015020" y="33415"/>
                      </a:lnTo>
                      <a:lnTo>
                        <a:pt x="1030287" y="46994"/>
                      </a:lnTo>
                      <a:lnTo>
                        <a:pt x="1043111" y="61032"/>
                      </a:lnTo>
                      <a:lnTo>
                        <a:pt x="1053950" y="75069"/>
                      </a:lnTo>
                      <a:lnTo>
                        <a:pt x="1058378" y="81935"/>
                      </a:lnTo>
                      <a:lnTo>
                        <a:pt x="1063568" y="92005"/>
                      </a:lnTo>
                      <a:lnTo>
                        <a:pt x="1071812" y="111840"/>
                      </a:lnTo>
                      <a:lnTo>
                        <a:pt x="1078377" y="131218"/>
                      </a:lnTo>
                      <a:lnTo>
                        <a:pt x="1082957" y="149985"/>
                      </a:lnTo>
                      <a:lnTo>
                        <a:pt x="1085400" y="168294"/>
                      </a:lnTo>
                      <a:lnTo>
                        <a:pt x="1085858" y="186299"/>
                      </a:lnTo>
                      <a:lnTo>
                        <a:pt x="1084484" y="203693"/>
                      </a:lnTo>
                      <a:lnTo>
                        <a:pt x="1080972" y="220629"/>
                      </a:lnTo>
                      <a:lnTo>
                        <a:pt x="1078377" y="228868"/>
                      </a:lnTo>
                      <a:lnTo>
                        <a:pt x="1074866" y="238633"/>
                      </a:lnTo>
                      <a:lnTo>
                        <a:pt x="1065858" y="256638"/>
                      </a:lnTo>
                      <a:lnTo>
                        <a:pt x="1055019" y="272658"/>
                      </a:lnTo>
                      <a:lnTo>
                        <a:pt x="1043111" y="286849"/>
                      </a:lnTo>
                      <a:lnTo>
                        <a:pt x="1030592" y="299207"/>
                      </a:lnTo>
                      <a:lnTo>
                        <a:pt x="1018226" y="309735"/>
                      </a:lnTo>
                      <a:lnTo>
                        <a:pt x="1000364" y="322399"/>
                      </a:lnTo>
                      <a:lnTo>
                        <a:pt x="990746" y="328197"/>
                      </a:lnTo>
                      <a:lnTo>
                        <a:pt x="985403" y="321026"/>
                      </a:lnTo>
                      <a:lnTo>
                        <a:pt x="973037" y="307752"/>
                      </a:lnTo>
                      <a:lnTo>
                        <a:pt x="966167" y="301496"/>
                      </a:lnTo>
                      <a:lnTo>
                        <a:pt x="958228" y="295088"/>
                      </a:lnTo>
                      <a:lnTo>
                        <a:pt x="940977" y="284102"/>
                      </a:lnTo>
                      <a:lnTo>
                        <a:pt x="922199" y="275405"/>
                      </a:lnTo>
                      <a:lnTo>
                        <a:pt x="902047" y="268844"/>
                      </a:lnTo>
                      <a:lnTo>
                        <a:pt x="880216" y="264725"/>
                      </a:lnTo>
                      <a:lnTo>
                        <a:pt x="857163" y="262894"/>
                      </a:lnTo>
                      <a:lnTo>
                        <a:pt x="832431" y="263351"/>
                      </a:lnTo>
                      <a:lnTo>
                        <a:pt x="806020" y="265793"/>
                      </a:lnTo>
                      <a:lnTo>
                        <a:pt x="792432" y="268234"/>
                      </a:lnTo>
                      <a:lnTo>
                        <a:pt x="792432" y="161276"/>
                      </a:lnTo>
                      <a:lnTo>
                        <a:pt x="792585" y="152732"/>
                      </a:lnTo>
                      <a:lnTo>
                        <a:pt x="793654" y="136253"/>
                      </a:lnTo>
                      <a:lnTo>
                        <a:pt x="795333" y="120232"/>
                      </a:lnTo>
                      <a:lnTo>
                        <a:pt x="798387" y="105127"/>
                      </a:lnTo>
                      <a:lnTo>
                        <a:pt x="802356" y="90632"/>
                      </a:lnTo>
                      <a:lnTo>
                        <a:pt x="807394" y="76747"/>
                      </a:lnTo>
                      <a:lnTo>
                        <a:pt x="813348" y="63931"/>
                      </a:lnTo>
                      <a:lnTo>
                        <a:pt x="820370" y="52029"/>
                      </a:lnTo>
                      <a:lnTo>
                        <a:pt x="828309" y="41349"/>
                      </a:lnTo>
                      <a:lnTo>
                        <a:pt x="837164" y="31584"/>
                      </a:lnTo>
                      <a:lnTo>
                        <a:pt x="847240" y="23039"/>
                      </a:lnTo>
                      <a:lnTo>
                        <a:pt x="858384" y="15716"/>
                      </a:lnTo>
                      <a:lnTo>
                        <a:pt x="870140" y="9765"/>
                      </a:lnTo>
                      <a:lnTo>
                        <a:pt x="883269" y="5035"/>
                      </a:lnTo>
                      <a:lnTo>
                        <a:pt x="897314" y="1831"/>
                      </a:lnTo>
                      <a:lnTo>
                        <a:pt x="912581" y="305"/>
                      </a:lnTo>
                      <a:close/>
                      <a:moveTo>
                        <a:pt x="618878" y="0"/>
                      </a:moveTo>
                      <a:lnTo>
                        <a:pt x="626808" y="305"/>
                      </a:lnTo>
                      <a:lnTo>
                        <a:pt x="641906" y="1830"/>
                      </a:lnTo>
                      <a:lnTo>
                        <a:pt x="655937" y="5032"/>
                      </a:lnTo>
                      <a:lnTo>
                        <a:pt x="668900" y="9759"/>
                      </a:lnTo>
                      <a:lnTo>
                        <a:pt x="680948" y="15705"/>
                      </a:lnTo>
                      <a:lnTo>
                        <a:pt x="692082" y="23025"/>
                      </a:lnTo>
                      <a:lnTo>
                        <a:pt x="701994" y="31563"/>
                      </a:lnTo>
                      <a:lnTo>
                        <a:pt x="710840" y="41322"/>
                      </a:lnTo>
                      <a:lnTo>
                        <a:pt x="718923" y="51996"/>
                      </a:lnTo>
                      <a:lnTo>
                        <a:pt x="725938" y="63889"/>
                      </a:lnTo>
                      <a:lnTo>
                        <a:pt x="731733" y="76698"/>
                      </a:lnTo>
                      <a:lnTo>
                        <a:pt x="736766" y="90573"/>
                      </a:lnTo>
                      <a:lnTo>
                        <a:pt x="740731" y="105059"/>
                      </a:lnTo>
                      <a:lnTo>
                        <a:pt x="743629" y="120155"/>
                      </a:lnTo>
                      <a:lnTo>
                        <a:pt x="745612" y="136165"/>
                      </a:lnTo>
                      <a:lnTo>
                        <a:pt x="746679" y="152633"/>
                      </a:lnTo>
                      <a:lnTo>
                        <a:pt x="746679" y="161172"/>
                      </a:lnTo>
                      <a:lnTo>
                        <a:pt x="746679" y="755999"/>
                      </a:lnTo>
                      <a:lnTo>
                        <a:pt x="736766" y="751272"/>
                      </a:lnTo>
                      <a:lnTo>
                        <a:pt x="716330" y="743495"/>
                      </a:lnTo>
                      <a:lnTo>
                        <a:pt x="696047" y="738006"/>
                      </a:lnTo>
                      <a:lnTo>
                        <a:pt x="675458" y="734651"/>
                      </a:lnTo>
                      <a:lnTo>
                        <a:pt x="655174" y="733737"/>
                      </a:lnTo>
                      <a:lnTo>
                        <a:pt x="634738" y="734804"/>
                      </a:lnTo>
                      <a:lnTo>
                        <a:pt x="614760" y="738159"/>
                      </a:lnTo>
                      <a:lnTo>
                        <a:pt x="595239" y="743953"/>
                      </a:lnTo>
                      <a:lnTo>
                        <a:pt x="585478" y="747917"/>
                      </a:lnTo>
                      <a:lnTo>
                        <a:pt x="577548" y="751424"/>
                      </a:lnTo>
                      <a:lnTo>
                        <a:pt x="562145" y="759811"/>
                      </a:lnTo>
                      <a:lnTo>
                        <a:pt x="547961" y="769417"/>
                      </a:lnTo>
                      <a:lnTo>
                        <a:pt x="534998" y="780548"/>
                      </a:lnTo>
                      <a:lnTo>
                        <a:pt x="523103" y="792594"/>
                      </a:lnTo>
                      <a:lnTo>
                        <a:pt x="512427" y="805555"/>
                      </a:lnTo>
                      <a:lnTo>
                        <a:pt x="503124" y="819888"/>
                      </a:lnTo>
                      <a:lnTo>
                        <a:pt x="495346" y="834679"/>
                      </a:lnTo>
                      <a:lnTo>
                        <a:pt x="491991" y="842455"/>
                      </a:lnTo>
                      <a:lnTo>
                        <a:pt x="489246" y="835136"/>
                      </a:lnTo>
                      <a:lnTo>
                        <a:pt x="482688" y="821260"/>
                      </a:lnTo>
                      <a:lnTo>
                        <a:pt x="475367" y="808757"/>
                      </a:lnTo>
                      <a:lnTo>
                        <a:pt x="467742" y="797473"/>
                      </a:lnTo>
                      <a:lnTo>
                        <a:pt x="459659" y="787257"/>
                      </a:lnTo>
                      <a:lnTo>
                        <a:pt x="450966" y="778108"/>
                      </a:lnTo>
                      <a:lnTo>
                        <a:pt x="441816" y="770027"/>
                      </a:lnTo>
                      <a:lnTo>
                        <a:pt x="432360" y="763013"/>
                      </a:lnTo>
                      <a:lnTo>
                        <a:pt x="417567" y="753711"/>
                      </a:lnTo>
                      <a:lnTo>
                        <a:pt x="397283" y="744563"/>
                      </a:lnTo>
                      <a:lnTo>
                        <a:pt x="376542" y="738159"/>
                      </a:lnTo>
                      <a:lnTo>
                        <a:pt x="356106" y="734499"/>
                      </a:lnTo>
                      <a:lnTo>
                        <a:pt x="345888" y="733432"/>
                      </a:lnTo>
                      <a:lnTo>
                        <a:pt x="356869" y="729925"/>
                      </a:lnTo>
                      <a:lnTo>
                        <a:pt x="376542" y="720471"/>
                      </a:lnTo>
                      <a:lnTo>
                        <a:pt x="393776" y="708425"/>
                      </a:lnTo>
                      <a:lnTo>
                        <a:pt x="404604" y="697751"/>
                      </a:lnTo>
                      <a:lnTo>
                        <a:pt x="411009" y="689975"/>
                      </a:lnTo>
                      <a:lnTo>
                        <a:pt x="413754" y="685858"/>
                      </a:lnTo>
                      <a:lnTo>
                        <a:pt x="418482" y="678386"/>
                      </a:lnTo>
                      <a:lnTo>
                        <a:pt x="425192" y="662528"/>
                      </a:lnTo>
                      <a:lnTo>
                        <a:pt x="429005" y="645603"/>
                      </a:lnTo>
                      <a:lnTo>
                        <a:pt x="429615" y="627915"/>
                      </a:lnTo>
                      <a:lnTo>
                        <a:pt x="428548" y="618918"/>
                      </a:lnTo>
                      <a:lnTo>
                        <a:pt x="437546" y="624560"/>
                      </a:lnTo>
                      <a:lnTo>
                        <a:pt x="454932" y="634624"/>
                      </a:lnTo>
                      <a:lnTo>
                        <a:pt x="471860" y="643316"/>
                      </a:lnTo>
                      <a:lnTo>
                        <a:pt x="488636" y="650482"/>
                      </a:lnTo>
                      <a:lnTo>
                        <a:pt x="504954" y="656429"/>
                      </a:lnTo>
                      <a:lnTo>
                        <a:pt x="520662" y="660698"/>
                      </a:lnTo>
                      <a:lnTo>
                        <a:pt x="535913" y="663596"/>
                      </a:lnTo>
                      <a:lnTo>
                        <a:pt x="551011" y="665121"/>
                      </a:lnTo>
                      <a:lnTo>
                        <a:pt x="558179" y="665121"/>
                      </a:lnTo>
                      <a:lnTo>
                        <a:pt x="569160" y="664968"/>
                      </a:lnTo>
                      <a:lnTo>
                        <a:pt x="590206" y="661613"/>
                      </a:lnTo>
                      <a:lnTo>
                        <a:pt x="600577" y="658411"/>
                      </a:lnTo>
                      <a:lnTo>
                        <a:pt x="606677" y="655972"/>
                      </a:lnTo>
                      <a:lnTo>
                        <a:pt x="618115" y="650635"/>
                      </a:lnTo>
                      <a:lnTo>
                        <a:pt x="628638" y="644535"/>
                      </a:lnTo>
                      <a:lnTo>
                        <a:pt x="638093" y="637674"/>
                      </a:lnTo>
                      <a:lnTo>
                        <a:pt x="650752" y="626390"/>
                      </a:lnTo>
                      <a:lnTo>
                        <a:pt x="664325" y="610379"/>
                      </a:lnTo>
                      <a:lnTo>
                        <a:pt x="674848" y="594521"/>
                      </a:lnTo>
                      <a:lnTo>
                        <a:pt x="682168" y="580493"/>
                      </a:lnTo>
                      <a:lnTo>
                        <a:pt x="688726" y="564635"/>
                      </a:lnTo>
                      <a:lnTo>
                        <a:pt x="689641" y="561281"/>
                      </a:lnTo>
                      <a:lnTo>
                        <a:pt x="661580" y="553047"/>
                      </a:lnTo>
                      <a:lnTo>
                        <a:pt x="660970" y="555182"/>
                      </a:lnTo>
                      <a:lnTo>
                        <a:pt x="655937" y="567685"/>
                      </a:lnTo>
                      <a:lnTo>
                        <a:pt x="649837" y="579121"/>
                      </a:lnTo>
                      <a:lnTo>
                        <a:pt x="641449" y="591930"/>
                      </a:lnTo>
                      <a:lnTo>
                        <a:pt x="630621" y="605043"/>
                      </a:lnTo>
                      <a:lnTo>
                        <a:pt x="616895" y="617089"/>
                      </a:lnTo>
                      <a:lnTo>
                        <a:pt x="604694" y="624865"/>
                      </a:lnTo>
                      <a:lnTo>
                        <a:pt x="595544" y="628983"/>
                      </a:lnTo>
                      <a:lnTo>
                        <a:pt x="590816" y="630660"/>
                      </a:lnTo>
                      <a:lnTo>
                        <a:pt x="583191" y="633099"/>
                      </a:lnTo>
                      <a:lnTo>
                        <a:pt x="567025" y="635692"/>
                      </a:lnTo>
                      <a:lnTo>
                        <a:pt x="549944" y="635844"/>
                      </a:lnTo>
                      <a:lnTo>
                        <a:pt x="531948" y="633252"/>
                      </a:lnTo>
                      <a:lnTo>
                        <a:pt x="513037" y="628373"/>
                      </a:lnTo>
                      <a:lnTo>
                        <a:pt x="493211" y="620901"/>
                      </a:lnTo>
                      <a:lnTo>
                        <a:pt x="472470" y="610989"/>
                      </a:lnTo>
                      <a:lnTo>
                        <a:pt x="450966" y="598486"/>
                      </a:lnTo>
                      <a:lnTo>
                        <a:pt x="439833" y="591167"/>
                      </a:lnTo>
                      <a:lnTo>
                        <a:pt x="446544" y="588422"/>
                      </a:lnTo>
                      <a:lnTo>
                        <a:pt x="459659" y="581866"/>
                      </a:lnTo>
                      <a:lnTo>
                        <a:pt x="472317" y="574242"/>
                      </a:lnTo>
                      <a:lnTo>
                        <a:pt x="483908" y="565550"/>
                      </a:lnTo>
                      <a:lnTo>
                        <a:pt x="494584" y="555944"/>
                      </a:lnTo>
                      <a:lnTo>
                        <a:pt x="503886" y="545575"/>
                      </a:lnTo>
                      <a:lnTo>
                        <a:pt x="511665" y="534444"/>
                      </a:lnTo>
                      <a:lnTo>
                        <a:pt x="517307" y="522551"/>
                      </a:lnTo>
                      <a:lnTo>
                        <a:pt x="519290" y="516452"/>
                      </a:lnTo>
                      <a:lnTo>
                        <a:pt x="522645" y="503643"/>
                      </a:lnTo>
                      <a:lnTo>
                        <a:pt x="526000" y="479094"/>
                      </a:lnTo>
                      <a:lnTo>
                        <a:pt x="526000" y="455612"/>
                      </a:lnTo>
                      <a:lnTo>
                        <a:pt x="523255" y="433350"/>
                      </a:lnTo>
                      <a:lnTo>
                        <a:pt x="517917" y="412307"/>
                      </a:lnTo>
                      <a:lnTo>
                        <a:pt x="510597" y="392790"/>
                      </a:lnTo>
                      <a:lnTo>
                        <a:pt x="502056" y="374797"/>
                      </a:lnTo>
                      <a:lnTo>
                        <a:pt x="493058" y="358177"/>
                      </a:lnTo>
                      <a:lnTo>
                        <a:pt x="488331" y="350400"/>
                      </a:lnTo>
                      <a:lnTo>
                        <a:pt x="493974" y="346131"/>
                      </a:lnTo>
                      <a:lnTo>
                        <a:pt x="504496" y="336830"/>
                      </a:lnTo>
                      <a:lnTo>
                        <a:pt x="518680" y="322344"/>
                      </a:lnTo>
                      <a:lnTo>
                        <a:pt x="534388" y="303436"/>
                      </a:lnTo>
                      <a:lnTo>
                        <a:pt x="546131" y="285901"/>
                      </a:lnTo>
                      <a:lnTo>
                        <a:pt x="550554" y="278582"/>
                      </a:lnTo>
                      <a:lnTo>
                        <a:pt x="557417" y="284986"/>
                      </a:lnTo>
                      <a:lnTo>
                        <a:pt x="572820" y="296117"/>
                      </a:lnTo>
                      <a:lnTo>
                        <a:pt x="581208" y="300539"/>
                      </a:lnTo>
                      <a:lnTo>
                        <a:pt x="587766" y="303436"/>
                      </a:lnTo>
                      <a:lnTo>
                        <a:pt x="600882" y="307553"/>
                      </a:lnTo>
                      <a:lnTo>
                        <a:pt x="613845" y="310298"/>
                      </a:lnTo>
                      <a:lnTo>
                        <a:pt x="626503" y="311518"/>
                      </a:lnTo>
                      <a:lnTo>
                        <a:pt x="632603" y="311518"/>
                      </a:lnTo>
                      <a:lnTo>
                        <a:pt x="638856" y="311518"/>
                      </a:lnTo>
                      <a:lnTo>
                        <a:pt x="651209" y="310298"/>
                      </a:lnTo>
                      <a:lnTo>
                        <a:pt x="667375" y="307553"/>
                      </a:lnTo>
                      <a:lnTo>
                        <a:pt x="691319" y="300082"/>
                      </a:lnTo>
                      <a:lnTo>
                        <a:pt x="695589" y="297947"/>
                      </a:lnTo>
                      <a:lnTo>
                        <a:pt x="682931" y="271568"/>
                      </a:lnTo>
                      <a:lnTo>
                        <a:pt x="681406" y="272483"/>
                      </a:lnTo>
                      <a:lnTo>
                        <a:pt x="666003" y="277820"/>
                      </a:lnTo>
                      <a:lnTo>
                        <a:pt x="647244" y="281326"/>
                      </a:lnTo>
                      <a:lnTo>
                        <a:pt x="632756" y="282241"/>
                      </a:lnTo>
                      <a:lnTo>
                        <a:pt x="617352" y="281326"/>
                      </a:lnTo>
                      <a:lnTo>
                        <a:pt x="601492" y="277362"/>
                      </a:lnTo>
                      <a:lnTo>
                        <a:pt x="593561" y="274007"/>
                      </a:lnTo>
                      <a:lnTo>
                        <a:pt x="588224" y="271263"/>
                      </a:lnTo>
                      <a:lnTo>
                        <a:pt x="578463" y="264249"/>
                      </a:lnTo>
                      <a:lnTo>
                        <a:pt x="569312" y="256015"/>
                      </a:lnTo>
                      <a:lnTo>
                        <a:pt x="560772" y="245951"/>
                      </a:lnTo>
                      <a:lnTo>
                        <a:pt x="553299" y="234515"/>
                      </a:lnTo>
                      <a:lnTo>
                        <a:pt x="546741" y="221249"/>
                      </a:lnTo>
                      <a:lnTo>
                        <a:pt x="540794" y="206611"/>
                      </a:lnTo>
                      <a:lnTo>
                        <a:pt x="535913" y="190143"/>
                      </a:lnTo>
                      <a:lnTo>
                        <a:pt x="533778" y="181452"/>
                      </a:lnTo>
                      <a:lnTo>
                        <a:pt x="505259" y="188161"/>
                      </a:lnTo>
                      <a:lnTo>
                        <a:pt x="507394" y="197767"/>
                      </a:lnTo>
                      <a:lnTo>
                        <a:pt x="513037" y="215455"/>
                      </a:lnTo>
                      <a:lnTo>
                        <a:pt x="519290" y="231770"/>
                      </a:lnTo>
                      <a:lnTo>
                        <a:pt x="526610" y="246561"/>
                      </a:lnTo>
                      <a:lnTo>
                        <a:pt x="530728" y="253422"/>
                      </a:lnTo>
                      <a:lnTo>
                        <a:pt x="526763" y="260894"/>
                      </a:lnTo>
                      <a:lnTo>
                        <a:pt x="515325" y="279192"/>
                      </a:lnTo>
                      <a:lnTo>
                        <a:pt x="504954" y="293373"/>
                      </a:lnTo>
                      <a:lnTo>
                        <a:pt x="491991" y="308163"/>
                      </a:lnTo>
                      <a:lnTo>
                        <a:pt x="476588" y="322344"/>
                      </a:lnTo>
                      <a:lnTo>
                        <a:pt x="458897" y="335305"/>
                      </a:lnTo>
                      <a:lnTo>
                        <a:pt x="443798" y="343234"/>
                      </a:lnTo>
                      <a:lnTo>
                        <a:pt x="433123" y="347503"/>
                      </a:lnTo>
                      <a:lnTo>
                        <a:pt x="427632" y="349333"/>
                      </a:lnTo>
                      <a:lnTo>
                        <a:pt x="419855" y="351315"/>
                      </a:lnTo>
                      <a:lnTo>
                        <a:pt x="404299" y="353907"/>
                      </a:lnTo>
                      <a:lnTo>
                        <a:pt x="388285" y="354212"/>
                      </a:lnTo>
                      <a:lnTo>
                        <a:pt x="372119" y="352688"/>
                      </a:lnTo>
                      <a:lnTo>
                        <a:pt x="355191" y="348875"/>
                      </a:lnTo>
                      <a:lnTo>
                        <a:pt x="338263" y="343234"/>
                      </a:lnTo>
                      <a:lnTo>
                        <a:pt x="320877" y="335457"/>
                      </a:lnTo>
                      <a:lnTo>
                        <a:pt x="303033" y="325698"/>
                      </a:lnTo>
                      <a:lnTo>
                        <a:pt x="294035" y="320057"/>
                      </a:lnTo>
                      <a:lnTo>
                        <a:pt x="279547" y="310603"/>
                      </a:lnTo>
                      <a:lnTo>
                        <a:pt x="272684" y="326308"/>
                      </a:lnTo>
                      <a:lnTo>
                        <a:pt x="271464" y="328900"/>
                      </a:lnTo>
                      <a:lnTo>
                        <a:pt x="262924" y="344149"/>
                      </a:lnTo>
                      <a:lnTo>
                        <a:pt x="253468" y="358177"/>
                      </a:lnTo>
                      <a:lnTo>
                        <a:pt x="241115" y="373577"/>
                      </a:lnTo>
                      <a:lnTo>
                        <a:pt x="225559" y="388978"/>
                      </a:lnTo>
                      <a:lnTo>
                        <a:pt x="211986" y="399651"/>
                      </a:lnTo>
                      <a:lnTo>
                        <a:pt x="201921" y="406056"/>
                      </a:lnTo>
                      <a:lnTo>
                        <a:pt x="190940" y="411545"/>
                      </a:lnTo>
                      <a:lnTo>
                        <a:pt x="179349" y="416119"/>
                      </a:lnTo>
                      <a:lnTo>
                        <a:pt x="173249" y="417797"/>
                      </a:lnTo>
                      <a:lnTo>
                        <a:pt x="164098" y="420084"/>
                      </a:lnTo>
                      <a:lnTo>
                        <a:pt x="145645" y="422676"/>
                      </a:lnTo>
                      <a:lnTo>
                        <a:pt x="127344" y="423133"/>
                      </a:lnTo>
                      <a:lnTo>
                        <a:pt x="109348" y="422066"/>
                      </a:lnTo>
                      <a:lnTo>
                        <a:pt x="100198" y="420846"/>
                      </a:lnTo>
                      <a:lnTo>
                        <a:pt x="99435" y="411088"/>
                      </a:lnTo>
                      <a:lnTo>
                        <a:pt x="99588" y="392332"/>
                      </a:lnTo>
                      <a:lnTo>
                        <a:pt x="102028" y="373577"/>
                      </a:lnTo>
                      <a:lnTo>
                        <a:pt x="106146" y="355584"/>
                      </a:lnTo>
                      <a:lnTo>
                        <a:pt x="111941" y="338049"/>
                      </a:lnTo>
                      <a:lnTo>
                        <a:pt x="119566" y="321429"/>
                      </a:lnTo>
                      <a:lnTo>
                        <a:pt x="128564" y="305571"/>
                      </a:lnTo>
                      <a:lnTo>
                        <a:pt x="138935" y="290780"/>
                      </a:lnTo>
                      <a:lnTo>
                        <a:pt x="150525" y="277362"/>
                      </a:lnTo>
                      <a:lnTo>
                        <a:pt x="163336" y="265316"/>
                      </a:lnTo>
                      <a:lnTo>
                        <a:pt x="176909" y="254642"/>
                      </a:lnTo>
                      <a:lnTo>
                        <a:pt x="191397" y="245798"/>
                      </a:lnTo>
                      <a:lnTo>
                        <a:pt x="206648" y="238632"/>
                      </a:lnTo>
                      <a:lnTo>
                        <a:pt x="222357" y="233448"/>
                      </a:lnTo>
                      <a:lnTo>
                        <a:pt x="238827" y="230550"/>
                      </a:lnTo>
                      <a:lnTo>
                        <a:pt x="255451" y="229788"/>
                      </a:lnTo>
                      <a:lnTo>
                        <a:pt x="263686" y="230245"/>
                      </a:lnTo>
                      <a:lnTo>
                        <a:pt x="263991" y="223841"/>
                      </a:lnTo>
                      <a:lnTo>
                        <a:pt x="266279" y="210118"/>
                      </a:lnTo>
                      <a:lnTo>
                        <a:pt x="270702" y="196090"/>
                      </a:lnTo>
                      <a:lnTo>
                        <a:pt x="277107" y="182062"/>
                      </a:lnTo>
                      <a:lnTo>
                        <a:pt x="285495" y="168491"/>
                      </a:lnTo>
                      <a:lnTo>
                        <a:pt x="295561" y="155225"/>
                      </a:lnTo>
                      <a:lnTo>
                        <a:pt x="307151" y="142569"/>
                      </a:lnTo>
                      <a:lnTo>
                        <a:pt x="320267" y="131133"/>
                      </a:lnTo>
                      <a:lnTo>
                        <a:pt x="334755" y="120612"/>
                      </a:lnTo>
                      <a:lnTo>
                        <a:pt x="350158" y="111921"/>
                      </a:lnTo>
                      <a:lnTo>
                        <a:pt x="366782" y="104602"/>
                      </a:lnTo>
                      <a:lnTo>
                        <a:pt x="383862" y="99417"/>
                      </a:lnTo>
                      <a:lnTo>
                        <a:pt x="402164" y="96520"/>
                      </a:lnTo>
                      <a:lnTo>
                        <a:pt x="420617" y="96063"/>
                      </a:lnTo>
                      <a:lnTo>
                        <a:pt x="439680" y="98350"/>
                      </a:lnTo>
                      <a:lnTo>
                        <a:pt x="458897" y="103687"/>
                      </a:lnTo>
                      <a:lnTo>
                        <a:pt x="468657" y="107346"/>
                      </a:lnTo>
                      <a:lnTo>
                        <a:pt x="471097" y="100637"/>
                      </a:lnTo>
                      <a:lnTo>
                        <a:pt x="479333" y="84626"/>
                      </a:lnTo>
                      <a:lnTo>
                        <a:pt x="491228" y="67091"/>
                      </a:lnTo>
                      <a:lnTo>
                        <a:pt x="506632" y="49251"/>
                      </a:lnTo>
                      <a:lnTo>
                        <a:pt x="520662" y="36443"/>
                      </a:lnTo>
                      <a:lnTo>
                        <a:pt x="531185" y="28514"/>
                      </a:lnTo>
                      <a:lnTo>
                        <a:pt x="542471" y="21195"/>
                      </a:lnTo>
                      <a:lnTo>
                        <a:pt x="554519" y="14943"/>
                      </a:lnTo>
                      <a:lnTo>
                        <a:pt x="567330" y="9301"/>
                      </a:lnTo>
                      <a:lnTo>
                        <a:pt x="581055" y="5032"/>
                      </a:lnTo>
                      <a:lnTo>
                        <a:pt x="595544" y="1830"/>
                      </a:lnTo>
                      <a:lnTo>
                        <a:pt x="610795" y="305"/>
                      </a:lnTo>
                      <a:close/>
                    </a:path>
                  </a:pathLst>
                </a:custGeom>
                <a:solidFill>
                  <a:srgbClr val="1C4679"/>
                </a:solidFill>
                <a:ln>
                  <a:solidFill>
                    <a:srgbClr val="4A4A4A"/>
                  </a:solidFill>
                </a:ln>
              </p:spPr>
              <p:txBody>
                <a:bodyPr vert="horz" wrap="square" lIns="91440" tIns="45720" rIns="91440" bIns="45720" numCol="1" anchor="t" anchorCtr="0" compatLnSpc="1">
                  <a:prstTxWarp prst="textNoShape">
                    <a:avLst/>
                  </a:prstTxWarp>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latin typeface="Graphik Arabic Regular" pitchFamily="2" charset="-78"/>
                    <a:cs typeface="Graphik Arabic Regular" pitchFamily="2" charset="-78"/>
                  </a:endParaRPr>
                </a:p>
              </p:txBody>
            </p:sp>
          </p:grpSp>
          <p:sp>
            <p:nvSpPr>
              <p:cNvPr id="7" name="Freeform: Shape 6">
                <a:extLst>
                  <a:ext uri="{FF2B5EF4-FFF2-40B4-BE49-F238E27FC236}">
                    <a16:creationId xmlns:a16="http://schemas.microsoft.com/office/drawing/2014/main" id="{A45F385B-0E90-D8DD-5F71-222C9CC749FF}"/>
                  </a:ext>
                </a:extLst>
              </p:cNvPr>
              <p:cNvSpPr>
                <a:spLocks/>
              </p:cNvSpPr>
              <p:nvPr/>
            </p:nvSpPr>
            <p:spPr bwMode="auto">
              <a:xfrm rot="10800000">
                <a:off x="4349299" y="2652625"/>
                <a:ext cx="3478878" cy="2988270"/>
              </a:xfrm>
              <a:custGeom>
                <a:avLst/>
                <a:gdLst>
                  <a:gd name="connsiteX0" fmla="*/ 3192281 w 4052888"/>
                  <a:gd name="connsiteY0" fmla="*/ 3149659 h 3481330"/>
                  <a:gd name="connsiteX1" fmla="*/ 3226286 w 4052888"/>
                  <a:gd name="connsiteY1" fmla="*/ 3164121 h 3481330"/>
                  <a:gd name="connsiteX2" fmla="*/ 3460013 w 4052888"/>
                  <a:gd name="connsiteY2" fmla="*/ 3399377 h 3481330"/>
                  <a:gd name="connsiteX3" fmla="*/ 3460013 w 4052888"/>
                  <a:gd name="connsiteY3" fmla="*/ 3466868 h 3481330"/>
                  <a:gd name="connsiteX4" fmla="*/ 3392002 w 4052888"/>
                  <a:gd name="connsiteY4" fmla="*/ 3466868 h 3481330"/>
                  <a:gd name="connsiteX5" fmla="*/ 3158275 w 4052888"/>
                  <a:gd name="connsiteY5" fmla="*/ 3232577 h 3481330"/>
                  <a:gd name="connsiteX6" fmla="*/ 3158275 w 4052888"/>
                  <a:gd name="connsiteY6" fmla="*/ 3164121 h 3481330"/>
                  <a:gd name="connsiteX7" fmla="*/ 3192281 w 4052888"/>
                  <a:gd name="connsiteY7" fmla="*/ 3149659 h 3481330"/>
                  <a:gd name="connsiteX8" fmla="*/ 861618 w 4052888"/>
                  <a:gd name="connsiteY8" fmla="*/ 3149659 h 3481330"/>
                  <a:gd name="connsiteX9" fmla="*/ 895206 w 4052888"/>
                  <a:gd name="connsiteY9" fmla="*/ 3164121 h 3481330"/>
                  <a:gd name="connsiteX10" fmla="*/ 895206 w 4052888"/>
                  <a:gd name="connsiteY10" fmla="*/ 3232577 h 3481330"/>
                  <a:gd name="connsiteX11" fmla="*/ 662005 w 4052888"/>
                  <a:gd name="connsiteY11" fmla="*/ 3466868 h 3481330"/>
                  <a:gd name="connsiteX12" fmla="*/ 593868 w 4052888"/>
                  <a:gd name="connsiteY12" fmla="*/ 3466868 h 3481330"/>
                  <a:gd name="connsiteX13" fmla="*/ 593868 w 4052888"/>
                  <a:gd name="connsiteY13" fmla="*/ 3399377 h 3481330"/>
                  <a:gd name="connsiteX14" fmla="*/ 828029 w 4052888"/>
                  <a:gd name="connsiteY14" fmla="*/ 3164121 h 3481330"/>
                  <a:gd name="connsiteX15" fmla="*/ 861618 w 4052888"/>
                  <a:gd name="connsiteY15" fmla="*/ 3149659 h 3481330"/>
                  <a:gd name="connsiteX16" fmla="*/ 529494 w 4052888"/>
                  <a:gd name="connsiteY16" fmla="*/ 2675490 h 3481330"/>
                  <a:gd name="connsiteX17" fmla="*/ 574276 w 4052888"/>
                  <a:gd name="connsiteY17" fmla="*/ 2703231 h 3481330"/>
                  <a:gd name="connsiteX18" fmla="*/ 551256 w 4052888"/>
                  <a:gd name="connsiteY18" fmla="*/ 2767706 h 3481330"/>
                  <a:gd name="connsiteX19" fmla="*/ 251029 w 4052888"/>
                  <a:gd name="connsiteY19" fmla="*/ 2907241 h 3481330"/>
                  <a:gd name="connsiteX20" fmla="*/ 187722 w 4052888"/>
                  <a:gd name="connsiteY20" fmla="*/ 2883183 h 3481330"/>
                  <a:gd name="connsiteX21" fmla="*/ 210743 w 4052888"/>
                  <a:gd name="connsiteY21" fmla="*/ 2819671 h 3481330"/>
                  <a:gd name="connsiteX22" fmla="*/ 510970 w 4052888"/>
                  <a:gd name="connsiteY22" fmla="*/ 2680136 h 3481330"/>
                  <a:gd name="connsiteX23" fmla="*/ 529494 w 4052888"/>
                  <a:gd name="connsiteY23" fmla="*/ 2675490 h 3481330"/>
                  <a:gd name="connsiteX24" fmla="*/ 3571259 w 4052888"/>
                  <a:gd name="connsiteY24" fmla="*/ 2551336 h 3481330"/>
                  <a:gd name="connsiteX25" fmla="*/ 3589658 w 4052888"/>
                  <a:gd name="connsiteY25" fmla="*/ 2554411 h 3481330"/>
                  <a:gd name="connsiteX26" fmla="*/ 3901099 w 4052888"/>
                  <a:gd name="connsiteY26" fmla="*/ 2669225 h 3481330"/>
                  <a:gd name="connsiteX27" fmla="*/ 3929936 w 4052888"/>
                  <a:gd name="connsiteY27" fmla="*/ 2730973 h 3481330"/>
                  <a:gd name="connsiteX28" fmla="*/ 3868417 w 4052888"/>
                  <a:gd name="connsiteY28" fmla="*/ 2759918 h 3481330"/>
                  <a:gd name="connsiteX29" fmla="*/ 3556976 w 4052888"/>
                  <a:gd name="connsiteY29" fmla="*/ 2645104 h 3481330"/>
                  <a:gd name="connsiteX30" fmla="*/ 3528138 w 4052888"/>
                  <a:gd name="connsiteY30" fmla="*/ 2583356 h 3481330"/>
                  <a:gd name="connsiteX31" fmla="*/ 3571259 w 4052888"/>
                  <a:gd name="connsiteY31" fmla="*/ 2551336 h 3481330"/>
                  <a:gd name="connsiteX32" fmla="*/ 3673832 w 4052888"/>
                  <a:gd name="connsiteY32" fmla="*/ 1982788 h 3481330"/>
                  <a:gd name="connsiteX33" fmla="*/ 4004906 w 4052888"/>
                  <a:gd name="connsiteY33" fmla="*/ 1982788 h 3481330"/>
                  <a:gd name="connsiteX34" fmla="*/ 4052888 w 4052888"/>
                  <a:gd name="connsiteY34" fmla="*/ 2031207 h 3481330"/>
                  <a:gd name="connsiteX35" fmla="*/ 4004906 w 4052888"/>
                  <a:gd name="connsiteY35" fmla="*/ 2079626 h 3481330"/>
                  <a:gd name="connsiteX36" fmla="*/ 3673832 w 4052888"/>
                  <a:gd name="connsiteY36" fmla="*/ 2079626 h 3481330"/>
                  <a:gd name="connsiteX37" fmla="*/ 3625850 w 4052888"/>
                  <a:gd name="connsiteY37" fmla="*/ 2031207 h 3481330"/>
                  <a:gd name="connsiteX38" fmla="*/ 3673832 w 4052888"/>
                  <a:gd name="connsiteY38" fmla="*/ 1982788 h 3481330"/>
                  <a:gd name="connsiteX39" fmla="*/ 47982 w 4052888"/>
                  <a:gd name="connsiteY39" fmla="*/ 1982788 h 3481330"/>
                  <a:gd name="connsiteX40" fmla="*/ 379056 w 4052888"/>
                  <a:gd name="connsiteY40" fmla="*/ 1982788 h 3481330"/>
                  <a:gd name="connsiteX41" fmla="*/ 427038 w 4052888"/>
                  <a:gd name="connsiteY41" fmla="*/ 2031207 h 3481330"/>
                  <a:gd name="connsiteX42" fmla="*/ 379056 w 4052888"/>
                  <a:gd name="connsiteY42" fmla="*/ 2079626 h 3481330"/>
                  <a:gd name="connsiteX43" fmla="*/ 47982 w 4052888"/>
                  <a:gd name="connsiteY43" fmla="*/ 2079626 h 3481330"/>
                  <a:gd name="connsiteX44" fmla="*/ 0 w 4052888"/>
                  <a:gd name="connsiteY44" fmla="*/ 2031207 h 3481330"/>
                  <a:gd name="connsiteX45" fmla="*/ 47982 w 4052888"/>
                  <a:gd name="connsiteY45" fmla="*/ 1982788 h 3481330"/>
                  <a:gd name="connsiteX46" fmla="*/ 167960 w 4052888"/>
                  <a:gd name="connsiteY46" fmla="*/ 1299786 h 3481330"/>
                  <a:gd name="connsiteX47" fmla="*/ 186856 w 4052888"/>
                  <a:gd name="connsiteY47" fmla="*/ 1302435 h 3481330"/>
                  <a:gd name="connsiteX48" fmla="*/ 497584 w 4052888"/>
                  <a:gd name="connsiteY48" fmla="*/ 1416434 h 3481330"/>
                  <a:gd name="connsiteX49" fmla="*/ 525396 w 4052888"/>
                  <a:gd name="connsiteY49" fmla="*/ 1477744 h 3481330"/>
                  <a:gd name="connsiteX50" fmla="*/ 464018 w 4052888"/>
                  <a:gd name="connsiteY50" fmla="*/ 1506483 h 3481330"/>
                  <a:gd name="connsiteX51" fmla="*/ 154248 w 4052888"/>
                  <a:gd name="connsiteY51" fmla="*/ 1392485 h 3481330"/>
                  <a:gd name="connsiteX52" fmla="*/ 125477 w 4052888"/>
                  <a:gd name="connsiteY52" fmla="*/ 1331174 h 3481330"/>
                  <a:gd name="connsiteX53" fmla="*/ 167960 w 4052888"/>
                  <a:gd name="connsiteY53" fmla="*/ 1299786 h 3481330"/>
                  <a:gd name="connsiteX54" fmla="*/ 3820888 w 4052888"/>
                  <a:gd name="connsiteY54" fmla="*/ 1149902 h 3481330"/>
                  <a:gd name="connsiteX55" fmla="*/ 3866140 w 4052888"/>
                  <a:gd name="connsiteY55" fmla="*/ 1177643 h 3481330"/>
                  <a:gd name="connsiteX56" fmla="*/ 3842197 w 4052888"/>
                  <a:gd name="connsiteY56" fmla="*/ 1241156 h 3481330"/>
                  <a:gd name="connsiteX57" fmla="*/ 3543389 w 4052888"/>
                  <a:gd name="connsiteY57" fmla="*/ 1380690 h 3481330"/>
                  <a:gd name="connsiteX58" fmla="*/ 3479222 w 4052888"/>
                  <a:gd name="connsiteY58" fmla="*/ 1357595 h 3481330"/>
                  <a:gd name="connsiteX59" fmla="*/ 3503165 w 4052888"/>
                  <a:gd name="connsiteY59" fmla="*/ 1293120 h 3481330"/>
                  <a:gd name="connsiteX60" fmla="*/ 3801973 w 4052888"/>
                  <a:gd name="connsiteY60" fmla="*/ 1154548 h 3481330"/>
                  <a:gd name="connsiteX61" fmla="*/ 3820888 w 4052888"/>
                  <a:gd name="connsiteY61" fmla="*/ 1149902 h 3481330"/>
                  <a:gd name="connsiteX62" fmla="*/ 3425649 w 4052888"/>
                  <a:gd name="connsiteY62" fmla="*/ 581062 h 3481330"/>
                  <a:gd name="connsiteX63" fmla="*/ 3460013 w 4052888"/>
                  <a:gd name="connsiteY63" fmla="*/ 595457 h 3481330"/>
                  <a:gd name="connsiteX64" fmla="*/ 3460013 w 4052888"/>
                  <a:gd name="connsiteY64" fmla="*/ 662634 h 3481330"/>
                  <a:gd name="connsiteX65" fmla="*/ 3226286 w 4052888"/>
                  <a:gd name="connsiteY65" fmla="*/ 896795 h 3481330"/>
                  <a:gd name="connsiteX66" fmla="*/ 3158275 w 4052888"/>
                  <a:gd name="connsiteY66" fmla="*/ 896795 h 3481330"/>
                  <a:gd name="connsiteX67" fmla="*/ 3158275 w 4052888"/>
                  <a:gd name="connsiteY67" fmla="*/ 829618 h 3481330"/>
                  <a:gd name="connsiteX68" fmla="*/ 3392002 w 4052888"/>
                  <a:gd name="connsiteY68" fmla="*/ 595457 h 3481330"/>
                  <a:gd name="connsiteX69" fmla="*/ 3425649 w 4052888"/>
                  <a:gd name="connsiteY69" fmla="*/ 581062 h 3481330"/>
                  <a:gd name="connsiteX70" fmla="*/ 627577 w 4052888"/>
                  <a:gd name="connsiteY70" fmla="*/ 581061 h 3481330"/>
                  <a:gd name="connsiteX71" fmla="*/ 662005 w 4052888"/>
                  <a:gd name="connsiteY71" fmla="*/ 595457 h 3481330"/>
                  <a:gd name="connsiteX72" fmla="*/ 895206 w 4052888"/>
                  <a:gd name="connsiteY72" fmla="*/ 829617 h 3481330"/>
                  <a:gd name="connsiteX73" fmla="*/ 895206 w 4052888"/>
                  <a:gd name="connsiteY73" fmla="*/ 896795 h 3481330"/>
                  <a:gd name="connsiteX74" fmla="*/ 828029 w 4052888"/>
                  <a:gd name="connsiteY74" fmla="*/ 896795 h 3481330"/>
                  <a:gd name="connsiteX75" fmla="*/ 593868 w 4052888"/>
                  <a:gd name="connsiteY75" fmla="*/ 662634 h 3481330"/>
                  <a:gd name="connsiteX76" fmla="*/ 593868 w 4052888"/>
                  <a:gd name="connsiteY76" fmla="*/ 595457 h 3481330"/>
                  <a:gd name="connsiteX77" fmla="*/ 627577 w 4052888"/>
                  <a:gd name="connsiteY77" fmla="*/ 581061 h 3481330"/>
                  <a:gd name="connsiteX78" fmla="*/ 1194315 w 4052888"/>
                  <a:gd name="connsiteY78" fmla="*/ 184275 h 3481330"/>
                  <a:gd name="connsiteX79" fmla="*/ 1239898 w 4052888"/>
                  <a:gd name="connsiteY79" fmla="*/ 212331 h 3481330"/>
                  <a:gd name="connsiteX80" fmla="*/ 1377588 w 4052888"/>
                  <a:gd name="connsiteY80" fmla="*/ 512558 h 3481330"/>
                  <a:gd name="connsiteX81" fmla="*/ 1354639 w 4052888"/>
                  <a:gd name="connsiteY81" fmla="*/ 575865 h 3481330"/>
                  <a:gd name="connsiteX82" fmla="*/ 1291532 w 4052888"/>
                  <a:gd name="connsiteY82" fmla="*/ 552844 h 3481330"/>
                  <a:gd name="connsiteX83" fmla="*/ 1152886 w 4052888"/>
                  <a:gd name="connsiteY83" fmla="*/ 252617 h 3481330"/>
                  <a:gd name="connsiteX84" fmla="*/ 1175834 w 4052888"/>
                  <a:gd name="connsiteY84" fmla="*/ 188351 h 3481330"/>
                  <a:gd name="connsiteX85" fmla="*/ 1194315 w 4052888"/>
                  <a:gd name="connsiteY85" fmla="*/ 184275 h 3481330"/>
                  <a:gd name="connsiteX86" fmla="*/ 2706308 w 4052888"/>
                  <a:gd name="connsiteY86" fmla="*/ 122296 h 3481330"/>
                  <a:gd name="connsiteX87" fmla="*/ 2724995 w 4052888"/>
                  <a:gd name="connsiteY87" fmla="*/ 125515 h 3481330"/>
                  <a:gd name="connsiteX88" fmla="*/ 2753653 w 4052888"/>
                  <a:gd name="connsiteY88" fmla="*/ 187126 h 3481330"/>
                  <a:gd name="connsiteX89" fmla="*/ 2639978 w 4052888"/>
                  <a:gd name="connsiteY89" fmla="*/ 498069 h 3481330"/>
                  <a:gd name="connsiteX90" fmla="*/ 2578842 w 4052888"/>
                  <a:gd name="connsiteY90" fmla="*/ 526949 h 3481330"/>
                  <a:gd name="connsiteX91" fmla="*/ 2550185 w 4052888"/>
                  <a:gd name="connsiteY91" fmla="*/ 465339 h 3481330"/>
                  <a:gd name="connsiteX92" fmla="*/ 2663859 w 4052888"/>
                  <a:gd name="connsiteY92" fmla="*/ 153432 h 3481330"/>
                  <a:gd name="connsiteX93" fmla="*/ 2706308 w 4052888"/>
                  <a:gd name="connsiteY93" fmla="*/ 122296 h 3481330"/>
                  <a:gd name="connsiteX94" fmla="*/ 2026444 w 4052888"/>
                  <a:gd name="connsiteY94" fmla="*/ 0 h 3481330"/>
                  <a:gd name="connsiteX95" fmla="*/ 2074863 w 4052888"/>
                  <a:gd name="connsiteY95" fmla="*/ 48161 h 3481330"/>
                  <a:gd name="connsiteX96" fmla="*/ 2074863 w 4052888"/>
                  <a:gd name="connsiteY96" fmla="*/ 380465 h 3481330"/>
                  <a:gd name="connsiteX97" fmla="*/ 2026444 w 4052888"/>
                  <a:gd name="connsiteY97" fmla="*/ 428626 h 3481330"/>
                  <a:gd name="connsiteX98" fmla="*/ 1978025 w 4052888"/>
                  <a:gd name="connsiteY98" fmla="*/ 380465 h 3481330"/>
                  <a:gd name="connsiteX99" fmla="*/ 1978025 w 4052888"/>
                  <a:gd name="connsiteY99" fmla="*/ 48161 h 3481330"/>
                  <a:gd name="connsiteX100" fmla="*/ 2026444 w 4052888"/>
                  <a:gd name="connsiteY100" fmla="*/ 0 h 34813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Lst>
                <a:rect l="l" t="t" r="r" b="b"/>
                <a:pathLst>
                  <a:path w="4052888" h="3481330">
                    <a:moveTo>
                      <a:pt x="3192281" y="3149659"/>
                    </a:moveTo>
                    <a:cubicBezTo>
                      <a:pt x="3204494" y="3149659"/>
                      <a:pt x="3216707" y="3154480"/>
                      <a:pt x="3226286" y="3164121"/>
                    </a:cubicBezTo>
                    <a:lnTo>
                      <a:pt x="3460013" y="3399377"/>
                    </a:lnTo>
                    <a:cubicBezTo>
                      <a:pt x="3478213" y="3417696"/>
                      <a:pt x="3478213" y="3448549"/>
                      <a:pt x="3460013" y="3466868"/>
                    </a:cubicBezTo>
                    <a:cubicBezTo>
                      <a:pt x="3440855" y="3486151"/>
                      <a:pt x="3410202" y="3486151"/>
                      <a:pt x="3392002" y="3466868"/>
                    </a:cubicBezTo>
                    <a:lnTo>
                      <a:pt x="3158275" y="3232577"/>
                    </a:lnTo>
                    <a:cubicBezTo>
                      <a:pt x="3140075" y="3213294"/>
                      <a:pt x="3140075" y="3182440"/>
                      <a:pt x="3158275" y="3164121"/>
                    </a:cubicBezTo>
                    <a:cubicBezTo>
                      <a:pt x="3167854" y="3154480"/>
                      <a:pt x="3180068" y="3149659"/>
                      <a:pt x="3192281" y="3149659"/>
                    </a:cubicBezTo>
                    <a:close/>
                    <a:moveTo>
                      <a:pt x="861618" y="3149659"/>
                    </a:moveTo>
                    <a:cubicBezTo>
                      <a:pt x="873853" y="3149659"/>
                      <a:pt x="886089" y="3154480"/>
                      <a:pt x="895206" y="3164121"/>
                    </a:cubicBezTo>
                    <a:cubicBezTo>
                      <a:pt x="914400" y="3182440"/>
                      <a:pt x="914400" y="3213294"/>
                      <a:pt x="895206" y="3232577"/>
                    </a:cubicBezTo>
                    <a:lnTo>
                      <a:pt x="662005" y="3466868"/>
                    </a:lnTo>
                    <a:cubicBezTo>
                      <a:pt x="642812" y="3486151"/>
                      <a:pt x="612102" y="3486151"/>
                      <a:pt x="593868" y="3466868"/>
                    </a:cubicBezTo>
                    <a:cubicBezTo>
                      <a:pt x="574675" y="3448549"/>
                      <a:pt x="574675" y="3417696"/>
                      <a:pt x="593868" y="3399377"/>
                    </a:cubicBezTo>
                    <a:lnTo>
                      <a:pt x="828029" y="3164121"/>
                    </a:lnTo>
                    <a:cubicBezTo>
                      <a:pt x="837146" y="3154480"/>
                      <a:pt x="849382" y="3149659"/>
                      <a:pt x="861618" y="3149659"/>
                    </a:cubicBezTo>
                    <a:close/>
                    <a:moveTo>
                      <a:pt x="529494" y="2675490"/>
                    </a:moveTo>
                    <a:cubicBezTo>
                      <a:pt x="548199" y="2674723"/>
                      <a:pt x="566363" y="2685188"/>
                      <a:pt x="574276" y="2703231"/>
                    </a:cubicBezTo>
                    <a:cubicBezTo>
                      <a:pt x="585787" y="2727289"/>
                      <a:pt x="575236" y="2756158"/>
                      <a:pt x="551256" y="2767706"/>
                    </a:cubicBezTo>
                    <a:lnTo>
                      <a:pt x="251029" y="2907241"/>
                    </a:lnTo>
                    <a:cubicBezTo>
                      <a:pt x="227049" y="2917826"/>
                      <a:pt x="198273" y="2907241"/>
                      <a:pt x="187722" y="2883183"/>
                    </a:cubicBezTo>
                    <a:cubicBezTo>
                      <a:pt x="176212" y="2859125"/>
                      <a:pt x="186763" y="2830256"/>
                      <a:pt x="210743" y="2819671"/>
                    </a:cubicBezTo>
                    <a:lnTo>
                      <a:pt x="510970" y="2680136"/>
                    </a:lnTo>
                    <a:cubicBezTo>
                      <a:pt x="516965" y="2677249"/>
                      <a:pt x="523260" y="2675745"/>
                      <a:pt x="529494" y="2675490"/>
                    </a:cubicBezTo>
                    <a:close/>
                    <a:moveTo>
                      <a:pt x="3571259" y="2551336"/>
                    </a:moveTo>
                    <a:cubicBezTo>
                      <a:pt x="3577402" y="2551034"/>
                      <a:pt x="3583650" y="2551999"/>
                      <a:pt x="3589658" y="2554411"/>
                    </a:cubicBezTo>
                    <a:lnTo>
                      <a:pt x="3901099" y="2669225"/>
                    </a:lnTo>
                    <a:cubicBezTo>
                      <a:pt x="3926091" y="2677908"/>
                      <a:pt x="3938587" y="2705888"/>
                      <a:pt x="3929936" y="2730973"/>
                    </a:cubicBezTo>
                    <a:cubicBezTo>
                      <a:pt x="3920324" y="2756058"/>
                      <a:pt x="3893409" y="2768601"/>
                      <a:pt x="3868417" y="2759918"/>
                    </a:cubicBezTo>
                    <a:lnTo>
                      <a:pt x="3556976" y="2645104"/>
                    </a:lnTo>
                    <a:cubicBezTo>
                      <a:pt x="3531983" y="2635456"/>
                      <a:pt x="3519487" y="2608441"/>
                      <a:pt x="3528138" y="2583356"/>
                    </a:cubicBezTo>
                    <a:cubicBezTo>
                      <a:pt x="3535348" y="2564542"/>
                      <a:pt x="3552830" y="2552240"/>
                      <a:pt x="3571259" y="2551336"/>
                    </a:cubicBezTo>
                    <a:close/>
                    <a:moveTo>
                      <a:pt x="3673832" y="1982788"/>
                    </a:moveTo>
                    <a:lnTo>
                      <a:pt x="4004906" y="1982788"/>
                    </a:lnTo>
                    <a:cubicBezTo>
                      <a:pt x="4031776" y="1982788"/>
                      <a:pt x="4052888" y="2004092"/>
                      <a:pt x="4052888" y="2031207"/>
                    </a:cubicBezTo>
                    <a:cubicBezTo>
                      <a:pt x="4052888" y="2058322"/>
                      <a:pt x="4031776" y="2079626"/>
                      <a:pt x="4004906" y="2079626"/>
                    </a:cubicBezTo>
                    <a:lnTo>
                      <a:pt x="3673832" y="2079626"/>
                    </a:lnTo>
                    <a:cubicBezTo>
                      <a:pt x="3647922" y="2079626"/>
                      <a:pt x="3625850" y="2058322"/>
                      <a:pt x="3625850" y="2031207"/>
                    </a:cubicBezTo>
                    <a:cubicBezTo>
                      <a:pt x="3625850" y="2004092"/>
                      <a:pt x="3647922" y="1982788"/>
                      <a:pt x="3673832" y="1982788"/>
                    </a:cubicBezTo>
                    <a:close/>
                    <a:moveTo>
                      <a:pt x="47982" y="1982788"/>
                    </a:moveTo>
                    <a:lnTo>
                      <a:pt x="379056" y="1982788"/>
                    </a:lnTo>
                    <a:cubicBezTo>
                      <a:pt x="405926" y="1982788"/>
                      <a:pt x="427038" y="2004092"/>
                      <a:pt x="427038" y="2031207"/>
                    </a:cubicBezTo>
                    <a:cubicBezTo>
                      <a:pt x="427038" y="2058322"/>
                      <a:pt x="405926" y="2079626"/>
                      <a:pt x="379056" y="2079626"/>
                    </a:cubicBezTo>
                    <a:lnTo>
                      <a:pt x="47982" y="2079626"/>
                    </a:lnTo>
                    <a:cubicBezTo>
                      <a:pt x="22072" y="2079626"/>
                      <a:pt x="0" y="2058322"/>
                      <a:pt x="0" y="2031207"/>
                    </a:cubicBezTo>
                    <a:cubicBezTo>
                      <a:pt x="0" y="2004092"/>
                      <a:pt x="22072" y="1982788"/>
                      <a:pt x="47982" y="1982788"/>
                    </a:cubicBezTo>
                    <a:close/>
                    <a:moveTo>
                      <a:pt x="167960" y="1299786"/>
                    </a:moveTo>
                    <a:cubicBezTo>
                      <a:pt x="174208" y="1299441"/>
                      <a:pt x="180622" y="1300279"/>
                      <a:pt x="186856" y="1302435"/>
                    </a:cubicBezTo>
                    <a:lnTo>
                      <a:pt x="497584" y="1416434"/>
                    </a:lnTo>
                    <a:cubicBezTo>
                      <a:pt x="522519" y="1426014"/>
                      <a:pt x="534987" y="1453795"/>
                      <a:pt x="525396" y="1477744"/>
                    </a:cubicBezTo>
                    <a:cubicBezTo>
                      <a:pt x="516765" y="1502652"/>
                      <a:pt x="488953" y="1516063"/>
                      <a:pt x="464018" y="1506483"/>
                    </a:cubicBezTo>
                    <a:lnTo>
                      <a:pt x="154248" y="1392485"/>
                    </a:lnTo>
                    <a:cubicBezTo>
                      <a:pt x="129313" y="1383863"/>
                      <a:pt x="115887" y="1356082"/>
                      <a:pt x="125477" y="1331174"/>
                    </a:cubicBezTo>
                    <a:cubicBezTo>
                      <a:pt x="131951" y="1312494"/>
                      <a:pt x="149214" y="1300818"/>
                      <a:pt x="167960" y="1299786"/>
                    </a:cubicBezTo>
                    <a:close/>
                    <a:moveTo>
                      <a:pt x="3820888" y="1149902"/>
                    </a:moveTo>
                    <a:cubicBezTo>
                      <a:pt x="3839743" y="1149135"/>
                      <a:pt x="3857521" y="1159600"/>
                      <a:pt x="3866140" y="1177643"/>
                    </a:cubicBezTo>
                    <a:cubicBezTo>
                      <a:pt x="3876675" y="1201701"/>
                      <a:pt x="3867098" y="1230570"/>
                      <a:pt x="3842197" y="1241156"/>
                    </a:cubicBezTo>
                    <a:lnTo>
                      <a:pt x="3543389" y="1380690"/>
                    </a:lnTo>
                    <a:cubicBezTo>
                      <a:pt x="3519446" y="1392238"/>
                      <a:pt x="3490715" y="1381653"/>
                      <a:pt x="3479222" y="1357595"/>
                    </a:cubicBezTo>
                    <a:cubicBezTo>
                      <a:pt x="3468687" y="1333537"/>
                      <a:pt x="3479222" y="1304668"/>
                      <a:pt x="3503165" y="1293120"/>
                    </a:cubicBezTo>
                    <a:lnTo>
                      <a:pt x="3801973" y="1154548"/>
                    </a:lnTo>
                    <a:cubicBezTo>
                      <a:pt x="3808198" y="1151661"/>
                      <a:pt x="3814603" y="1150157"/>
                      <a:pt x="3820888" y="1149902"/>
                    </a:cubicBezTo>
                    <a:close/>
                    <a:moveTo>
                      <a:pt x="3425649" y="581062"/>
                    </a:moveTo>
                    <a:cubicBezTo>
                      <a:pt x="3437982" y="581062"/>
                      <a:pt x="3450434" y="585860"/>
                      <a:pt x="3460013" y="595457"/>
                    </a:cubicBezTo>
                    <a:cubicBezTo>
                      <a:pt x="3478213" y="613691"/>
                      <a:pt x="3478213" y="644400"/>
                      <a:pt x="3460013" y="662634"/>
                    </a:cubicBezTo>
                    <a:lnTo>
                      <a:pt x="3226286" y="896795"/>
                    </a:lnTo>
                    <a:cubicBezTo>
                      <a:pt x="3207128" y="915988"/>
                      <a:pt x="3177433" y="915988"/>
                      <a:pt x="3158275" y="896795"/>
                    </a:cubicBezTo>
                    <a:cubicBezTo>
                      <a:pt x="3140075" y="878561"/>
                      <a:pt x="3140075" y="847851"/>
                      <a:pt x="3158275" y="829618"/>
                    </a:cubicBezTo>
                    <a:lnTo>
                      <a:pt x="3392002" y="595457"/>
                    </a:lnTo>
                    <a:cubicBezTo>
                      <a:pt x="3401102" y="585860"/>
                      <a:pt x="3413316" y="581062"/>
                      <a:pt x="3425649" y="581062"/>
                    </a:cubicBezTo>
                    <a:close/>
                    <a:moveTo>
                      <a:pt x="627577" y="581061"/>
                    </a:moveTo>
                    <a:cubicBezTo>
                      <a:pt x="639933" y="581062"/>
                      <a:pt x="652409" y="585860"/>
                      <a:pt x="662005" y="595457"/>
                    </a:cubicBezTo>
                    <a:lnTo>
                      <a:pt x="895206" y="829617"/>
                    </a:lnTo>
                    <a:cubicBezTo>
                      <a:pt x="914400" y="847851"/>
                      <a:pt x="914400" y="878561"/>
                      <a:pt x="895206" y="896795"/>
                    </a:cubicBezTo>
                    <a:cubicBezTo>
                      <a:pt x="876972" y="915988"/>
                      <a:pt x="846263" y="915988"/>
                      <a:pt x="828029" y="896795"/>
                    </a:cubicBezTo>
                    <a:lnTo>
                      <a:pt x="593868" y="662634"/>
                    </a:lnTo>
                    <a:cubicBezTo>
                      <a:pt x="574675" y="644400"/>
                      <a:pt x="574675" y="613691"/>
                      <a:pt x="593868" y="595457"/>
                    </a:cubicBezTo>
                    <a:cubicBezTo>
                      <a:pt x="602985" y="585860"/>
                      <a:pt x="615221" y="581062"/>
                      <a:pt x="627577" y="581061"/>
                    </a:cubicBezTo>
                    <a:close/>
                    <a:moveTo>
                      <a:pt x="1194315" y="184275"/>
                    </a:moveTo>
                    <a:cubicBezTo>
                      <a:pt x="1213006" y="183915"/>
                      <a:pt x="1231292" y="194346"/>
                      <a:pt x="1239898" y="212331"/>
                    </a:cubicBezTo>
                    <a:lnTo>
                      <a:pt x="1377588" y="512558"/>
                    </a:lnTo>
                    <a:cubicBezTo>
                      <a:pt x="1389062" y="536538"/>
                      <a:pt x="1378544" y="565314"/>
                      <a:pt x="1354639" y="575865"/>
                    </a:cubicBezTo>
                    <a:cubicBezTo>
                      <a:pt x="1330735" y="587375"/>
                      <a:pt x="1302050" y="576824"/>
                      <a:pt x="1291532" y="552844"/>
                    </a:cubicBezTo>
                    <a:lnTo>
                      <a:pt x="1152886" y="252617"/>
                    </a:lnTo>
                    <a:cubicBezTo>
                      <a:pt x="1141412" y="228637"/>
                      <a:pt x="1151930" y="199861"/>
                      <a:pt x="1175834" y="188351"/>
                    </a:cubicBezTo>
                    <a:cubicBezTo>
                      <a:pt x="1181810" y="185713"/>
                      <a:pt x="1188085" y="184395"/>
                      <a:pt x="1194315" y="184275"/>
                    </a:cubicBezTo>
                    <a:close/>
                    <a:moveTo>
                      <a:pt x="2706308" y="122296"/>
                    </a:moveTo>
                    <a:cubicBezTo>
                      <a:pt x="2712458" y="122086"/>
                      <a:pt x="2718786" y="123108"/>
                      <a:pt x="2724995" y="125515"/>
                    </a:cubicBezTo>
                    <a:cubicBezTo>
                      <a:pt x="2749832" y="134179"/>
                      <a:pt x="2762250" y="162097"/>
                      <a:pt x="2753653" y="187126"/>
                    </a:cubicBezTo>
                    <a:lnTo>
                      <a:pt x="2639978" y="498069"/>
                    </a:lnTo>
                    <a:cubicBezTo>
                      <a:pt x="2631381" y="523099"/>
                      <a:pt x="2603679" y="536576"/>
                      <a:pt x="2578842" y="526949"/>
                    </a:cubicBezTo>
                    <a:cubicBezTo>
                      <a:pt x="2554006" y="518285"/>
                      <a:pt x="2541587" y="490368"/>
                      <a:pt x="2550185" y="465339"/>
                    </a:cubicBezTo>
                    <a:lnTo>
                      <a:pt x="2663859" y="153432"/>
                    </a:lnTo>
                    <a:cubicBezTo>
                      <a:pt x="2671024" y="134661"/>
                      <a:pt x="2687860" y="122928"/>
                      <a:pt x="2706308" y="122296"/>
                    </a:cubicBezTo>
                    <a:close/>
                    <a:moveTo>
                      <a:pt x="2026444" y="0"/>
                    </a:moveTo>
                    <a:cubicBezTo>
                      <a:pt x="2053559" y="0"/>
                      <a:pt x="2074863" y="22154"/>
                      <a:pt x="2074863" y="48161"/>
                    </a:cubicBezTo>
                    <a:lnTo>
                      <a:pt x="2074863" y="380465"/>
                    </a:lnTo>
                    <a:cubicBezTo>
                      <a:pt x="2074863" y="407435"/>
                      <a:pt x="2053559" y="428626"/>
                      <a:pt x="2026444" y="428626"/>
                    </a:cubicBezTo>
                    <a:cubicBezTo>
                      <a:pt x="2000298" y="428626"/>
                      <a:pt x="1978025" y="407435"/>
                      <a:pt x="1978025" y="380465"/>
                    </a:cubicBezTo>
                    <a:lnTo>
                      <a:pt x="1978025" y="48161"/>
                    </a:lnTo>
                    <a:cubicBezTo>
                      <a:pt x="1978025" y="22154"/>
                      <a:pt x="2000298" y="0"/>
                      <a:pt x="2026444" y="0"/>
                    </a:cubicBezTo>
                    <a:close/>
                  </a:path>
                </a:pathLst>
              </a:custGeom>
              <a:solidFill>
                <a:srgbClr val="3376C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US" dirty="0">
                  <a:latin typeface="Graphik Arabic Regular" pitchFamily="2" charset="-78"/>
                  <a:cs typeface="Graphik Arabic Regular" pitchFamily="2" charset="-78"/>
                </a:endParaRPr>
              </a:p>
            </p:txBody>
          </p:sp>
        </p:grpSp>
      </p:grpSp>
      <p:sp>
        <p:nvSpPr>
          <p:cNvPr id="42" name="Google Shape;3388;p74">
            <a:extLst>
              <a:ext uri="{FF2B5EF4-FFF2-40B4-BE49-F238E27FC236}">
                <a16:creationId xmlns:a16="http://schemas.microsoft.com/office/drawing/2014/main" id="{0B528C7D-1EC7-338B-DF60-2A1E0490F54F}"/>
              </a:ext>
            </a:extLst>
          </p:cNvPr>
          <p:cNvSpPr/>
          <p:nvPr/>
        </p:nvSpPr>
        <p:spPr>
          <a:xfrm flipH="1">
            <a:off x="3927017" y="1109710"/>
            <a:ext cx="7930232" cy="4909883"/>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marL="342900" marR="0" lvl="0" indent="-342900" algn="just" defTabSz="6858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altLang="en-US" sz="2000" b="1" i="0" u="none" strike="noStrike" kern="1200" cap="none" spc="0" normalizeH="0" baseline="0" noProof="0" dirty="0">
                <a:ln>
                  <a:noFill/>
                </a:ln>
                <a:solidFill>
                  <a:srgbClr val="1C4679"/>
                </a:solidFill>
                <a:effectLst/>
                <a:uLnTx/>
                <a:uFillTx/>
                <a:latin typeface="Graphik Arabic Regular" pitchFamily="2" charset="-78"/>
                <a:ea typeface="+mn-ea"/>
                <a:cs typeface="Graphik Arabic Regular" pitchFamily="2" charset="-78"/>
              </a:rPr>
              <a:t>A form of  school self-evaluation to reflect on its performance, in accordance with the Schools Reviews Framework criteria.</a:t>
            </a:r>
          </a:p>
          <a:p>
            <a:pPr marL="0" marR="0" lvl="0" indent="0" algn="just" defTabSz="685800" rtl="0" eaLnBrk="1" fontAlgn="auto" latinLnBrk="0" hangingPunct="1">
              <a:lnSpc>
                <a:spcPct val="150000"/>
              </a:lnSpc>
              <a:spcBef>
                <a:spcPts val="0"/>
              </a:spcBef>
              <a:spcAft>
                <a:spcPts val="0"/>
              </a:spcAft>
              <a:buClrTx/>
              <a:buSzTx/>
              <a:buFontTx/>
              <a:buNone/>
              <a:tabLst/>
              <a:defRPr/>
            </a:pPr>
            <a:endParaRPr kumimoji="0" lang="en-US" altLang="en-US" sz="2000" b="1" i="0" u="none" strike="noStrike" kern="1200" cap="none" spc="0" normalizeH="0" baseline="0" noProof="0" dirty="0">
              <a:ln>
                <a:noFill/>
              </a:ln>
              <a:solidFill>
                <a:srgbClr val="1C4679"/>
              </a:solidFill>
              <a:effectLst/>
              <a:uLnTx/>
              <a:uFillTx/>
              <a:latin typeface="Graphik Arabic Regular" pitchFamily="2" charset="-78"/>
              <a:ea typeface="+mn-ea"/>
              <a:cs typeface="Graphik Arabic Regular" pitchFamily="2" charset="-78"/>
            </a:endParaRPr>
          </a:p>
          <a:p>
            <a:pPr marL="342900" marR="0" lvl="0" indent="-342900" algn="just" defTabSz="6858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altLang="en-US" sz="2000" b="1" i="0" u="none" strike="noStrike" kern="1200" cap="none" spc="0" normalizeH="0" baseline="0" noProof="0" dirty="0">
                <a:ln>
                  <a:noFill/>
                </a:ln>
                <a:solidFill>
                  <a:srgbClr val="1C4679"/>
                </a:solidFill>
                <a:effectLst/>
                <a:uLnTx/>
                <a:uFillTx/>
                <a:latin typeface="Graphik Arabic Regular" pitchFamily="2" charset="-78"/>
                <a:ea typeface="+mn-ea"/>
                <a:cs typeface="Graphik Arabic Regular" pitchFamily="2" charset="-78"/>
              </a:rPr>
              <a:t>It is the common language between the school and the review team to unify visions in evaluating aspects of schoolwork.</a:t>
            </a:r>
          </a:p>
          <a:p>
            <a:pPr marL="0" marR="0" lvl="0" indent="0" algn="just" defTabSz="685800" rtl="0" eaLnBrk="1" fontAlgn="auto" latinLnBrk="0" hangingPunct="1">
              <a:lnSpc>
                <a:spcPct val="150000"/>
              </a:lnSpc>
              <a:spcBef>
                <a:spcPts val="0"/>
              </a:spcBef>
              <a:spcAft>
                <a:spcPts val="0"/>
              </a:spcAft>
              <a:buClrTx/>
              <a:buSzTx/>
              <a:buFontTx/>
              <a:buNone/>
              <a:tabLst/>
              <a:defRPr/>
            </a:pPr>
            <a:endParaRPr kumimoji="0" lang="en-US" altLang="en-US" sz="2000" b="1" i="0" u="none" strike="noStrike" kern="1200" cap="none" spc="0" normalizeH="0" baseline="0" noProof="0" dirty="0">
              <a:ln>
                <a:noFill/>
              </a:ln>
              <a:solidFill>
                <a:srgbClr val="1C4679"/>
              </a:solidFill>
              <a:effectLst/>
              <a:uLnTx/>
              <a:uFillTx/>
              <a:latin typeface="Graphik Arabic Regular" pitchFamily="2" charset="-78"/>
              <a:ea typeface="+mn-ea"/>
              <a:cs typeface="Graphik Arabic Regular" pitchFamily="2" charset="-78"/>
            </a:endParaRPr>
          </a:p>
          <a:p>
            <a:pPr marL="342900" marR="0" lvl="0" indent="-342900" algn="just" defTabSz="685800" rtl="0" eaLnBrk="1" fontAlgn="auto" latinLnBrk="0" hangingPunct="1">
              <a:lnSpc>
                <a:spcPct val="150000"/>
              </a:lnSpc>
              <a:spcBef>
                <a:spcPts val="0"/>
              </a:spcBef>
              <a:spcAft>
                <a:spcPts val="0"/>
              </a:spcAft>
              <a:buClrTx/>
              <a:buSzTx/>
              <a:buFont typeface="Wingdings" panose="05000000000000000000" pitchFamily="2" charset="2"/>
              <a:buChar char="q"/>
              <a:tabLst/>
              <a:defRPr/>
            </a:pPr>
            <a:r>
              <a:rPr kumimoji="0" lang="en-US" altLang="en-US" sz="2000" b="1" i="0" u="none" strike="noStrike" kern="1200" cap="none" spc="0" normalizeH="0" baseline="0" noProof="0" dirty="0">
                <a:ln>
                  <a:noFill/>
                </a:ln>
                <a:solidFill>
                  <a:srgbClr val="1C4679"/>
                </a:solidFill>
                <a:effectLst/>
                <a:uLnTx/>
                <a:uFillTx/>
                <a:latin typeface="Graphik Arabic Regular" pitchFamily="2" charset="-78"/>
                <a:ea typeface="+mn-ea"/>
                <a:cs typeface="Graphik Arabic Regular" pitchFamily="2" charset="-78"/>
              </a:rPr>
              <a:t>A starting point for the school performance review process in accordance with the review requirements.</a:t>
            </a:r>
          </a:p>
        </p:txBody>
      </p:sp>
    </p:spTree>
    <p:extLst>
      <p:ext uri="{BB962C8B-B14F-4D97-AF65-F5344CB8AC3E}">
        <p14:creationId xmlns:p14="http://schemas.microsoft.com/office/powerpoint/2010/main" val="9035761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EFE75-7BA7-4960-4C12-2A07ED30416C}"/>
              </a:ext>
            </a:extLst>
          </p:cNvPr>
          <p:cNvSpPr>
            <a:spLocks noGrp="1"/>
          </p:cNvSpPr>
          <p:nvPr>
            <p:ph type="title"/>
          </p:nvPr>
        </p:nvSpPr>
        <p:spPr>
          <a:xfrm>
            <a:off x="838200" y="203201"/>
            <a:ext cx="10196744" cy="744584"/>
          </a:xfrm>
        </p:spPr>
        <p:txBody>
          <a:bodyPr>
            <a:normAutofit/>
          </a:bodyPr>
          <a:lstStyle/>
          <a:p>
            <a:pPr rtl="1"/>
            <a:r>
              <a:rPr lang="en-US" sz="3200" b="1" dirty="0">
                <a:solidFill>
                  <a:srgbClr val="4A4A4A"/>
                </a:solidFill>
                <a:latin typeface="Graphik Arabic Bold" pitchFamily="2" charset="-78"/>
                <a:cs typeface="Graphik Arabic Bold" pitchFamily="2" charset="-78"/>
              </a:rPr>
              <a:t>Suggested Procedures to fill the SEF</a:t>
            </a:r>
            <a:endParaRPr lang="ar-BH" sz="3200" b="1" dirty="0">
              <a:solidFill>
                <a:srgbClr val="4A4A4A"/>
              </a:solidFill>
              <a:latin typeface="Graphik Arabic Bold" pitchFamily="2" charset="-78"/>
              <a:cs typeface="Graphik Arabic Bold" pitchFamily="2" charset="-78"/>
            </a:endParaRPr>
          </a:p>
        </p:txBody>
      </p:sp>
      <p:grpSp>
        <p:nvGrpSpPr>
          <p:cNvPr id="4" name="Group 3">
            <a:extLst>
              <a:ext uri="{FF2B5EF4-FFF2-40B4-BE49-F238E27FC236}">
                <a16:creationId xmlns:a16="http://schemas.microsoft.com/office/drawing/2014/main" id="{BFC611B6-9521-5DD2-4215-4082E2BADF32}"/>
              </a:ext>
            </a:extLst>
          </p:cNvPr>
          <p:cNvGrpSpPr/>
          <p:nvPr/>
        </p:nvGrpSpPr>
        <p:grpSpPr>
          <a:xfrm flipH="1">
            <a:off x="333702" y="1341929"/>
            <a:ext cx="11566598" cy="5007273"/>
            <a:chOff x="-859428" y="1042130"/>
            <a:chExt cx="12558298" cy="5218739"/>
          </a:xfrm>
        </p:grpSpPr>
        <p:sp>
          <p:nvSpPr>
            <p:cNvPr id="5" name="Freeform: Shape 2">
              <a:extLst>
                <a:ext uri="{FF2B5EF4-FFF2-40B4-BE49-F238E27FC236}">
                  <a16:creationId xmlns:a16="http://schemas.microsoft.com/office/drawing/2014/main" id="{242FBD8B-3703-1C24-D211-F4FCF61DAC9E}"/>
                </a:ext>
              </a:extLst>
            </p:cNvPr>
            <p:cNvSpPr>
              <a:spLocks/>
            </p:cNvSpPr>
            <p:nvPr/>
          </p:nvSpPr>
          <p:spPr bwMode="auto">
            <a:xfrm>
              <a:off x="4493628" y="5678270"/>
              <a:ext cx="1704975" cy="360363"/>
            </a:xfrm>
            <a:custGeom>
              <a:avLst/>
              <a:gdLst>
                <a:gd name="connsiteX0" fmla="*/ 526118 w 1704975"/>
                <a:gd name="connsiteY0" fmla="*/ 47625 h 360363"/>
                <a:gd name="connsiteX1" fmla="*/ 509508 w 1704975"/>
                <a:gd name="connsiteY1" fmla="*/ 49213 h 360363"/>
                <a:gd name="connsiteX2" fmla="*/ 499864 w 1704975"/>
                <a:gd name="connsiteY2" fmla="*/ 51329 h 360363"/>
                <a:gd name="connsiteX3" fmla="*/ 499329 w 1704975"/>
                <a:gd name="connsiteY3" fmla="*/ 52388 h 360363"/>
                <a:gd name="connsiteX4" fmla="*/ 497721 w 1704975"/>
                <a:gd name="connsiteY4" fmla="*/ 52917 h 360363"/>
                <a:gd name="connsiteX5" fmla="*/ 490756 w 1704975"/>
                <a:gd name="connsiteY5" fmla="*/ 57679 h 360363"/>
                <a:gd name="connsiteX6" fmla="*/ 480576 w 1704975"/>
                <a:gd name="connsiteY6" fmla="*/ 68792 h 360363"/>
                <a:gd name="connsiteX7" fmla="*/ 473075 w 1704975"/>
                <a:gd name="connsiteY7" fmla="*/ 91017 h 360363"/>
                <a:gd name="connsiteX8" fmla="*/ 475218 w 1704975"/>
                <a:gd name="connsiteY8" fmla="*/ 127529 h 360363"/>
                <a:gd name="connsiteX9" fmla="*/ 485934 w 1704975"/>
                <a:gd name="connsiteY9" fmla="*/ 164571 h 360363"/>
                <a:gd name="connsiteX10" fmla="*/ 492899 w 1704975"/>
                <a:gd name="connsiteY10" fmla="*/ 180975 h 360363"/>
                <a:gd name="connsiteX11" fmla="*/ 496114 w 1704975"/>
                <a:gd name="connsiteY11" fmla="*/ 179917 h 360363"/>
                <a:gd name="connsiteX12" fmla="*/ 499864 w 1704975"/>
                <a:gd name="connsiteY12" fmla="*/ 178329 h 360363"/>
                <a:gd name="connsiteX13" fmla="*/ 513795 w 1704975"/>
                <a:gd name="connsiteY13" fmla="*/ 174625 h 360363"/>
                <a:gd name="connsiteX14" fmla="*/ 540048 w 1704975"/>
                <a:gd name="connsiteY14" fmla="*/ 161925 h 360363"/>
                <a:gd name="connsiteX15" fmla="*/ 551835 w 1704975"/>
                <a:gd name="connsiteY15" fmla="*/ 152400 h 360363"/>
                <a:gd name="connsiteX16" fmla="*/ 557729 w 1704975"/>
                <a:gd name="connsiteY16" fmla="*/ 122767 h 360363"/>
                <a:gd name="connsiteX17" fmla="*/ 558800 w 1704975"/>
                <a:gd name="connsiteY17" fmla="*/ 89429 h 360363"/>
                <a:gd name="connsiteX18" fmla="*/ 555586 w 1704975"/>
                <a:gd name="connsiteY18" fmla="*/ 71967 h 360363"/>
                <a:gd name="connsiteX19" fmla="*/ 548620 w 1704975"/>
                <a:gd name="connsiteY19" fmla="*/ 59796 h 360363"/>
                <a:gd name="connsiteX20" fmla="*/ 539512 w 1704975"/>
                <a:gd name="connsiteY20" fmla="*/ 51329 h 360363"/>
                <a:gd name="connsiteX21" fmla="*/ 1054345 w 1704975"/>
                <a:gd name="connsiteY21" fmla="*/ 28575 h 360363"/>
                <a:gd name="connsiteX22" fmla="*/ 1040729 w 1704975"/>
                <a:gd name="connsiteY22" fmla="*/ 37103 h 360363"/>
                <a:gd name="connsiteX23" fmla="*/ 1033920 w 1704975"/>
                <a:gd name="connsiteY23" fmla="*/ 54159 h 360363"/>
                <a:gd name="connsiteX24" fmla="*/ 1033920 w 1704975"/>
                <a:gd name="connsiteY24" fmla="*/ 65352 h 360363"/>
                <a:gd name="connsiteX25" fmla="*/ 1030255 w 1704975"/>
                <a:gd name="connsiteY25" fmla="*/ 72280 h 360363"/>
                <a:gd name="connsiteX26" fmla="*/ 1027112 w 1704975"/>
                <a:gd name="connsiteY26" fmla="*/ 85605 h 360363"/>
                <a:gd name="connsiteX27" fmla="*/ 1028683 w 1704975"/>
                <a:gd name="connsiteY27" fmla="*/ 96798 h 360363"/>
                <a:gd name="connsiteX28" fmla="*/ 1034444 w 1704975"/>
                <a:gd name="connsiteY28" fmla="*/ 108524 h 360363"/>
                <a:gd name="connsiteX29" fmla="*/ 1039681 w 1704975"/>
                <a:gd name="connsiteY29" fmla="*/ 113321 h 360363"/>
                <a:gd name="connsiteX30" fmla="*/ 1049108 w 1704975"/>
                <a:gd name="connsiteY30" fmla="*/ 130909 h 360363"/>
                <a:gd name="connsiteX31" fmla="*/ 1075294 w 1704975"/>
                <a:gd name="connsiteY31" fmla="*/ 157026 h 360363"/>
                <a:gd name="connsiteX32" fmla="*/ 1091005 w 1704975"/>
                <a:gd name="connsiteY32" fmla="*/ 167685 h 360363"/>
                <a:gd name="connsiteX33" fmla="*/ 1097813 w 1704975"/>
                <a:gd name="connsiteY33" fmla="*/ 171949 h 360363"/>
                <a:gd name="connsiteX34" fmla="*/ 1105669 w 1704975"/>
                <a:gd name="connsiteY34" fmla="*/ 176213 h 360363"/>
                <a:gd name="connsiteX35" fmla="*/ 1107240 w 1704975"/>
                <a:gd name="connsiteY35" fmla="*/ 173548 h 360363"/>
                <a:gd name="connsiteX36" fmla="*/ 1109335 w 1704975"/>
                <a:gd name="connsiteY36" fmla="*/ 173015 h 360363"/>
                <a:gd name="connsiteX37" fmla="*/ 1114572 w 1704975"/>
                <a:gd name="connsiteY37" fmla="*/ 171416 h 360363"/>
                <a:gd name="connsiteX38" fmla="*/ 1122951 w 1704975"/>
                <a:gd name="connsiteY38" fmla="*/ 164487 h 360363"/>
                <a:gd name="connsiteX39" fmla="*/ 1128712 w 1704975"/>
                <a:gd name="connsiteY39" fmla="*/ 149031 h 360363"/>
                <a:gd name="connsiteX40" fmla="*/ 1127141 w 1704975"/>
                <a:gd name="connsiteY40" fmla="*/ 106925 h 360363"/>
                <a:gd name="connsiteX41" fmla="*/ 1122951 w 1704975"/>
                <a:gd name="connsiteY41" fmla="*/ 87737 h 360363"/>
                <a:gd name="connsiteX42" fmla="*/ 1117714 w 1704975"/>
                <a:gd name="connsiteY42" fmla="*/ 71214 h 360363"/>
                <a:gd name="connsiteX43" fmla="*/ 1101479 w 1704975"/>
                <a:gd name="connsiteY43" fmla="*/ 42433 h 360363"/>
                <a:gd name="connsiteX44" fmla="*/ 1088910 w 1704975"/>
                <a:gd name="connsiteY44" fmla="*/ 31773 h 360363"/>
                <a:gd name="connsiteX45" fmla="*/ 1075294 w 1704975"/>
                <a:gd name="connsiteY45" fmla="*/ 28575 h 360363"/>
                <a:gd name="connsiteX46" fmla="*/ 1700213 w 1704975"/>
                <a:gd name="connsiteY46" fmla="*/ 0 h 360363"/>
                <a:gd name="connsiteX47" fmla="*/ 1704975 w 1704975"/>
                <a:gd name="connsiteY47" fmla="*/ 4756 h 360363"/>
                <a:gd name="connsiteX48" fmla="*/ 1703388 w 1704975"/>
                <a:gd name="connsiteY48" fmla="*/ 6869 h 360363"/>
                <a:gd name="connsiteX49" fmla="*/ 1679046 w 1704975"/>
                <a:gd name="connsiteY49" fmla="*/ 33817 h 360363"/>
                <a:gd name="connsiteX50" fmla="*/ 1624542 w 1704975"/>
                <a:gd name="connsiteY50" fmla="*/ 82958 h 360363"/>
                <a:gd name="connsiteX51" fmla="*/ 1564746 w 1704975"/>
                <a:gd name="connsiteY51" fmla="*/ 127343 h 360363"/>
                <a:gd name="connsiteX52" fmla="*/ 1499659 w 1704975"/>
                <a:gd name="connsiteY52" fmla="*/ 164858 h 360363"/>
                <a:gd name="connsiteX53" fmla="*/ 1431396 w 1704975"/>
                <a:gd name="connsiteY53" fmla="*/ 195505 h 360363"/>
                <a:gd name="connsiteX54" fmla="*/ 1359429 w 1704975"/>
                <a:gd name="connsiteY54" fmla="*/ 216641 h 360363"/>
                <a:gd name="connsiteX55" fmla="*/ 1287463 w 1704975"/>
                <a:gd name="connsiteY55" fmla="*/ 227209 h 360363"/>
                <a:gd name="connsiteX56" fmla="*/ 1213379 w 1704975"/>
                <a:gd name="connsiteY56" fmla="*/ 226680 h 360363"/>
                <a:gd name="connsiteX57" fmla="*/ 1176867 w 1704975"/>
                <a:gd name="connsiteY57" fmla="*/ 220868 h 360363"/>
                <a:gd name="connsiteX58" fmla="*/ 1159934 w 1704975"/>
                <a:gd name="connsiteY58" fmla="*/ 216641 h 360363"/>
                <a:gd name="connsiteX59" fmla="*/ 1123421 w 1704975"/>
                <a:gd name="connsiteY59" fmla="*/ 204488 h 360363"/>
                <a:gd name="connsiteX60" fmla="*/ 1105429 w 1704975"/>
                <a:gd name="connsiteY60" fmla="*/ 197090 h 360363"/>
                <a:gd name="connsiteX61" fmla="*/ 1083734 w 1704975"/>
                <a:gd name="connsiteY61" fmla="*/ 220868 h 360363"/>
                <a:gd name="connsiteX62" fmla="*/ 1035050 w 1704975"/>
                <a:gd name="connsiteY62" fmla="*/ 264196 h 360363"/>
                <a:gd name="connsiteX63" fmla="*/ 980546 w 1704975"/>
                <a:gd name="connsiteY63" fmla="*/ 300655 h 360363"/>
                <a:gd name="connsiteX64" fmla="*/ 920750 w 1704975"/>
                <a:gd name="connsiteY64" fmla="*/ 329188 h 360363"/>
                <a:gd name="connsiteX65" fmla="*/ 857779 w 1704975"/>
                <a:gd name="connsiteY65" fmla="*/ 349795 h 360363"/>
                <a:gd name="connsiteX66" fmla="*/ 792692 w 1704975"/>
                <a:gd name="connsiteY66" fmla="*/ 360363 h 360363"/>
                <a:gd name="connsiteX67" fmla="*/ 728134 w 1704975"/>
                <a:gd name="connsiteY67" fmla="*/ 359835 h 360363"/>
                <a:gd name="connsiteX68" fmla="*/ 664104 w 1704975"/>
                <a:gd name="connsiteY68" fmla="*/ 348210 h 360363"/>
                <a:gd name="connsiteX69" fmla="*/ 633942 w 1704975"/>
                <a:gd name="connsiteY69" fmla="*/ 337114 h 360363"/>
                <a:gd name="connsiteX70" fmla="*/ 610659 w 1704975"/>
                <a:gd name="connsiteY70" fmla="*/ 327075 h 360363"/>
                <a:gd name="connsiteX71" fmla="*/ 567267 w 1704975"/>
                <a:gd name="connsiteY71" fmla="*/ 299598 h 360363"/>
                <a:gd name="connsiteX72" fmla="*/ 529167 w 1704975"/>
                <a:gd name="connsiteY72" fmla="*/ 266310 h 360363"/>
                <a:gd name="connsiteX73" fmla="*/ 499004 w 1704975"/>
                <a:gd name="connsiteY73" fmla="*/ 226152 h 360363"/>
                <a:gd name="connsiteX74" fmla="*/ 486834 w 1704975"/>
                <a:gd name="connsiteY74" fmla="*/ 202903 h 360363"/>
                <a:gd name="connsiteX75" fmla="*/ 480484 w 1704975"/>
                <a:gd name="connsiteY75" fmla="*/ 204488 h 360363"/>
                <a:gd name="connsiteX76" fmla="*/ 474663 w 1704975"/>
                <a:gd name="connsiteY76" fmla="*/ 206073 h 360363"/>
                <a:gd name="connsiteX77" fmla="*/ 442384 w 1704975"/>
                <a:gd name="connsiteY77" fmla="*/ 212942 h 360363"/>
                <a:gd name="connsiteX78" fmla="*/ 377296 w 1704975"/>
                <a:gd name="connsiteY78" fmla="*/ 221396 h 360363"/>
                <a:gd name="connsiteX79" fmla="*/ 310621 w 1704975"/>
                <a:gd name="connsiteY79" fmla="*/ 221396 h 360363"/>
                <a:gd name="connsiteX80" fmla="*/ 245004 w 1704975"/>
                <a:gd name="connsiteY80" fmla="*/ 213999 h 360363"/>
                <a:gd name="connsiteX81" fmla="*/ 182563 w 1704975"/>
                <a:gd name="connsiteY81" fmla="*/ 197619 h 360363"/>
                <a:gd name="connsiteX82" fmla="*/ 123296 w 1704975"/>
                <a:gd name="connsiteY82" fmla="*/ 171727 h 360363"/>
                <a:gd name="connsiteX83" fmla="*/ 69321 w 1704975"/>
                <a:gd name="connsiteY83" fmla="*/ 136854 h 360363"/>
                <a:gd name="connsiteX84" fmla="*/ 22225 w 1704975"/>
                <a:gd name="connsiteY84" fmla="*/ 91412 h 360363"/>
                <a:gd name="connsiteX85" fmla="*/ 1588 w 1704975"/>
                <a:gd name="connsiteY85" fmla="*/ 63936 h 360363"/>
                <a:gd name="connsiteX86" fmla="*/ 0 w 1704975"/>
                <a:gd name="connsiteY86" fmla="*/ 60237 h 360363"/>
                <a:gd name="connsiteX87" fmla="*/ 1588 w 1704975"/>
                <a:gd name="connsiteY87" fmla="*/ 54953 h 360363"/>
                <a:gd name="connsiteX88" fmla="*/ 6879 w 1704975"/>
                <a:gd name="connsiteY88" fmla="*/ 50197 h 360363"/>
                <a:gd name="connsiteX89" fmla="*/ 12700 w 1704975"/>
                <a:gd name="connsiteY89" fmla="*/ 50197 h 360363"/>
                <a:gd name="connsiteX90" fmla="*/ 15346 w 1704975"/>
                <a:gd name="connsiteY90" fmla="*/ 52839 h 360363"/>
                <a:gd name="connsiteX91" fmla="*/ 38629 w 1704975"/>
                <a:gd name="connsiteY91" fmla="*/ 80844 h 360363"/>
                <a:gd name="connsiteX92" fmla="*/ 91546 w 1704975"/>
                <a:gd name="connsiteY92" fmla="*/ 127871 h 360363"/>
                <a:gd name="connsiteX93" fmla="*/ 151342 w 1704975"/>
                <a:gd name="connsiteY93" fmla="*/ 163802 h 360363"/>
                <a:gd name="connsiteX94" fmla="*/ 218017 w 1704975"/>
                <a:gd name="connsiteY94" fmla="*/ 188636 h 360363"/>
                <a:gd name="connsiteX95" fmla="*/ 252942 w 1704975"/>
                <a:gd name="connsiteY95" fmla="*/ 195505 h 360363"/>
                <a:gd name="connsiteX96" fmla="*/ 275696 w 1704975"/>
                <a:gd name="connsiteY96" fmla="*/ 199204 h 360363"/>
                <a:gd name="connsiteX97" fmla="*/ 321204 w 1704975"/>
                <a:gd name="connsiteY97" fmla="*/ 202903 h 360363"/>
                <a:gd name="connsiteX98" fmla="*/ 390525 w 1704975"/>
                <a:gd name="connsiteY98" fmla="*/ 200261 h 360363"/>
                <a:gd name="connsiteX99" fmla="*/ 436563 w 1704975"/>
                <a:gd name="connsiteY99" fmla="*/ 193392 h 360363"/>
                <a:gd name="connsiteX100" fmla="*/ 457200 w 1704975"/>
                <a:gd name="connsiteY100" fmla="*/ 189693 h 360363"/>
                <a:gd name="connsiteX101" fmla="*/ 477838 w 1704975"/>
                <a:gd name="connsiteY101" fmla="*/ 184937 h 360363"/>
                <a:gd name="connsiteX102" fmla="*/ 470959 w 1704975"/>
                <a:gd name="connsiteY102" fmla="*/ 168029 h 360363"/>
                <a:gd name="connsiteX103" fmla="*/ 460904 w 1704975"/>
                <a:gd name="connsiteY103" fmla="*/ 127343 h 360363"/>
                <a:gd name="connsiteX104" fmla="*/ 459317 w 1704975"/>
                <a:gd name="connsiteY104" fmla="*/ 96167 h 360363"/>
                <a:gd name="connsiteX105" fmla="*/ 462492 w 1704975"/>
                <a:gd name="connsiteY105" fmla="*/ 77145 h 360363"/>
                <a:gd name="connsiteX106" fmla="*/ 470959 w 1704975"/>
                <a:gd name="connsiteY106" fmla="*/ 60237 h 360363"/>
                <a:gd name="connsiteX107" fmla="*/ 483659 w 1704975"/>
                <a:gd name="connsiteY107" fmla="*/ 47027 h 360363"/>
                <a:gd name="connsiteX108" fmla="*/ 492654 w 1704975"/>
                <a:gd name="connsiteY108" fmla="*/ 42800 h 360363"/>
                <a:gd name="connsiteX109" fmla="*/ 495300 w 1704975"/>
                <a:gd name="connsiteY109" fmla="*/ 42800 h 360363"/>
                <a:gd name="connsiteX110" fmla="*/ 496888 w 1704975"/>
                <a:gd name="connsiteY110" fmla="*/ 42800 h 360363"/>
                <a:gd name="connsiteX111" fmla="*/ 511175 w 1704975"/>
                <a:gd name="connsiteY111" fmla="*/ 38044 h 360363"/>
                <a:gd name="connsiteX112" fmla="*/ 540809 w 1704975"/>
                <a:gd name="connsiteY112" fmla="*/ 39630 h 360363"/>
                <a:gd name="connsiteX113" fmla="*/ 566738 w 1704975"/>
                <a:gd name="connsiteY113" fmla="*/ 53896 h 360363"/>
                <a:gd name="connsiteX114" fmla="*/ 584200 w 1704975"/>
                <a:gd name="connsiteY114" fmla="*/ 78202 h 360363"/>
                <a:gd name="connsiteX115" fmla="*/ 587904 w 1704975"/>
                <a:gd name="connsiteY115" fmla="*/ 94582 h 360363"/>
                <a:gd name="connsiteX116" fmla="*/ 589492 w 1704975"/>
                <a:gd name="connsiteY116" fmla="*/ 105150 h 360363"/>
                <a:gd name="connsiteX117" fmla="*/ 587904 w 1704975"/>
                <a:gd name="connsiteY117" fmla="*/ 124701 h 360363"/>
                <a:gd name="connsiteX118" fmla="*/ 582613 w 1704975"/>
                <a:gd name="connsiteY118" fmla="*/ 141609 h 360363"/>
                <a:gd name="connsiteX119" fmla="*/ 572559 w 1704975"/>
                <a:gd name="connsiteY119" fmla="*/ 156933 h 360363"/>
                <a:gd name="connsiteX120" fmla="*/ 552979 w 1704975"/>
                <a:gd name="connsiteY120" fmla="*/ 174898 h 360363"/>
                <a:gd name="connsiteX121" fmla="*/ 518584 w 1704975"/>
                <a:gd name="connsiteY121" fmla="*/ 192335 h 360363"/>
                <a:gd name="connsiteX122" fmla="*/ 501121 w 1704975"/>
                <a:gd name="connsiteY122" fmla="*/ 198675 h 360363"/>
                <a:gd name="connsiteX123" fmla="*/ 502179 w 1704975"/>
                <a:gd name="connsiteY123" fmla="*/ 200789 h 360363"/>
                <a:gd name="connsiteX124" fmla="*/ 503238 w 1704975"/>
                <a:gd name="connsiteY124" fmla="*/ 202903 h 360363"/>
                <a:gd name="connsiteX125" fmla="*/ 514879 w 1704975"/>
                <a:gd name="connsiteY125" fmla="*/ 221925 h 360363"/>
                <a:gd name="connsiteX126" fmla="*/ 543984 w 1704975"/>
                <a:gd name="connsiteY126" fmla="*/ 257855 h 360363"/>
                <a:gd name="connsiteX127" fmla="*/ 560388 w 1704975"/>
                <a:gd name="connsiteY127" fmla="*/ 273179 h 360363"/>
                <a:gd name="connsiteX128" fmla="*/ 582613 w 1704975"/>
                <a:gd name="connsiteY128" fmla="*/ 291144 h 360363"/>
                <a:gd name="connsiteX129" fmla="*/ 632884 w 1704975"/>
                <a:gd name="connsiteY129" fmla="*/ 318620 h 360363"/>
                <a:gd name="connsiteX130" fmla="*/ 686859 w 1704975"/>
                <a:gd name="connsiteY130" fmla="*/ 335529 h 360363"/>
                <a:gd name="connsiteX131" fmla="*/ 744009 w 1704975"/>
                <a:gd name="connsiteY131" fmla="*/ 342926 h 360363"/>
                <a:gd name="connsiteX132" fmla="*/ 772584 w 1704975"/>
                <a:gd name="connsiteY132" fmla="*/ 342398 h 360363"/>
                <a:gd name="connsiteX133" fmla="*/ 796925 w 1704975"/>
                <a:gd name="connsiteY133" fmla="*/ 340813 h 360363"/>
                <a:gd name="connsiteX134" fmla="*/ 842434 w 1704975"/>
                <a:gd name="connsiteY134" fmla="*/ 332887 h 360363"/>
                <a:gd name="connsiteX135" fmla="*/ 885296 w 1704975"/>
                <a:gd name="connsiteY135" fmla="*/ 320205 h 360363"/>
                <a:gd name="connsiteX136" fmla="*/ 926042 w 1704975"/>
                <a:gd name="connsiteY136" fmla="*/ 302769 h 360363"/>
                <a:gd name="connsiteX137" fmla="*/ 983192 w 1704975"/>
                <a:gd name="connsiteY137" fmla="*/ 270537 h 360363"/>
                <a:gd name="connsiteX138" fmla="*/ 1057275 w 1704975"/>
                <a:gd name="connsiteY138" fmla="*/ 218226 h 360363"/>
                <a:gd name="connsiteX139" fmla="*/ 1093788 w 1704975"/>
                <a:gd name="connsiteY139" fmla="*/ 190750 h 360363"/>
                <a:gd name="connsiteX140" fmla="*/ 1077913 w 1704975"/>
                <a:gd name="connsiteY140" fmla="*/ 181767 h 360363"/>
                <a:gd name="connsiteX141" fmla="*/ 1050396 w 1704975"/>
                <a:gd name="connsiteY141" fmla="*/ 160631 h 360363"/>
                <a:gd name="connsiteX142" fmla="*/ 1029229 w 1704975"/>
                <a:gd name="connsiteY142" fmla="*/ 134212 h 360363"/>
                <a:gd name="connsiteX143" fmla="*/ 1015471 w 1704975"/>
                <a:gd name="connsiteY143" fmla="*/ 103565 h 360363"/>
                <a:gd name="connsiteX144" fmla="*/ 1012825 w 1704975"/>
                <a:gd name="connsiteY144" fmla="*/ 86656 h 360363"/>
                <a:gd name="connsiteX145" fmla="*/ 1012296 w 1704975"/>
                <a:gd name="connsiteY145" fmla="*/ 71861 h 360363"/>
                <a:gd name="connsiteX146" fmla="*/ 1022350 w 1704975"/>
                <a:gd name="connsiteY146" fmla="*/ 45970 h 360363"/>
                <a:gd name="connsiteX147" fmla="*/ 1041400 w 1704975"/>
                <a:gd name="connsiteY147" fmla="*/ 26948 h 360363"/>
                <a:gd name="connsiteX148" fmla="*/ 1065742 w 1704975"/>
                <a:gd name="connsiteY148" fmla="*/ 18494 h 360363"/>
                <a:gd name="connsiteX149" fmla="*/ 1079500 w 1704975"/>
                <a:gd name="connsiteY149" fmla="*/ 20608 h 360363"/>
                <a:gd name="connsiteX150" fmla="*/ 1079500 w 1704975"/>
                <a:gd name="connsiteY150" fmla="*/ 20079 h 360363"/>
                <a:gd name="connsiteX151" fmla="*/ 1080029 w 1704975"/>
                <a:gd name="connsiteY151" fmla="*/ 20079 h 360363"/>
                <a:gd name="connsiteX152" fmla="*/ 1081617 w 1704975"/>
                <a:gd name="connsiteY152" fmla="*/ 20608 h 360363"/>
                <a:gd name="connsiteX153" fmla="*/ 1083204 w 1704975"/>
                <a:gd name="connsiteY153" fmla="*/ 21664 h 360363"/>
                <a:gd name="connsiteX154" fmla="*/ 1086909 w 1704975"/>
                <a:gd name="connsiteY154" fmla="*/ 22193 h 360363"/>
                <a:gd name="connsiteX155" fmla="*/ 1090613 w 1704975"/>
                <a:gd name="connsiteY155" fmla="*/ 24306 h 360363"/>
                <a:gd name="connsiteX156" fmla="*/ 1102254 w 1704975"/>
                <a:gd name="connsiteY156" fmla="*/ 30647 h 360363"/>
                <a:gd name="connsiteX157" fmla="*/ 1120246 w 1704975"/>
                <a:gd name="connsiteY157" fmla="*/ 48084 h 360363"/>
                <a:gd name="connsiteX158" fmla="*/ 1132946 w 1704975"/>
                <a:gd name="connsiteY158" fmla="*/ 70276 h 360363"/>
                <a:gd name="connsiteX159" fmla="*/ 1140354 w 1704975"/>
                <a:gd name="connsiteY159" fmla="*/ 95111 h 360363"/>
                <a:gd name="connsiteX160" fmla="*/ 1142471 w 1704975"/>
                <a:gd name="connsiteY160" fmla="*/ 108321 h 360363"/>
                <a:gd name="connsiteX161" fmla="*/ 1145117 w 1704975"/>
                <a:gd name="connsiteY161" fmla="*/ 128399 h 360363"/>
                <a:gd name="connsiteX162" fmla="*/ 1141942 w 1704975"/>
                <a:gd name="connsiteY162" fmla="*/ 161160 h 360363"/>
                <a:gd name="connsiteX163" fmla="*/ 1132946 w 1704975"/>
                <a:gd name="connsiteY163" fmla="*/ 178597 h 360363"/>
                <a:gd name="connsiteX164" fmla="*/ 1124479 w 1704975"/>
                <a:gd name="connsiteY164" fmla="*/ 184937 h 360363"/>
                <a:gd name="connsiteX165" fmla="*/ 1147763 w 1704975"/>
                <a:gd name="connsiteY165" fmla="*/ 193920 h 360363"/>
                <a:gd name="connsiteX166" fmla="*/ 1173163 w 1704975"/>
                <a:gd name="connsiteY166" fmla="*/ 200261 h 360363"/>
                <a:gd name="connsiteX167" fmla="*/ 1196446 w 1704975"/>
                <a:gd name="connsiteY167" fmla="*/ 204488 h 360363"/>
                <a:gd name="connsiteX168" fmla="*/ 1245659 w 1704975"/>
                <a:gd name="connsiteY168" fmla="*/ 208715 h 360363"/>
                <a:gd name="connsiteX169" fmla="*/ 1294342 w 1704975"/>
                <a:gd name="connsiteY169" fmla="*/ 205545 h 360363"/>
                <a:gd name="connsiteX170" fmla="*/ 1341967 w 1704975"/>
                <a:gd name="connsiteY170" fmla="*/ 197619 h 360363"/>
                <a:gd name="connsiteX171" fmla="*/ 1365779 w 1704975"/>
                <a:gd name="connsiteY171" fmla="*/ 192335 h 360363"/>
                <a:gd name="connsiteX172" fmla="*/ 1412875 w 1704975"/>
                <a:gd name="connsiteY172" fmla="*/ 179653 h 360363"/>
                <a:gd name="connsiteX173" fmla="*/ 1502304 w 1704975"/>
                <a:gd name="connsiteY173" fmla="*/ 143194 h 360363"/>
                <a:gd name="connsiteX174" fmla="*/ 1585913 w 1704975"/>
                <a:gd name="connsiteY174" fmla="*/ 95111 h 360363"/>
                <a:gd name="connsiteX175" fmla="*/ 1662642 w 1704975"/>
                <a:gd name="connsiteY175" fmla="*/ 35931 h 360363"/>
                <a:gd name="connsiteX176" fmla="*/ 1698096 w 1704975"/>
                <a:gd name="connsiteY176" fmla="*/ 1585 h 360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Lst>
              <a:rect l="l" t="t" r="r" b="b"/>
              <a:pathLst>
                <a:path w="1704975" h="360363">
                  <a:moveTo>
                    <a:pt x="526118" y="47625"/>
                  </a:moveTo>
                  <a:lnTo>
                    <a:pt x="509508" y="49213"/>
                  </a:lnTo>
                  <a:lnTo>
                    <a:pt x="499864" y="51329"/>
                  </a:lnTo>
                  <a:lnTo>
                    <a:pt x="499329" y="52388"/>
                  </a:lnTo>
                  <a:lnTo>
                    <a:pt x="497721" y="52917"/>
                  </a:lnTo>
                  <a:lnTo>
                    <a:pt x="490756" y="57679"/>
                  </a:lnTo>
                  <a:lnTo>
                    <a:pt x="480576" y="68792"/>
                  </a:lnTo>
                  <a:lnTo>
                    <a:pt x="473075" y="91017"/>
                  </a:lnTo>
                  <a:lnTo>
                    <a:pt x="475218" y="127529"/>
                  </a:lnTo>
                  <a:lnTo>
                    <a:pt x="485934" y="164571"/>
                  </a:lnTo>
                  <a:lnTo>
                    <a:pt x="492899" y="180975"/>
                  </a:lnTo>
                  <a:lnTo>
                    <a:pt x="496114" y="179917"/>
                  </a:lnTo>
                  <a:lnTo>
                    <a:pt x="499864" y="178329"/>
                  </a:lnTo>
                  <a:lnTo>
                    <a:pt x="513795" y="174625"/>
                  </a:lnTo>
                  <a:lnTo>
                    <a:pt x="540048" y="161925"/>
                  </a:lnTo>
                  <a:lnTo>
                    <a:pt x="551835" y="152400"/>
                  </a:lnTo>
                  <a:lnTo>
                    <a:pt x="557729" y="122767"/>
                  </a:lnTo>
                  <a:lnTo>
                    <a:pt x="558800" y="89429"/>
                  </a:lnTo>
                  <a:lnTo>
                    <a:pt x="555586" y="71967"/>
                  </a:lnTo>
                  <a:lnTo>
                    <a:pt x="548620" y="59796"/>
                  </a:lnTo>
                  <a:lnTo>
                    <a:pt x="539512" y="51329"/>
                  </a:lnTo>
                  <a:close/>
                  <a:moveTo>
                    <a:pt x="1054345" y="28575"/>
                  </a:moveTo>
                  <a:lnTo>
                    <a:pt x="1040729" y="37103"/>
                  </a:lnTo>
                  <a:lnTo>
                    <a:pt x="1033920" y="54159"/>
                  </a:lnTo>
                  <a:lnTo>
                    <a:pt x="1033920" y="65352"/>
                  </a:lnTo>
                  <a:lnTo>
                    <a:pt x="1030255" y="72280"/>
                  </a:lnTo>
                  <a:lnTo>
                    <a:pt x="1027112" y="85605"/>
                  </a:lnTo>
                  <a:lnTo>
                    <a:pt x="1028683" y="96798"/>
                  </a:lnTo>
                  <a:lnTo>
                    <a:pt x="1034444" y="108524"/>
                  </a:lnTo>
                  <a:lnTo>
                    <a:pt x="1039681" y="113321"/>
                  </a:lnTo>
                  <a:lnTo>
                    <a:pt x="1049108" y="130909"/>
                  </a:lnTo>
                  <a:lnTo>
                    <a:pt x="1075294" y="157026"/>
                  </a:lnTo>
                  <a:lnTo>
                    <a:pt x="1091005" y="167685"/>
                  </a:lnTo>
                  <a:lnTo>
                    <a:pt x="1097813" y="171949"/>
                  </a:lnTo>
                  <a:lnTo>
                    <a:pt x="1105669" y="176213"/>
                  </a:lnTo>
                  <a:lnTo>
                    <a:pt x="1107240" y="173548"/>
                  </a:lnTo>
                  <a:lnTo>
                    <a:pt x="1109335" y="173015"/>
                  </a:lnTo>
                  <a:lnTo>
                    <a:pt x="1114572" y="171416"/>
                  </a:lnTo>
                  <a:lnTo>
                    <a:pt x="1122951" y="164487"/>
                  </a:lnTo>
                  <a:lnTo>
                    <a:pt x="1128712" y="149031"/>
                  </a:lnTo>
                  <a:lnTo>
                    <a:pt x="1127141" y="106925"/>
                  </a:lnTo>
                  <a:lnTo>
                    <a:pt x="1122951" y="87737"/>
                  </a:lnTo>
                  <a:lnTo>
                    <a:pt x="1117714" y="71214"/>
                  </a:lnTo>
                  <a:lnTo>
                    <a:pt x="1101479" y="42433"/>
                  </a:lnTo>
                  <a:lnTo>
                    <a:pt x="1088910" y="31773"/>
                  </a:lnTo>
                  <a:lnTo>
                    <a:pt x="1075294" y="28575"/>
                  </a:lnTo>
                  <a:close/>
                  <a:moveTo>
                    <a:pt x="1700213" y="0"/>
                  </a:moveTo>
                  <a:lnTo>
                    <a:pt x="1704975" y="4756"/>
                  </a:lnTo>
                  <a:lnTo>
                    <a:pt x="1703388" y="6869"/>
                  </a:lnTo>
                  <a:lnTo>
                    <a:pt x="1679046" y="33817"/>
                  </a:lnTo>
                  <a:lnTo>
                    <a:pt x="1624542" y="82958"/>
                  </a:lnTo>
                  <a:lnTo>
                    <a:pt x="1564746" y="127343"/>
                  </a:lnTo>
                  <a:lnTo>
                    <a:pt x="1499659" y="164858"/>
                  </a:lnTo>
                  <a:lnTo>
                    <a:pt x="1431396" y="195505"/>
                  </a:lnTo>
                  <a:lnTo>
                    <a:pt x="1359429" y="216641"/>
                  </a:lnTo>
                  <a:lnTo>
                    <a:pt x="1287463" y="227209"/>
                  </a:lnTo>
                  <a:lnTo>
                    <a:pt x="1213379" y="226680"/>
                  </a:lnTo>
                  <a:lnTo>
                    <a:pt x="1176867" y="220868"/>
                  </a:lnTo>
                  <a:lnTo>
                    <a:pt x="1159934" y="216641"/>
                  </a:lnTo>
                  <a:lnTo>
                    <a:pt x="1123421" y="204488"/>
                  </a:lnTo>
                  <a:lnTo>
                    <a:pt x="1105429" y="197090"/>
                  </a:lnTo>
                  <a:lnTo>
                    <a:pt x="1083734" y="220868"/>
                  </a:lnTo>
                  <a:lnTo>
                    <a:pt x="1035050" y="264196"/>
                  </a:lnTo>
                  <a:lnTo>
                    <a:pt x="980546" y="300655"/>
                  </a:lnTo>
                  <a:lnTo>
                    <a:pt x="920750" y="329188"/>
                  </a:lnTo>
                  <a:lnTo>
                    <a:pt x="857779" y="349795"/>
                  </a:lnTo>
                  <a:lnTo>
                    <a:pt x="792692" y="360363"/>
                  </a:lnTo>
                  <a:lnTo>
                    <a:pt x="728134" y="359835"/>
                  </a:lnTo>
                  <a:lnTo>
                    <a:pt x="664104" y="348210"/>
                  </a:lnTo>
                  <a:lnTo>
                    <a:pt x="633942" y="337114"/>
                  </a:lnTo>
                  <a:lnTo>
                    <a:pt x="610659" y="327075"/>
                  </a:lnTo>
                  <a:lnTo>
                    <a:pt x="567267" y="299598"/>
                  </a:lnTo>
                  <a:lnTo>
                    <a:pt x="529167" y="266310"/>
                  </a:lnTo>
                  <a:lnTo>
                    <a:pt x="499004" y="226152"/>
                  </a:lnTo>
                  <a:lnTo>
                    <a:pt x="486834" y="202903"/>
                  </a:lnTo>
                  <a:lnTo>
                    <a:pt x="480484" y="204488"/>
                  </a:lnTo>
                  <a:lnTo>
                    <a:pt x="474663" y="206073"/>
                  </a:lnTo>
                  <a:lnTo>
                    <a:pt x="442384" y="212942"/>
                  </a:lnTo>
                  <a:lnTo>
                    <a:pt x="377296" y="221396"/>
                  </a:lnTo>
                  <a:lnTo>
                    <a:pt x="310621" y="221396"/>
                  </a:lnTo>
                  <a:lnTo>
                    <a:pt x="245004" y="213999"/>
                  </a:lnTo>
                  <a:lnTo>
                    <a:pt x="182563" y="197619"/>
                  </a:lnTo>
                  <a:lnTo>
                    <a:pt x="123296" y="171727"/>
                  </a:lnTo>
                  <a:lnTo>
                    <a:pt x="69321" y="136854"/>
                  </a:lnTo>
                  <a:lnTo>
                    <a:pt x="22225" y="91412"/>
                  </a:lnTo>
                  <a:lnTo>
                    <a:pt x="1588" y="63936"/>
                  </a:lnTo>
                  <a:lnTo>
                    <a:pt x="0" y="60237"/>
                  </a:lnTo>
                  <a:lnTo>
                    <a:pt x="1588" y="54953"/>
                  </a:lnTo>
                  <a:lnTo>
                    <a:pt x="6879" y="50197"/>
                  </a:lnTo>
                  <a:lnTo>
                    <a:pt x="12700" y="50197"/>
                  </a:lnTo>
                  <a:lnTo>
                    <a:pt x="15346" y="52839"/>
                  </a:lnTo>
                  <a:lnTo>
                    <a:pt x="38629" y="80844"/>
                  </a:lnTo>
                  <a:lnTo>
                    <a:pt x="91546" y="127871"/>
                  </a:lnTo>
                  <a:lnTo>
                    <a:pt x="151342" y="163802"/>
                  </a:lnTo>
                  <a:lnTo>
                    <a:pt x="218017" y="188636"/>
                  </a:lnTo>
                  <a:lnTo>
                    <a:pt x="252942" y="195505"/>
                  </a:lnTo>
                  <a:lnTo>
                    <a:pt x="275696" y="199204"/>
                  </a:lnTo>
                  <a:lnTo>
                    <a:pt x="321204" y="202903"/>
                  </a:lnTo>
                  <a:lnTo>
                    <a:pt x="390525" y="200261"/>
                  </a:lnTo>
                  <a:lnTo>
                    <a:pt x="436563" y="193392"/>
                  </a:lnTo>
                  <a:lnTo>
                    <a:pt x="457200" y="189693"/>
                  </a:lnTo>
                  <a:lnTo>
                    <a:pt x="477838" y="184937"/>
                  </a:lnTo>
                  <a:lnTo>
                    <a:pt x="470959" y="168029"/>
                  </a:lnTo>
                  <a:lnTo>
                    <a:pt x="460904" y="127343"/>
                  </a:lnTo>
                  <a:lnTo>
                    <a:pt x="459317" y="96167"/>
                  </a:lnTo>
                  <a:lnTo>
                    <a:pt x="462492" y="77145"/>
                  </a:lnTo>
                  <a:lnTo>
                    <a:pt x="470959" y="60237"/>
                  </a:lnTo>
                  <a:lnTo>
                    <a:pt x="483659" y="47027"/>
                  </a:lnTo>
                  <a:lnTo>
                    <a:pt x="492654" y="42800"/>
                  </a:lnTo>
                  <a:lnTo>
                    <a:pt x="495300" y="42800"/>
                  </a:lnTo>
                  <a:lnTo>
                    <a:pt x="496888" y="42800"/>
                  </a:lnTo>
                  <a:lnTo>
                    <a:pt x="511175" y="38044"/>
                  </a:lnTo>
                  <a:lnTo>
                    <a:pt x="540809" y="39630"/>
                  </a:lnTo>
                  <a:lnTo>
                    <a:pt x="566738" y="53896"/>
                  </a:lnTo>
                  <a:lnTo>
                    <a:pt x="584200" y="78202"/>
                  </a:lnTo>
                  <a:lnTo>
                    <a:pt x="587904" y="94582"/>
                  </a:lnTo>
                  <a:lnTo>
                    <a:pt x="589492" y="105150"/>
                  </a:lnTo>
                  <a:lnTo>
                    <a:pt x="587904" y="124701"/>
                  </a:lnTo>
                  <a:lnTo>
                    <a:pt x="582613" y="141609"/>
                  </a:lnTo>
                  <a:lnTo>
                    <a:pt x="572559" y="156933"/>
                  </a:lnTo>
                  <a:lnTo>
                    <a:pt x="552979" y="174898"/>
                  </a:lnTo>
                  <a:lnTo>
                    <a:pt x="518584" y="192335"/>
                  </a:lnTo>
                  <a:lnTo>
                    <a:pt x="501121" y="198675"/>
                  </a:lnTo>
                  <a:lnTo>
                    <a:pt x="502179" y="200789"/>
                  </a:lnTo>
                  <a:lnTo>
                    <a:pt x="503238" y="202903"/>
                  </a:lnTo>
                  <a:lnTo>
                    <a:pt x="514879" y="221925"/>
                  </a:lnTo>
                  <a:lnTo>
                    <a:pt x="543984" y="257855"/>
                  </a:lnTo>
                  <a:lnTo>
                    <a:pt x="560388" y="273179"/>
                  </a:lnTo>
                  <a:lnTo>
                    <a:pt x="582613" y="291144"/>
                  </a:lnTo>
                  <a:lnTo>
                    <a:pt x="632884" y="318620"/>
                  </a:lnTo>
                  <a:lnTo>
                    <a:pt x="686859" y="335529"/>
                  </a:lnTo>
                  <a:lnTo>
                    <a:pt x="744009" y="342926"/>
                  </a:lnTo>
                  <a:lnTo>
                    <a:pt x="772584" y="342398"/>
                  </a:lnTo>
                  <a:lnTo>
                    <a:pt x="796925" y="340813"/>
                  </a:lnTo>
                  <a:lnTo>
                    <a:pt x="842434" y="332887"/>
                  </a:lnTo>
                  <a:lnTo>
                    <a:pt x="885296" y="320205"/>
                  </a:lnTo>
                  <a:lnTo>
                    <a:pt x="926042" y="302769"/>
                  </a:lnTo>
                  <a:lnTo>
                    <a:pt x="983192" y="270537"/>
                  </a:lnTo>
                  <a:lnTo>
                    <a:pt x="1057275" y="218226"/>
                  </a:lnTo>
                  <a:lnTo>
                    <a:pt x="1093788" y="190750"/>
                  </a:lnTo>
                  <a:lnTo>
                    <a:pt x="1077913" y="181767"/>
                  </a:lnTo>
                  <a:lnTo>
                    <a:pt x="1050396" y="160631"/>
                  </a:lnTo>
                  <a:lnTo>
                    <a:pt x="1029229" y="134212"/>
                  </a:lnTo>
                  <a:lnTo>
                    <a:pt x="1015471" y="103565"/>
                  </a:lnTo>
                  <a:lnTo>
                    <a:pt x="1012825" y="86656"/>
                  </a:lnTo>
                  <a:lnTo>
                    <a:pt x="1012296" y="71861"/>
                  </a:lnTo>
                  <a:lnTo>
                    <a:pt x="1022350" y="45970"/>
                  </a:lnTo>
                  <a:lnTo>
                    <a:pt x="1041400" y="26948"/>
                  </a:lnTo>
                  <a:lnTo>
                    <a:pt x="1065742" y="18494"/>
                  </a:lnTo>
                  <a:lnTo>
                    <a:pt x="1079500" y="20608"/>
                  </a:lnTo>
                  <a:lnTo>
                    <a:pt x="1079500" y="20079"/>
                  </a:lnTo>
                  <a:lnTo>
                    <a:pt x="1080029" y="20079"/>
                  </a:lnTo>
                  <a:lnTo>
                    <a:pt x="1081617" y="20608"/>
                  </a:lnTo>
                  <a:lnTo>
                    <a:pt x="1083204" y="21664"/>
                  </a:lnTo>
                  <a:lnTo>
                    <a:pt x="1086909" y="22193"/>
                  </a:lnTo>
                  <a:lnTo>
                    <a:pt x="1090613" y="24306"/>
                  </a:lnTo>
                  <a:lnTo>
                    <a:pt x="1102254" y="30647"/>
                  </a:lnTo>
                  <a:lnTo>
                    <a:pt x="1120246" y="48084"/>
                  </a:lnTo>
                  <a:lnTo>
                    <a:pt x="1132946" y="70276"/>
                  </a:lnTo>
                  <a:lnTo>
                    <a:pt x="1140354" y="95111"/>
                  </a:lnTo>
                  <a:lnTo>
                    <a:pt x="1142471" y="108321"/>
                  </a:lnTo>
                  <a:lnTo>
                    <a:pt x="1145117" y="128399"/>
                  </a:lnTo>
                  <a:lnTo>
                    <a:pt x="1141942" y="161160"/>
                  </a:lnTo>
                  <a:lnTo>
                    <a:pt x="1132946" y="178597"/>
                  </a:lnTo>
                  <a:lnTo>
                    <a:pt x="1124479" y="184937"/>
                  </a:lnTo>
                  <a:lnTo>
                    <a:pt x="1147763" y="193920"/>
                  </a:lnTo>
                  <a:lnTo>
                    <a:pt x="1173163" y="200261"/>
                  </a:lnTo>
                  <a:lnTo>
                    <a:pt x="1196446" y="204488"/>
                  </a:lnTo>
                  <a:lnTo>
                    <a:pt x="1245659" y="208715"/>
                  </a:lnTo>
                  <a:lnTo>
                    <a:pt x="1294342" y="205545"/>
                  </a:lnTo>
                  <a:lnTo>
                    <a:pt x="1341967" y="197619"/>
                  </a:lnTo>
                  <a:lnTo>
                    <a:pt x="1365779" y="192335"/>
                  </a:lnTo>
                  <a:lnTo>
                    <a:pt x="1412875" y="179653"/>
                  </a:lnTo>
                  <a:lnTo>
                    <a:pt x="1502304" y="143194"/>
                  </a:lnTo>
                  <a:lnTo>
                    <a:pt x="1585913" y="95111"/>
                  </a:lnTo>
                  <a:lnTo>
                    <a:pt x="1662642" y="35931"/>
                  </a:lnTo>
                  <a:lnTo>
                    <a:pt x="1698096" y="1585"/>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6" name="Freeform: Shape 3">
              <a:extLst>
                <a:ext uri="{FF2B5EF4-FFF2-40B4-BE49-F238E27FC236}">
                  <a16:creationId xmlns:a16="http://schemas.microsoft.com/office/drawing/2014/main" id="{D36A4E79-551C-A0C2-BF22-54CB44C54B84}"/>
                </a:ext>
              </a:extLst>
            </p:cNvPr>
            <p:cNvSpPr>
              <a:spLocks/>
            </p:cNvSpPr>
            <p:nvPr/>
          </p:nvSpPr>
          <p:spPr bwMode="auto">
            <a:xfrm>
              <a:off x="3557003" y="4078865"/>
              <a:ext cx="949325" cy="1689100"/>
            </a:xfrm>
            <a:custGeom>
              <a:avLst/>
              <a:gdLst>
                <a:gd name="connsiteX0" fmla="*/ 321181 w 803275"/>
                <a:gd name="connsiteY0" fmla="*/ 996950 h 1436688"/>
                <a:gd name="connsiteX1" fmla="*/ 292845 w 803275"/>
                <a:gd name="connsiteY1" fmla="*/ 1006412 h 1436688"/>
                <a:gd name="connsiteX2" fmla="*/ 267132 w 803275"/>
                <a:gd name="connsiteY2" fmla="*/ 1023759 h 1436688"/>
                <a:gd name="connsiteX3" fmla="*/ 255588 w 803275"/>
                <a:gd name="connsiteY3" fmla="*/ 1034798 h 1436688"/>
                <a:gd name="connsiteX4" fmla="*/ 256638 w 803275"/>
                <a:gd name="connsiteY4" fmla="*/ 1034798 h 1436688"/>
                <a:gd name="connsiteX5" fmla="*/ 257162 w 803275"/>
                <a:gd name="connsiteY5" fmla="*/ 1035849 h 1436688"/>
                <a:gd name="connsiteX6" fmla="*/ 275528 w 803275"/>
                <a:gd name="connsiteY6" fmla="*/ 1052145 h 1436688"/>
                <a:gd name="connsiteX7" fmla="*/ 307013 w 803275"/>
                <a:gd name="connsiteY7" fmla="*/ 1072120 h 1436688"/>
                <a:gd name="connsiteX8" fmla="*/ 331151 w 803275"/>
                <a:gd name="connsiteY8" fmla="*/ 1076325 h 1436688"/>
                <a:gd name="connsiteX9" fmla="*/ 344269 w 803275"/>
                <a:gd name="connsiteY9" fmla="*/ 1074223 h 1436688"/>
                <a:gd name="connsiteX10" fmla="*/ 356338 w 803275"/>
                <a:gd name="connsiteY10" fmla="*/ 1070543 h 1436688"/>
                <a:gd name="connsiteX11" fmla="*/ 373655 w 803275"/>
                <a:gd name="connsiteY11" fmla="*/ 1053722 h 1436688"/>
                <a:gd name="connsiteX12" fmla="*/ 381001 w 803275"/>
                <a:gd name="connsiteY12" fmla="*/ 1032695 h 1436688"/>
                <a:gd name="connsiteX13" fmla="*/ 377853 w 803275"/>
                <a:gd name="connsiteY13" fmla="*/ 1016925 h 1436688"/>
                <a:gd name="connsiteX14" fmla="*/ 372081 w 803275"/>
                <a:gd name="connsiteY14" fmla="*/ 1007463 h 1436688"/>
                <a:gd name="connsiteX15" fmla="*/ 367358 w 803275"/>
                <a:gd name="connsiteY15" fmla="*/ 1003784 h 1436688"/>
                <a:gd name="connsiteX16" fmla="*/ 352140 w 803275"/>
                <a:gd name="connsiteY16" fmla="*/ 998527 h 1436688"/>
                <a:gd name="connsiteX17" fmla="*/ 305330 w 803275"/>
                <a:gd name="connsiteY17" fmla="*/ 203200 h 1436688"/>
                <a:gd name="connsiteX18" fmla="*/ 277813 w 803275"/>
                <a:gd name="connsiteY18" fmla="*/ 204788 h 1436688"/>
                <a:gd name="connsiteX19" fmla="*/ 281517 w 803275"/>
                <a:gd name="connsiteY19" fmla="*/ 218546 h 1436688"/>
                <a:gd name="connsiteX20" fmla="*/ 292101 w 803275"/>
                <a:gd name="connsiteY20" fmla="*/ 246063 h 1436688"/>
                <a:gd name="connsiteX21" fmla="*/ 309034 w 803275"/>
                <a:gd name="connsiteY21" fmla="*/ 268817 h 1436688"/>
                <a:gd name="connsiteX22" fmla="*/ 326496 w 803275"/>
                <a:gd name="connsiteY22" fmla="*/ 279930 h 1436688"/>
                <a:gd name="connsiteX23" fmla="*/ 340255 w 803275"/>
                <a:gd name="connsiteY23" fmla="*/ 284163 h 1436688"/>
                <a:gd name="connsiteX24" fmla="*/ 348721 w 803275"/>
                <a:gd name="connsiteY24" fmla="*/ 284163 h 1436688"/>
                <a:gd name="connsiteX25" fmla="*/ 361421 w 803275"/>
                <a:gd name="connsiteY25" fmla="*/ 283105 h 1436688"/>
                <a:gd name="connsiteX26" fmla="*/ 380471 w 803275"/>
                <a:gd name="connsiteY26" fmla="*/ 270934 h 1436688"/>
                <a:gd name="connsiteX27" fmla="*/ 392113 w 803275"/>
                <a:gd name="connsiteY27" fmla="*/ 251884 h 1436688"/>
                <a:gd name="connsiteX28" fmla="*/ 392113 w 803275"/>
                <a:gd name="connsiteY28" fmla="*/ 231246 h 1436688"/>
                <a:gd name="connsiteX29" fmla="*/ 386821 w 803275"/>
                <a:gd name="connsiteY29" fmla="*/ 221721 h 1436688"/>
                <a:gd name="connsiteX30" fmla="*/ 359834 w 803275"/>
                <a:gd name="connsiteY30" fmla="*/ 211667 h 1436688"/>
                <a:gd name="connsiteX31" fmla="*/ 479954 w 803275"/>
                <a:gd name="connsiteY31" fmla="*/ 0 h 1436688"/>
                <a:gd name="connsiteX32" fmla="*/ 516467 w 803275"/>
                <a:gd name="connsiteY32" fmla="*/ 0 h 1436688"/>
                <a:gd name="connsiteX33" fmla="*/ 552979 w 803275"/>
                <a:gd name="connsiteY33" fmla="*/ 5296 h 1436688"/>
                <a:gd name="connsiteX34" fmla="*/ 588963 w 803275"/>
                <a:gd name="connsiteY34" fmla="*/ 16946 h 1436688"/>
                <a:gd name="connsiteX35" fmla="*/ 623358 w 803275"/>
                <a:gd name="connsiteY35" fmla="*/ 33362 h 1436688"/>
                <a:gd name="connsiteX36" fmla="*/ 639233 w 803275"/>
                <a:gd name="connsiteY36" fmla="*/ 43424 h 1436688"/>
                <a:gd name="connsiteX37" fmla="*/ 641350 w 803275"/>
                <a:gd name="connsiteY37" fmla="*/ 45542 h 1436688"/>
                <a:gd name="connsiteX38" fmla="*/ 642938 w 803275"/>
                <a:gd name="connsiteY38" fmla="*/ 51897 h 1436688"/>
                <a:gd name="connsiteX39" fmla="*/ 640292 w 803275"/>
                <a:gd name="connsiteY39" fmla="*/ 57192 h 1436688"/>
                <a:gd name="connsiteX40" fmla="*/ 634471 w 803275"/>
                <a:gd name="connsiteY40" fmla="*/ 58781 h 1436688"/>
                <a:gd name="connsiteX41" fmla="*/ 631825 w 803275"/>
                <a:gd name="connsiteY41" fmla="*/ 57192 h 1436688"/>
                <a:gd name="connsiteX42" fmla="*/ 604838 w 803275"/>
                <a:gd name="connsiteY42" fmla="*/ 42365 h 1436688"/>
                <a:gd name="connsiteX43" fmla="*/ 549275 w 803275"/>
                <a:gd name="connsiteY43" fmla="*/ 22771 h 1436688"/>
                <a:gd name="connsiteX44" fmla="*/ 492125 w 803275"/>
                <a:gd name="connsiteY44" fmla="*/ 15887 h 1436688"/>
                <a:gd name="connsiteX45" fmla="*/ 448733 w 803275"/>
                <a:gd name="connsiteY45" fmla="*/ 21182 h 1436688"/>
                <a:gd name="connsiteX46" fmla="*/ 419629 w 803275"/>
                <a:gd name="connsiteY46" fmla="*/ 29655 h 1436688"/>
                <a:gd name="connsiteX47" fmla="*/ 405342 w 803275"/>
                <a:gd name="connsiteY47" fmla="*/ 34951 h 1436688"/>
                <a:gd name="connsiteX48" fmla="*/ 382588 w 803275"/>
                <a:gd name="connsiteY48" fmla="*/ 45542 h 1436688"/>
                <a:gd name="connsiteX49" fmla="*/ 338138 w 803275"/>
                <a:gd name="connsiteY49" fmla="*/ 76786 h 1436688"/>
                <a:gd name="connsiteX50" fmla="*/ 301096 w 803275"/>
                <a:gd name="connsiteY50" fmla="*/ 116503 h 1436688"/>
                <a:gd name="connsiteX51" fmla="*/ 282046 w 803275"/>
                <a:gd name="connsiteY51" fmla="*/ 150924 h 1436688"/>
                <a:gd name="connsiteX52" fmla="*/ 274638 w 803275"/>
                <a:gd name="connsiteY52" fmla="*/ 175813 h 1436688"/>
                <a:gd name="connsiteX53" fmla="*/ 273050 w 803275"/>
                <a:gd name="connsiteY53" fmla="*/ 187993 h 1436688"/>
                <a:gd name="connsiteX54" fmla="*/ 296333 w 803275"/>
                <a:gd name="connsiteY54" fmla="*/ 187463 h 1436688"/>
                <a:gd name="connsiteX55" fmla="*/ 345017 w 803275"/>
                <a:gd name="connsiteY55" fmla="*/ 194877 h 1436688"/>
                <a:gd name="connsiteX56" fmla="*/ 370417 w 803275"/>
                <a:gd name="connsiteY56" fmla="*/ 203350 h 1436688"/>
                <a:gd name="connsiteX57" fmla="*/ 370946 w 803275"/>
                <a:gd name="connsiteY57" fmla="*/ 203350 h 1436688"/>
                <a:gd name="connsiteX58" fmla="*/ 381000 w 803275"/>
                <a:gd name="connsiteY58" fmla="*/ 205468 h 1436688"/>
                <a:gd name="connsiteX59" fmla="*/ 387879 w 803275"/>
                <a:gd name="connsiteY59" fmla="*/ 210764 h 1436688"/>
                <a:gd name="connsiteX60" fmla="*/ 392642 w 803275"/>
                <a:gd name="connsiteY60" fmla="*/ 212353 h 1436688"/>
                <a:gd name="connsiteX61" fmla="*/ 396346 w 803275"/>
                <a:gd name="connsiteY61" fmla="*/ 215000 h 1436688"/>
                <a:gd name="connsiteX62" fmla="*/ 399521 w 803275"/>
                <a:gd name="connsiteY62" fmla="*/ 217648 h 1436688"/>
                <a:gd name="connsiteX63" fmla="*/ 397933 w 803275"/>
                <a:gd name="connsiteY63" fmla="*/ 221885 h 1436688"/>
                <a:gd name="connsiteX64" fmla="*/ 402167 w 803275"/>
                <a:gd name="connsiteY64" fmla="*/ 231417 h 1436688"/>
                <a:gd name="connsiteX65" fmla="*/ 403754 w 803275"/>
                <a:gd name="connsiteY65" fmla="*/ 253128 h 1436688"/>
                <a:gd name="connsiteX66" fmla="*/ 396346 w 803275"/>
                <a:gd name="connsiteY66" fmla="*/ 274311 h 1436688"/>
                <a:gd name="connsiteX67" fmla="*/ 382058 w 803275"/>
                <a:gd name="connsiteY67" fmla="*/ 291257 h 1436688"/>
                <a:gd name="connsiteX68" fmla="*/ 370946 w 803275"/>
                <a:gd name="connsiteY68" fmla="*/ 295493 h 1436688"/>
                <a:gd name="connsiteX69" fmla="*/ 361950 w 803275"/>
                <a:gd name="connsiteY69" fmla="*/ 298670 h 1436688"/>
                <a:gd name="connsiteX70" fmla="*/ 344488 w 803275"/>
                <a:gd name="connsiteY70" fmla="*/ 300789 h 1436688"/>
                <a:gd name="connsiteX71" fmla="*/ 327554 w 803275"/>
                <a:gd name="connsiteY71" fmla="*/ 297611 h 1436688"/>
                <a:gd name="connsiteX72" fmla="*/ 312738 w 803275"/>
                <a:gd name="connsiteY72" fmla="*/ 291786 h 1436688"/>
                <a:gd name="connsiteX73" fmla="*/ 292629 w 803275"/>
                <a:gd name="connsiteY73" fmla="*/ 275899 h 1436688"/>
                <a:gd name="connsiteX74" fmla="*/ 273579 w 803275"/>
                <a:gd name="connsiteY74" fmla="*/ 246774 h 1436688"/>
                <a:gd name="connsiteX75" fmla="*/ 267758 w 803275"/>
                <a:gd name="connsiteY75" fmla="*/ 229828 h 1436688"/>
                <a:gd name="connsiteX76" fmla="*/ 262996 w 803275"/>
                <a:gd name="connsiteY76" fmla="*/ 218707 h 1436688"/>
                <a:gd name="connsiteX77" fmla="*/ 260879 w 803275"/>
                <a:gd name="connsiteY77" fmla="*/ 207057 h 1436688"/>
                <a:gd name="connsiteX78" fmla="*/ 238654 w 803275"/>
                <a:gd name="connsiteY78" fmla="*/ 210764 h 1436688"/>
                <a:gd name="connsiteX79" fmla="*/ 195792 w 803275"/>
                <a:gd name="connsiteY79" fmla="*/ 225592 h 1436688"/>
                <a:gd name="connsiteX80" fmla="*/ 155575 w 803275"/>
                <a:gd name="connsiteY80" fmla="*/ 246244 h 1436688"/>
                <a:gd name="connsiteX81" fmla="*/ 119063 w 803275"/>
                <a:gd name="connsiteY81" fmla="*/ 274311 h 1436688"/>
                <a:gd name="connsiteX82" fmla="*/ 103188 w 803275"/>
                <a:gd name="connsiteY82" fmla="*/ 290197 h 1436688"/>
                <a:gd name="connsiteX83" fmla="*/ 89958 w 803275"/>
                <a:gd name="connsiteY83" fmla="*/ 304495 h 1436688"/>
                <a:gd name="connsiteX84" fmla="*/ 67733 w 803275"/>
                <a:gd name="connsiteY84" fmla="*/ 335739 h 1436688"/>
                <a:gd name="connsiteX85" fmla="*/ 50271 w 803275"/>
                <a:gd name="connsiteY85" fmla="*/ 369631 h 1436688"/>
                <a:gd name="connsiteX86" fmla="*/ 36513 w 803275"/>
                <a:gd name="connsiteY86" fmla="*/ 404582 h 1436688"/>
                <a:gd name="connsiteX87" fmla="*/ 22225 w 803275"/>
                <a:gd name="connsiteY87" fmla="*/ 459126 h 1436688"/>
                <a:gd name="connsiteX88" fmla="*/ 16404 w 803275"/>
                <a:gd name="connsiteY88" fmla="*/ 535382 h 1436688"/>
                <a:gd name="connsiteX89" fmla="*/ 17463 w 803275"/>
                <a:gd name="connsiteY89" fmla="*/ 573510 h 1436688"/>
                <a:gd name="connsiteX90" fmla="*/ 20638 w 803275"/>
                <a:gd name="connsiteY90" fmla="*/ 607402 h 1436688"/>
                <a:gd name="connsiteX91" fmla="*/ 32808 w 803275"/>
                <a:gd name="connsiteY91" fmla="*/ 672008 h 1436688"/>
                <a:gd name="connsiteX92" fmla="*/ 51858 w 803275"/>
                <a:gd name="connsiteY92" fmla="*/ 733437 h 1436688"/>
                <a:gd name="connsiteX93" fmla="*/ 77258 w 803275"/>
                <a:gd name="connsiteY93" fmla="*/ 792217 h 1436688"/>
                <a:gd name="connsiteX94" fmla="*/ 107421 w 803275"/>
                <a:gd name="connsiteY94" fmla="*/ 848880 h 1436688"/>
                <a:gd name="connsiteX95" fmla="*/ 142875 w 803275"/>
                <a:gd name="connsiteY95" fmla="*/ 901836 h 1436688"/>
                <a:gd name="connsiteX96" fmla="*/ 202142 w 803275"/>
                <a:gd name="connsiteY96" fmla="*/ 978092 h 1436688"/>
                <a:gd name="connsiteX97" fmla="*/ 246063 w 803275"/>
                <a:gd name="connsiteY97" fmla="*/ 1026282 h 1436688"/>
                <a:gd name="connsiteX98" fmla="*/ 259821 w 803275"/>
                <a:gd name="connsiteY98" fmla="*/ 1011984 h 1436688"/>
                <a:gd name="connsiteX99" fmla="*/ 293688 w 803275"/>
                <a:gd name="connsiteY99" fmla="*/ 992919 h 1436688"/>
                <a:gd name="connsiteX100" fmla="*/ 330729 w 803275"/>
                <a:gd name="connsiteY100" fmla="*/ 986035 h 1436688"/>
                <a:gd name="connsiteX101" fmla="*/ 368300 w 803275"/>
                <a:gd name="connsiteY101" fmla="*/ 993449 h 1436688"/>
                <a:gd name="connsiteX102" fmla="*/ 385763 w 803275"/>
                <a:gd name="connsiteY102" fmla="*/ 1002452 h 1436688"/>
                <a:gd name="connsiteX103" fmla="*/ 387350 w 803275"/>
                <a:gd name="connsiteY103" fmla="*/ 1005099 h 1436688"/>
                <a:gd name="connsiteX104" fmla="*/ 387350 w 803275"/>
                <a:gd name="connsiteY104" fmla="*/ 1009336 h 1436688"/>
                <a:gd name="connsiteX105" fmla="*/ 385763 w 803275"/>
                <a:gd name="connsiteY105" fmla="*/ 1010924 h 1436688"/>
                <a:gd name="connsiteX106" fmla="*/ 389467 w 803275"/>
                <a:gd name="connsiteY106" fmla="*/ 1017809 h 1436688"/>
                <a:gd name="connsiteX107" fmla="*/ 393171 w 803275"/>
                <a:gd name="connsiteY107" fmla="*/ 1033695 h 1436688"/>
                <a:gd name="connsiteX108" fmla="*/ 391583 w 803275"/>
                <a:gd name="connsiteY108" fmla="*/ 1050641 h 1436688"/>
                <a:gd name="connsiteX109" fmla="*/ 384704 w 803275"/>
                <a:gd name="connsiteY109" fmla="*/ 1066528 h 1436688"/>
                <a:gd name="connsiteX110" fmla="*/ 379413 w 803275"/>
                <a:gd name="connsiteY110" fmla="*/ 1073412 h 1436688"/>
                <a:gd name="connsiteX111" fmla="*/ 372004 w 803275"/>
                <a:gd name="connsiteY111" fmla="*/ 1080296 h 1436688"/>
                <a:gd name="connsiteX112" fmla="*/ 355071 w 803275"/>
                <a:gd name="connsiteY112" fmla="*/ 1089299 h 1436688"/>
                <a:gd name="connsiteX113" fmla="*/ 337079 w 803275"/>
                <a:gd name="connsiteY113" fmla="*/ 1093535 h 1436688"/>
                <a:gd name="connsiteX114" fmla="*/ 318558 w 803275"/>
                <a:gd name="connsiteY114" fmla="*/ 1091947 h 1436688"/>
                <a:gd name="connsiteX115" fmla="*/ 291042 w 803275"/>
                <a:gd name="connsiteY115" fmla="*/ 1083474 h 1436688"/>
                <a:gd name="connsiteX116" fmla="*/ 258233 w 803275"/>
                <a:gd name="connsiteY116" fmla="*/ 1061232 h 1436688"/>
                <a:gd name="connsiteX117" fmla="*/ 246063 w 803275"/>
                <a:gd name="connsiteY117" fmla="*/ 1047464 h 1436688"/>
                <a:gd name="connsiteX118" fmla="*/ 238654 w 803275"/>
                <a:gd name="connsiteY118" fmla="*/ 1060703 h 1436688"/>
                <a:gd name="connsiteX119" fmla="*/ 233363 w 803275"/>
                <a:gd name="connsiteY119" fmla="*/ 1075001 h 1436688"/>
                <a:gd name="connsiteX120" fmla="*/ 230188 w 803275"/>
                <a:gd name="connsiteY120" fmla="*/ 1088769 h 1436688"/>
                <a:gd name="connsiteX121" fmla="*/ 228071 w 803275"/>
                <a:gd name="connsiteY121" fmla="*/ 1117895 h 1436688"/>
                <a:gd name="connsiteX122" fmla="*/ 232304 w 803275"/>
                <a:gd name="connsiteY122" fmla="*/ 1161319 h 1436688"/>
                <a:gd name="connsiteX123" fmla="*/ 240771 w 803275"/>
                <a:gd name="connsiteY123" fmla="*/ 1188326 h 1436688"/>
                <a:gd name="connsiteX124" fmla="*/ 249767 w 803275"/>
                <a:gd name="connsiteY124" fmla="*/ 1212686 h 1436688"/>
                <a:gd name="connsiteX125" fmla="*/ 275696 w 803275"/>
                <a:gd name="connsiteY125" fmla="*/ 1256109 h 1436688"/>
                <a:gd name="connsiteX126" fmla="*/ 308504 w 803275"/>
                <a:gd name="connsiteY126" fmla="*/ 1295826 h 1436688"/>
                <a:gd name="connsiteX127" fmla="*/ 346604 w 803275"/>
                <a:gd name="connsiteY127" fmla="*/ 1330247 h 1436688"/>
                <a:gd name="connsiteX128" fmla="*/ 368300 w 803275"/>
                <a:gd name="connsiteY128" fmla="*/ 1344545 h 1436688"/>
                <a:gd name="connsiteX129" fmla="*/ 391583 w 803275"/>
                <a:gd name="connsiteY129" fmla="*/ 1359902 h 1436688"/>
                <a:gd name="connsiteX130" fmla="*/ 441325 w 803275"/>
                <a:gd name="connsiteY130" fmla="*/ 1383732 h 1436688"/>
                <a:gd name="connsiteX131" fmla="*/ 493713 w 803275"/>
                <a:gd name="connsiteY131" fmla="*/ 1401208 h 1436688"/>
                <a:gd name="connsiteX132" fmla="*/ 547158 w 803275"/>
                <a:gd name="connsiteY132" fmla="*/ 1412329 h 1436688"/>
                <a:gd name="connsiteX133" fmla="*/ 602721 w 803275"/>
                <a:gd name="connsiteY133" fmla="*/ 1417624 h 1436688"/>
                <a:gd name="connsiteX134" fmla="*/ 658283 w 803275"/>
                <a:gd name="connsiteY134" fmla="*/ 1419213 h 1436688"/>
                <a:gd name="connsiteX135" fmla="*/ 741363 w 803275"/>
                <a:gd name="connsiteY135" fmla="*/ 1414976 h 1436688"/>
                <a:gd name="connsiteX136" fmla="*/ 796396 w 803275"/>
                <a:gd name="connsiteY136" fmla="*/ 1408092 h 1436688"/>
                <a:gd name="connsiteX137" fmla="*/ 800629 w 803275"/>
                <a:gd name="connsiteY137" fmla="*/ 1408622 h 1436688"/>
                <a:gd name="connsiteX138" fmla="*/ 803275 w 803275"/>
                <a:gd name="connsiteY138" fmla="*/ 1416565 h 1436688"/>
                <a:gd name="connsiteX139" fmla="*/ 798513 w 803275"/>
                <a:gd name="connsiteY139" fmla="*/ 1418683 h 1436688"/>
                <a:gd name="connsiteX140" fmla="*/ 764117 w 803275"/>
                <a:gd name="connsiteY140" fmla="*/ 1426097 h 1436688"/>
                <a:gd name="connsiteX141" fmla="*/ 691092 w 803275"/>
                <a:gd name="connsiteY141" fmla="*/ 1435629 h 1436688"/>
                <a:gd name="connsiteX142" fmla="*/ 616479 w 803275"/>
                <a:gd name="connsiteY142" fmla="*/ 1436688 h 1436688"/>
                <a:gd name="connsiteX143" fmla="*/ 541867 w 803275"/>
                <a:gd name="connsiteY143" fmla="*/ 1430334 h 1436688"/>
                <a:gd name="connsiteX144" fmla="*/ 469371 w 803275"/>
                <a:gd name="connsiteY144" fmla="*/ 1413388 h 1436688"/>
                <a:gd name="connsiteX145" fmla="*/ 401108 w 803275"/>
                <a:gd name="connsiteY145" fmla="*/ 1386380 h 1436688"/>
                <a:gd name="connsiteX146" fmla="*/ 338138 w 803275"/>
                <a:gd name="connsiteY146" fmla="*/ 1348782 h 1436688"/>
                <a:gd name="connsiteX147" fmla="*/ 297921 w 803275"/>
                <a:gd name="connsiteY147" fmla="*/ 1311713 h 1436688"/>
                <a:gd name="connsiteX148" fmla="*/ 273579 w 803275"/>
                <a:gd name="connsiteY148" fmla="*/ 1283646 h 1436688"/>
                <a:gd name="connsiteX149" fmla="*/ 262467 w 803275"/>
                <a:gd name="connsiteY149" fmla="*/ 1268289 h 1436688"/>
                <a:gd name="connsiteX150" fmla="*/ 246063 w 803275"/>
                <a:gd name="connsiteY150" fmla="*/ 1243400 h 1436688"/>
                <a:gd name="connsiteX151" fmla="*/ 222779 w 803275"/>
                <a:gd name="connsiteY151" fmla="*/ 1186208 h 1436688"/>
                <a:gd name="connsiteX152" fmla="*/ 214313 w 803275"/>
                <a:gd name="connsiteY152" fmla="*/ 1140666 h 1436688"/>
                <a:gd name="connsiteX153" fmla="*/ 213254 w 803275"/>
                <a:gd name="connsiteY153" fmla="*/ 1109952 h 1436688"/>
                <a:gd name="connsiteX154" fmla="*/ 218017 w 803275"/>
                <a:gd name="connsiteY154" fmla="*/ 1080296 h 1436688"/>
                <a:gd name="connsiteX155" fmla="*/ 229658 w 803275"/>
                <a:gd name="connsiteY155" fmla="*/ 1051171 h 1436688"/>
                <a:gd name="connsiteX156" fmla="*/ 237067 w 803275"/>
                <a:gd name="connsiteY156" fmla="*/ 1038461 h 1436688"/>
                <a:gd name="connsiteX157" fmla="*/ 207963 w 803275"/>
                <a:gd name="connsiteY157" fmla="*/ 1014102 h 1436688"/>
                <a:gd name="connsiteX158" fmla="*/ 155046 w 803275"/>
                <a:gd name="connsiteY158" fmla="*/ 956910 h 1436688"/>
                <a:gd name="connsiteX159" fmla="*/ 108479 w 803275"/>
                <a:gd name="connsiteY159" fmla="*/ 892833 h 1436688"/>
                <a:gd name="connsiteX160" fmla="*/ 69321 w 803275"/>
                <a:gd name="connsiteY160" fmla="*/ 822932 h 1436688"/>
                <a:gd name="connsiteX161" fmla="*/ 38100 w 803275"/>
                <a:gd name="connsiteY161" fmla="*/ 749853 h 1436688"/>
                <a:gd name="connsiteX162" fmla="*/ 15346 w 803275"/>
                <a:gd name="connsiteY162" fmla="*/ 673597 h 1436688"/>
                <a:gd name="connsiteX163" fmla="*/ 2646 w 803275"/>
                <a:gd name="connsiteY163" fmla="*/ 596281 h 1436688"/>
                <a:gd name="connsiteX164" fmla="*/ 0 w 803275"/>
                <a:gd name="connsiteY164" fmla="*/ 520555 h 1436688"/>
                <a:gd name="connsiteX165" fmla="*/ 3175 w 803275"/>
                <a:gd name="connsiteY165" fmla="*/ 482956 h 1436688"/>
                <a:gd name="connsiteX166" fmla="*/ 6879 w 803275"/>
                <a:gd name="connsiteY166" fmla="*/ 457008 h 1436688"/>
                <a:gd name="connsiteX167" fmla="*/ 20638 w 803275"/>
                <a:gd name="connsiteY167" fmla="*/ 406170 h 1436688"/>
                <a:gd name="connsiteX168" fmla="*/ 41804 w 803275"/>
                <a:gd name="connsiteY168" fmla="*/ 357451 h 1436688"/>
                <a:gd name="connsiteX169" fmla="*/ 70379 w 803275"/>
                <a:gd name="connsiteY169" fmla="*/ 311380 h 1436688"/>
                <a:gd name="connsiteX170" fmla="*/ 104775 w 803275"/>
                <a:gd name="connsiteY170" fmla="*/ 271133 h 1436688"/>
                <a:gd name="connsiteX171" fmla="*/ 143404 w 803275"/>
                <a:gd name="connsiteY171" fmla="*/ 237771 h 1436688"/>
                <a:gd name="connsiteX172" fmla="*/ 186796 w 803275"/>
                <a:gd name="connsiteY172" fmla="*/ 210764 h 1436688"/>
                <a:gd name="connsiteX173" fmla="*/ 233892 w 803275"/>
                <a:gd name="connsiteY173" fmla="*/ 194348 h 1436688"/>
                <a:gd name="connsiteX174" fmla="*/ 259292 w 803275"/>
                <a:gd name="connsiteY174" fmla="*/ 189582 h 1436688"/>
                <a:gd name="connsiteX175" fmla="*/ 259821 w 803275"/>
                <a:gd name="connsiteY175" fmla="*/ 178990 h 1436688"/>
                <a:gd name="connsiteX176" fmla="*/ 263525 w 803275"/>
                <a:gd name="connsiteY176" fmla="*/ 156749 h 1436688"/>
                <a:gd name="connsiteX177" fmla="*/ 277283 w 803275"/>
                <a:gd name="connsiteY177" fmla="*/ 125505 h 1436688"/>
                <a:gd name="connsiteX178" fmla="*/ 304800 w 803275"/>
                <a:gd name="connsiteY178" fmla="*/ 87377 h 1436688"/>
                <a:gd name="connsiteX179" fmla="*/ 339196 w 803275"/>
                <a:gd name="connsiteY179" fmla="*/ 55604 h 1436688"/>
                <a:gd name="connsiteX180" fmla="*/ 356658 w 803275"/>
                <a:gd name="connsiteY180" fmla="*/ 42365 h 1436688"/>
                <a:gd name="connsiteX181" fmla="*/ 373592 w 803275"/>
                <a:gd name="connsiteY181" fmla="*/ 31774 h 1436688"/>
                <a:gd name="connsiteX182" fmla="*/ 407458 w 803275"/>
                <a:gd name="connsiteY182" fmla="*/ 15887 h 1436688"/>
                <a:gd name="connsiteX183" fmla="*/ 443442 w 803275"/>
                <a:gd name="connsiteY183" fmla="*/ 5296 h 1436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803275" h="1436688">
                  <a:moveTo>
                    <a:pt x="321181" y="996950"/>
                  </a:moveTo>
                  <a:lnTo>
                    <a:pt x="292845" y="1006412"/>
                  </a:lnTo>
                  <a:lnTo>
                    <a:pt x="267132" y="1023759"/>
                  </a:lnTo>
                  <a:lnTo>
                    <a:pt x="255588" y="1034798"/>
                  </a:lnTo>
                  <a:lnTo>
                    <a:pt x="256638" y="1034798"/>
                  </a:lnTo>
                  <a:lnTo>
                    <a:pt x="257162" y="1035849"/>
                  </a:lnTo>
                  <a:lnTo>
                    <a:pt x="275528" y="1052145"/>
                  </a:lnTo>
                  <a:lnTo>
                    <a:pt x="307013" y="1072120"/>
                  </a:lnTo>
                  <a:lnTo>
                    <a:pt x="331151" y="1076325"/>
                  </a:lnTo>
                  <a:lnTo>
                    <a:pt x="344269" y="1074223"/>
                  </a:lnTo>
                  <a:lnTo>
                    <a:pt x="356338" y="1070543"/>
                  </a:lnTo>
                  <a:lnTo>
                    <a:pt x="373655" y="1053722"/>
                  </a:lnTo>
                  <a:lnTo>
                    <a:pt x="381001" y="1032695"/>
                  </a:lnTo>
                  <a:lnTo>
                    <a:pt x="377853" y="1016925"/>
                  </a:lnTo>
                  <a:lnTo>
                    <a:pt x="372081" y="1007463"/>
                  </a:lnTo>
                  <a:lnTo>
                    <a:pt x="367358" y="1003784"/>
                  </a:lnTo>
                  <a:lnTo>
                    <a:pt x="352140" y="998527"/>
                  </a:lnTo>
                  <a:close/>
                  <a:moveTo>
                    <a:pt x="305330" y="203200"/>
                  </a:moveTo>
                  <a:lnTo>
                    <a:pt x="277813" y="204788"/>
                  </a:lnTo>
                  <a:lnTo>
                    <a:pt x="281517" y="218546"/>
                  </a:lnTo>
                  <a:lnTo>
                    <a:pt x="292101" y="246063"/>
                  </a:lnTo>
                  <a:lnTo>
                    <a:pt x="309034" y="268817"/>
                  </a:lnTo>
                  <a:lnTo>
                    <a:pt x="326496" y="279930"/>
                  </a:lnTo>
                  <a:lnTo>
                    <a:pt x="340255" y="284163"/>
                  </a:lnTo>
                  <a:lnTo>
                    <a:pt x="348721" y="284163"/>
                  </a:lnTo>
                  <a:lnTo>
                    <a:pt x="361421" y="283105"/>
                  </a:lnTo>
                  <a:lnTo>
                    <a:pt x="380471" y="270934"/>
                  </a:lnTo>
                  <a:lnTo>
                    <a:pt x="392113" y="251884"/>
                  </a:lnTo>
                  <a:lnTo>
                    <a:pt x="392113" y="231246"/>
                  </a:lnTo>
                  <a:lnTo>
                    <a:pt x="386821" y="221721"/>
                  </a:lnTo>
                  <a:lnTo>
                    <a:pt x="359834" y="211667"/>
                  </a:lnTo>
                  <a:close/>
                  <a:moveTo>
                    <a:pt x="479954" y="0"/>
                  </a:moveTo>
                  <a:lnTo>
                    <a:pt x="516467" y="0"/>
                  </a:lnTo>
                  <a:lnTo>
                    <a:pt x="552979" y="5296"/>
                  </a:lnTo>
                  <a:lnTo>
                    <a:pt x="588963" y="16946"/>
                  </a:lnTo>
                  <a:lnTo>
                    <a:pt x="623358" y="33362"/>
                  </a:lnTo>
                  <a:lnTo>
                    <a:pt x="639233" y="43424"/>
                  </a:lnTo>
                  <a:lnTo>
                    <a:pt x="641350" y="45542"/>
                  </a:lnTo>
                  <a:lnTo>
                    <a:pt x="642938" y="51897"/>
                  </a:lnTo>
                  <a:lnTo>
                    <a:pt x="640292" y="57192"/>
                  </a:lnTo>
                  <a:lnTo>
                    <a:pt x="634471" y="58781"/>
                  </a:lnTo>
                  <a:lnTo>
                    <a:pt x="631825" y="57192"/>
                  </a:lnTo>
                  <a:lnTo>
                    <a:pt x="604838" y="42365"/>
                  </a:lnTo>
                  <a:lnTo>
                    <a:pt x="549275" y="22771"/>
                  </a:lnTo>
                  <a:lnTo>
                    <a:pt x="492125" y="15887"/>
                  </a:lnTo>
                  <a:lnTo>
                    <a:pt x="448733" y="21182"/>
                  </a:lnTo>
                  <a:lnTo>
                    <a:pt x="419629" y="29655"/>
                  </a:lnTo>
                  <a:lnTo>
                    <a:pt x="405342" y="34951"/>
                  </a:lnTo>
                  <a:lnTo>
                    <a:pt x="382588" y="45542"/>
                  </a:lnTo>
                  <a:lnTo>
                    <a:pt x="338138" y="76786"/>
                  </a:lnTo>
                  <a:lnTo>
                    <a:pt x="301096" y="116503"/>
                  </a:lnTo>
                  <a:lnTo>
                    <a:pt x="282046" y="150924"/>
                  </a:lnTo>
                  <a:lnTo>
                    <a:pt x="274638" y="175813"/>
                  </a:lnTo>
                  <a:lnTo>
                    <a:pt x="273050" y="187993"/>
                  </a:lnTo>
                  <a:lnTo>
                    <a:pt x="296333" y="187463"/>
                  </a:lnTo>
                  <a:lnTo>
                    <a:pt x="345017" y="194877"/>
                  </a:lnTo>
                  <a:lnTo>
                    <a:pt x="370417" y="203350"/>
                  </a:lnTo>
                  <a:lnTo>
                    <a:pt x="370946" y="203350"/>
                  </a:lnTo>
                  <a:lnTo>
                    <a:pt x="381000" y="205468"/>
                  </a:lnTo>
                  <a:lnTo>
                    <a:pt x="387879" y="210764"/>
                  </a:lnTo>
                  <a:lnTo>
                    <a:pt x="392642" y="212353"/>
                  </a:lnTo>
                  <a:lnTo>
                    <a:pt x="396346" y="215000"/>
                  </a:lnTo>
                  <a:lnTo>
                    <a:pt x="399521" y="217648"/>
                  </a:lnTo>
                  <a:lnTo>
                    <a:pt x="397933" y="221885"/>
                  </a:lnTo>
                  <a:lnTo>
                    <a:pt x="402167" y="231417"/>
                  </a:lnTo>
                  <a:lnTo>
                    <a:pt x="403754" y="253128"/>
                  </a:lnTo>
                  <a:lnTo>
                    <a:pt x="396346" y="274311"/>
                  </a:lnTo>
                  <a:lnTo>
                    <a:pt x="382058" y="291257"/>
                  </a:lnTo>
                  <a:lnTo>
                    <a:pt x="370946" y="295493"/>
                  </a:lnTo>
                  <a:lnTo>
                    <a:pt x="361950" y="298670"/>
                  </a:lnTo>
                  <a:lnTo>
                    <a:pt x="344488" y="300789"/>
                  </a:lnTo>
                  <a:lnTo>
                    <a:pt x="327554" y="297611"/>
                  </a:lnTo>
                  <a:lnTo>
                    <a:pt x="312738" y="291786"/>
                  </a:lnTo>
                  <a:lnTo>
                    <a:pt x="292629" y="275899"/>
                  </a:lnTo>
                  <a:lnTo>
                    <a:pt x="273579" y="246774"/>
                  </a:lnTo>
                  <a:lnTo>
                    <a:pt x="267758" y="229828"/>
                  </a:lnTo>
                  <a:lnTo>
                    <a:pt x="262996" y="218707"/>
                  </a:lnTo>
                  <a:lnTo>
                    <a:pt x="260879" y="207057"/>
                  </a:lnTo>
                  <a:lnTo>
                    <a:pt x="238654" y="210764"/>
                  </a:lnTo>
                  <a:lnTo>
                    <a:pt x="195792" y="225592"/>
                  </a:lnTo>
                  <a:lnTo>
                    <a:pt x="155575" y="246244"/>
                  </a:lnTo>
                  <a:lnTo>
                    <a:pt x="119063" y="274311"/>
                  </a:lnTo>
                  <a:lnTo>
                    <a:pt x="103188" y="290197"/>
                  </a:lnTo>
                  <a:lnTo>
                    <a:pt x="89958" y="304495"/>
                  </a:lnTo>
                  <a:lnTo>
                    <a:pt x="67733" y="335739"/>
                  </a:lnTo>
                  <a:lnTo>
                    <a:pt x="50271" y="369631"/>
                  </a:lnTo>
                  <a:lnTo>
                    <a:pt x="36513" y="404582"/>
                  </a:lnTo>
                  <a:lnTo>
                    <a:pt x="22225" y="459126"/>
                  </a:lnTo>
                  <a:lnTo>
                    <a:pt x="16404" y="535382"/>
                  </a:lnTo>
                  <a:lnTo>
                    <a:pt x="17463" y="573510"/>
                  </a:lnTo>
                  <a:lnTo>
                    <a:pt x="20638" y="607402"/>
                  </a:lnTo>
                  <a:lnTo>
                    <a:pt x="32808" y="672008"/>
                  </a:lnTo>
                  <a:lnTo>
                    <a:pt x="51858" y="733437"/>
                  </a:lnTo>
                  <a:lnTo>
                    <a:pt x="77258" y="792217"/>
                  </a:lnTo>
                  <a:lnTo>
                    <a:pt x="107421" y="848880"/>
                  </a:lnTo>
                  <a:lnTo>
                    <a:pt x="142875" y="901836"/>
                  </a:lnTo>
                  <a:lnTo>
                    <a:pt x="202142" y="978092"/>
                  </a:lnTo>
                  <a:lnTo>
                    <a:pt x="246063" y="1026282"/>
                  </a:lnTo>
                  <a:lnTo>
                    <a:pt x="259821" y="1011984"/>
                  </a:lnTo>
                  <a:lnTo>
                    <a:pt x="293688" y="992919"/>
                  </a:lnTo>
                  <a:lnTo>
                    <a:pt x="330729" y="986035"/>
                  </a:lnTo>
                  <a:lnTo>
                    <a:pt x="368300" y="993449"/>
                  </a:lnTo>
                  <a:lnTo>
                    <a:pt x="385763" y="1002452"/>
                  </a:lnTo>
                  <a:lnTo>
                    <a:pt x="387350" y="1005099"/>
                  </a:lnTo>
                  <a:lnTo>
                    <a:pt x="387350" y="1009336"/>
                  </a:lnTo>
                  <a:lnTo>
                    <a:pt x="385763" y="1010924"/>
                  </a:lnTo>
                  <a:lnTo>
                    <a:pt x="389467" y="1017809"/>
                  </a:lnTo>
                  <a:lnTo>
                    <a:pt x="393171" y="1033695"/>
                  </a:lnTo>
                  <a:lnTo>
                    <a:pt x="391583" y="1050641"/>
                  </a:lnTo>
                  <a:lnTo>
                    <a:pt x="384704" y="1066528"/>
                  </a:lnTo>
                  <a:lnTo>
                    <a:pt x="379413" y="1073412"/>
                  </a:lnTo>
                  <a:lnTo>
                    <a:pt x="372004" y="1080296"/>
                  </a:lnTo>
                  <a:lnTo>
                    <a:pt x="355071" y="1089299"/>
                  </a:lnTo>
                  <a:lnTo>
                    <a:pt x="337079" y="1093535"/>
                  </a:lnTo>
                  <a:lnTo>
                    <a:pt x="318558" y="1091947"/>
                  </a:lnTo>
                  <a:lnTo>
                    <a:pt x="291042" y="1083474"/>
                  </a:lnTo>
                  <a:lnTo>
                    <a:pt x="258233" y="1061232"/>
                  </a:lnTo>
                  <a:lnTo>
                    <a:pt x="246063" y="1047464"/>
                  </a:lnTo>
                  <a:lnTo>
                    <a:pt x="238654" y="1060703"/>
                  </a:lnTo>
                  <a:lnTo>
                    <a:pt x="233363" y="1075001"/>
                  </a:lnTo>
                  <a:lnTo>
                    <a:pt x="230188" y="1088769"/>
                  </a:lnTo>
                  <a:lnTo>
                    <a:pt x="228071" y="1117895"/>
                  </a:lnTo>
                  <a:lnTo>
                    <a:pt x="232304" y="1161319"/>
                  </a:lnTo>
                  <a:lnTo>
                    <a:pt x="240771" y="1188326"/>
                  </a:lnTo>
                  <a:lnTo>
                    <a:pt x="249767" y="1212686"/>
                  </a:lnTo>
                  <a:lnTo>
                    <a:pt x="275696" y="1256109"/>
                  </a:lnTo>
                  <a:lnTo>
                    <a:pt x="308504" y="1295826"/>
                  </a:lnTo>
                  <a:lnTo>
                    <a:pt x="346604" y="1330247"/>
                  </a:lnTo>
                  <a:lnTo>
                    <a:pt x="368300" y="1344545"/>
                  </a:lnTo>
                  <a:lnTo>
                    <a:pt x="391583" y="1359902"/>
                  </a:lnTo>
                  <a:lnTo>
                    <a:pt x="441325" y="1383732"/>
                  </a:lnTo>
                  <a:lnTo>
                    <a:pt x="493713" y="1401208"/>
                  </a:lnTo>
                  <a:lnTo>
                    <a:pt x="547158" y="1412329"/>
                  </a:lnTo>
                  <a:lnTo>
                    <a:pt x="602721" y="1417624"/>
                  </a:lnTo>
                  <a:lnTo>
                    <a:pt x="658283" y="1419213"/>
                  </a:lnTo>
                  <a:lnTo>
                    <a:pt x="741363" y="1414976"/>
                  </a:lnTo>
                  <a:lnTo>
                    <a:pt x="796396" y="1408092"/>
                  </a:lnTo>
                  <a:lnTo>
                    <a:pt x="800629" y="1408622"/>
                  </a:lnTo>
                  <a:lnTo>
                    <a:pt x="803275" y="1416565"/>
                  </a:lnTo>
                  <a:lnTo>
                    <a:pt x="798513" y="1418683"/>
                  </a:lnTo>
                  <a:lnTo>
                    <a:pt x="764117" y="1426097"/>
                  </a:lnTo>
                  <a:lnTo>
                    <a:pt x="691092" y="1435629"/>
                  </a:lnTo>
                  <a:lnTo>
                    <a:pt x="616479" y="1436688"/>
                  </a:lnTo>
                  <a:lnTo>
                    <a:pt x="541867" y="1430334"/>
                  </a:lnTo>
                  <a:lnTo>
                    <a:pt x="469371" y="1413388"/>
                  </a:lnTo>
                  <a:lnTo>
                    <a:pt x="401108" y="1386380"/>
                  </a:lnTo>
                  <a:lnTo>
                    <a:pt x="338138" y="1348782"/>
                  </a:lnTo>
                  <a:lnTo>
                    <a:pt x="297921" y="1311713"/>
                  </a:lnTo>
                  <a:lnTo>
                    <a:pt x="273579" y="1283646"/>
                  </a:lnTo>
                  <a:lnTo>
                    <a:pt x="262467" y="1268289"/>
                  </a:lnTo>
                  <a:lnTo>
                    <a:pt x="246063" y="1243400"/>
                  </a:lnTo>
                  <a:lnTo>
                    <a:pt x="222779" y="1186208"/>
                  </a:lnTo>
                  <a:lnTo>
                    <a:pt x="214313" y="1140666"/>
                  </a:lnTo>
                  <a:lnTo>
                    <a:pt x="213254" y="1109952"/>
                  </a:lnTo>
                  <a:lnTo>
                    <a:pt x="218017" y="1080296"/>
                  </a:lnTo>
                  <a:lnTo>
                    <a:pt x="229658" y="1051171"/>
                  </a:lnTo>
                  <a:lnTo>
                    <a:pt x="237067" y="1038461"/>
                  </a:lnTo>
                  <a:lnTo>
                    <a:pt x="207963" y="1014102"/>
                  </a:lnTo>
                  <a:lnTo>
                    <a:pt x="155046" y="956910"/>
                  </a:lnTo>
                  <a:lnTo>
                    <a:pt x="108479" y="892833"/>
                  </a:lnTo>
                  <a:lnTo>
                    <a:pt x="69321" y="822932"/>
                  </a:lnTo>
                  <a:lnTo>
                    <a:pt x="38100" y="749853"/>
                  </a:lnTo>
                  <a:lnTo>
                    <a:pt x="15346" y="673597"/>
                  </a:lnTo>
                  <a:lnTo>
                    <a:pt x="2646" y="596281"/>
                  </a:lnTo>
                  <a:lnTo>
                    <a:pt x="0" y="520555"/>
                  </a:lnTo>
                  <a:lnTo>
                    <a:pt x="3175" y="482956"/>
                  </a:lnTo>
                  <a:lnTo>
                    <a:pt x="6879" y="457008"/>
                  </a:lnTo>
                  <a:lnTo>
                    <a:pt x="20638" y="406170"/>
                  </a:lnTo>
                  <a:lnTo>
                    <a:pt x="41804" y="357451"/>
                  </a:lnTo>
                  <a:lnTo>
                    <a:pt x="70379" y="311380"/>
                  </a:lnTo>
                  <a:lnTo>
                    <a:pt x="104775" y="271133"/>
                  </a:lnTo>
                  <a:lnTo>
                    <a:pt x="143404" y="237771"/>
                  </a:lnTo>
                  <a:lnTo>
                    <a:pt x="186796" y="210764"/>
                  </a:lnTo>
                  <a:lnTo>
                    <a:pt x="233892" y="194348"/>
                  </a:lnTo>
                  <a:lnTo>
                    <a:pt x="259292" y="189582"/>
                  </a:lnTo>
                  <a:lnTo>
                    <a:pt x="259821" y="178990"/>
                  </a:lnTo>
                  <a:lnTo>
                    <a:pt x="263525" y="156749"/>
                  </a:lnTo>
                  <a:lnTo>
                    <a:pt x="277283" y="125505"/>
                  </a:lnTo>
                  <a:lnTo>
                    <a:pt x="304800" y="87377"/>
                  </a:lnTo>
                  <a:lnTo>
                    <a:pt x="339196" y="55604"/>
                  </a:lnTo>
                  <a:lnTo>
                    <a:pt x="356658" y="42365"/>
                  </a:lnTo>
                  <a:lnTo>
                    <a:pt x="373592" y="31774"/>
                  </a:lnTo>
                  <a:lnTo>
                    <a:pt x="407458" y="15887"/>
                  </a:lnTo>
                  <a:lnTo>
                    <a:pt x="443442" y="5296"/>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7" name="Freeform: Shape 4">
              <a:extLst>
                <a:ext uri="{FF2B5EF4-FFF2-40B4-BE49-F238E27FC236}">
                  <a16:creationId xmlns:a16="http://schemas.microsoft.com/office/drawing/2014/main" id="{E692E052-7215-C80B-0D4A-8DDBC50668AE}"/>
                </a:ext>
              </a:extLst>
            </p:cNvPr>
            <p:cNvSpPr>
              <a:spLocks/>
            </p:cNvSpPr>
            <p:nvPr/>
          </p:nvSpPr>
          <p:spPr bwMode="auto">
            <a:xfrm>
              <a:off x="5558841" y="4404302"/>
              <a:ext cx="1384300" cy="300038"/>
            </a:xfrm>
            <a:custGeom>
              <a:avLst/>
              <a:gdLst>
                <a:gd name="connsiteX0" fmla="*/ 393700 w 1384300"/>
                <a:gd name="connsiteY0" fmla="*/ 53975 h 300038"/>
                <a:gd name="connsiteX1" fmla="*/ 375179 w 1384300"/>
                <a:gd name="connsiteY1" fmla="*/ 58689 h 300038"/>
                <a:gd name="connsiteX2" fmla="*/ 359834 w 1384300"/>
                <a:gd name="connsiteY2" fmla="*/ 70734 h 300038"/>
                <a:gd name="connsiteX3" fmla="*/ 354542 w 1384300"/>
                <a:gd name="connsiteY3" fmla="*/ 79637 h 300038"/>
                <a:gd name="connsiteX4" fmla="*/ 350309 w 1384300"/>
                <a:gd name="connsiteY4" fmla="*/ 90111 h 300038"/>
                <a:gd name="connsiteX5" fmla="*/ 349250 w 1384300"/>
                <a:gd name="connsiteY5" fmla="*/ 111060 h 300038"/>
                <a:gd name="connsiteX6" fmla="*/ 357188 w 1384300"/>
                <a:gd name="connsiteY6" fmla="*/ 129913 h 300038"/>
                <a:gd name="connsiteX7" fmla="*/ 369359 w 1384300"/>
                <a:gd name="connsiteY7" fmla="*/ 147196 h 300038"/>
                <a:gd name="connsiteX8" fmla="*/ 377296 w 1384300"/>
                <a:gd name="connsiteY8" fmla="*/ 155575 h 300038"/>
                <a:gd name="connsiteX9" fmla="*/ 389996 w 1384300"/>
                <a:gd name="connsiteY9" fmla="*/ 146672 h 300038"/>
                <a:gd name="connsiteX10" fmla="*/ 411692 w 1384300"/>
                <a:gd name="connsiteY10" fmla="*/ 127295 h 300038"/>
                <a:gd name="connsiteX11" fmla="*/ 424921 w 1384300"/>
                <a:gd name="connsiteY11" fmla="*/ 102680 h 300038"/>
                <a:gd name="connsiteX12" fmla="*/ 425450 w 1384300"/>
                <a:gd name="connsiteY12" fmla="*/ 76495 h 300038"/>
                <a:gd name="connsiteX13" fmla="*/ 419629 w 1384300"/>
                <a:gd name="connsiteY13" fmla="*/ 62355 h 300038"/>
                <a:gd name="connsiteX14" fmla="*/ 411163 w 1384300"/>
                <a:gd name="connsiteY14" fmla="*/ 57118 h 300038"/>
                <a:gd name="connsiteX15" fmla="*/ 1004358 w 1384300"/>
                <a:gd name="connsiteY15" fmla="*/ 17463 h 300038"/>
                <a:gd name="connsiteX16" fmla="*/ 986896 w 1384300"/>
                <a:gd name="connsiteY16" fmla="*/ 21721 h 300038"/>
                <a:gd name="connsiteX17" fmla="*/ 973137 w 1384300"/>
                <a:gd name="connsiteY17" fmla="*/ 33962 h 300038"/>
                <a:gd name="connsiteX18" fmla="*/ 968904 w 1384300"/>
                <a:gd name="connsiteY18" fmla="*/ 44607 h 300038"/>
                <a:gd name="connsiteX19" fmla="*/ 966787 w 1384300"/>
                <a:gd name="connsiteY19" fmla="*/ 56848 h 300038"/>
                <a:gd name="connsiteX20" fmla="*/ 973137 w 1384300"/>
                <a:gd name="connsiteY20" fmla="*/ 76540 h 300038"/>
                <a:gd name="connsiteX21" fmla="*/ 987425 w 1384300"/>
                <a:gd name="connsiteY21" fmla="*/ 90910 h 300038"/>
                <a:gd name="connsiteX22" fmla="*/ 1007004 w 1384300"/>
                <a:gd name="connsiteY22" fmla="*/ 102087 h 300038"/>
                <a:gd name="connsiteX23" fmla="*/ 1018117 w 1384300"/>
                <a:gd name="connsiteY23" fmla="*/ 106345 h 300038"/>
                <a:gd name="connsiteX24" fmla="*/ 1020234 w 1384300"/>
                <a:gd name="connsiteY24" fmla="*/ 107942 h 300038"/>
                <a:gd name="connsiteX25" fmla="*/ 1020763 w 1384300"/>
                <a:gd name="connsiteY25" fmla="*/ 109538 h 300038"/>
                <a:gd name="connsiteX26" fmla="*/ 1025525 w 1384300"/>
                <a:gd name="connsiteY26" fmla="*/ 91975 h 300038"/>
                <a:gd name="connsiteX27" fmla="*/ 1028700 w 1384300"/>
                <a:gd name="connsiteY27" fmla="*/ 54187 h 300038"/>
                <a:gd name="connsiteX28" fmla="*/ 1027642 w 1384300"/>
                <a:gd name="connsiteY28" fmla="*/ 32898 h 300038"/>
                <a:gd name="connsiteX29" fmla="*/ 1027642 w 1384300"/>
                <a:gd name="connsiteY29" fmla="*/ 32366 h 300038"/>
                <a:gd name="connsiteX30" fmla="*/ 1027642 w 1384300"/>
                <a:gd name="connsiteY30" fmla="*/ 31301 h 300038"/>
                <a:gd name="connsiteX31" fmla="*/ 1020763 w 1384300"/>
                <a:gd name="connsiteY31" fmla="*/ 23850 h 300038"/>
                <a:gd name="connsiteX32" fmla="*/ 6353 w 1384300"/>
                <a:gd name="connsiteY32" fmla="*/ 0 h 300038"/>
                <a:gd name="connsiteX33" fmla="*/ 7941 w 1384300"/>
                <a:gd name="connsiteY33" fmla="*/ 2117 h 300038"/>
                <a:gd name="connsiteX34" fmla="*/ 20646 w 1384300"/>
                <a:gd name="connsiteY34" fmla="*/ 29634 h 300038"/>
                <a:gd name="connsiteX35" fmla="*/ 53467 w 1384300"/>
                <a:gd name="connsiteY35" fmla="*/ 81492 h 300038"/>
                <a:gd name="connsiteX36" fmla="*/ 93169 w 1384300"/>
                <a:gd name="connsiteY36" fmla="*/ 125413 h 300038"/>
                <a:gd name="connsiteX37" fmla="*/ 141871 w 1384300"/>
                <a:gd name="connsiteY37" fmla="*/ 160338 h 300038"/>
                <a:gd name="connsiteX38" fmla="*/ 169928 w 1384300"/>
                <a:gd name="connsiteY38" fmla="*/ 173567 h 300038"/>
                <a:gd name="connsiteX39" fmla="*/ 187397 w 1384300"/>
                <a:gd name="connsiteY39" fmla="*/ 180446 h 300038"/>
                <a:gd name="connsiteX40" fmla="*/ 222865 w 1384300"/>
                <a:gd name="connsiteY40" fmla="*/ 188913 h 300038"/>
                <a:gd name="connsiteX41" fmla="*/ 259391 w 1384300"/>
                <a:gd name="connsiteY41" fmla="*/ 191559 h 300038"/>
                <a:gd name="connsiteX42" fmla="*/ 295918 w 1384300"/>
                <a:gd name="connsiteY42" fmla="*/ 188913 h 300038"/>
                <a:gd name="connsiteX43" fmla="*/ 313916 w 1384300"/>
                <a:gd name="connsiteY43" fmla="*/ 184151 h 300038"/>
                <a:gd name="connsiteX44" fmla="*/ 335620 w 1384300"/>
                <a:gd name="connsiteY44" fmla="*/ 177271 h 300038"/>
                <a:gd name="connsiteX45" fmla="*/ 359971 w 1384300"/>
                <a:gd name="connsiteY45" fmla="*/ 165630 h 300038"/>
                <a:gd name="connsiteX46" fmla="*/ 358912 w 1384300"/>
                <a:gd name="connsiteY46" fmla="*/ 163513 h 300038"/>
                <a:gd name="connsiteX47" fmla="*/ 357324 w 1384300"/>
                <a:gd name="connsiteY47" fmla="*/ 161396 h 300038"/>
                <a:gd name="connsiteX48" fmla="*/ 347796 w 1384300"/>
                <a:gd name="connsiteY48" fmla="*/ 149755 h 300038"/>
                <a:gd name="connsiteX49" fmla="*/ 334561 w 1384300"/>
                <a:gd name="connsiteY49" fmla="*/ 123296 h 300038"/>
                <a:gd name="connsiteX50" fmla="*/ 332444 w 1384300"/>
                <a:gd name="connsiteY50" fmla="*/ 94192 h 300038"/>
                <a:gd name="connsiteX51" fmla="*/ 341443 w 1384300"/>
                <a:gd name="connsiteY51" fmla="*/ 66146 h 300038"/>
                <a:gd name="connsiteX52" fmla="*/ 352031 w 1384300"/>
                <a:gd name="connsiteY52" fmla="*/ 54505 h 300038"/>
                <a:gd name="connsiteX53" fmla="*/ 363677 w 1384300"/>
                <a:gd name="connsiteY53" fmla="*/ 46567 h 300038"/>
                <a:gd name="connsiteX54" fmla="*/ 389086 w 1384300"/>
                <a:gd name="connsiteY54" fmla="*/ 39688 h 300038"/>
                <a:gd name="connsiteX55" fmla="*/ 413967 w 1384300"/>
                <a:gd name="connsiteY55" fmla="*/ 45509 h 300038"/>
                <a:gd name="connsiteX56" fmla="*/ 427730 w 1384300"/>
                <a:gd name="connsiteY56" fmla="*/ 57680 h 300038"/>
                <a:gd name="connsiteX57" fmla="*/ 434612 w 1384300"/>
                <a:gd name="connsiteY57" fmla="*/ 68263 h 300038"/>
                <a:gd name="connsiteX58" fmla="*/ 436730 w 1384300"/>
                <a:gd name="connsiteY58" fmla="*/ 74613 h 300038"/>
                <a:gd name="connsiteX59" fmla="*/ 440435 w 1384300"/>
                <a:gd name="connsiteY59" fmla="*/ 88900 h 300038"/>
                <a:gd name="connsiteX60" fmla="*/ 438318 w 1384300"/>
                <a:gd name="connsiteY60" fmla="*/ 114830 h 300038"/>
                <a:gd name="connsiteX61" fmla="*/ 424025 w 1384300"/>
                <a:gd name="connsiteY61" fmla="*/ 139171 h 300038"/>
                <a:gd name="connsiteX62" fmla="*/ 401262 w 1384300"/>
                <a:gd name="connsiteY62" fmla="*/ 159809 h 300038"/>
                <a:gd name="connsiteX63" fmla="*/ 387498 w 1384300"/>
                <a:gd name="connsiteY63" fmla="*/ 168805 h 300038"/>
                <a:gd name="connsiteX64" fmla="*/ 386440 w 1384300"/>
                <a:gd name="connsiteY64" fmla="*/ 171980 h 300038"/>
                <a:gd name="connsiteX65" fmla="*/ 381146 w 1384300"/>
                <a:gd name="connsiteY65" fmla="*/ 175684 h 300038"/>
                <a:gd name="connsiteX66" fmla="*/ 377440 w 1384300"/>
                <a:gd name="connsiteY66" fmla="*/ 175155 h 300038"/>
                <a:gd name="connsiteX67" fmla="*/ 392792 w 1384300"/>
                <a:gd name="connsiteY67" fmla="*/ 194205 h 300038"/>
                <a:gd name="connsiteX68" fmla="*/ 429319 w 1384300"/>
                <a:gd name="connsiteY68" fmla="*/ 225426 h 300038"/>
                <a:gd name="connsiteX69" fmla="*/ 471139 w 1384300"/>
                <a:gd name="connsiteY69" fmla="*/ 248709 h 300038"/>
                <a:gd name="connsiteX70" fmla="*/ 517723 w 1384300"/>
                <a:gd name="connsiteY70" fmla="*/ 265113 h 300038"/>
                <a:gd name="connsiteX71" fmla="*/ 566954 w 1384300"/>
                <a:gd name="connsiteY71" fmla="*/ 275697 h 300038"/>
                <a:gd name="connsiteX72" fmla="*/ 618303 w 1384300"/>
                <a:gd name="connsiteY72" fmla="*/ 280988 h 300038"/>
                <a:gd name="connsiteX73" fmla="*/ 693474 w 1384300"/>
                <a:gd name="connsiteY73" fmla="*/ 281517 h 300038"/>
                <a:gd name="connsiteX74" fmla="*/ 741117 w 1384300"/>
                <a:gd name="connsiteY74" fmla="*/ 278342 h 300038"/>
                <a:gd name="connsiteX75" fmla="*/ 783466 w 1384300"/>
                <a:gd name="connsiteY75" fmla="*/ 274638 h 300038"/>
                <a:gd name="connsiteX76" fmla="*/ 847520 w 1384300"/>
                <a:gd name="connsiteY76" fmla="*/ 259292 h 300038"/>
                <a:gd name="connsiteX77" fmla="*/ 887752 w 1384300"/>
                <a:gd name="connsiteY77" fmla="*/ 245005 h 300038"/>
                <a:gd name="connsiteX78" fmla="*/ 925337 w 1384300"/>
                <a:gd name="connsiteY78" fmla="*/ 225955 h 300038"/>
                <a:gd name="connsiteX79" fmla="*/ 958688 w 1384300"/>
                <a:gd name="connsiteY79" fmla="*/ 202671 h 300038"/>
                <a:gd name="connsiteX80" fmla="*/ 987273 w 1384300"/>
                <a:gd name="connsiteY80" fmla="*/ 174096 h 300038"/>
                <a:gd name="connsiteX81" fmla="*/ 1008978 w 1384300"/>
                <a:gd name="connsiteY81" fmla="*/ 141288 h 300038"/>
                <a:gd name="connsiteX82" fmla="*/ 1017447 w 1384300"/>
                <a:gd name="connsiteY82" fmla="*/ 122238 h 300038"/>
                <a:gd name="connsiteX83" fmla="*/ 1012683 w 1384300"/>
                <a:gd name="connsiteY83" fmla="*/ 120121 h 300038"/>
                <a:gd name="connsiteX84" fmla="*/ 1008978 w 1384300"/>
                <a:gd name="connsiteY84" fmla="*/ 118005 h 300038"/>
                <a:gd name="connsiteX85" fmla="*/ 1001566 w 1384300"/>
                <a:gd name="connsiteY85" fmla="*/ 116946 h 300038"/>
                <a:gd name="connsiteX86" fmla="*/ 987803 w 1384300"/>
                <a:gd name="connsiteY86" fmla="*/ 111655 h 300038"/>
                <a:gd name="connsiteX87" fmla="*/ 969275 w 1384300"/>
                <a:gd name="connsiteY87" fmla="*/ 98955 h 300038"/>
                <a:gd name="connsiteX88" fmla="*/ 954982 w 1384300"/>
                <a:gd name="connsiteY88" fmla="*/ 73025 h 300038"/>
                <a:gd name="connsiteX89" fmla="*/ 952864 w 1384300"/>
                <a:gd name="connsiteY89" fmla="*/ 50800 h 300038"/>
                <a:gd name="connsiteX90" fmla="*/ 956041 w 1384300"/>
                <a:gd name="connsiteY90" fmla="*/ 35454 h 300038"/>
                <a:gd name="connsiteX91" fmla="*/ 958688 w 1384300"/>
                <a:gd name="connsiteY91" fmla="*/ 28575 h 300038"/>
                <a:gd name="connsiteX92" fmla="*/ 965569 w 1384300"/>
                <a:gd name="connsiteY92" fmla="*/ 17992 h 300038"/>
                <a:gd name="connsiteX93" fmla="*/ 987273 w 1384300"/>
                <a:gd name="connsiteY93" fmla="*/ 5821 h 300038"/>
                <a:gd name="connsiteX94" fmla="*/ 1011624 w 1384300"/>
                <a:gd name="connsiteY94" fmla="*/ 5292 h 300038"/>
                <a:gd name="connsiteX95" fmla="*/ 1026447 w 1384300"/>
                <a:gd name="connsiteY95" fmla="*/ 13759 h 300038"/>
                <a:gd name="connsiteX96" fmla="*/ 1034917 w 1384300"/>
                <a:gd name="connsiteY96" fmla="*/ 22754 h 300038"/>
                <a:gd name="connsiteX97" fmla="*/ 1038093 w 1384300"/>
                <a:gd name="connsiteY97" fmla="*/ 28046 h 300038"/>
                <a:gd name="connsiteX98" fmla="*/ 1040210 w 1384300"/>
                <a:gd name="connsiteY98" fmla="*/ 29634 h 300038"/>
                <a:gd name="connsiteX99" fmla="*/ 1041269 w 1384300"/>
                <a:gd name="connsiteY99" fmla="*/ 31750 h 300038"/>
                <a:gd name="connsiteX100" fmla="*/ 1045504 w 1384300"/>
                <a:gd name="connsiteY100" fmla="*/ 55563 h 300038"/>
                <a:gd name="connsiteX101" fmla="*/ 1043916 w 1384300"/>
                <a:gd name="connsiteY101" fmla="*/ 98955 h 300038"/>
                <a:gd name="connsiteX102" fmla="*/ 1039681 w 1384300"/>
                <a:gd name="connsiteY102" fmla="*/ 118534 h 300038"/>
                <a:gd name="connsiteX103" fmla="*/ 1062444 w 1384300"/>
                <a:gd name="connsiteY103" fmla="*/ 125413 h 300038"/>
                <a:gd name="connsiteX104" fmla="*/ 1107440 w 1384300"/>
                <a:gd name="connsiteY104" fmla="*/ 133880 h 300038"/>
                <a:gd name="connsiteX105" fmla="*/ 1152437 w 1384300"/>
                <a:gd name="connsiteY105" fmla="*/ 135467 h 300038"/>
                <a:gd name="connsiteX106" fmla="*/ 1195845 w 1384300"/>
                <a:gd name="connsiteY106" fmla="*/ 130175 h 300038"/>
                <a:gd name="connsiteX107" fmla="*/ 1237665 w 1384300"/>
                <a:gd name="connsiteY107" fmla="*/ 118005 h 300038"/>
                <a:gd name="connsiteX108" fmla="*/ 1277897 w 1384300"/>
                <a:gd name="connsiteY108" fmla="*/ 98955 h 300038"/>
                <a:gd name="connsiteX109" fmla="*/ 1315482 w 1384300"/>
                <a:gd name="connsiteY109" fmla="*/ 72496 h 300038"/>
                <a:gd name="connsiteX110" fmla="*/ 1349891 w 1384300"/>
                <a:gd name="connsiteY110" fmla="*/ 38629 h 300038"/>
                <a:gd name="connsiteX111" fmla="*/ 1365772 w 1384300"/>
                <a:gd name="connsiteY111" fmla="*/ 19050 h 300038"/>
                <a:gd name="connsiteX112" fmla="*/ 1367890 w 1384300"/>
                <a:gd name="connsiteY112" fmla="*/ 15875 h 300038"/>
                <a:gd name="connsiteX113" fmla="*/ 1375830 w 1384300"/>
                <a:gd name="connsiteY113" fmla="*/ 15346 h 300038"/>
                <a:gd name="connsiteX114" fmla="*/ 1381653 w 1384300"/>
                <a:gd name="connsiteY114" fmla="*/ 17992 h 300038"/>
                <a:gd name="connsiteX115" fmla="*/ 1384300 w 1384300"/>
                <a:gd name="connsiteY115" fmla="*/ 24871 h 300038"/>
                <a:gd name="connsiteX116" fmla="*/ 1381653 w 1384300"/>
                <a:gd name="connsiteY116" fmla="*/ 28046 h 300038"/>
                <a:gd name="connsiteX117" fmla="*/ 1366302 w 1384300"/>
                <a:gd name="connsiteY117" fmla="*/ 48684 h 300038"/>
                <a:gd name="connsiteX118" fmla="*/ 1331363 w 1384300"/>
                <a:gd name="connsiteY118" fmla="*/ 83609 h 300038"/>
                <a:gd name="connsiteX119" fmla="*/ 1291661 w 1384300"/>
                <a:gd name="connsiteY119" fmla="*/ 112713 h 300038"/>
                <a:gd name="connsiteX120" fmla="*/ 1247723 w 1384300"/>
                <a:gd name="connsiteY120" fmla="*/ 133880 h 300038"/>
                <a:gd name="connsiteX121" fmla="*/ 1201668 w 1384300"/>
                <a:gd name="connsiteY121" fmla="*/ 148167 h 300038"/>
                <a:gd name="connsiteX122" fmla="*/ 1154025 w 1384300"/>
                <a:gd name="connsiteY122" fmla="*/ 154517 h 300038"/>
                <a:gd name="connsiteX123" fmla="*/ 1105852 w 1384300"/>
                <a:gd name="connsiteY123" fmla="*/ 152400 h 300038"/>
                <a:gd name="connsiteX124" fmla="*/ 1058738 w 1384300"/>
                <a:gd name="connsiteY124" fmla="*/ 140759 h 300038"/>
                <a:gd name="connsiteX125" fmla="*/ 1034917 w 1384300"/>
                <a:gd name="connsiteY125" fmla="*/ 131763 h 300038"/>
                <a:gd name="connsiteX126" fmla="*/ 1028035 w 1384300"/>
                <a:gd name="connsiteY126" fmla="*/ 148167 h 300038"/>
                <a:gd name="connsiteX127" fmla="*/ 1007389 w 1384300"/>
                <a:gd name="connsiteY127" fmla="*/ 180446 h 300038"/>
                <a:gd name="connsiteX128" fmla="*/ 980921 w 1384300"/>
                <a:gd name="connsiteY128" fmla="*/ 207963 h 300038"/>
                <a:gd name="connsiteX129" fmla="*/ 949159 w 1384300"/>
                <a:gd name="connsiteY129" fmla="*/ 232305 h 300038"/>
                <a:gd name="connsiteX130" fmla="*/ 913691 w 1384300"/>
                <a:gd name="connsiteY130" fmla="*/ 251884 h 300038"/>
                <a:gd name="connsiteX131" fmla="*/ 876635 w 1384300"/>
                <a:gd name="connsiteY131" fmla="*/ 268817 h 300038"/>
                <a:gd name="connsiteX132" fmla="*/ 819463 w 1384300"/>
                <a:gd name="connsiteY132" fmla="*/ 286280 h 300038"/>
                <a:gd name="connsiteX133" fmla="*/ 781878 w 1384300"/>
                <a:gd name="connsiteY133" fmla="*/ 292101 h 300038"/>
                <a:gd name="connsiteX134" fmla="*/ 730000 w 1384300"/>
                <a:gd name="connsiteY134" fmla="*/ 298451 h 300038"/>
                <a:gd name="connsiteX135" fmla="*/ 643184 w 1384300"/>
                <a:gd name="connsiteY135" fmla="*/ 300038 h 300038"/>
                <a:gd name="connsiteX136" fmla="*/ 583894 w 1384300"/>
                <a:gd name="connsiteY136" fmla="*/ 295276 h 300038"/>
                <a:gd name="connsiteX137" fmla="*/ 526193 w 1384300"/>
                <a:gd name="connsiteY137" fmla="*/ 284692 h 300038"/>
                <a:gd name="connsiteX138" fmla="*/ 471139 w 1384300"/>
                <a:gd name="connsiteY138" fmla="*/ 266172 h 300038"/>
                <a:gd name="connsiteX139" fmla="*/ 422966 w 1384300"/>
                <a:gd name="connsiteY139" fmla="*/ 239713 h 300038"/>
                <a:gd name="connsiteX140" fmla="*/ 392792 w 1384300"/>
                <a:gd name="connsiteY140" fmla="*/ 213255 h 300038"/>
                <a:gd name="connsiteX141" fmla="*/ 375323 w 1384300"/>
                <a:gd name="connsiteY141" fmla="*/ 191559 h 300038"/>
                <a:gd name="connsiteX142" fmla="*/ 367382 w 1384300"/>
                <a:gd name="connsiteY142" fmla="*/ 179388 h 300038"/>
                <a:gd name="connsiteX143" fmla="*/ 338796 w 1384300"/>
                <a:gd name="connsiteY143" fmla="*/ 193146 h 300038"/>
                <a:gd name="connsiteX144" fmla="*/ 281625 w 1384300"/>
                <a:gd name="connsiteY144" fmla="*/ 208492 h 300038"/>
                <a:gd name="connsiteX145" fmla="*/ 259920 w 1384300"/>
                <a:gd name="connsiteY145" fmla="*/ 210080 h 300038"/>
                <a:gd name="connsiteX146" fmla="*/ 237158 w 1384300"/>
                <a:gd name="connsiteY146" fmla="*/ 209021 h 300038"/>
                <a:gd name="connsiteX147" fmla="*/ 193220 w 1384300"/>
                <a:gd name="connsiteY147" fmla="*/ 201084 h 300038"/>
                <a:gd name="connsiteX148" fmla="*/ 152459 w 1384300"/>
                <a:gd name="connsiteY148" fmla="*/ 184680 h 300038"/>
                <a:gd name="connsiteX149" fmla="*/ 115403 w 1384300"/>
                <a:gd name="connsiteY149" fmla="*/ 162984 h 300038"/>
                <a:gd name="connsiteX150" fmla="*/ 82582 w 1384300"/>
                <a:gd name="connsiteY150" fmla="*/ 135467 h 300038"/>
                <a:gd name="connsiteX151" fmla="*/ 52937 w 1384300"/>
                <a:gd name="connsiteY151" fmla="*/ 102659 h 300038"/>
                <a:gd name="connsiteX152" fmla="*/ 28586 w 1384300"/>
                <a:gd name="connsiteY152" fmla="*/ 66146 h 300038"/>
                <a:gd name="connsiteX153" fmla="*/ 8470 w 1384300"/>
                <a:gd name="connsiteY153" fmla="*/ 26459 h 300038"/>
                <a:gd name="connsiteX154" fmla="*/ 0 w 1384300"/>
                <a:gd name="connsiteY154" fmla="*/ 5292 h 300038"/>
                <a:gd name="connsiteX155" fmla="*/ 0 w 1384300"/>
                <a:gd name="connsiteY155" fmla="*/ 2117 h 30003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Lst>
              <a:rect l="l" t="t" r="r" b="b"/>
              <a:pathLst>
                <a:path w="1384300" h="300038">
                  <a:moveTo>
                    <a:pt x="393700" y="53975"/>
                  </a:moveTo>
                  <a:lnTo>
                    <a:pt x="375179" y="58689"/>
                  </a:lnTo>
                  <a:lnTo>
                    <a:pt x="359834" y="70734"/>
                  </a:lnTo>
                  <a:lnTo>
                    <a:pt x="354542" y="79637"/>
                  </a:lnTo>
                  <a:lnTo>
                    <a:pt x="350309" y="90111"/>
                  </a:lnTo>
                  <a:lnTo>
                    <a:pt x="349250" y="111060"/>
                  </a:lnTo>
                  <a:lnTo>
                    <a:pt x="357188" y="129913"/>
                  </a:lnTo>
                  <a:lnTo>
                    <a:pt x="369359" y="147196"/>
                  </a:lnTo>
                  <a:lnTo>
                    <a:pt x="377296" y="155575"/>
                  </a:lnTo>
                  <a:lnTo>
                    <a:pt x="389996" y="146672"/>
                  </a:lnTo>
                  <a:lnTo>
                    <a:pt x="411692" y="127295"/>
                  </a:lnTo>
                  <a:lnTo>
                    <a:pt x="424921" y="102680"/>
                  </a:lnTo>
                  <a:lnTo>
                    <a:pt x="425450" y="76495"/>
                  </a:lnTo>
                  <a:lnTo>
                    <a:pt x="419629" y="62355"/>
                  </a:lnTo>
                  <a:lnTo>
                    <a:pt x="411163" y="57118"/>
                  </a:lnTo>
                  <a:close/>
                  <a:moveTo>
                    <a:pt x="1004358" y="17463"/>
                  </a:moveTo>
                  <a:lnTo>
                    <a:pt x="986896" y="21721"/>
                  </a:lnTo>
                  <a:lnTo>
                    <a:pt x="973137" y="33962"/>
                  </a:lnTo>
                  <a:lnTo>
                    <a:pt x="968904" y="44607"/>
                  </a:lnTo>
                  <a:lnTo>
                    <a:pt x="966787" y="56848"/>
                  </a:lnTo>
                  <a:lnTo>
                    <a:pt x="973137" y="76540"/>
                  </a:lnTo>
                  <a:lnTo>
                    <a:pt x="987425" y="90910"/>
                  </a:lnTo>
                  <a:lnTo>
                    <a:pt x="1007004" y="102087"/>
                  </a:lnTo>
                  <a:lnTo>
                    <a:pt x="1018117" y="106345"/>
                  </a:lnTo>
                  <a:lnTo>
                    <a:pt x="1020234" y="107942"/>
                  </a:lnTo>
                  <a:lnTo>
                    <a:pt x="1020763" y="109538"/>
                  </a:lnTo>
                  <a:lnTo>
                    <a:pt x="1025525" y="91975"/>
                  </a:lnTo>
                  <a:lnTo>
                    <a:pt x="1028700" y="54187"/>
                  </a:lnTo>
                  <a:lnTo>
                    <a:pt x="1027642" y="32898"/>
                  </a:lnTo>
                  <a:lnTo>
                    <a:pt x="1027642" y="32366"/>
                  </a:lnTo>
                  <a:lnTo>
                    <a:pt x="1027642" y="31301"/>
                  </a:lnTo>
                  <a:lnTo>
                    <a:pt x="1020763" y="23850"/>
                  </a:lnTo>
                  <a:close/>
                  <a:moveTo>
                    <a:pt x="6353" y="0"/>
                  </a:moveTo>
                  <a:lnTo>
                    <a:pt x="7941" y="2117"/>
                  </a:lnTo>
                  <a:lnTo>
                    <a:pt x="20646" y="29634"/>
                  </a:lnTo>
                  <a:lnTo>
                    <a:pt x="53467" y="81492"/>
                  </a:lnTo>
                  <a:lnTo>
                    <a:pt x="93169" y="125413"/>
                  </a:lnTo>
                  <a:lnTo>
                    <a:pt x="141871" y="160338"/>
                  </a:lnTo>
                  <a:lnTo>
                    <a:pt x="169928" y="173567"/>
                  </a:lnTo>
                  <a:lnTo>
                    <a:pt x="187397" y="180446"/>
                  </a:lnTo>
                  <a:lnTo>
                    <a:pt x="222865" y="188913"/>
                  </a:lnTo>
                  <a:lnTo>
                    <a:pt x="259391" y="191559"/>
                  </a:lnTo>
                  <a:lnTo>
                    <a:pt x="295918" y="188913"/>
                  </a:lnTo>
                  <a:lnTo>
                    <a:pt x="313916" y="184151"/>
                  </a:lnTo>
                  <a:lnTo>
                    <a:pt x="335620" y="177271"/>
                  </a:lnTo>
                  <a:lnTo>
                    <a:pt x="359971" y="165630"/>
                  </a:lnTo>
                  <a:lnTo>
                    <a:pt x="358912" y="163513"/>
                  </a:lnTo>
                  <a:lnTo>
                    <a:pt x="357324" y="161396"/>
                  </a:lnTo>
                  <a:lnTo>
                    <a:pt x="347796" y="149755"/>
                  </a:lnTo>
                  <a:lnTo>
                    <a:pt x="334561" y="123296"/>
                  </a:lnTo>
                  <a:lnTo>
                    <a:pt x="332444" y="94192"/>
                  </a:lnTo>
                  <a:lnTo>
                    <a:pt x="341443" y="66146"/>
                  </a:lnTo>
                  <a:lnTo>
                    <a:pt x="352031" y="54505"/>
                  </a:lnTo>
                  <a:lnTo>
                    <a:pt x="363677" y="46567"/>
                  </a:lnTo>
                  <a:lnTo>
                    <a:pt x="389086" y="39688"/>
                  </a:lnTo>
                  <a:lnTo>
                    <a:pt x="413967" y="45509"/>
                  </a:lnTo>
                  <a:lnTo>
                    <a:pt x="427730" y="57680"/>
                  </a:lnTo>
                  <a:lnTo>
                    <a:pt x="434612" y="68263"/>
                  </a:lnTo>
                  <a:lnTo>
                    <a:pt x="436730" y="74613"/>
                  </a:lnTo>
                  <a:lnTo>
                    <a:pt x="440435" y="88900"/>
                  </a:lnTo>
                  <a:lnTo>
                    <a:pt x="438318" y="114830"/>
                  </a:lnTo>
                  <a:lnTo>
                    <a:pt x="424025" y="139171"/>
                  </a:lnTo>
                  <a:lnTo>
                    <a:pt x="401262" y="159809"/>
                  </a:lnTo>
                  <a:lnTo>
                    <a:pt x="387498" y="168805"/>
                  </a:lnTo>
                  <a:lnTo>
                    <a:pt x="386440" y="171980"/>
                  </a:lnTo>
                  <a:lnTo>
                    <a:pt x="381146" y="175684"/>
                  </a:lnTo>
                  <a:lnTo>
                    <a:pt x="377440" y="175155"/>
                  </a:lnTo>
                  <a:lnTo>
                    <a:pt x="392792" y="194205"/>
                  </a:lnTo>
                  <a:lnTo>
                    <a:pt x="429319" y="225426"/>
                  </a:lnTo>
                  <a:lnTo>
                    <a:pt x="471139" y="248709"/>
                  </a:lnTo>
                  <a:lnTo>
                    <a:pt x="517723" y="265113"/>
                  </a:lnTo>
                  <a:lnTo>
                    <a:pt x="566954" y="275697"/>
                  </a:lnTo>
                  <a:lnTo>
                    <a:pt x="618303" y="280988"/>
                  </a:lnTo>
                  <a:lnTo>
                    <a:pt x="693474" y="281517"/>
                  </a:lnTo>
                  <a:lnTo>
                    <a:pt x="741117" y="278342"/>
                  </a:lnTo>
                  <a:lnTo>
                    <a:pt x="783466" y="274638"/>
                  </a:lnTo>
                  <a:lnTo>
                    <a:pt x="847520" y="259292"/>
                  </a:lnTo>
                  <a:lnTo>
                    <a:pt x="887752" y="245005"/>
                  </a:lnTo>
                  <a:lnTo>
                    <a:pt x="925337" y="225955"/>
                  </a:lnTo>
                  <a:lnTo>
                    <a:pt x="958688" y="202671"/>
                  </a:lnTo>
                  <a:lnTo>
                    <a:pt x="987273" y="174096"/>
                  </a:lnTo>
                  <a:lnTo>
                    <a:pt x="1008978" y="141288"/>
                  </a:lnTo>
                  <a:lnTo>
                    <a:pt x="1017447" y="122238"/>
                  </a:lnTo>
                  <a:lnTo>
                    <a:pt x="1012683" y="120121"/>
                  </a:lnTo>
                  <a:lnTo>
                    <a:pt x="1008978" y="118005"/>
                  </a:lnTo>
                  <a:lnTo>
                    <a:pt x="1001566" y="116946"/>
                  </a:lnTo>
                  <a:lnTo>
                    <a:pt x="987803" y="111655"/>
                  </a:lnTo>
                  <a:lnTo>
                    <a:pt x="969275" y="98955"/>
                  </a:lnTo>
                  <a:lnTo>
                    <a:pt x="954982" y="73025"/>
                  </a:lnTo>
                  <a:lnTo>
                    <a:pt x="952864" y="50800"/>
                  </a:lnTo>
                  <a:lnTo>
                    <a:pt x="956041" y="35454"/>
                  </a:lnTo>
                  <a:lnTo>
                    <a:pt x="958688" y="28575"/>
                  </a:lnTo>
                  <a:lnTo>
                    <a:pt x="965569" y="17992"/>
                  </a:lnTo>
                  <a:lnTo>
                    <a:pt x="987273" y="5821"/>
                  </a:lnTo>
                  <a:lnTo>
                    <a:pt x="1011624" y="5292"/>
                  </a:lnTo>
                  <a:lnTo>
                    <a:pt x="1026447" y="13759"/>
                  </a:lnTo>
                  <a:lnTo>
                    <a:pt x="1034917" y="22754"/>
                  </a:lnTo>
                  <a:lnTo>
                    <a:pt x="1038093" y="28046"/>
                  </a:lnTo>
                  <a:lnTo>
                    <a:pt x="1040210" y="29634"/>
                  </a:lnTo>
                  <a:lnTo>
                    <a:pt x="1041269" y="31750"/>
                  </a:lnTo>
                  <a:lnTo>
                    <a:pt x="1045504" y="55563"/>
                  </a:lnTo>
                  <a:lnTo>
                    <a:pt x="1043916" y="98955"/>
                  </a:lnTo>
                  <a:lnTo>
                    <a:pt x="1039681" y="118534"/>
                  </a:lnTo>
                  <a:lnTo>
                    <a:pt x="1062444" y="125413"/>
                  </a:lnTo>
                  <a:lnTo>
                    <a:pt x="1107440" y="133880"/>
                  </a:lnTo>
                  <a:lnTo>
                    <a:pt x="1152437" y="135467"/>
                  </a:lnTo>
                  <a:lnTo>
                    <a:pt x="1195845" y="130175"/>
                  </a:lnTo>
                  <a:lnTo>
                    <a:pt x="1237665" y="118005"/>
                  </a:lnTo>
                  <a:lnTo>
                    <a:pt x="1277897" y="98955"/>
                  </a:lnTo>
                  <a:lnTo>
                    <a:pt x="1315482" y="72496"/>
                  </a:lnTo>
                  <a:lnTo>
                    <a:pt x="1349891" y="38629"/>
                  </a:lnTo>
                  <a:lnTo>
                    <a:pt x="1365772" y="19050"/>
                  </a:lnTo>
                  <a:lnTo>
                    <a:pt x="1367890" y="15875"/>
                  </a:lnTo>
                  <a:lnTo>
                    <a:pt x="1375830" y="15346"/>
                  </a:lnTo>
                  <a:lnTo>
                    <a:pt x="1381653" y="17992"/>
                  </a:lnTo>
                  <a:lnTo>
                    <a:pt x="1384300" y="24871"/>
                  </a:lnTo>
                  <a:lnTo>
                    <a:pt x="1381653" y="28046"/>
                  </a:lnTo>
                  <a:lnTo>
                    <a:pt x="1366302" y="48684"/>
                  </a:lnTo>
                  <a:lnTo>
                    <a:pt x="1331363" y="83609"/>
                  </a:lnTo>
                  <a:lnTo>
                    <a:pt x="1291661" y="112713"/>
                  </a:lnTo>
                  <a:lnTo>
                    <a:pt x="1247723" y="133880"/>
                  </a:lnTo>
                  <a:lnTo>
                    <a:pt x="1201668" y="148167"/>
                  </a:lnTo>
                  <a:lnTo>
                    <a:pt x="1154025" y="154517"/>
                  </a:lnTo>
                  <a:lnTo>
                    <a:pt x="1105852" y="152400"/>
                  </a:lnTo>
                  <a:lnTo>
                    <a:pt x="1058738" y="140759"/>
                  </a:lnTo>
                  <a:lnTo>
                    <a:pt x="1034917" y="131763"/>
                  </a:lnTo>
                  <a:lnTo>
                    <a:pt x="1028035" y="148167"/>
                  </a:lnTo>
                  <a:lnTo>
                    <a:pt x="1007389" y="180446"/>
                  </a:lnTo>
                  <a:lnTo>
                    <a:pt x="980921" y="207963"/>
                  </a:lnTo>
                  <a:lnTo>
                    <a:pt x="949159" y="232305"/>
                  </a:lnTo>
                  <a:lnTo>
                    <a:pt x="913691" y="251884"/>
                  </a:lnTo>
                  <a:lnTo>
                    <a:pt x="876635" y="268817"/>
                  </a:lnTo>
                  <a:lnTo>
                    <a:pt x="819463" y="286280"/>
                  </a:lnTo>
                  <a:lnTo>
                    <a:pt x="781878" y="292101"/>
                  </a:lnTo>
                  <a:lnTo>
                    <a:pt x="730000" y="298451"/>
                  </a:lnTo>
                  <a:lnTo>
                    <a:pt x="643184" y="300038"/>
                  </a:lnTo>
                  <a:lnTo>
                    <a:pt x="583894" y="295276"/>
                  </a:lnTo>
                  <a:lnTo>
                    <a:pt x="526193" y="284692"/>
                  </a:lnTo>
                  <a:lnTo>
                    <a:pt x="471139" y="266172"/>
                  </a:lnTo>
                  <a:lnTo>
                    <a:pt x="422966" y="239713"/>
                  </a:lnTo>
                  <a:lnTo>
                    <a:pt x="392792" y="213255"/>
                  </a:lnTo>
                  <a:lnTo>
                    <a:pt x="375323" y="191559"/>
                  </a:lnTo>
                  <a:lnTo>
                    <a:pt x="367382" y="179388"/>
                  </a:lnTo>
                  <a:lnTo>
                    <a:pt x="338796" y="193146"/>
                  </a:lnTo>
                  <a:lnTo>
                    <a:pt x="281625" y="208492"/>
                  </a:lnTo>
                  <a:lnTo>
                    <a:pt x="259920" y="210080"/>
                  </a:lnTo>
                  <a:lnTo>
                    <a:pt x="237158" y="209021"/>
                  </a:lnTo>
                  <a:lnTo>
                    <a:pt x="193220" y="201084"/>
                  </a:lnTo>
                  <a:lnTo>
                    <a:pt x="152459" y="184680"/>
                  </a:lnTo>
                  <a:lnTo>
                    <a:pt x="115403" y="162984"/>
                  </a:lnTo>
                  <a:lnTo>
                    <a:pt x="82582" y="135467"/>
                  </a:lnTo>
                  <a:lnTo>
                    <a:pt x="52937" y="102659"/>
                  </a:lnTo>
                  <a:lnTo>
                    <a:pt x="28586" y="66146"/>
                  </a:lnTo>
                  <a:lnTo>
                    <a:pt x="8470" y="26459"/>
                  </a:lnTo>
                  <a:lnTo>
                    <a:pt x="0" y="5292"/>
                  </a:lnTo>
                  <a:lnTo>
                    <a:pt x="0" y="2117"/>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8" name="Freeform: Shape 5">
              <a:extLst>
                <a:ext uri="{FF2B5EF4-FFF2-40B4-BE49-F238E27FC236}">
                  <a16:creationId xmlns:a16="http://schemas.microsoft.com/office/drawing/2014/main" id="{75989A47-17AB-3DB5-C801-F9E4C35CFBB6}"/>
                </a:ext>
              </a:extLst>
            </p:cNvPr>
            <p:cNvSpPr>
              <a:spLocks/>
            </p:cNvSpPr>
            <p:nvPr/>
          </p:nvSpPr>
          <p:spPr bwMode="auto">
            <a:xfrm>
              <a:off x="8006766" y="2783465"/>
              <a:ext cx="569913" cy="1376363"/>
            </a:xfrm>
            <a:custGeom>
              <a:avLst/>
              <a:gdLst>
                <a:gd name="connsiteX0" fmla="*/ 291888 w 569913"/>
                <a:gd name="connsiteY0" fmla="*/ 917575 h 1376363"/>
                <a:gd name="connsiteX1" fmla="*/ 274496 w 569913"/>
                <a:gd name="connsiteY1" fmla="*/ 921780 h 1376363"/>
                <a:gd name="connsiteX2" fmla="*/ 259212 w 569913"/>
                <a:gd name="connsiteY2" fmla="*/ 932819 h 1376363"/>
                <a:gd name="connsiteX3" fmla="*/ 245510 w 569913"/>
                <a:gd name="connsiteY3" fmla="*/ 952269 h 1376363"/>
                <a:gd name="connsiteX4" fmla="*/ 240239 w 569913"/>
                <a:gd name="connsiteY4" fmla="*/ 965936 h 1376363"/>
                <a:gd name="connsiteX5" fmla="*/ 240239 w 569913"/>
                <a:gd name="connsiteY5" fmla="*/ 966462 h 1376363"/>
                <a:gd name="connsiteX6" fmla="*/ 239712 w 569913"/>
                <a:gd name="connsiteY6" fmla="*/ 967513 h 1376363"/>
                <a:gd name="connsiteX7" fmla="*/ 244982 w 569913"/>
                <a:gd name="connsiteY7" fmla="*/ 975924 h 1376363"/>
                <a:gd name="connsiteX8" fmla="*/ 259212 w 569913"/>
                <a:gd name="connsiteY8" fmla="*/ 988014 h 1376363"/>
                <a:gd name="connsiteX9" fmla="*/ 276604 w 569913"/>
                <a:gd name="connsiteY9" fmla="*/ 994847 h 1376363"/>
                <a:gd name="connsiteX10" fmla="*/ 295577 w 569913"/>
                <a:gd name="connsiteY10" fmla="*/ 996950 h 1376363"/>
                <a:gd name="connsiteX11" fmla="*/ 305590 w 569913"/>
                <a:gd name="connsiteY11" fmla="*/ 995373 h 1376363"/>
                <a:gd name="connsiteX12" fmla="*/ 323509 w 569913"/>
                <a:gd name="connsiteY12" fmla="*/ 990117 h 1376363"/>
                <a:gd name="connsiteX13" fmla="*/ 354077 w 569913"/>
                <a:gd name="connsiteY13" fmla="*/ 970667 h 1376363"/>
                <a:gd name="connsiteX14" fmla="*/ 369360 w 569913"/>
                <a:gd name="connsiteY14" fmla="*/ 959102 h 1376363"/>
                <a:gd name="connsiteX15" fmla="*/ 369887 w 569913"/>
                <a:gd name="connsiteY15" fmla="*/ 959102 h 1376363"/>
                <a:gd name="connsiteX16" fmla="*/ 354604 w 569913"/>
                <a:gd name="connsiteY16" fmla="*/ 943858 h 1376363"/>
                <a:gd name="connsiteX17" fmla="*/ 328779 w 569913"/>
                <a:gd name="connsiteY17" fmla="*/ 926511 h 1376363"/>
                <a:gd name="connsiteX18" fmla="*/ 309806 w 569913"/>
                <a:gd name="connsiteY18" fmla="*/ 919678 h 1376363"/>
                <a:gd name="connsiteX19" fmla="*/ 306387 w 569913"/>
                <a:gd name="connsiteY19" fmla="*/ 360362 h 1376363"/>
                <a:gd name="connsiteX20" fmla="*/ 296333 w 569913"/>
                <a:gd name="connsiteY20" fmla="*/ 363008 h 1376363"/>
                <a:gd name="connsiteX21" fmla="*/ 283104 w 569913"/>
                <a:gd name="connsiteY21" fmla="*/ 370945 h 1376363"/>
                <a:gd name="connsiteX22" fmla="*/ 276754 w 569913"/>
                <a:gd name="connsiteY22" fmla="*/ 378354 h 1376363"/>
                <a:gd name="connsiteX23" fmla="*/ 275166 w 569913"/>
                <a:gd name="connsiteY23" fmla="*/ 383116 h 1376363"/>
                <a:gd name="connsiteX24" fmla="*/ 274637 w 569913"/>
                <a:gd name="connsiteY24" fmla="*/ 388937 h 1376363"/>
                <a:gd name="connsiteX25" fmla="*/ 278341 w 569913"/>
                <a:gd name="connsiteY25" fmla="*/ 399520 h 1376363"/>
                <a:gd name="connsiteX26" fmla="*/ 292100 w 569913"/>
                <a:gd name="connsiteY26" fmla="*/ 411691 h 1376363"/>
                <a:gd name="connsiteX27" fmla="*/ 304271 w 569913"/>
                <a:gd name="connsiteY27" fmla="*/ 414337 h 1376363"/>
                <a:gd name="connsiteX28" fmla="*/ 313266 w 569913"/>
                <a:gd name="connsiteY28" fmla="*/ 414337 h 1376363"/>
                <a:gd name="connsiteX29" fmla="*/ 330200 w 569913"/>
                <a:gd name="connsiteY29" fmla="*/ 407458 h 1376363"/>
                <a:gd name="connsiteX30" fmla="*/ 349779 w 569913"/>
                <a:gd name="connsiteY30" fmla="*/ 387350 h 1376363"/>
                <a:gd name="connsiteX31" fmla="*/ 360362 w 569913"/>
                <a:gd name="connsiteY31" fmla="*/ 371475 h 1376363"/>
                <a:gd name="connsiteX32" fmla="*/ 357716 w 569913"/>
                <a:gd name="connsiteY32" fmla="*/ 369887 h 1376363"/>
                <a:gd name="connsiteX33" fmla="*/ 356129 w 569913"/>
                <a:gd name="connsiteY33" fmla="*/ 366183 h 1376363"/>
                <a:gd name="connsiteX34" fmla="*/ 333375 w 569913"/>
                <a:gd name="connsiteY34" fmla="*/ 362479 h 1376363"/>
                <a:gd name="connsiteX35" fmla="*/ 307975 w 569913"/>
                <a:gd name="connsiteY35" fmla="*/ 360891 h 1376363"/>
                <a:gd name="connsiteX36" fmla="*/ 307446 w 569913"/>
                <a:gd name="connsiteY36" fmla="*/ 360891 h 1376363"/>
                <a:gd name="connsiteX37" fmla="*/ 77788 w 569913"/>
                <a:gd name="connsiteY37" fmla="*/ 0 h 1376363"/>
                <a:gd name="connsiteX38" fmla="*/ 110596 w 569913"/>
                <a:gd name="connsiteY38" fmla="*/ 2118 h 1376363"/>
                <a:gd name="connsiteX39" fmla="*/ 159280 w 569913"/>
                <a:gd name="connsiteY39" fmla="*/ 13234 h 1376363"/>
                <a:gd name="connsiteX40" fmla="*/ 222250 w 569913"/>
                <a:gd name="connsiteY40" fmla="*/ 41291 h 1376363"/>
                <a:gd name="connsiteX41" fmla="*/ 279400 w 569913"/>
                <a:gd name="connsiteY41" fmla="*/ 81523 h 1376363"/>
                <a:gd name="connsiteX42" fmla="*/ 327026 w 569913"/>
                <a:gd name="connsiteY42" fmla="*/ 131813 h 1376363"/>
                <a:gd name="connsiteX43" fmla="*/ 354013 w 569913"/>
                <a:gd name="connsiteY43" fmla="*/ 174692 h 1376363"/>
                <a:gd name="connsiteX44" fmla="*/ 368830 w 569913"/>
                <a:gd name="connsiteY44" fmla="*/ 204866 h 1376363"/>
                <a:gd name="connsiteX45" fmla="*/ 377826 w 569913"/>
                <a:gd name="connsiteY45" fmla="*/ 236099 h 1376363"/>
                <a:gd name="connsiteX46" fmla="*/ 383117 w 569913"/>
                <a:gd name="connsiteY46" fmla="*/ 268391 h 1376363"/>
                <a:gd name="connsiteX47" fmla="*/ 384176 w 569913"/>
                <a:gd name="connsiteY47" fmla="*/ 300683 h 1376363"/>
                <a:gd name="connsiteX48" fmla="*/ 378884 w 569913"/>
                <a:gd name="connsiteY48" fmla="*/ 334562 h 1376363"/>
                <a:gd name="connsiteX49" fmla="*/ 373063 w 569913"/>
                <a:gd name="connsiteY49" fmla="*/ 350443 h 1376363"/>
                <a:gd name="connsiteX50" fmla="*/ 391584 w 569913"/>
                <a:gd name="connsiteY50" fmla="*/ 355208 h 1376363"/>
                <a:gd name="connsiteX51" fmla="*/ 426509 w 569913"/>
                <a:gd name="connsiteY51" fmla="*/ 368442 h 1376363"/>
                <a:gd name="connsiteX52" fmla="*/ 459317 w 569913"/>
                <a:gd name="connsiteY52" fmla="*/ 386970 h 1376363"/>
                <a:gd name="connsiteX53" fmla="*/ 488950 w 569913"/>
                <a:gd name="connsiteY53" fmla="*/ 409733 h 1376363"/>
                <a:gd name="connsiteX54" fmla="*/ 514880 w 569913"/>
                <a:gd name="connsiteY54" fmla="*/ 437260 h 1376363"/>
                <a:gd name="connsiteX55" fmla="*/ 536046 w 569913"/>
                <a:gd name="connsiteY55" fmla="*/ 467434 h 1376363"/>
                <a:gd name="connsiteX56" fmla="*/ 552980 w 569913"/>
                <a:gd name="connsiteY56" fmla="*/ 501843 h 1376363"/>
                <a:gd name="connsiteX57" fmla="*/ 564621 w 569913"/>
                <a:gd name="connsiteY57" fmla="*/ 537840 h 1376363"/>
                <a:gd name="connsiteX58" fmla="*/ 567796 w 569913"/>
                <a:gd name="connsiteY58" fmla="*/ 556898 h 1376363"/>
                <a:gd name="connsiteX59" fmla="*/ 569913 w 569913"/>
                <a:gd name="connsiteY59" fmla="*/ 583366 h 1376363"/>
                <a:gd name="connsiteX60" fmla="*/ 568855 w 569913"/>
                <a:gd name="connsiteY60" fmla="*/ 638950 h 1376363"/>
                <a:gd name="connsiteX61" fmla="*/ 559859 w 569913"/>
                <a:gd name="connsiteY61" fmla="*/ 695593 h 1376363"/>
                <a:gd name="connsiteX62" fmla="*/ 542926 w 569913"/>
                <a:gd name="connsiteY62" fmla="*/ 751706 h 1376363"/>
                <a:gd name="connsiteX63" fmla="*/ 520171 w 569913"/>
                <a:gd name="connsiteY63" fmla="*/ 805702 h 1376363"/>
                <a:gd name="connsiteX64" fmla="*/ 491596 w 569913"/>
                <a:gd name="connsiteY64" fmla="*/ 857051 h 1376363"/>
                <a:gd name="connsiteX65" fmla="*/ 457730 w 569913"/>
                <a:gd name="connsiteY65" fmla="*/ 903106 h 1376363"/>
                <a:gd name="connsiteX66" fmla="*/ 419101 w 569913"/>
                <a:gd name="connsiteY66" fmla="*/ 942279 h 1376363"/>
                <a:gd name="connsiteX67" fmla="*/ 397405 w 569913"/>
                <a:gd name="connsiteY67" fmla="*/ 959219 h 1376363"/>
                <a:gd name="connsiteX68" fmla="*/ 405871 w 569913"/>
                <a:gd name="connsiteY68" fmla="*/ 974042 h 1376363"/>
                <a:gd name="connsiteX69" fmla="*/ 417513 w 569913"/>
                <a:gd name="connsiteY69" fmla="*/ 1006333 h 1376363"/>
                <a:gd name="connsiteX70" fmla="*/ 422276 w 569913"/>
                <a:gd name="connsiteY70" fmla="*/ 1041272 h 1376363"/>
                <a:gd name="connsiteX71" fmla="*/ 420688 w 569913"/>
                <a:gd name="connsiteY71" fmla="*/ 1075681 h 1376363"/>
                <a:gd name="connsiteX72" fmla="*/ 417513 w 569913"/>
                <a:gd name="connsiteY72" fmla="*/ 1092091 h 1376363"/>
                <a:gd name="connsiteX73" fmla="*/ 413809 w 569913"/>
                <a:gd name="connsiteY73" fmla="*/ 1107443 h 1376363"/>
                <a:gd name="connsiteX74" fmla="*/ 402167 w 569913"/>
                <a:gd name="connsiteY74" fmla="*/ 1137088 h 1376363"/>
                <a:gd name="connsiteX75" fmla="*/ 379413 w 569913"/>
                <a:gd name="connsiteY75" fmla="*/ 1179967 h 1376363"/>
                <a:gd name="connsiteX76" fmla="*/ 337609 w 569913"/>
                <a:gd name="connsiteY76" fmla="*/ 1232904 h 1376363"/>
                <a:gd name="connsiteX77" fmla="*/ 285750 w 569913"/>
                <a:gd name="connsiteY77" fmla="*/ 1280547 h 1376363"/>
                <a:gd name="connsiteX78" fmla="*/ 226484 w 569913"/>
                <a:gd name="connsiteY78" fmla="*/ 1319191 h 1376363"/>
                <a:gd name="connsiteX79" fmla="*/ 162984 w 569913"/>
                <a:gd name="connsiteY79" fmla="*/ 1349895 h 1376363"/>
                <a:gd name="connsiteX80" fmla="*/ 98425 w 569913"/>
                <a:gd name="connsiteY80" fmla="*/ 1368952 h 1376363"/>
                <a:gd name="connsiteX81" fmla="*/ 34396 w 569913"/>
                <a:gd name="connsiteY81" fmla="*/ 1376363 h 1376363"/>
                <a:gd name="connsiteX82" fmla="*/ 3704 w 569913"/>
                <a:gd name="connsiteY82" fmla="*/ 1374246 h 1376363"/>
                <a:gd name="connsiteX83" fmla="*/ 0 w 569913"/>
                <a:gd name="connsiteY83" fmla="*/ 1372658 h 1376363"/>
                <a:gd name="connsiteX84" fmla="*/ 0 w 569913"/>
                <a:gd name="connsiteY84" fmla="*/ 1365776 h 1376363"/>
                <a:gd name="connsiteX85" fmla="*/ 3704 w 569913"/>
                <a:gd name="connsiteY85" fmla="*/ 1364717 h 1376363"/>
                <a:gd name="connsiteX86" fmla="*/ 26459 w 569913"/>
                <a:gd name="connsiteY86" fmla="*/ 1365776 h 1376363"/>
                <a:gd name="connsiteX87" fmla="*/ 70379 w 569913"/>
                <a:gd name="connsiteY87" fmla="*/ 1362070 h 1376363"/>
                <a:gd name="connsiteX88" fmla="*/ 112184 w 569913"/>
                <a:gd name="connsiteY88" fmla="*/ 1352012 h 1376363"/>
                <a:gd name="connsiteX89" fmla="*/ 152400 w 569913"/>
                <a:gd name="connsiteY89" fmla="*/ 1337719 h 1376363"/>
                <a:gd name="connsiteX90" fmla="*/ 190500 w 569913"/>
                <a:gd name="connsiteY90" fmla="*/ 1318662 h 1376363"/>
                <a:gd name="connsiteX91" fmla="*/ 227542 w 569913"/>
                <a:gd name="connsiteY91" fmla="*/ 1295370 h 1376363"/>
                <a:gd name="connsiteX92" fmla="*/ 279400 w 569913"/>
                <a:gd name="connsiteY92" fmla="*/ 1256196 h 1376363"/>
                <a:gd name="connsiteX93" fmla="*/ 311680 w 569913"/>
                <a:gd name="connsiteY93" fmla="*/ 1225493 h 1376363"/>
                <a:gd name="connsiteX94" fmla="*/ 328084 w 569913"/>
                <a:gd name="connsiteY94" fmla="*/ 1208553 h 1376363"/>
                <a:gd name="connsiteX95" fmla="*/ 358776 w 569913"/>
                <a:gd name="connsiteY95" fmla="*/ 1172026 h 1376363"/>
                <a:gd name="connsiteX96" fmla="*/ 384176 w 569913"/>
                <a:gd name="connsiteY96" fmla="*/ 1131794 h 1376363"/>
                <a:gd name="connsiteX97" fmla="*/ 400051 w 569913"/>
                <a:gd name="connsiteY97" fmla="*/ 1087856 h 1376363"/>
                <a:gd name="connsiteX98" fmla="*/ 403226 w 569913"/>
                <a:gd name="connsiteY98" fmla="*/ 1064035 h 1376363"/>
                <a:gd name="connsiteX99" fmla="*/ 403755 w 569913"/>
                <a:gd name="connsiteY99" fmla="*/ 1046565 h 1376363"/>
                <a:gd name="connsiteX100" fmla="*/ 400051 w 569913"/>
                <a:gd name="connsiteY100" fmla="*/ 1013215 h 1376363"/>
                <a:gd name="connsiteX101" fmla="*/ 394759 w 569913"/>
                <a:gd name="connsiteY101" fmla="*/ 996805 h 1376363"/>
                <a:gd name="connsiteX102" fmla="*/ 388409 w 569913"/>
                <a:gd name="connsiteY102" fmla="*/ 982512 h 1376363"/>
                <a:gd name="connsiteX103" fmla="*/ 377826 w 569913"/>
                <a:gd name="connsiteY103" fmla="*/ 968219 h 1376363"/>
                <a:gd name="connsiteX104" fmla="*/ 377826 w 569913"/>
                <a:gd name="connsiteY104" fmla="*/ 968748 h 1376363"/>
                <a:gd name="connsiteX105" fmla="*/ 377296 w 569913"/>
                <a:gd name="connsiteY105" fmla="*/ 969807 h 1376363"/>
                <a:gd name="connsiteX106" fmla="*/ 362480 w 569913"/>
                <a:gd name="connsiteY106" fmla="*/ 984100 h 1376363"/>
                <a:gd name="connsiteX107" fmla="*/ 332846 w 569913"/>
                <a:gd name="connsiteY107" fmla="*/ 999981 h 1376363"/>
                <a:gd name="connsiteX108" fmla="*/ 310621 w 569913"/>
                <a:gd name="connsiteY108" fmla="*/ 1007921 h 1376363"/>
                <a:gd name="connsiteX109" fmla="*/ 288925 w 569913"/>
                <a:gd name="connsiteY109" fmla="*/ 1010568 h 1376363"/>
                <a:gd name="connsiteX110" fmla="*/ 268288 w 569913"/>
                <a:gd name="connsiteY110" fmla="*/ 1007921 h 1376363"/>
                <a:gd name="connsiteX111" fmla="*/ 250825 w 569913"/>
                <a:gd name="connsiteY111" fmla="*/ 998393 h 1376363"/>
                <a:gd name="connsiteX112" fmla="*/ 237067 w 569913"/>
                <a:gd name="connsiteY112" fmla="*/ 982512 h 1376363"/>
                <a:gd name="connsiteX113" fmla="*/ 232305 w 569913"/>
                <a:gd name="connsiteY113" fmla="*/ 971395 h 1376363"/>
                <a:gd name="connsiteX114" fmla="*/ 230188 w 569913"/>
                <a:gd name="connsiteY114" fmla="*/ 970336 h 1376363"/>
                <a:gd name="connsiteX115" fmla="*/ 227013 w 569913"/>
                <a:gd name="connsiteY115" fmla="*/ 965572 h 1376363"/>
                <a:gd name="connsiteX116" fmla="*/ 227542 w 569913"/>
                <a:gd name="connsiteY116" fmla="*/ 962925 h 1376363"/>
                <a:gd name="connsiteX117" fmla="*/ 230717 w 569913"/>
                <a:gd name="connsiteY117" fmla="*/ 952337 h 1376363"/>
                <a:gd name="connsiteX118" fmla="*/ 240242 w 569913"/>
                <a:gd name="connsiteY118" fmla="*/ 933280 h 1376363"/>
                <a:gd name="connsiteX119" fmla="*/ 253471 w 569913"/>
                <a:gd name="connsiteY119" fmla="*/ 919517 h 1376363"/>
                <a:gd name="connsiteX120" fmla="*/ 270405 w 569913"/>
                <a:gd name="connsiteY120" fmla="*/ 909988 h 1376363"/>
                <a:gd name="connsiteX121" fmla="*/ 288925 w 569913"/>
                <a:gd name="connsiteY121" fmla="*/ 904694 h 1376363"/>
                <a:gd name="connsiteX122" fmla="*/ 308505 w 569913"/>
                <a:gd name="connsiteY122" fmla="*/ 904165 h 1376363"/>
                <a:gd name="connsiteX123" fmla="*/ 329142 w 569913"/>
                <a:gd name="connsiteY123" fmla="*/ 907341 h 1376363"/>
                <a:gd name="connsiteX124" fmla="*/ 348721 w 569913"/>
                <a:gd name="connsiteY124" fmla="*/ 914223 h 1376363"/>
                <a:gd name="connsiteX125" fmla="*/ 358246 w 569913"/>
                <a:gd name="connsiteY125" fmla="*/ 920046 h 1376363"/>
                <a:gd name="connsiteX126" fmla="*/ 367771 w 569913"/>
                <a:gd name="connsiteY126" fmla="*/ 926398 h 1376363"/>
                <a:gd name="connsiteX127" fmla="*/ 384705 w 569913"/>
                <a:gd name="connsiteY127" fmla="*/ 942279 h 1376363"/>
                <a:gd name="connsiteX128" fmla="*/ 391584 w 569913"/>
                <a:gd name="connsiteY128" fmla="*/ 950749 h 1376363"/>
                <a:gd name="connsiteX129" fmla="*/ 409046 w 569913"/>
                <a:gd name="connsiteY129" fmla="*/ 934339 h 1376363"/>
                <a:gd name="connsiteX130" fmla="*/ 440267 w 569913"/>
                <a:gd name="connsiteY130" fmla="*/ 899400 h 1376363"/>
                <a:gd name="connsiteX131" fmla="*/ 468313 w 569913"/>
                <a:gd name="connsiteY131" fmla="*/ 861286 h 1376363"/>
                <a:gd name="connsiteX132" fmla="*/ 492655 w 569913"/>
                <a:gd name="connsiteY132" fmla="*/ 819466 h 1376363"/>
                <a:gd name="connsiteX133" fmla="*/ 512763 w 569913"/>
                <a:gd name="connsiteY133" fmla="*/ 776057 h 1376363"/>
                <a:gd name="connsiteX134" fmla="*/ 528638 w 569913"/>
                <a:gd name="connsiteY134" fmla="*/ 731061 h 1376363"/>
                <a:gd name="connsiteX135" fmla="*/ 540809 w 569913"/>
                <a:gd name="connsiteY135" fmla="*/ 685535 h 1376363"/>
                <a:gd name="connsiteX136" fmla="*/ 548746 w 569913"/>
                <a:gd name="connsiteY136" fmla="*/ 638421 h 1376363"/>
                <a:gd name="connsiteX137" fmla="*/ 550863 w 569913"/>
                <a:gd name="connsiteY137" fmla="*/ 614599 h 1376363"/>
                <a:gd name="connsiteX138" fmla="*/ 551392 w 569913"/>
                <a:gd name="connsiteY138" fmla="*/ 592366 h 1376363"/>
                <a:gd name="connsiteX139" fmla="*/ 547159 w 569913"/>
                <a:gd name="connsiteY139" fmla="*/ 550016 h 1376363"/>
                <a:gd name="connsiteX140" fmla="*/ 535517 w 569913"/>
                <a:gd name="connsiteY140" fmla="*/ 511372 h 1376363"/>
                <a:gd name="connsiteX141" fmla="*/ 518055 w 569913"/>
                <a:gd name="connsiteY141" fmla="*/ 475375 h 1376363"/>
                <a:gd name="connsiteX142" fmla="*/ 494242 w 569913"/>
                <a:gd name="connsiteY142" fmla="*/ 444142 h 1376363"/>
                <a:gd name="connsiteX143" fmla="*/ 466196 w 569913"/>
                <a:gd name="connsiteY143" fmla="*/ 416615 h 1376363"/>
                <a:gd name="connsiteX144" fmla="*/ 433388 w 569913"/>
                <a:gd name="connsiteY144" fmla="*/ 394381 h 1376363"/>
                <a:gd name="connsiteX145" fmla="*/ 396876 w 569913"/>
                <a:gd name="connsiteY145" fmla="*/ 377971 h 1376363"/>
                <a:gd name="connsiteX146" fmla="*/ 377296 w 569913"/>
                <a:gd name="connsiteY146" fmla="*/ 371618 h 1376363"/>
                <a:gd name="connsiteX147" fmla="*/ 369359 w 569913"/>
                <a:gd name="connsiteY147" fmla="*/ 385382 h 1376363"/>
                <a:gd name="connsiteX148" fmla="*/ 348192 w 569913"/>
                <a:gd name="connsiteY148" fmla="*/ 411850 h 1376363"/>
                <a:gd name="connsiteX149" fmla="*/ 328084 w 569913"/>
                <a:gd name="connsiteY149" fmla="*/ 425614 h 1376363"/>
                <a:gd name="connsiteX150" fmla="*/ 313796 w 569913"/>
                <a:gd name="connsiteY150" fmla="*/ 430378 h 1376363"/>
                <a:gd name="connsiteX151" fmla="*/ 299509 w 569913"/>
                <a:gd name="connsiteY151" fmla="*/ 430378 h 1376363"/>
                <a:gd name="connsiteX152" fmla="*/ 283634 w 569913"/>
                <a:gd name="connsiteY152" fmla="*/ 425085 h 1376363"/>
                <a:gd name="connsiteX153" fmla="*/ 275696 w 569913"/>
                <a:gd name="connsiteY153" fmla="*/ 419791 h 1376363"/>
                <a:gd name="connsiteX154" fmla="*/ 266700 w 569913"/>
                <a:gd name="connsiteY154" fmla="*/ 410792 h 1376363"/>
                <a:gd name="connsiteX155" fmla="*/ 259292 w 569913"/>
                <a:gd name="connsiteY155" fmla="*/ 393852 h 1376363"/>
                <a:gd name="connsiteX156" fmla="*/ 259821 w 569913"/>
                <a:gd name="connsiteY156" fmla="*/ 381676 h 1376363"/>
                <a:gd name="connsiteX157" fmla="*/ 261938 w 569913"/>
                <a:gd name="connsiteY157" fmla="*/ 375324 h 1376363"/>
                <a:gd name="connsiteX158" fmla="*/ 268817 w 569913"/>
                <a:gd name="connsiteY158" fmla="*/ 364736 h 1376363"/>
                <a:gd name="connsiteX159" fmla="*/ 290513 w 569913"/>
                <a:gd name="connsiteY159" fmla="*/ 354149 h 1376363"/>
                <a:gd name="connsiteX160" fmla="*/ 302684 w 569913"/>
                <a:gd name="connsiteY160" fmla="*/ 352031 h 1376363"/>
                <a:gd name="connsiteX161" fmla="*/ 303742 w 569913"/>
                <a:gd name="connsiteY161" fmla="*/ 348326 h 1376363"/>
                <a:gd name="connsiteX162" fmla="*/ 308505 w 569913"/>
                <a:gd name="connsiteY162" fmla="*/ 346738 h 1376363"/>
                <a:gd name="connsiteX163" fmla="*/ 334963 w 569913"/>
                <a:gd name="connsiteY163" fmla="*/ 345150 h 1376363"/>
                <a:gd name="connsiteX164" fmla="*/ 360892 w 569913"/>
                <a:gd name="connsiteY164" fmla="*/ 348326 h 1376363"/>
                <a:gd name="connsiteX165" fmla="*/ 365126 w 569913"/>
                <a:gd name="connsiteY165" fmla="*/ 331915 h 1376363"/>
                <a:gd name="connsiteX166" fmla="*/ 367771 w 569913"/>
                <a:gd name="connsiteY166" fmla="*/ 300153 h 1376363"/>
                <a:gd name="connsiteX167" fmla="*/ 366184 w 569913"/>
                <a:gd name="connsiteY167" fmla="*/ 270508 h 1376363"/>
                <a:gd name="connsiteX168" fmla="*/ 360363 w 569913"/>
                <a:gd name="connsiteY168" fmla="*/ 241393 h 1376363"/>
                <a:gd name="connsiteX169" fmla="*/ 345017 w 569913"/>
                <a:gd name="connsiteY169" fmla="*/ 201161 h 1376363"/>
                <a:gd name="connsiteX170" fmla="*/ 311680 w 569913"/>
                <a:gd name="connsiteY170" fmla="*/ 149283 h 1376363"/>
                <a:gd name="connsiteX171" fmla="*/ 289455 w 569913"/>
                <a:gd name="connsiteY171" fmla="*/ 123343 h 1376363"/>
                <a:gd name="connsiteX172" fmla="*/ 266700 w 569913"/>
                <a:gd name="connsiteY172" fmla="*/ 98992 h 1376363"/>
                <a:gd name="connsiteX173" fmla="*/ 215371 w 569913"/>
                <a:gd name="connsiteY173" fmla="*/ 59290 h 1376363"/>
                <a:gd name="connsiteX174" fmla="*/ 173038 w 569913"/>
                <a:gd name="connsiteY174" fmla="*/ 38644 h 1376363"/>
                <a:gd name="connsiteX175" fmla="*/ 142346 w 569913"/>
                <a:gd name="connsiteY175" fmla="*/ 28057 h 1376363"/>
                <a:gd name="connsiteX176" fmla="*/ 111125 w 569913"/>
                <a:gd name="connsiteY176" fmla="*/ 22234 h 1376363"/>
                <a:gd name="connsiteX177" fmla="*/ 78317 w 569913"/>
                <a:gd name="connsiteY177" fmla="*/ 19587 h 1376363"/>
                <a:gd name="connsiteX178" fmla="*/ 61913 w 569913"/>
                <a:gd name="connsiteY178" fmla="*/ 20646 h 1376363"/>
                <a:gd name="connsiteX179" fmla="*/ 57150 w 569913"/>
                <a:gd name="connsiteY179" fmla="*/ 19587 h 1376363"/>
                <a:gd name="connsiteX180" fmla="*/ 52388 w 569913"/>
                <a:gd name="connsiteY180" fmla="*/ 14293 h 1376363"/>
                <a:gd name="connsiteX181" fmla="*/ 52388 w 569913"/>
                <a:gd name="connsiteY181" fmla="*/ 6882 h 1376363"/>
                <a:gd name="connsiteX182" fmla="*/ 57150 w 569913"/>
                <a:gd name="connsiteY182" fmla="*/ 1588 h 1376363"/>
                <a:gd name="connsiteX183" fmla="*/ 61913 w 569913"/>
                <a:gd name="connsiteY183" fmla="*/ 1059 h 13763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Lst>
              <a:rect l="l" t="t" r="r" b="b"/>
              <a:pathLst>
                <a:path w="569913" h="1376363">
                  <a:moveTo>
                    <a:pt x="291888" y="917575"/>
                  </a:moveTo>
                  <a:lnTo>
                    <a:pt x="274496" y="921780"/>
                  </a:lnTo>
                  <a:lnTo>
                    <a:pt x="259212" y="932819"/>
                  </a:lnTo>
                  <a:lnTo>
                    <a:pt x="245510" y="952269"/>
                  </a:lnTo>
                  <a:lnTo>
                    <a:pt x="240239" y="965936"/>
                  </a:lnTo>
                  <a:lnTo>
                    <a:pt x="240239" y="966462"/>
                  </a:lnTo>
                  <a:lnTo>
                    <a:pt x="239712" y="967513"/>
                  </a:lnTo>
                  <a:lnTo>
                    <a:pt x="244982" y="975924"/>
                  </a:lnTo>
                  <a:lnTo>
                    <a:pt x="259212" y="988014"/>
                  </a:lnTo>
                  <a:lnTo>
                    <a:pt x="276604" y="994847"/>
                  </a:lnTo>
                  <a:lnTo>
                    <a:pt x="295577" y="996950"/>
                  </a:lnTo>
                  <a:lnTo>
                    <a:pt x="305590" y="995373"/>
                  </a:lnTo>
                  <a:lnTo>
                    <a:pt x="323509" y="990117"/>
                  </a:lnTo>
                  <a:lnTo>
                    <a:pt x="354077" y="970667"/>
                  </a:lnTo>
                  <a:lnTo>
                    <a:pt x="369360" y="959102"/>
                  </a:lnTo>
                  <a:lnTo>
                    <a:pt x="369887" y="959102"/>
                  </a:lnTo>
                  <a:lnTo>
                    <a:pt x="354604" y="943858"/>
                  </a:lnTo>
                  <a:lnTo>
                    <a:pt x="328779" y="926511"/>
                  </a:lnTo>
                  <a:lnTo>
                    <a:pt x="309806" y="919678"/>
                  </a:lnTo>
                  <a:close/>
                  <a:moveTo>
                    <a:pt x="306387" y="360362"/>
                  </a:moveTo>
                  <a:lnTo>
                    <a:pt x="296333" y="363008"/>
                  </a:lnTo>
                  <a:lnTo>
                    <a:pt x="283104" y="370945"/>
                  </a:lnTo>
                  <a:lnTo>
                    <a:pt x="276754" y="378354"/>
                  </a:lnTo>
                  <a:lnTo>
                    <a:pt x="275166" y="383116"/>
                  </a:lnTo>
                  <a:lnTo>
                    <a:pt x="274637" y="388937"/>
                  </a:lnTo>
                  <a:lnTo>
                    <a:pt x="278341" y="399520"/>
                  </a:lnTo>
                  <a:lnTo>
                    <a:pt x="292100" y="411691"/>
                  </a:lnTo>
                  <a:lnTo>
                    <a:pt x="304271" y="414337"/>
                  </a:lnTo>
                  <a:lnTo>
                    <a:pt x="313266" y="414337"/>
                  </a:lnTo>
                  <a:lnTo>
                    <a:pt x="330200" y="407458"/>
                  </a:lnTo>
                  <a:lnTo>
                    <a:pt x="349779" y="387350"/>
                  </a:lnTo>
                  <a:lnTo>
                    <a:pt x="360362" y="371475"/>
                  </a:lnTo>
                  <a:lnTo>
                    <a:pt x="357716" y="369887"/>
                  </a:lnTo>
                  <a:lnTo>
                    <a:pt x="356129" y="366183"/>
                  </a:lnTo>
                  <a:lnTo>
                    <a:pt x="333375" y="362479"/>
                  </a:lnTo>
                  <a:lnTo>
                    <a:pt x="307975" y="360891"/>
                  </a:lnTo>
                  <a:lnTo>
                    <a:pt x="307446" y="360891"/>
                  </a:lnTo>
                  <a:close/>
                  <a:moveTo>
                    <a:pt x="77788" y="0"/>
                  </a:moveTo>
                  <a:lnTo>
                    <a:pt x="110596" y="2118"/>
                  </a:lnTo>
                  <a:lnTo>
                    <a:pt x="159280" y="13234"/>
                  </a:lnTo>
                  <a:lnTo>
                    <a:pt x="222250" y="41291"/>
                  </a:lnTo>
                  <a:lnTo>
                    <a:pt x="279400" y="81523"/>
                  </a:lnTo>
                  <a:lnTo>
                    <a:pt x="327026" y="131813"/>
                  </a:lnTo>
                  <a:lnTo>
                    <a:pt x="354013" y="174692"/>
                  </a:lnTo>
                  <a:lnTo>
                    <a:pt x="368830" y="204866"/>
                  </a:lnTo>
                  <a:lnTo>
                    <a:pt x="377826" y="236099"/>
                  </a:lnTo>
                  <a:lnTo>
                    <a:pt x="383117" y="268391"/>
                  </a:lnTo>
                  <a:lnTo>
                    <a:pt x="384176" y="300683"/>
                  </a:lnTo>
                  <a:lnTo>
                    <a:pt x="378884" y="334562"/>
                  </a:lnTo>
                  <a:lnTo>
                    <a:pt x="373063" y="350443"/>
                  </a:lnTo>
                  <a:lnTo>
                    <a:pt x="391584" y="355208"/>
                  </a:lnTo>
                  <a:lnTo>
                    <a:pt x="426509" y="368442"/>
                  </a:lnTo>
                  <a:lnTo>
                    <a:pt x="459317" y="386970"/>
                  </a:lnTo>
                  <a:lnTo>
                    <a:pt x="488950" y="409733"/>
                  </a:lnTo>
                  <a:lnTo>
                    <a:pt x="514880" y="437260"/>
                  </a:lnTo>
                  <a:lnTo>
                    <a:pt x="536046" y="467434"/>
                  </a:lnTo>
                  <a:lnTo>
                    <a:pt x="552980" y="501843"/>
                  </a:lnTo>
                  <a:lnTo>
                    <a:pt x="564621" y="537840"/>
                  </a:lnTo>
                  <a:lnTo>
                    <a:pt x="567796" y="556898"/>
                  </a:lnTo>
                  <a:lnTo>
                    <a:pt x="569913" y="583366"/>
                  </a:lnTo>
                  <a:lnTo>
                    <a:pt x="568855" y="638950"/>
                  </a:lnTo>
                  <a:lnTo>
                    <a:pt x="559859" y="695593"/>
                  </a:lnTo>
                  <a:lnTo>
                    <a:pt x="542926" y="751706"/>
                  </a:lnTo>
                  <a:lnTo>
                    <a:pt x="520171" y="805702"/>
                  </a:lnTo>
                  <a:lnTo>
                    <a:pt x="491596" y="857051"/>
                  </a:lnTo>
                  <a:lnTo>
                    <a:pt x="457730" y="903106"/>
                  </a:lnTo>
                  <a:lnTo>
                    <a:pt x="419101" y="942279"/>
                  </a:lnTo>
                  <a:lnTo>
                    <a:pt x="397405" y="959219"/>
                  </a:lnTo>
                  <a:lnTo>
                    <a:pt x="405871" y="974042"/>
                  </a:lnTo>
                  <a:lnTo>
                    <a:pt x="417513" y="1006333"/>
                  </a:lnTo>
                  <a:lnTo>
                    <a:pt x="422276" y="1041272"/>
                  </a:lnTo>
                  <a:lnTo>
                    <a:pt x="420688" y="1075681"/>
                  </a:lnTo>
                  <a:lnTo>
                    <a:pt x="417513" y="1092091"/>
                  </a:lnTo>
                  <a:lnTo>
                    <a:pt x="413809" y="1107443"/>
                  </a:lnTo>
                  <a:lnTo>
                    <a:pt x="402167" y="1137088"/>
                  </a:lnTo>
                  <a:lnTo>
                    <a:pt x="379413" y="1179967"/>
                  </a:lnTo>
                  <a:lnTo>
                    <a:pt x="337609" y="1232904"/>
                  </a:lnTo>
                  <a:lnTo>
                    <a:pt x="285750" y="1280547"/>
                  </a:lnTo>
                  <a:lnTo>
                    <a:pt x="226484" y="1319191"/>
                  </a:lnTo>
                  <a:lnTo>
                    <a:pt x="162984" y="1349895"/>
                  </a:lnTo>
                  <a:lnTo>
                    <a:pt x="98425" y="1368952"/>
                  </a:lnTo>
                  <a:lnTo>
                    <a:pt x="34396" y="1376363"/>
                  </a:lnTo>
                  <a:lnTo>
                    <a:pt x="3704" y="1374246"/>
                  </a:lnTo>
                  <a:lnTo>
                    <a:pt x="0" y="1372658"/>
                  </a:lnTo>
                  <a:lnTo>
                    <a:pt x="0" y="1365776"/>
                  </a:lnTo>
                  <a:lnTo>
                    <a:pt x="3704" y="1364717"/>
                  </a:lnTo>
                  <a:lnTo>
                    <a:pt x="26459" y="1365776"/>
                  </a:lnTo>
                  <a:lnTo>
                    <a:pt x="70379" y="1362070"/>
                  </a:lnTo>
                  <a:lnTo>
                    <a:pt x="112184" y="1352012"/>
                  </a:lnTo>
                  <a:lnTo>
                    <a:pt x="152400" y="1337719"/>
                  </a:lnTo>
                  <a:lnTo>
                    <a:pt x="190500" y="1318662"/>
                  </a:lnTo>
                  <a:lnTo>
                    <a:pt x="227542" y="1295370"/>
                  </a:lnTo>
                  <a:lnTo>
                    <a:pt x="279400" y="1256196"/>
                  </a:lnTo>
                  <a:lnTo>
                    <a:pt x="311680" y="1225493"/>
                  </a:lnTo>
                  <a:lnTo>
                    <a:pt x="328084" y="1208553"/>
                  </a:lnTo>
                  <a:lnTo>
                    <a:pt x="358776" y="1172026"/>
                  </a:lnTo>
                  <a:lnTo>
                    <a:pt x="384176" y="1131794"/>
                  </a:lnTo>
                  <a:lnTo>
                    <a:pt x="400051" y="1087856"/>
                  </a:lnTo>
                  <a:lnTo>
                    <a:pt x="403226" y="1064035"/>
                  </a:lnTo>
                  <a:lnTo>
                    <a:pt x="403755" y="1046565"/>
                  </a:lnTo>
                  <a:lnTo>
                    <a:pt x="400051" y="1013215"/>
                  </a:lnTo>
                  <a:lnTo>
                    <a:pt x="394759" y="996805"/>
                  </a:lnTo>
                  <a:lnTo>
                    <a:pt x="388409" y="982512"/>
                  </a:lnTo>
                  <a:lnTo>
                    <a:pt x="377826" y="968219"/>
                  </a:lnTo>
                  <a:lnTo>
                    <a:pt x="377826" y="968748"/>
                  </a:lnTo>
                  <a:lnTo>
                    <a:pt x="377296" y="969807"/>
                  </a:lnTo>
                  <a:lnTo>
                    <a:pt x="362480" y="984100"/>
                  </a:lnTo>
                  <a:lnTo>
                    <a:pt x="332846" y="999981"/>
                  </a:lnTo>
                  <a:lnTo>
                    <a:pt x="310621" y="1007921"/>
                  </a:lnTo>
                  <a:lnTo>
                    <a:pt x="288925" y="1010568"/>
                  </a:lnTo>
                  <a:lnTo>
                    <a:pt x="268288" y="1007921"/>
                  </a:lnTo>
                  <a:lnTo>
                    <a:pt x="250825" y="998393"/>
                  </a:lnTo>
                  <a:lnTo>
                    <a:pt x="237067" y="982512"/>
                  </a:lnTo>
                  <a:lnTo>
                    <a:pt x="232305" y="971395"/>
                  </a:lnTo>
                  <a:lnTo>
                    <a:pt x="230188" y="970336"/>
                  </a:lnTo>
                  <a:lnTo>
                    <a:pt x="227013" y="965572"/>
                  </a:lnTo>
                  <a:lnTo>
                    <a:pt x="227542" y="962925"/>
                  </a:lnTo>
                  <a:lnTo>
                    <a:pt x="230717" y="952337"/>
                  </a:lnTo>
                  <a:lnTo>
                    <a:pt x="240242" y="933280"/>
                  </a:lnTo>
                  <a:lnTo>
                    <a:pt x="253471" y="919517"/>
                  </a:lnTo>
                  <a:lnTo>
                    <a:pt x="270405" y="909988"/>
                  </a:lnTo>
                  <a:lnTo>
                    <a:pt x="288925" y="904694"/>
                  </a:lnTo>
                  <a:lnTo>
                    <a:pt x="308505" y="904165"/>
                  </a:lnTo>
                  <a:lnTo>
                    <a:pt x="329142" y="907341"/>
                  </a:lnTo>
                  <a:lnTo>
                    <a:pt x="348721" y="914223"/>
                  </a:lnTo>
                  <a:lnTo>
                    <a:pt x="358246" y="920046"/>
                  </a:lnTo>
                  <a:lnTo>
                    <a:pt x="367771" y="926398"/>
                  </a:lnTo>
                  <a:lnTo>
                    <a:pt x="384705" y="942279"/>
                  </a:lnTo>
                  <a:lnTo>
                    <a:pt x="391584" y="950749"/>
                  </a:lnTo>
                  <a:lnTo>
                    <a:pt x="409046" y="934339"/>
                  </a:lnTo>
                  <a:lnTo>
                    <a:pt x="440267" y="899400"/>
                  </a:lnTo>
                  <a:lnTo>
                    <a:pt x="468313" y="861286"/>
                  </a:lnTo>
                  <a:lnTo>
                    <a:pt x="492655" y="819466"/>
                  </a:lnTo>
                  <a:lnTo>
                    <a:pt x="512763" y="776057"/>
                  </a:lnTo>
                  <a:lnTo>
                    <a:pt x="528638" y="731061"/>
                  </a:lnTo>
                  <a:lnTo>
                    <a:pt x="540809" y="685535"/>
                  </a:lnTo>
                  <a:lnTo>
                    <a:pt x="548746" y="638421"/>
                  </a:lnTo>
                  <a:lnTo>
                    <a:pt x="550863" y="614599"/>
                  </a:lnTo>
                  <a:lnTo>
                    <a:pt x="551392" y="592366"/>
                  </a:lnTo>
                  <a:lnTo>
                    <a:pt x="547159" y="550016"/>
                  </a:lnTo>
                  <a:lnTo>
                    <a:pt x="535517" y="511372"/>
                  </a:lnTo>
                  <a:lnTo>
                    <a:pt x="518055" y="475375"/>
                  </a:lnTo>
                  <a:lnTo>
                    <a:pt x="494242" y="444142"/>
                  </a:lnTo>
                  <a:lnTo>
                    <a:pt x="466196" y="416615"/>
                  </a:lnTo>
                  <a:lnTo>
                    <a:pt x="433388" y="394381"/>
                  </a:lnTo>
                  <a:lnTo>
                    <a:pt x="396876" y="377971"/>
                  </a:lnTo>
                  <a:lnTo>
                    <a:pt x="377296" y="371618"/>
                  </a:lnTo>
                  <a:lnTo>
                    <a:pt x="369359" y="385382"/>
                  </a:lnTo>
                  <a:lnTo>
                    <a:pt x="348192" y="411850"/>
                  </a:lnTo>
                  <a:lnTo>
                    <a:pt x="328084" y="425614"/>
                  </a:lnTo>
                  <a:lnTo>
                    <a:pt x="313796" y="430378"/>
                  </a:lnTo>
                  <a:lnTo>
                    <a:pt x="299509" y="430378"/>
                  </a:lnTo>
                  <a:lnTo>
                    <a:pt x="283634" y="425085"/>
                  </a:lnTo>
                  <a:lnTo>
                    <a:pt x="275696" y="419791"/>
                  </a:lnTo>
                  <a:lnTo>
                    <a:pt x="266700" y="410792"/>
                  </a:lnTo>
                  <a:lnTo>
                    <a:pt x="259292" y="393852"/>
                  </a:lnTo>
                  <a:lnTo>
                    <a:pt x="259821" y="381676"/>
                  </a:lnTo>
                  <a:lnTo>
                    <a:pt x="261938" y="375324"/>
                  </a:lnTo>
                  <a:lnTo>
                    <a:pt x="268817" y="364736"/>
                  </a:lnTo>
                  <a:lnTo>
                    <a:pt x="290513" y="354149"/>
                  </a:lnTo>
                  <a:lnTo>
                    <a:pt x="302684" y="352031"/>
                  </a:lnTo>
                  <a:lnTo>
                    <a:pt x="303742" y="348326"/>
                  </a:lnTo>
                  <a:lnTo>
                    <a:pt x="308505" y="346738"/>
                  </a:lnTo>
                  <a:lnTo>
                    <a:pt x="334963" y="345150"/>
                  </a:lnTo>
                  <a:lnTo>
                    <a:pt x="360892" y="348326"/>
                  </a:lnTo>
                  <a:lnTo>
                    <a:pt x="365126" y="331915"/>
                  </a:lnTo>
                  <a:lnTo>
                    <a:pt x="367771" y="300153"/>
                  </a:lnTo>
                  <a:lnTo>
                    <a:pt x="366184" y="270508"/>
                  </a:lnTo>
                  <a:lnTo>
                    <a:pt x="360363" y="241393"/>
                  </a:lnTo>
                  <a:lnTo>
                    <a:pt x="345017" y="201161"/>
                  </a:lnTo>
                  <a:lnTo>
                    <a:pt x="311680" y="149283"/>
                  </a:lnTo>
                  <a:lnTo>
                    <a:pt x="289455" y="123343"/>
                  </a:lnTo>
                  <a:lnTo>
                    <a:pt x="266700" y="98992"/>
                  </a:lnTo>
                  <a:lnTo>
                    <a:pt x="215371" y="59290"/>
                  </a:lnTo>
                  <a:lnTo>
                    <a:pt x="173038" y="38644"/>
                  </a:lnTo>
                  <a:lnTo>
                    <a:pt x="142346" y="28057"/>
                  </a:lnTo>
                  <a:lnTo>
                    <a:pt x="111125" y="22234"/>
                  </a:lnTo>
                  <a:lnTo>
                    <a:pt x="78317" y="19587"/>
                  </a:lnTo>
                  <a:lnTo>
                    <a:pt x="61913" y="20646"/>
                  </a:lnTo>
                  <a:lnTo>
                    <a:pt x="57150" y="19587"/>
                  </a:lnTo>
                  <a:lnTo>
                    <a:pt x="52388" y="14293"/>
                  </a:lnTo>
                  <a:lnTo>
                    <a:pt x="52388" y="6882"/>
                  </a:lnTo>
                  <a:lnTo>
                    <a:pt x="57150" y="1588"/>
                  </a:lnTo>
                  <a:lnTo>
                    <a:pt x="61913" y="1059"/>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9" name="Freeform: Shape 6">
              <a:extLst>
                <a:ext uri="{FF2B5EF4-FFF2-40B4-BE49-F238E27FC236}">
                  <a16:creationId xmlns:a16="http://schemas.microsoft.com/office/drawing/2014/main" id="{9E5592EF-010C-4F39-1648-4C5C672AEDA1}"/>
                </a:ext>
              </a:extLst>
            </p:cNvPr>
            <p:cNvSpPr>
              <a:spLocks/>
            </p:cNvSpPr>
            <p:nvPr/>
          </p:nvSpPr>
          <p:spPr bwMode="auto">
            <a:xfrm>
              <a:off x="5346116" y="2712027"/>
              <a:ext cx="1319213" cy="450850"/>
            </a:xfrm>
            <a:custGeom>
              <a:avLst/>
              <a:gdLst>
                <a:gd name="connsiteX0" fmla="*/ 340949 w 1319213"/>
                <a:gd name="connsiteY0" fmla="*/ 307975 h 450850"/>
                <a:gd name="connsiteX1" fmla="*/ 333987 w 1319213"/>
                <a:gd name="connsiteY1" fmla="*/ 321671 h 450850"/>
                <a:gd name="connsiteX2" fmla="*/ 327025 w 1319213"/>
                <a:gd name="connsiteY2" fmla="*/ 350643 h 450850"/>
                <a:gd name="connsiteX3" fmla="*/ 330239 w 1319213"/>
                <a:gd name="connsiteY3" fmla="*/ 379088 h 450850"/>
                <a:gd name="connsiteX4" fmla="*/ 344698 w 1319213"/>
                <a:gd name="connsiteY4" fmla="*/ 408587 h 450850"/>
                <a:gd name="connsiteX5" fmla="*/ 358087 w 1319213"/>
                <a:gd name="connsiteY5" fmla="*/ 423336 h 450850"/>
                <a:gd name="connsiteX6" fmla="*/ 359693 w 1319213"/>
                <a:gd name="connsiteY6" fmla="*/ 422283 h 450850"/>
                <a:gd name="connsiteX7" fmla="*/ 361300 w 1319213"/>
                <a:gd name="connsiteY7" fmla="*/ 423863 h 450850"/>
                <a:gd name="connsiteX8" fmla="*/ 378973 w 1319213"/>
                <a:gd name="connsiteY8" fmla="*/ 423336 h 450850"/>
                <a:gd name="connsiteX9" fmla="*/ 403608 w 1319213"/>
                <a:gd name="connsiteY9" fmla="*/ 417015 h 450850"/>
                <a:gd name="connsiteX10" fmla="*/ 415925 w 1319213"/>
                <a:gd name="connsiteY10" fmla="*/ 405953 h 450850"/>
                <a:gd name="connsiteX11" fmla="*/ 414854 w 1319213"/>
                <a:gd name="connsiteY11" fmla="*/ 389097 h 450850"/>
                <a:gd name="connsiteX12" fmla="*/ 409499 w 1319213"/>
                <a:gd name="connsiteY12" fmla="*/ 378561 h 450850"/>
                <a:gd name="connsiteX13" fmla="*/ 406821 w 1319213"/>
                <a:gd name="connsiteY13" fmla="*/ 365392 h 450850"/>
                <a:gd name="connsiteX14" fmla="*/ 393432 w 1319213"/>
                <a:gd name="connsiteY14" fmla="*/ 343795 h 450850"/>
                <a:gd name="connsiteX15" fmla="*/ 382722 w 1319213"/>
                <a:gd name="connsiteY15" fmla="*/ 334313 h 450850"/>
                <a:gd name="connsiteX16" fmla="*/ 362907 w 1319213"/>
                <a:gd name="connsiteY16" fmla="*/ 319564 h 450850"/>
                <a:gd name="connsiteX17" fmla="*/ 773971 w 1319213"/>
                <a:gd name="connsiteY17" fmla="*/ 165100 h 450850"/>
                <a:gd name="connsiteX18" fmla="*/ 762407 w 1319213"/>
                <a:gd name="connsiteY18" fmla="*/ 179388 h 450850"/>
                <a:gd name="connsiteX19" fmla="*/ 747165 w 1319213"/>
                <a:gd name="connsiteY19" fmla="*/ 208492 h 450850"/>
                <a:gd name="connsiteX20" fmla="*/ 744537 w 1319213"/>
                <a:gd name="connsiteY20" fmla="*/ 230188 h 450850"/>
                <a:gd name="connsiteX21" fmla="*/ 746640 w 1319213"/>
                <a:gd name="connsiteY21" fmla="*/ 243946 h 450850"/>
                <a:gd name="connsiteX22" fmla="*/ 753472 w 1319213"/>
                <a:gd name="connsiteY22" fmla="*/ 257175 h 450850"/>
                <a:gd name="connsiteX23" fmla="*/ 765035 w 1319213"/>
                <a:gd name="connsiteY23" fmla="*/ 269346 h 450850"/>
                <a:gd name="connsiteX24" fmla="*/ 772394 w 1319213"/>
                <a:gd name="connsiteY24" fmla="*/ 274638 h 450850"/>
                <a:gd name="connsiteX25" fmla="*/ 783957 w 1319213"/>
                <a:gd name="connsiteY25" fmla="*/ 276225 h 450850"/>
                <a:gd name="connsiteX26" fmla="*/ 802878 w 1319213"/>
                <a:gd name="connsiteY26" fmla="*/ 268288 h 450850"/>
                <a:gd name="connsiteX27" fmla="*/ 816018 w 1319213"/>
                <a:gd name="connsiteY27" fmla="*/ 253471 h 450850"/>
                <a:gd name="connsiteX28" fmla="*/ 822325 w 1319213"/>
                <a:gd name="connsiteY28" fmla="*/ 233363 h 450850"/>
                <a:gd name="connsiteX29" fmla="*/ 822325 w 1319213"/>
                <a:gd name="connsiteY29" fmla="*/ 222779 h 450850"/>
                <a:gd name="connsiteX30" fmla="*/ 820748 w 1319213"/>
                <a:gd name="connsiteY30" fmla="*/ 213783 h 450850"/>
                <a:gd name="connsiteX31" fmla="*/ 812339 w 1319213"/>
                <a:gd name="connsiteY31" fmla="*/ 196850 h 450850"/>
                <a:gd name="connsiteX32" fmla="*/ 793418 w 1319213"/>
                <a:gd name="connsiteY32" fmla="*/ 176213 h 450850"/>
                <a:gd name="connsiteX33" fmla="*/ 778175 w 1319213"/>
                <a:gd name="connsiteY33" fmla="*/ 165629 h 450850"/>
                <a:gd name="connsiteX34" fmla="*/ 776073 w 1319213"/>
                <a:gd name="connsiteY34" fmla="*/ 165100 h 450850"/>
                <a:gd name="connsiteX35" fmla="*/ 1134153 w 1319213"/>
                <a:gd name="connsiteY35" fmla="*/ 0 h 450850"/>
                <a:gd name="connsiteX36" fmla="*/ 1188614 w 1319213"/>
                <a:gd name="connsiteY36" fmla="*/ 5298 h 450850"/>
                <a:gd name="connsiteX37" fmla="*/ 1241488 w 1319213"/>
                <a:gd name="connsiteY37" fmla="*/ 17483 h 450850"/>
                <a:gd name="connsiteX38" fmla="*/ 1291719 w 1319213"/>
                <a:gd name="connsiteY38" fmla="*/ 37615 h 450850"/>
                <a:gd name="connsiteX39" fmla="*/ 1314983 w 1319213"/>
                <a:gd name="connsiteY39" fmla="*/ 50330 h 450850"/>
                <a:gd name="connsiteX40" fmla="*/ 1319213 w 1319213"/>
                <a:gd name="connsiteY40" fmla="*/ 53509 h 450850"/>
                <a:gd name="connsiteX41" fmla="*/ 1314983 w 1319213"/>
                <a:gd name="connsiteY41" fmla="*/ 60926 h 450850"/>
                <a:gd name="connsiteX42" fmla="*/ 1310753 w 1319213"/>
                <a:gd name="connsiteY42" fmla="*/ 60926 h 450850"/>
                <a:gd name="connsiteX43" fmla="*/ 1273213 w 1319213"/>
                <a:gd name="connsiteY43" fmla="*/ 48741 h 450850"/>
                <a:gd name="connsiteX44" fmla="*/ 1198660 w 1319213"/>
                <a:gd name="connsiteY44" fmla="*/ 29668 h 450850"/>
                <a:gd name="connsiteX45" fmla="*/ 1123578 w 1319213"/>
                <a:gd name="connsiteY45" fmla="*/ 20662 h 450850"/>
                <a:gd name="connsiteX46" fmla="*/ 1047439 w 1319213"/>
                <a:gd name="connsiteY46" fmla="*/ 22781 h 450850"/>
                <a:gd name="connsiteX47" fmla="*/ 1007784 w 1319213"/>
                <a:gd name="connsiteY47" fmla="*/ 30728 h 450850"/>
                <a:gd name="connsiteX48" fmla="*/ 972887 w 1319213"/>
                <a:gd name="connsiteY48" fmla="*/ 39204 h 450850"/>
                <a:gd name="connsiteX49" fmla="*/ 904150 w 1319213"/>
                <a:gd name="connsiteY49" fmla="*/ 65694 h 450850"/>
                <a:gd name="connsiteX50" fmla="*/ 872426 w 1319213"/>
                <a:gd name="connsiteY50" fmla="*/ 82647 h 450850"/>
                <a:gd name="connsiteX51" fmla="*/ 854448 w 1319213"/>
                <a:gd name="connsiteY51" fmla="*/ 93773 h 450850"/>
                <a:gd name="connsiteX52" fmla="*/ 808448 w 1319213"/>
                <a:gd name="connsiteY52" fmla="*/ 128739 h 450850"/>
                <a:gd name="connsiteX53" fmla="*/ 785183 w 1319213"/>
                <a:gd name="connsiteY53" fmla="*/ 150990 h 450850"/>
                <a:gd name="connsiteX54" fmla="*/ 797344 w 1319213"/>
                <a:gd name="connsiteY54" fmla="*/ 157877 h 450850"/>
                <a:gd name="connsiteX55" fmla="*/ 817965 w 1319213"/>
                <a:gd name="connsiteY55" fmla="*/ 176420 h 450850"/>
                <a:gd name="connsiteX56" fmla="*/ 833299 w 1319213"/>
                <a:gd name="connsiteY56" fmla="*/ 199201 h 450850"/>
                <a:gd name="connsiteX57" fmla="*/ 839644 w 1319213"/>
                <a:gd name="connsiteY57" fmla="*/ 225690 h 450850"/>
                <a:gd name="connsiteX58" fmla="*/ 837000 w 1319213"/>
                <a:gd name="connsiteY58" fmla="*/ 239465 h 450850"/>
                <a:gd name="connsiteX59" fmla="*/ 834885 w 1319213"/>
                <a:gd name="connsiteY59" fmla="*/ 247941 h 450850"/>
                <a:gd name="connsiteX60" fmla="*/ 825896 w 1319213"/>
                <a:gd name="connsiteY60" fmla="*/ 263305 h 450850"/>
                <a:gd name="connsiteX61" fmla="*/ 813735 w 1319213"/>
                <a:gd name="connsiteY61" fmla="*/ 275490 h 450850"/>
                <a:gd name="connsiteX62" fmla="*/ 797344 w 1319213"/>
                <a:gd name="connsiteY62" fmla="*/ 282377 h 450850"/>
                <a:gd name="connsiteX63" fmla="*/ 789413 w 1319213"/>
                <a:gd name="connsiteY63" fmla="*/ 283967 h 450850"/>
                <a:gd name="connsiteX64" fmla="*/ 790999 w 1319213"/>
                <a:gd name="connsiteY64" fmla="*/ 286616 h 450850"/>
                <a:gd name="connsiteX65" fmla="*/ 786769 w 1319213"/>
                <a:gd name="connsiteY65" fmla="*/ 292973 h 450850"/>
                <a:gd name="connsiteX66" fmla="*/ 782539 w 1319213"/>
                <a:gd name="connsiteY66" fmla="*/ 292973 h 450850"/>
                <a:gd name="connsiteX67" fmla="*/ 774080 w 1319213"/>
                <a:gd name="connsiteY67" fmla="*/ 290324 h 450850"/>
                <a:gd name="connsiteX68" fmla="*/ 759275 w 1319213"/>
                <a:gd name="connsiteY68" fmla="*/ 282377 h 450850"/>
                <a:gd name="connsiteX69" fmla="*/ 742884 w 1319213"/>
                <a:gd name="connsiteY69" fmla="*/ 265424 h 450850"/>
                <a:gd name="connsiteX70" fmla="*/ 732309 w 1319213"/>
                <a:gd name="connsiteY70" fmla="*/ 236286 h 450850"/>
                <a:gd name="connsiteX71" fmla="*/ 732309 w 1319213"/>
                <a:gd name="connsiteY71" fmla="*/ 203439 h 450850"/>
                <a:gd name="connsiteX72" fmla="*/ 737596 w 1319213"/>
                <a:gd name="connsiteY72" fmla="*/ 187015 h 450850"/>
                <a:gd name="connsiteX73" fmla="*/ 743412 w 1319213"/>
                <a:gd name="connsiteY73" fmla="*/ 173241 h 450850"/>
                <a:gd name="connsiteX74" fmla="*/ 751872 w 1319213"/>
                <a:gd name="connsiteY74" fmla="*/ 159996 h 450850"/>
                <a:gd name="connsiteX75" fmla="*/ 720148 w 1319213"/>
                <a:gd name="connsiteY75" fmla="*/ 156288 h 450850"/>
                <a:gd name="connsiteX76" fmla="*/ 656699 w 1319213"/>
                <a:gd name="connsiteY76" fmla="*/ 153109 h 450850"/>
                <a:gd name="connsiteX77" fmla="*/ 593778 w 1319213"/>
                <a:gd name="connsiteY77" fmla="*/ 158937 h 450850"/>
                <a:gd name="connsiteX78" fmla="*/ 531387 w 1319213"/>
                <a:gd name="connsiteY78" fmla="*/ 171652 h 450850"/>
                <a:gd name="connsiteX79" fmla="*/ 500720 w 1319213"/>
                <a:gd name="connsiteY79" fmla="*/ 182247 h 450850"/>
                <a:gd name="connsiteX80" fmla="*/ 482742 w 1319213"/>
                <a:gd name="connsiteY80" fmla="*/ 190194 h 450850"/>
                <a:gd name="connsiteX81" fmla="*/ 442029 w 1319213"/>
                <a:gd name="connsiteY81" fmla="*/ 210326 h 450850"/>
                <a:gd name="connsiteX82" fmla="*/ 401845 w 1319213"/>
                <a:gd name="connsiteY82" fmla="*/ 238935 h 450850"/>
                <a:gd name="connsiteX83" fmla="*/ 366948 w 1319213"/>
                <a:gd name="connsiteY83" fmla="*/ 271252 h 450850"/>
                <a:gd name="connsiteX84" fmla="*/ 352143 w 1319213"/>
                <a:gd name="connsiteY84" fmla="*/ 289794 h 450850"/>
                <a:gd name="connsiteX85" fmla="*/ 375936 w 1319213"/>
                <a:gd name="connsiteY85" fmla="*/ 303569 h 450850"/>
                <a:gd name="connsiteX86" fmla="*/ 395500 w 1319213"/>
                <a:gd name="connsiteY86" fmla="*/ 321052 h 450850"/>
                <a:gd name="connsiteX87" fmla="*/ 405546 w 1319213"/>
                <a:gd name="connsiteY87" fmla="*/ 331648 h 450850"/>
                <a:gd name="connsiteX88" fmla="*/ 422466 w 1319213"/>
                <a:gd name="connsiteY88" fmla="*/ 357607 h 450850"/>
                <a:gd name="connsiteX89" fmla="*/ 431983 w 1319213"/>
                <a:gd name="connsiteY89" fmla="*/ 387276 h 450850"/>
                <a:gd name="connsiteX90" fmla="*/ 431454 w 1319213"/>
                <a:gd name="connsiteY90" fmla="*/ 410056 h 450850"/>
                <a:gd name="connsiteX91" fmla="*/ 426696 w 1319213"/>
                <a:gd name="connsiteY91" fmla="*/ 424891 h 450850"/>
                <a:gd name="connsiteX92" fmla="*/ 422466 w 1319213"/>
                <a:gd name="connsiteY92" fmla="*/ 431778 h 450850"/>
                <a:gd name="connsiteX93" fmla="*/ 417178 w 1319213"/>
                <a:gd name="connsiteY93" fmla="*/ 438665 h 450850"/>
                <a:gd name="connsiteX94" fmla="*/ 403960 w 1319213"/>
                <a:gd name="connsiteY94" fmla="*/ 446612 h 450850"/>
                <a:gd name="connsiteX95" fmla="*/ 390212 w 1319213"/>
                <a:gd name="connsiteY95" fmla="*/ 450850 h 450850"/>
                <a:gd name="connsiteX96" fmla="*/ 376465 w 1319213"/>
                <a:gd name="connsiteY96" fmla="*/ 448201 h 450850"/>
                <a:gd name="connsiteX97" fmla="*/ 370649 w 1319213"/>
                <a:gd name="connsiteY97" fmla="*/ 444493 h 450850"/>
                <a:gd name="connsiteX98" fmla="*/ 366948 w 1319213"/>
                <a:gd name="connsiteY98" fmla="*/ 447671 h 450850"/>
                <a:gd name="connsiteX99" fmla="*/ 362189 w 1319213"/>
                <a:gd name="connsiteY99" fmla="*/ 446082 h 450850"/>
                <a:gd name="connsiteX100" fmla="*/ 353200 w 1319213"/>
                <a:gd name="connsiteY100" fmla="*/ 438665 h 450850"/>
                <a:gd name="connsiteX101" fmla="*/ 337867 w 1319213"/>
                <a:gd name="connsiteY101" fmla="*/ 422242 h 450850"/>
                <a:gd name="connsiteX102" fmla="*/ 322005 w 1319213"/>
                <a:gd name="connsiteY102" fmla="*/ 395752 h 450850"/>
                <a:gd name="connsiteX103" fmla="*/ 315131 w 1319213"/>
                <a:gd name="connsiteY103" fmla="*/ 358667 h 450850"/>
                <a:gd name="connsiteX104" fmla="*/ 320418 w 1319213"/>
                <a:gd name="connsiteY104" fmla="*/ 319463 h 450850"/>
                <a:gd name="connsiteX105" fmla="*/ 327821 w 1319213"/>
                <a:gd name="connsiteY105" fmla="*/ 300390 h 450850"/>
                <a:gd name="connsiteX106" fmla="*/ 304556 w 1319213"/>
                <a:gd name="connsiteY106" fmla="*/ 291914 h 450850"/>
                <a:gd name="connsiteX107" fmla="*/ 255912 w 1319213"/>
                <a:gd name="connsiteY107" fmla="*/ 280788 h 450850"/>
                <a:gd name="connsiteX108" fmla="*/ 231061 w 1319213"/>
                <a:gd name="connsiteY108" fmla="*/ 277609 h 450850"/>
                <a:gd name="connsiteX109" fmla="*/ 201451 w 1319213"/>
                <a:gd name="connsiteY109" fmla="*/ 275490 h 450850"/>
                <a:gd name="connsiteX110" fmla="*/ 145933 w 1319213"/>
                <a:gd name="connsiteY110" fmla="*/ 278139 h 450850"/>
                <a:gd name="connsiteX111" fmla="*/ 91473 w 1319213"/>
                <a:gd name="connsiteY111" fmla="*/ 288205 h 450850"/>
                <a:gd name="connsiteX112" fmla="*/ 38070 w 1319213"/>
                <a:gd name="connsiteY112" fmla="*/ 304099 h 450850"/>
                <a:gd name="connsiteX113" fmla="*/ 10575 w 1319213"/>
                <a:gd name="connsiteY113" fmla="*/ 314165 h 450850"/>
                <a:gd name="connsiteX114" fmla="*/ 6874 w 1319213"/>
                <a:gd name="connsiteY114" fmla="*/ 314695 h 450850"/>
                <a:gd name="connsiteX115" fmla="*/ 2115 w 1319213"/>
                <a:gd name="connsiteY115" fmla="*/ 312046 h 450850"/>
                <a:gd name="connsiteX116" fmla="*/ 0 w 1319213"/>
                <a:gd name="connsiteY116" fmla="*/ 306748 h 450850"/>
                <a:gd name="connsiteX117" fmla="*/ 1586 w 1319213"/>
                <a:gd name="connsiteY117" fmla="*/ 300390 h 450850"/>
                <a:gd name="connsiteX118" fmla="*/ 3701 w 1319213"/>
                <a:gd name="connsiteY118" fmla="*/ 298271 h 450850"/>
                <a:gd name="connsiteX119" fmla="*/ 20621 w 1319213"/>
                <a:gd name="connsiteY119" fmla="*/ 289265 h 450850"/>
                <a:gd name="connsiteX120" fmla="*/ 58691 w 1319213"/>
                <a:gd name="connsiteY120" fmla="*/ 273901 h 450850"/>
                <a:gd name="connsiteX121" fmla="*/ 99404 w 1319213"/>
                <a:gd name="connsiteY121" fmla="*/ 262245 h 450850"/>
                <a:gd name="connsiteX122" fmla="*/ 142761 w 1319213"/>
                <a:gd name="connsiteY122" fmla="*/ 254828 h 450850"/>
                <a:gd name="connsiteX123" fmla="*/ 187704 w 1319213"/>
                <a:gd name="connsiteY123" fmla="*/ 252709 h 450850"/>
                <a:gd name="connsiteX124" fmla="*/ 232647 w 1319213"/>
                <a:gd name="connsiteY124" fmla="*/ 253769 h 450850"/>
                <a:gd name="connsiteX125" fmla="*/ 277061 w 1319213"/>
                <a:gd name="connsiteY125" fmla="*/ 260656 h 450850"/>
                <a:gd name="connsiteX126" fmla="*/ 318303 w 1319213"/>
                <a:gd name="connsiteY126" fmla="*/ 272841 h 450850"/>
                <a:gd name="connsiteX127" fmla="*/ 337338 w 1319213"/>
                <a:gd name="connsiteY127" fmla="*/ 281318 h 450850"/>
                <a:gd name="connsiteX128" fmla="*/ 348442 w 1319213"/>
                <a:gd name="connsiteY128" fmla="*/ 263305 h 450850"/>
                <a:gd name="connsiteX129" fmla="*/ 378051 w 1319213"/>
                <a:gd name="connsiteY129" fmla="*/ 230988 h 450850"/>
                <a:gd name="connsiteX130" fmla="*/ 394971 w 1319213"/>
                <a:gd name="connsiteY130" fmla="*/ 217213 h 450850"/>
                <a:gd name="connsiteX131" fmla="*/ 414006 w 1319213"/>
                <a:gd name="connsiteY131" fmla="*/ 203439 h 450850"/>
                <a:gd name="connsiteX132" fmla="*/ 455776 w 1319213"/>
                <a:gd name="connsiteY132" fmla="*/ 180658 h 450850"/>
                <a:gd name="connsiteX133" fmla="*/ 500191 w 1319213"/>
                <a:gd name="connsiteY133" fmla="*/ 162645 h 450850"/>
                <a:gd name="connsiteX134" fmla="*/ 546191 w 1319213"/>
                <a:gd name="connsiteY134" fmla="*/ 148871 h 450850"/>
                <a:gd name="connsiteX135" fmla="*/ 593778 w 1319213"/>
                <a:gd name="connsiteY135" fmla="*/ 139864 h 450850"/>
                <a:gd name="connsiteX136" fmla="*/ 641365 w 1319213"/>
                <a:gd name="connsiteY136" fmla="*/ 135626 h 450850"/>
                <a:gd name="connsiteX137" fmla="*/ 690009 w 1319213"/>
                <a:gd name="connsiteY137" fmla="*/ 137215 h 450850"/>
                <a:gd name="connsiteX138" fmla="*/ 737596 w 1319213"/>
                <a:gd name="connsiteY138" fmla="*/ 143573 h 450850"/>
                <a:gd name="connsiteX139" fmla="*/ 760861 w 1319213"/>
                <a:gd name="connsiteY139" fmla="*/ 147811 h 450850"/>
                <a:gd name="connsiteX140" fmla="*/ 774080 w 1319213"/>
                <a:gd name="connsiteY140" fmla="*/ 131917 h 450850"/>
                <a:gd name="connsiteX141" fmla="*/ 805804 w 1319213"/>
                <a:gd name="connsiteY141" fmla="*/ 103309 h 450850"/>
                <a:gd name="connsiteX142" fmla="*/ 860793 w 1319213"/>
                <a:gd name="connsiteY142" fmla="*/ 67283 h 450850"/>
                <a:gd name="connsiteX143" fmla="*/ 895690 w 1319213"/>
                <a:gd name="connsiteY143" fmla="*/ 49800 h 450850"/>
                <a:gd name="connsiteX144" fmla="*/ 919484 w 1319213"/>
                <a:gd name="connsiteY144" fmla="*/ 38145 h 450850"/>
                <a:gd name="connsiteX145" fmla="*/ 970243 w 1319213"/>
                <a:gd name="connsiteY145" fmla="*/ 20662 h 450850"/>
                <a:gd name="connsiteX146" fmla="*/ 1023646 w 1319213"/>
                <a:gd name="connsiteY146" fmla="*/ 7947 h 450850"/>
                <a:gd name="connsiteX147" fmla="*/ 1078635 w 1319213"/>
                <a:gd name="connsiteY147" fmla="*/ 1060 h 4508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Lst>
              <a:rect l="l" t="t" r="r" b="b"/>
              <a:pathLst>
                <a:path w="1319213" h="450850">
                  <a:moveTo>
                    <a:pt x="340949" y="307975"/>
                  </a:moveTo>
                  <a:lnTo>
                    <a:pt x="333987" y="321671"/>
                  </a:lnTo>
                  <a:lnTo>
                    <a:pt x="327025" y="350643"/>
                  </a:lnTo>
                  <a:lnTo>
                    <a:pt x="330239" y="379088"/>
                  </a:lnTo>
                  <a:lnTo>
                    <a:pt x="344698" y="408587"/>
                  </a:lnTo>
                  <a:lnTo>
                    <a:pt x="358087" y="423336"/>
                  </a:lnTo>
                  <a:lnTo>
                    <a:pt x="359693" y="422283"/>
                  </a:lnTo>
                  <a:lnTo>
                    <a:pt x="361300" y="423863"/>
                  </a:lnTo>
                  <a:lnTo>
                    <a:pt x="378973" y="423336"/>
                  </a:lnTo>
                  <a:lnTo>
                    <a:pt x="403608" y="417015"/>
                  </a:lnTo>
                  <a:lnTo>
                    <a:pt x="415925" y="405953"/>
                  </a:lnTo>
                  <a:lnTo>
                    <a:pt x="414854" y="389097"/>
                  </a:lnTo>
                  <a:lnTo>
                    <a:pt x="409499" y="378561"/>
                  </a:lnTo>
                  <a:lnTo>
                    <a:pt x="406821" y="365392"/>
                  </a:lnTo>
                  <a:lnTo>
                    <a:pt x="393432" y="343795"/>
                  </a:lnTo>
                  <a:lnTo>
                    <a:pt x="382722" y="334313"/>
                  </a:lnTo>
                  <a:lnTo>
                    <a:pt x="362907" y="319564"/>
                  </a:lnTo>
                  <a:close/>
                  <a:moveTo>
                    <a:pt x="773971" y="165100"/>
                  </a:moveTo>
                  <a:lnTo>
                    <a:pt x="762407" y="179388"/>
                  </a:lnTo>
                  <a:lnTo>
                    <a:pt x="747165" y="208492"/>
                  </a:lnTo>
                  <a:lnTo>
                    <a:pt x="744537" y="230188"/>
                  </a:lnTo>
                  <a:lnTo>
                    <a:pt x="746640" y="243946"/>
                  </a:lnTo>
                  <a:lnTo>
                    <a:pt x="753472" y="257175"/>
                  </a:lnTo>
                  <a:lnTo>
                    <a:pt x="765035" y="269346"/>
                  </a:lnTo>
                  <a:lnTo>
                    <a:pt x="772394" y="274638"/>
                  </a:lnTo>
                  <a:lnTo>
                    <a:pt x="783957" y="276225"/>
                  </a:lnTo>
                  <a:lnTo>
                    <a:pt x="802878" y="268288"/>
                  </a:lnTo>
                  <a:lnTo>
                    <a:pt x="816018" y="253471"/>
                  </a:lnTo>
                  <a:lnTo>
                    <a:pt x="822325" y="233363"/>
                  </a:lnTo>
                  <a:lnTo>
                    <a:pt x="822325" y="222779"/>
                  </a:lnTo>
                  <a:lnTo>
                    <a:pt x="820748" y="213783"/>
                  </a:lnTo>
                  <a:lnTo>
                    <a:pt x="812339" y="196850"/>
                  </a:lnTo>
                  <a:lnTo>
                    <a:pt x="793418" y="176213"/>
                  </a:lnTo>
                  <a:lnTo>
                    <a:pt x="778175" y="165629"/>
                  </a:lnTo>
                  <a:lnTo>
                    <a:pt x="776073" y="165100"/>
                  </a:lnTo>
                  <a:close/>
                  <a:moveTo>
                    <a:pt x="1134153" y="0"/>
                  </a:moveTo>
                  <a:lnTo>
                    <a:pt x="1188614" y="5298"/>
                  </a:lnTo>
                  <a:lnTo>
                    <a:pt x="1241488" y="17483"/>
                  </a:lnTo>
                  <a:lnTo>
                    <a:pt x="1291719" y="37615"/>
                  </a:lnTo>
                  <a:lnTo>
                    <a:pt x="1314983" y="50330"/>
                  </a:lnTo>
                  <a:lnTo>
                    <a:pt x="1319213" y="53509"/>
                  </a:lnTo>
                  <a:lnTo>
                    <a:pt x="1314983" y="60926"/>
                  </a:lnTo>
                  <a:lnTo>
                    <a:pt x="1310753" y="60926"/>
                  </a:lnTo>
                  <a:lnTo>
                    <a:pt x="1273213" y="48741"/>
                  </a:lnTo>
                  <a:lnTo>
                    <a:pt x="1198660" y="29668"/>
                  </a:lnTo>
                  <a:lnTo>
                    <a:pt x="1123578" y="20662"/>
                  </a:lnTo>
                  <a:lnTo>
                    <a:pt x="1047439" y="22781"/>
                  </a:lnTo>
                  <a:lnTo>
                    <a:pt x="1007784" y="30728"/>
                  </a:lnTo>
                  <a:lnTo>
                    <a:pt x="972887" y="39204"/>
                  </a:lnTo>
                  <a:lnTo>
                    <a:pt x="904150" y="65694"/>
                  </a:lnTo>
                  <a:lnTo>
                    <a:pt x="872426" y="82647"/>
                  </a:lnTo>
                  <a:lnTo>
                    <a:pt x="854448" y="93773"/>
                  </a:lnTo>
                  <a:lnTo>
                    <a:pt x="808448" y="128739"/>
                  </a:lnTo>
                  <a:lnTo>
                    <a:pt x="785183" y="150990"/>
                  </a:lnTo>
                  <a:lnTo>
                    <a:pt x="797344" y="157877"/>
                  </a:lnTo>
                  <a:lnTo>
                    <a:pt x="817965" y="176420"/>
                  </a:lnTo>
                  <a:lnTo>
                    <a:pt x="833299" y="199201"/>
                  </a:lnTo>
                  <a:lnTo>
                    <a:pt x="839644" y="225690"/>
                  </a:lnTo>
                  <a:lnTo>
                    <a:pt x="837000" y="239465"/>
                  </a:lnTo>
                  <a:lnTo>
                    <a:pt x="834885" y="247941"/>
                  </a:lnTo>
                  <a:lnTo>
                    <a:pt x="825896" y="263305"/>
                  </a:lnTo>
                  <a:lnTo>
                    <a:pt x="813735" y="275490"/>
                  </a:lnTo>
                  <a:lnTo>
                    <a:pt x="797344" y="282377"/>
                  </a:lnTo>
                  <a:lnTo>
                    <a:pt x="789413" y="283967"/>
                  </a:lnTo>
                  <a:lnTo>
                    <a:pt x="790999" y="286616"/>
                  </a:lnTo>
                  <a:lnTo>
                    <a:pt x="786769" y="292973"/>
                  </a:lnTo>
                  <a:lnTo>
                    <a:pt x="782539" y="292973"/>
                  </a:lnTo>
                  <a:lnTo>
                    <a:pt x="774080" y="290324"/>
                  </a:lnTo>
                  <a:lnTo>
                    <a:pt x="759275" y="282377"/>
                  </a:lnTo>
                  <a:lnTo>
                    <a:pt x="742884" y="265424"/>
                  </a:lnTo>
                  <a:lnTo>
                    <a:pt x="732309" y="236286"/>
                  </a:lnTo>
                  <a:lnTo>
                    <a:pt x="732309" y="203439"/>
                  </a:lnTo>
                  <a:lnTo>
                    <a:pt x="737596" y="187015"/>
                  </a:lnTo>
                  <a:lnTo>
                    <a:pt x="743412" y="173241"/>
                  </a:lnTo>
                  <a:lnTo>
                    <a:pt x="751872" y="159996"/>
                  </a:lnTo>
                  <a:lnTo>
                    <a:pt x="720148" y="156288"/>
                  </a:lnTo>
                  <a:lnTo>
                    <a:pt x="656699" y="153109"/>
                  </a:lnTo>
                  <a:lnTo>
                    <a:pt x="593778" y="158937"/>
                  </a:lnTo>
                  <a:lnTo>
                    <a:pt x="531387" y="171652"/>
                  </a:lnTo>
                  <a:lnTo>
                    <a:pt x="500720" y="182247"/>
                  </a:lnTo>
                  <a:lnTo>
                    <a:pt x="482742" y="190194"/>
                  </a:lnTo>
                  <a:lnTo>
                    <a:pt x="442029" y="210326"/>
                  </a:lnTo>
                  <a:lnTo>
                    <a:pt x="401845" y="238935"/>
                  </a:lnTo>
                  <a:lnTo>
                    <a:pt x="366948" y="271252"/>
                  </a:lnTo>
                  <a:lnTo>
                    <a:pt x="352143" y="289794"/>
                  </a:lnTo>
                  <a:lnTo>
                    <a:pt x="375936" y="303569"/>
                  </a:lnTo>
                  <a:lnTo>
                    <a:pt x="395500" y="321052"/>
                  </a:lnTo>
                  <a:lnTo>
                    <a:pt x="405546" y="331648"/>
                  </a:lnTo>
                  <a:lnTo>
                    <a:pt x="422466" y="357607"/>
                  </a:lnTo>
                  <a:lnTo>
                    <a:pt x="431983" y="387276"/>
                  </a:lnTo>
                  <a:lnTo>
                    <a:pt x="431454" y="410056"/>
                  </a:lnTo>
                  <a:lnTo>
                    <a:pt x="426696" y="424891"/>
                  </a:lnTo>
                  <a:lnTo>
                    <a:pt x="422466" y="431778"/>
                  </a:lnTo>
                  <a:lnTo>
                    <a:pt x="417178" y="438665"/>
                  </a:lnTo>
                  <a:lnTo>
                    <a:pt x="403960" y="446612"/>
                  </a:lnTo>
                  <a:lnTo>
                    <a:pt x="390212" y="450850"/>
                  </a:lnTo>
                  <a:lnTo>
                    <a:pt x="376465" y="448201"/>
                  </a:lnTo>
                  <a:lnTo>
                    <a:pt x="370649" y="444493"/>
                  </a:lnTo>
                  <a:lnTo>
                    <a:pt x="366948" y="447671"/>
                  </a:lnTo>
                  <a:lnTo>
                    <a:pt x="362189" y="446082"/>
                  </a:lnTo>
                  <a:lnTo>
                    <a:pt x="353200" y="438665"/>
                  </a:lnTo>
                  <a:lnTo>
                    <a:pt x="337867" y="422242"/>
                  </a:lnTo>
                  <a:lnTo>
                    <a:pt x="322005" y="395752"/>
                  </a:lnTo>
                  <a:lnTo>
                    <a:pt x="315131" y="358667"/>
                  </a:lnTo>
                  <a:lnTo>
                    <a:pt x="320418" y="319463"/>
                  </a:lnTo>
                  <a:lnTo>
                    <a:pt x="327821" y="300390"/>
                  </a:lnTo>
                  <a:lnTo>
                    <a:pt x="304556" y="291914"/>
                  </a:lnTo>
                  <a:lnTo>
                    <a:pt x="255912" y="280788"/>
                  </a:lnTo>
                  <a:lnTo>
                    <a:pt x="231061" y="277609"/>
                  </a:lnTo>
                  <a:lnTo>
                    <a:pt x="201451" y="275490"/>
                  </a:lnTo>
                  <a:lnTo>
                    <a:pt x="145933" y="278139"/>
                  </a:lnTo>
                  <a:lnTo>
                    <a:pt x="91473" y="288205"/>
                  </a:lnTo>
                  <a:lnTo>
                    <a:pt x="38070" y="304099"/>
                  </a:lnTo>
                  <a:lnTo>
                    <a:pt x="10575" y="314165"/>
                  </a:lnTo>
                  <a:lnTo>
                    <a:pt x="6874" y="314695"/>
                  </a:lnTo>
                  <a:lnTo>
                    <a:pt x="2115" y="312046"/>
                  </a:lnTo>
                  <a:lnTo>
                    <a:pt x="0" y="306748"/>
                  </a:lnTo>
                  <a:lnTo>
                    <a:pt x="1586" y="300390"/>
                  </a:lnTo>
                  <a:lnTo>
                    <a:pt x="3701" y="298271"/>
                  </a:lnTo>
                  <a:lnTo>
                    <a:pt x="20621" y="289265"/>
                  </a:lnTo>
                  <a:lnTo>
                    <a:pt x="58691" y="273901"/>
                  </a:lnTo>
                  <a:lnTo>
                    <a:pt x="99404" y="262245"/>
                  </a:lnTo>
                  <a:lnTo>
                    <a:pt x="142761" y="254828"/>
                  </a:lnTo>
                  <a:lnTo>
                    <a:pt x="187704" y="252709"/>
                  </a:lnTo>
                  <a:lnTo>
                    <a:pt x="232647" y="253769"/>
                  </a:lnTo>
                  <a:lnTo>
                    <a:pt x="277061" y="260656"/>
                  </a:lnTo>
                  <a:lnTo>
                    <a:pt x="318303" y="272841"/>
                  </a:lnTo>
                  <a:lnTo>
                    <a:pt x="337338" y="281318"/>
                  </a:lnTo>
                  <a:lnTo>
                    <a:pt x="348442" y="263305"/>
                  </a:lnTo>
                  <a:lnTo>
                    <a:pt x="378051" y="230988"/>
                  </a:lnTo>
                  <a:lnTo>
                    <a:pt x="394971" y="217213"/>
                  </a:lnTo>
                  <a:lnTo>
                    <a:pt x="414006" y="203439"/>
                  </a:lnTo>
                  <a:lnTo>
                    <a:pt x="455776" y="180658"/>
                  </a:lnTo>
                  <a:lnTo>
                    <a:pt x="500191" y="162645"/>
                  </a:lnTo>
                  <a:lnTo>
                    <a:pt x="546191" y="148871"/>
                  </a:lnTo>
                  <a:lnTo>
                    <a:pt x="593778" y="139864"/>
                  </a:lnTo>
                  <a:lnTo>
                    <a:pt x="641365" y="135626"/>
                  </a:lnTo>
                  <a:lnTo>
                    <a:pt x="690009" y="137215"/>
                  </a:lnTo>
                  <a:lnTo>
                    <a:pt x="737596" y="143573"/>
                  </a:lnTo>
                  <a:lnTo>
                    <a:pt x="760861" y="147811"/>
                  </a:lnTo>
                  <a:lnTo>
                    <a:pt x="774080" y="131917"/>
                  </a:lnTo>
                  <a:lnTo>
                    <a:pt x="805804" y="103309"/>
                  </a:lnTo>
                  <a:lnTo>
                    <a:pt x="860793" y="67283"/>
                  </a:lnTo>
                  <a:lnTo>
                    <a:pt x="895690" y="49800"/>
                  </a:lnTo>
                  <a:lnTo>
                    <a:pt x="919484" y="38145"/>
                  </a:lnTo>
                  <a:lnTo>
                    <a:pt x="970243" y="20662"/>
                  </a:lnTo>
                  <a:lnTo>
                    <a:pt x="1023646" y="7947"/>
                  </a:lnTo>
                  <a:lnTo>
                    <a:pt x="1078635" y="1060"/>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10" name="Freeform: Shape 7">
              <a:extLst>
                <a:ext uri="{FF2B5EF4-FFF2-40B4-BE49-F238E27FC236}">
                  <a16:creationId xmlns:a16="http://schemas.microsoft.com/office/drawing/2014/main" id="{50C6339B-F7D3-0597-40BE-5357C4883D89}"/>
                </a:ext>
              </a:extLst>
            </p:cNvPr>
            <p:cNvSpPr>
              <a:spLocks/>
            </p:cNvSpPr>
            <p:nvPr/>
          </p:nvSpPr>
          <p:spPr bwMode="auto">
            <a:xfrm>
              <a:off x="3374441" y="1545215"/>
              <a:ext cx="962025" cy="1309688"/>
            </a:xfrm>
            <a:custGeom>
              <a:avLst/>
              <a:gdLst>
                <a:gd name="connsiteX0" fmla="*/ 452967 w 962025"/>
                <a:gd name="connsiteY0" fmla="*/ 989012 h 1309688"/>
                <a:gd name="connsiteX1" fmla="*/ 442912 w 962025"/>
                <a:gd name="connsiteY1" fmla="*/ 990590 h 1309688"/>
                <a:gd name="connsiteX2" fmla="*/ 443971 w 962025"/>
                <a:gd name="connsiteY2" fmla="*/ 994271 h 1309688"/>
                <a:gd name="connsiteX3" fmla="*/ 440796 w 962025"/>
                <a:gd name="connsiteY3" fmla="*/ 997426 h 1309688"/>
                <a:gd name="connsiteX4" fmla="*/ 430212 w 962025"/>
                <a:gd name="connsiteY4" fmla="*/ 1004788 h 1309688"/>
                <a:gd name="connsiteX5" fmla="*/ 413808 w 962025"/>
                <a:gd name="connsiteY5" fmla="*/ 1022141 h 1309688"/>
                <a:gd name="connsiteX6" fmla="*/ 402696 w 962025"/>
                <a:gd name="connsiteY6" fmla="*/ 1041073 h 1309688"/>
                <a:gd name="connsiteX7" fmla="*/ 396345 w 962025"/>
                <a:gd name="connsiteY7" fmla="*/ 1061581 h 1309688"/>
                <a:gd name="connsiteX8" fmla="*/ 395287 w 962025"/>
                <a:gd name="connsiteY8" fmla="*/ 1072098 h 1309688"/>
                <a:gd name="connsiteX9" fmla="*/ 397404 w 962025"/>
                <a:gd name="connsiteY9" fmla="*/ 1073150 h 1309688"/>
                <a:gd name="connsiteX10" fmla="*/ 399520 w 962025"/>
                <a:gd name="connsiteY10" fmla="*/ 1073150 h 1309688"/>
                <a:gd name="connsiteX11" fmla="*/ 395816 w 962025"/>
                <a:gd name="connsiteY11" fmla="*/ 1069469 h 1309688"/>
                <a:gd name="connsiteX12" fmla="*/ 399520 w 962025"/>
                <a:gd name="connsiteY12" fmla="*/ 1061055 h 1309688"/>
                <a:gd name="connsiteX13" fmla="*/ 404812 w 962025"/>
                <a:gd name="connsiteY13" fmla="*/ 1061055 h 1309688"/>
                <a:gd name="connsiteX14" fmla="*/ 425450 w 962025"/>
                <a:gd name="connsiteY14" fmla="*/ 1065262 h 1309688"/>
                <a:gd name="connsiteX15" fmla="*/ 446087 w 962025"/>
                <a:gd name="connsiteY15" fmla="*/ 1064736 h 1309688"/>
                <a:gd name="connsiteX16" fmla="*/ 456671 w 962025"/>
                <a:gd name="connsiteY16" fmla="*/ 1061581 h 1309688"/>
                <a:gd name="connsiteX17" fmla="*/ 473604 w 962025"/>
                <a:gd name="connsiteY17" fmla="*/ 1049486 h 1309688"/>
                <a:gd name="connsiteX18" fmla="*/ 479425 w 962025"/>
                <a:gd name="connsiteY18" fmla="*/ 1040547 h 1309688"/>
                <a:gd name="connsiteX19" fmla="*/ 482600 w 962025"/>
                <a:gd name="connsiteY19" fmla="*/ 1030555 h 1309688"/>
                <a:gd name="connsiteX20" fmla="*/ 481013 w 962025"/>
                <a:gd name="connsiteY20" fmla="*/ 1011624 h 1309688"/>
                <a:gd name="connsiteX21" fmla="*/ 470429 w 962025"/>
                <a:gd name="connsiteY21" fmla="*/ 995848 h 1309688"/>
                <a:gd name="connsiteX22" fmla="*/ 200132 w 962025"/>
                <a:gd name="connsiteY22" fmla="*/ 420687 h 1309688"/>
                <a:gd name="connsiteX23" fmla="*/ 176212 w 962025"/>
                <a:gd name="connsiteY23" fmla="*/ 425501 h 1309688"/>
                <a:gd name="connsiteX24" fmla="*/ 180465 w 962025"/>
                <a:gd name="connsiteY24" fmla="*/ 430316 h 1309688"/>
                <a:gd name="connsiteX25" fmla="*/ 184186 w 962025"/>
                <a:gd name="connsiteY25" fmla="*/ 434595 h 1309688"/>
                <a:gd name="connsiteX26" fmla="*/ 187906 w 962025"/>
                <a:gd name="connsiteY26" fmla="*/ 437805 h 1309688"/>
                <a:gd name="connsiteX27" fmla="*/ 192691 w 962025"/>
                <a:gd name="connsiteY27" fmla="*/ 439944 h 1309688"/>
                <a:gd name="connsiteX28" fmla="*/ 193754 w 962025"/>
                <a:gd name="connsiteY28" fmla="*/ 442619 h 1309688"/>
                <a:gd name="connsiteX29" fmla="*/ 192691 w 962025"/>
                <a:gd name="connsiteY29" fmla="*/ 443689 h 1309688"/>
                <a:gd name="connsiteX30" fmla="*/ 200132 w 962025"/>
                <a:gd name="connsiteY30" fmla="*/ 451713 h 1309688"/>
                <a:gd name="connsiteX31" fmla="*/ 219269 w 962025"/>
                <a:gd name="connsiteY31" fmla="*/ 462946 h 1309688"/>
                <a:gd name="connsiteX32" fmla="*/ 230963 w 962025"/>
                <a:gd name="connsiteY32" fmla="*/ 467225 h 1309688"/>
                <a:gd name="connsiteX33" fmla="*/ 240531 w 962025"/>
                <a:gd name="connsiteY33" fmla="*/ 469365 h 1309688"/>
                <a:gd name="connsiteX34" fmla="*/ 261262 w 962025"/>
                <a:gd name="connsiteY34" fmla="*/ 469900 h 1309688"/>
                <a:gd name="connsiteX35" fmla="*/ 271362 w 962025"/>
                <a:gd name="connsiteY35" fmla="*/ 467760 h 1309688"/>
                <a:gd name="connsiteX36" fmla="*/ 276677 w 962025"/>
                <a:gd name="connsiteY36" fmla="*/ 467225 h 1309688"/>
                <a:gd name="connsiteX37" fmla="*/ 289435 w 962025"/>
                <a:gd name="connsiteY37" fmla="*/ 460271 h 1309688"/>
                <a:gd name="connsiteX38" fmla="*/ 293687 w 962025"/>
                <a:gd name="connsiteY38" fmla="*/ 455457 h 1309688"/>
                <a:gd name="connsiteX39" fmla="*/ 292092 w 962025"/>
                <a:gd name="connsiteY39" fmla="*/ 441549 h 1309688"/>
                <a:gd name="connsiteX40" fmla="*/ 290498 w 962025"/>
                <a:gd name="connsiteY40" fmla="*/ 427641 h 1309688"/>
                <a:gd name="connsiteX41" fmla="*/ 286777 w 962025"/>
                <a:gd name="connsiteY41" fmla="*/ 427106 h 1309688"/>
                <a:gd name="connsiteX42" fmla="*/ 284119 w 962025"/>
                <a:gd name="connsiteY42" fmla="*/ 429246 h 1309688"/>
                <a:gd name="connsiteX43" fmla="*/ 280398 w 962025"/>
                <a:gd name="connsiteY43" fmla="*/ 429246 h 1309688"/>
                <a:gd name="connsiteX44" fmla="*/ 252225 w 962025"/>
                <a:gd name="connsiteY44" fmla="*/ 422292 h 1309688"/>
                <a:gd name="connsiteX45" fmla="*/ 548519 w 962025"/>
                <a:gd name="connsiteY45" fmla="*/ 0 h 1309688"/>
                <a:gd name="connsiteX46" fmla="*/ 617348 w 962025"/>
                <a:gd name="connsiteY46" fmla="*/ 10583 h 1309688"/>
                <a:gd name="connsiteX47" fmla="*/ 684589 w 962025"/>
                <a:gd name="connsiteY47" fmla="*/ 32808 h 1309688"/>
                <a:gd name="connsiteX48" fmla="*/ 747065 w 962025"/>
                <a:gd name="connsiteY48" fmla="*/ 66146 h 1309688"/>
                <a:gd name="connsiteX49" fmla="*/ 803188 w 962025"/>
                <a:gd name="connsiteY49" fmla="*/ 110596 h 1309688"/>
                <a:gd name="connsiteX50" fmla="*/ 829131 w 962025"/>
                <a:gd name="connsiteY50" fmla="*/ 137054 h 1309688"/>
                <a:gd name="connsiteX51" fmla="*/ 830720 w 962025"/>
                <a:gd name="connsiteY51" fmla="*/ 140229 h 1309688"/>
                <a:gd name="connsiteX52" fmla="*/ 827013 w 962025"/>
                <a:gd name="connsiteY52" fmla="*/ 143933 h 1309688"/>
                <a:gd name="connsiteX53" fmla="*/ 823837 w 962025"/>
                <a:gd name="connsiteY53" fmla="*/ 142346 h 1309688"/>
                <a:gd name="connsiteX54" fmla="*/ 802658 w 962025"/>
                <a:gd name="connsiteY54" fmla="*/ 122767 h 1309688"/>
                <a:gd name="connsiteX55" fmla="*/ 755007 w 962025"/>
                <a:gd name="connsiteY55" fmla="*/ 87842 h 1309688"/>
                <a:gd name="connsiteX56" fmla="*/ 704709 w 962025"/>
                <a:gd name="connsiteY56" fmla="*/ 59267 h 1309688"/>
                <a:gd name="connsiteX57" fmla="*/ 650704 w 962025"/>
                <a:gd name="connsiteY57" fmla="*/ 37571 h 1309688"/>
                <a:gd name="connsiteX58" fmla="*/ 595111 w 962025"/>
                <a:gd name="connsiteY58" fmla="*/ 23813 h 1309688"/>
                <a:gd name="connsiteX59" fmla="*/ 537929 w 962025"/>
                <a:gd name="connsiteY59" fmla="*/ 16933 h 1309688"/>
                <a:gd name="connsiteX60" fmla="*/ 480218 w 962025"/>
                <a:gd name="connsiteY60" fmla="*/ 19050 h 1309688"/>
                <a:gd name="connsiteX61" fmla="*/ 421978 w 962025"/>
                <a:gd name="connsiteY61" fmla="*/ 29633 h 1309688"/>
                <a:gd name="connsiteX62" fmla="*/ 393917 w 962025"/>
                <a:gd name="connsiteY62" fmla="*/ 39158 h 1309688"/>
                <a:gd name="connsiteX63" fmla="*/ 364267 w 962025"/>
                <a:gd name="connsiteY63" fmla="*/ 50271 h 1309688"/>
                <a:gd name="connsiteX64" fmla="*/ 308674 w 962025"/>
                <a:gd name="connsiteY64" fmla="*/ 79904 h 1309688"/>
                <a:gd name="connsiteX65" fmla="*/ 257317 w 962025"/>
                <a:gd name="connsiteY65" fmla="*/ 118004 h 1309688"/>
                <a:gd name="connsiteX66" fmla="*/ 213372 w 962025"/>
                <a:gd name="connsiteY66" fmla="*/ 164571 h 1309688"/>
                <a:gd name="connsiteX67" fmla="*/ 194311 w 962025"/>
                <a:gd name="connsiteY67" fmla="*/ 189442 h 1309688"/>
                <a:gd name="connsiteX68" fmla="*/ 180016 w 962025"/>
                <a:gd name="connsiteY68" fmla="*/ 213254 h 1309688"/>
                <a:gd name="connsiteX69" fmla="*/ 153013 w 962025"/>
                <a:gd name="connsiteY69" fmla="*/ 270404 h 1309688"/>
                <a:gd name="connsiteX70" fmla="*/ 141895 w 962025"/>
                <a:gd name="connsiteY70" fmla="*/ 316971 h 1309688"/>
                <a:gd name="connsiteX71" fmla="*/ 139248 w 962025"/>
                <a:gd name="connsiteY71" fmla="*/ 347134 h 1309688"/>
                <a:gd name="connsiteX72" fmla="*/ 142954 w 962025"/>
                <a:gd name="connsiteY72" fmla="*/ 376767 h 1309688"/>
                <a:gd name="connsiteX73" fmla="*/ 153013 w 962025"/>
                <a:gd name="connsiteY73" fmla="*/ 403754 h 1309688"/>
                <a:gd name="connsiteX74" fmla="*/ 161485 w 962025"/>
                <a:gd name="connsiteY74" fmla="*/ 414867 h 1309688"/>
                <a:gd name="connsiteX75" fmla="*/ 173662 w 962025"/>
                <a:gd name="connsiteY75" fmla="*/ 412221 h 1309688"/>
                <a:gd name="connsiteX76" fmla="*/ 199606 w 962025"/>
                <a:gd name="connsiteY76" fmla="*/ 407459 h 1309688"/>
                <a:gd name="connsiteX77" fmla="*/ 227138 w 962025"/>
                <a:gd name="connsiteY77" fmla="*/ 406400 h 1309688"/>
                <a:gd name="connsiteX78" fmla="*/ 255199 w 962025"/>
                <a:gd name="connsiteY78" fmla="*/ 410634 h 1309688"/>
                <a:gd name="connsiteX79" fmla="*/ 270553 w 962025"/>
                <a:gd name="connsiteY79" fmla="*/ 414338 h 1309688"/>
                <a:gd name="connsiteX80" fmla="*/ 277436 w 962025"/>
                <a:gd name="connsiteY80" fmla="*/ 413279 h 1309688"/>
                <a:gd name="connsiteX81" fmla="*/ 289614 w 962025"/>
                <a:gd name="connsiteY81" fmla="*/ 416454 h 1309688"/>
                <a:gd name="connsiteX82" fmla="*/ 298614 w 962025"/>
                <a:gd name="connsiteY82" fmla="*/ 423334 h 1309688"/>
                <a:gd name="connsiteX83" fmla="*/ 304968 w 962025"/>
                <a:gd name="connsiteY83" fmla="*/ 433388 h 1309688"/>
                <a:gd name="connsiteX84" fmla="*/ 307086 w 962025"/>
                <a:gd name="connsiteY84" fmla="*/ 444500 h 1309688"/>
                <a:gd name="connsiteX85" fmla="*/ 305497 w 962025"/>
                <a:gd name="connsiteY85" fmla="*/ 456671 h 1309688"/>
                <a:gd name="connsiteX86" fmla="*/ 300203 w 962025"/>
                <a:gd name="connsiteY86" fmla="*/ 467784 h 1309688"/>
                <a:gd name="connsiteX87" fmla="*/ 290143 w 962025"/>
                <a:gd name="connsiteY87" fmla="*/ 476779 h 1309688"/>
                <a:gd name="connsiteX88" fmla="*/ 283260 w 962025"/>
                <a:gd name="connsiteY88" fmla="*/ 480484 h 1309688"/>
                <a:gd name="connsiteX89" fmla="*/ 275318 w 962025"/>
                <a:gd name="connsiteY89" fmla="*/ 483659 h 1309688"/>
                <a:gd name="connsiteX90" fmla="*/ 257317 w 962025"/>
                <a:gd name="connsiteY90" fmla="*/ 485775 h 1309688"/>
                <a:gd name="connsiteX91" fmla="*/ 230844 w 962025"/>
                <a:gd name="connsiteY91" fmla="*/ 484188 h 1309688"/>
                <a:gd name="connsiteX92" fmla="*/ 196429 w 962025"/>
                <a:gd name="connsiteY92" fmla="*/ 469900 h 1309688"/>
                <a:gd name="connsiteX93" fmla="*/ 175780 w 962025"/>
                <a:gd name="connsiteY93" fmla="*/ 452438 h 1309688"/>
                <a:gd name="connsiteX94" fmla="*/ 166250 w 962025"/>
                <a:gd name="connsiteY94" fmla="*/ 437621 h 1309688"/>
                <a:gd name="connsiteX95" fmla="*/ 162014 w 962025"/>
                <a:gd name="connsiteY95" fmla="*/ 430213 h 1309688"/>
                <a:gd name="connsiteX96" fmla="*/ 139248 w 962025"/>
                <a:gd name="connsiteY96" fmla="*/ 438679 h 1309688"/>
                <a:gd name="connsiteX97" fmla="*/ 99538 w 962025"/>
                <a:gd name="connsiteY97" fmla="*/ 465138 h 1309688"/>
                <a:gd name="connsiteX98" fmla="*/ 67771 w 962025"/>
                <a:gd name="connsiteY98" fmla="*/ 501121 h 1309688"/>
                <a:gd name="connsiteX99" fmla="*/ 43416 w 962025"/>
                <a:gd name="connsiteY99" fmla="*/ 544513 h 1309688"/>
                <a:gd name="connsiteX100" fmla="*/ 26473 w 962025"/>
                <a:gd name="connsiteY100" fmla="*/ 592667 h 1309688"/>
                <a:gd name="connsiteX101" fmla="*/ 18002 w 962025"/>
                <a:gd name="connsiteY101" fmla="*/ 643467 h 1309688"/>
                <a:gd name="connsiteX102" fmla="*/ 19061 w 962025"/>
                <a:gd name="connsiteY102" fmla="*/ 695855 h 1309688"/>
                <a:gd name="connsiteX103" fmla="*/ 28061 w 962025"/>
                <a:gd name="connsiteY103" fmla="*/ 747713 h 1309688"/>
                <a:gd name="connsiteX104" fmla="*/ 36533 w 962025"/>
                <a:gd name="connsiteY104" fmla="*/ 772055 h 1309688"/>
                <a:gd name="connsiteX105" fmla="*/ 47122 w 962025"/>
                <a:gd name="connsiteY105" fmla="*/ 797984 h 1309688"/>
                <a:gd name="connsiteX106" fmla="*/ 74654 w 962025"/>
                <a:gd name="connsiteY106" fmla="*/ 848784 h 1309688"/>
                <a:gd name="connsiteX107" fmla="*/ 108010 w 962025"/>
                <a:gd name="connsiteY107" fmla="*/ 896938 h 1309688"/>
                <a:gd name="connsiteX108" fmla="*/ 147719 w 962025"/>
                <a:gd name="connsiteY108" fmla="*/ 942446 h 1309688"/>
                <a:gd name="connsiteX109" fmla="*/ 192723 w 962025"/>
                <a:gd name="connsiteY109" fmla="*/ 983192 h 1309688"/>
                <a:gd name="connsiteX110" fmla="*/ 241433 w 962025"/>
                <a:gd name="connsiteY110" fmla="*/ 1017059 h 1309688"/>
                <a:gd name="connsiteX111" fmla="*/ 293849 w 962025"/>
                <a:gd name="connsiteY111" fmla="*/ 1045634 h 1309688"/>
                <a:gd name="connsiteX112" fmla="*/ 348383 w 962025"/>
                <a:gd name="connsiteY112" fmla="*/ 1064684 h 1309688"/>
                <a:gd name="connsiteX113" fmla="*/ 376445 w 962025"/>
                <a:gd name="connsiteY113" fmla="*/ 1070505 h 1309688"/>
                <a:gd name="connsiteX114" fmla="*/ 378033 w 962025"/>
                <a:gd name="connsiteY114" fmla="*/ 1058334 h 1309688"/>
                <a:gd name="connsiteX115" fmla="*/ 384916 w 962025"/>
                <a:gd name="connsiteY115" fmla="*/ 1037167 h 1309688"/>
                <a:gd name="connsiteX116" fmla="*/ 397623 w 962025"/>
                <a:gd name="connsiteY116" fmla="*/ 1016530 h 1309688"/>
                <a:gd name="connsiteX117" fmla="*/ 417742 w 962025"/>
                <a:gd name="connsiteY117" fmla="*/ 998009 h 1309688"/>
                <a:gd name="connsiteX118" fmla="*/ 429920 w 962025"/>
                <a:gd name="connsiteY118" fmla="*/ 990601 h 1309688"/>
                <a:gd name="connsiteX119" fmla="*/ 429920 w 962025"/>
                <a:gd name="connsiteY119" fmla="*/ 989013 h 1309688"/>
                <a:gd name="connsiteX120" fmla="*/ 431508 w 962025"/>
                <a:gd name="connsiteY120" fmla="*/ 988484 h 1309688"/>
                <a:gd name="connsiteX121" fmla="*/ 437332 w 962025"/>
                <a:gd name="connsiteY121" fmla="*/ 983721 h 1309688"/>
                <a:gd name="connsiteX122" fmla="*/ 449510 w 962025"/>
                <a:gd name="connsiteY122" fmla="*/ 980017 h 1309688"/>
                <a:gd name="connsiteX123" fmla="*/ 468041 w 962025"/>
                <a:gd name="connsiteY123" fmla="*/ 981605 h 1309688"/>
                <a:gd name="connsiteX124" fmla="*/ 487631 w 962025"/>
                <a:gd name="connsiteY124" fmla="*/ 995892 h 1309688"/>
                <a:gd name="connsiteX125" fmla="*/ 497691 w 962025"/>
                <a:gd name="connsiteY125" fmla="*/ 1018646 h 1309688"/>
                <a:gd name="connsiteX126" fmla="*/ 496632 w 962025"/>
                <a:gd name="connsiteY126" fmla="*/ 1032405 h 1309688"/>
                <a:gd name="connsiteX127" fmla="*/ 494514 w 962025"/>
                <a:gd name="connsiteY127" fmla="*/ 1042988 h 1309688"/>
                <a:gd name="connsiteX128" fmla="*/ 482336 w 962025"/>
                <a:gd name="connsiteY128" fmla="*/ 1063096 h 1309688"/>
                <a:gd name="connsiteX129" fmla="*/ 463276 w 962025"/>
                <a:gd name="connsiteY129" fmla="*/ 1076855 h 1309688"/>
                <a:gd name="connsiteX130" fmla="*/ 441039 w 962025"/>
                <a:gd name="connsiteY130" fmla="*/ 1083734 h 1309688"/>
                <a:gd name="connsiteX131" fmla="*/ 429920 w 962025"/>
                <a:gd name="connsiteY131" fmla="*/ 1083734 h 1309688"/>
                <a:gd name="connsiteX132" fmla="*/ 412448 w 962025"/>
                <a:gd name="connsiteY132" fmla="*/ 1084792 h 1309688"/>
                <a:gd name="connsiteX133" fmla="*/ 394976 w 962025"/>
                <a:gd name="connsiteY133" fmla="*/ 1084263 h 1309688"/>
                <a:gd name="connsiteX134" fmla="*/ 395505 w 962025"/>
                <a:gd name="connsiteY134" fmla="*/ 1102784 h 1309688"/>
                <a:gd name="connsiteX135" fmla="*/ 405565 w 962025"/>
                <a:gd name="connsiteY135" fmla="*/ 1139296 h 1309688"/>
                <a:gd name="connsiteX136" fmla="*/ 423037 w 962025"/>
                <a:gd name="connsiteY136" fmla="*/ 1174221 h 1309688"/>
                <a:gd name="connsiteX137" fmla="*/ 445804 w 962025"/>
                <a:gd name="connsiteY137" fmla="*/ 1203855 h 1309688"/>
                <a:gd name="connsiteX138" fmla="*/ 458511 w 962025"/>
                <a:gd name="connsiteY138" fmla="*/ 1216026 h 1309688"/>
                <a:gd name="connsiteX139" fmla="*/ 477042 w 962025"/>
                <a:gd name="connsiteY139" fmla="*/ 1231371 h 1309688"/>
                <a:gd name="connsiteX140" fmla="*/ 518339 w 962025"/>
                <a:gd name="connsiteY140" fmla="*/ 1254126 h 1309688"/>
                <a:gd name="connsiteX141" fmla="*/ 563343 w 962025"/>
                <a:gd name="connsiteY141" fmla="*/ 1271059 h 1309688"/>
                <a:gd name="connsiteX142" fmla="*/ 609406 w 962025"/>
                <a:gd name="connsiteY142" fmla="*/ 1280584 h 1309688"/>
                <a:gd name="connsiteX143" fmla="*/ 632702 w 962025"/>
                <a:gd name="connsiteY143" fmla="*/ 1283759 h 1309688"/>
                <a:gd name="connsiteX144" fmla="*/ 673471 w 962025"/>
                <a:gd name="connsiteY144" fmla="*/ 1287463 h 1309688"/>
                <a:gd name="connsiteX145" fmla="*/ 756066 w 962025"/>
                <a:gd name="connsiteY145" fmla="*/ 1285347 h 1309688"/>
                <a:gd name="connsiteX146" fmla="*/ 836014 w 962025"/>
                <a:gd name="connsiteY146" fmla="*/ 1273705 h 1309688"/>
                <a:gd name="connsiteX147" fmla="*/ 915962 w 962025"/>
                <a:gd name="connsiteY147" fmla="*/ 1254126 h 1309688"/>
                <a:gd name="connsiteX148" fmla="*/ 955142 w 962025"/>
                <a:gd name="connsiteY148" fmla="*/ 1241955 h 1309688"/>
                <a:gd name="connsiteX149" fmla="*/ 958848 w 962025"/>
                <a:gd name="connsiteY149" fmla="*/ 1241955 h 1309688"/>
                <a:gd name="connsiteX150" fmla="*/ 962025 w 962025"/>
                <a:gd name="connsiteY150" fmla="*/ 1247776 h 1309688"/>
                <a:gd name="connsiteX151" fmla="*/ 958848 w 962025"/>
                <a:gd name="connsiteY151" fmla="*/ 1250421 h 1309688"/>
                <a:gd name="connsiteX152" fmla="*/ 933434 w 962025"/>
                <a:gd name="connsiteY152" fmla="*/ 1261534 h 1309688"/>
                <a:gd name="connsiteX153" fmla="*/ 879430 w 962025"/>
                <a:gd name="connsiteY153" fmla="*/ 1281642 h 1309688"/>
                <a:gd name="connsiteX154" fmla="*/ 822248 w 962025"/>
                <a:gd name="connsiteY154" fmla="*/ 1295930 h 1309688"/>
                <a:gd name="connsiteX155" fmla="*/ 762949 w 962025"/>
                <a:gd name="connsiteY155" fmla="*/ 1305984 h 1309688"/>
                <a:gd name="connsiteX156" fmla="*/ 702591 w 962025"/>
                <a:gd name="connsiteY156" fmla="*/ 1309688 h 1309688"/>
                <a:gd name="connsiteX157" fmla="*/ 643292 w 962025"/>
                <a:gd name="connsiteY157" fmla="*/ 1306513 h 1309688"/>
                <a:gd name="connsiteX158" fmla="*/ 585051 w 962025"/>
                <a:gd name="connsiteY158" fmla="*/ 1297517 h 1309688"/>
                <a:gd name="connsiteX159" fmla="*/ 530517 w 962025"/>
                <a:gd name="connsiteY159" fmla="*/ 1280055 h 1309688"/>
                <a:gd name="connsiteX160" fmla="*/ 504574 w 962025"/>
                <a:gd name="connsiteY160" fmla="*/ 1268413 h 1309688"/>
                <a:gd name="connsiteX161" fmla="*/ 481807 w 962025"/>
                <a:gd name="connsiteY161" fmla="*/ 1255713 h 1309688"/>
                <a:gd name="connsiteX162" fmla="*/ 438391 w 962025"/>
                <a:gd name="connsiteY162" fmla="*/ 1216555 h 1309688"/>
                <a:gd name="connsiteX163" fmla="*/ 401329 w 962025"/>
                <a:gd name="connsiteY163" fmla="*/ 1166284 h 1309688"/>
                <a:gd name="connsiteX164" fmla="*/ 383328 w 962025"/>
                <a:gd name="connsiteY164" fmla="*/ 1124480 h 1309688"/>
                <a:gd name="connsiteX165" fmla="*/ 376974 w 962025"/>
                <a:gd name="connsiteY165" fmla="*/ 1096963 h 1309688"/>
                <a:gd name="connsiteX166" fmla="*/ 376445 w 962025"/>
                <a:gd name="connsiteY166" fmla="*/ 1083734 h 1309688"/>
                <a:gd name="connsiteX167" fmla="*/ 343618 w 962025"/>
                <a:gd name="connsiteY167" fmla="*/ 1077913 h 1309688"/>
                <a:gd name="connsiteX168" fmla="*/ 279554 w 962025"/>
                <a:gd name="connsiteY168" fmla="*/ 1056746 h 1309688"/>
                <a:gd name="connsiteX169" fmla="*/ 218666 w 962025"/>
                <a:gd name="connsiteY169" fmla="*/ 1023938 h 1309688"/>
                <a:gd name="connsiteX170" fmla="*/ 161485 w 962025"/>
                <a:gd name="connsiteY170" fmla="*/ 980546 h 1309688"/>
                <a:gd name="connsiteX171" fmla="*/ 111186 w 962025"/>
                <a:gd name="connsiteY171" fmla="*/ 928688 h 1309688"/>
                <a:gd name="connsiteX172" fmla="*/ 67771 w 962025"/>
                <a:gd name="connsiteY172" fmla="*/ 872067 h 1309688"/>
                <a:gd name="connsiteX173" fmla="*/ 34415 w 962025"/>
                <a:gd name="connsiteY173" fmla="*/ 811742 h 1309688"/>
                <a:gd name="connsiteX174" fmla="*/ 10589 w 962025"/>
                <a:gd name="connsiteY174" fmla="*/ 749300 h 1309688"/>
                <a:gd name="connsiteX175" fmla="*/ 4236 w 962025"/>
                <a:gd name="connsiteY175" fmla="*/ 718609 h 1309688"/>
                <a:gd name="connsiteX176" fmla="*/ 530 w 962025"/>
                <a:gd name="connsiteY176" fmla="*/ 695855 h 1309688"/>
                <a:gd name="connsiteX177" fmla="*/ 0 w 962025"/>
                <a:gd name="connsiteY177" fmla="*/ 649288 h 1309688"/>
                <a:gd name="connsiteX178" fmla="*/ 6883 w 962025"/>
                <a:gd name="connsiteY178" fmla="*/ 603779 h 1309688"/>
                <a:gd name="connsiteX179" fmla="*/ 20649 w 962025"/>
                <a:gd name="connsiteY179" fmla="*/ 559859 h 1309688"/>
                <a:gd name="connsiteX180" fmla="*/ 39709 w 962025"/>
                <a:gd name="connsiteY180" fmla="*/ 518584 h 1309688"/>
                <a:gd name="connsiteX181" fmla="*/ 65653 w 962025"/>
                <a:gd name="connsiteY181" fmla="*/ 482071 h 1309688"/>
                <a:gd name="connsiteX182" fmla="*/ 95832 w 962025"/>
                <a:gd name="connsiteY182" fmla="*/ 450850 h 1309688"/>
                <a:gd name="connsiteX183" fmla="*/ 131835 w 962025"/>
                <a:gd name="connsiteY183" fmla="*/ 427038 h 1309688"/>
                <a:gd name="connsiteX184" fmla="*/ 151425 w 962025"/>
                <a:gd name="connsiteY184" fmla="*/ 419100 h 1309688"/>
                <a:gd name="connsiteX185" fmla="*/ 140836 w 962025"/>
                <a:gd name="connsiteY185" fmla="*/ 402696 h 1309688"/>
                <a:gd name="connsiteX186" fmla="*/ 128658 w 962025"/>
                <a:gd name="connsiteY186" fmla="*/ 365654 h 1309688"/>
                <a:gd name="connsiteX187" fmla="*/ 127070 w 962025"/>
                <a:gd name="connsiteY187" fmla="*/ 323850 h 1309688"/>
                <a:gd name="connsiteX188" fmla="*/ 133953 w 962025"/>
                <a:gd name="connsiteY188" fmla="*/ 283104 h 1309688"/>
                <a:gd name="connsiteX189" fmla="*/ 139248 w 962025"/>
                <a:gd name="connsiteY189" fmla="*/ 264054 h 1309688"/>
                <a:gd name="connsiteX190" fmla="*/ 151425 w 962025"/>
                <a:gd name="connsiteY190" fmla="*/ 232304 h 1309688"/>
                <a:gd name="connsiteX191" fmla="*/ 185310 w 962025"/>
                <a:gd name="connsiteY191" fmla="*/ 173567 h 1309688"/>
                <a:gd name="connsiteX192" fmla="*/ 228726 w 962025"/>
                <a:gd name="connsiteY192" fmla="*/ 121708 h 1309688"/>
                <a:gd name="connsiteX193" fmla="*/ 280613 w 962025"/>
                <a:gd name="connsiteY193" fmla="*/ 78317 h 1309688"/>
                <a:gd name="connsiteX194" fmla="*/ 308674 w 962025"/>
                <a:gd name="connsiteY194" fmla="*/ 60325 h 1309688"/>
                <a:gd name="connsiteX195" fmla="*/ 341500 w 962025"/>
                <a:gd name="connsiteY195" fmla="*/ 41275 h 1309688"/>
                <a:gd name="connsiteX196" fmla="*/ 408212 w 962025"/>
                <a:gd name="connsiteY196" fmla="*/ 15346 h 1309688"/>
                <a:gd name="connsiteX197" fmla="*/ 478630 w 962025"/>
                <a:gd name="connsiteY197" fmla="*/ 1588 h 13096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Lst>
              <a:rect l="l" t="t" r="r" b="b"/>
              <a:pathLst>
                <a:path w="962025" h="1309688">
                  <a:moveTo>
                    <a:pt x="452967" y="989012"/>
                  </a:moveTo>
                  <a:lnTo>
                    <a:pt x="442912" y="990590"/>
                  </a:lnTo>
                  <a:lnTo>
                    <a:pt x="443971" y="994271"/>
                  </a:lnTo>
                  <a:lnTo>
                    <a:pt x="440796" y="997426"/>
                  </a:lnTo>
                  <a:lnTo>
                    <a:pt x="430212" y="1004788"/>
                  </a:lnTo>
                  <a:lnTo>
                    <a:pt x="413808" y="1022141"/>
                  </a:lnTo>
                  <a:lnTo>
                    <a:pt x="402696" y="1041073"/>
                  </a:lnTo>
                  <a:lnTo>
                    <a:pt x="396345" y="1061581"/>
                  </a:lnTo>
                  <a:lnTo>
                    <a:pt x="395287" y="1072098"/>
                  </a:lnTo>
                  <a:lnTo>
                    <a:pt x="397404" y="1073150"/>
                  </a:lnTo>
                  <a:lnTo>
                    <a:pt x="399520" y="1073150"/>
                  </a:lnTo>
                  <a:lnTo>
                    <a:pt x="395816" y="1069469"/>
                  </a:lnTo>
                  <a:lnTo>
                    <a:pt x="399520" y="1061055"/>
                  </a:lnTo>
                  <a:lnTo>
                    <a:pt x="404812" y="1061055"/>
                  </a:lnTo>
                  <a:lnTo>
                    <a:pt x="425450" y="1065262"/>
                  </a:lnTo>
                  <a:lnTo>
                    <a:pt x="446087" y="1064736"/>
                  </a:lnTo>
                  <a:lnTo>
                    <a:pt x="456671" y="1061581"/>
                  </a:lnTo>
                  <a:lnTo>
                    <a:pt x="473604" y="1049486"/>
                  </a:lnTo>
                  <a:lnTo>
                    <a:pt x="479425" y="1040547"/>
                  </a:lnTo>
                  <a:lnTo>
                    <a:pt x="482600" y="1030555"/>
                  </a:lnTo>
                  <a:lnTo>
                    <a:pt x="481013" y="1011624"/>
                  </a:lnTo>
                  <a:lnTo>
                    <a:pt x="470429" y="995848"/>
                  </a:lnTo>
                  <a:close/>
                  <a:moveTo>
                    <a:pt x="200132" y="420687"/>
                  </a:moveTo>
                  <a:lnTo>
                    <a:pt x="176212" y="425501"/>
                  </a:lnTo>
                  <a:lnTo>
                    <a:pt x="180465" y="430316"/>
                  </a:lnTo>
                  <a:lnTo>
                    <a:pt x="184186" y="434595"/>
                  </a:lnTo>
                  <a:lnTo>
                    <a:pt x="187906" y="437805"/>
                  </a:lnTo>
                  <a:lnTo>
                    <a:pt x="192691" y="439944"/>
                  </a:lnTo>
                  <a:lnTo>
                    <a:pt x="193754" y="442619"/>
                  </a:lnTo>
                  <a:lnTo>
                    <a:pt x="192691" y="443689"/>
                  </a:lnTo>
                  <a:lnTo>
                    <a:pt x="200132" y="451713"/>
                  </a:lnTo>
                  <a:lnTo>
                    <a:pt x="219269" y="462946"/>
                  </a:lnTo>
                  <a:lnTo>
                    <a:pt x="230963" y="467225"/>
                  </a:lnTo>
                  <a:lnTo>
                    <a:pt x="240531" y="469365"/>
                  </a:lnTo>
                  <a:lnTo>
                    <a:pt x="261262" y="469900"/>
                  </a:lnTo>
                  <a:lnTo>
                    <a:pt x="271362" y="467760"/>
                  </a:lnTo>
                  <a:lnTo>
                    <a:pt x="276677" y="467225"/>
                  </a:lnTo>
                  <a:lnTo>
                    <a:pt x="289435" y="460271"/>
                  </a:lnTo>
                  <a:lnTo>
                    <a:pt x="293687" y="455457"/>
                  </a:lnTo>
                  <a:lnTo>
                    <a:pt x="292092" y="441549"/>
                  </a:lnTo>
                  <a:lnTo>
                    <a:pt x="290498" y="427641"/>
                  </a:lnTo>
                  <a:lnTo>
                    <a:pt x="286777" y="427106"/>
                  </a:lnTo>
                  <a:lnTo>
                    <a:pt x="284119" y="429246"/>
                  </a:lnTo>
                  <a:lnTo>
                    <a:pt x="280398" y="429246"/>
                  </a:lnTo>
                  <a:lnTo>
                    <a:pt x="252225" y="422292"/>
                  </a:lnTo>
                  <a:close/>
                  <a:moveTo>
                    <a:pt x="548519" y="0"/>
                  </a:moveTo>
                  <a:lnTo>
                    <a:pt x="617348" y="10583"/>
                  </a:lnTo>
                  <a:lnTo>
                    <a:pt x="684589" y="32808"/>
                  </a:lnTo>
                  <a:lnTo>
                    <a:pt x="747065" y="66146"/>
                  </a:lnTo>
                  <a:lnTo>
                    <a:pt x="803188" y="110596"/>
                  </a:lnTo>
                  <a:lnTo>
                    <a:pt x="829131" y="137054"/>
                  </a:lnTo>
                  <a:lnTo>
                    <a:pt x="830720" y="140229"/>
                  </a:lnTo>
                  <a:lnTo>
                    <a:pt x="827013" y="143933"/>
                  </a:lnTo>
                  <a:lnTo>
                    <a:pt x="823837" y="142346"/>
                  </a:lnTo>
                  <a:lnTo>
                    <a:pt x="802658" y="122767"/>
                  </a:lnTo>
                  <a:lnTo>
                    <a:pt x="755007" y="87842"/>
                  </a:lnTo>
                  <a:lnTo>
                    <a:pt x="704709" y="59267"/>
                  </a:lnTo>
                  <a:lnTo>
                    <a:pt x="650704" y="37571"/>
                  </a:lnTo>
                  <a:lnTo>
                    <a:pt x="595111" y="23813"/>
                  </a:lnTo>
                  <a:lnTo>
                    <a:pt x="537929" y="16933"/>
                  </a:lnTo>
                  <a:lnTo>
                    <a:pt x="480218" y="19050"/>
                  </a:lnTo>
                  <a:lnTo>
                    <a:pt x="421978" y="29633"/>
                  </a:lnTo>
                  <a:lnTo>
                    <a:pt x="393917" y="39158"/>
                  </a:lnTo>
                  <a:lnTo>
                    <a:pt x="364267" y="50271"/>
                  </a:lnTo>
                  <a:lnTo>
                    <a:pt x="308674" y="79904"/>
                  </a:lnTo>
                  <a:lnTo>
                    <a:pt x="257317" y="118004"/>
                  </a:lnTo>
                  <a:lnTo>
                    <a:pt x="213372" y="164571"/>
                  </a:lnTo>
                  <a:lnTo>
                    <a:pt x="194311" y="189442"/>
                  </a:lnTo>
                  <a:lnTo>
                    <a:pt x="180016" y="213254"/>
                  </a:lnTo>
                  <a:lnTo>
                    <a:pt x="153013" y="270404"/>
                  </a:lnTo>
                  <a:lnTo>
                    <a:pt x="141895" y="316971"/>
                  </a:lnTo>
                  <a:lnTo>
                    <a:pt x="139248" y="347134"/>
                  </a:lnTo>
                  <a:lnTo>
                    <a:pt x="142954" y="376767"/>
                  </a:lnTo>
                  <a:lnTo>
                    <a:pt x="153013" y="403754"/>
                  </a:lnTo>
                  <a:lnTo>
                    <a:pt x="161485" y="414867"/>
                  </a:lnTo>
                  <a:lnTo>
                    <a:pt x="173662" y="412221"/>
                  </a:lnTo>
                  <a:lnTo>
                    <a:pt x="199606" y="407459"/>
                  </a:lnTo>
                  <a:lnTo>
                    <a:pt x="227138" y="406400"/>
                  </a:lnTo>
                  <a:lnTo>
                    <a:pt x="255199" y="410634"/>
                  </a:lnTo>
                  <a:lnTo>
                    <a:pt x="270553" y="414338"/>
                  </a:lnTo>
                  <a:lnTo>
                    <a:pt x="277436" y="413279"/>
                  </a:lnTo>
                  <a:lnTo>
                    <a:pt x="289614" y="416454"/>
                  </a:lnTo>
                  <a:lnTo>
                    <a:pt x="298614" y="423334"/>
                  </a:lnTo>
                  <a:lnTo>
                    <a:pt x="304968" y="433388"/>
                  </a:lnTo>
                  <a:lnTo>
                    <a:pt x="307086" y="444500"/>
                  </a:lnTo>
                  <a:lnTo>
                    <a:pt x="305497" y="456671"/>
                  </a:lnTo>
                  <a:lnTo>
                    <a:pt x="300203" y="467784"/>
                  </a:lnTo>
                  <a:lnTo>
                    <a:pt x="290143" y="476779"/>
                  </a:lnTo>
                  <a:lnTo>
                    <a:pt x="283260" y="480484"/>
                  </a:lnTo>
                  <a:lnTo>
                    <a:pt x="275318" y="483659"/>
                  </a:lnTo>
                  <a:lnTo>
                    <a:pt x="257317" y="485775"/>
                  </a:lnTo>
                  <a:lnTo>
                    <a:pt x="230844" y="484188"/>
                  </a:lnTo>
                  <a:lnTo>
                    <a:pt x="196429" y="469900"/>
                  </a:lnTo>
                  <a:lnTo>
                    <a:pt x="175780" y="452438"/>
                  </a:lnTo>
                  <a:lnTo>
                    <a:pt x="166250" y="437621"/>
                  </a:lnTo>
                  <a:lnTo>
                    <a:pt x="162014" y="430213"/>
                  </a:lnTo>
                  <a:lnTo>
                    <a:pt x="139248" y="438679"/>
                  </a:lnTo>
                  <a:lnTo>
                    <a:pt x="99538" y="465138"/>
                  </a:lnTo>
                  <a:lnTo>
                    <a:pt x="67771" y="501121"/>
                  </a:lnTo>
                  <a:lnTo>
                    <a:pt x="43416" y="544513"/>
                  </a:lnTo>
                  <a:lnTo>
                    <a:pt x="26473" y="592667"/>
                  </a:lnTo>
                  <a:lnTo>
                    <a:pt x="18002" y="643467"/>
                  </a:lnTo>
                  <a:lnTo>
                    <a:pt x="19061" y="695855"/>
                  </a:lnTo>
                  <a:lnTo>
                    <a:pt x="28061" y="747713"/>
                  </a:lnTo>
                  <a:lnTo>
                    <a:pt x="36533" y="772055"/>
                  </a:lnTo>
                  <a:lnTo>
                    <a:pt x="47122" y="797984"/>
                  </a:lnTo>
                  <a:lnTo>
                    <a:pt x="74654" y="848784"/>
                  </a:lnTo>
                  <a:lnTo>
                    <a:pt x="108010" y="896938"/>
                  </a:lnTo>
                  <a:lnTo>
                    <a:pt x="147719" y="942446"/>
                  </a:lnTo>
                  <a:lnTo>
                    <a:pt x="192723" y="983192"/>
                  </a:lnTo>
                  <a:lnTo>
                    <a:pt x="241433" y="1017059"/>
                  </a:lnTo>
                  <a:lnTo>
                    <a:pt x="293849" y="1045634"/>
                  </a:lnTo>
                  <a:lnTo>
                    <a:pt x="348383" y="1064684"/>
                  </a:lnTo>
                  <a:lnTo>
                    <a:pt x="376445" y="1070505"/>
                  </a:lnTo>
                  <a:lnTo>
                    <a:pt x="378033" y="1058334"/>
                  </a:lnTo>
                  <a:lnTo>
                    <a:pt x="384916" y="1037167"/>
                  </a:lnTo>
                  <a:lnTo>
                    <a:pt x="397623" y="1016530"/>
                  </a:lnTo>
                  <a:lnTo>
                    <a:pt x="417742" y="998009"/>
                  </a:lnTo>
                  <a:lnTo>
                    <a:pt x="429920" y="990601"/>
                  </a:lnTo>
                  <a:lnTo>
                    <a:pt x="429920" y="989013"/>
                  </a:lnTo>
                  <a:lnTo>
                    <a:pt x="431508" y="988484"/>
                  </a:lnTo>
                  <a:lnTo>
                    <a:pt x="437332" y="983721"/>
                  </a:lnTo>
                  <a:lnTo>
                    <a:pt x="449510" y="980017"/>
                  </a:lnTo>
                  <a:lnTo>
                    <a:pt x="468041" y="981605"/>
                  </a:lnTo>
                  <a:lnTo>
                    <a:pt x="487631" y="995892"/>
                  </a:lnTo>
                  <a:lnTo>
                    <a:pt x="497691" y="1018646"/>
                  </a:lnTo>
                  <a:lnTo>
                    <a:pt x="496632" y="1032405"/>
                  </a:lnTo>
                  <a:lnTo>
                    <a:pt x="494514" y="1042988"/>
                  </a:lnTo>
                  <a:lnTo>
                    <a:pt x="482336" y="1063096"/>
                  </a:lnTo>
                  <a:lnTo>
                    <a:pt x="463276" y="1076855"/>
                  </a:lnTo>
                  <a:lnTo>
                    <a:pt x="441039" y="1083734"/>
                  </a:lnTo>
                  <a:lnTo>
                    <a:pt x="429920" y="1083734"/>
                  </a:lnTo>
                  <a:lnTo>
                    <a:pt x="412448" y="1084792"/>
                  </a:lnTo>
                  <a:lnTo>
                    <a:pt x="394976" y="1084263"/>
                  </a:lnTo>
                  <a:lnTo>
                    <a:pt x="395505" y="1102784"/>
                  </a:lnTo>
                  <a:lnTo>
                    <a:pt x="405565" y="1139296"/>
                  </a:lnTo>
                  <a:lnTo>
                    <a:pt x="423037" y="1174221"/>
                  </a:lnTo>
                  <a:lnTo>
                    <a:pt x="445804" y="1203855"/>
                  </a:lnTo>
                  <a:lnTo>
                    <a:pt x="458511" y="1216026"/>
                  </a:lnTo>
                  <a:lnTo>
                    <a:pt x="477042" y="1231371"/>
                  </a:lnTo>
                  <a:lnTo>
                    <a:pt x="518339" y="1254126"/>
                  </a:lnTo>
                  <a:lnTo>
                    <a:pt x="563343" y="1271059"/>
                  </a:lnTo>
                  <a:lnTo>
                    <a:pt x="609406" y="1280584"/>
                  </a:lnTo>
                  <a:lnTo>
                    <a:pt x="632702" y="1283759"/>
                  </a:lnTo>
                  <a:lnTo>
                    <a:pt x="673471" y="1287463"/>
                  </a:lnTo>
                  <a:lnTo>
                    <a:pt x="756066" y="1285347"/>
                  </a:lnTo>
                  <a:lnTo>
                    <a:pt x="836014" y="1273705"/>
                  </a:lnTo>
                  <a:lnTo>
                    <a:pt x="915962" y="1254126"/>
                  </a:lnTo>
                  <a:lnTo>
                    <a:pt x="955142" y="1241955"/>
                  </a:lnTo>
                  <a:lnTo>
                    <a:pt x="958848" y="1241955"/>
                  </a:lnTo>
                  <a:lnTo>
                    <a:pt x="962025" y="1247776"/>
                  </a:lnTo>
                  <a:lnTo>
                    <a:pt x="958848" y="1250421"/>
                  </a:lnTo>
                  <a:lnTo>
                    <a:pt x="933434" y="1261534"/>
                  </a:lnTo>
                  <a:lnTo>
                    <a:pt x="879430" y="1281642"/>
                  </a:lnTo>
                  <a:lnTo>
                    <a:pt x="822248" y="1295930"/>
                  </a:lnTo>
                  <a:lnTo>
                    <a:pt x="762949" y="1305984"/>
                  </a:lnTo>
                  <a:lnTo>
                    <a:pt x="702591" y="1309688"/>
                  </a:lnTo>
                  <a:lnTo>
                    <a:pt x="643292" y="1306513"/>
                  </a:lnTo>
                  <a:lnTo>
                    <a:pt x="585051" y="1297517"/>
                  </a:lnTo>
                  <a:lnTo>
                    <a:pt x="530517" y="1280055"/>
                  </a:lnTo>
                  <a:lnTo>
                    <a:pt x="504574" y="1268413"/>
                  </a:lnTo>
                  <a:lnTo>
                    <a:pt x="481807" y="1255713"/>
                  </a:lnTo>
                  <a:lnTo>
                    <a:pt x="438391" y="1216555"/>
                  </a:lnTo>
                  <a:lnTo>
                    <a:pt x="401329" y="1166284"/>
                  </a:lnTo>
                  <a:lnTo>
                    <a:pt x="383328" y="1124480"/>
                  </a:lnTo>
                  <a:lnTo>
                    <a:pt x="376974" y="1096963"/>
                  </a:lnTo>
                  <a:lnTo>
                    <a:pt x="376445" y="1083734"/>
                  </a:lnTo>
                  <a:lnTo>
                    <a:pt x="343618" y="1077913"/>
                  </a:lnTo>
                  <a:lnTo>
                    <a:pt x="279554" y="1056746"/>
                  </a:lnTo>
                  <a:lnTo>
                    <a:pt x="218666" y="1023938"/>
                  </a:lnTo>
                  <a:lnTo>
                    <a:pt x="161485" y="980546"/>
                  </a:lnTo>
                  <a:lnTo>
                    <a:pt x="111186" y="928688"/>
                  </a:lnTo>
                  <a:lnTo>
                    <a:pt x="67771" y="872067"/>
                  </a:lnTo>
                  <a:lnTo>
                    <a:pt x="34415" y="811742"/>
                  </a:lnTo>
                  <a:lnTo>
                    <a:pt x="10589" y="749300"/>
                  </a:lnTo>
                  <a:lnTo>
                    <a:pt x="4236" y="718609"/>
                  </a:lnTo>
                  <a:lnTo>
                    <a:pt x="530" y="695855"/>
                  </a:lnTo>
                  <a:lnTo>
                    <a:pt x="0" y="649288"/>
                  </a:lnTo>
                  <a:lnTo>
                    <a:pt x="6883" y="603779"/>
                  </a:lnTo>
                  <a:lnTo>
                    <a:pt x="20649" y="559859"/>
                  </a:lnTo>
                  <a:lnTo>
                    <a:pt x="39709" y="518584"/>
                  </a:lnTo>
                  <a:lnTo>
                    <a:pt x="65653" y="482071"/>
                  </a:lnTo>
                  <a:lnTo>
                    <a:pt x="95832" y="450850"/>
                  </a:lnTo>
                  <a:lnTo>
                    <a:pt x="131835" y="427038"/>
                  </a:lnTo>
                  <a:lnTo>
                    <a:pt x="151425" y="419100"/>
                  </a:lnTo>
                  <a:lnTo>
                    <a:pt x="140836" y="402696"/>
                  </a:lnTo>
                  <a:lnTo>
                    <a:pt x="128658" y="365654"/>
                  </a:lnTo>
                  <a:lnTo>
                    <a:pt x="127070" y="323850"/>
                  </a:lnTo>
                  <a:lnTo>
                    <a:pt x="133953" y="283104"/>
                  </a:lnTo>
                  <a:lnTo>
                    <a:pt x="139248" y="264054"/>
                  </a:lnTo>
                  <a:lnTo>
                    <a:pt x="151425" y="232304"/>
                  </a:lnTo>
                  <a:lnTo>
                    <a:pt x="185310" y="173567"/>
                  </a:lnTo>
                  <a:lnTo>
                    <a:pt x="228726" y="121708"/>
                  </a:lnTo>
                  <a:lnTo>
                    <a:pt x="280613" y="78317"/>
                  </a:lnTo>
                  <a:lnTo>
                    <a:pt x="308674" y="60325"/>
                  </a:lnTo>
                  <a:lnTo>
                    <a:pt x="341500" y="41275"/>
                  </a:lnTo>
                  <a:lnTo>
                    <a:pt x="408212" y="15346"/>
                  </a:lnTo>
                  <a:lnTo>
                    <a:pt x="478630" y="1588"/>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sp>
          <p:nvSpPr>
            <p:cNvPr id="11" name="Freeform: Shape 8">
              <a:extLst>
                <a:ext uri="{FF2B5EF4-FFF2-40B4-BE49-F238E27FC236}">
                  <a16:creationId xmlns:a16="http://schemas.microsoft.com/office/drawing/2014/main" id="{E3230017-9938-A36F-6E88-3B1736F674BB}"/>
                </a:ext>
              </a:extLst>
            </p:cNvPr>
            <p:cNvSpPr>
              <a:spLocks/>
            </p:cNvSpPr>
            <p:nvPr/>
          </p:nvSpPr>
          <p:spPr bwMode="auto">
            <a:xfrm>
              <a:off x="5562016" y="1264227"/>
              <a:ext cx="1322388" cy="285750"/>
            </a:xfrm>
            <a:custGeom>
              <a:avLst/>
              <a:gdLst>
                <a:gd name="connsiteX0" fmla="*/ 874547 w 1322388"/>
                <a:gd name="connsiteY0" fmla="*/ 123825 h 285750"/>
                <a:gd name="connsiteX1" fmla="*/ 865104 w 1322388"/>
                <a:gd name="connsiteY1" fmla="*/ 137666 h 285750"/>
                <a:gd name="connsiteX2" fmla="*/ 856711 w 1322388"/>
                <a:gd name="connsiteY2" fmla="*/ 159492 h 285750"/>
                <a:gd name="connsiteX3" fmla="*/ 855662 w 1322388"/>
                <a:gd name="connsiteY3" fmla="*/ 175994 h 285750"/>
                <a:gd name="connsiteX4" fmla="*/ 857236 w 1322388"/>
                <a:gd name="connsiteY4" fmla="*/ 183979 h 285750"/>
                <a:gd name="connsiteX5" fmla="*/ 862482 w 1322388"/>
                <a:gd name="connsiteY5" fmla="*/ 195690 h 285750"/>
                <a:gd name="connsiteX6" fmla="*/ 876120 w 1322388"/>
                <a:gd name="connsiteY6" fmla="*/ 208466 h 285750"/>
                <a:gd name="connsiteX7" fmla="*/ 887661 w 1322388"/>
                <a:gd name="connsiteY7" fmla="*/ 212725 h 285750"/>
                <a:gd name="connsiteX8" fmla="*/ 894480 w 1322388"/>
                <a:gd name="connsiteY8" fmla="*/ 211660 h 285750"/>
                <a:gd name="connsiteX9" fmla="*/ 902349 w 1322388"/>
                <a:gd name="connsiteY9" fmla="*/ 207934 h 285750"/>
                <a:gd name="connsiteX10" fmla="*/ 914938 w 1322388"/>
                <a:gd name="connsiteY10" fmla="*/ 193561 h 285750"/>
                <a:gd name="connsiteX11" fmla="*/ 915987 w 1322388"/>
                <a:gd name="connsiteY11" fmla="*/ 183979 h 285750"/>
                <a:gd name="connsiteX12" fmla="*/ 915463 w 1322388"/>
                <a:gd name="connsiteY12" fmla="*/ 183447 h 285750"/>
                <a:gd name="connsiteX13" fmla="*/ 914938 w 1322388"/>
                <a:gd name="connsiteY13" fmla="*/ 182914 h 285750"/>
                <a:gd name="connsiteX14" fmla="*/ 896578 w 1322388"/>
                <a:gd name="connsiteY14" fmla="*/ 151507 h 285750"/>
                <a:gd name="connsiteX15" fmla="*/ 384474 w 1322388"/>
                <a:gd name="connsiteY15" fmla="*/ 117475 h 285750"/>
                <a:gd name="connsiteX16" fmla="*/ 383409 w 1322388"/>
                <a:gd name="connsiteY16" fmla="*/ 120107 h 285750"/>
                <a:gd name="connsiteX17" fmla="*/ 381277 w 1322388"/>
                <a:gd name="connsiteY17" fmla="*/ 122213 h 285750"/>
                <a:gd name="connsiteX18" fmla="*/ 364226 w 1322388"/>
                <a:gd name="connsiteY18" fmla="*/ 134321 h 285750"/>
                <a:gd name="connsiteX19" fmla="*/ 345042 w 1322388"/>
                <a:gd name="connsiteY19" fmla="*/ 158536 h 285750"/>
                <a:gd name="connsiteX20" fmla="*/ 341312 w 1322388"/>
                <a:gd name="connsiteY20" fmla="*/ 178014 h 285750"/>
                <a:gd name="connsiteX21" fmla="*/ 343444 w 1322388"/>
                <a:gd name="connsiteY21" fmla="*/ 189069 h 285750"/>
                <a:gd name="connsiteX22" fmla="*/ 347707 w 1322388"/>
                <a:gd name="connsiteY22" fmla="*/ 200124 h 285750"/>
                <a:gd name="connsiteX23" fmla="*/ 363693 w 1322388"/>
                <a:gd name="connsiteY23" fmla="*/ 214337 h 285750"/>
                <a:gd name="connsiteX24" fmla="*/ 384474 w 1322388"/>
                <a:gd name="connsiteY24" fmla="*/ 219075 h 285750"/>
                <a:gd name="connsiteX25" fmla="*/ 404191 w 1322388"/>
                <a:gd name="connsiteY25" fmla="*/ 211705 h 285750"/>
                <a:gd name="connsiteX26" fmla="*/ 411118 w 1322388"/>
                <a:gd name="connsiteY26" fmla="*/ 201703 h 285750"/>
                <a:gd name="connsiteX27" fmla="*/ 414315 w 1322388"/>
                <a:gd name="connsiteY27" fmla="*/ 199597 h 285750"/>
                <a:gd name="connsiteX28" fmla="*/ 417512 w 1322388"/>
                <a:gd name="connsiteY28" fmla="*/ 201703 h 285750"/>
                <a:gd name="connsiteX29" fmla="*/ 417512 w 1322388"/>
                <a:gd name="connsiteY29" fmla="*/ 187490 h 285750"/>
                <a:gd name="connsiteX30" fmla="*/ 412716 w 1322388"/>
                <a:gd name="connsiteY30" fmla="*/ 163274 h 285750"/>
                <a:gd name="connsiteX31" fmla="*/ 404191 w 1322388"/>
                <a:gd name="connsiteY31" fmla="*/ 141691 h 285750"/>
                <a:gd name="connsiteX32" fmla="*/ 391935 w 1322388"/>
                <a:gd name="connsiteY32" fmla="*/ 124319 h 285750"/>
                <a:gd name="connsiteX33" fmla="*/ 633137 w 1322388"/>
                <a:gd name="connsiteY33" fmla="*/ 0 h 285750"/>
                <a:gd name="connsiteX34" fmla="*/ 675487 w 1322388"/>
                <a:gd name="connsiteY34" fmla="*/ 0 h 285750"/>
                <a:gd name="connsiteX35" fmla="*/ 695604 w 1322388"/>
                <a:gd name="connsiteY35" fmla="*/ 2656 h 285750"/>
                <a:gd name="connsiteX36" fmla="*/ 722602 w 1322388"/>
                <a:gd name="connsiteY36" fmla="*/ 7436 h 285750"/>
                <a:gd name="connsiteX37" fmla="*/ 772893 w 1322388"/>
                <a:gd name="connsiteY37" fmla="*/ 24963 h 285750"/>
                <a:gd name="connsiteX38" fmla="*/ 820008 w 1322388"/>
                <a:gd name="connsiteY38" fmla="*/ 50458 h 285750"/>
                <a:gd name="connsiteX39" fmla="*/ 861829 w 1322388"/>
                <a:gd name="connsiteY39" fmla="*/ 83388 h 285750"/>
                <a:gd name="connsiteX40" fmla="*/ 880357 w 1322388"/>
                <a:gd name="connsiteY40" fmla="*/ 101978 h 285750"/>
                <a:gd name="connsiteX41" fmla="*/ 907885 w 1322388"/>
                <a:gd name="connsiteY41" fmla="*/ 83388 h 285750"/>
                <a:gd name="connsiteX42" fmla="*/ 965587 w 1322388"/>
                <a:gd name="connsiteY42" fmla="*/ 56300 h 285750"/>
                <a:gd name="connsiteX43" fmla="*/ 1027524 w 1322388"/>
                <a:gd name="connsiteY43" fmla="*/ 42491 h 285750"/>
                <a:gd name="connsiteX44" fmla="*/ 1089991 w 1322388"/>
                <a:gd name="connsiteY44" fmla="*/ 41960 h 285750"/>
                <a:gd name="connsiteX45" fmla="*/ 1150869 w 1322388"/>
                <a:gd name="connsiteY45" fmla="*/ 54176 h 285750"/>
                <a:gd name="connsiteX46" fmla="*/ 1208572 w 1322388"/>
                <a:gd name="connsiteY46" fmla="*/ 78608 h 285750"/>
                <a:gd name="connsiteX47" fmla="*/ 1259922 w 1322388"/>
                <a:gd name="connsiteY47" fmla="*/ 115787 h 285750"/>
                <a:gd name="connsiteX48" fmla="*/ 1303331 w 1322388"/>
                <a:gd name="connsiteY48" fmla="*/ 164652 h 285750"/>
                <a:gd name="connsiteX49" fmla="*/ 1320800 w 1322388"/>
                <a:gd name="connsiteY49" fmla="*/ 193864 h 285750"/>
                <a:gd name="connsiteX50" fmla="*/ 1322388 w 1322388"/>
                <a:gd name="connsiteY50" fmla="*/ 197582 h 285750"/>
                <a:gd name="connsiteX51" fmla="*/ 1319741 w 1322388"/>
                <a:gd name="connsiteY51" fmla="*/ 202893 h 285750"/>
                <a:gd name="connsiteX52" fmla="*/ 1314448 w 1322388"/>
                <a:gd name="connsiteY52" fmla="*/ 206080 h 285750"/>
                <a:gd name="connsiteX53" fmla="*/ 1308624 w 1322388"/>
                <a:gd name="connsiteY53" fmla="*/ 205549 h 285750"/>
                <a:gd name="connsiteX54" fmla="*/ 1305977 w 1322388"/>
                <a:gd name="connsiteY54" fmla="*/ 202362 h 285750"/>
                <a:gd name="connsiteX55" fmla="*/ 1287979 w 1322388"/>
                <a:gd name="connsiteY55" fmla="*/ 175805 h 285750"/>
                <a:gd name="connsiteX56" fmla="*/ 1245099 w 1322388"/>
                <a:gd name="connsiteY56" fmla="*/ 129597 h 285750"/>
                <a:gd name="connsiteX57" fmla="*/ 1196396 w 1322388"/>
                <a:gd name="connsiteY57" fmla="*/ 94542 h 285750"/>
                <a:gd name="connsiteX58" fmla="*/ 1142929 w 1322388"/>
                <a:gd name="connsiteY58" fmla="*/ 70641 h 285750"/>
                <a:gd name="connsiteX59" fmla="*/ 1086815 w 1322388"/>
                <a:gd name="connsiteY59" fmla="*/ 58425 h 285750"/>
                <a:gd name="connsiteX60" fmla="*/ 1029642 w 1322388"/>
                <a:gd name="connsiteY60" fmla="*/ 58425 h 285750"/>
                <a:gd name="connsiteX61" fmla="*/ 970881 w 1322388"/>
                <a:gd name="connsiteY61" fmla="*/ 69579 h 285750"/>
                <a:gd name="connsiteX62" fmla="*/ 914767 w 1322388"/>
                <a:gd name="connsiteY62" fmla="*/ 92948 h 285750"/>
                <a:gd name="connsiteX63" fmla="*/ 887239 w 1322388"/>
                <a:gd name="connsiteY63" fmla="*/ 109945 h 285750"/>
                <a:gd name="connsiteX64" fmla="*/ 898356 w 1322388"/>
                <a:gd name="connsiteY64" fmla="*/ 125348 h 285750"/>
                <a:gd name="connsiteX65" fmla="*/ 919002 w 1322388"/>
                <a:gd name="connsiteY65" fmla="*/ 157216 h 285750"/>
                <a:gd name="connsiteX66" fmla="*/ 927472 w 1322388"/>
                <a:gd name="connsiteY66" fmla="*/ 174743 h 285750"/>
                <a:gd name="connsiteX67" fmla="*/ 928001 w 1322388"/>
                <a:gd name="connsiteY67" fmla="*/ 180054 h 285750"/>
                <a:gd name="connsiteX68" fmla="*/ 925354 w 1322388"/>
                <a:gd name="connsiteY68" fmla="*/ 183772 h 285750"/>
                <a:gd name="connsiteX69" fmla="*/ 925884 w 1322388"/>
                <a:gd name="connsiteY69" fmla="*/ 194926 h 285750"/>
                <a:gd name="connsiteX70" fmla="*/ 916884 w 1322388"/>
                <a:gd name="connsiteY70" fmla="*/ 212985 h 285750"/>
                <a:gd name="connsiteX71" fmla="*/ 897826 w 1322388"/>
                <a:gd name="connsiteY71" fmla="*/ 224670 h 285750"/>
                <a:gd name="connsiteX72" fmla="*/ 875593 w 1322388"/>
                <a:gd name="connsiteY72" fmla="*/ 226263 h 285750"/>
                <a:gd name="connsiteX73" fmla="*/ 865005 w 1322388"/>
                <a:gd name="connsiteY73" fmla="*/ 220952 h 285750"/>
                <a:gd name="connsiteX74" fmla="*/ 857594 w 1322388"/>
                <a:gd name="connsiteY74" fmla="*/ 216172 h 285750"/>
                <a:gd name="connsiteX75" fmla="*/ 847536 w 1322388"/>
                <a:gd name="connsiteY75" fmla="*/ 204487 h 285750"/>
                <a:gd name="connsiteX76" fmla="*/ 839065 w 1322388"/>
                <a:gd name="connsiteY76" fmla="*/ 183772 h 285750"/>
                <a:gd name="connsiteX77" fmla="*/ 840654 w 1322388"/>
                <a:gd name="connsiteY77" fmla="*/ 153498 h 285750"/>
                <a:gd name="connsiteX78" fmla="*/ 854417 w 1322388"/>
                <a:gd name="connsiteY78" fmla="*/ 124285 h 285750"/>
                <a:gd name="connsiteX79" fmla="*/ 864476 w 1322388"/>
                <a:gd name="connsiteY79" fmla="*/ 113132 h 285750"/>
                <a:gd name="connsiteX80" fmla="*/ 845947 w 1322388"/>
                <a:gd name="connsiteY80" fmla="*/ 94011 h 285750"/>
                <a:gd name="connsiteX81" fmla="*/ 803068 w 1322388"/>
                <a:gd name="connsiteY81" fmla="*/ 61080 h 285750"/>
                <a:gd name="connsiteX82" fmla="*/ 757012 w 1322388"/>
                <a:gd name="connsiteY82" fmla="*/ 36648 h 285750"/>
                <a:gd name="connsiteX83" fmla="*/ 705133 w 1322388"/>
                <a:gd name="connsiteY83" fmla="*/ 20714 h 285750"/>
                <a:gd name="connsiteX84" fmla="*/ 676546 w 1322388"/>
                <a:gd name="connsiteY84" fmla="*/ 16465 h 285750"/>
                <a:gd name="connsiteX85" fmla="*/ 657489 w 1322388"/>
                <a:gd name="connsiteY85" fmla="*/ 14872 h 285750"/>
                <a:gd name="connsiteX86" fmla="*/ 619373 w 1322388"/>
                <a:gd name="connsiteY86" fmla="*/ 17527 h 285750"/>
                <a:gd name="connsiteX87" fmla="*/ 564847 w 1322388"/>
                <a:gd name="connsiteY87" fmla="*/ 28150 h 285750"/>
                <a:gd name="connsiteX88" fmla="*/ 457383 w 1322388"/>
                <a:gd name="connsiteY88" fmla="*/ 71703 h 285750"/>
                <a:gd name="connsiteX89" fmla="*/ 388564 w 1322388"/>
                <a:gd name="connsiteY89" fmla="*/ 105165 h 285750"/>
                <a:gd name="connsiteX90" fmla="*/ 398093 w 1322388"/>
                <a:gd name="connsiteY90" fmla="*/ 113663 h 285750"/>
                <a:gd name="connsiteX91" fmla="*/ 413974 w 1322388"/>
                <a:gd name="connsiteY91" fmla="*/ 134908 h 285750"/>
                <a:gd name="connsiteX92" fmla="*/ 423503 w 1322388"/>
                <a:gd name="connsiteY92" fmla="*/ 159340 h 285750"/>
                <a:gd name="connsiteX93" fmla="*/ 427738 w 1322388"/>
                <a:gd name="connsiteY93" fmla="*/ 189615 h 285750"/>
                <a:gd name="connsiteX94" fmla="*/ 426150 w 1322388"/>
                <a:gd name="connsiteY94" fmla="*/ 205549 h 285750"/>
                <a:gd name="connsiteX95" fmla="*/ 424562 w 1322388"/>
                <a:gd name="connsiteY95" fmla="*/ 209267 h 285750"/>
                <a:gd name="connsiteX96" fmla="*/ 417680 w 1322388"/>
                <a:gd name="connsiteY96" fmla="*/ 209267 h 285750"/>
                <a:gd name="connsiteX97" fmla="*/ 417151 w 1322388"/>
                <a:gd name="connsiteY97" fmla="*/ 205549 h 285750"/>
                <a:gd name="connsiteX98" fmla="*/ 410798 w 1322388"/>
                <a:gd name="connsiteY98" fmla="*/ 216703 h 285750"/>
                <a:gd name="connsiteX99" fmla="*/ 390152 w 1322388"/>
                <a:gd name="connsiteY99" fmla="*/ 230512 h 285750"/>
                <a:gd name="connsiteX100" fmla="*/ 366860 w 1322388"/>
                <a:gd name="connsiteY100" fmla="*/ 232106 h 285750"/>
                <a:gd name="connsiteX101" fmla="*/ 344626 w 1322388"/>
                <a:gd name="connsiteY101" fmla="*/ 220952 h 285750"/>
                <a:gd name="connsiteX102" fmla="*/ 336685 w 1322388"/>
                <a:gd name="connsiteY102" fmla="*/ 210860 h 285750"/>
                <a:gd name="connsiteX103" fmla="*/ 332450 w 1322388"/>
                <a:gd name="connsiteY103" fmla="*/ 202893 h 285750"/>
                <a:gd name="connsiteX104" fmla="*/ 327686 w 1322388"/>
                <a:gd name="connsiteY104" fmla="*/ 188553 h 285750"/>
                <a:gd name="connsiteX105" fmla="*/ 327686 w 1322388"/>
                <a:gd name="connsiteY105" fmla="*/ 166245 h 285750"/>
                <a:gd name="connsiteX106" fmla="*/ 339861 w 1322388"/>
                <a:gd name="connsiteY106" fmla="*/ 138095 h 285750"/>
                <a:gd name="connsiteX107" fmla="*/ 362095 w 1322388"/>
                <a:gd name="connsiteY107" fmla="*/ 117381 h 285750"/>
                <a:gd name="connsiteX108" fmla="*/ 376388 w 1322388"/>
                <a:gd name="connsiteY108" fmla="*/ 111538 h 285750"/>
                <a:gd name="connsiteX109" fmla="*/ 375859 w 1322388"/>
                <a:gd name="connsiteY109" fmla="*/ 110476 h 285750"/>
                <a:gd name="connsiteX110" fmla="*/ 366860 w 1322388"/>
                <a:gd name="connsiteY110" fmla="*/ 114725 h 285750"/>
                <a:gd name="connsiteX111" fmla="*/ 358390 w 1322388"/>
                <a:gd name="connsiteY111" fmla="*/ 118443 h 285750"/>
                <a:gd name="connsiteX112" fmla="*/ 355213 w 1322388"/>
                <a:gd name="connsiteY112" fmla="*/ 118974 h 285750"/>
                <a:gd name="connsiteX113" fmla="*/ 352037 w 1322388"/>
                <a:gd name="connsiteY113" fmla="*/ 114725 h 285750"/>
                <a:gd name="connsiteX114" fmla="*/ 354155 w 1322388"/>
                <a:gd name="connsiteY114" fmla="*/ 112069 h 285750"/>
                <a:gd name="connsiteX115" fmla="*/ 360507 w 1322388"/>
                <a:gd name="connsiteY115" fmla="*/ 108883 h 285750"/>
                <a:gd name="connsiteX116" fmla="*/ 367389 w 1322388"/>
                <a:gd name="connsiteY116" fmla="*/ 105165 h 285750"/>
                <a:gd name="connsiteX117" fmla="*/ 356801 w 1322388"/>
                <a:gd name="connsiteY117" fmla="*/ 99322 h 285750"/>
                <a:gd name="connsiteX118" fmla="*/ 332450 w 1322388"/>
                <a:gd name="connsiteY118" fmla="*/ 89762 h 285750"/>
                <a:gd name="connsiteX119" fmla="*/ 291688 w 1322388"/>
                <a:gd name="connsiteY119" fmla="*/ 83388 h 285750"/>
                <a:gd name="connsiteX120" fmla="*/ 234515 w 1322388"/>
                <a:gd name="connsiteY120" fmla="*/ 86044 h 285750"/>
                <a:gd name="connsiteX121" fmla="*/ 181577 w 1322388"/>
                <a:gd name="connsiteY121" fmla="*/ 99322 h 285750"/>
                <a:gd name="connsiteX122" fmla="*/ 157755 w 1322388"/>
                <a:gd name="connsiteY122" fmla="*/ 108883 h 285750"/>
                <a:gd name="connsiteX123" fmla="*/ 131286 w 1322388"/>
                <a:gd name="connsiteY123" fmla="*/ 122692 h 285750"/>
                <a:gd name="connsiteX124" fmla="*/ 84701 w 1322388"/>
                <a:gd name="connsiteY124" fmla="*/ 159340 h 285750"/>
                <a:gd name="connsiteX125" fmla="*/ 46586 w 1322388"/>
                <a:gd name="connsiteY125" fmla="*/ 203955 h 285750"/>
                <a:gd name="connsiteX126" fmla="*/ 17470 w 1322388"/>
                <a:gd name="connsiteY126" fmla="*/ 254944 h 285750"/>
                <a:gd name="connsiteX127" fmla="*/ 6882 w 1322388"/>
                <a:gd name="connsiteY127" fmla="*/ 283094 h 285750"/>
                <a:gd name="connsiteX128" fmla="*/ 4765 w 1322388"/>
                <a:gd name="connsiteY128" fmla="*/ 285750 h 285750"/>
                <a:gd name="connsiteX129" fmla="*/ 0 w 1322388"/>
                <a:gd name="connsiteY129" fmla="*/ 284157 h 285750"/>
                <a:gd name="connsiteX130" fmla="*/ 0 w 1322388"/>
                <a:gd name="connsiteY130" fmla="*/ 280970 h 285750"/>
                <a:gd name="connsiteX131" fmla="*/ 6353 w 1322388"/>
                <a:gd name="connsiteY131" fmla="*/ 261849 h 285750"/>
                <a:gd name="connsiteX132" fmla="*/ 22234 w 1322388"/>
                <a:gd name="connsiteY132" fmla="*/ 225201 h 285750"/>
                <a:gd name="connsiteX133" fmla="*/ 41821 w 1322388"/>
                <a:gd name="connsiteY133" fmla="*/ 191739 h 285750"/>
                <a:gd name="connsiteX134" fmla="*/ 67231 w 1322388"/>
                <a:gd name="connsiteY134" fmla="*/ 160402 h 285750"/>
                <a:gd name="connsiteX135" fmla="*/ 95288 w 1322388"/>
                <a:gd name="connsiteY135" fmla="*/ 132784 h 285750"/>
                <a:gd name="connsiteX136" fmla="*/ 127581 w 1322388"/>
                <a:gd name="connsiteY136" fmla="*/ 109945 h 285750"/>
                <a:gd name="connsiteX137" fmla="*/ 162520 w 1322388"/>
                <a:gd name="connsiteY137" fmla="*/ 90824 h 285750"/>
                <a:gd name="connsiteX138" fmla="*/ 199576 w 1322388"/>
                <a:gd name="connsiteY138" fmla="*/ 76483 h 285750"/>
                <a:gd name="connsiteX139" fmla="*/ 219692 w 1322388"/>
                <a:gd name="connsiteY139" fmla="*/ 71703 h 285750"/>
                <a:gd name="connsiteX140" fmla="*/ 239279 w 1322388"/>
                <a:gd name="connsiteY140" fmla="*/ 67985 h 285750"/>
                <a:gd name="connsiteX141" fmla="*/ 282159 w 1322388"/>
                <a:gd name="connsiteY141" fmla="*/ 66392 h 285750"/>
                <a:gd name="connsiteX142" fmla="*/ 323980 w 1322388"/>
                <a:gd name="connsiteY142" fmla="*/ 73297 h 285750"/>
                <a:gd name="connsiteX143" fmla="*/ 362625 w 1322388"/>
                <a:gd name="connsiteY143" fmla="*/ 87637 h 285750"/>
                <a:gd name="connsiteX144" fmla="*/ 379565 w 1322388"/>
                <a:gd name="connsiteY144" fmla="*/ 98260 h 285750"/>
                <a:gd name="connsiteX145" fmla="*/ 416092 w 1322388"/>
                <a:gd name="connsiteY145" fmla="*/ 77546 h 285750"/>
                <a:gd name="connsiteX146" fmla="*/ 492322 w 1322388"/>
                <a:gd name="connsiteY146" fmla="*/ 39835 h 285750"/>
                <a:gd name="connsiteX147" fmla="*/ 551613 w 1322388"/>
                <a:gd name="connsiteY147" fmla="*/ 16465 h 285750"/>
                <a:gd name="connsiteX148" fmla="*/ 592375 w 1322388"/>
                <a:gd name="connsiteY148" fmla="*/ 5843 h 2857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Lst>
              <a:rect l="l" t="t" r="r" b="b"/>
              <a:pathLst>
                <a:path w="1322388" h="285750">
                  <a:moveTo>
                    <a:pt x="874547" y="123825"/>
                  </a:moveTo>
                  <a:lnTo>
                    <a:pt x="865104" y="137666"/>
                  </a:lnTo>
                  <a:lnTo>
                    <a:pt x="856711" y="159492"/>
                  </a:lnTo>
                  <a:lnTo>
                    <a:pt x="855662" y="175994"/>
                  </a:lnTo>
                  <a:lnTo>
                    <a:pt x="857236" y="183979"/>
                  </a:lnTo>
                  <a:lnTo>
                    <a:pt x="862482" y="195690"/>
                  </a:lnTo>
                  <a:lnTo>
                    <a:pt x="876120" y="208466"/>
                  </a:lnTo>
                  <a:lnTo>
                    <a:pt x="887661" y="212725"/>
                  </a:lnTo>
                  <a:lnTo>
                    <a:pt x="894480" y="211660"/>
                  </a:lnTo>
                  <a:lnTo>
                    <a:pt x="902349" y="207934"/>
                  </a:lnTo>
                  <a:lnTo>
                    <a:pt x="914938" y="193561"/>
                  </a:lnTo>
                  <a:lnTo>
                    <a:pt x="915987" y="183979"/>
                  </a:lnTo>
                  <a:lnTo>
                    <a:pt x="915463" y="183447"/>
                  </a:lnTo>
                  <a:lnTo>
                    <a:pt x="914938" y="182914"/>
                  </a:lnTo>
                  <a:lnTo>
                    <a:pt x="896578" y="151507"/>
                  </a:lnTo>
                  <a:close/>
                  <a:moveTo>
                    <a:pt x="384474" y="117475"/>
                  </a:moveTo>
                  <a:lnTo>
                    <a:pt x="383409" y="120107"/>
                  </a:lnTo>
                  <a:lnTo>
                    <a:pt x="381277" y="122213"/>
                  </a:lnTo>
                  <a:lnTo>
                    <a:pt x="364226" y="134321"/>
                  </a:lnTo>
                  <a:lnTo>
                    <a:pt x="345042" y="158536"/>
                  </a:lnTo>
                  <a:lnTo>
                    <a:pt x="341312" y="178014"/>
                  </a:lnTo>
                  <a:lnTo>
                    <a:pt x="343444" y="189069"/>
                  </a:lnTo>
                  <a:lnTo>
                    <a:pt x="347707" y="200124"/>
                  </a:lnTo>
                  <a:lnTo>
                    <a:pt x="363693" y="214337"/>
                  </a:lnTo>
                  <a:lnTo>
                    <a:pt x="384474" y="219075"/>
                  </a:lnTo>
                  <a:lnTo>
                    <a:pt x="404191" y="211705"/>
                  </a:lnTo>
                  <a:lnTo>
                    <a:pt x="411118" y="201703"/>
                  </a:lnTo>
                  <a:lnTo>
                    <a:pt x="414315" y="199597"/>
                  </a:lnTo>
                  <a:lnTo>
                    <a:pt x="417512" y="201703"/>
                  </a:lnTo>
                  <a:lnTo>
                    <a:pt x="417512" y="187490"/>
                  </a:lnTo>
                  <a:lnTo>
                    <a:pt x="412716" y="163274"/>
                  </a:lnTo>
                  <a:lnTo>
                    <a:pt x="404191" y="141691"/>
                  </a:lnTo>
                  <a:lnTo>
                    <a:pt x="391935" y="124319"/>
                  </a:lnTo>
                  <a:close/>
                  <a:moveTo>
                    <a:pt x="633137" y="0"/>
                  </a:moveTo>
                  <a:lnTo>
                    <a:pt x="675487" y="0"/>
                  </a:lnTo>
                  <a:lnTo>
                    <a:pt x="695604" y="2656"/>
                  </a:lnTo>
                  <a:lnTo>
                    <a:pt x="722602" y="7436"/>
                  </a:lnTo>
                  <a:lnTo>
                    <a:pt x="772893" y="24963"/>
                  </a:lnTo>
                  <a:lnTo>
                    <a:pt x="820008" y="50458"/>
                  </a:lnTo>
                  <a:lnTo>
                    <a:pt x="861829" y="83388"/>
                  </a:lnTo>
                  <a:lnTo>
                    <a:pt x="880357" y="101978"/>
                  </a:lnTo>
                  <a:lnTo>
                    <a:pt x="907885" y="83388"/>
                  </a:lnTo>
                  <a:lnTo>
                    <a:pt x="965587" y="56300"/>
                  </a:lnTo>
                  <a:lnTo>
                    <a:pt x="1027524" y="42491"/>
                  </a:lnTo>
                  <a:lnTo>
                    <a:pt x="1089991" y="41960"/>
                  </a:lnTo>
                  <a:lnTo>
                    <a:pt x="1150869" y="54176"/>
                  </a:lnTo>
                  <a:lnTo>
                    <a:pt x="1208572" y="78608"/>
                  </a:lnTo>
                  <a:lnTo>
                    <a:pt x="1259922" y="115787"/>
                  </a:lnTo>
                  <a:lnTo>
                    <a:pt x="1303331" y="164652"/>
                  </a:lnTo>
                  <a:lnTo>
                    <a:pt x="1320800" y="193864"/>
                  </a:lnTo>
                  <a:lnTo>
                    <a:pt x="1322388" y="197582"/>
                  </a:lnTo>
                  <a:lnTo>
                    <a:pt x="1319741" y="202893"/>
                  </a:lnTo>
                  <a:lnTo>
                    <a:pt x="1314448" y="206080"/>
                  </a:lnTo>
                  <a:lnTo>
                    <a:pt x="1308624" y="205549"/>
                  </a:lnTo>
                  <a:lnTo>
                    <a:pt x="1305977" y="202362"/>
                  </a:lnTo>
                  <a:lnTo>
                    <a:pt x="1287979" y="175805"/>
                  </a:lnTo>
                  <a:lnTo>
                    <a:pt x="1245099" y="129597"/>
                  </a:lnTo>
                  <a:lnTo>
                    <a:pt x="1196396" y="94542"/>
                  </a:lnTo>
                  <a:lnTo>
                    <a:pt x="1142929" y="70641"/>
                  </a:lnTo>
                  <a:lnTo>
                    <a:pt x="1086815" y="58425"/>
                  </a:lnTo>
                  <a:lnTo>
                    <a:pt x="1029642" y="58425"/>
                  </a:lnTo>
                  <a:lnTo>
                    <a:pt x="970881" y="69579"/>
                  </a:lnTo>
                  <a:lnTo>
                    <a:pt x="914767" y="92948"/>
                  </a:lnTo>
                  <a:lnTo>
                    <a:pt x="887239" y="109945"/>
                  </a:lnTo>
                  <a:lnTo>
                    <a:pt x="898356" y="125348"/>
                  </a:lnTo>
                  <a:lnTo>
                    <a:pt x="919002" y="157216"/>
                  </a:lnTo>
                  <a:lnTo>
                    <a:pt x="927472" y="174743"/>
                  </a:lnTo>
                  <a:lnTo>
                    <a:pt x="928001" y="180054"/>
                  </a:lnTo>
                  <a:lnTo>
                    <a:pt x="925354" y="183772"/>
                  </a:lnTo>
                  <a:lnTo>
                    <a:pt x="925884" y="194926"/>
                  </a:lnTo>
                  <a:lnTo>
                    <a:pt x="916884" y="212985"/>
                  </a:lnTo>
                  <a:lnTo>
                    <a:pt x="897826" y="224670"/>
                  </a:lnTo>
                  <a:lnTo>
                    <a:pt x="875593" y="226263"/>
                  </a:lnTo>
                  <a:lnTo>
                    <a:pt x="865005" y="220952"/>
                  </a:lnTo>
                  <a:lnTo>
                    <a:pt x="857594" y="216172"/>
                  </a:lnTo>
                  <a:lnTo>
                    <a:pt x="847536" y="204487"/>
                  </a:lnTo>
                  <a:lnTo>
                    <a:pt x="839065" y="183772"/>
                  </a:lnTo>
                  <a:lnTo>
                    <a:pt x="840654" y="153498"/>
                  </a:lnTo>
                  <a:lnTo>
                    <a:pt x="854417" y="124285"/>
                  </a:lnTo>
                  <a:lnTo>
                    <a:pt x="864476" y="113132"/>
                  </a:lnTo>
                  <a:lnTo>
                    <a:pt x="845947" y="94011"/>
                  </a:lnTo>
                  <a:lnTo>
                    <a:pt x="803068" y="61080"/>
                  </a:lnTo>
                  <a:lnTo>
                    <a:pt x="757012" y="36648"/>
                  </a:lnTo>
                  <a:lnTo>
                    <a:pt x="705133" y="20714"/>
                  </a:lnTo>
                  <a:lnTo>
                    <a:pt x="676546" y="16465"/>
                  </a:lnTo>
                  <a:lnTo>
                    <a:pt x="657489" y="14872"/>
                  </a:lnTo>
                  <a:lnTo>
                    <a:pt x="619373" y="17527"/>
                  </a:lnTo>
                  <a:lnTo>
                    <a:pt x="564847" y="28150"/>
                  </a:lnTo>
                  <a:lnTo>
                    <a:pt x="457383" y="71703"/>
                  </a:lnTo>
                  <a:lnTo>
                    <a:pt x="388564" y="105165"/>
                  </a:lnTo>
                  <a:lnTo>
                    <a:pt x="398093" y="113663"/>
                  </a:lnTo>
                  <a:lnTo>
                    <a:pt x="413974" y="134908"/>
                  </a:lnTo>
                  <a:lnTo>
                    <a:pt x="423503" y="159340"/>
                  </a:lnTo>
                  <a:lnTo>
                    <a:pt x="427738" y="189615"/>
                  </a:lnTo>
                  <a:lnTo>
                    <a:pt x="426150" y="205549"/>
                  </a:lnTo>
                  <a:lnTo>
                    <a:pt x="424562" y="209267"/>
                  </a:lnTo>
                  <a:lnTo>
                    <a:pt x="417680" y="209267"/>
                  </a:lnTo>
                  <a:lnTo>
                    <a:pt x="417151" y="205549"/>
                  </a:lnTo>
                  <a:lnTo>
                    <a:pt x="410798" y="216703"/>
                  </a:lnTo>
                  <a:lnTo>
                    <a:pt x="390152" y="230512"/>
                  </a:lnTo>
                  <a:lnTo>
                    <a:pt x="366860" y="232106"/>
                  </a:lnTo>
                  <a:lnTo>
                    <a:pt x="344626" y="220952"/>
                  </a:lnTo>
                  <a:lnTo>
                    <a:pt x="336685" y="210860"/>
                  </a:lnTo>
                  <a:lnTo>
                    <a:pt x="332450" y="202893"/>
                  </a:lnTo>
                  <a:lnTo>
                    <a:pt x="327686" y="188553"/>
                  </a:lnTo>
                  <a:lnTo>
                    <a:pt x="327686" y="166245"/>
                  </a:lnTo>
                  <a:lnTo>
                    <a:pt x="339861" y="138095"/>
                  </a:lnTo>
                  <a:lnTo>
                    <a:pt x="362095" y="117381"/>
                  </a:lnTo>
                  <a:lnTo>
                    <a:pt x="376388" y="111538"/>
                  </a:lnTo>
                  <a:lnTo>
                    <a:pt x="375859" y="110476"/>
                  </a:lnTo>
                  <a:lnTo>
                    <a:pt x="366860" y="114725"/>
                  </a:lnTo>
                  <a:lnTo>
                    <a:pt x="358390" y="118443"/>
                  </a:lnTo>
                  <a:lnTo>
                    <a:pt x="355213" y="118974"/>
                  </a:lnTo>
                  <a:lnTo>
                    <a:pt x="352037" y="114725"/>
                  </a:lnTo>
                  <a:lnTo>
                    <a:pt x="354155" y="112069"/>
                  </a:lnTo>
                  <a:lnTo>
                    <a:pt x="360507" y="108883"/>
                  </a:lnTo>
                  <a:lnTo>
                    <a:pt x="367389" y="105165"/>
                  </a:lnTo>
                  <a:lnTo>
                    <a:pt x="356801" y="99322"/>
                  </a:lnTo>
                  <a:lnTo>
                    <a:pt x="332450" y="89762"/>
                  </a:lnTo>
                  <a:lnTo>
                    <a:pt x="291688" y="83388"/>
                  </a:lnTo>
                  <a:lnTo>
                    <a:pt x="234515" y="86044"/>
                  </a:lnTo>
                  <a:lnTo>
                    <a:pt x="181577" y="99322"/>
                  </a:lnTo>
                  <a:lnTo>
                    <a:pt x="157755" y="108883"/>
                  </a:lnTo>
                  <a:lnTo>
                    <a:pt x="131286" y="122692"/>
                  </a:lnTo>
                  <a:lnTo>
                    <a:pt x="84701" y="159340"/>
                  </a:lnTo>
                  <a:lnTo>
                    <a:pt x="46586" y="203955"/>
                  </a:lnTo>
                  <a:lnTo>
                    <a:pt x="17470" y="254944"/>
                  </a:lnTo>
                  <a:lnTo>
                    <a:pt x="6882" y="283094"/>
                  </a:lnTo>
                  <a:lnTo>
                    <a:pt x="4765" y="285750"/>
                  </a:lnTo>
                  <a:lnTo>
                    <a:pt x="0" y="284157"/>
                  </a:lnTo>
                  <a:lnTo>
                    <a:pt x="0" y="280970"/>
                  </a:lnTo>
                  <a:lnTo>
                    <a:pt x="6353" y="261849"/>
                  </a:lnTo>
                  <a:lnTo>
                    <a:pt x="22234" y="225201"/>
                  </a:lnTo>
                  <a:lnTo>
                    <a:pt x="41821" y="191739"/>
                  </a:lnTo>
                  <a:lnTo>
                    <a:pt x="67231" y="160402"/>
                  </a:lnTo>
                  <a:lnTo>
                    <a:pt x="95288" y="132784"/>
                  </a:lnTo>
                  <a:lnTo>
                    <a:pt x="127581" y="109945"/>
                  </a:lnTo>
                  <a:lnTo>
                    <a:pt x="162520" y="90824"/>
                  </a:lnTo>
                  <a:lnTo>
                    <a:pt x="199576" y="76483"/>
                  </a:lnTo>
                  <a:lnTo>
                    <a:pt x="219692" y="71703"/>
                  </a:lnTo>
                  <a:lnTo>
                    <a:pt x="239279" y="67985"/>
                  </a:lnTo>
                  <a:lnTo>
                    <a:pt x="282159" y="66392"/>
                  </a:lnTo>
                  <a:lnTo>
                    <a:pt x="323980" y="73297"/>
                  </a:lnTo>
                  <a:lnTo>
                    <a:pt x="362625" y="87637"/>
                  </a:lnTo>
                  <a:lnTo>
                    <a:pt x="379565" y="98260"/>
                  </a:lnTo>
                  <a:lnTo>
                    <a:pt x="416092" y="77546"/>
                  </a:lnTo>
                  <a:lnTo>
                    <a:pt x="492322" y="39835"/>
                  </a:lnTo>
                  <a:lnTo>
                    <a:pt x="551613" y="16465"/>
                  </a:lnTo>
                  <a:lnTo>
                    <a:pt x="592375" y="5843"/>
                  </a:lnTo>
                  <a:close/>
                </a:path>
              </a:pathLst>
            </a:custGeom>
            <a:solidFill>
              <a:schemeClr val="tx2"/>
            </a:solidFill>
            <a:ln>
              <a:noFill/>
            </a:ln>
          </p:spPr>
          <p:txBody>
            <a:bodyPr vert="horz" wrap="square" lIns="91440" tIns="45720" rIns="91440" bIns="45720" numCol="1" anchor="t" anchorCtr="0" compatLnSpc="1">
              <a:prstTxWarp prst="textNoShape">
                <a:avLst/>
              </a:prstTxWarp>
              <a:noAutofit/>
            </a:bodyPr>
            <a:lstStyle/>
            <a:p>
              <a:endParaRPr lang="en-US">
                <a:latin typeface="Graphik Arabic Regular" pitchFamily="2" charset="-78"/>
                <a:cs typeface="Graphik Arabic Regular" pitchFamily="2" charset="-78"/>
              </a:endParaRPr>
            </a:p>
          </p:txBody>
        </p:sp>
        <p:grpSp>
          <p:nvGrpSpPr>
            <p:cNvPr id="12" name="Group 11">
              <a:extLst>
                <a:ext uri="{FF2B5EF4-FFF2-40B4-BE49-F238E27FC236}">
                  <a16:creationId xmlns:a16="http://schemas.microsoft.com/office/drawing/2014/main" id="{DB045F16-B50C-B96B-ED1C-FBACF7FF1369}"/>
                </a:ext>
              </a:extLst>
            </p:cNvPr>
            <p:cNvGrpSpPr/>
            <p:nvPr/>
          </p:nvGrpSpPr>
          <p:grpSpPr>
            <a:xfrm>
              <a:off x="6343447" y="5397283"/>
              <a:ext cx="1454151" cy="814388"/>
              <a:chOff x="7039978" y="5194877"/>
              <a:chExt cx="1454151" cy="814388"/>
            </a:xfrm>
          </p:grpSpPr>
          <p:sp>
            <p:nvSpPr>
              <p:cNvPr id="33" name="Freeform 52">
                <a:extLst>
                  <a:ext uri="{FF2B5EF4-FFF2-40B4-BE49-F238E27FC236}">
                    <a16:creationId xmlns:a16="http://schemas.microsoft.com/office/drawing/2014/main" id="{02171AEC-4313-D78A-6F64-C3324770295D}"/>
                  </a:ext>
                </a:extLst>
              </p:cNvPr>
              <p:cNvSpPr>
                <a:spLocks/>
              </p:cNvSpPr>
              <p:nvPr/>
            </p:nvSpPr>
            <p:spPr bwMode="auto">
              <a:xfrm>
                <a:off x="7039978" y="5194877"/>
                <a:ext cx="1436688" cy="365125"/>
              </a:xfrm>
              <a:custGeom>
                <a:avLst/>
                <a:gdLst>
                  <a:gd name="T0" fmla="*/ 2713 w 2713"/>
                  <a:gd name="T1" fmla="*/ 688 h 688"/>
                  <a:gd name="T2" fmla="*/ 2445 w 2713"/>
                  <a:gd name="T3" fmla="*/ 665 h 688"/>
                  <a:gd name="T4" fmla="*/ 1909 w 2713"/>
                  <a:gd name="T5" fmla="*/ 638 h 688"/>
                  <a:gd name="T6" fmla="*/ 1641 w 2713"/>
                  <a:gd name="T7" fmla="*/ 629 h 688"/>
                  <a:gd name="T8" fmla="*/ 1344 w 2713"/>
                  <a:gd name="T9" fmla="*/ 619 h 688"/>
                  <a:gd name="T10" fmla="*/ 750 w 2713"/>
                  <a:gd name="T11" fmla="*/ 612 h 688"/>
                  <a:gd name="T12" fmla="*/ 453 w 2713"/>
                  <a:gd name="T13" fmla="*/ 619 h 688"/>
                  <a:gd name="T14" fmla="*/ 455 w 2713"/>
                  <a:gd name="T15" fmla="*/ 613 h 688"/>
                  <a:gd name="T16" fmla="*/ 452 w 2713"/>
                  <a:gd name="T17" fmla="*/ 606 h 688"/>
                  <a:gd name="T18" fmla="*/ 404 w 2713"/>
                  <a:gd name="T19" fmla="*/ 525 h 688"/>
                  <a:gd name="T20" fmla="*/ 299 w 2713"/>
                  <a:gd name="T21" fmla="*/ 368 h 688"/>
                  <a:gd name="T22" fmla="*/ 185 w 2713"/>
                  <a:gd name="T23" fmla="*/ 216 h 688"/>
                  <a:gd name="T24" fmla="*/ 63 w 2713"/>
                  <a:gd name="T25" fmla="*/ 69 h 688"/>
                  <a:gd name="T26" fmla="*/ 0 w 2713"/>
                  <a:gd name="T27" fmla="*/ 0 h 688"/>
                  <a:gd name="T28" fmla="*/ 168 w 2713"/>
                  <a:gd name="T29" fmla="*/ 43 h 688"/>
                  <a:gd name="T30" fmla="*/ 509 w 2713"/>
                  <a:gd name="T31" fmla="*/ 121 h 688"/>
                  <a:gd name="T32" fmla="*/ 1025 w 2713"/>
                  <a:gd name="T33" fmla="*/ 232 h 688"/>
                  <a:gd name="T34" fmla="*/ 1539 w 2713"/>
                  <a:gd name="T35" fmla="*/ 343 h 688"/>
                  <a:gd name="T36" fmla="*/ 1878 w 2713"/>
                  <a:gd name="T37" fmla="*/ 426 h 688"/>
                  <a:gd name="T38" fmla="*/ 2217 w 2713"/>
                  <a:gd name="T39" fmla="*/ 518 h 688"/>
                  <a:gd name="T40" fmla="*/ 2549 w 2713"/>
                  <a:gd name="T41" fmla="*/ 626 h 688"/>
                  <a:gd name="T42" fmla="*/ 2713 w 2713"/>
                  <a:gd name="T43" fmla="*/ 688 h 6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2713" h="688">
                    <a:moveTo>
                      <a:pt x="2713" y="688"/>
                    </a:moveTo>
                    <a:lnTo>
                      <a:pt x="2445" y="665"/>
                    </a:lnTo>
                    <a:lnTo>
                      <a:pt x="1909" y="638"/>
                    </a:lnTo>
                    <a:lnTo>
                      <a:pt x="1641" y="629"/>
                    </a:lnTo>
                    <a:lnTo>
                      <a:pt x="1344" y="619"/>
                    </a:lnTo>
                    <a:lnTo>
                      <a:pt x="750" y="612"/>
                    </a:lnTo>
                    <a:lnTo>
                      <a:pt x="453" y="619"/>
                    </a:lnTo>
                    <a:lnTo>
                      <a:pt x="455" y="613"/>
                    </a:lnTo>
                    <a:lnTo>
                      <a:pt x="452" y="606"/>
                    </a:lnTo>
                    <a:lnTo>
                      <a:pt x="404" y="525"/>
                    </a:lnTo>
                    <a:lnTo>
                      <a:pt x="299" y="368"/>
                    </a:lnTo>
                    <a:lnTo>
                      <a:pt x="185" y="216"/>
                    </a:lnTo>
                    <a:lnTo>
                      <a:pt x="63" y="69"/>
                    </a:lnTo>
                    <a:lnTo>
                      <a:pt x="0" y="0"/>
                    </a:lnTo>
                    <a:lnTo>
                      <a:pt x="168" y="43"/>
                    </a:lnTo>
                    <a:lnTo>
                      <a:pt x="509" y="121"/>
                    </a:lnTo>
                    <a:lnTo>
                      <a:pt x="1025" y="232"/>
                    </a:lnTo>
                    <a:lnTo>
                      <a:pt x="1539" y="343"/>
                    </a:lnTo>
                    <a:lnTo>
                      <a:pt x="1878" y="426"/>
                    </a:lnTo>
                    <a:lnTo>
                      <a:pt x="2217" y="518"/>
                    </a:lnTo>
                    <a:lnTo>
                      <a:pt x="2549" y="626"/>
                    </a:lnTo>
                    <a:lnTo>
                      <a:pt x="2713" y="688"/>
                    </a:lnTo>
                    <a:close/>
                  </a:path>
                </a:pathLst>
              </a:custGeom>
              <a:solidFill>
                <a:srgbClr val="3978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sp>
            <p:nvSpPr>
              <p:cNvPr id="34" name="Freeform 53">
                <a:extLst>
                  <a:ext uri="{FF2B5EF4-FFF2-40B4-BE49-F238E27FC236}">
                    <a16:creationId xmlns:a16="http://schemas.microsoft.com/office/drawing/2014/main" id="{F5AA75BE-876F-1BAC-3D99-7845DA99E5A5}"/>
                  </a:ext>
                </a:extLst>
              </p:cNvPr>
              <p:cNvSpPr>
                <a:spLocks/>
              </p:cNvSpPr>
              <p:nvPr/>
            </p:nvSpPr>
            <p:spPr bwMode="auto">
              <a:xfrm>
                <a:off x="7387641" y="5593340"/>
                <a:ext cx="1106488" cy="415925"/>
              </a:xfrm>
              <a:custGeom>
                <a:avLst/>
                <a:gdLst>
                  <a:gd name="T0" fmla="*/ 2091 w 2091"/>
                  <a:gd name="T1" fmla="*/ 0 h 786"/>
                  <a:gd name="T2" fmla="*/ 1681 w 2091"/>
                  <a:gd name="T3" fmla="*/ 177 h 786"/>
                  <a:gd name="T4" fmla="*/ 1066 w 2091"/>
                  <a:gd name="T5" fmla="*/ 459 h 786"/>
                  <a:gd name="T6" fmla="*/ 768 w 2091"/>
                  <a:gd name="T7" fmla="*/ 616 h 786"/>
                  <a:gd name="T8" fmla="*/ 574 w 2091"/>
                  <a:gd name="T9" fmla="*/ 727 h 786"/>
                  <a:gd name="T10" fmla="*/ 479 w 2091"/>
                  <a:gd name="T11" fmla="*/ 786 h 786"/>
                  <a:gd name="T12" fmla="*/ 460 w 2091"/>
                  <a:gd name="T13" fmla="*/ 786 h 786"/>
                  <a:gd name="T14" fmla="*/ 465 w 2091"/>
                  <a:gd name="T15" fmla="*/ 783 h 786"/>
                  <a:gd name="T16" fmla="*/ 469 w 2091"/>
                  <a:gd name="T17" fmla="*/ 773 h 786"/>
                  <a:gd name="T18" fmla="*/ 465 w 2091"/>
                  <a:gd name="T19" fmla="*/ 766 h 786"/>
                  <a:gd name="T20" fmla="*/ 358 w 2091"/>
                  <a:gd name="T21" fmla="*/ 605 h 786"/>
                  <a:gd name="T22" fmla="*/ 185 w 2091"/>
                  <a:gd name="T23" fmla="*/ 363 h 786"/>
                  <a:gd name="T24" fmla="*/ 65 w 2091"/>
                  <a:gd name="T25" fmla="*/ 209 h 786"/>
                  <a:gd name="T26" fmla="*/ 0 w 2091"/>
                  <a:gd name="T27" fmla="*/ 135 h 786"/>
                  <a:gd name="T28" fmla="*/ 1 w 2091"/>
                  <a:gd name="T29" fmla="*/ 134 h 786"/>
                  <a:gd name="T30" fmla="*/ 3 w 2091"/>
                  <a:gd name="T31" fmla="*/ 137 h 786"/>
                  <a:gd name="T32" fmla="*/ 7 w 2091"/>
                  <a:gd name="T33" fmla="*/ 138 h 786"/>
                  <a:gd name="T34" fmla="*/ 73 w 2091"/>
                  <a:gd name="T35" fmla="*/ 146 h 786"/>
                  <a:gd name="T36" fmla="*/ 208 w 2091"/>
                  <a:gd name="T37" fmla="*/ 151 h 786"/>
                  <a:gd name="T38" fmla="*/ 413 w 2091"/>
                  <a:gd name="T39" fmla="*/ 147 h 786"/>
                  <a:gd name="T40" fmla="*/ 548 w 2091"/>
                  <a:gd name="T41" fmla="*/ 141 h 786"/>
                  <a:gd name="T42" fmla="*/ 829 w 2091"/>
                  <a:gd name="T43" fmla="*/ 130 h 786"/>
                  <a:gd name="T44" fmla="*/ 1110 w 2091"/>
                  <a:gd name="T45" fmla="*/ 111 h 786"/>
                  <a:gd name="T46" fmla="*/ 1356 w 2091"/>
                  <a:gd name="T47" fmla="*/ 91 h 786"/>
                  <a:gd name="T48" fmla="*/ 1847 w 2091"/>
                  <a:gd name="T49" fmla="*/ 35 h 786"/>
                  <a:gd name="T50" fmla="*/ 2091 w 2091"/>
                  <a:gd name="T51" fmla="*/ 0 h 7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2091" h="786">
                    <a:moveTo>
                      <a:pt x="2091" y="0"/>
                    </a:moveTo>
                    <a:lnTo>
                      <a:pt x="1681" y="177"/>
                    </a:lnTo>
                    <a:lnTo>
                      <a:pt x="1066" y="459"/>
                    </a:lnTo>
                    <a:lnTo>
                      <a:pt x="768" y="616"/>
                    </a:lnTo>
                    <a:lnTo>
                      <a:pt x="574" y="727"/>
                    </a:lnTo>
                    <a:lnTo>
                      <a:pt x="479" y="786"/>
                    </a:lnTo>
                    <a:lnTo>
                      <a:pt x="460" y="786"/>
                    </a:lnTo>
                    <a:lnTo>
                      <a:pt x="465" y="783"/>
                    </a:lnTo>
                    <a:lnTo>
                      <a:pt x="469" y="773"/>
                    </a:lnTo>
                    <a:lnTo>
                      <a:pt x="465" y="766"/>
                    </a:lnTo>
                    <a:lnTo>
                      <a:pt x="358" y="605"/>
                    </a:lnTo>
                    <a:lnTo>
                      <a:pt x="185" y="363"/>
                    </a:lnTo>
                    <a:lnTo>
                      <a:pt x="65" y="209"/>
                    </a:lnTo>
                    <a:lnTo>
                      <a:pt x="0" y="135"/>
                    </a:lnTo>
                    <a:lnTo>
                      <a:pt x="1" y="134"/>
                    </a:lnTo>
                    <a:lnTo>
                      <a:pt x="3" y="137"/>
                    </a:lnTo>
                    <a:lnTo>
                      <a:pt x="7" y="138"/>
                    </a:lnTo>
                    <a:lnTo>
                      <a:pt x="73" y="146"/>
                    </a:lnTo>
                    <a:lnTo>
                      <a:pt x="208" y="151"/>
                    </a:lnTo>
                    <a:lnTo>
                      <a:pt x="413" y="147"/>
                    </a:lnTo>
                    <a:lnTo>
                      <a:pt x="548" y="141"/>
                    </a:lnTo>
                    <a:lnTo>
                      <a:pt x="829" y="130"/>
                    </a:lnTo>
                    <a:lnTo>
                      <a:pt x="1110" y="111"/>
                    </a:lnTo>
                    <a:lnTo>
                      <a:pt x="1356" y="91"/>
                    </a:lnTo>
                    <a:lnTo>
                      <a:pt x="1847" y="35"/>
                    </a:lnTo>
                    <a:lnTo>
                      <a:pt x="2091" y="0"/>
                    </a:lnTo>
                    <a:close/>
                  </a:path>
                </a:pathLst>
              </a:custGeom>
              <a:solidFill>
                <a:srgbClr val="3978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sp>
            <p:nvSpPr>
              <p:cNvPr id="35" name="Freeform 54">
                <a:extLst>
                  <a:ext uri="{FF2B5EF4-FFF2-40B4-BE49-F238E27FC236}">
                    <a16:creationId xmlns:a16="http://schemas.microsoft.com/office/drawing/2014/main" id="{4CFEBC0A-C9AB-5800-69EF-66AED0B50D06}"/>
                  </a:ext>
                </a:extLst>
              </p:cNvPr>
              <p:cNvSpPr>
                <a:spLocks/>
              </p:cNvSpPr>
              <p:nvPr/>
            </p:nvSpPr>
            <p:spPr bwMode="auto">
              <a:xfrm>
                <a:off x="7289216" y="5537777"/>
                <a:ext cx="1174750" cy="219075"/>
              </a:xfrm>
              <a:custGeom>
                <a:avLst/>
                <a:gdLst>
                  <a:gd name="T0" fmla="*/ 2220 w 2220"/>
                  <a:gd name="T1" fmla="*/ 78 h 416"/>
                  <a:gd name="T2" fmla="*/ 1979 w 2220"/>
                  <a:gd name="T3" fmla="*/ 111 h 416"/>
                  <a:gd name="T4" fmla="*/ 1496 w 2220"/>
                  <a:gd name="T5" fmla="*/ 164 h 416"/>
                  <a:gd name="T6" fmla="*/ 1254 w 2220"/>
                  <a:gd name="T7" fmla="*/ 183 h 416"/>
                  <a:gd name="T8" fmla="*/ 993 w 2220"/>
                  <a:gd name="T9" fmla="*/ 200 h 416"/>
                  <a:gd name="T10" fmla="*/ 734 w 2220"/>
                  <a:gd name="T11" fmla="*/ 210 h 416"/>
                  <a:gd name="T12" fmla="*/ 599 w 2220"/>
                  <a:gd name="T13" fmla="*/ 213 h 416"/>
                  <a:gd name="T14" fmla="*/ 327 w 2220"/>
                  <a:gd name="T15" fmla="*/ 215 h 416"/>
                  <a:gd name="T16" fmla="*/ 193 w 2220"/>
                  <a:gd name="T17" fmla="*/ 226 h 416"/>
                  <a:gd name="T18" fmla="*/ 187 w 2220"/>
                  <a:gd name="T19" fmla="*/ 228 h 416"/>
                  <a:gd name="T20" fmla="*/ 184 w 2220"/>
                  <a:gd name="T21" fmla="*/ 236 h 416"/>
                  <a:gd name="T22" fmla="*/ 187 w 2220"/>
                  <a:gd name="T23" fmla="*/ 239 h 416"/>
                  <a:gd name="T24" fmla="*/ 186 w 2220"/>
                  <a:gd name="T25" fmla="*/ 240 h 416"/>
                  <a:gd name="T26" fmla="*/ 174 w 2220"/>
                  <a:gd name="T27" fmla="*/ 226 h 416"/>
                  <a:gd name="T28" fmla="*/ 163 w 2220"/>
                  <a:gd name="T29" fmla="*/ 213 h 416"/>
                  <a:gd name="T30" fmla="*/ 157 w 2220"/>
                  <a:gd name="T31" fmla="*/ 210 h 416"/>
                  <a:gd name="T32" fmla="*/ 145 w 2220"/>
                  <a:gd name="T33" fmla="*/ 217 h 416"/>
                  <a:gd name="T34" fmla="*/ 148 w 2220"/>
                  <a:gd name="T35" fmla="*/ 225 h 416"/>
                  <a:gd name="T36" fmla="*/ 160 w 2220"/>
                  <a:gd name="T37" fmla="*/ 243 h 416"/>
                  <a:gd name="T38" fmla="*/ 171 w 2220"/>
                  <a:gd name="T39" fmla="*/ 261 h 416"/>
                  <a:gd name="T40" fmla="*/ 135 w 2220"/>
                  <a:gd name="T41" fmla="*/ 338 h 416"/>
                  <a:gd name="T42" fmla="*/ 102 w 2220"/>
                  <a:gd name="T43" fmla="*/ 416 h 416"/>
                  <a:gd name="T44" fmla="*/ 68 w 2220"/>
                  <a:gd name="T45" fmla="*/ 314 h 416"/>
                  <a:gd name="T46" fmla="*/ 17 w 2220"/>
                  <a:gd name="T47" fmla="*/ 107 h 416"/>
                  <a:gd name="T48" fmla="*/ 0 w 2220"/>
                  <a:gd name="T49" fmla="*/ 0 h 416"/>
                  <a:gd name="T50" fmla="*/ 292 w 2220"/>
                  <a:gd name="T51" fmla="*/ 2 h 416"/>
                  <a:gd name="T52" fmla="*/ 878 w 2220"/>
                  <a:gd name="T53" fmla="*/ 7 h 416"/>
                  <a:gd name="T54" fmla="*/ 1172 w 2220"/>
                  <a:gd name="T55" fmla="*/ 16 h 416"/>
                  <a:gd name="T56" fmla="*/ 1696 w 2220"/>
                  <a:gd name="T57" fmla="*/ 42 h 416"/>
                  <a:gd name="T58" fmla="*/ 2220 w 2220"/>
                  <a:gd name="T59" fmla="*/ 78 h 4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2220" h="416">
                    <a:moveTo>
                      <a:pt x="2220" y="78"/>
                    </a:moveTo>
                    <a:lnTo>
                      <a:pt x="1979" y="111"/>
                    </a:lnTo>
                    <a:lnTo>
                      <a:pt x="1496" y="164"/>
                    </a:lnTo>
                    <a:lnTo>
                      <a:pt x="1254" y="183"/>
                    </a:lnTo>
                    <a:lnTo>
                      <a:pt x="993" y="200"/>
                    </a:lnTo>
                    <a:lnTo>
                      <a:pt x="734" y="210"/>
                    </a:lnTo>
                    <a:lnTo>
                      <a:pt x="599" y="213"/>
                    </a:lnTo>
                    <a:lnTo>
                      <a:pt x="327" y="215"/>
                    </a:lnTo>
                    <a:lnTo>
                      <a:pt x="193" y="226"/>
                    </a:lnTo>
                    <a:lnTo>
                      <a:pt x="187" y="228"/>
                    </a:lnTo>
                    <a:lnTo>
                      <a:pt x="184" y="236"/>
                    </a:lnTo>
                    <a:lnTo>
                      <a:pt x="187" y="239"/>
                    </a:lnTo>
                    <a:lnTo>
                      <a:pt x="186" y="240"/>
                    </a:lnTo>
                    <a:lnTo>
                      <a:pt x="174" y="226"/>
                    </a:lnTo>
                    <a:lnTo>
                      <a:pt x="163" y="213"/>
                    </a:lnTo>
                    <a:lnTo>
                      <a:pt x="157" y="210"/>
                    </a:lnTo>
                    <a:lnTo>
                      <a:pt x="145" y="217"/>
                    </a:lnTo>
                    <a:lnTo>
                      <a:pt x="148" y="225"/>
                    </a:lnTo>
                    <a:lnTo>
                      <a:pt x="160" y="243"/>
                    </a:lnTo>
                    <a:lnTo>
                      <a:pt x="171" y="261"/>
                    </a:lnTo>
                    <a:lnTo>
                      <a:pt x="135" y="338"/>
                    </a:lnTo>
                    <a:lnTo>
                      <a:pt x="102" y="416"/>
                    </a:lnTo>
                    <a:lnTo>
                      <a:pt x="68" y="314"/>
                    </a:lnTo>
                    <a:lnTo>
                      <a:pt x="17" y="107"/>
                    </a:lnTo>
                    <a:lnTo>
                      <a:pt x="0" y="0"/>
                    </a:lnTo>
                    <a:lnTo>
                      <a:pt x="292" y="2"/>
                    </a:lnTo>
                    <a:lnTo>
                      <a:pt x="878" y="7"/>
                    </a:lnTo>
                    <a:lnTo>
                      <a:pt x="1172" y="16"/>
                    </a:lnTo>
                    <a:lnTo>
                      <a:pt x="1696" y="42"/>
                    </a:lnTo>
                    <a:lnTo>
                      <a:pt x="2220" y="78"/>
                    </a:lnTo>
                    <a:close/>
                  </a:path>
                </a:pathLst>
              </a:custGeom>
              <a:solidFill>
                <a:srgbClr val="397826"/>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sp>
            <p:nvSpPr>
              <p:cNvPr id="36" name="Freeform 55">
                <a:extLst>
                  <a:ext uri="{FF2B5EF4-FFF2-40B4-BE49-F238E27FC236}">
                    <a16:creationId xmlns:a16="http://schemas.microsoft.com/office/drawing/2014/main" id="{53136592-7630-72EA-8906-431C0479243C}"/>
                  </a:ext>
                </a:extLst>
              </p:cNvPr>
              <p:cNvSpPr>
                <a:spLocks/>
              </p:cNvSpPr>
              <p:nvPr/>
            </p:nvSpPr>
            <p:spPr bwMode="auto">
              <a:xfrm>
                <a:off x="7357478" y="5691765"/>
                <a:ext cx="84138" cy="76200"/>
              </a:xfrm>
              <a:custGeom>
                <a:avLst/>
                <a:gdLst>
                  <a:gd name="T0" fmla="*/ 61 w 157"/>
                  <a:gd name="T1" fmla="*/ 0 h 144"/>
                  <a:gd name="T2" fmla="*/ 107 w 157"/>
                  <a:gd name="T3" fmla="*/ 71 h 144"/>
                  <a:gd name="T4" fmla="*/ 157 w 157"/>
                  <a:gd name="T5" fmla="*/ 141 h 144"/>
                  <a:gd name="T6" fmla="*/ 78 w 157"/>
                  <a:gd name="T7" fmla="*/ 143 h 144"/>
                  <a:gd name="T8" fmla="*/ 0 w 157"/>
                  <a:gd name="T9" fmla="*/ 144 h 144"/>
                  <a:gd name="T10" fmla="*/ 30 w 157"/>
                  <a:gd name="T11" fmla="*/ 74 h 144"/>
                  <a:gd name="T12" fmla="*/ 61 w 157"/>
                  <a:gd name="T13" fmla="*/ 0 h 144"/>
                </a:gdLst>
                <a:ahLst/>
                <a:cxnLst>
                  <a:cxn ang="0">
                    <a:pos x="T0" y="T1"/>
                  </a:cxn>
                  <a:cxn ang="0">
                    <a:pos x="T2" y="T3"/>
                  </a:cxn>
                  <a:cxn ang="0">
                    <a:pos x="T4" y="T5"/>
                  </a:cxn>
                  <a:cxn ang="0">
                    <a:pos x="T6" y="T7"/>
                  </a:cxn>
                  <a:cxn ang="0">
                    <a:pos x="T8" y="T9"/>
                  </a:cxn>
                  <a:cxn ang="0">
                    <a:pos x="T10" y="T11"/>
                  </a:cxn>
                  <a:cxn ang="0">
                    <a:pos x="T12" y="T13"/>
                  </a:cxn>
                </a:cxnLst>
                <a:rect l="0" t="0" r="r" b="b"/>
                <a:pathLst>
                  <a:path w="157" h="144">
                    <a:moveTo>
                      <a:pt x="61" y="0"/>
                    </a:moveTo>
                    <a:lnTo>
                      <a:pt x="107" y="71"/>
                    </a:lnTo>
                    <a:lnTo>
                      <a:pt x="157" y="141"/>
                    </a:lnTo>
                    <a:lnTo>
                      <a:pt x="78" y="143"/>
                    </a:lnTo>
                    <a:lnTo>
                      <a:pt x="0" y="144"/>
                    </a:lnTo>
                    <a:lnTo>
                      <a:pt x="30" y="74"/>
                    </a:lnTo>
                    <a:lnTo>
                      <a:pt x="61" y="0"/>
                    </a:lnTo>
                    <a:close/>
                  </a:path>
                </a:pathLst>
              </a:custGeom>
              <a:solidFill>
                <a:schemeClr val="tx2"/>
              </a:solidFill>
              <a:ln>
                <a:noFill/>
              </a:ln>
            </p:spPr>
            <p:txBody>
              <a:bodyPr vert="horz" wrap="square" lIns="91440" tIns="45720" rIns="91440" bIns="45720" numCol="1" anchor="t" anchorCtr="0" compatLnSpc="1">
                <a:prstTxWarp prst="textNoShape">
                  <a:avLst/>
                </a:prstTxWarp>
              </a:bodyPr>
              <a:lstStyle/>
              <a:p>
                <a:endParaRPr lang="en-US">
                  <a:latin typeface="Graphik Arabic Regular" pitchFamily="2" charset="-78"/>
                  <a:cs typeface="Graphik Arabic Regular" pitchFamily="2" charset="-78"/>
                </a:endParaRPr>
              </a:p>
            </p:txBody>
          </p:sp>
        </p:grpSp>
        <p:sp>
          <p:nvSpPr>
            <p:cNvPr id="13" name="Freeform 56">
              <a:extLst>
                <a:ext uri="{FF2B5EF4-FFF2-40B4-BE49-F238E27FC236}">
                  <a16:creationId xmlns:a16="http://schemas.microsoft.com/office/drawing/2014/main" id="{5BCAEEC8-5DEB-DB4F-6D8C-C97ECCD821A5}"/>
                </a:ext>
              </a:extLst>
            </p:cNvPr>
            <p:cNvSpPr>
              <a:spLocks/>
            </p:cNvSpPr>
            <p:nvPr/>
          </p:nvSpPr>
          <p:spPr bwMode="auto">
            <a:xfrm>
              <a:off x="6697078" y="1194377"/>
              <a:ext cx="1331913" cy="803275"/>
            </a:xfrm>
            <a:custGeom>
              <a:avLst/>
              <a:gdLst>
                <a:gd name="T0" fmla="*/ 2481 w 2517"/>
                <a:gd name="T1" fmla="*/ 586 h 1517"/>
                <a:gd name="T2" fmla="*/ 2401 w 2517"/>
                <a:gd name="T3" fmla="*/ 432 h 1517"/>
                <a:gd name="T4" fmla="*/ 2283 w 2517"/>
                <a:gd name="T5" fmla="*/ 311 h 1517"/>
                <a:gd name="T6" fmla="*/ 2137 w 2517"/>
                <a:gd name="T7" fmla="*/ 220 h 1517"/>
                <a:gd name="T8" fmla="*/ 2013 w 2517"/>
                <a:gd name="T9" fmla="*/ 170 h 1517"/>
                <a:gd name="T10" fmla="*/ 1701 w 2517"/>
                <a:gd name="T11" fmla="*/ 87 h 1517"/>
                <a:gd name="T12" fmla="*/ 1271 w 2517"/>
                <a:gd name="T13" fmla="*/ 19 h 1517"/>
                <a:gd name="T14" fmla="*/ 1081 w 2517"/>
                <a:gd name="T15" fmla="*/ 3 h 1517"/>
                <a:gd name="T16" fmla="*/ 715 w 2517"/>
                <a:gd name="T17" fmla="*/ 12 h 1517"/>
                <a:gd name="T18" fmla="*/ 405 w 2517"/>
                <a:gd name="T19" fmla="*/ 84 h 1517"/>
                <a:gd name="T20" fmla="*/ 254 w 2517"/>
                <a:gd name="T21" fmla="*/ 161 h 1517"/>
                <a:gd name="T22" fmla="*/ 133 w 2517"/>
                <a:gd name="T23" fmla="*/ 271 h 1517"/>
                <a:gd name="T24" fmla="*/ 51 w 2517"/>
                <a:gd name="T25" fmla="*/ 418 h 1517"/>
                <a:gd name="T26" fmla="*/ 23 w 2517"/>
                <a:gd name="T27" fmla="*/ 556 h 1517"/>
                <a:gd name="T28" fmla="*/ 1 w 2517"/>
                <a:gd name="T29" fmla="*/ 675 h 1517"/>
                <a:gd name="T30" fmla="*/ 7 w 2517"/>
                <a:gd name="T31" fmla="*/ 838 h 1517"/>
                <a:gd name="T32" fmla="*/ 54 w 2517"/>
                <a:gd name="T33" fmla="*/ 997 h 1517"/>
                <a:gd name="T34" fmla="*/ 142 w 2517"/>
                <a:gd name="T35" fmla="*/ 1148 h 1517"/>
                <a:gd name="T36" fmla="*/ 205 w 2517"/>
                <a:gd name="T37" fmla="*/ 1219 h 1517"/>
                <a:gd name="T38" fmla="*/ 361 w 2517"/>
                <a:gd name="T39" fmla="*/ 1333 h 1517"/>
                <a:gd name="T40" fmla="*/ 585 w 2517"/>
                <a:gd name="T41" fmla="*/ 1420 h 1517"/>
                <a:gd name="T42" fmla="*/ 870 w 2517"/>
                <a:gd name="T43" fmla="*/ 1475 h 1517"/>
                <a:gd name="T44" fmla="*/ 1196 w 2517"/>
                <a:gd name="T45" fmla="*/ 1510 h 1517"/>
                <a:gd name="T46" fmla="*/ 1632 w 2517"/>
                <a:gd name="T47" fmla="*/ 1508 h 1517"/>
                <a:gd name="T48" fmla="*/ 1823 w 2517"/>
                <a:gd name="T49" fmla="*/ 1484 h 1517"/>
                <a:gd name="T50" fmla="*/ 2107 w 2517"/>
                <a:gd name="T51" fmla="*/ 1402 h 1517"/>
                <a:gd name="T52" fmla="*/ 2254 w 2517"/>
                <a:gd name="T53" fmla="*/ 1320 h 1517"/>
                <a:gd name="T54" fmla="*/ 2349 w 2517"/>
                <a:gd name="T55" fmla="*/ 1236 h 1517"/>
                <a:gd name="T56" fmla="*/ 2424 w 2517"/>
                <a:gd name="T57" fmla="*/ 1138 h 1517"/>
                <a:gd name="T58" fmla="*/ 2490 w 2517"/>
                <a:gd name="T59" fmla="*/ 992 h 1517"/>
                <a:gd name="T60" fmla="*/ 2517 w 2517"/>
                <a:gd name="T61" fmla="*/ 832 h 1517"/>
                <a:gd name="T62" fmla="*/ 2504 w 2517"/>
                <a:gd name="T63" fmla="*/ 671 h 15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2517" h="1517">
                  <a:moveTo>
                    <a:pt x="2494" y="631"/>
                  </a:moveTo>
                  <a:lnTo>
                    <a:pt x="2481" y="586"/>
                  </a:lnTo>
                  <a:lnTo>
                    <a:pt x="2445" y="505"/>
                  </a:lnTo>
                  <a:lnTo>
                    <a:pt x="2401" y="432"/>
                  </a:lnTo>
                  <a:lnTo>
                    <a:pt x="2346" y="369"/>
                  </a:lnTo>
                  <a:lnTo>
                    <a:pt x="2283" y="311"/>
                  </a:lnTo>
                  <a:lnTo>
                    <a:pt x="2214" y="262"/>
                  </a:lnTo>
                  <a:lnTo>
                    <a:pt x="2137" y="220"/>
                  </a:lnTo>
                  <a:lnTo>
                    <a:pt x="2057" y="184"/>
                  </a:lnTo>
                  <a:lnTo>
                    <a:pt x="2013" y="170"/>
                  </a:lnTo>
                  <a:lnTo>
                    <a:pt x="1911" y="138"/>
                  </a:lnTo>
                  <a:lnTo>
                    <a:pt x="1701" y="87"/>
                  </a:lnTo>
                  <a:lnTo>
                    <a:pt x="1487" y="48"/>
                  </a:lnTo>
                  <a:lnTo>
                    <a:pt x="1271" y="19"/>
                  </a:lnTo>
                  <a:lnTo>
                    <a:pt x="1164" y="9"/>
                  </a:lnTo>
                  <a:lnTo>
                    <a:pt x="1081" y="3"/>
                  </a:lnTo>
                  <a:lnTo>
                    <a:pt x="901" y="0"/>
                  </a:lnTo>
                  <a:lnTo>
                    <a:pt x="715" y="12"/>
                  </a:lnTo>
                  <a:lnTo>
                    <a:pt x="534" y="43"/>
                  </a:lnTo>
                  <a:lnTo>
                    <a:pt x="405" y="84"/>
                  </a:lnTo>
                  <a:lnTo>
                    <a:pt x="326" y="118"/>
                  </a:lnTo>
                  <a:lnTo>
                    <a:pt x="254" y="161"/>
                  </a:lnTo>
                  <a:lnTo>
                    <a:pt x="190" y="212"/>
                  </a:lnTo>
                  <a:lnTo>
                    <a:pt x="133" y="271"/>
                  </a:lnTo>
                  <a:lnTo>
                    <a:pt x="86" y="340"/>
                  </a:lnTo>
                  <a:lnTo>
                    <a:pt x="51" y="418"/>
                  </a:lnTo>
                  <a:lnTo>
                    <a:pt x="28" y="507"/>
                  </a:lnTo>
                  <a:lnTo>
                    <a:pt x="23" y="556"/>
                  </a:lnTo>
                  <a:lnTo>
                    <a:pt x="13" y="595"/>
                  </a:lnTo>
                  <a:lnTo>
                    <a:pt x="1" y="675"/>
                  </a:lnTo>
                  <a:lnTo>
                    <a:pt x="0" y="756"/>
                  </a:lnTo>
                  <a:lnTo>
                    <a:pt x="7" y="838"/>
                  </a:lnTo>
                  <a:lnTo>
                    <a:pt x="25" y="918"/>
                  </a:lnTo>
                  <a:lnTo>
                    <a:pt x="54" y="997"/>
                  </a:lnTo>
                  <a:lnTo>
                    <a:pt x="93" y="1075"/>
                  </a:lnTo>
                  <a:lnTo>
                    <a:pt x="142" y="1148"/>
                  </a:lnTo>
                  <a:lnTo>
                    <a:pt x="172" y="1183"/>
                  </a:lnTo>
                  <a:lnTo>
                    <a:pt x="205" y="1219"/>
                  </a:lnTo>
                  <a:lnTo>
                    <a:pt x="280" y="1281"/>
                  </a:lnTo>
                  <a:lnTo>
                    <a:pt x="361" y="1333"/>
                  </a:lnTo>
                  <a:lnTo>
                    <a:pt x="449" y="1373"/>
                  </a:lnTo>
                  <a:lnTo>
                    <a:pt x="585" y="1420"/>
                  </a:lnTo>
                  <a:lnTo>
                    <a:pt x="775" y="1462"/>
                  </a:lnTo>
                  <a:lnTo>
                    <a:pt x="870" y="1475"/>
                  </a:lnTo>
                  <a:lnTo>
                    <a:pt x="978" y="1491"/>
                  </a:lnTo>
                  <a:lnTo>
                    <a:pt x="1196" y="1510"/>
                  </a:lnTo>
                  <a:lnTo>
                    <a:pt x="1413" y="1517"/>
                  </a:lnTo>
                  <a:lnTo>
                    <a:pt x="1632" y="1508"/>
                  </a:lnTo>
                  <a:lnTo>
                    <a:pt x="1740" y="1495"/>
                  </a:lnTo>
                  <a:lnTo>
                    <a:pt x="1823" y="1484"/>
                  </a:lnTo>
                  <a:lnTo>
                    <a:pt x="1988" y="1446"/>
                  </a:lnTo>
                  <a:lnTo>
                    <a:pt x="2107" y="1402"/>
                  </a:lnTo>
                  <a:lnTo>
                    <a:pt x="2182" y="1364"/>
                  </a:lnTo>
                  <a:lnTo>
                    <a:pt x="2254" y="1320"/>
                  </a:lnTo>
                  <a:lnTo>
                    <a:pt x="2319" y="1266"/>
                  </a:lnTo>
                  <a:lnTo>
                    <a:pt x="2349" y="1236"/>
                  </a:lnTo>
                  <a:lnTo>
                    <a:pt x="2376" y="1206"/>
                  </a:lnTo>
                  <a:lnTo>
                    <a:pt x="2424" y="1138"/>
                  </a:lnTo>
                  <a:lnTo>
                    <a:pt x="2463" y="1068"/>
                  </a:lnTo>
                  <a:lnTo>
                    <a:pt x="2490" y="992"/>
                  </a:lnTo>
                  <a:lnTo>
                    <a:pt x="2509" y="913"/>
                  </a:lnTo>
                  <a:lnTo>
                    <a:pt x="2517" y="832"/>
                  </a:lnTo>
                  <a:lnTo>
                    <a:pt x="2516" y="751"/>
                  </a:lnTo>
                  <a:lnTo>
                    <a:pt x="2504" y="671"/>
                  </a:lnTo>
                  <a:lnTo>
                    <a:pt x="2494" y="631"/>
                  </a:lnTo>
                  <a:close/>
                </a:path>
              </a:pathLst>
            </a:custGeom>
            <a:solidFill>
              <a:schemeClr val="tx2"/>
            </a:solidFill>
            <a:ln>
              <a:noFill/>
            </a:ln>
          </p:spPr>
          <p:txBody>
            <a:bodyPr vert="horz" wrap="square" lIns="91440" tIns="45720" rIns="91440" bIns="45720" numCol="1" anchor="ctr" anchorCtr="0" compatLnSpc="1">
              <a:prstTxWarp prst="textNoShape">
                <a:avLst/>
              </a:prstTxWarp>
            </a:bodyPr>
            <a:lstStyle/>
            <a:p>
              <a:pPr algn="ctr"/>
              <a:r>
                <a:rPr lang="en-US" sz="4400" b="1" cap="all" dirty="0">
                  <a:solidFill>
                    <a:schemeClr val="bg1"/>
                  </a:solidFill>
                  <a:latin typeface="Graphik Arabic Regular" pitchFamily="2" charset="-78"/>
                  <a:cs typeface="Graphik Arabic Regular" pitchFamily="2" charset="-78"/>
                </a:rPr>
                <a:t>01</a:t>
              </a:r>
            </a:p>
          </p:txBody>
        </p:sp>
        <p:sp>
          <p:nvSpPr>
            <p:cNvPr id="14" name="Freeform 128">
              <a:extLst>
                <a:ext uri="{FF2B5EF4-FFF2-40B4-BE49-F238E27FC236}">
                  <a16:creationId xmlns:a16="http://schemas.microsoft.com/office/drawing/2014/main" id="{640AC080-CCCA-1B92-F485-8BEF44AA8893}"/>
                </a:ext>
              </a:extLst>
            </p:cNvPr>
            <p:cNvSpPr>
              <a:spLocks/>
            </p:cNvSpPr>
            <p:nvPr/>
          </p:nvSpPr>
          <p:spPr bwMode="auto">
            <a:xfrm>
              <a:off x="4115803" y="1154690"/>
              <a:ext cx="1530350" cy="833438"/>
            </a:xfrm>
            <a:custGeom>
              <a:avLst/>
              <a:gdLst>
                <a:gd name="T0" fmla="*/ 2875 w 2892"/>
                <a:gd name="T1" fmla="*/ 710 h 1574"/>
                <a:gd name="T2" fmla="*/ 2812 w 2892"/>
                <a:gd name="T3" fmla="*/ 552 h 1574"/>
                <a:gd name="T4" fmla="*/ 2710 w 2892"/>
                <a:gd name="T5" fmla="*/ 417 h 1574"/>
                <a:gd name="T6" fmla="*/ 2579 w 2892"/>
                <a:gd name="T7" fmla="*/ 305 h 1574"/>
                <a:gd name="T8" fmla="*/ 2469 w 2892"/>
                <a:gd name="T9" fmla="*/ 237 h 1574"/>
                <a:gd name="T10" fmla="*/ 2200 w 2892"/>
                <a:gd name="T11" fmla="*/ 119 h 1574"/>
                <a:gd name="T12" fmla="*/ 1814 w 2892"/>
                <a:gd name="T13" fmla="*/ 27 h 1574"/>
                <a:gd name="T14" fmla="*/ 1417 w 2892"/>
                <a:gd name="T15" fmla="*/ 0 h 1574"/>
                <a:gd name="T16" fmla="*/ 1024 w 2892"/>
                <a:gd name="T17" fmla="*/ 34 h 1574"/>
                <a:gd name="T18" fmla="*/ 830 w 2892"/>
                <a:gd name="T19" fmla="*/ 71 h 1574"/>
                <a:gd name="T20" fmla="*/ 477 w 2892"/>
                <a:gd name="T21" fmla="*/ 188 h 1574"/>
                <a:gd name="T22" fmla="*/ 296 w 2892"/>
                <a:gd name="T23" fmla="*/ 294 h 1574"/>
                <a:gd name="T24" fmla="*/ 182 w 2892"/>
                <a:gd name="T25" fmla="*/ 399 h 1574"/>
                <a:gd name="T26" fmla="*/ 111 w 2892"/>
                <a:gd name="T27" fmla="*/ 496 h 1574"/>
                <a:gd name="T28" fmla="*/ 42 w 2892"/>
                <a:gd name="T29" fmla="*/ 644 h 1574"/>
                <a:gd name="T30" fmla="*/ 8 w 2892"/>
                <a:gd name="T31" fmla="*/ 804 h 1574"/>
                <a:gd name="T32" fmla="*/ 18 w 2892"/>
                <a:gd name="T33" fmla="*/ 963 h 1574"/>
                <a:gd name="T34" fmla="*/ 15 w 2892"/>
                <a:gd name="T35" fmla="*/ 1015 h 1574"/>
                <a:gd name="T36" fmla="*/ 0 w 2892"/>
                <a:gd name="T37" fmla="*/ 1077 h 1574"/>
                <a:gd name="T38" fmla="*/ 26 w 2892"/>
                <a:gd name="T39" fmla="*/ 1188 h 1574"/>
                <a:gd name="T40" fmla="*/ 107 w 2892"/>
                <a:gd name="T41" fmla="*/ 1300 h 1574"/>
                <a:gd name="T42" fmla="*/ 224 w 2892"/>
                <a:gd name="T43" fmla="*/ 1381 h 1574"/>
                <a:gd name="T44" fmla="*/ 396 w 2892"/>
                <a:gd name="T45" fmla="*/ 1445 h 1574"/>
                <a:gd name="T46" fmla="*/ 697 w 2892"/>
                <a:gd name="T47" fmla="*/ 1515 h 1574"/>
                <a:gd name="T48" fmla="*/ 1105 w 2892"/>
                <a:gd name="T49" fmla="*/ 1565 h 1574"/>
                <a:gd name="T50" fmla="*/ 1313 w 2892"/>
                <a:gd name="T51" fmla="*/ 1574 h 1574"/>
                <a:gd name="T52" fmla="*/ 1734 w 2892"/>
                <a:gd name="T53" fmla="*/ 1555 h 1574"/>
                <a:gd name="T54" fmla="*/ 2047 w 2892"/>
                <a:gd name="T55" fmla="*/ 1510 h 1574"/>
                <a:gd name="T56" fmla="*/ 2292 w 2892"/>
                <a:gd name="T57" fmla="*/ 1457 h 1574"/>
                <a:gd name="T58" fmla="*/ 2561 w 2892"/>
                <a:gd name="T59" fmla="*/ 1349 h 1574"/>
                <a:gd name="T60" fmla="*/ 2666 w 2892"/>
                <a:gd name="T61" fmla="*/ 1280 h 1574"/>
                <a:gd name="T62" fmla="*/ 2751 w 2892"/>
                <a:gd name="T63" fmla="*/ 1204 h 1574"/>
                <a:gd name="T64" fmla="*/ 2836 w 2892"/>
                <a:gd name="T65" fmla="*/ 1081 h 1574"/>
                <a:gd name="T66" fmla="*/ 2884 w 2892"/>
                <a:gd name="T67" fmla="*/ 943 h 1574"/>
                <a:gd name="T68" fmla="*/ 2891 w 2892"/>
                <a:gd name="T69" fmla="*/ 792 h 15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2892" h="1574">
                  <a:moveTo>
                    <a:pt x="2885" y="753"/>
                  </a:moveTo>
                  <a:lnTo>
                    <a:pt x="2875" y="710"/>
                  </a:lnTo>
                  <a:lnTo>
                    <a:pt x="2849" y="628"/>
                  </a:lnTo>
                  <a:lnTo>
                    <a:pt x="2812" y="552"/>
                  </a:lnTo>
                  <a:lnTo>
                    <a:pt x="2764" y="482"/>
                  </a:lnTo>
                  <a:lnTo>
                    <a:pt x="2710" y="417"/>
                  </a:lnTo>
                  <a:lnTo>
                    <a:pt x="2648" y="356"/>
                  </a:lnTo>
                  <a:lnTo>
                    <a:pt x="2579" y="305"/>
                  </a:lnTo>
                  <a:lnTo>
                    <a:pt x="2507" y="257"/>
                  </a:lnTo>
                  <a:lnTo>
                    <a:pt x="2469" y="237"/>
                  </a:lnTo>
                  <a:lnTo>
                    <a:pt x="2383" y="192"/>
                  </a:lnTo>
                  <a:lnTo>
                    <a:pt x="2200" y="119"/>
                  </a:lnTo>
                  <a:lnTo>
                    <a:pt x="2010" y="64"/>
                  </a:lnTo>
                  <a:lnTo>
                    <a:pt x="1814" y="27"/>
                  </a:lnTo>
                  <a:lnTo>
                    <a:pt x="1616" y="5"/>
                  </a:lnTo>
                  <a:lnTo>
                    <a:pt x="1417" y="0"/>
                  </a:lnTo>
                  <a:lnTo>
                    <a:pt x="1218" y="10"/>
                  </a:lnTo>
                  <a:lnTo>
                    <a:pt x="1024" y="34"/>
                  </a:lnTo>
                  <a:lnTo>
                    <a:pt x="929" y="51"/>
                  </a:lnTo>
                  <a:lnTo>
                    <a:pt x="830" y="71"/>
                  </a:lnTo>
                  <a:lnTo>
                    <a:pt x="625" y="129"/>
                  </a:lnTo>
                  <a:lnTo>
                    <a:pt x="477" y="188"/>
                  </a:lnTo>
                  <a:lnTo>
                    <a:pt x="383" y="237"/>
                  </a:lnTo>
                  <a:lnTo>
                    <a:pt x="296" y="294"/>
                  </a:lnTo>
                  <a:lnTo>
                    <a:pt x="216" y="362"/>
                  </a:lnTo>
                  <a:lnTo>
                    <a:pt x="182" y="399"/>
                  </a:lnTo>
                  <a:lnTo>
                    <a:pt x="156" y="430"/>
                  </a:lnTo>
                  <a:lnTo>
                    <a:pt x="111" y="496"/>
                  </a:lnTo>
                  <a:lnTo>
                    <a:pt x="72" y="568"/>
                  </a:lnTo>
                  <a:lnTo>
                    <a:pt x="42" y="644"/>
                  </a:lnTo>
                  <a:lnTo>
                    <a:pt x="19" y="723"/>
                  </a:lnTo>
                  <a:lnTo>
                    <a:pt x="8" y="804"/>
                  </a:lnTo>
                  <a:lnTo>
                    <a:pt x="6" y="884"/>
                  </a:lnTo>
                  <a:lnTo>
                    <a:pt x="18" y="963"/>
                  </a:lnTo>
                  <a:lnTo>
                    <a:pt x="28" y="1001"/>
                  </a:lnTo>
                  <a:lnTo>
                    <a:pt x="15" y="1015"/>
                  </a:lnTo>
                  <a:lnTo>
                    <a:pt x="0" y="1053"/>
                  </a:lnTo>
                  <a:lnTo>
                    <a:pt x="0" y="1077"/>
                  </a:lnTo>
                  <a:lnTo>
                    <a:pt x="5" y="1117"/>
                  </a:lnTo>
                  <a:lnTo>
                    <a:pt x="26" y="1188"/>
                  </a:lnTo>
                  <a:lnTo>
                    <a:pt x="61" y="1248"/>
                  </a:lnTo>
                  <a:lnTo>
                    <a:pt x="107" y="1300"/>
                  </a:lnTo>
                  <a:lnTo>
                    <a:pt x="162" y="1345"/>
                  </a:lnTo>
                  <a:lnTo>
                    <a:pt x="224" y="1381"/>
                  </a:lnTo>
                  <a:lnTo>
                    <a:pt x="326" y="1424"/>
                  </a:lnTo>
                  <a:lnTo>
                    <a:pt x="396" y="1445"/>
                  </a:lnTo>
                  <a:lnTo>
                    <a:pt x="496" y="1471"/>
                  </a:lnTo>
                  <a:lnTo>
                    <a:pt x="697" y="1515"/>
                  </a:lnTo>
                  <a:lnTo>
                    <a:pt x="900" y="1545"/>
                  </a:lnTo>
                  <a:lnTo>
                    <a:pt x="1105" y="1565"/>
                  </a:lnTo>
                  <a:lnTo>
                    <a:pt x="1207" y="1571"/>
                  </a:lnTo>
                  <a:lnTo>
                    <a:pt x="1313" y="1574"/>
                  </a:lnTo>
                  <a:lnTo>
                    <a:pt x="1523" y="1571"/>
                  </a:lnTo>
                  <a:lnTo>
                    <a:pt x="1734" y="1555"/>
                  </a:lnTo>
                  <a:lnTo>
                    <a:pt x="1944" y="1529"/>
                  </a:lnTo>
                  <a:lnTo>
                    <a:pt x="2047" y="1510"/>
                  </a:lnTo>
                  <a:lnTo>
                    <a:pt x="2130" y="1496"/>
                  </a:lnTo>
                  <a:lnTo>
                    <a:pt x="2292" y="1457"/>
                  </a:lnTo>
                  <a:lnTo>
                    <a:pt x="2451" y="1404"/>
                  </a:lnTo>
                  <a:lnTo>
                    <a:pt x="2561" y="1349"/>
                  </a:lnTo>
                  <a:lnTo>
                    <a:pt x="2632" y="1306"/>
                  </a:lnTo>
                  <a:lnTo>
                    <a:pt x="2666" y="1280"/>
                  </a:lnTo>
                  <a:lnTo>
                    <a:pt x="2697" y="1257"/>
                  </a:lnTo>
                  <a:lnTo>
                    <a:pt x="2751" y="1204"/>
                  </a:lnTo>
                  <a:lnTo>
                    <a:pt x="2797" y="1145"/>
                  </a:lnTo>
                  <a:lnTo>
                    <a:pt x="2836" y="1081"/>
                  </a:lnTo>
                  <a:lnTo>
                    <a:pt x="2865" y="1014"/>
                  </a:lnTo>
                  <a:lnTo>
                    <a:pt x="2884" y="943"/>
                  </a:lnTo>
                  <a:lnTo>
                    <a:pt x="2892" y="869"/>
                  </a:lnTo>
                  <a:lnTo>
                    <a:pt x="2891" y="792"/>
                  </a:lnTo>
                  <a:lnTo>
                    <a:pt x="2885" y="753"/>
                  </a:lnTo>
                </a:path>
              </a:pathLst>
            </a:custGeom>
            <a:solidFill>
              <a:srgbClr val="4485D4"/>
            </a:solidFill>
            <a:ln>
              <a:solidFill>
                <a:srgbClr val="3376CC"/>
              </a:solid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02</a:t>
              </a:r>
            </a:p>
          </p:txBody>
        </p:sp>
        <p:sp>
          <p:nvSpPr>
            <p:cNvPr id="19" name="TextBox 18">
              <a:extLst>
                <a:ext uri="{FF2B5EF4-FFF2-40B4-BE49-F238E27FC236}">
                  <a16:creationId xmlns:a16="http://schemas.microsoft.com/office/drawing/2014/main" id="{0071B992-F733-369A-F810-D202B3C452B0}"/>
                </a:ext>
              </a:extLst>
            </p:cNvPr>
            <p:cNvSpPr txBox="1"/>
            <p:nvPr/>
          </p:nvSpPr>
          <p:spPr>
            <a:xfrm rot="16200000">
              <a:off x="6610611" y="1428931"/>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0" name="TextBox 19">
              <a:extLst>
                <a:ext uri="{FF2B5EF4-FFF2-40B4-BE49-F238E27FC236}">
                  <a16:creationId xmlns:a16="http://schemas.microsoft.com/office/drawing/2014/main" id="{D9A0E44F-ED3D-41D8-DCD4-96EECF45F678}"/>
                </a:ext>
              </a:extLst>
            </p:cNvPr>
            <p:cNvSpPr txBox="1"/>
            <p:nvPr/>
          </p:nvSpPr>
          <p:spPr>
            <a:xfrm rot="16200000">
              <a:off x="4046020" y="1442000"/>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1" name="TextBox 20">
              <a:extLst>
                <a:ext uri="{FF2B5EF4-FFF2-40B4-BE49-F238E27FC236}">
                  <a16:creationId xmlns:a16="http://schemas.microsoft.com/office/drawing/2014/main" id="{36CF4206-CD3F-362E-3D21-32AC8700C089}"/>
                </a:ext>
              </a:extLst>
            </p:cNvPr>
            <p:cNvSpPr txBox="1"/>
            <p:nvPr/>
          </p:nvSpPr>
          <p:spPr>
            <a:xfrm rot="16200000">
              <a:off x="4096606" y="2647849"/>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2" name="TextBox 21">
              <a:extLst>
                <a:ext uri="{FF2B5EF4-FFF2-40B4-BE49-F238E27FC236}">
                  <a16:creationId xmlns:a16="http://schemas.microsoft.com/office/drawing/2014/main" id="{25EB49B8-184E-AE22-27DE-E900669FEB8D}"/>
                </a:ext>
              </a:extLst>
            </p:cNvPr>
            <p:cNvSpPr txBox="1"/>
            <p:nvPr/>
          </p:nvSpPr>
          <p:spPr>
            <a:xfrm rot="16200000">
              <a:off x="6573320" y="2647848"/>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3" name="TextBox 22">
              <a:extLst>
                <a:ext uri="{FF2B5EF4-FFF2-40B4-BE49-F238E27FC236}">
                  <a16:creationId xmlns:a16="http://schemas.microsoft.com/office/drawing/2014/main" id="{C84DE8F8-0F10-0E0E-3369-E5C38BD4B6E2}"/>
                </a:ext>
              </a:extLst>
            </p:cNvPr>
            <p:cNvSpPr txBox="1"/>
            <p:nvPr/>
          </p:nvSpPr>
          <p:spPr>
            <a:xfrm rot="16200000">
              <a:off x="6565746" y="4047203"/>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4" name="TextBox 23">
              <a:extLst>
                <a:ext uri="{FF2B5EF4-FFF2-40B4-BE49-F238E27FC236}">
                  <a16:creationId xmlns:a16="http://schemas.microsoft.com/office/drawing/2014/main" id="{A13D6120-C3C1-1763-86C2-F52951C21939}"/>
                </a:ext>
              </a:extLst>
            </p:cNvPr>
            <p:cNvSpPr txBox="1"/>
            <p:nvPr/>
          </p:nvSpPr>
          <p:spPr>
            <a:xfrm rot="16200000">
              <a:off x="4153274" y="4035607"/>
              <a:ext cx="628518" cy="334165"/>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25" name="TextBox 24">
              <a:extLst>
                <a:ext uri="{FF2B5EF4-FFF2-40B4-BE49-F238E27FC236}">
                  <a16:creationId xmlns:a16="http://schemas.microsoft.com/office/drawing/2014/main" id="{1E54AF25-09D5-481E-866B-66A314EFE8D1}"/>
                </a:ext>
              </a:extLst>
            </p:cNvPr>
            <p:cNvSpPr txBox="1"/>
            <p:nvPr/>
          </p:nvSpPr>
          <p:spPr>
            <a:xfrm rot="16200000">
              <a:off x="4207675" y="5402134"/>
              <a:ext cx="628518" cy="334165"/>
            </a:xfrm>
            <a:prstGeom prst="rect">
              <a:avLst/>
            </a:prstGeom>
            <a:noFill/>
          </p:spPr>
          <p:txBody>
            <a:bodyPr wrap="none" rtlCol="0">
              <a:spAutoFit/>
            </a:bodyPr>
            <a:lstStyle/>
            <a:p>
              <a:r>
                <a:rPr lang="en-US" sz="1400" cap="all">
                  <a:solidFill>
                    <a:schemeClr val="bg1"/>
                  </a:solidFill>
                  <a:latin typeface="Graphik Arabic Regular" pitchFamily="2" charset="-78"/>
                  <a:cs typeface="Graphik Arabic Regular" pitchFamily="2" charset="-78"/>
                </a:rPr>
                <a:t>Step</a:t>
              </a:r>
            </a:p>
          </p:txBody>
        </p:sp>
        <p:sp>
          <p:nvSpPr>
            <p:cNvPr id="26" name="TextBox 25">
              <a:extLst>
                <a:ext uri="{FF2B5EF4-FFF2-40B4-BE49-F238E27FC236}">
                  <a16:creationId xmlns:a16="http://schemas.microsoft.com/office/drawing/2014/main" id="{D8793CF0-A09D-8598-1338-16A214790144}"/>
                </a:ext>
              </a:extLst>
            </p:cNvPr>
            <p:cNvSpPr txBox="1"/>
            <p:nvPr/>
          </p:nvSpPr>
          <p:spPr>
            <a:xfrm>
              <a:off x="8329089" y="1154690"/>
              <a:ext cx="2898197" cy="737781"/>
            </a:xfrm>
            <a:prstGeom prst="rect">
              <a:avLst/>
            </a:prstGeom>
            <a:noFill/>
          </p:spPr>
          <p:txBody>
            <a:bodyPr wrap="square" lIns="0" rIns="0" rtlCol="0" anchor="b">
              <a:spAutoFit/>
            </a:bodyPr>
            <a:lstStyle/>
            <a:p>
              <a:pPr indent="274320">
                <a:buFont typeface="+mj-lt"/>
                <a:buAutoNum type="arabicParenR"/>
              </a:pPr>
              <a:r>
                <a:rPr lang="en-US" sz="2000" b="1" noProof="1">
                  <a:solidFill>
                    <a:srgbClr val="1C4679"/>
                  </a:solidFill>
                  <a:latin typeface="Graphik Arabic Regular" pitchFamily="2" charset="-78"/>
                  <a:cs typeface="Graphik Arabic Regular" pitchFamily="2" charset="-78"/>
                </a:rPr>
                <a:t>Forming a </a:t>
              </a:r>
            </a:p>
            <a:p>
              <a:r>
                <a:rPr lang="en-US" sz="2000" b="1" noProof="1">
                  <a:solidFill>
                    <a:srgbClr val="1C4679"/>
                  </a:solidFill>
                  <a:latin typeface="Graphik Arabic Regular" pitchFamily="2" charset="-78"/>
                  <a:cs typeface="Graphik Arabic Regular" pitchFamily="2" charset="-78"/>
                </a:rPr>
                <a:t>Self-Evaluation team </a:t>
              </a:r>
              <a:endParaRPr lang="ar-BH" sz="2000" b="1" noProof="1">
                <a:solidFill>
                  <a:srgbClr val="1C4679"/>
                </a:solidFill>
                <a:latin typeface="Graphik Arabic Regular" pitchFamily="2" charset="-78"/>
                <a:cs typeface="Graphik Arabic Regular" pitchFamily="2" charset="-78"/>
              </a:endParaRPr>
            </a:p>
          </p:txBody>
        </p:sp>
        <p:sp>
          <p:nvSpPr>
            <p:cNvPr id="27" name="TextBox 26">
              <a:extLst>
                <a:ext uri="{FF2B5EF4-FFF2-40B4-BE49-F238E27FC236}">
                  <a16:creationId xmlns:a16="http://schemas.microsoft.com/office/drawing/2014/main" id="{DB202FBB-3973-58BA-4AB3-DC629B9FBEAE}"/>
                </a:ext>
              </a:extLst>
            </p:cNvPr>
            <p:cNvSpPr txBox="1"/>
            <p:nvPr/>
          </p:nvSpPr>
          <p:spPr>
            <a:xfrm>
              <a:off x="368827" y="1042130"/>
              <a:ext cx="3139758" cy="1058556"/>
            </a:xfrm>
            <a:prstGeom prst="rect">
              <a:avLst/>
            </a:prstGeom>
            <a:noFill/>
          </p:spPr>
          <p:txBody>
            <a:bodyPr wrap="square" lIns="0" rIns="0" rtlCol="0" anchor="b">
              <a:spAutoFit/>
            </a:bodyPr>
            <a:lstStyle/>
            <a:p>
              <a:pPr marL="457200" indent="274320">
                <a:buFont typeface="+mj-lt"/>
                <a:buAutoNum type="arabicParenR" startAt="2"/>
              </a:pPr>
              <a:r>
                <a:rPr lang="en-US" sz="2000" b="1" noProof="1">
                  <a:solidFill>
                    <a:srgbClr val="1C4679"/>
                  </a:solidFill>
                  <a:latin typeface="Graphik Arabic Regular" pitchFamily="2" charset="-78"/>
                  <a:cs typeface="Graphik Arabic Regular" pitchFamily="2" charset="-78"/>
                </a:rPr>
                <a:t>Planning according to Framework aspects </a:t>
              </a:r>
              <a:endParaRPr lang="ar-BH" sz="2000" b="1" noProof="1">
                <a:solidFill>
                  <a:srgbClr val="1C4679"/>
                </a:solidFill>
                <a:latin typeface="Graphik Arabic Regular" pitchFamily="2" charset="-78"/>
                <a:cs typeface="Graphik Arabic Regular" pitchFamily="2" charset="-78"/>
              </a:endParaRPr>
            </a:p>
          </p:txBody>
        </p:sp>
        <p:sp>
          <p:nvSpPr>
            <p:cNvPr id="28" name="TextBox 27">
              <a:extLst>
                <a:ext uri="{FF2B5EF4-FFF2-40B4-BE49-F238E27FC236}">
                  <a16:creationId xmlns:a16="http://schemas.microsoft.com/office/drawing/2014/main" id="{4A7343E0-BA0C-8565-04AC-754FDF19D82C}"/>
                </a:ext>
              </a:extLst>
            </p:cNvPr>
            <p:cNvSpPr txBox="1"/>
            <p:nvPr/>
          </p:nvSpPr>
          <p:spPr>
            <a:xfrm>
              <a:off x="-859428" y="2603772"/>
              <a:ext cx="4368013" cy="1058556"/>
            </a:xfrm>
            <a:prstGeom prst="rect">
              <a:avLst/>
            </a:prstGeom>
            <a:noFill/>
          </p:spPr>
          <p:txBody>
            <a:bodyPr wrap="square" lIns="0" rIns="0" rtlCol="0" anchor="b">
              <a:spAutoFit/>
            </a:bodyPr>
            <a:lstStyle/>
            <a:p>
              <a:pPr marL="457200" indent="274320">
                <a:buFont typeface="+mj-lt"/>
                <a:buAutoNum type="arabicParenR" startAt="3"/>
              </a:pPr>
              <a:r>
                <a:rPr lang="en-US" sz="2000" b="1" noProof="1">
                  <a:solidFill>
                    <a:srgbClr val="1C4679"/>
                  </a:solidFill>
                  <a:latin typeface="Graphik Arabic Regular" pitchFamily="2" charset="-78"/>
                  <a:cs typeface="Graphik Arabic Regular" pitchFamily="2" charset="-78"/>
                </a:rPr>
                <a:t>Forming working teams </a:t>
              </a:r>
            </a:p>
            <a:p>
              <a:pPr marL="182880" indent="274320"/>
              <a:r>
                <a:rPr lang="en-US" sz="2000" b="1" noProof="1">
                  <a:solidFill>
                    <a:srgbClr val="1C4679"/>
                  </a:solidFill>
                  <a:latin typeface="Graphik Arabic Regular" pitchFamily="2" charset="-78"/>
                  <a:cs typeface="Graphik Arabic Regular" pitchFamily="2" charset="-78"/>
                </a:rPr>
                <a:t>and providing them</a:t>
              </a:r>
            </a:p>
            <a:p>
              <a:pPr marL="182880" indent="274320"/>
              <a:r>
                <a:rPr lang="en-US" sz="2000" b="1" noProof="1">
                  <a:solidFill>
                    <a:srgbClr val="1C4679"/>
                  </a:solidFill>
                  <a:latin typeface="Graphik Arabic Regular" pitchFamily="2" charset="-78"/>
                  <a:cs typeface="Graphik Arabic Regular" pitchFamily="2" charset="-78"/>
                </a:rPr>
                <a:t> with training </a:t>
              </a:r>
              <a:endParaRPr lang="ar-BH" sz="2000" b="1" noProof="1">
                <a:solidFill>
                  <a:srgbClr val="1C4679"/>
                </a:solidFill>
                <a:latin typeface="Graphik Arabic Regular" pitchFamily="2" charset="-78"/>
                <a:cs typeface="Graphik Arabic Regular" pitchFamily="2" charset="-78"/>
              </a:endParaRPr>
            </a:p>
          </p:txBody>
        </p:sp>
        <p:sp>
          <p:nvSpPr>
            <p:cNvPr id="29" name="TextBox 28">
              <a:extLst>
                <a:ext uri="{FF2B5EF4-FFF2-40B4-BE49-F238E27FC236}">
                  <a16:creationId xmlns:a16="http://schemas.microsoft.com/office/drawing/2014/main" id="{6A3D0572-DB46-DCF8-65AC-2EF733C26BCE}"/>
                </a:ext>
              </a:extLst>
            </p:cNvPr>
            <p:cNvSpPr txBox="1"/>
            <p:nvPr/>
          </p:nvSpPr>
          <p:spPr>
            <a:xfrm>
              <a:off x="8800672" y="2545609"/>
              <a:ext cx="2898198" cy="737781"/>
            </a:xfrm>
            <a:prstGeom prst="rect">
              <a:avLst/>
            </a:prstGeom>
            <a:noFill/>
          </p:spPr>
          <p:txBody>
            <a:bodyPr wrap="square" lIns="0" rIns="0" rtlCol="0" anchor="b">
              <a:spAutoFit/>
            </a:bodyPr>
            <a:lstStyle/>
            <a:p>
              <a:pPr marL="457200" indent="274320">
                <a:buFont typeface="+mj-lt"/>
                <a:buAutoNum type="arabicParenR" startAt="4"/>
              </a:pPr>
              <a:r>
                <a:rPr lang="en-US" sz="2000" b="1" noProof="1">
                  <a:solidFill>
                    <a:srgbClr val="1C4679"/>
                  </a:solidFill>
                  <a:latin typeface="Graphik Arabic Regular" pitchFamily="2" charset="-78"/>
                  <a:cs typeface="Graphik Arabic Regular" pitchFamily="2" charset="-78"/>
                </a:rPr>
                <a:t>Collecting data and information </a:t>
              </a:r>
              <a:endParaRPr lang="ar-BH" sz="2000" b="1" noProof="1">
                <a:solidFill>
                  <a:srgbClr val="1C4679"/>
                </a:solidFill>
                <a:latin typeface="Graphik Arabic Regular" pitchFamily="2" charset="-78"/>
                <a:cs typeface="Graphik Arabic Regular" pitchFamily="2" charset="-78"/>
              </a:endParaRPr>
            </a:p>
          </p:txBody>
        </p:sp>
        <p:sp>
          <p:nvSpPr>
            <p:cNvPr id="30" name="TextBox 29">
              <a:extLst>
                <a:ext uri="{FF2B5EF4-FFF2-40B4-BE49-F238E27FC236}">
                  <a16:creationId xmlns:a16="http://schemas.microsoft.com/office/drawing/2014/main" id="{7D9CEB42-EB96-205B-4B44-6F18FB4218BE}"/>
                </a:ext>
              </a:extLst>
            </p:cNvPr>
            <p:cNvSpPr txBox="1"/>
            <p:nvPr/>
          </p:nvSpPr>
          <p:spPr>
            <a:xfrm>
              <a:off x="8751403" y="3811394"/>
              <a:ext cx="2898198" cy="1058556"/>
            </a:xfrm>
            <a:prstGeom prst="rect">
              <a:avLst/>
            </a:prstGeom>
            <a:noFill/>
          </p:spPr>
          <p:txBody>
            <a:bodyPr wrap="square" lIns="0" rIns="0" rtlCol="0" anchor="b">
              <a:spAutoFit/>
            </a:bodyPr>
            <a:lstStyle/>
            <a:p>
              <a:pPr marL="457200" indent="274320">
                <a:buFont typeface="+mj-lt"/>
                <a:buAutoNum type="arabicParenR" startAt="5"/>
              </a:pPr>
              <a:r>
                <a:rPr lang="en-US" sz="2000" b="1" noProof="1">
                  <a:solidFill>
                    <a:srgbClr val="1C4679"/>
                  </a:solidFill>
                  <a:latin typeface="Graphik Arabic Regular" pitchFamily="2" charset="-78"/>
                  <a:cs typeface="Graphik Arabic Regular" pitchFamily="2" charset="-78"/>
                </a:rPr>
                <a:t>Analysis of data reaching judgments </a:t>
              </a:r>
              <a:endParaRPr lang="ar-BH" sz="2000" b="1" noProof="1">
                <a:solidFill>
                  <a:srgbClr val="1C4679"/>
                </a:solidFill>
                <a:latin typeface="Graphik Arabic Regular" pitchFamily="2" charset="-78"/>
                <a:cs typeface="Graphik Arabic Regular" pitchFamily="2" charset="-78"/>
              </a:endParaRPr>
            </a:p>
          </p:txBody>
        </p:sp>
        <p:sp>
          <p:nvSpPr>
            <p:cNvPr id="31" name="TextBox 30">
              <a:extLst>
                <a:ext uri="{FF2B5EF4-FFF2-40B4-BE49-F238E27FC236}">
                  <a16:creationId xmlns:a16="http://schemas.microsoft.com/office/drawing/2014/main" id="{4F3944E3-4F4E-EE53-C475-3A088C5433B2}"/>
                </a:ext>
              </a:extLst>
            </p:cNvPr>
            <p:cNvSpPr txBox="1"/>
            <p:nvPr/>
          </p:nvSpPr>
          <p:spPr>
            <a:xfrm>
              <a:off x="-502626" y="4132169"/>
              <a:ext cx="4011211" cy="737781"/>
            </a:xfrm>
            <a:prstGeom prst="rect">
              <a:avLst/>
            </a:prstGeom>
            <a:noFill/>
          </p:spPr>
          <p:txBody>
            <a:bodyPr wrap="square" lIns="0" rIns="0" rtlCol="0" anchor="b">
              <a:spAutoFit/>
            </a:bodyPr>
            <a:lstStyle/>
            <a:p>
              <a:pPr marL="457200" indent="274320">
                <a:buFont typeface="+mj-lt"/>
                <a:buAutoNum type="arabicParenR" startAt="6"/>
              </a:pPr>
              <a:r>
                <a:rPr lang="en-US" sz="2000" b="1" noProof="1">
                  <a:solidFill>
                    <a:srgbClr val="1C4679"/>
                  </a:solidFill>
                  <a:latin typeface="Graphik Arabic Regular" pitchFamily="2" charset="-78"/>
                  <a:cs typeface="Graphik Arabic Regular" pitchFamily="2" charset="-78"/>
                </a:rPr>
                <a:t>Filling the</a:t>
              </a:r>
            </a:p>
            <a:p>
              <a:pPr marL="182880" indent="274320"/>
              <a:r>
                <a:rPr lang="en-US" sz="2000" b="1" noProof="1">
                  <a:solidFill>
                    <a:srgbClr val="1C4679"/>
                  </a:solidFill>
                  <a:latin typeface="Graphik Arabic Regular" pitchFamily="2" charset="-78"/>
                  <a:cs typeface="Graphik Arabic Regular" pitchFamily="2" charset="-78"/>
                </a:rPr>
                <a:t> Self-Evaluation Form </a:t>
              </a:r>
              <a:endParaRPr lang="ar-BH" sz="2000" b="1" noProof="1">
                <a:solidFill>
                  <a:srgbClr val="1C4679"/>
                </a:solidFill>
                <a:latin typeface="Graphik Arabic Regular" pitchFamily="2" charset="-78"/>
                <a:cs typeface="Graphik Arabic Regular" pitchFamily="2" charset="-78"/>
              </a:endParaRPr>
            </a:p>
          </p:txBody>
        </p:sp>
        <p:sp>
          <p:nvSpPr>
            <p:cNvPr id="32" name="TextBox 31">
              <a:extLst>
                <a:ext uri="{FF2B5EF4-FFF2-40B4-BE49-F238E27FC236}">
                  <a16:creationId xmlns:a16="http://schemas.microsoft.com/office/drawing/2014/main" id="{898EBF4F-C1D9-3BAB-9049-B99EC7269CF7}"/>
                </a:ext>
              </a:extLst>
            </p:cNvPr>
            <p:cNvSpPr txBox="1"/>
            <p:nvPr/>
          </p:nvSpPr>
          <p:spPr>
            <a:xfrm>
              <a:off x="8102180" y="5202313"/>
              <a:ext cx="2898199" cy="1058556"/>
            </a:xfrm>
            <a:prstGeom prst="rect">
              <a:avLst/>
            </a:prstGeom>
            <a:noFill/>
          </p:spPr>
          <p:txBody>
            <a:bodyPr wrap="square" lIns="0" rIns="0" rtlCol="0" anchor="b">
              <a:spAutoFit/>
            </a:bodyPr>
            <a:lstStyle/>
            <a:p>
              <a:pPr algn="ctr"/>
              <a:r>
                <a:rPr lang="en-US" sz="2000" b="1" noProof="1">
                  <a:solidFill>
                    <a:srgbClr val="397826"/>
                  </a:solidFill>
                  <a:latin typeface="Graphik Arabic Regular" pitchFamily="2" charset="-78"/>
                  <a:cs typeface="Graphik Arabic Regular" pitchFamily="2" charset="-78"/>
                </a:rPr>
                <a:t>Presenting findings to concerned authorities for approval </a:t>
              </a:r>
              <a:endParaRPr lang="ar-BH" sz="2000" b="1" noProof="1">
                <a:solidFill>
                  <a:srgbClr val="397826"/>
                </a:solidFill>
                <a:latin typeface="Graphik Arabic Regular" pitchFamily="2" charset="-78"/>
                <a:cs typeface="Graphik Arabic Regular" pitchFamily="2" charset="-78"/>
              </a:endParaRPr>
            </a:p>
          </p:txBody>
        </p:sp>
      </p:grpSp>
      <p:sp>
        <p:nvSpPr>
          <p:cNvPr id="3" name="Freeform 281">
            <a:extLst>
              <a:ext uri="{FF2B5EF4-FFF2-40B4-BE49-F238E27FC236}">
                <a16:creationId xmlns:a16="http://schemas.microsoft.com/office/drawing/2014/main" id="{A8984EF1-0399-3CF6-9A83-22F4D0CC955B}"/>
              </a:ext>
            </a:extLst>
          </p:cNvPr>
          <p:cNvSpPr>
            <a:spLocks/>
          </p:cNvSpPr>
          <p:nvPr/>
        </p:nvSpPr>
        <p:spPr bwMode="auto">
          <a:xfrm>
            <a:off x="5860406" y="2738596"/>
            <a:ext cx="1466113" cy="799667"/>
          </a:xfrm>
          <a:custGeom>
            <a:avLst/>
            <a:gdLst>
              <a:gd name="T0" fmla="*/ 2434 w 2559"/>
              <a:gd name="T1" fmla="*/ 347 h 1492"/>
              <a:gd name="T2" fmla="*/ 2398 w 2559"/>
              <a:gd name="T3" fmla="*/ 306 h 1492"/>
              <a:gd name="T4" fmla="*/ 2317 w 2559"/>
              <a:gd name="T5" fmla="*/ 239 h 1492"/>
              <a:gd name="T6" fmla="*/ 2228 w 2559"/>
              <a:gd name="T7" fmla="*/ 183 h 1492"/>
              <a:gd name="T8" fmla="*/ 2132 w 2559"/>
              <a:gd name="T9" fmla="*/ 138 h 1492"/>
              <a:gd name="T10" fmla="*/ 2030 w 2559"/>
              <a:gd name="T11" fmla="*/ 103 h 1492"/>
              <a:gd name="T12" fmla="*/ 1926 w 2559"/>
              <a:gd name="T13" fmla="*/ 76 h 1492"/>
              <a:gd name="T14" fmla="*/ 1768 w 2559"/>
              <a:gd name="T15" fmla="*/ 46 h 1492"/>
              <a:gd name="T16" fmla="*/ 1664 w 2559"/>
              <a:gd name="T17" fmla="*/ 31 h 1492"/>
              <a:gd name="T18" fmla="*/ 1533 w 2559"/>
              <a:gd name="T19" fmla="*/ 16 h 1492"/>
              <a:gd name="T20" fmla="*/ 1271 w 2559"/>
              <a:gd name="T21" fmla="*/ 0 h 1492"/>
              <a:gd name="T22" fmla="*/ 1009 w 2559"/>
              <a:gd name="T23" fmla="*/ 3 h 1492"/>
              <a:gd name="T24" fmla="*/ 747 w 2559"/>
              <a:gd name="T25" fmla="*/ 24 h 1492"/>
              <a:gd name="T26" fmla="*/ 616 w 2559"/>
              <a:gd name="T27" fmla="*/ 43 h 1492"/>
              <a:gd name="T28" fmla="*/ 504 w 2559"/>
              <a:gd name="T29" fmla="*/ 59 h 1492"/>
              <a:gd name="T30" fmla="*/ 334 w 2559"/>
              <a:gd name="T31" fmla="*/ 99 h 1492"/>
              <a:gd name="T32" fmla="*/ 256 w 2559"/>
              <a:gd name="T33" fmla="*/ 134 h 1492"/>
              <a:gd name="T34" fmla="*/ 207 w 2559"/>
              <a:gd name="T35" fmla="*/ 165 h 1492"/>
              <a:gd name="T36" fmla="*/ 186 w 2559"/>
              <a:gd name="T37" fmla="*/ 184 h 1492"/>
              <a:gd name="T38" fmla="*/ 167 w 2559"/>
              <a:gd name="T39" fmla="*/ 201 h 1492"/>
              <a:gd name="T40" fmla="*/ 131 w 2559"/>
              <a:gd name="T41" fmla="*/ 243 h 1492"/>
              <a:gd name="T42" fmla="*/ 89 w 2559"/>
              <a:gd name="T43" fmla="*/ 312 h 1492"/>
              <a:gd name="T44" fmla="*/ 70 w 2559"/>
              <a:gd name="T45" fmla="*/ 362 h 1492"/>
              <a:gd name="T46" fmla="*/ 55 w 2559"/>
              <a:gd name="T47" fmla="*/ 391 h 1492"/>
              <a:gd name="T48" fmla="*/ 29 w 2559"/>
              <a:gd name="T49" fmla="*/ 454 h 1492"/>
              <a:gd name="T50" fmla="*/ 11 w 2559"/>
              <a:gd name="T51" fmla="*/ 519 h 1492"/>
              <a:gd name="T52" fmla="*/ 1 w 2559"/>
              <a:gd name="T53" fmla="*/ 587 h 1492"/>
              <a:gd name="T54" fmla="*/ 0 w 2559"/>
              <a:gd name="T55" fmla="*/ 690 h 1492"/>
              <a:gd name="T56" fmla="*/ 24 w 2559"/>
              <a:gd name="T57" fmla="*/ 826 h 1492"/>
              <a:gd name="T58" fmla="*/ 47 w 2559"/>
              <a:gd name="T59" fmla="*/ 892 h 1492"/>
              <a:gd name="T60" fmla="*/ 68 w 2559"/>
              <a:gd name="T61" fmla="*/ 938 h 1492"/>
              <a:gd name="T62" fmla="*/ 118 w 2559"/>
              <a:gd name="T63" fmla="*/ 1023 h 1492"/>
              <a:gd name="T64" fmla="*/ 180 w 2559"/>
              <a:gd name="T65" fmla="*/ 1099 h 1492"/>
              <a:gd name="T66" fmla="*/ 252 w 2559"/>
              <a:gd name="T67" fmla="*/ 1167 h 1492"/>
              <a:gd name="T68" fmla="*/ 331 w 2559"/>
              <a:gd name="T69" fmla="*/ 1226 h 1492"/>
              <a:gd name="T70" fmla="*/ 416 w 2559"/>
              <a:gd name="T71" fmla="*/ 1277 h 1492"/>
              <a:gd name="T72" fmla="*/ 551 w 2559"/>
              <a:gd name="T73" fmla="*/ 1341 h 1492"/>
              <a:gd name="T74" fmla="*/ 645 w 2559"/>
              <a:gd name="T75" fmla="*/ 1374 h 1492"/>
              <a:gd name="T76" fmla="*/ 761 w 2559"/>
              <a:gd name="T77" fmla="*/ 1410 h 1492"/>
              <a:gd name="T78" fmla="*/ 1006 w 2559"/>
              <a:gd name="T79" fmla="*/ 1463 h 1492"/>
              <a:gd name="T80" fmla="*/ 1257 w 2559"/>
              <a:gd name="T81" fmla="*/ 1490 h 1492"/>
              <a:gd name="T82" fmla="*/ 1506 w 2559"/>
              <a:gd name="T83" fmla="*/ 1492 h 1492"/>
              <a:gd name="T84" fmla="*/ 1628 w 2559"/>
              <a:gd name="T85" fmla="*/ 1482 h 1492"/>
              <a:gd name="T86" fmla="*/ 1737 w 2559"/>
              <a:gd name="T87" fmla="*/ 1467 h 1492"/>
              <a:gd name="T88" fmla="*/ 1900 w 2559"/>
              <a:gd name="T89" fmla="*/ 1431 h 1492"/>
              <a:gd name="T90" fmla="*/ 2007 w 2559"/>
              <a:gd name="T91" fmla="*/ 1398 h 1492"/>
              <a:gd name="T92" fmla="*/ 2109 w 2559"/>
              <a:gd name="T93" fmla="*/ 1357 h 1492"/>
              <a:gd name="T94" fmla="*/ 2205 w 2559"/>
              <a:gd name="T95" fmla="*/ 1303 h 1492"/>
              <a:gd name="T96" fmla="*/ 2294 w 2559"/>
              <a:gd name="T97" fmla="*/ 1239 h 1492"/>
              <a:gd name="T98" fmla="*/ 2375 w 2559"/>
              <a:gd name="T99" fmla="*/ 1162 h 1492"/>
              <a:gd name="T100" fmla="*/ 2411 w 2559"/>
              <a:gd name="T101" fmla="*/ 1119 h 1492"/>
              <a:gd name="T102" fmla="*/ 2443 w 2559"/>
              <a:gd name="T103" fmla="*/ 1077 h 1492"/>
              <a:gd name="T104" fmla="*/ 2495 w 2559"/>
              <a:gd name="T105" fmla="*/ 985 h 1492"/>
              <a:gd name="T106" fmla="*/ 2532 w 2559"/>
              <a:gd name="T107" fmla="*/ 888 h 1492"/>
              <a:gd name="T108" fmla="*/ 2554 w 2559"/>
              <a:gd name="T109" fmla="*/ 785 h 1492"/>
              <a:gd name="T110" fmla="*/ 2559 w 2559"/>
              <a:gd name="T111" fmla="*/ 683 h 1492"/>
              <a:gd name="T112" fmla="*/ 2548 w 2559"/>
              <a:gd name="T113" fmla="*/ 581 h 1492"/>
              <a:gd name="T114" fmla="*/ 2518 w 2559"/>
              <a:gd name="T115" fmla="*/ 483 h 1492"/>
              <a:gd name="T116" fmla="*/ 2467 w 2559"/>
              <a:gd name="T117" fmla="*/ 390 h 1492"/>
              <a:gd name="T118" fmla="*/ 2434 w 2559"/>
              <a:gd name="T119" fmla="*/ 347 h 14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559" h="1492">
                <a:moveTo>
                  <a:pt x="2434" y="347"/>
                </a:moveTo>
                <a:lnTo>
                  <a:pt x="2398" y="306"/>
                </a:lnTo>
                <a:lnTo>
                  <a:pt x="2317" y="239"/>
                </a:lnTo>
                <a:lnTo>
                  <a:pt x="2228" y="183"/>
                </a:lnTo>
                <a:lnTo>
                  <a:pt x="2132" y="138"/>
                </a:lnTo>
                <a:lnTo>
                  <a:pt x="2030" y="103"/>
                </a:lnTo>
                <a:lnTo>
                  <a:pt x="1926" y="76"/>
                </a:lnTo>
                <a:lnTo>
                  <a:pt x="1768" y="46"/>
                </a:lnTo>
                <a:lnTo>
                  <a:pt x="1664" y="31"/>
                </a:lnTo>
                <a:lnTo>
                  <a:pt x="1533" y="16"/>
                </a:lnTo>
                <a:lnTo>
                  <a:pt x="1271" y="0"/>
                </a:lnTo>
                <a:lnTo>
                  <a:pt x="1009" y="3"/>
                </a:lnTo>
                <a:lnTo>
                  <a:pt x="747" y="24"/>
                </a:lnTo>
                <a:lnTo>
                  <a:pt x="616" y="43"/>
                </a:lnTo>
                <a:lnTo>
                  <a:pt x="504" y="59"/>
                </a:lnTo>
                <a:lnTo>
                  <a:pt x="334" y="99"/>
                </a:lnTo>
                <a:lnTo>
                  <a:pt x="256" y="134"/>
                </a:lnTo>
                <a:lnTo>
                  <a:pt x="207" y="165"/>
                </a:lnTo>
                <a:lnTo>
                  <a:pt x="186" y="184"/>
                </a:lnTo>
                <a:lnTo>
                  <a:pt x="167" y="201"/>
                </a:lnTo>
                <a:lnTo>
                  <a:pt x="131" y="243"/>
                </a:lnTo>
                <a:lnTo>
                  <a:pt x="89" y="312"/>
                </a:lnTo>
                <a:lnTo>
                  <a:pt x="70" y="362"/>
                </a:lnTo>
                <a:lnTo>
                  <a:pt x="55" y="391"/>
                </a:lnTo>
                <a:lnTo>
                  <a:pt x="29" y="454"/>
                </a:lnTo>
                <a:lnTo>
                  <a:pt x="11" y="519"/>
                </a:lnTo>
                <a:lnTo>
                  <a:pt x="1" y="587"/>
                </a:lnTo>
                <a:lnTo>
                  <a:pt x="0" y="690"/>
                </a:lnTo>
                <a:lnTo>
                  <a:pt x="24" y="826"/>
                </a:lnTo>
                <a:lnTo>
                  <a:pt x="47" y="892"/>
                </a:lnTo>
                <a:lnTo>
                  <a:pt x="68" y="938"/>
                </a:lnTo>
                <a:lnTo>
                  <a:pt x="118" y="1023"/>
                </a:lnTo>
                <a:lnTo>
                  <a:pt x="180" y="1099"/>
                </a:lnTo>
                <a:lnTo>
                  <a:pt x="252" y="1167"/>
                </a:lnTo>
                <a:lnTo>
                  <a:pt x="331" y="1226"/>
                </a:lnTo>
                <a:lnTo>
                  <a:pt x="416" y="1277"/>
                </a:lnTo>
                <a:lnTo>
                  <a:pt x="551" y="1341"/>
                </a:lnTo>
                <a:lnTo>
                  <a:pt x="645" y="1374"/>
                </a:lnTo>
                <a:lnTo>
                  <a:pt x="761" y="1410"/>
                </a:lnTo>
                <a:lnTo>
                  <a:pt x="1006" y="1463"/>
                </a:lnTo>
                <a:lnTo>
                  <a:pt x="1257" y="1490"/>
                </a:lnTo>
                <a:lnTo>
                  <a:pt x="1506" y="1492"/>
                </a:lnTo>
                <a:lnTo>
                  <a:pt x="1628" y="1482"/>
                </a:lnTo>
                <a:lnTo>
                  <a:pt x="1737" y="1467"/>
                </a:lnTo>
                <a:lnTo>
                  <a:pt x="1900" y="1431"/>
                </a:lnTo>
                <a:lnTo>
                  <a:pt x="2007" y="1398"/>
                </a:lnTo>
                <a:lnTo>
                  <a:pt x="2109" y="1357"/>
                </a:lnTo>
                <a:lnTo>
                  <a:pt x="2205" y="1303"/>
                </a:lnTo>
                <a:lnTo>
                  <a:pt x="2294" y="1239"/>
                </a:lnTo>
                <a:lnTo>
                  <a:pt x="2375" y="1162"/>
                </a:lnTo>
                <a:lnTo>
                  <a:pt x="2411" y="1119"/>
                </a:lnTo>
                <a:lnTo>
                  <a:pt x="2443" y="1077"/>
                </a:lnTo>
                <a:lnTo>
                  <a:pt x="2495" y="985"/>
                </a:lnTo>
                <a:lnTo>
                  <a:pt x="2532" y="888"/>
                </a:lnTo>
                <a:lnTo>
                  <a:pt x="2554" y="785"/>
                </a:lnTo>
                <a:lnTo>
                  <a:pt x="2559" y="683"/>
                </a:lnTo>
                <a:lnTo>
                  <a:pt x="2548" y="581"/>
                </a:lnTo>
                <a:lnTo>
                  <a:pt x="2518" y="483"/>
                </a:lnTo>
                <a:lnTo>
                  <a:pt x="2467" y="390"/>
                </a:lnTo>
                <a:lnTo>
                  <a:pt x="2434" y="347"/>
                </a:lnTo>
                <a:close/>
              </a:path>
            </a:pathLst>
          </a:custGeom>
          <a:solidFill>
            <a:srgbClr val="F3BB41"/>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03</a:t>
            </a:r>
          </a:p>
        </p:txBody>
      </p:sp>
      <p:sp>
        <p:nvSpPr>
          <p:cNvPr id="37" name="TextBox 36">
            <a:extLst>
              <a:ext uri="{FF2B5EF4-FFF2-40B4-BE49-F238E27FC236}">
                <a16:creationId xmlns:a16="http://schemas.microsoft.com/office/drawing/2014/main" id="{CC56F7C4-6700-8070-0949-1C5E16A36868}"/>
              </a:ext>
            </a:extLst>
          </p:cNvPr>
          <p:cNvSpPr txBox="1"/>
          <p:nvPr/>
        </p:nvSpPr>
        <p:spPr>
          <a:xfrm rot="16200000">
            <a:off x="6849337" y="2941001"/>
            <a:ext cx="603050" cy="361798"/>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38" name="Freeform 390">
            <a:extLst>
              <a:ext uri="{FF2B5EF4-FFF2-40B4-BE49-F238E27FC236}">
                <a16:creationId xmlns:a16="http://schemas.microsoft.com/office/drawing/2014/main" id="{DD6CCB2A-33AB-A113-D283-9BF46F027A1E}"/>
              </a:ext>
            </a:extLst>
          </p:cNvPr>
          <p:cNvSpPr>
            <a:spLocks/>
          </p:cNvSpPr>
          <p:nvPr/>
        </p:nvSpPr>
        <p:spPr bwMode="auto">
          <a:xfrm>
            <a:off x="3554509" y="2583169"/>
            <a:ext cx="1668929" cy="859070"/>
          </a:xfrm>
          <a:custGeom>
            <a:avLst/>
            <a:gdLst>
              <a:gd name="T0" fmla="*/ 2897 w 2912"/>
              <a:gd name="T1" fmla="*/ 645 h 1693"/>
              <a:gd name="T2" fmla="*/ 2886 w 2912"/>
              <a:gd name="T3" fmla="*/ 614 h 1693"/>
              <a:gd name="T4" fmla="*/ 2861 w 2912"/>
              <a:gd name="T5" fmla="*/ 560 h 1693"/>
              <a:gd name="T6" fmla="*/ 2809 w 2912"/>
              <a:gd name="T7" fmla="*/ 483 h 1693"/>
              <a:gd name="T8" fmla="*/ 2721 w 2912"/>
              <a:gd name="T9" fmla="*/ 400 h 1693"/>
              <a:gd name="T10" fmla="*/ 2619 w 2912"/>
              <a:gd name="T11" fmla="*/ 331 h 1693"/>
              <a:gd name="T12" fmla="*/ 2565 w 2912"/>
              <a:gd name="T13" fmla="*/ 302 h 1693"/>
              <a:gd name="T14" fmla="*/ 2496 w 2912"/>
              <a:gd name="T15" fmla="*/ 268 h 1693"/>
              <a:gd name="T16" fmla="*/ 2355 w 2912"/>
              <a:gd name="T17" fmla="*/ 207 h 1693"/>
              <a:gd name="T18" fmla="*/ 2210 w 2912"/>
              <a:gd name="T19" fmla="*/ 155 h 1693"/>
              <a:gd name="T20" fmla="*/ 2062 w 2912"/>
              <a:gd name="T21" fmla="*/ 111 h 1693"/>
              <a:gd name="T22" fmla="*/ 1910 w 2912"/>
              <a:gd name="T23" fmla="*/ 73 h 1693"/>
              <a:gd name="T24" fmla="*/ 1758 w 2912"/>
              <a:gd name="T25" fmla="*/ 45 h 1693"/>
              <a:gd name="T26" fmla="*/ 1529 w 2912"/>
              <a:gd name="T27" fmla="*/ 14 h 1693"/>
              <a:gd name="T28" fmla="*/ 1375 w 2912"/>
              <a:gd name="T29" fmla="*/ 6 h 1693"/>
              <a:gd name="T30" fmla="*/ 1228 w 2912"/>
              <a:gd name="T31" fmla="*/ 0 h 1693"/>
              <a:gd name="T32" fmla="*/ 996 w 2912"/>
              <a:gd name="T33" fmla="*/ 9 h 1693"/>
              <a:gd name="T34" fmla="*/ 842 w 2912"/>
              <a:gd name="T35" fmla="*/ 26 h 1693"/>
              <a:gd name="T36" fmla="*/ 691 w 2912"/>
              <a:gd name="T37" fmla="*/ 56 h 1693"/>
              <a:gd name="T38" fmla="*/ 546 w 2912"/>
              <a:gd name="T39" fmla="*/ 101 h 1693"/>
              <a:gd name="T40" fmla="*/ 408 w 2912"/>
              <a:gd name="T41" fmla="*/ 163 h 1693"/>
              <a:gd name="T42" fmla="*/ 281 w 2912"/>
              <a:gd name="T43" fmla="*/ 245 h 1693"/>
              <a:gd name="T44" fmla="*/ 223 w 2912"/>
              <a:gd name="T45" fmla="*/ 295 h 1693"/>
              <a:gd name="T46" fmla="*/ 174 w 2912"/>
              <a:gd name="T47" fmla="*/ 344 h 1693"/>
              <a:gd name="T48" fmla="*/ 97 w 2912"/>
              <a:gd name="T49" fmla="*/ 449 h 1693"/>
              <a:gd name="T50" fmla="*/ 41 w 2912"/>
              <a:gd name="T51" fmla="*/ 563 h 1693"/>
              <a:gd name="T52" fmla="*/ 9 w 2912"/>
              <a:gd name="T53" fmla="*/ 682 h 1693"/>
              <a:gd name="T54" fmla="*/ 0 w 2912"/>
              <a:gd name="T55" fmla="*/ 804 h 1693"/>
              <a:gd name="T56" fmla="*/ 15 w 2912"/>
              <a:gd name="T57" fmla="*/ 928 h 1693"/>
              <a:gd name="T58" fmla="*/ 52 w 2912"/>
              <a:gd name="T59" fmla="*/ 1049 h 1693"/>
              <a:gd name="T60" fmla="*/ 114 w 2912"/>
              <a:gd name="T61" fmla="*/ 1164 h 1693"/>
              <a:gd name="T62" fmla="*/ 154 w 2912"/>
              <a:gd name="T63" fmla="*/ 1219 h 1693"/>
              <a:gd name="T64" fmla="*/ 202 w 2912"/>
              <a:gd name="T65" fmla="*/ 1276 h 1693"/>
              <a:gd name="T66" fmla="*/ 310 w 2912"/>
              <a:gd name="T67" fmla="*/ 1374 h 1693"/>
              <a:gd name="T68" fmla="*/ 432 w 2912"/>
              <a:gd name="T69" fmla="*/ 1455 h 1693"/>
              <a:gd name="T70" fmla="*/ 563 w 2912"/>
              <a:gd name="T71" fmla="*/ 1518 h 1693"/>
              <a:gd name="T72" fmla="*/ 701 w 2912"/>
              <a:gd name="T73" fmla="*/ 1570 h 1693"/>
              <a:gd name="T74" fmla="*/ 845 w 2912"/>
              <a:gd name="T75" fmla="*/ 1609 h 1693"/>
              <a:gd name="T76" fmla="*/ 1064 w 2912"/>
              <a:gd name="T77" fmla="*/ 1652 h 1693"/>
              <a:gd name="T78" fmla="*/ 1207 w 2912"/>
              <a:gd name="T79" fmla="*/ 1670 h 1693"/>
              <a:gd name="T80" fmla="*/ 1289 w 2912"/>
              <a:gd name="T81" fmla="*/ 1681 h 1693"/>
              <a:gd name="T82" fmla="*/ 1458 w 2912"/>
              <a:gd name="T83" fmla="*/ 1692 h 1693"/>
              <a:gd name="T84" fmla="*/ 1630 w 2912"/>
              <a:gd name="T85" fmla="*/ 1693 h 1693"/>
              <a:gd name="T86" fmla="*/ 1801 w 2912"/>
              <a:gd name="T87" fmla="*/ 1682 h 1693"/>
              <a:gd name="T88" fmla="*/ 1971 w 2912"/>
              <a:gd name="T89" fmla="*/ 1658 h 1693"/>
              <a:gd name="T90" fmla="*/ 2136 w 2912"/>
              <a:gd name="T91" fmla="*/ 1617 h 1693"/>
              <a:gd name="T92" fmla="*/ 2295 w 2912"/>
              <a:gd name="T93" fmla="*/ 1560 h 1693"/>
              <a:gd name="T94" fmla="*/ 2446 w 2912"/>
              <a:gd name="T95" fmla="*/ 1482 h 1693"/>
              <a:gd name="T96" fmla="*/ 2518 w 2912"/>
              <a:gd name="T97" fmla="*/ 1435 h 1693"/>
              <a:gd name="T98" fmla="*/ 2563 w 2912"/>
              <a:gd name="T99" fmla="*/ 1401 h 1693"/>
              <a:gd name="T100" fmla="*/ 2646 w 2912"/>
              <a:gd name="T101" fmla="*/ 1324 h 1693"/>
              <a:gd name="T102" fmla="*/ 2719 w 2912"/>
              <a:gd name="T103" fmla="*/ 1235 h 1693"/>
              <a:gd name="T104" fmla="*/ 2780 w 2912"/>
              <a:gd name="T105" fmla="*/ 1135 h 1693"/>
              <a:gd name="T106" fmla="*/ 2804 w 2912"/>
              <a:gd name="T107" fmla="*/ 1083 h 1693"/>
              <a:gd name="T108" fmla="*/ 2836 w 2912"/>
              <a:gd name="T109" fmla="*/ 1035 h 1693"/>
              <a:gd name="T110" fmla="*/ 2884 w 2912"/>
              <a:gd name="T111" fmla="*/ 929 h 1693"/>
              <a:gd name="T112" fmla="*/ 2911 w 2912"/>
              <a:gd name="T113" fmla="*/ 817 h 1693"/>
              <a:gd name="T114" fmla="*/ 2912 w 2912"/>
              <a:gd name="T115" fmla="*/ 731 h 1693"/>
              <a:gd name="T116" fmla="*/ 2904 w 2912"/>
              <a:gd name="T117" fmla="*/ 673 h 1693"/>
              <a:gd name="T118" fmla="*/ 2897 w 2912"/>
              <a:gd name="T119" fmla="*/ 645 h 169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912" h="1693">
                <a:moveTo>
                  <a:pt x="2897" y="645"/>
                </a:moveTo>
                <a:lnTo>
                  <a:pt x="2886" y="614"/>
                </a:lnTo>
                <a:lnTo>
                  <a:pt x="2861" y="560"/>
                </a:lnTo>
                <a:lnTo>
                  <a:pt x="2809" y="483"/>
                </a:lnTo>
                <a:lnTo>
                  <a:pt x="2721" y="400"/>
                </a:lnTo>
                <a:lnTo>
                  <a:pt x="2619" y="331"/>
                </a:lnTo>
                <a:lnTo>
                  <a:pt x="2565" y="302"/>
                </a:lnTo>
                <a:lnTo>
                  <a:pt x="2496" y="268"/>
                </a:lnTo>
                <a:lnTo>
                  <a:pt x="2355" y="207"/>
                </a:lnTo>
                <a:lnTo>
                  <a:pt x="2210" y="155"/>
                </a:lnTo>
                <a:lnTo>
                  <a:pt x="2062" y="111"/>
                </a:lnTo>
                <a:lnTo>
                  <a:pt x="1910" y="73"/>
                </a:lnTo>
                <a:lnTo>
                  <a:pt x="1758" y="45"/>
                </a:lnTo>
                <a:lnTo>
                  <a:pt x="1529" y="14"/>
                </a:lnTo>
                <a:lnTo>
                  <a:pt x="1375" y="6"/>
                </a:lnTo>
                <a:lnTo>
                  <a:pt x="1228" y="0"/>
                </a:lnTo>
                <a:lnTo>
                  <a:pt x="996" y="9"/>
                </a:lnTo>
                <a:lnTo>
                  <a:pt x="842" y="26"/>
                </a:lnTo>
                <a:lnTo>
                  <a:pt x="691" y="56"/>
                </a:lnTo>
                <a:lnTo>
                  <a:pt x="546" y="101"/>
                </a:lnTo>
                <a:lnTo>
                  <a:pt x="408" y="163"/>
                </a:lnTo>
                <a:lnTo>
                  <a:pt x="281" y="245"/>
                </a:lnTo>
                <a:lnTo>
                  <a:pt x="223" y="295"/>
                </a:lnTo>
                <a:lnTo>
                  <a:pt x="174" y="344"/>
                </a:lnTo>
                <a:lnTo>
                  <a:pt x="97" y="449"/>
                </a:lnTo>
                <a:lnTo>
                  <a:pt x="41" y="563"/>
                </a:lnTo>
                <a:lnTo>
                  <a:pt x="9" y="682"/>
                </a:lnTo>
                <a:lnTo>
                  <a:pt x="0" y="804"/>
                </a:lnTo>
                <a:lnTo>
                  <a:pt x="15" y="928"/>
                </a:lnTo>
                <a:lnTo>
                  <a:pt x="52" y="1049"/>
                </a:lnTo>
                <a:lnTo>
                  <a:pt x="114" y="1164"/>
                </a:lnTo>
                <a:lnTo>
                  <a:pt x="154" y="1219"/>
                </a:lnTo>
                <a:lnTo>
                  <a:pt x="202" y="1276"/>
                </a:lnTo>
                <a:lnTo>
                  <a:pt x="310" y="1374"/>
                </a:lnTo>
                <a:lnTo>
                  <a:pt x="432" y="1455"/>
                </a:lnTo>
                <a:lnTo>
                  <a:pt x="563" y="1518"/>
                </a:lnTo>
                <a:lnTo>
                  <a:pt x="701" y="1570"/>
                </a:lnTo>
                <a:lnTo>
                  <a:pt x="845" y="1609"/>
                </a:lnTo>
                <a:lnTo>
                  <a:pt x="1064" y="1652"/>
                </a:lnTo>
                <a:lnTo>
                  <a:pt x="1207" y="1670"/>
                </a:lnTo>
                <a:lnTo>
                  <a:pt x="1289" y="1681"/>
                </a:lnTo>
                <a:lnTo>
                  <a:pt x="1458" y="1692"/>
                </a:lnTo>
                <a:lnTo>
                  <a:pt x="1630" y="1693"/>
                </a:lnTo>
                <a:lnTo>
                  <a:pt x="1801" y="1682"/>
                </a:lnTo>
                <a:lnTo>
                  <a:pt x="1971" y="1658"/>
                </a:lnTo>
                <a:lnTo>
                  <a:pt x="2136" y="1617"/>
                </a:lnTo>
                <a:lnTo>
                  <a:pt x="2295" y="1560"/>
                </a:lnTo>
                <a:lnTo>
                  <a:pt x="2446" y="1482"/>
                </a:lnTo>
                <a:lnTo>
                  <a:pt x="2518" y="1435"/>
                </a:lnTo>
                <a:lnTo>
                  <a:pt x="2563" y="1401"/>
                </a:lnTo>
                <a:lnTo>
                  <a:pt x="2646" y="1324"/>
                </a:lnTo>
                <a:lnTo>
                  <a:pt x="2719" y="1235"/>
                </a:lnTo>
                <a:lnTo>
                  <a:pt x="2780" y="1135"/>
                </a:lnTo>
                <a:lnTo>
                  <a:pt x="2804" y="1083"/>
                </a:lnTo>
                <a:lnTo>
                  <a:pt x="2836" y="1035"/>
                </a:lnTo>
                <a:lnTo>
                  <a:pt x="2884" y="929"/>
                </a:lnTo>
                <a:lnTo>
                  <a:pt x="2911" y="817"/>
                </a:lnTo>
                <a:lnTo>
                  <a:pt x="2912" y="731"/>
                </a:lnTo>
                <a:lnTo>
                  <a:pt x="2904" y="673"/>
                </a:lnTo>
                <a:lnTo>
                  <a:pt x="2897" y="645"/>
                </a:lnTo>
              </a:path>
            </a:pathLst>
          </a:custGeom>
          <a:solidFill>
            <a:srgbClr val="E68835"/>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04</a:t>
            </a:r>
          </a:p>
        </p:txBody>
      </p:sp>
      <p:sp>
        <p:nvSpPr>
          <p:cNvPr id="39" name="TextBox 38">
            <a:extLst>
              <a:ext uri="{FF2B5EF4-FFF2-40B4-BE49-F238E27FC236}">
                <a16:creationId xmlns:a16="http://schemas.microsoft.com/office/drawing/2014/main" id="{70CA5565-8F96-9EE6-51CE-D77920AF2C71}"/>
              </a:ext>
            </a:extLst>
          </p:cNvPr>
          <p:cNvSpPr txBox="1"/>
          <p:nvPr/>
        </p:nvSpPr>
        <p:spPr>
          <a:xfrm rot="16200000">
            <a:off x="4642826" y="2785273"/>
            <a:ext cx="603050" cy="361798"/>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40" name="Freeform 485">
            <a:extLst>
              <a:ext uri="{FF2B5EF4-FFF2-40B4-BE49-F238E27FC236}">
                <a16:creationId xmlns:a16="http://schemas.microsoft.com/office/drawing/2014/main" id="{BCE0C75D-2733-B5F2-6895-9D31A38CB913}"/>
              </a:ext>
            </a:extLst>
          </p:cNvPr>
          <p:cNvSpPr>
            <a:spLocks/>
          </p:cNvSpPr>
          <p:nvPr/>
        </p:nvSpPr>
        <p:spPr bwMode="auto">
          <a:xfrm>
            <a:off x="3554509" y="3964702"/>
            <a:ext cx="1529707" cy="859070"/>
          </a:xfrm>
          <a:custGeom>
            <a:avLst/>
            <a:gdLst>
              <a:gd name="T0" fmla="*/ 2354 w 2671"/>
              <a:gd name="T1" fmla="*/ 220 h 1692"/>
              <a:gd name="T2" fmla="*/ 2155 w 2671"/>
              <a:gd name="T3" fmla="*/ 124 h 1692"/>
              <a:gd name="T4" fmla="*/ 1807 w 2671"/>
              <a:gd name="T5" fmla="*/ 46 h 1692"/>
              <a:gd name="T6" fmla="*/ 1610 w 2671"/>
              <a:gd name="T7" fmla="*/ 22 h 1692"/>
              <a:gd name="T8" fmla="*/ 1161 w 2671"/>
              <a:gd name="T9" fmla="*/ 0 h 1692"/>
              <a:gd name="T10" fmla="*/ 825 w 2671"/>
              <a:gd name="T11" fmla="*/ 24 h 1692"/>
              <a:gd name="T12" fmla="*/ 581 w 2671"/>
              <a:gd name="T13" fmla="*/ 82 h 1692"/>
              <a:gd name="T14" fmla="*/ 398 w 2671"/>
              <a:gd name="T15" fmla="*/ 164 h 1692"/>
              <a:gd name="T16" fmla="*/ 239 w 2671"/>
              <a:gd name="T17" fmla="*/ 282 h 1692"/>
              <a:gd name="T18" fmla="*/ 142 w 2671"/>
              <a:gd name="T19" fmla="*/ 399 h 1692"/>
              <a:gd name="T20" fmla="*/ 134 w 2671"/>
              <a:gd name="T21" fmla="*/ 409 h 1692"/>
              <a:gd name="T22" fmla="*/ 90 w 2671"/>
              <a:gd name="T23" fmla="*/ 446 h 1692"/>
              <a:gd name="T24" fmla="*/ 55 w 2671"/>
              <a:gd name="T25" fmla="*/ 555 h 1692"/>
              <a:gd name="T26" fmla="*/ 0 w 2671"/>
              <a:gd name="T27" fmla="*/ 875 h 1692"/>
              <a:gd name="T28" fmla="*/ 15 w 2671"/>
              <a:gd name="T29" fmla="*/ 1057 h 1692"/>
              <a:gd name="T30" fmla="*/ 59 w 2671"/>
              <a:gd name="T31" fmla="*/ 1188 h 1692"/>
              <a:gd name="T32" fmla="*/ 142 w 2671"/>
              <a:gd name="T33" fmla="*/ 1314 h 1692"/>
              <a:gd name="T34" fmla="*/ 293 w 2671"/>
              <a:gd name="T35" fmla="*/ 1439 h 1692"/>
              <a:gd name="T36" fmla="*/ 473 w 2671"/>
              <a:gd name="T37" fmla="*/ 1527 h 1692"/>
              <a:gd name="T38" fmla="*/ 710 w 2671"/>
              <a:gd name="T39" fmla="*/ 1597 h 1692"/>
              <a:gd name="T40" fmla="*/ 1017 w 2671"/>
              <a:gd name="T41" fmla="*/ 1656 h 1692"/>
              <a:gd name="T42" fmla="*/ 1451 w 2671"/>
              <a:gd name="T43" fmla="*/ 1692 h 1692"/>
              <a:gd name="T44" fmla="*/ 1827 w 2671"/>
              <a:gd name="T45" fmla="*/ 1659 h 1692"/>
              <a:gd name="T46" fmla="*/ 2032 w 2671"/>
              <a:gd name="T47" fmla="*/ 1603 h 1692"/>
              <a:gd name="T48" fmla="*/ 2223 w 2671"/>
              <a:gd name="T49" fmla="*/ 1515 h 1692"/>
              <a:gd name="T50" fmla="*/ 2354 w 2671"/>
              <a:gd name="T51" fmla="*/ 1426 h 1692"/>
              <a:gd name="T52" fmla="*/ 2452 w 2671"/>
              <a:gd name="T53" fmla="*/ 1335 h 1692"/>
              <a:gd name="T54" fmla="*/ 2556 w 2671"/>
              <a:gd name="T55" fmla="*/ 1196 h 1692"/>
              <a:gd name="T56" fmla="*/ 2628 w 2671"/>
              <a:gd name="T57" fmla="*/ 1042 h 1692"/>
              <a:gd name="T58" fmla="*/ 2665 w 2671"/>
              <a:gd name="T59" fmla="*/ 878 h 1692"/>
              <a:gd name="T60" fmla="*/ 2666 w 2671"/>
              <a:gd name="T61" fmla="*/ 712 h 1692"/>
              <a:gd name="T62" fmla="*/ 2629 w 2671"/>
              <a:gd name="T63" fmla="*/ 552 h 1692"/>
              <a:gd name="T64" fmla="*/ 2551 w 2671"/>
              <a:gd name="T65" fmla="*/ 404 h 1692"/>
              <a:gd name="T66" fmla="*/ 2429 w 2671"/>
              <a:gd name="T67" fmla="*/ 275 h 16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2671" h="1692">
                <a:moveTo>
                  <a:pt x="2391" y="246"/>
                </a:moveTo>
                <a:lnTo>
                  <a:pt x="2354" y="220"/>
                </a:lnTo>
                <a:lnTo>
                  <a:pt x="2276" y="177"/>
                </a:lnTo>
                <a:lnTo>
                  <a:pt x="2155" y="124"/>
                </a:lnTo>
                <a:lnTo>
                  <a:pt x="1983" y="76"/>
                </a:lnTo>
                <a:lnTo>
                  <a:pt x="1807" y="46"/>
                </a:lnTo>
                <a:lnTo>
                  <a:pt x="1719" y="35"/>
                </a:lnTo>
                <a:lnTo>
                  <a:pt x="1610" y="22"/>
                </a:lnTo>
                <a:lnTo>
                  <a:pt x="1385" y="4"/>
                </a:lnTo>
                <a:lnTo>
                  <a:pt x="1161" y="0"/>
                </a:lnTo>
                <a:lnTo>
                  <a:pt x="936" y="11"/>
                </a:lnTo>
                <a:lnTo>
                  <a:pt x="825" y="24"/>
                </a:lnTo>
                <a:lnTo>
                  <a:pt x="726" y="42"/>
                </a:lnTo>
                <a:lnTo>
                  <a:pt x="581" y="82"/>
                </a:lnTo>
                <a:lnTo>
                  <a:pt x="487" y="118"/>
                </a:lnTo>
                <a:lnTo>
                  <a:pt x="398" y="164"/>
                </a:lnTo>
                <a:lnTo>
                  <a:pt x="314" y="217"/>
                </a:lnTo>
                <a:lnTo>
                  <a:pt x="239" y="282"/>
                </a:lnTo>
                <a:lnTo>
                  <a:pt x="170" y="357"/>
                </a:lnTo>
                <a:lnTo>
                  <a:pt x="142" y="399"/>
                </a:lnTo>
                <a:lnTo>
                  <a:pt x="137" y="403"/>
                </a:lnTo>
                <a:lnTo>
                  <a:pt x="134" y="409"/>
                </a:lnTo>
                <a:lnTo>
                  <a:pt x="117" y="416"/>
                </a:lnTo>
                <a:lnTo>
                  <a:pt x="90" y="446"/>
                </a:lnTo>
                <a:lnTo>
                  <a:pt x="81" y="468"/>
                </a:lnTo>
                <a:lnTo>
                  <a:pt x="55" y="555"/>
                </a:lnTo>
                <a:lnTo>
                  <a:pt x="13" y="737"/>
                </a:lnTo>
                <a:lnTo>
                  <a:pt x="0" y="875"/>
                </a:lnTo>
                <a:lnTo>
                  <a:pt x="2" y="967"/>
                </a:lnTo>
                <a:lnTo>
                  <a:pt x="15" y="1057"/>
                </a:lnTo>
                <a:lnTo>
                  <a:pt x="41" y="1145"/>
                </a:lnTo>
                <a:lnTo>
                  <a:pt x="59" y="1188"/>
                </a:lnTo>
                <a:lnTo>
                  <a:pt x="83" y="1234"/>
                </a:lnTo>
                <a:lnTo>
                  <a:pt x="142" y="1314"/>
                </a:lnTo>
                <a:lnTo>
                  <a:pt x="212" y="1381"/>
                </a:lnTo>
                <a:lnTo>
                  <a:pt x="293" y="1439"/>
                </a:lnTo>
                <a:lnTo>
                  <a:pt x="380" y="1486"/>
                </a:lnTo>
                <a:lnTo>
                  <a:pt x="473" y="1527"/>
                </a:lnTo>
                <a:lnTo>
                  <a:pt x="615" y="1574"/>
                </a:lnTo>
                <a:lnTo>
                  <a:pt x="710" y="1597"/>
                </a:lnTo>
                <a:lnTo>
                  <a:pt x="809" y="1619"/>
                </a:lnTo>
                <a:lnTo>
                  <a:pt x="1017" y="1656"/>
                </a:lnTo>
                <a:lnTo>
                  <a:pt x="1233" y="1682"/>
                </a:lnTo>
                <a:lnTo>
                  <a:pt x="1451" y="1692"/>
                </a:lnTo>
                <a:lnTo>
                  <a:pt x="1669" y="1682"/>
                </a:lnTo>
                <a:lnTo>
                  <a:pt x="1827" y="1659"/>
                </a:lnTo>
                <a:lnTo>
                  <a:pt x="1931" y="1634"/>
                </a:lnTo>
                <a:lnTo>
                  <a:pt x="2032" y="1603"/>
                </a:lnTo>
                <a:lnTo>
                  <a:pt x="2130" y="1563"/>
                </a:lnTo>
                <a:lnTo>
                  <a:pt x="2223" y="1515"/>
                </a:lnTo>
                <a:lnTo>
                  <a:pt x="2312" y="1457"/>
                </a:lnTo>
                <a:lnTo>
                  <a:pt x="2354" y="1426"/>
                </a:lnTo>
                <a:lnTo>
                  <a:pt x="2389" y="1397"/>
                </a:lnTo>
                <a:lnTo>
                  <a:pt x="2452" y="1335"/>
                </a:lnTo>
                <a:lnTo>
                  <a:pt x="2508" y="1268"/>
                </a:lnTo>
                <a:lnTo>
                  <a:pt x="2556" y="1196"/>
                </a:lnTo>
                <a:lnTo>
                  <a:pt x="2596" y="1119"/>
                </a:lnTo>
                <a:lnTo>
                  <a:pt x="2628" y="1042"/>
                </a:lnTo>
                <a:lnTo>
                  <a:pt x="2651" y="960"/>
                </a:lnTo>
                <a:lnTo>
                  <a:pt x="2665" y="878"/>
                </a:lnTo>
                <a:lnTo>
                  <a:pt x="2671" y="794"/>
                </a:lnTo>
                <a:lnTo>
                  <a:pt x="2666" y="712"/>
                </a:lnTo>
                <a:lnTo>
                  <a:pt x="2653" y="632"/>
                </a:lnTo>
                <a:lnTo>
                  <a:pt x="2629" y="552"/>
                </a:lnTo>
                <a:lnTo>
                  <a:pt x="2596" y="476"/>
                </a:lnTo>
                <a:lnTo>
                  <a:pt x="2551" y="404"/>
                </a:lnTo>
                <a:lnTo>
                  <a:pt x="2495" y="337"/>
                </a:lnTo>
                <a:lnTo>
                  <a:pt x="2429" y="275"/>
                </a:lnTo>
                <a:lnTo>
                  <a:pt x="2391" y="246"/>
                </a:lnTo>
              </a:path>
            </a:pathLst>
          </a:custGeom>
          <a:solidFill>
            <a:srgbClr val="FF0000"/>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05</a:t>
            </a:r>
          </a:p>
        </p:txBody>
      </p:sp>
      <p:sp>
        <p:nvSpPr>
          <p:cNvPr id="41" name="TextBox 40">
            <a:extLst>
              <a:ext uri="{FF2B5EF4-FFF2-40B4-BE49-F238E27FC236}">
                <a16:creationId xmlns:a16="http://schemas.microsoft.com/office/drawing/2014/main" id="{72DCA5E6-21B9-4AE2-C41F-EF14EFA3F992}"/>
              </a:ext>
            </a:extLst>
          </p:cNvPr>
          <p:cNvSpPr txBox="1"/>
          <p:nvPr/>
        </p:nvSpPr>
        <p:spPr>
          <a:xfrm rot="16200000">
            <a:off x="4559234" y="4166232"/>
            <a:ext cx="603050" cy="361798"/>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
        <p:nvSpPr>
          <p:cNvPr id="42" name="Freeform 557">
            <a:extLst>
              <a:ext uri="{FF2B5EF4-FFF2-40B4-BE49-F238E27FC236}">
                <a16:creationId xmlns:a16="http://schemas.microsoft.com/office/drawing/2014/main" id="{86A05022-B1FB-887F-E40C-318D19498E5A}"/>
              </a:ext>
            </a:extLst>
          </p:cNvPr>
          <p:cNvSpPr>
            <a:spLocks/>
          </p:cNvSpPr>
          <p:nvPr/>
        </p:nvSpPr>
        <p:spPr bwMode="auto">
          <a:xfrm>
            <a:off x="5677775" y="4061772"/>
            <a:ext cx="1591583" cy="848408"/>
          </a:xfrm>
          <a:custGeom>
            <a:avLst/>
            <a:gdLst>
              <a:gd name="T0" fmla="*/ 2706 w 2777"/>
              <a:gd name="T1" fmla="*/ 627 h 1670"/>
              <a:gd name="T2" fmla="*/ 2601 w 2777"/>
              <a:gd name="T3" fmla="*/ 456 h 1670"/>
              <a:gd name="T4" fmla="*/ 2461 w 2777"/>
              <a:gd name="T5" fmla="*/ 316 h 1670"/>
              <a:gd name="T6" fmla="*/ 2294 w 2777"/>
              <a:gd name="T7" fmla="*/ 205 h 1670"/>
              <a:gd name="T8" fmla="*/ 2156 w 2777"/>
              <a:gd name="T9" fmla="*/ 142 h 1670"/>
              <a:gd name="T10" fmla="*/ 1989 w 2777"/>
              <a:gd name="T11" fmla="*/ 86 h 1670"/>
              <a:gd name="T12" fmla="*/ 1576 w 2777"/>
              <a:gd name="T13" fmla="*/ 14 h 1670"/>
              <a:gd name="T14" fmla="*/ 1220 w 2777"/>
              <a:gd name="T15" fmla="*/ 0 h 1670"/>
              <a:gd name="T16" fmla="*/ 863 w 2777"/>
              <a:gd name="T17" fmla="*/ 7 h 1670"/>
              <a:gd name="T18" fmla="*/ 561 w 2777"/>
              <a:gd name="T19" fmla="*/ 54 h 1670"/>
              <a:gd name="T20" fmla="*/ 339 w 2777"/>
              <a:gd name="T21" fmla="*/ 136 h 1670"/>
              <a:gd name="T22" fmla="*/ 253 w 2777"/>
              <a:gd name="T23" fmla="*/ 190 h 1670"/>
              <a:gd name="T24" fmla="*/ 131 w 2777"/>
              <a:gd name="T25" fmla="*/ 302 h 1670"/>
              <a:gd name="T26" fmla="*/ 46 w 2777"/>
              <a:gd name="T27" fmla="*/ 439 h 1670"/>
              <a:gd name="T28" fmla="*/ 3 w 2777"/>
              <a:gd name="T29" fmla="*/ 588 h 1670"/>
              <a:gd name="T30" fmla="*/ 4 w 2777"/>
              <a:gd name="T31" fmla="*/ 708 h 1670"/>
              <a:gd name="T32" fmla="*/ 0 w 2777"/>
              <a:gd name="T33" fmla="*/ 810 h 1670"/>
              <a:gd name="T34" fmla="*/ 50 w 2777"/>
              <a:gd name="T35" fmla="*/ 1044 h 1670"/>
              <a:gd name="T36" fmla="*/ 158 w 2777"/>
              <a:gd name="T37" fmla="*/ 1228 h 1670"/>
              <a:gd name="T38" fmla="*/ 265 w 2777"/>
              <a:gd name="T39" fmla="*/ 1344 h 1670"/>
              <a:gd name="T40" fmla="*/ 436 w 2777"/>
              <a:gd name="T41" fmla="*/ 1463 h 1670"/>
              <a:gd name="T42" fmla="*/ 627 w 2777"/>
              <a:gd name="T43" fmla="*/ 1549 h 1670"/>
              <a:gd name="T44" fmla="*/ 881 w 2777"/>
              <a:gd name="T45" fmla="*/ 1615 h 1670"/>
              <a:gd name="T46" fmla="*/ 1258 w 2777"/>
              <a:gd name="T47" fmla="*/ 1663 h 1670"/>
              <a:gd name="T48" fmla="*/ 1766 w 2777"/>
              <a:gd name="T49" fmla="*/ 1660 h 1670"/>
              <a:gd name="T50" fmla="*/ 1988 w 2777"/>
              <a:gd name="T51" fmla="*/ 1637 h 1670"/>
              <a:gd name="T52" fmla="*/ 2327 w 2777"/>
              <a:gd name="T53" fmla="*/ 1555 h 1670"/>
              <a:gd name="T54" fmla="*/ 2503 w 2777"/>
              <a:gd name="T55" fmla="*/ 1464 h 1670"/>
              <a:gd name="T56" fmla="*/ 2615 w 2777"/>
              <a:gd name="T57" fmla="*/ 1367 h 1670"/>
              <a:gd name="T58" fmla="*/ 2699 w 2777"/>
              <a:gd name="T59" fmla="*/ 1253 h 1670"/>
              <a:gd name="T60" fmla="*/ 2762 w 2777"/>
              <a:gd name="T61" fmla="*/ 1083 h 1670"/>
              <a:gd name="T62" fmla="*/ 2777 w 2777"/>
              <a:gd name="T63" fmla="*/ 900 h 1670"/>
              <a:gd name="T64" fmla="*/ 2742 w 2777"/>
              <a:gd name="T65" fmla="*/ 719 h 16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Lst>
            <a:rect l="0" t="0" r="r" b="b"/>
            <a:pathLst>
              <a:path w="2777" h="1670">
                <a:moveTo>
                  <a:pt x="2726" y="674"/>
                </a:moveTo>
                <a:lnTo>
                  <a:pt x="2706" y="627"/>
                </a:lnTo>
                <a:lnTo>
                  <a:pt x="2659" y="538"/>
                </a:lnTo>
                <a:lnTo>
                  <a:pt x="2601" y="456"/>
                </a:lnTo>
                <a:lnTo>
                  <a:pt x="2535" y="382"/>
                </a:lnTo>
                <a:lnTo>
                  <a:pt x="2461" y="316"/>
                </a:lnTo>
                <a:lnTo>
                  <a:pt x="2381" y="257"/>
                </a:lnTo>
                <a:lnTo>
                  <a:pt x="2294" y="205"/>
                </a:lnTo>
                <a:lnTo>
                  <a:pt x="2204" y="161"/>
                </a:lnTo>
                <a:lnTo>
                  <a:pt x="2156" y="142"/>
                </a:lnTo>
                <a:lnTo>
                  <a:pt x="2101" y="121"/>
                </a:lnTo>
                <a:lnTo>
                  <a:pt x="1989" y="86"/>
                </a:lnTo>
                <a:lnTo>
                  <a:pt x="1815" y="46"/>
                </a:lnTo>
                <a:lnTo>
                  <a:pt x="1576" y="14"/>
                </a:lnTo>
                <a:lnTo>
                  <a:pt x="1338" y="1"/>
                </a:lnTo>
                <a:lnTo>
                  <a:pt x="1220" y="0"/>
                </a:lnTo>
                <a:lnTo>
                  <a:pt x="1105" y="0"/>
                </a:lnTo>
                <a:lnTo>
                  <a:pt x="863" y="7"/>
                </a:lnTo>
                <a:lnTo>
                  <a:pt x="681" y="30"/>
                </a:lnTo>
                <a:lnTo>
                  <a:pt x="561" y="54"/>
                </a:lnTo>
                <a:lnTo>
                  <a:pt x="447" y="89"/>
                </a:lnTo>
                <a:lnTo>
                  <a:pt x="339" y="136"/>
                </a:lnTo>
                <a:lnTo>
                  <a:pt x="289" y="167"/>
                </a:lnTo>
                <a:lnTo>
                  <a:pt x="253" y="190"/>
                </a:lnTo>
                <a:lnTo>
                  <a:pt x="188" y="243"/>
                </a:lnTo>
                <a:lnTo>
                  <a:pt x="131" y="302"/>
                </a:lnTo>
                <a:lnTo>
                  <a:pt x="83" y="368"/>
                </a:lnTo>
                <a:lnTo>
                  <a:pt x="46" y="439"/>
                </a:lnTo>
                <a:lnTo>
                  <a:pt x="18" y="512"/>
                </a:lnTo>
                <a:lnTo>
                  <a:pt x="3" y="588"/>
                </a:lnTo>
                <a:lnTo>
                  <a:pt x="0" y="667"/>
                </a:lnTo>
                <a:lnTo>
                  <a:pt x="4" y="708"/>
                </a:lnTo>
                <a:lnTo>
                  <a:pt x="0" y="742"/>
                </a:lnTo>
                <a:lnTo>
                  <a:pt x="0" y="810"/>
                </a:lnTo>
                <a:lnTo>
                  <a:pt x="11" y="912"/>
                </a:lnTo>
                <a:lnTo>
                  <a:pt x="50" y="1044"/>
                </a:lnTo>
                <a:lnTo>
                  <a:pt x="115" y="1171"/>
                </a:lnTo>
                <a:lnTo>
                  <a:pt x="158" y="1228"/>
                </a:lnTo>
                <a:lnTo>
                  <a:pt x="191" y="1270"/>
                </a:lnTo>
                <a:lnTo>
                  <a:pt x="265" y="1344"/>
                </a:lnTo>
                <a:lnTo>
                  <a:pt x="347" y="1408"/>
                </a:lnTo>
                <a:lnTo>
                  <a:pt x="436" y="1463"/>
                </a:lnTo>
                <a:lnTo>
                  <a:pt x="529" y="1510"/>
                </a:lnTo>
                <a:lnTo>
                  <a:pt x="627" y="1549"/>
                </a:lnTo>
                <a:lnTo>
                  <a:pt x="779" y="1595"/>
                </a:lnTo>
                <a:lnTo>
                  <a:pt x="881" y="1615"/>
                </a:lnTo>
                <a:lnTo>
                  <a:pt x="1005" y="1637"/>
                </a:lnTo>
                <a:lnTo>
                  <a:pt x="1258" y="1663"/>
                </a:lnTo>
                <a:lnTo>
                  <a:pt x="1513" y="1670"/>
                </a:lnTo>
                <a:lnTo>
                  <a:pt x="1766" y="1660"/>
                </a:lnTo>
                <a:lnTo>
                  <a:pt x="1891" y="1649"/>
                </a:lnTo>
                <a:lnTo>
                  <a:pt x="1988" y="1637"/>
                </a:lnTo>
                <a:lnTo>
                  <a:pt x="2185" y="1600"/>
                </a:lnTo>
                <a:lnTo>
                  <a:pt x="2327" y="1555"/>
                </a:lnTo>
                <a:lnTo>
                  <a:pt x="2418" y="1515"/>
                </a:lnTo>
                <a:lnTo>
                  <a:pt x="2503" y="1464"/>
                </a:lnTo>
                <a:lnTo>
                  <a:pt x="2579" y="1402"/>
                </a:lnTo>
                <a:lnTo>
                  <a:pt x="2615" y="1367"/>
                </a:lnTo>
                <a:lnTo>
                  <a:pt x="2647" y="1331"/>
                </a:lnTo>
                <a:lnTo>
                  <a:pt x="2699" y="1253"/>
                </a:lnTo>
                <a:lnTo>
                  <a:pt x="2736" y="1169"/>
                </a:lnTo>
                <a:lnTo>
                  <a:pt x="2762" y="1083"/>
                </a:lnTo>
                <a:lnTo>
                  <a:pt x="2775" y="992"/>
                </a:lnTo>
                <a:lnTo>
                  <a:pt x="2777" y="900"/>
                </a:lnTo>
                <a:lnTo>
                  <a:pt x="2765" y="810"/>
                </a:lnTo>
                <a:lnTo>
                  <a:pt x="2742" y="719"/>
                </a:lnTo>
                <a:lnTo>
                  <a:pt x="2726" y="674"/>
                </a:lnTo>
              </a:path>
            </a:pathLst>
          </a:custGeom>
          <a:solidFill>
            <a:srgbClr val="397826"/>
          </a:solidFill>
          <a:ln>
            <a:noFill/>
          </a:ln>
        </p:spPr>
        <p:txBody>
          <a:bodyPr vert="horz" wrap="square" lIns="91440" tIns="45720" rIns="91440" bIns="45720" numCol="1" anchor="ctr" anchorCtr="0" compatLnSpc="1">
            <a:prstTxWarp prst="textNoShape">
              <a:avLst/>
            </a:prstTxWarp>
          </a:bodyPr>
          <a:lstStyle/>
          <a:p>
            <a:pPr algn="ctr"/>
            <a:r>
              <a:rPr lang="en-US" sz="4400" b="1" dirty="0">
                <a:solidFill>
                  <a:schemeClr val="bg1"/>
                </a:solidFill>
                <a:latin typeface="Graphik Arabic Regular" pitchFamily="2" charset="-78"/>
                <a:cs typeface="Graphik Arabic Regular" pitchFamily="2" charset="-78"/>
              </a:rPr>
              <a:t>06</a:t>
            </a:r>
          </a:p>
        </p:txBody>
      </p:sp>
      <p:sp>
        <p:nvSpPr>
          <p:cNvPr id="43" name="TextBox 42">
            <a:extLst>
              <a:ext uri="{FF2B5EF4-FFF2-40B4-BE49-F238E27FC236}">
                <a16:creationId xmlns:a16="http://schemas.microsoft.com/office/drawing/2014/main" id="{3055B9F5-9AE1-26ED-5409-0068B393EDC4}"/>
              </a:ext>
            </a:extLst>
          </p:cNvPr>
          <p:cNvSpPr txBox="1"/>
          <p:nvPr/>
        </p:nvSpPr>
        <p:spPr>
          <a:xfrm rot="16200000">
            <a:off x="6719482" y="4248558"/>
            <a:ext cx="603050" cy="361798"/>
          </a:xfrm>
          <a:prstGeom prst="rect">
            <a:avLst/>
          </a:prstGeom>
          <a:noFill/>
        </p:spPr>
        <p:txBody>
          <a:bodyPr wrap="none" rtlCol="0">
            <a:spAutoFit/>
          </a:bodyPr>
          <a:lstStyle/>
          <a:p>
            <a:r>
              <a:rPr lang="en-US" sz="1400" cap="all" dirty="0">
                <a:solidFill>
                  <a:schemeClr val="bg1"/>
                </a:solidFill>
                <a:latin typeface="Graphik Arabic Regular" pitchFamily="2" charset="-78"/>
                <a:cs typeface="Graphik Arabic Regular" pitchFamily="2" charset="-78"/>
              </a:rPr>
              <a:t>Step</a:t>
            </a:r>
          </a:p>
        </p:txBody>
      </p:sp>
    </p:spTree>
    <p:extLst>
      <p:ext uri="{BB962C8B-B14F-4D97-AF65-F5344CB8AC3E}">
        <p14:creationId xmlns:p14="http://schemas.microsoft.com/office/powerpoint/2010/main" val="870492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455D1-F8CD-61AD-D373-36C22AA1FB32}"/>
              </a:ext>
            </a:extLst>
          </p:cNvPr>
          <p:cNvSpPr>
            <a:spLocks noGrp="1"/>
          </p:cNvSpPr>
          <p:nvPr>
            <p:ph type="title"/>
          </p:nvPr>
        </p:nvSpPr>
        <p:spPr>
          <a:xfrm>
            <a:off x="838200" y="212726"/>
            <a:ext cx="10196744" cy="744584"/>
          </a:xfrm>
        </p:spPr>
        <p:txBody>
          <a:bodyPr>
            <a:noAutofit/>
          </a:bodyPr>
          <a:lstStyle/>
          <a:p>
            <a:pPr rtl="1"/>
            <a:r>
              <a:rPr lang="en-US" sz="2800" b="1" dirty="0">
                <a:solidFill>
                  <a:srgbClr val="4A4A4A"/>
                </a:solidFill>
                <a:latin typeface="Graphik Arabic Bold" pitchFamily="2" charset="-78"/>
                <a:cs typeface="Graphik Arabic Bold" pitchFamily="2" charset="-78"/>
                <a:sym typeface="Arial"/>
              </a:rPr>
              <a:t>Main Principles to Successfully fill the SEF</a:t>
            </a:r>
            <a:endParaRPr lang="en-US" sz="2800" dirty="0">
              <a:solidFill>
                <a:srgbClr val="4A4A4A"/>
              </a:solidFill>
              <a:latin typeface="Graphik Arabic Bold" pitchFamily="2" charset="-78"/>
              <a:cs typeface="Graphik Arabic Bold" pitchFamily="2" charset="-78"/>
            </a:endParaRPr>
          </a:p>
        </p:txBody>
      </p:sp>
      <p:grpSp>
        <p:nvGrpSpPr>
          <p:cNvPr id="4" name="Group 3">
            <a:extLst>
              <a:ext uri="{FF2B5EF4-FFF2-40B4-BE49-F238E27FC236}">
                <a16:creationId xmlns:a16="http://schemas.microsoft.com/office/drawing/2014/main" id="{A1BB1968-B5C6-8F9F-D773-1C9549E4021A}"/>
              </a:ext>
            </a:extLst>
          </p:cNvPr>
          <p:cNvGrpSpPr/>
          <p:nvPr/>
        </p:nvGrpSpPr>
        <p:grpSpPr>
          <a:xfrm>
            <a:off x="2478652" y="1114425"/>
            <a:ext cx="6465324" cy="5251205"/>
            <a:chOff x="114037" y="951345"/>
            <a:chExt cx="6988726" cy="5694617"/>
          </a:xfrm>
        </p:grpSpPr>
        <p:sp>
          <p:nvSpPr>
            <p:cNvPr id="5" name="TextBox 4">
              <a:extLst>
                <a:ext uri="{FF2B5EF4-FFF2-40B4-BE49-F238E27FC236}">
                  <a16:creationId xmlns:a16="http://schemas.microsoft.com/office/drawing/2014/main" id="{97184C46-E74A-3E47-D5AB-BA67C3F29803}"/>
                </a:ext>
              </a:extLst>
            </p:cNvPr>
            <p:cNvSpPr txBox="1"/>
            <p:nvPr/>
          </p:nvSpPr>
          <p:spPr>
            <a:xfrm>
              <a:off x="3936814" y="5371814"/>
              <a:ext cx="1769756" cy="700907"/>
            </a:xfrm>
            <a:prstGeom prst="rect">
              <a:avLst/>
            </a:prstGeom>
            <a:noFill/>
          </p:spPr>
          <p:txBody>
            <a:bodyPr wrap="square" rtlCol="0" anchor="ctr">
              <a:spAutoFit/>
            </a:bodyPr>
            <a:lstStyle/>
            <a:p>
              <a:pPr algn="ctr" rtl="1"/>
              <a:r>
                <a:rPr lang="en-US" b="1" dirty="0">
                  <a:solidFill>
                    <a:srgbClr val="1C4679"/>
                  </a:solidFill>
                  <a:latin typeface="Graphik Arabic Regular" pitchFamily="2" charset="-78"/>
                  <a:cs typeface="Graphik Arabic Regular" pitchFamily="2" charset="-78"/>
                </a:rPr>
                <a:t>Evaluative Writing </a:t>
              </a:r>
              <a:endParaRPr lang="ar-BH" b="1" dirty="0">
                <a:solidFill>
                  <a:srgbClr val="1C4679"/>
                </a:solidFill>
                <a:latin typeface="Graphik Arabic Regular" pitchFamily="2" charset="-78"/>
                <a:cs typeface="Graphik Arabic Regular" pitchFamily="2" charset="-78"/>
              </a:endParaRPr>
            </a:p>
          </p:txBody>
        </p:sp>
        <p:sp>
          <p:nvSpPr>
            <p:cNvPr id="6" name="TextBox 5">
              <a:extLst>
                <a:ext uri="{FF2B5EF4-FFF2-40B4-BE49-F238E27FC236}">
                  <a16:creationId xmlns:a16="http://schemas.microsoft.com/office/drawing/2014/main" id="{5C236ACA-17AD-E8E6-F086-8659E766B159}"/>
                </a:ext>
              </a:extLst>
            </p:cNvPr>
            <p:cNvSpPr txBox="1"/>
            <p:nvPr/>
          </p:nvSpPr>
          <p:spPr>
            <a:xfrm>
              <a:off x="1346053" y="5268065"/>
              <a:ext cx="2098902" cy="700907"/>
            </a:xfrm>
            <a:prstGeom prst="rect">
              <a:avLst/>
            </a:prstGeom>
            <a:noFill/>
          </p:spPr>
          <p:txBody>
            <a:bodyPr wrap="square" rtlCol="0" anchor="ctr">
              <a:spAutoFit/>
            </a:bodyPr>
            <a:lstStyle/>
            <a:p>
              <a:pPr algn="ctr" rtl="1"/>
              <a:r>
                <a:rPr lang="en-US" b="1" dirty="0">
                  <a:solidFill>
                    <a:srgbClr val="1C4679"/>
                  </a:solidFill>
                  <a:latin typeface="Graphik Arabic Regular" pitchFamily="2" charset="-78"/>
                  <a:cs typeface="Graphik Arabic Regular" pitchFamily="2" charset="-78"/>
                </a:rPr>
                <a:t>Up-to-date evidence </a:t>
              </a:r>
              <a:endParaRPr lang="ar-BH" b="1" dirty="0">
                <a:solidFill>
                  <a:srgbClr val="1C4679"/>
                </a:solidFill>
                <a:latin typeface="Graphik Arabic Regular" pitchFamily="2" charset="-78"/>
                <a:cs typeface="Graphik Arabic Regular" pitchFamily="2" charset="-78"/>
              </a:endParaRPr>
            </a:p>
          </p:txBody>
        </p:sp>
        <p:grpSp>
          <p:nvGrpSpPr>
            <p:cNvPr id="7" name="Group 6">
              <a:extLst>
                <a:ext uri="{FF2B5EF4-FFF2-40B4-BE49-F238E27FC236}">
                  <a16:creationId xmlns:a16="http://schemas.microsoft.com/office/drawing/2014/main" id="{290A1D6D-2CEA-0393-F88B-264C8439EA3D}"/>
                </a:ext>
              </a:extLst>
            </p:cNvPr>
            <p:cNvGrpSpPr/>
            <p:nvPr/>
          </p:nvGrpSpPr>
          <p:grpSpPr>
            <a:xfrm>
              <a:off x="114037" y="951345"/>
              <a:ext cx="6988726" cy="5694617"/>
              <a:chOff x="3649884" y="1201901"/>
              <a:chExt cx="4892232" cy="4454197"/>
            </a:xfrm>
          </p:grpSpPr>
          <p:sp>
            <p:nvSpPr>
              <p:cNvPr id="12" name="Shape">
                <a:extLst>
                  <a:ext uri="{FF2B5EF4-FFF2-40B4-BE49-F238E27FC236}">
                    <a16:creationId xmlns:a16="http://schemas.microsoft.com/office/drawing/2014/main" id="{47F02D02-435E-2062-0233-892738E915C8}"/>
                  </a:ext>
                </a:extLst>
              </p:cNvPr>
              <p:cNvSpPr/>
              <p:nvPr/>
            </p:nvSpPr>
            <p:spPr>
              <a:xfrm>
                <a:off x="3649884" y="2046966"/>
                <a:ext cx="2384667" cy="2125331"/>
              </a:xfrm>
              <a:custGeom>
                <a:avLst/>
                <a:gdLst/>
                <a:ahLst/>
                <a:cxnLst>
                  <a:cxn ang="0">
                    <a:pos x="wd2" y="hd2"/>
                  </a:cxn>
                  <a:cxn ang="5400000">
                    <a:pos x="wd2" y="hd2"/>
                  </a:cxn>
                  <a:cxn ang="10800000">
                    <a:pos x="wd2" y="hd2"/>
                  </a:cxn>
                  <a:cxn ang="16200000">
                    <a:pos x="wd2" y="hd2"/>
                  </a:cxn>
                </a:cxnLst>
                <a:rect l="0" t="0" r="r" b="b"/>
                <a:pathLst>
                  <a:path w="21135" h="21557" extrusionOk="0">
                    <a:moveTo>
                      <a:pt x="21103" y="1088"/>
                    </a:moveTo>
                    <a:lnTo>
                      <a:pt x="20684" y="128"/>
                    </a:lnTo>
                    <a:cubicBezTo>
                      <a:pt x="20624" y="-9"/>
                      <a:pt x="20474" y="-43"/>
                      <a:pt x="20384" y="60"/>
                    </a:cubicBezTo>
                    <a:lnTo>
                      <a:pt x="19665" y="746"/>
                    </a:lnTo>
                    <a:cubicBezTo>
                      <a:pt x="19545" y="848"/>
                      <a:pt x="19575" y="1088"/>
                      <a:pt x="19755" y="1123"/>
                    </a:cubicBezTo>
                    <a:lnTo>
                      <a:pt x="19965" y="1191"/>
                    </a:lnTo>
                    <a:cubicBezTo>
                      <a:pt x="19156" y="3968"/>
                      <a:pt x="16879" y="6026"/>
                      <a:pt x="14153" y="6026"/>
                    </a:cubicBezTo>
                    <a:cubicBezTo>
                      <a:pt x="13554" y="6026"/>
                      <a:pt x="13014" y="5923"/>
                      <a:pt x="12475" y="5751"/>
                    </a:cubicBezTo>
                    <a:cubicBezTo>
                      <a:pt x="12265" y="5683"/>
                      <a:pt x="12086" y="5614"/>
                      <a:pt x="11906" y="5511"/>
                    </a:cubicBezTo>
                    <a:cubicBezTo>
                      <a:pt x="11726" y="5408"/>
                      <a:pt x="11546" y="5340"/>
                      <a:pt x="11367" y="5237"/>
                    </a:cubicBezTo>
                    <a:cubicBezTo>
                      <a:pt x="11187" y="5134"/>
                      <a:pt x="11007" y="5031"/>
                      <a:pt x="10857" y="4894"/>
                    </a:cubicBezTo>
                    <a:lnTo>
                      <a:pt x="10558" y="5477"/>
                    </a:lnTo>
                    <a:lnTo>
                      <a:pt x="9779" y="7054"/>
                    </a:lnTo>
                    <a:cubicBezTo>
                      <a:pt x="9599" y="6951"/>
                      <a:pt x="9419" y="6848"/>
                      <a:pt x="9240" y="6780"/>
                    </a:cubicBezTo>
                    <a:cubicBezTo>
                      <a:pt x="9060" y="6677"/>
                      <a:pt x="8850" y="6608"/>
                      <a:pt x="8670" y="6540"/>
                    </a:cubicBezTo>
                    <a:cubicBezTo>
                      <a:pt x="7832" y="6231"/>
                      <a:pt x="6963" y="6128"/>
                      <a:pt x="6034" y="6231"/>
                    </a:cubicBezTo>
                    <a:cubicBezTo>
                      <a:pt x="2918" y="6574"/>
                      <a:pt x="372" y="9454"/>
                      <a:pt x="42" y="13020"/>
                    </a:cubicBezTo>
                    <a:cubicBezTo>
                      <a:pt x="-407" y="17648"/>
                      <a:pt x="2769" y="21557"/>
                      <a:pt x="6723" y="21557"/>
                    </a:cubicBezTo>
                    <a:cubicBezTo>
                      <a:pt x="7262" y="21557"/>
                      <a:pt x="7802" y="21488"/>
                      <a:pt x="8311" y="21351"/>
                    </a:cubicBezTo>
                    <a:cubicBezTo>
                      <a:pt x="8521" y="21283"/>
                      <a:pt x="8610" y="21043"/>
                      <a:pt x="8491" y="20837"/>
                    </a:cubicBezTo>
                    <a:lnTo>
                      <a:pt x="8491" y="20837"/>
                    </a:lnTo>
                    <a:cubicBezTo>
                      <a:pt x="8431" y="20700"/>
                      <a:pt x="8281" y="20631"/>
                      <a:pt x="8161" y="20666"/>
                    </a:cubicBezTo>
                    <a:cubicBezTo>
                      <a:pt x="7232" y="20940"/>
                      <a:pt x="6244" y="20940"/>
                      <a:pt x="5225" y="20631"/>
                    </a:cubicBezTo>
                    <a:cubicBezTo>
                      <a:pt x="2679" y="19877"/>
                      <a:pt x="761" y="17271"/>
                      <a:pt x="612" y="14254"/>
                    </a:cubicBezTo>
                    <a:cubicBezTo>
                      <a:pt x="402" y="10208"/>
                      <a:pt x="3218" y="6848"/>
                      <a:pt x="6723" y="6848"/>
                    </a:cubicBezTo>
                    <a:cubicBezTo>
                      <a:pt x="7292" y="6848"/>
                      <a:pt x="7862" y="6951"/>
                      <a:pt x="8401" y="7123"/>
                    </a:cubicBezTo>
                    <a:cubicBezTo>
                      <a:pt x="8610" y="7191"/>
                      <a:pt x="8790" y="7260"/>
                      <a:pt x="8970" y="7363"/>
                    </a:cubicBezTo>
                    <a:cubicBezTo>
                      <a:pt x="9150" y="7431"/>
                      <a:pt x="9329" y="7534"/>
                      <a:pt x="9509" y="7637"/>
                    </a:cubicBezTo>
                    <a:cubicBezTo>
                      <a:pt x="9689" y="7740"/>
                      <a:pt x="9869" y="7843"/>
                      <a:pt x="10019" y="7980"/>
                    </a:cubicBezTo>
                    <a:lnTo>
                      <a:pt x="10318" y="7397"/>
                    </a:lnTo>
                    <a:lnTo>
                      <a:pt x="11097" y="5820"/>
                    </a:lnTo>
                    <a:cubicBezTo>
                      <a:pt x="11277" y="5923"/>
                      <a:pt x="11457" y="6026"/>
                      <a:pt x="11636" y="6128"/>
                    </a:cubicBezTo>
                    <a:cubicBezTo>
                      <a:pt x="11816" y="6231"/>
                      <a:pt x="12026" y="6300"/>
                      <a:pt x="12205" y="6368"/>
                    </a:cubicBezTo>
                    <a:cubicBezTo>
                      <a:pt x="12835" y="6608"/>
                      <a:pt x="13494" y="6711"/>
                      <a:pt x="14213" y="6711"/>
                    </a:cubicBezTo>
                    <a:cubicBezTo>
                      <a:pt x="17209" y="6711"/>
                      <a:pt x="19755" y="4448"/>
                      <a:pt x="20624" y="1363"/>
                    </a:cubicBezTo>
                    <a:lnTo>
                      <a:pt x="20953" y="1431"/>
                    </a:lnTo>
                    <a:cubicBezTo>
                      <a:pt x="21073" y="1466"/>
                      <a:pt x="21193" y="1260"/>
                      <a:pt x="21103" y="1088"/>
                    </a:cubicBezTo>
                    <a:close/>
                  </a:path>
                </a:pathLst>
              </a:custGeom>
              <a:solidFill>
                <a:srgbClr val="397826"/>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3" name="Shape">
                <a:extLst>
                  <a:ext uri="{FF2B5EF4-FFF2-40B4-BE49-F238E27FC236}">
                    <a16:creationId xmlns:a16="http://schemas.microsoft.com/office/drawing/2014/main" id="{2D276326-138E-D6B4-6534-C39616EBEE1E}"/>
                  </a:ext>
                </a:extLst>
              </p:cNvPr>
              <p:cNvSpPr/>
              <p:nvPr/>
            </p:nvSpPr>
            <p:spPr>
              <a:xfrm>
                <a:off x="4494952" y="1201901"/>
                <a:ext cx="2711890" cy="1534252"/>
              </a:xfrm>
              <a:custGeom>
                <a:avLst/>
                <a:gdLst/>
                <a:ahLst/>
                <a:cxnLst>
                  <a:cxn ang="0">
                    <a:pos x="wd2" y="hd2"/>
                  </a:cxn>
                  <a:cxn ang="5400000">
                    <a:pos x="wd2" y="hd2"/>
                  </a:cxn>
                  <a:cxn ang="10800000">
                    <a:pos x="wd2" y="hd2"/>
                  </a:cxn>
                  <a:cxn ang="16200000">
                    <a:pos x="wd2" y="hd2"/>
                  </a:cxn>
                </a:cxnLst>
                <a:rect l="0" t="0" r="r" b="b"/>
                <a:pathLst>
                  <a:path w="21394" h="20993" extrusionOk="0">
                    <a:moveTo>
                      <a:pt x="21294" y="19260"/>
                    </a:moveTo>
                    <a:lnTo>
                      <a:pt x="20520" y="18705"/>
                    </a:lnTo>
                    <a:cubicBezTo>
                      <a:pt x="20387" y="18613"/>
                      <a:pt x="20254" y="18844"/>
                      <a:pt x="20280" y="19075"/>
                    </a:cubicBezTo>
                    <a:lnTo>
                      <a:pt x="20360" y="19584"/>
                    </a:lnTo>
                    <a:cubicBezTo>
                      <a:pt x="19987" y="19723"/>
                      <a:pt x="19614" y="19815"/>
                      <a:pt x="19240" y="19815"/>
                    </a:cubicBezTo>
                    <a:cubicBezTo>
                      <a:pt x="16707" y="19815"/>
                      <a:pt x="14574" y="16763"/>
                      <a:pt x="13960" y="12692"/>
                    </a:cubicBezTo>
                    <a:cubicBezTo>
                      <a:pt x="13907" y="12368"/>
                      <a:pt x="13880" y="12091"/>
                      <a:pt x="13854" y="11767"/>
                    </a:cubicBezTo>
                    <a:cubicBezTo>
                      <a:pt x="13827" y="11443"/>
                      <a:pt x="13800" y="11166"/>
                      <a:pt x="13800" y="10842"/>
                    </a:cubicBezTo>
                    <a:cubicBezTo>
                      <a:pt x="13800" y="10703"/>
                      <a:pt x="13774" y="10518"/>
                      <a:pt x="13774" y="10380"/>
                    </a:cubicBezTo>
                    <a:cubicBezTo>
                      <a:pt x="13774" y="10241"/>
                      <a:pt x="13774" y="10056"/>
                      <a:pt x="13800" y="9917"/>
                    </a:cubicBezTo>
                    <a:lnTo>
                      <a:pt x="13267" y="9917"/>
                    </a:lnTo>
                    <a:lnTo>
                      <a:pt x="11960" y="9917"/>
                    </a:lnTo>
                    <a:cubicBezTo>
                      <a:pt x="11960" y="9593"/>
                      <a:pt x="11934" y="9316"/>
                      <a:pt x="11907" y="8992"/>
                    </a:cubicBezTo>
                    <a:cubicBezTo>
                      <a:pt x="11880" y="8668"/>
                      <a:pt x="11854" y="8391"/>
                      <a:pt x="11800" y="8067"/>
                    </a:cubicBezTo>
                    <a:cubicBezTo>
                      <a:pt x="11134" y="3072"/>
                      <a:pt x="8414" y="-536"/>
                      <a:pt x="5267" y="65"/>
                    </a:cubicBezTo>
                    <a:cubicBezTo>
                      <a:pt x="2547" y="620"/>
                      <a:pt x="360" y="4413"/>
                      <a:pt x="40" y="9131"/>
                    </a:cubicBezTo>
                    <a:cubicBezTo>
                      <a:pt x="-173" y="12368"/>
                      <a:pt x="467" y="15329"/>
                      <a:pt x="1640" y="17456"/>
                    </a:cubicBezTo>
                    <a:cubicBezTo>
                      <a:pt x="1774" y="17688"/>
                      <a:pt x="1987" y="17641"/>
                      <a:pt x="2067" y="17364"/>
                    </a:cubicBezTo>
                    <a:lnTo>
                      <a:pt x="2067" y="17364"/>
                    </a:lnTo>
                    <a:cubicBezTo>
                      <a:pt x="2120" y="17179"/>
                      <a:pt x="2120" y="16948"/>
                      <a:pt x="2014" y="16809"/>
                    </a:cubicBezTo>
                    <a:cubicBezTo>
                      <a:pt x="974" y="14912"/>
                      <a:pt x="387" y="12276"/>
                      <a:pt x="547" y="9408"/>
                    </a:cubicBezTo>
                    <a:cubicBezTo>
                      <a:pt x="787" y="4829"/>
                      <a:pt x="2974" y="1175"/>
                      <a:pt x="5640" y="898"/>
                    </a:cubicBezTo>
                    <a:cubicBezTo>
                      <a:pt x="8334" y="620"/>
                      <a:pt x="10627" y="3719"/>
                      <a:pt x="11240" y="8021"/>
                    </a:cubicBezTo>
                    <a:cubicBezTo>
                      <a:pt x="11294" y="8345"/>
                      <a:pt x="11320" y="8622"/>
                      <a:pt x="11347" y="8946"/>
                    </a:cubicBezTo>
                    <a:cubicBezTo>
                      <a:pt x="11374" y="9270"/>
                      <a:pt x="11400" y="9547"/>
                      <a:pt x="11400" y="9871"/>
                    </a:cubicBezTo>
                    <a:cubicBezTo>
                      <a:pt x="11400" y="10010"/>
                      <a:pt x="11427" y="10195"/>
                      <a:pt x="11427" y="10333"/>
                    </a:cubicBezTo>
                    <a:cubicBezTo>
                      <a:pt x="11427" y="10472"/>
                      <a:pt x="11427" y="10657"/>
                      <a:pt x="11400" y="10796"/>
                    </a:cubicBezTo>
                    <a:lnTo>
                      <a:pt x="11934" y="10796"/>
                    </a:lnTo>
                    <a:lnTo>
                      <a:pt x="13240" y="10796"/>
                    </a:lnTo>
                    <a:cubicBezTo>
                      <a:pt x="13240" y="11120"/>
                      <a:pt x="13267" y="11397"/>
                      <a:pt x="13294" y="11721"/>
                    </a:cubicBezTo>
                    <a:cubicBezTo>
                      <a:pt x="13320" y="12045"/>
                      <a:pt x="13347" y="12322"/>
                      <a:pt x="13400" y="12646"/>
                    </a:cubicBezTo>
                    <a:cubicBezTo>
                      <a:pt x="14014" y="17271"/>
                      <a:pt x="16387" y="20694"/>
                      <a:pt x="19214" y="20694"/>
                    </a:cubicBezTo>
                    <a:cubicBezTo>
                      <a:pt x="19640" y="20694"/>
                      <a:pt x="20067" y="20601"/>
                      <a:pt x="20494" y="20463"/>
                    </a:cubicBezTo>
                    <a:lnTo>
                      <a:pt x="20547" y="20786"/>
                    </a:lnTo>
                    <a:cubicBezTo>
                      <a:pt x="20574" y="21018"/>
                      <a:pt x="20760" y="21064"/>
                      <a:pt x="20867" y="20879"/>
                    </a:cubicBezTo>
                    <a:lnTo>
                      <a:pt x="21347" y="19723"/>
                    </a:lnTo>
                    <a:cubicBezTo>
                      <a:pt x="21427" y="19584"/>
                      <a:pt x="21400" y="19353"/>
                      <a:pt x="21294" y="19260"/>
                    </a:cubicBezTo>
                    <a:close/>
                  </a:path>
                </a:pathLst>
              </a:custGeom>
              <a:solidFill>
                <a:srgbClr val="1C4679"/>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4" name="Shape">
                <a:extLst>
                  <a:ext uri="{FF2B5EF4-FFF2-40B4-BE49-F238E27FC236}">
                    <a16:creationId xmlns:a16="http://schemas.microsoft.com/office/drawing/2014/main" id="{42721BF5-A81F-C7C9-82DA-F1AE01C80A3B}"/>
                  </a:ext>
                </a:extLst>
              </p:cNvPr>
              <p:cNvSpPr/>
              <p:nvPr/>
            </p:nvSpPr>
            <p:spPr>
              <a:xfrm>
                <a:off x="6218887" y="1201901"/>
                <a:ext cx="1487575" cy="2807435"/>
              </a:xfrm>
              <a:custGeom>
                <a:avLst/>
                <a:gdLst/>
                <a:ahLst/>
                <a:cxnLst>
                  <a:cxn ang="0">
                    <a:pos x="wd2" y="hd2"/>
                  </a:cxn>
                  <a:cxn ang="5400000">
                    <a:pos x="wd2" y="hd2"/>
                  </a:cxn>
                  <a:cxn ang="10800000">
                    <a:pos x="wd2" y="hd2"/>
                  </a:cxn>
                  <a:cxn ang="16200000">
                    <a:pos x="wd2" y="hd2"/>
                  </a:cxn>
                </a:cxnLst>
                <a:rect l="0" t="0" r="r" b="b"/>
                <a:pathLst>
                  <a:path w="21171" h="21306" extrusionOk="0">
                    <a:moveTo>
                      <a:pt x="17773" y="9916"/>
                    </a:moveTo>
                    <a:cubicBezTo>
                      <a:pt x="20130" y="8736"/>
                      <a:pt x="21525" y="6966"/>
                      <a:pt x="21092" y="5068"/>
                    </a:cubicBezTo>
                    <a:cubicBezTo>
                      <a:pt x="20515" y="2451"/>
                      <a:pt x="16570" y="347"/>
                      <a:pt x="11663" y="39"/>
                    </a:cubicBezTo>
                    <a:cubicBezTo>
                      <a:pt x="6227" y="-294"/>
                      <a:pt x="1464" y="1527"/>
                      <a:pt x="21" y="4118"/>
                    </a:cubicBezTo>
                    <a:cubicBezTo>
                      <a:pt x="-75" y="4298"/>
                      <a:pt x="166" y="4452"/>
                      <a:pt x="502" y="4452"/>
                    </a:cubicBezTo>
                    <a:lnTo>
                      <a:pt x="502" y="4452"/>
                    </a:lnTo>
                    <a:cubicBezTo>
                      <a:pt x="743" y="4452"/>
                      <a:pt x="887" y="4375"/>
                      <a:pt x="983" y="4272"/>
                    </a:cubicBezTo>
                    <a:cubicBezTo>
                      <a:pt x="2234" y="1989"/>
                      <a:pt x="6275" y="373"/>
                      <a:pt x="10990" y="527"/>
                    </a:cubicBezTo>
                    <a:cubicBezTo>
                      <a:pt x="15752" y="681"/>
                      <a:pt x="19697" y="2707"/>
                      <a:pt x="20178" y="5221"/>
                    </a:cubicBezTo>
                    <a:cubicBezTo>
                      <a:pt x="20467" y="6889"/>
                      <a:pt x="19312" y="8402"/>
                      <a:pt x="17292" y="9480"/>
                    </a:cubicBezTo>
                    <a:cubicBezTo>
                      <a:pt x="17051" y="9608"/>
                      <a:pt x="16811" y="9711"/>
                      <a:pt x="16570" y="9839"/>
                    </a:cubicBezTo>
                    <a:cubicBezTo>
                      <a:pt x="16329" y="9942"/>
                      <a:pt x="16041" y="10044"/>
                      <a:pt x="15800" y="10147"/>
                    </a:cubicBezTo>
                    <a:cubicBezTo>
                      <a:pt x="15512" y="10249"/>
                      <a:pt x="15271" y="10326"/>
                      <a:pt x="14982" y="10403"/>
                    </a:cubicBezTo>
                    <a:lnTo>
                      <a:pt x="15464" y="10839"/>
                    </a:lnTo>
                    <a:lnTo>
                      <a:pt x="16762" y="12020"/>
                    </a:lnTo>
                    <a:cubicBezTo>
                      <a:pt x="16474" y="12122"/>
                      <a:pt x="16233" y="12199"/>
                      <a:pt x="15993" y="12327"/>
                    </a:cubicBezTo>
                    <a:cubicBezTo>
                      <a:pt x="15752" y="12430"/>
                      <a:pt x="15464" y="12558"/>
                      <a:pt x="15223" y="12661"/>
                    </a:cubicBezTo>
                    <a:cubicBezTo>
                      <a:pt x="13106" y="13713"/>
                      <a:pt x="11759" y="15201"/>
                      <a:pt x="11759" y="16868"/>
                    </a:cubicBezTo>
                    <a:cubicBezTo>
                      <a:pt x="11759" y="18356"/>
                      <a:pt x="12818" y="19715"/>
                      <a:pt x="14598" y="20742"/>
                    </a:cubicBezTo>
                    <a:lnTo>
                      <a:pt x="14261" y="20947"/>
                    </a:lnTo>
                    <a:cubicBezTo>
                      <a:pt x="14068" y="21049"/>
                      <a:pt x="14213" y="21229"/>
                      <a:pt x="14453" y="21229"/>
                    </a:cubicBezTo>
                    <a:lnTo>
                      <a:pt x="15945" y="21306"/>
                    </a:lnTo>
                    <a:cubicBezTo>
                      <a:pt x="16137" y="21306"/>
                      <a:pt x="16329" y="21229"/>
                      <a:pt x="16281" y="21126"/>
                    </a:cubicBezTo>
                    <a:lnTo>
                      <a:pt x="16089" y="20331"/>
                    </a:lnTo>
                    <a:cubicBezTo>
                      <a:pt x="16041" y="20203"/>
                      <a:pt x="15752" y="20126"/>
                      <a:pt x="15560" y="20229"/>
                    </a:cubicBezTo>
                    <a:lnTo>
                      <a:pt x="15319" y="20382"/>
                    </a:lnTo>
                    <a:cubicBezTo>
                      <a:pt x="13732" y="19459"/>
                      <a:pt x="12770" y="18228"/>
                      <a:pt x="12770" y="16894"/>
                    </a:cubicBezTo>
                    <a:cubicBezTo>
                      <a:pt x="12770" y="15431"/>
                      <a:pt x="13924" y="14097"/>
                      <a:pt x="15752" y="13148"/>
                    </a:cubicBezTo>
                    <a:cubicBezTo>
                      <a:pt x="15993" y="13020"/>
                      <a:pt x="16233" y="12917"/>
                      <a:pt x="16474" y="12815"/>
                    </a:cubicBezTo>
                    <a:cubicBezTo>
                      <a:pt x="16714" y="12712"/>
                      <a:pt x="17003" y="12610"/>
                      <a:pt x="17244" y="12507"/>
                    </a:cubicBezTo>
                    <a:cubicBezTo>
                      <a:pt x="17532" y="12404"/>
                      <a:pt x="17773" y="12327"/>
                      <a:pt x="18061" y="12250"/>
                    </a:cubicBezTo>
                    <a:lnTo>
                      <a:pt x="17580" y="11814"/>
                    </a:lnTo>
                    <a:lnTo>
                      <a:pt x="16281" y="10634"/>
                    </a:lnTo>
                    <a:cubicBezTo>
                      <a:pt x="16570" y="10532"/>
                      <a:pt x="16811" y="10429"/>
                      <a:pt x="17051" y="10326"/>
                    </a:cubicBezTo>
                    <a:cubicBezTo>
                      <a:pt x="17292" y="10147"/>
                      <a:pt x="17532" y="10044"/>
                      <a:pt x="17773" y="9916"/>
                    </a:cubicBezTo>
                    <a:close/>
                  </a:path>
                </a:pathLst>
              </a:custGeom>
              <a:solidFill>
                <a:srgbClr val="3376CC"/>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sp>
            <p:nvSpPr>
              <p:cNvPr id="15" name="Shape">
                <a:extLst>
                  <a:ext uri="{FF2B5EF4-FFF2-40B4-BE49-F238E27FC236}">
                    <a16:creationId xmlns:a16="http://schemas.microsoft.com/office/drawing/2014/main" id="{271924C2-96DC-47E5-0DBB-311C1CB2879A}"/>
                  </a:ext>
                </a:extLst>
              </p:cNvPr>
              <p:cNvSpPr/>
              <p:nvPr/>
            </p:nvSpPr>
            <p:spPr>
              <a:xfrm>
                <a:off x="6151285" y="2655418"/>
                <a:ext cx="2390831" cy="2126247"/>
              </a:xfrm>
              <a:custGeom>
                <a:avLst/>
                <a:gdLst/>
                <a:ahLst/>
                <a:cxnLst>
                  <a:cxn ang="0">
                    <a:pos x="wd2" y="hd2"/>
                  </a:cxn>
                  <a:cxn ang="5400000">
                    <a:pos x="wd2" y="hd2"/>
                  </a:cxn>
                  <a:cxn ang="10800000">
                    <a:pos x="wd2" y="hd2"/>
                  </a:cxn>
                  <a:cxn ang="16200000">
                    <a:pos x="wd2" y="hd2"/>
                  </a:cxn>
                </a:cxnLst>
                <a:rect l="0" t="0" r="r" b="b"/>
                <a:pathLst>
                  <a:path w="21160" h="21498" extrusionOk="0">
                    <a:moveTo>
                      <a:pt x="15169" y="48"/>
                    </a:moveTo>
                    <a:cubicBezTo>
                      <a:pt x="14391" y="-55"/>
                      <a:pt x="13613" y="13"/>
                      <a:pt x="12925" y="218"/>
                    </a:cubicBezTo>
                    <a:cubicBezTo>
                      <a:pt x="12716" y="287"/>
                      <a:pt x="12626" y="526"/>
                      <a:pt x="12745" y="731"/>
                    </a:cubicBezTo>
                    <a:lnTo>
                      <a:pt x="12745" y="731"/>
                    </a:lnTo>
                    <a:cubicBezTo>
                      <a:pt x="12805" y="868"/>
                      <a:pt x="12955" y="936"/>
                      <a:pt x="13075" y="902"/>
                    </a:cubicBezTo>
                    <a:cubicBezTo>
                      <a:pt x="14002" y="629"/>
                      <a:pt x="14989" y="629"/>
                      <a:pt x="16006" y="936"/>
                    </a:cubicBezTo>
                    <a:cubicBezTo>
                      <a:pt x="18549" y="1688"/>
                      <a:pt x="20464" y="4286"/>
                      <a:pt x="20614" y="7293"/>
                    </a:cubicBezTo>
                    <a:cubicBezTo>
                      <a:pt x="20823" y="11326"/>
                      <a:pt x="18011" y="14675"/>
                      <a:pt x="14511" y="14675"/>
                    </a:cubicBezTo>
                    <a:cubicBezTo>
                      <a:pt x="13942" y="14675"/>
                      <a:pt x="13374" y="14573"/>
                      <a:pt x="12835" y="14402"/>
                    </a:cubicBezTo>
                    <a:cubicBezTo>
                      <a:pt x="12626" y="14334"/>
                      <a:pt x="12446" y="14265"/>
                      <a:pt x="12267" y="14163"/>
                    </a:cubicBezTo>
                    <a:cubicBezTo>
                      <a:pt x="12087" y="14094"/>
                      <a:pt x="11908" y="13992"/>
                      <a:pt x="11728" y="13889"/>
                    </a:cubicBezTo>
                    <a:cubicBezTo>
                      <a:pt x="11549" y="13787"/>
                      <a:pt x="11369" y="13684"/>
                      <a:pt x="11220" y="13548"/>
                    </a:cubicBezTo>
                    <a:lnTo>
                      <a:pt x="10921" y="14129"/>
                    </a:lnTo>
                    <a:lnTo>
                      <a:pt x="10113" y="15701"/>
                    </a:lnTo>
                    <a:cubicBezTo>
                      <a:pt x="9933" y="15598"/>
                      <a:pt x="9754" y="15496"/>
                      <a:pt x="9574" y="15393"/>
                    </a:cubicBezTo>
                    <a:cubicBezTo>
                      <a:pt x="9395" y="15291"/>
                      <a:pt x="9185" y="15222"/>
                      <a:pt x="9006" y="15154"/>
                    </a:cubicBezTo>
                    <a:cubicBezTo>
                      <a:pt x="8378" y="14915"/>
                      <a:pt x="7689" y="14812"/>
                      <a:pt x="6971" y="14812"/>
                    </a:cubicBezTo>
                    <a:cubicBezTo>
                      <a:pt x="3950" y="14812"/>
                      <a:pt x="1407" y="17102"/>
                      <a:pt x="569" y="20246"/>
                    </a:cubicBezTo>
                    <a:lnTo>
                      <a:pt x="210" y="20212"/>
                    </a:lnTo>
                    <a:cubicBezTo>
                      <a:pt x="61" y="20212"/>
                      <a:pt x="-59" y="20417"/>
                      <a:pt x="31" y="20554"/>
                    </a:cubicBezTo>
                    <a:lnTo>
                      <a:pt x="569" y="21408"/>
                    </a:lnTo>
                    <a:cubicBezTo>
                      <a:pt x="629" y="21511"/>
                      <a:pt x="779" y="21545"/>
                      <a:pt x="868" y="21408"/>
                    </a:cubicBezTo>
                    <a:lnTo>
                      <a:pt x="1467" y="20622"/>
                    </a:lnTo>
                    <a:cubicBezTo>
                      <a:pt x="1586" y="20486"/>
                      <a:pt x="1497" y="20246"/>
                      <a:pt x="1317" y="20246"/>
                    </a:cubicBezTo>
                    <a:lnTo>
                      <a:pt x="1138" y="20246"/>
                    </a:lnTo>
                    <a:cubicBezTo>
                      <a:pt x="1945" y="17478"/>
                      <a:pt x="4219" y="15461"/>
                      <a:pt x="6942" y="15461"/>
                    </a:cubicBezTo>
                    <a:cubicBezTo>
                      <a:pt x="7540" y="15461"/>
                      <a:pt x="8108" y="15564"/>
                      <a:pt x="8647" y="15735"/>
                    </a:cubicBezTo>
                    <a:cubicBezTo>
                      <a:pt x="8856" y="15803"/>
                      <a:pt x="9036" y="15872"/>
                      <a:pt x="9215" y="15974"/>
                    </a:cubicBezTo>
                    <a:cubicBezTo>
                      <a:pt x="9395" y="16077"/>
                      <a:pt x="9574" y="16145"/>
                      <a:pt x="9754" y="16248"/>
                    </a:cubicBezTo>
                    <a:cubicBezTo>
                      <a:pt x="9933" y="16350"/>
                      <a:pt x="10113" y="16453"/>
                      <a:pt x="10262" y="16589"/>
                    </a:cubicBezTo>
                    <a:lnTo>
                      <a:pt x="10562" y="16008"/>
                    </a:lnTo>
                    <a:lnTo>
                      <a:pt x="11369" y="14436"/>
                    </a:lnTo>
                    <a:cubicBezTo>
                      <a:pt x="11549" y="14539"/>
                      <a:pt x="11728" y="14641"/>
                      <a:pt x="11908" y="14710"/>
                    </a:cubicBezTo>
                    <a:cubicBezTo>
                      <a:pt x="12087" y="14812"/>
                      <a:pt x="12297" y="14880"/>
                      <a:pt x="12476" y="14949"/>
                    </a:cubicBezTo>
                    <a:cubicBezTo>
                      <a:pt x="13104" y="15154"/>
                      <a:pt x="13763" y="15291"/>
                      <a:pt x="14451" y="15291"/>
                    </a:cubicBezTo>
                    <a:cubicBezTo>
                      <a:pt x="18400" y="15291"/>
                      <a:pt x="21541" y="11394"/>
                      <a:pt x="21122" y="6780"/>
                    </a:cubicBezTo>
                    <a:cubicBezTo>
                      <a:pt x="20823" y="3260"/>
                      <a:pt x="18280" y="423"/>
                      <a:pt x="15169" y="48"/>
                    </a:cubicBezTo>
                    <a:close/>
                  </a:path>
                </a:pathLst>
              </a:custGeom>
              <a:solidFill>
                <a:srgbClr val="E68835"/>
              </a:solidFill>
              <a:ln w="12700">
                <a:miter lim="400000"/>
              </a:ln>
            </p:spPr>
            <p:txBody>
              <a:bodyPr lIns="28575" tIns="28575" rIns="28575" bIns="28575" anchor="ctr"/>
              <a:lstStyle/>
              <a:p>
                <a:pPr>
                  <a:defRPr sz="3000">
                    <a:solidFill>
                      <a:srgbClr val="FFFFFF"/>
                    </a:solidFill>
                  </a:defRPr>
                </a:pPr>
                <a:endParaRPr sz="2800" dirty="0">
                  <a:solidFill>
                    <a:srgbClr val="4A4A4A"/>
                  </a:solidFill>
                  <a:latin typeface="Graphik Arabic Regular" pitchFamily="2" charset="-78"/>
                  <a:cs typeface="Graphik Arabic Regular" pitchFamily="2" charset="-78"/>
                </a:endParaRPr>
              </a:p>
            </p:txBody>
          </p:sp>
          <p:sp>
            <p:nvSpPr>
              <p:cNvPr id="16" name="Shape">
                <a:extLst>
                  <a:ext uri="{FF2B5EF4-FFF2-40B4-BE49-F238E27FC236}">
                    <a16:creationId xmlns:a16="http://schemas.microsoft.com/office/drawing/2014/main" id="{9E7636B7-51EE-9B0F-2B87-DE5F6B6A9410}"/>
                  </a:ext>
                </a:extLst>
              </p:cNvPr>
              <p:cNvSpPr/>
              <p:nvPr/>
            </p:nvSpPr>
            <p:spPr>
              <a:xfrm>
                <a:off x="4968187" y="4108934"/>
                <a:ext cx="2715417" cy="1547164"/>
              </a:xfrm>
              <a:custGeom>
                <a:avLst/>
                <a:gdLst/>
                <a:ahLst/>
                <a:cxnLst>
                  <a:cxn ang="0">
                    <a:pos x="wd2" y="hd2"/>
                  </a:cxn>
                  <a:cxn ang="5400000">
                    <a:pos x="wd2" y="hd2"/>
                  </a:cxn>
                  <a:cxn ang="10800000">
                    <a:pos x="wd2" y="hd2"/>
                  </a:cxn>
                  <a:cxn ang="16200000">
                    <a:pos x="wd2" y="hd2"/>
                  </a:cxn>
                </a:cxnLst>
                <a:rect l="0" t="0" r="r" b="b"/>
                <a:pathLst>
                  <a:path w="21395" h="20990" extrusionOk="0">
                    <a:moveTo>
                      <a:pt x="19357" y="3773"/>
                    </a:moveTo>
                    <a:lnTo>
                      <a:pt x="19357" y="3773"/>
                    </a:lnTo>
                    <a:cubicBezTo>
                      <a:pt x="19304" y="3957"/>
                      <a:pt x="19304" y="4186"/>
                      <a:pt x="19384" y="4324"/>
                    </a:cubicBezTo>
                    <a:cubicBezTo>
                      <a:pt x="20423" y="6204"/>
                      <a:pt x="21009" y="8818"/>
                      <a:pt x="20822" y="11661"/>
                    </a:cubicBezTo>
                    <a:cubicBezTo>
                      <a:pt x="20556" y="16201"/>
                      <a:pt x="18372" y="19778"/>
                      <a:pt x="15735" y="20053"/>
                    </a:cubicBezTo>
                    <a:cubicBezTo>
                      <a:pt x="13045" y="20329"/>
                      <a:pt x="10755" y="17256"/>
                      <a:pt x="10142" y="12991"/>
                    </a:cubicBezTo>
                    <a:cubicBezTo>
                      <a:pt x="10089" y="12670"/>
                      <a:pt x="10062" y="12395"/>
                      <a:pt x="10036" y="12074"/>
                    </a:cubicBezTo>
                    <a:cubicBezTo>
                      <a:pt x="10009" y="11753"/>
                      <a:pt x="9982" y="11478"/>
                      <a:pt x="9982" y="11157"/>
                    </a:cubicBezTo>
                    <a:cubicBezTo>
                      <a:pt x="9982" y="11019"/>
                      <a:pt x="9956" y="10836"/>
                      <a:pt x="9956" y="10698"/>
                    </a:cubicBezTo>
                    <a:cubicBezTo>
                      <a:pt x="9956" y="10560"/>
                      <a:pt x="9956" y="10377"/>
                      <a:pt x="9982" y="10239"/>
                    </a:cubicBezTo>
                    <a:lnTo>
                      <a:pt x="9450" y="10239"/>
                    </a:lnTo>
                    <a:lnTo>
                      <a:pt x="8145" y="10239"/>
                    </a:lnTo>
                    <a:cubicBezTo>
                      <a:pt x="8145" y="9918"/>
                      <a:pt x="8118" y="9643"/>
                      <a:pt x="8091" y="9322"/>
                    </a:cubicBezTo>
                    <a:cubicBezTo>
                      <a:pt x="8065" y="9001"/>
                      <a:pt x="8038" y="8726"/>
                      <a:pt x="7985" y="8405"/>
                    </a:cubicBezTo>
                    <a:cubicBezTo>
                      <a:pt x="7372" y="3819"/>
                      <a:pt x="5002" y="425"/>
                      <a:pt x="2179" y="425"/>
                    </a:cubicBezTo>
                    <a:cubicBezTo>
                      <a:pt x="1726" y="425"/>
                      <a:pt x="1273" y="517"/>
                      <a:pt x="874" y="701"/>
                    </a:cubicBezTo>
                    <a:lnTo>
                      <a:pt x="767" y="196"/>
                    </a:lnTo>
                    <a:cubicBezTo>
                      <a:pt x="714" y="-33"/>
                      <a:pt x="527" y="-79"/>
                      <a:pt x="447" y="150"/>
                    </a:cubicBezTo>
                    <a:lnTo>
                      <a:pt x="21" y="1389"/>
                    </a:lnTo>
                    <a:cubicBezTo>
                      <a:pt x="-32" y="1572"/>
                      <a:pt x="21" y="1755"/>
                      <a:pt x="128" y="1801"/>
                    </a:cubicBezTo>
                    <a:lnTo>
                      <a:pt x="927" y="2260"/>
                    </a:lnTo>
                    <a:cubicBezTo>
                      <a:pt x="1060" y="2352"/>
                      <a:pt x="1193" y="2122"/>
                      <a:pt x="1140" y="1893"/>
                    </a:cubicBezTo>
                    <a:lnTo>
                      <a:pt x="1060" y="1572"/>
                    </a:lnTo>
                    <a:cubicBezTo>
                      <a:pt x="1433" y="1434"/>
                      <a:pt x="1806" y="1343"/>
                      <a:pt x="2179" y="1343"/>
                    </a:cubicBezTo>
                    <a:cubicBezTo>
                      <a:pt x="4709" y="1343"/>
                      <a:pt x="6840" y="4369"/>
                      <a:pt x="7452" y="8405"/>
                    </a:cubicBezTo>
                    <a:cubicBezTo>
                      <a:pt x="7505" y="8726"/>
                      <a:pt x="7532" y="9001"/>
                      <a:pt x="7559" y="9322"/>
                    </a:cubicBezTo>
                    <a:cubicBezTo>
                      <a:pt x="7585" y="9643"/>
                      <a:pt x="7612" y="9918"/>
                      <a:pt x="7612" y="10239"/>
                    </a:cubicBezTo>
                    <a:cubicBezTo>
                      <a:pt x="7612" y="10377"/>
                      <a:pt x="7639" y="10560"/>
                      <a:pt x="7639" y="10698"/>
                    </a:cubicBezTo>
                    <a:cubicBezTo>
                      <a:pt x="7639" y="10836"/>
                      <a:pt x="7639" y="11019"/>
                      <a:pt x="7612" y="11157"/>
                    </a:cubicBezTo>
                    <a:lnTo>
                      <a:pt x="8145" y="11157"/>
                    </a:lnTo>
                    <a:lnTo>
                      <a:pt x="9450" y="11157"/>
                    </a:lnTo>
                    <a:cubicBezTo>
                      <a:pt x="9450" y="11478"/>
                      <a:pt x="9476" y="11753"/>
                      <a:pt x="9503" y="12074"/>
                    </a:cubicBezTo>
                    <a:cubicBezTo>
                      <a:pt x="9530" y="12395"/>
                      <a:pt x="9556" y="12670"/>
                      <a:pt x="9609" y="12991"/>
                    </a:cubicBezTo>
                    <a:cubicBezTo>
                      <a:pt x="10275" y="17944"/>
                      <a:pt x="12992" y="21521"/>
                      <a:pt x="16135" y="20925"/>
                    </a:cubicBezTo>
                    <a:cubicBezTo>
                      <a:pt x="18851" y="20375"/>
                      <a:pt x="21035" y="16614"/>
                      <a:pt x="21355" y="11936"/>
                    </a:cubicBezTo>
                    <a:cubicBezTo>
                      <a:pt x="21568" y="8726"/>
                      <a:pt x="20929" y="5791"/>
                      <a:pt x="19784" y="3682"/>
                    </a:cubicBezTo>
                    <a:cubicBezTo>
                      <a:pt x="19677" y="3452"/>
                      <a:pt x="19464" y="3498"/>
                      <a:pt x="19357" y="3773"/>
                    </a:cubicBezTo>
                    <a:close/>
                  </a:path>
                </a:pathLst>
              </a:custGeom>
              <a:solidFill>
                <a:srgbClr val="E64125"/>
              </a:solidFill>
              <a:ln w="12700">
                <a:miter lim="400000"/>
              </a:ln>
            </p:spPr>
            <p:txBody>
              <a:bodyPr lIns="28575" tIns="28575" rIns="28575" bIns="28575" anchor="ctr"/>
              <a:lstStyle/>
              <a:p>
                <a:pPr>
                  <a:defRPr sz="3000">
                    <a:solidFill>
                      <a:srgbClr val="FFFFFF"/>
                    </a:solidFill>
                  </a:defRPr>
                </a:pPr>
                <a:endParaRPr sz="2800" dirty="0">
                  <a:solidFill>
                    <a:srgbClr val="4A4A4A"/>
                  </a:solidFill>
                  <a:latin typeface="Graphik Arabic Regular" pitchFamily="2" charset="-78"/>
                  <a:cs typeface="Graphik Arabic Regular" pitchFamily="2" charset="-78"/>
                </a:endParaRPr>
              </a:p>
            </p:txBody>
          </p:sp>
          <p:sp>
            <p:nvSpPr>
              <p:cNvPr id="17" name="Shape">
                <a:extLst>
                  <a:ext uri="{FF2B5EF4-FFF2-40B4-BE49-F238E27FC236}">
                    <a16:creationId xmlns:a16="http://schemas.microsoft.com/office/drawing/2014/main" id="{26974687-FDAF-03A2-F94D-A027CBD28ED0}"/>
                  </a:ext>
                </a:extLst>
              </p:cNvPr>
              <p:cNvSpPr/>
              <p:nvPr/>
            </p:nvSpPr>
            <p:spPr>
              <a:xfrm>
                <a:off x="4494952" y="2824431"/>
                <a:ext cx="1486635" cy="2807435"/>
              </a:xfrm>
              <a:custGeom>
                <a:avLst/>
                <a:gdLst/>
                <a:ahLst/>
                <a:cxnLst>
                  <a:cxn ang="0">
                    <a:pos x="wd2" y="hd2"/>
                  </a:cxn>
                  <a:cxn ang="5400000">
                    <a:pos x="wd2" y="hd2"/>
                  </a:cxn>
                  <a:cxn ang="10800000">
                    <a:pos x="wd2" y="hd2"/>
                  </a:cxn>
                  <a:cxn ang="16200000">
                    <a:pos x="wd2" y="hd2"/>
                  </a:cxn>
                </a:cxnLst>
                <a:rect l="0" t="0" r="r" b="b"/>
                <a:pathLst>
                  <a:path w="21205" h="21306" extrusionOk="0">
                    <a:moveTo>
                      <a:pt x="20219" y="17085"/>
                    </a:moveTo>
                    <a:cubicBezTo>
                      <a:pt x="18966" y="19343"/>
                      <a:pt x="14916" y="20984"/>
                      <a:pt x="10191" y="20830"/>
                    </a:cubicBezTo>
                    <a:cubicBezTo>
                      <a:pt x="5418" y="20676"/>
                      <a:pt x="1464" y="18650"/>
                      <a:pt x="982" y="16110"/>
                    </a:cubicBezTo>
                    <a:cubicBezTo>
                      <a:pt x="693" y="14443"/>
                      <a:pt x="1850" y="12929"/>
                      <a:pt x="3923" y="11852"/>
                    </a:cubicBezTo>
                    <a:cubicBezTo>
                      <a:pt x="4164" y="11724"/>
                      <a:pt x="4405" y="11621"/>
                      <a:pt x="4646" y="11493"/>
                    </a:cubicBezTo>
                    <a:cubicBezTo>
                      <a:pt x="4887" y="11390"/>
                      <a:pt x="5176" y="11287"/>
                      <a:pt x="5418" y="11185"/>
                    </a:cubicBezTo>
                    <a:cubicBezTo>
                      <a:pt x="5707" y="11082"/>
                      <a:pt x="5948" y="11005"/>
                      <a:pt x="6237" y="10928"/>
                    </a:cubicBezTo>
                    <a:lnTo>
                      <a:pt x="5755" y="10492"/>
                    </a:lnTo>
                    <a:lnTo>
                      <a:pt x="4501" y="9312"/>
                    </a:lnTo>
                    <a:cubicBezTo>
                      <a:pt x="4791" y="9210"/>
                      <a:pt x="5032" y="9133"/>
                      <a:pt x="5273" y="9004"/>
                    </a:cubicBezTo>
                    <a:cubicBezTo>
                      <a:pt x="5514" y="8902"/>
                      <a:pt x="5803" y="8773"/>
                      <a:pt x="6044" y="8671"/>
                    </a:cubicBezTo>
                    <a:cubicBezTo>
                      <a:pt x="8166" y="7619"/>
                      <a:pt x="9516" y="6131"/>
                      <a:pt x="9516" y="4464"/>
                    </a:cubicBezTo>
                    <a:cubicBezTo>
                      <a:pt x="9516" y="2950"/>
                      <a:pt x="8407" y="1591"/>
                      <a:pt x="6623" y="564"/>
                    </a:cubicBezTo>
                    <a:lnTo>
                      <a:pt x="6960" y="359"/>
                    </a:lnTo>
                    <a:cubicBezTo>
                      <a:pt x="7153" y="257"/>
                      <a:pt x="7057" y="103"/>
                      <a:pt x="6768" y="77"/>
                    </a:cubicBezTo>
                    <a:lnTo>
                      <a:pt x="5273" y="0"/>
                    </a:lnTo>
                    <a:cubicBezTo>
                      <a:pt x="5080" y="0"/>
                      <a:pt x="4887" y="77"/>
                      <a:pt x="4935" y="180"/>
                    </a:cubicBezTo>
                    <a:lnTo>
                      <a:pt x="5080" y="975"/>
                    </a:lnTo>
                    <a:cubicBezTo>
                      <a:pt x="5128" y="1103"/>
                      <a:pt x="5418" y="1180"/>
                      <a:pt x="5610" y="1077"/>
                    </a:cubicBezTo>
                    <a:lnTo>
                      <a:pt x="5900" y="924"/>
                    </a:lnTo>
                    <a:cubicBezTo>
                      <a:pt x="7491" y="1847"/>
                      <a:pt x="8503" y="3104"/>
                      <a:pt x="8503" y="4464"/>
                    </a:cubicBezTo>
                    <a:cubicBezTo>
                      <a:pt x="8503" y="5926"/>
                      <a:pt x="7346" y="7260"/>
                      <a:pt x="5514" y="8209"/>
                    </a:cubicBezTo>
                    <a:cubicBezTo>
                      <a:pt x="5273" y="8337"/>
                      <a:pt x="5032" y="8440"/>
                      <a:pt x="4791" y="8543"/>
                    </a:cubicBezTo>
                    <a:cubicBezTo>
                      <a:pt x="4550" y="8645"/>
                      <a:pt x="4260" y="8748"/>
                      <a:pt x="4019" y="8850"/>
                    </a:cubicBezTo>
                    <a:cubicBezTo>
                      <a:pt x="3730" y="8953"/>
                      <a:pt x="3489" y="9030"/>
                      <a:pt x="3200" y="9107"/>
                    </a:cubicBezTo>
                    <a:lnTo>
                      <a:pt x="3682" y="9543"/>
                    </a:lnTo>
                    <a:lnTo>
                      <a:pt x="4935" y="10723"/>
                    </a:lnTo>
                    <a:cubicBezTo>
                      <a:pt x="4646" y="10826"/>
                      <a:pt x="4405" y="10928"/>
                      <a:pt x="4164" y="11031"/>
                    </a:cubicBezTo>
                    <a:cubicBezTo>
                      <a:pt x="3923" y="11133"/>
                      <a:pt x="3634" y="11262"/>
                      <a:pt x="3441" y="11364"/>
                    </a:cubicBezTo>
                    <a:cubicBezTo>
                      <a:pt x="1030" y="12544"/>
                      <a:pt x="-320" y="14314"/>
                      <a:pt x="66" y="16238"/>
                    </a:cubicBezTo>
                    <a:cubicBezTo>
                      <a:pt x="644" y="18855"/>
                      <a:pt x="4598" y="20984"/>
                      <a:pt x="9516" y="21267"/>
                    </a:cubicBezTo>
                    <a:cubicBezTo>
                      <a:pt x="14964" y="21600"/>
                      <a:pt x="19737" y="19779"/>
                      <a:pt x="21184" y="17188"/>
                    </a:cubicBezTo>
                    <a:cubicBezTo>
                      <a:pt x="21280" y="17008"/>
                      <a:pt x="21039" y="16854"/>
                      <a:pt x="20701" y="16854"/>
                    </a:cubicBezTo>
                    <a:lnTo>
                      <a:pt x="20701" y="16854"/>
                    </a:lnTo>
                    <a:cubicBezTo>
                      <a:pt x="20460" y="16880"/>
                      <a:pt x="20268" y="16957"/>
                      <a:pt x="20219" y="17085"/>
                    </a:cubicBezTo>
                    <a:close/>
                  </a:path>
                </a:pathLst>
              </a:custGeom>
              <a:solidFill>
                <a:srgbClr val="F3BB41"/>
              </a:solidFill>
              <a:ln w="12700">
                <a:miter lim="400000"/>
              </a:ln>
            </p:spPr>
            <p:txBody>
              <a:bodyPr lIns="28575" tIns="28575" rIns="28575" bIns="28575" anchor="ctr"/>
              <a:lstStyle/>
              <a:p>
                <a:pPr>
                  <a:defRPr sz="3000">
                    <a:solidFill>
                      <a:srgbClr val="FFFFFF"/>
                    </a:solidFill>
                  </a:defRPr>
                </a:pPr>
                <a:endParaRPr sz="2800">
                  <a:solidFill>
                    <a:srgbClr val="4A4A4A"/>
                  </a:solidFill>
                  <a:latin typeface="Graphik Arabic Regular" pitchFamily="2" charset="-78"/>
                  <a:cs typeface="Graphik Arabic Regular" pitchFamily="2" charset="-78"/>
                </a:endParaRPr>
              </a:p>
            </p:txBody>
          </p:sp>
        </p:grpSp>
        <p:sp>
          <p:nvSpPr>
            <p:cNvPr id="8" name="TextBox 7">
              <a:extLst>
                <a:ext uri="{FF2B5EF4-FFF2-40B4-BE49-F238E27FC236}">
                  <a16:creationId xmlns:a16="http://schemas.microsoft.com/office/drawing/2014/main" id="{2527DC44-B2FD-FF2A-4CB9-380805B9D3BB}"/>
                </a:ext>
              </a:extLst>
            </p:cNvPr>
            <p:cNvSpPr txBox="1"/>
            <p:nvPr/>
          </p:nvSpPr>
          <p:spPr>
            <a:xfrm>
              <a:off x="5266542" y="3552911"/>
              <a:ext cx="1769756" cy="700907"/>
            </a:xfrm>
            <a:prstGeom prst="rect">
              <a:avLst/>
            </a:prstGeom>
            <a:noFill/>
          </p:spPr>
          <p:txBody>
            <a:bodyPr wrap="square" rtlCol="0" anchor="ctr">
              <a:spAutoFit/>
            </a:bodyPr>
            <a:lstStyle/>
            <a:p>
              <a:pPr algn="ctr" rtl="1"/>
              <a:r>
                <a:rPr lang="en-US" b="1" dirty="0">
                  <a:solidFill>
                    <a:srgbClr val="1C4679"/>
                  </a:solidFill>
                  <a:latin typeface="Graphik Arabic Regular" pitchFamily="2" charset="-78"/>
                  <a:cs typeface="Graphik Arabic Regular" pitchFamily="2" charset="-78"/>
                </a:rPr>
                <a:t>Collaboration </a:t>
              </a:r>
              <a:endParaRPr lang="ar-BH" b="1" dirty="0">
                <a:solidFill>
                  <a:srgbClr val="1C4679"/>
                </a:solidFill>
                <a:latin typeface="Graphik Arabic Regular" pitchFamily="2" charset="-78"/>
                <a:cs typeface="Graphik Arabic Regular" pitchFamily="2" charset="-78"/>
              </a:endParaRPr>
            </a:p>
          </p:txBody>
        </p:sp>
        <p:sp>
          <p:nvSpPr>
            <p:cNvPr id="9" name="TextBox 8">
              <a:extLst>
                <a:ext uri="{FF2B5EF4-FFF2-40B4-BE49-F238E27FC236}">
                  <a16:creationId xmlns:a16="http://schemas.microsoft.com/office/drawing/2014/main" id="{A91EAEBC-2BB8-A65F-BAAA-E762EC34ADC7}"/>
                </a:ext>
              </a:extLst>
            </p:cNvPr>
            <p:cNvSpPr txBox="1"/>
            <p:nvPr/>
          </p:nvSpPr>
          <p:spPr>
            <a:xfrm>
              <a:off x="3980335" y="1541429"/>
              <a:ext cx="1769756" cy="700907"/>
            </a:xfrm>
            <a:prstGeom prst="rect">
              <a:avLst/>
            </a:prstGeom>
            <a:noFill/>
          </p:spPr>
          <p:txBody>
            <a:bodyPr wrap="square" rtlCol="0" anchor="ctr">
              <a:spAutoFit/>
            </a:bodyPr>
            <a:lstStyle/>
            <a:p>
              <a:pPr algn="ctr" rtl="1"/>
              <a:r>
                <a:rPr lang="en-US" b="1" dirty="0">
                  <a:solidFill>
                    <a:srgbClr val="1C4679"/>
                  </a:solidFill>
                  <a:latin typeface="Graphik Arabic Regular" pitchFamily="2" charset="-78"/>
                  <a:cs typeface="Graphik Arabic Regular" pitchFamily="2" charset="-78"/>
                </a:rPr>
                <a:t>Reflecting reality </a:t>
              </a:r>
              <a:endParaRPr lang="ar-BH" b="1" dirty="0">
                <a:solidFill>
                  <a:srgbClr val="1C4679"/>
                </a:solidFill>
                <a:latin typeface="Graphik Arabic Regular" pitchFamily="2" charset="-78"/>
                <a:cs typeface="Graphik Arabic Regular" pitchFamily="2" charset="-78"/>
              </a:endParaRPr>
            </a:p>
          </p:txBody>
        </p:sp>
        <p:sp>
          <p:nvSpPr>
            <p:cNvPr id="10" name="TextBox 9">
              <a:extLst>
                <a:ext uri="{FF2B5EF4-FFF2-40B4-BE49-F238E27FC236}">
                  <a16:creationId xmlns:a16="http://schemas.microsoft.com/office/drawing/2014/main" id="{62803F25-F20A-5D23-2EE9-F8712E0C5F25}"/>
                </a:ext>
              </a:extLst>
            </p:cNvPr>
            <p:cNvSpPr txBox="1"/>
            <p:nvPr/>
          </p:nvSpPr>
          <p:spPr>
            <a:xfrm>
              <a:off x="1494384" y="1681187"/>
              <a:ext cx="1769756" cy="400518"/>
            </a:xfrm>
            <a:prstGeom prst="rect">
              <a:avLst/>
            </a:prstGeom>
            <a:noFill/>
          </p:spPr>
          <p:txBody>
            <a:bodyPr wrap="square" rtlCol="0" anchor="ctr">
              <a:spAutoFit/>
            </a:bodyPr>
            <a:lstStyle/>
            <a:p>
              <a:pPr algn="ctr" rtl="1"/>
              <a:r>
                <a:rPr lang="en-US" b="1" dirty="0">
                  <a:solidFill>
                    <a:srgbClr val="1C4679"/>
                  </a:solidFill>
                  <a:latin typeface="Graphik Arabic Regular" pitchFamily="2" charset="-78"/>
                  <a:cs typeface="Graphik Arabic Regular" pitchFamily="2" charset="-78"/>
                </a:rPr>
                <a:t>Transparency</a:t>
              </a:r>
              <a:endParaRPr lang="ar-BH" b="1" dirty="0">
                <a:solidFill>
                  <a:srgbClr val="1C4679"/>
                </a:solidFill>
                <a:latin typeface="Graphik Arabic Regular" pitchFamily="2" charset="-78"/>
                <a:cs typeface="Graphik Arabic Regular" pitchFamily="2" charset="-78"/>
              </a:endParaRPr>
            </a:p>
          </p:txBody>
        </p:sp>
        <p:sp>
          <p:nvSpPr>
            <p:cNvPr id="11" name="TextBox 10">
              <a:extLst>
                <a:ext uri="{FF2B5EF4-FFF2-40B4-BE49-F238E27FC236}">
                  <a16:creationId xmlns:a16="http://schemas.microsoft.com/office/drawing/2014/main" id="{39362303-09A1-FDB4-EC86-6159CBF4D0DE}"/>
                </a:ext>
              </a:extLst>
            </p:cNvPr>
            <p:cNvSpPr txBox="1"/>
            <p:nvPr/>
          </p:nvSpPr>
          <p:spPr>
            <a:xfrm>
              <a:off x="188840" y="3395934"/>
              <a:ext cx="1952795" cy="700907"/>
            </a:xfrm>
            <a:prstGeom prst="rect">
              <a:avLst/>
            </a:prstGeom>
            <a:noFill/>
          </p:spPr>
          <p:txBody>
            <a:bodyPr wrap="square" rtlCol="0" anchor="ctr">
              <a:spAutoFit/>
            </a:bodyPr>
            <a:lstStyle/>
            <a:p>
              <a:pPr algn="ctr" rtl="1"/>
              <a:r>
                <a:rPr lang="en-US" b="1" dirty="0">
                  <a:solidFill>
                    <a:srgbClr val="1C4679"/>
                  </a:solidFill>
                  <a:latin typeface="Graphik Arabic Regular" pitchFamily="2" charset="-78"/>
                  <a:cs typeface="Graphik Arabic Regular" pitchFamily="2" charset="-78"/>
                </a:rPr>
                <a:t>According to criteria </a:t>
              </a:r>
              <a:endParaRPr lang="ar-BH" b="1" dirty="0">
                <a:solidFill>
                  <a:srgbClr val="1C4679"/>
                </a:solidFill>
                <a:latin typeface="Graphik Arabic Regular" pitchFamily="2" charset="-78"/>
                <a:cs typeface="Graphik Arabic Regular" pitchFamily="2" charset="-78"/>
              </a:endParaRPr>
            </a:p>
          </p:txBody>
        </p:sp>
      </p:grpSp>
    </p:spTree>
    <p:extLst>
      <p:ext uri="{BB962C8B-B14F-4D97-AF65-F5344CB8AC3E}">
        <p14:creationId xmlns:p14="http://schemas.microsoft.com/office/powerpoint/2010/main" val="301757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7825E8-699E-5009-C5BB-72A5B5081C8F}"/>
              </a:ext>
            </a:extLst>
          </p:cNvPr>
          <p:cNvSpPr>
            <a:spLocks noGrp="1"/>
          </p:cNvSpPr>
          <p:nvPr>
            <p:ph type="title"/>
          </p:nvPr>
        </p:nvSpPr>
        <p:spPr>
          <a:xfrm>
            <a:off x="707440" y="338307"/>
            <a:ext cx="10196744" cy="744584"/>
          </a:xfrm>
        </p:spPr>
        <p:txBody>
          <a:bodyPr>
            <a:normAutofit/>
          </a:bodyPr>
          <a:lstStyle/>
          <a:p>
            <a:pPr rtl="1"/>
            <a:r>
              <a:rPr lang="en-US" altLang="en-US" sz="3200" b="1" dirty="0">
                <a:solidFill>
                  <a:srgbClr val="4A4A4A"/>
                </a:solidFill>
                <a:latin typeface="Graphik Arabic Bold" pitchFamily="2" charset="-78"/>
                <a:ea typeface="+mn-ea"/>
                <a:cs typeface="Graphik Arabic Bold" pitchFamily="2" charset="-78"/>
              </a:rPr>
              <a:t>Information and Data Required to fill the SEF </a:t>
            </a:r>
            <a:endParaRPr lang="en-US" sz="3200" b="1" dirty="0">
              <a:solidFill>
                <a:srgbClr val="4A4A4A"/>
              </a:solidFill>
              <a:latin typeface="Graphik Arabic Bold" pitchFamily="2" charset="-78"/>
              <a:cs typeface="Graphik Arabic Bold" pitchFamily="2" charset="-78"/>
            </a:endParaRPr>
          </a:p>
        </p:txBody>
      </p:sp>
      <p:sp>
        <p:nvSpPr>
          <p:cNvPr id="4" name="Rectangle: Rounded Corners 3">
            <a:extLst>
              <a:ext uri="{FF2B5EF4-FFF2-40B4-BE49-F238E27FC236}">
                <a16:creationId xmlns:a16="http://schemas.microsoft.com/office/drawing/2014/main" id="{680DF789-40D0-196B-3929-DADCCB57CE52}"/>
              </a:ext>
            </a:extLst>
          </p:cNvPr>
          <p:cNvSpPr/>
          <p:nvPr/>
        </p:nvSpPr>
        <p:spPr>
          <a:xfrm>
            <a:off x="7680815" y="1573625"/>
            <a:ext cx="3674159" cy="3917321"/>
          </a:xfrm>
          <a:prstGeom prst="roundRect">
            <a:avLst>
              <a:gd name="adj" fmla="val 0"/>
            </a:avLst>
          </a:prstGeom>
          <a:ln>
            <a:solidFill>
              <a:srgbClr val="1C4679"/>
            </a:solidFill>
          </a:ln>
        </p:spPr>
        <p:style>
          <a:lnRef idx="2">
            <a:schemeClr val="accent1"/>
          </a:lnRef>
          <a:fillRef idx="1">
            <a:schemeClr val="lt1"/>
          </a:fillRef>
          <a:effectRef idx="0">
            <a:schemeClr val="accent1"/>
          </a:effectRef>
          <a:fontRef idx="minor">
            <a:schemeClr val="dk1"/>
          </a:fontRef>
        </p:style>
        <p:txBody>
          <a:bodyPr rtlCol="0" anchor="ctr"/>
          <a:lstStyle/>
          <a:p>
            <a:pPr algn="just" defTabSz="685800" rtl="1">
              <a:defRPr/>
            </a:pPr>
            <a:endParaRPr lang="ar-BH" sz="1600" b="1" dirty="0">
              <a:solidFill>
                <a:srgbClr val="4A4A4A"/>
              </a:solidFill>
              <a:latin typeface="Graphik Arabic Regular" pitchFamily="2" charset="-78"/>
              <a:cs typeface="Graphik Arabic Regular" pitchFamily="2" charset="-78"/>
            </a:endParaRPr>
          </a:p>
          <a:p>
            <a:pPr algn="just" defTabSz="685800" rtl="1">
              <a:defRPr/>
            </a:pPr>
            <a:endParaRPr lang="ar-BH" sz="1600" b="1" dirty="0">
              <a:solidFill>
                <a:srgbClr val="4A4A4A"/>
              </a:solidFill>
              <a:latin typeface="Graphik Arabic Regular" pitchFamily="2" charset="-78"/>
              <a:cs typeface="Graphik Arabic Regular" pitchFamily="2" charset="-78"/>
            </a:endParaRPr>
          </a:p>
          <a:p>
            <a:pPr algn="just" defTabSz="685800" rtl="1">
              <a:defRPr/>
            </a:pPr>
            <a:endParaRPr lang="en-US" sz="1600" b="1" dirty="0">
              <a:solidFill>
                <a:srgbClr val="4A4A4A"/>
              </a:solidFill>
              <a:latin typeface="Graphik Arabic Regular" pitchFamily="2" charset="-78"/>
              <a:cs typeface="Graphik Arabic Regular" pitchFamily="2" charset="-78"/>
            </a:endParaRPr>
          </a:p>
          <a:p>
            <a:pPr algn="just" defTabSz="685800" rtl="1">
              <a:defRPr/>
            </a:pPr>
            <a:endParaRPr lang="en-US" sz="1600" b="1" dirty="0">
              <a:solidFill>
                <a:srgbClr val="4A4A4A"/>
              </a:solidFill>
              <a:latin typeface="Graphik Arabic Regular" pitchFamily="2" charset="-78"/>
              <a:cs typeface="Graphik Arabic Regular" pitchFamily="2" charset="-78"/>
            </a:endParaRPr>
          </a:p>
          <a:p>
            <a:pPr algn="just" defTabSz="685800" rtl="1">
              <a:defRPr/>
            </a:pPr>
            <a:endParaRPr lang="en-US" sz="1600" b="1" dirty="0">
              <a:solidFill>
                <a:srgbClr val="4A4A4A"/>
              </a:solidFill>
              <a:latin typeface="Graphik Arabic Regular" pitchFamily="2" charset="-78"/>
              <a:cs typeface="Graphik Arabic Regular" pitchFamily="2" charset="-78"/>
            </a:endParaRPr>
          </a:p>
          <a:p>
            <a:pPr algn="just" defTabSz="685800" rtl="1">
              <a:defRPr/>
            </a:pPr>
            <a:endParaRPr lang="ar-BH" sz="1600" b="1" dirty="0">
              <a:solidFill>
                <a:srgbClr val="4A4A4A"/>
              </a:solidFill>
              <a:latin typeface="Graphik Arabic Regular" pitchFamily="2" charset="-78"/>
              <a:cs typeface="Graphik Arabic Regular" pitchFamily="2" charset="-78"/>
            </a:endParaRPr>
          </a:p>
          <a:p>
            <a:pPr algn="just" defTabSz="685800" rtl="1">
              <a:defRPr/>
            </a:pPr>
            <a:endParaRPr lang="ar-BH" sz="1600" b="1" dirty="0">
              <a:solidFill>
                <a:srgbClr val="4A4A4A"/>
              </a:solidFill>
              <a:latin typeface="Graphik Arabic Regular" pitchFamily="2" charset="-78"/>
              <a:cs typeface="Graphik Arabic Regular" pitchFamily="2" charset="-78"/>
            </a:endParaRPr>
          </a:p>
          <a:p>
            <a:pPr algn="just" defTabSz="685800">
              <a:defRPr/>
            </a:pPr>
            <a:r>
              <a:rPr lang="en-US" sz="1600" dirty="0">
                <a:solidFill>
                  <a:srgbClr val="4A4A4A"/>
                </a:solidFill>
                <a:latin typeface="Graphik Arabic Regular" pitchFamily="2" charset="-78"/>
                <a:cs typeface="Graphik Arabic Regular" pitchFamily="2" charset="-78"/>
              </a:rPr>
              <a:t>All the numerical data from students' grades: pass and proficiency rates in various assessments, the number of students and their classifications, attendance and absence rates, the number of activities and their participants, behavioral problems, satisfaction rates.... etc.</a:t>
            </a:r>
          </a:p>
          <a:p>
            <a:pPr marL="83344" indent="-83344" algn="r" defTabSz="685800" rtl="1">
              <a:defRPr/>
            </a:pPr>
            <a:endParaRPr lang="en-US" sz="1600" b="1" dirty="0">
              <a:solidFill>
                <a:srgbClr val="4A4A4A"/>
              </a:solidFill>
              <a:latin typeface="Graphik Arabic Regular" pitchFamily="2" charset="-78"/>
              <a:cs typeface="Graphik Arabic Regular" pitchFamily="2" charset="-78"/>
            </a:endParaRPr>
          </a:p>
        </p:txBody>
      </p:sp>
      <p:sp>
        <p:nvSpPr>
          <p:cNvPr id="5" name="Rectangle: Rounded Corners 4">
            <a:extLst>
              <a:ext uri="{FF2B5EF4-FFF2-40B4-BE49-F238E27FC236}">
                <a16:creationId xmlns:a16="http://schemas.microsoft.com/office/drawing/2014/main" id="{033C2D05-16DB-DC2A-E1D4-A8C6895F7370}"/>
              </a:ext>
            </a:extLst>
          </p:cNvPr>
          <p:cNvSpPr/>
          <p:nvPr/>
        </p:nvSpPr>
        <p:spPr>
          <a:xfrm>
            <a:off x="6421529" y="1564529"/>
            <a:ext cx="1090058" cy="3926417"/>
          </a:xfrm>
          <a:prstGeom prst="roundRect">
            <a:avLst>
              <a:gd name="adj" fmla="val 0"/>
            </a:avLst>
          </a:prstGeom>
          <a:solidFill>
            <a:schemeClr val="tx2"/>
          </a:solidFill>
          <a:ln>
            <a:noFill/>
          </a:ln>
        </p:spPr>
        <p:style>
          <a:lnRef idx="2">
            <a:schemeClr val="accent1"/>
          </a:lnRef>
          <a:fillRef idx="1">
            <a:schemeClr val="lt1"/>
          </a:fillRef>
          <a:effectRef idx="0">
            <a:schemeClr val="accent1"/>
          </a:effectRef>
          <a:fontRef idx="minor">
            <a:schemeClr val="dk1"/>
          </a:fontRef>
        </p:style>
        <p:txBody>
          <a:bodyPr vert="vert270" rtlCol="0" anchor="ctr"/>
          <a:lstStyle/>
          <a:p>
            <a:pPr algn="ctr" defTabSz="685800">
              <a:defRPr/>
            </a:pPr>
            <a:r>
              <a:rPr lang="en-US" sz="2400" b="1" dirty="0">
                <a:solidFill>
                  <a:schemeClr val="bg1"/>
                </a:solidFill>
                <a:latin typeface="Graphik Arabic Regular" pitchFamily="2" charset="-78"/>
                <a:cs typeface="Graphik Arabic Regular" pitchFamily="2" charset="-78"/>
              </a:rPr>
              <a:t>Quantitative </a:t>
            </a:r>
          </a:p>
        </p:txBody>
      </p:sp>
      <p:sp>
        <p:nvSpPr>
          <p:cNvPr id="6" name="Rectangle: Rounded Corners 5">
            <a:extLst>
              <a:ext uri="{FF2B5EF4-FFF2-40B4-BE49-F238E27FC236}">
                <a16:creationId xmlns:a16="http://schemas.microsoft.com/office/drawing/2014/main" id="{424B92DD-7C0A-2287-E1BA-7C4DF381F625}"/>
              </a:ext>
            </a:extLst>
          </p:cNvPr>
          <p:cNvSpPr/>
          <p:nvPr/>
        </p:nvSpPr>
        <p:spPr>
          <a:xfrm flipH="1">
            <a:off x="1957283" y="1626127"/>
            <a:ext cx="3674159" cy="3917321"/>
          </a:xfrm>
          <a:prstGeom prst="roundRect">
            <a:avLst>
              <a:gd name="adj" fmla="val 0"/>
            </a:avLst>
          </a:prstGeom>
          <a:ln>
            <a:solidFill>
              <a:srgbClr val="1C4679"/>
            </a:solidFill>
          </a:ln>
        </p:spPr>
        <p:style>
          <a:lnRef idx="2">
            <a:schemeClr val="accent1"/>
          </a:lnRef>
          <a:fillRef idx="1">
            <a:schemeClr val="lt1"/>
          </a:fillRef>
          <a:effectRef idx="0">
            <a:schemeClr val="accent1"/>
          </a:effectRef>
          <a:fontRef idx="minor">
            <a:schemeClr val="dk1"/>
          </a:fontRef>
        </p:style>
        <p:txBody>
          <a:bodyPr rtlCol="0" anchor="ctr"/>
          <a:lstStyle/>
          <a:p>
            <a:pPr algn="just"/>
            <a:endParaRPr lang="ar-BH" altLang="en-US" sz="1600" kern="0" dirty="0">
              <a:solidFill>
                <a:srgbClr val="4A4A4A"/>
              </a:solidFill>
              <a:latin typeface="Graphik Arabic Regular" pitchFamily="2" charset="-78"/>
              <a:ea typeface="Arial"/>
              <a:cs typeface="Graphik Arabic Regular" pitchFamily="2" charset="-78"/>
            </a:endParaRPr>
          </a:p>
          <a:p>
            <a:pPr algn="just"/>
            <a:endParaRPr lang="en-US" altLang="en-US" sz="1600" kern="0" dirty="0">
              <a:solidFill>
                <a:srgbClr val="4A4A4A"/>
              </a:solidFill>
              <a:latin typeface="Graphik Arabic Regular" pitchFamily="2" charset="-78"/>
              <a:ea typeface="Arial"/>
              <a:cs typeface="Graphik Arabic Regular" pitchFamily="2" charset="-78"/>
            </a:endParaRPr>
          </a:p>
          <a:p>
            <a:pPr algn="just"/>
            <a:endParaRPr lang="en-US" altLang="en-US" sz="1600" kern="0" dirty="0">
              <a:solidFill>
                <a:srgbClr val="4A4A4A"/>
              </a:solidFill>
              <a:latin typeface="Graphik Arabic Regular" pitchFamily="2" charset="-78"/>
              <a:ea typeface="Arial"/>
              <a:cs typeface="Graphik Arabic Regular" pitchFamily="2" charset="-78"/>
            </a:endParaRPr>
          </a:p>
          <a:p>
            <a:pPr algn="just"/>
            <a:endParaRPr lang="ar-BH" altLang="en-US" sz="1600" kern="0" dirty="0">
              <a:solidFill>
                <a:srgbClr val="4A4A4A"/>
              </a:solidFill>
              <a:latin typeface="Graphik Arabic Regular" pitchFamily="2" charset="-78"/>
              <a:ea typeface="Arial"/>
              <a:cs typeface="Graphik Arabic Regular" pitchFamily="2" charset="-78"/>
            </a:endParaRPr>
          </a:p>
          <a:p>
            <a:pPr algn="just"/>
            <a:endParaRPr lang="ar-BH" altLang="en-US" sz="1600" kern="0" dirty="0">
              <a:solidFill>
                <a:srgbClr val="4A4A4A"/>
              </a:solidFill>
              <a:latin typeface="Graphik Arabic Regular" pitchFamily="2" charset="-78"/>
              <a:ea typeface="Arial"/>
              <a:cs typeface="Graphik Arabic Regular" pitchFamily="2" charset="-78"/>
            </a:endParaRPr>
          </a:p>
          <a:p>
            <a:pPr algn="just"/>
            <a:endParaRPr lang="ar-BH" altLang="en-US" sz="1600" b="1" dirty="0">
              <a:solidFill>
                <a:srgbClr val="4A4A4A"/>
              </a:solidFill>
              <a:latin typeface="Graphik Arabic Regular" pitchFamily="2" charset="-78"/>
              <a:cs typeface="Graphik Arabic Regular" pitchFamily="2" charset="-78"/>
            </a:endParaRPr>
          </a:p>
          <a:p>
            <a:pPr indent="-83344" algn="just" defTabSz="685800">
              <a:defRPr/>
            </a:pPr>
            <a:r>
              <a:rPr lang="en-US" sz="1600" dirty="0">
                <a:solidFill>
                  <a:srgbClr val="4A4A4A"/>
                </a:solidFill>
                <a:latin typeface="Graphik Arabic Regular" pitchFamily="2" charset="-78"/>
                <a:cs typeface="Graphik Arabic Regular" pitchFamily="2" charset="-78"/>
              </a:rPr>
              <a:t>All descriptive information obtained through reports, analysis of school plans and programs, tracking the impact of their implementation, and analyzing surveys for various segments of the school community.... etc.</a:t>
            </a:r>
          </a:p>
          <a:p>
            <a:pPr marL="83344" indent="-83344" algn="just" defTabSz="685800">
              <a:defRPr/>
            </a:pPr>
            <a:endParaRPr lang="en-US" sz="1600" b="1" dirty="0">
              <a:solidFill>
                <a:srgbClr val="4A4A4A"/>
              </a:solidFill>
              <a:latin typeface="Graphik Arabic Regular" pitchFamily="2" charset="-78"/>
              <a:cs typeface="Graphik Arabic Regular" pitchFamily="2" charset="-78"/>
            </a:endParaRPr>
          </a:p>
        </p:txBody>
      </p:sp>
      <p:sp>
        <p:nvSpPr>
          <p:cNvPr id="7" name="Rectangle: Rounded Corners 6">
            <a:extLst>
              <a:ext uri="{FF2B5EF4-FFF2-40B4-BE49-F238E27FC236}">
                <a16:creationId xmlns:a16="http://schemas.microsoft.com/office/drawing/2014/main" id="{0E7E6D58-0A1D-820B-25C9-5832F4396453}"/>
              </a:ext>
            </a:extLst>
          </p:cNvPr>
          <p:cNvSpPr/>
          <p:nvPr/>
        </p:nvSpPr>
        <p:spPr>
          <a:xfrm flipH="1">
            <a:off x="714039" y="1564528"/>
            <a:ext cx="1090058" cy="3926417"/>
          </a:xfrm>
          <a:prstGeom prst="roundRect">
            <a:avLst>
              <a:gd name="adj" fmla="val 0"/>
            </a:avLst>
          </a:prstGeom>
          <a:solidFill>
            <a:srgbClr val="3376CC"/>
          </a:solidFill>
          <a:ln>
            <a:noFill/>
          </a:ln>
        </p:spPr>
        <p:style>
          <a:lnRef idx="2">
            <a:schemeClr val="accent1"/>
          </a:lnRef>
          <a:fillRef idx="1">
            <a:schemeClr val="lt1"/>
          </a:fillRef>
          <a:effectRef idx="0">
            <a:schemeClr val="accent1"/>
          </a:effectRef>
          <a:fontRef idx="minor">
            <a:schemeClr val="dk1"/>
          </a:fontRef>
        </p:style>
        <p:txBody>
          <a:bodyPr vert="vert270" rtlCol="0" anchor="ctr"/>
          <a:lstStyle/>
          <a:p>
            <a:pPr algn="ctr" defTabSz="685800">
              <a:defRPr/>
            </a:pPr>
            <a:r>
              <a:rPr lang="en-US" sz="2400" b="1" dirty="0">
                <a:solidFill>
                  <a:schemeClr val="bg1"/>
                </a:solidFill>
                <a:latin typeface="Graphik Arabic Regular" pitchFamily="2" charset="-78"/>
                <a:cs typeface="Graphik Arabic Regular" pitchFamily="2" charset="-78"/>
              </a:rPr>
              <a:t>Descriptive </a:t>
            </a:r>
          </a:p>
        </p:txBody>
      </p:sp>
      <p:pic>
        <p:nvPicPr>
          <p:cNvPr id="8" name="Graphic 7" descr="Remote learning math with solid fill">
            <a:extLst>
              <a:ext uri="{FF2B5EF4-FFF2-40B4-BE49-F238E27FC236}">
                <a16:creationId xmlns:a16="http://schemas.microsoft.com/office/drawing/2014/main" id="{37D68955-6FE5-BC0B-B874-637F072E13D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973861" y="1810510"/>
            <a:ext cx="1088065" cy="1088065"/>
          </a:xfrm>
          <a:prstGeom prst="rect">
            <a:avLst/>
          </a:prstGeom>
        </p:spPr>
      </p:pic>
      <p:sp>
        <p:nvSpPr>
          <p:cNvPr id="9" name="Freeform 193">
            <a:extLst>
              <a:ext uri="{FF2B5EF4-FFF2-40B4-BE49-F238E27FC236}">
                <a16:creationId xmlns:a16="http://schemas.microsoft.com/office/drawing/2014/main" id="{28B1D8D6-3B76-C8A0-24C0-B7E49724B0A3}"/>
              </a:ext>
            </a:extLst>
          </p:cNvPr>
          <p:cNvSpPr>
            <a:spLocks noEditPoints="1"/>
          </p:cNvSpPr>
          <p:nvPr/>
        </p:nvSpPr>
        <p:spPr bwMode="auto">
          <a:xfrm>
            <a:off x="3097143" y="2125836"/>
            <a:ext cx="912905" cy="855668"/>
          </a:xfrm>
          <a:custGeom>
            <a:avLst/>
            <a:gdLst/>
            <a:ahLst/>
            <a:cxnLst>
              <a:cxn ang="0">
                <a:pos x="256" y="305"/>
              </a:cxn>
              <a:cxn ang="0">
                <a:pos x="103" y="152"/>
              </a:cxn>
              <a:cxn ang="0">
                <a:pos x="256" y="0"/>
              </a:cxn>
              <a:cxn ang="0">
                <a:pos x="408" y="152"/>
              </a:cxn>
              <a:cxn ang="0">
                <a:pos x="256" y="305"/>
              </a:cxn>
              <a:cxn ang="0">
                <a:pos x="256" y="51"/>
              </a:cxn>
              <a:cxn ang="0">
                <a:pos x="154" y="152"/>
              </a:cxn>
              <a:cxn ang="0">
                <a:pos x="256" y="254"/>
              </a:cxn>
              <a:cxn ang="0">
                <a:pos x="357" y="152"/>
              </a:cxn>
              <a:cxn ang="0">
                <a:pos x="256" y="51"/>
              </a:cxn>
              <a:cxn ang="0">
                <a:pos x="52" y="408"/>
              </a:cxn>
              <a:cxn ang="0">
                <a:pos x="0" y="356"/>
              </a:cxn>
              <a:cxn ang="0">
                <a:pos x="101" y="256"/>
              </a:cxn>
              <a:cxn ang="0">
                <a:pos x="152" y="307"/>
              </a:cxn>
              <a:cxn ang="0">
                <a:pos x="52" y="408"/>
              </a:cxn>
            </a:cxnLst>
            <a:rect l="0" t="0" r="r" b="b"/>
            <a:pathLst>
              <a:path w="408" h="408">
                <a:moveTo>
                  <a:pt x="256" y="305"/>
                </a:moveTo>
                <a:cubicBezTo>
                  <a:pt x="171" y="305"/>
                  <a:pt x="103" y="237"/>
                  <a:pt x="103" y="152"/>
                </a:cubicBezTo>
                <a:cubicBezTo>
                  <a:pt x="103" y="68"/>
                  <a:pt x="171" y="0"/>
                  <a:pt x="256" y="0"/>
                </a:cubicBezTo>
                <a:cubicBezTo>
                  <a:pt x="340" y="0"/>
                  <a:pt x="408" y="68"/>
                  <a:pt x="408" y="152"/>
                </a:cubicBezTo>
                <a:cubicBezTo>
                  <a:pt x="408" y="237"/>
                  <a:pt x="340" y="305"/>
                  <a:pt x="256" y="305"/>
                </a:cubicBezTo>
                <a:close/>
                <a:moveTo>
                  <a:pt x="256" y="51"/>
                </a:moveTo>
                <a:cubicBezTo>
                  <a:pt x="200" y="51"/>
                  <a:pt x="154" y="96"/>
                  <a:pt x="154" y="152"/>
                </a:cubicBezTo>
                <a:cubicBezTo>
                  <a:pt x="154" y="209"/>
                  <a:pt x="200" y="254"/>
                  <a:pt x="256" y="254"/>
                </a:cubicBezTo>
                <a:cubicBezTo>
                  <a:pt x="312" y="254"/>
                  <a:pt x="357" y="209"/>
                  <a:pt x="357" y="152"/>
                </a:cubicBezTo>
                <a:cubicBezTo>
                  <a:pt x="357" y="96"/>
                  <a:pt x="312" y="51"/>
                  <a:pt x="256" y="51"/>
                </a:cubicBezTo>
                <a:close/>
                <a:moveTo>
                  <a:pt x="52" y="408"/>
                </a:moveTo>
                <a:cubicBezTo>
                  <a:pt x="0" y="356"/>
                  <a:pt x="0" y="356"/>
                  <a:pt x="0" y="356"/>
                </a:cubicBezTo>
                <a:cubicBezTo>
                  <a:pt x="101" y="256"/>
                  <a:pt x="101" y="256"/>
                  <a:pt x="101" y="256"/>
                </a:cubicBezTo>
                <a:cubicBezTo>
                  <a:pt x="111" y="269"/>
                  <a:pt x="139" y="297"/>
                  <a:pt x="152" y="307"/>
                </a:cubicBezTo>
                <a:cubicBezTo>
                  <a:pt x="52" y="408"/>
                  <a:pt x="52" y="408"/>
                  <a:pt x="52" y="408"/>
                </a:cubicBezTo>
                <a:close/>
              </a:path>
            </a:pathLst>
          </a:custGeom>
          <a:solidFill>
            <a:srgbClr val="397826"/>
          </a:solidFill>
          <a:ln w="9525">
            <a:noFill/>
            <a:round/>
            <a:headEnd/>
            <a:tailEnd/>
          </a:ln>
        </p:spPr>
        <p:txBody>
          <a:bodyPr vert="horz" wrap="square" lIns="91440" tIns="45720" rIns="91440" bIns="45720" numCol="1" anchor="t" anchorCtr="0" compatLnSpc="1">
            <a:prstTxWarp prst="textNoShape">
              <a:avLst/>
            </a:prstTxWarp>
          </a:bodyPr>
          <a:lstStyle/>
          <a:p>
            <a:pPr algn="ctr"/>
            <a:endParaRPr lang="en-US"/>
          </a:p>
        </p:txBody>
      </p:sp>
    </p:spTree>
    <p:extLst>
      <p:ext uri="{BB962C8B-B14F-4D97-AF65-F5344CB8AC3E}">
        <p14:creationId xmlns:p14="http://schemas.microsoft.com/office/powerpoint/2010/main" val="41031116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64E92-8933-0340-7DF1-D7C172FB5C14}"/>
              </a:ext>
            </a:extLst>
          </p:cNvPr>
          <p:cNvSpPr>
            <a:spLocks noGrp="1"/>
          </p:cNvSpPr>
          <p:nvPr>
            <p:ph type="title"/>
          </p:nvPr>
        </p:nvSpPr>
        <p:spPr>
          <a:xfrm>
            <a:off x="371475" y="193676"/>
            <a:ext cx="11016961" cy="744584"/>
          </a:xfrm>
        </p:spPr>
        <p:txBody>
          <a:bodyPr>
            <a:noAutofit/>
          </a:bodyPr>
          <a:lstStyle/>
          <a:p>
            <a:r>
              <a:rPr lang="en-US" sz="3200" b="1" dirty="0">
                <a:solidFill>
                  <a:srgbClr val="4A4A4A"/>
                </a:solidFill>
                <a:latin typeface="Graphik Arabic Bold" pitchFamily="2" charset="-78"/>
                <a:cs typeface="Graphik Arabic Bold" pitchFamily="2" charset="-78"/>
              </a:rPr>
              <a:t>Do's and Don'ts in filling out the Self- Evaluation Form</a:t>
            </a:r>
          </a:p>
        </p:txBody>
      </p:sp>
      <p:sp>
        <p:nvSpPr>
          <p:cNvPr id="4" name="Oval 3">
            <a:extLst>
              <a:ext uri="{FF2B5EF4-FFF2-40B4-BE49-F238E27FC236}">
                <a16:creationId xmlns:a16="http://schemas.microsoft.com/office/drawing/2014/main" id="{1C1A0B8A-7A37-C98C-0F7D-240523A87BA3}"/>
              </a:ext>
            </a:extLst>
          </p:cNvPr>
          <p:cNvSpPr/>
          <p:nvPr/>
        </p:nvSpPr>
        <p:spPr>
          <a:xfrm>
            <a:off x="1306391" y="1441908"/>
            <a:ext cx="1161603" cy="1106576"/>
          </a:xfrm>
          <a:prstGeom prst="ellipse">
            <a:avLst/>
          </a:prstGeom>
          <a:no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A4A4A"/>
                </a:solidFill>
                <a:latin typeface="Graphik Arabic Regular" pitchFamily="2" charset="-78"/>
                <a:cs typeface="Graphik Arabic Regular" pitchFamily="2" charset="-78"/>
              </a:rPr>
              <a:t>Do</a:t>
            </a:r>
          </a:p>
        </p:txBody>
      </p:sp>
      <p:sp>
        <p:nvSpPr>
          <p:cNvPr id="5" name="Oval 4">
            <a:extLst>
              <a:ext uri="{FF2B5EF4-FFF2-40B4-BE49-F238E27FC236}">
                <a16:creationId xmlns:a16="http://schemas.microsoft.com/office/drawing/2014/main" id="{D261FFB2-1639-2ACA-C4E2-10263D3AFA7E}"/>
              </a:ext>
            </a:extLst>
          </p:cNvPr>
          <p:cNvSpPr/>
          <p:nvPr/>
        </p:nvSpPr>
        <p:spPr>
          <a:xfrm>
            <a:off x="9664235" y="1401145"/>
            <a:ext cx="1161603" cy="1106576"/>
          </a:xfrm>
          <a:prstGeom prst="ellipse">
            <a:avLst/>
          </a:prstGeom>
          <a:no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solidFill>
                  <a:srgbClr val="4A4A4A"/>
                </a:solidFill>
                <a:latin typeface="Graphik Arabic Regular" pitchFamily="2" charset="-78"/>
                <a:cs typeface="Graphik Arabic Regular" pitchFamily="2" charset="-78"/>
              </a:rPr>
              <a:t>Don’t</a:t>
            </a:r>
          </a:p>
        </p:txBody>
      </p:sp>
      <p:sp>
        <p:nvSpPr>
          <p:cNvPr id="6" name="Rectangle 5">
            <a:extLst>
              <a:ext uri="{FF2B5EF4-FFF2-40B4-BE49-F238E27FC236}">
                <a16:creationId xmlns:a16="http://schemas.microsoft.com/office/drawing/2014/main" id="{DB367543-58C0-A56A-AA88-D35EE93E631A}"/>
              </a:ext>
            </a:extLst>
          </p:cNvPr>
          <p:cNvSpPr/>
          <p:nvPr/>
        </p:nvSpPr>
        <p:spPr>
          <a:xfrm>
            <a:off x="8856473" y="2605372"/>
            <a:ext cx="2614579" cy="3831772"/>
          </a:xfrm>
          <a:prstGeom prst="rect">
            <a:avLst/>
          </a:prstGeom>
          <a:solidFill>
            <a:schemeClr val="bg1"/>
          </a:solidFill>
          <a:ln>
            <a:solidFill>
              <a:srgbClr val="3376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raphik Arabic Regular" pitchFamily="2" charset="-78"/>
              <a:cs typeface="Graphik Arabic Regular" pitchFamily="2" charset="-78"/>
            </a:endParaRPr>
          </a:p>
        </p:txBody>
      </p:sp>
      <p:sp>
        <p:nvSpPr>
          <p:cNvPr id="7" name="Rectangle 6">
            <a:extLst>
              <a:ext uri="{FF2B5EF4-FFF2-40B4-BE49-F238E27FC236}">
                <a16:creationId xmlns:a16="http://schemas.microsoft.com/office/drawing/2014/main" id="{F2940F91-6CDA-6DD9-03E9-1F87DA9F5E95}"/>
              </a:ext>
            </a:extLst>
          </p:cNvPr>
          <p:cNvSpPr/>
          <p:nvPr/>
        </p:nvSpPr>
        <p:spPr>
          <a:xfrm>
            <a:off x="587647" y="2653039"/>
            <a:ext cx="2614579" cy="3831772"/>
          </a:xfrm>
          <a:prstGeom prst="rect">
            <a:avLst/>
          </a:prstGeom>
          <a:solidFill>
            <a:schemeClr val="bg1"/>
          </a:solidFill>
          <a:ln>
            <a:solidFill>
              <a:srgbClr val="1C467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Graphik Arabic Regular" pitchFamily="2" charset="-78"/>
              <a:cs typeface="Graphik Arabic Regular" pitchFamily="2" charset="-78"/>
            </a:endParaRPr>
          </a:p>
        </p:txBody>
      </p:sp>
      <p:grpSp>
        <p:nvGrpSpPr>
          <p:cNvPr id="8" name="Group 7">
            <a:extLst>
              <a:ext uri="{FF2B5EF4-FFF2-40B4-BE49-F238E27FC236}">
                <a16:creationId xmlns:a16="http://schemas.microsoft.com/office/drawing/2014/main" id="{876C1C68-0C47-2D22-5112-29809B52DD5E}"/>
              </a:ext>
            </a:extLst>
          </p:cNvPr>
          <p:cNvGrpSpPr/>
          <p:nvPr/>
        </p:nvGrpSpPr>
        <p:grpSpPr>
          <a:xfrm>
            <a:off x="6457577" y="1351799"/>
            <a:ext cx="1819462" cy="1010855"/>
            <a:chOff x="2806689" y="3338"/>
            <a:chExt cx="1819462" cy="1010855"/>
          </a:xfrm>
        </p:grpSpPr>
        <p:sp>
          <p:nvSpPr>
            <p:cNvPr id="9" name="Rectangle: Rounded Corners 8">
              <a:extLst>
                <a:ext uri="{FF2B5EF4-FFF2-40B4-BE49-F238E27FC236}">
                  <a16:creationId xmlns:a16="http://schemas.microsoft.com/office/drawing/2014/main" id="{9CB02274-CD7D-AF20-7F82-325259D38416}"/>
                </a:ext>
              </a:extLst>
            </p:cNvPr>
            <p:cNvSpPr/>
            <p:nvPr/>
          </p:nvSpPr>
          <p:spPr>
            <a:xfrm>
              <a:off x="2806689" y="3338"/>
              <a:ext cx="1819462" cy="1010855"/>
            </a:xfrm>
            <a:prstGeom prst="roundRect">
              <a:avLst/>
            </a:prstGeom>
            <a:solidFill>
              <a:schemeClr val="bg1"/>
            </a:solidFill>
            <a:ln>
              <a:solidFill>
                <a:srgbClr val="1C4679"/>
              </a:solidFill>
            </a:ln>
          </p:spPr>
          <p:style>
            <a:lnRef idx="2">
              <a:schemeClr val="accent6">
                <a:shade val="80000"/>
                <a:hueOff val="0"/>
                <a:satOff val="0"/>
                <a:lumOff val="0"/>
                <a:alphaOff val="0"/>
              </a:schemeClr>
            </a:lnRef>
            <a:fillRef idx="1">
              <a:scrgbClr r="0" g="0" b="0"/>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a:solidFill>
                  <a:srgbClr val="4A4A4A"/>
                </a:solidFill>
                <a:latin typeface="Graphik Arabic Regular" pitchFamily="2" charset="-78"/>
                <a:cs typeface="Graphik Arabic Regular" pitchFamily="2" charset="-78"/>
              </a:endParaRPr>
            </a:p>
          </p:txBody>
        </p:sp>
        <p:sp>
          <p:nvSpPr>
            <p:cNvPr id="10" name="Rectangle: Rounded Corners 4">
              <a:extLst>
                <a:ext uri="{FF2B5EF4-FFF2-40B4-BE49-F238E27FC236}">
                  <a16:creationId xmlns:a16="http://schemas.microsoft.com/office/drawing/2014/main" id="{B1759D90-3E75-FBB6-2AD1-6E127707BB44}"/>
                </a:ext>
              </a:extLst>
            </p:cNvPr>
            <p:cNvSpPr txBox="1"/>
            <p:nvPr/>
          </p:nvSpPr>
          <p:spPr>
            <a:xfrm>
              <a:off x="2856035" y="52684"/>
              <a:ext cx="1720770" cy="9121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Base assessments on realistic and actual data</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11" name="Group 10">
            <a:extLst>
              <a:ext uri="{FF2B5EF4-FFF2-40B4-BE49-F238E27FC236}">
                <a16:creationId xmlns:a16="http://schemas.microsoft.com/office/drawing/2014/main" id="{60297911-FF81-69C1-261C-C7961911EE5C}"/>
              </a:ext>
            </a:extLst>
          </p:cNvPr>
          <p:cNvGrpSpPr/>
          <p:nvPr/>
        </p:nvGrpSpPr>
        <p:grpSpPr>
          <a:xfrm>
            <a:off x="3965410" y="2422653"/>
            <a:ext cx="1844135" cy="1019175"/>
            <a:chOff x="2870790" y="660"/>
            <a:chExt cx="1691261" cy="1099320"/>
          </a:xfrm>
        </p:grpSpPr>
        <p:sp>
          <p:nvSpPr>
            <p:cNvPr id="12" name="Rectangle: Rounded Corners 11">
              <a:extLst>
                <a:ext uri="{FF2B5EF4-FFF2-40B4-BE49-F238E27FC236}">
                  <a16:creationId xmlns:a16="http://schemas.microsoft.com/office/drawing/2014/main" id="{623C6B44-4899-3F14-4187-F8BDBD08F87E}"/>
                </a:ext>
              </a:extLst>
            </p:cNvPr>
            <p:cNvSpPr/>
            <p:nvPr/>
          </p:nvSpPr>
          <p:spPr>
            <a:xfrm>
              <a:off x="2870790" y="660"/>
              <a:ext cx="1691261" cy="1099320"/>
            </a:xfrm>
            <a:prstGeom prst="roundRect">
              <a:avLst/>
            </a:prstGeom>
            <a:ln>
              <a:solidFill>
                <a:srgbClr val="1C4679"/>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a:solidFill>
                  <a:srgbClr val="4A4A4A"/>
                </a:solidFill>
                <a:latin typeface="Graphik Arabic Regular" pitchFamily="2" charset="-78"/>
                <a:cs typeface="Graphik Arabic Regular" pitchFamily="2" charset="-78"/>
              </a:endParaRPr>
            </a:p>
          </p:txBody>
        </p:sp>
        <p:sp>
          <p:nvSpPr>
            <p:cNvPr id="13" name="Rectangle: Rounded Corners 4">
              <a:extLst>
                <a:ext uri="{FF2B5EF4-FFF2-40B4-BE49-F238E27FC236}">
                  <a16:creationId xmlns:a16="http://schemas.microsoft.com/office/drawing/2014/main" id="{125C6FE1-419D-53D2-2AD0-A65B7689330F}"/>
                </a:ext>
              </a:extLst>
            </p:cNvPr>
            <p:cNvSpPr txBox="1"/>
            <p:nvPr/>
          </p:nvSpPr>
          <p:spPr>
            <a:xfrm>
              <a:off x="2924454" y="54324"/>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Evaluate the aspects  in a consistent manner and support them with factual evidence</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14" name="Group 13">
            <a:extLst>
              <a:ext uri="{FF2B5EF4-FFF2-40B4-BE49-F238E27FC236}">
                <a16:creationId xmlns:a16="http://schemas.microsoft.com/office/drawing/2014/main" id="{E85198A1-CBD9-573B-D2CA-25D792D094A3}"/>
              </a:ext>
            </a:extLst>
          </p:cNvPr>
          <p:cNvGrpSpPr/>
          <p:nvPr/>
        </p:nvGrpSpPr>
        <p:grpSpPr>
          <a:xfrm>
            <a:off x="6458846" y="2441640"/>
            <a:ext cx="1844135" cy="1010855"/>
            <a:chOff x="4858035" y="1397716"/>
            <a:chExt cx="1555162" cy="1010855"/>
          </a:xfrm>
        </p:grpSpPr>
        <p:sp>
          <p:nvSpPr>
            <p:cNvPr id="15" name="Rectangle: Rounded Corners 14">
              <a:extLst>
                <a:ext uri="{FF2B5EF4-FFF2-40B4-BE49-F238E27FC236}">
                  <a16:creationId xmlns:a16="http://schemas.microsoft.com/office/drawing/2014/main" id="{DC6827C6-D832-97B5-5B2A-A6AF3AFB4E84}"/>
                </a:ext>
              </a:extLst>
            </p:cNvPr>
            <p:cNvSpPr/>
            <p:nvPr/>
          </p:nvSpPr>
          <p:spPr>
            <a:xfrm>
              <a:off x="4858035" y="1397716"/>
              <a:ext cx="1555162" cy="1010855"/>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a:solidFill>
                  <a:srgbClr val="4A4A4A"/>
                </a:solidFill>
                <a:latin typeface="Graphik Arabic Regular" pitchFamily="2" charset="-78"/>
                <a:cs typeface="Graphik Arabic Regular" pitchFamily="2" charset="-78"/>
              </a:endParaRPr>
            </a:p>
          </p:txBody>
        </p:sp>
        <p:sp>
          <p:nvSpPr>
            <p:cNvPr id="16" name="Rectangle: Rounded Corners 4">
              <a:extLst>
                <a:ext uri="{FF2B5EF4-FFF2-40B4-BE49-F238E27FC236}">
                  <a16:creationId xmlns:a16="http://schemas.microsoft.com/office/drawing/2014/main" id="{9489C1FC-60E5-34C1-4EF1-E724FE58961F}"/>
                </a:ext>
              </a:extLst>
            </p:cNvPr>
            <p:cNvSpPr txBox="1"/>
            <p:nvPr/>
          </p:nvSpPr>
          <p:spPr>
            <a:xfrm>
              <a:off x="4907381" y="1447062"/>
              <a:ext cx="1456470" cy="91216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Evaluation of aspect  without supporting it with factual evidence</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17" name="Group 16">
            <a:extLst>
              <a:ext uri="{FF2B5EF4-FFF2-40B4-BE49-F238E27FC236}">
                <a16:creationId xmlns:a16="http://schemas.microsoft.com/office/drawing/2014/main" id="{63AD787D-8714-6710-01D3-DB5D18AE52CC}"/>
              </a:ext>
            </a:extLst>
          </p:cNvPr>
          <p:cNvGrpSpPr/>
          <p:nvPr/>
        </p:nvGrpSpPr>
        <p:grpSpPr>
          <a:xfrm>
            <a:off x="6440650" y="3552746"/>
            <a:ext cx="1857393" cy="1008937"/>
            <a:chOff x="4687793" y="1817664"/>
            <a:chExt cx="1691261" cy="1099320"/>
          </a:xfrm>
        </p:grpSpPr>
        <p:sp>
          <p:nvSpPr>
            <p:cNvPr id="18" name="Rectangle: Rounded Corners 17">
              <a:extLst>
                <a:ext uri="{FF2B5EF4-FFF2-40B4-BE49-F238E27FC236}">
                  <a16:creationId xmlns:a16="http://schemas.microsoft.com/office/drawing/2014/main" id="{F2320FF5-3787-5965-38DA-93C1C52B28E6}"/>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dirty="0">
                <a:solidFill>
                  <a:srgbClr val="4A4A4A"/>
                </a:solidFill>
                <a:latin typeface="Graphik Arabic Regular" pitchFamily="2" charset="-78"/>
                <a:cs typeface="Graphik Arabic Regular" pitchFamily="2" charset="-78"/>
              </a:endParaRPr>
            </a:p>
          </p:txBody>
        </p:sp>
        <p:sp>
          <p:nvSpPr>
            <p:cNvPr id="19" name="Rectangle: Rounded Corners 4">
              <a:extLst>
                <a:ext uri="{FF2B5EF4-FFF2-40B4-BE49-F238E27FC236}">
                  <a16:creationId xmlns:a16="http://schemas.microsoft.com/office/drawing/2014/main" id="{3A44EF98-C75E-85E5-9C3E-976669CEF677}"/>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Very descriptive, not evaluative writing</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20" name="Group 19">
            <a:extLst>
              <a:ext uri="{FF2B5EF4-FFF2-40B4-BE49-F238E27FC236}">
                <a16:creationId xmlns:a16="http://schemas.microsoft.com/office/drawing/2014/main" id="{D6AE18C1-726D-8494-B55E-4F9CB98DBE6E}"/>
              </a:ext>
            </a:extLst>
          </p:cNvPr>
          <p:cNvGrpSpPr/>
          <p:nvPr/>
        </p:nvGrpSpPr>
        <p:grpSpPr>
          <a:xfrm>
            <a:off x="3957832" y="1351798"/>
            <a:ext cx="1844135" cy="1010855"/>
            <a:chOff x="4262382" y="2826157"/>
            <a:chExt cx="2170331" cy="1410715"/>
          </a:xfrm>
        </p:grpSpPr>
        <p:sp>
          <p:nvSpPr>
            <p:cNvPr id="21" name="Rectangle: Rounded Corners 20">
              <a:extLst>
                <a:ext uri="{FF2B5EF4-FFF2-40B4-BE49-F238E27FC236}">
                  <a16:creationId xmlns:a16="http://schemas.microsoft.com/office/drawing/2014/main" id="{A7EBB757-648B-122E-4826-E98E4CD8B8C0}"/>
                </a:ext>
              </a:extLst>
            </p:cNvPr>
            <p:cNvSpPr/>
            <p:nvPr/>
          </p:nvSpPr>
          <p:spPr>
            <a:xfrm>
              <a:off x="4262382" y="2826157"/>
              <a:ext cx="2170331" cy="1410715"/>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dirty="0">
                <a:solidFill>
                  <a:srgbClr val="4A4A4A"/>
                </a:solidFill>
                <a:latin typeface="Graphik Arabic Regular" pitchFamily="2" charset="-78"/>
                <a:cs typeface="Graphik Arabic Regular" pitchFamily="2" charset="-78"/>
              </a:endParaRPr>
            </a:p>
          </p:txBody>
        </p:sp>
        <p:sp>
          <p:nvSpPr>
            <p:cNvPr id="22" name="Rectangle: Rounded Corners 4">
              <a:extLst>
                <a:ext uri="{FF2B5EF4-FFF2-40B4-BE49-F238E27FC236}">
                  <a16:creationId xmlns:a16="http://schemas.microsoft.com/office/drawing/2014/main" id="{F418C7A6-90AB-5BFD-9707-A509378D0DC9}"/>
                </a:ext>
              </a:extLst>
            </p:cNvPr>
            <p:cNvSpPr txBox="1"/>
            <p:nvPr/>
          </p:nvSpPr>
          <p:spPr>
            <a:xfrm>
              <a:off x="4331247" y="2895022"/>
              <a:ext cx="2032601" cy="127298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Extreme brevity or verbosity</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23" name="Group 22">
            <a:extLst>
              <a:ext uri="{FF2B5EF4-FFF2-40B4-BE49-F238E27FC236}">
                <a16:creationId xmlns:a16="http://schemas.microsoft.com/office/drawing/2014/main" id="{55EE23EE-6233-F3E1-26AA-5068ADAB9857}"/>
              </a:ext>
            </a:extLst>
          </p:cNvPr>
          <p:cNvGrpSpPr/>
          <p:nvPr/>
        </p:nvGrpSpPr>
        <p:grpSpPr>
          <a:xfrm>
            <a:off x="3956377" y="3535333"/>
            <a:ext cx="1860367" cy="1019175"/>
            <a:chOff x="2631255" y="961"/>
            <a:chExt cx="2170331" cy="1410715"/>
          </a:xfrm>
        </p:grpSpPr>
        <p:sp>
          <p:nvSpPr>
            <p:cNvPr id="24" name="Rectangle: Rounded Corners 23">
              <a:extLst>
                <a:ext uri="{FF2B5EF4-FFF2-40B4-BE49-F238E27FC236}">
                  <a16:creationId xmlns:a16="http://schemas.microsoft.com/office/drawing/2014/main" id="{FD75C8AB-4231-831C-126A-76D3574FA950}"/>
                </a:ext>
              </a:extLst>
            </p:cNvPr>
            <p:cNvSpPr/>
            <p:nvPr/>
          </p:nvSpPr>
          <p:spPr>
            <a:xfrm>
              <a:off x="2631255" y="961"/>
              <a:ext cx="2170331" cy="1410715"/>
            </a:xfrm>
            <a:prstGeom prst="roundRect">
              <a:avLst/>
            </a:prstGeom>
            <a:ln>
              <a:solidFill>
                <a:srgbClr val="1C4679"/>
              </a:solidFill>
            </a:ln>
          </p:spPr>
          <p:style>
            <a:lnRef idx="2">
              <a:schemeClr val="accent6">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a:solidFill>
                  <a:srgbClr val="4A4A4A"/>
                </a:solidFill>
                <a:latin typeface="Graphik Arabic Regular" pitchFamily="2" charset="-78"/>
                <a:cs typeface="Graphik Arabic Regular" pitchFamily="2" charset="-78"/>
              </a:endParaRPr>
            </a:p>
          </p:txBody>
        </p:sp>
        <p:sp>
          <p:nvSpPr>
            <p:cNvPr id="25" name="Rectangle: Rounded Corners 4">
              <a:extLst>
                <a:ext uri="{FF2B5EF4-FFF2-40B4-BE49-F238E27FC236}">
                  <a16:creationId xmlns:a16="http://schemas.microsoft.com/office/drawing/2014/main" id="{0EF4E088-EA05-3C43-C438-05002DB99A74}"/>
                </a:ext>
              </a:extLst>
            </p:cNvPr>
            <p:cNvSpPr txBox="1"/>
            <p:nvPr/>
          </p:nvSpPr>
          <p:spPr>
            <a:xfrm>
              <a:off x="2700120" y="69826"/>
              <a:ext cx="2032601" cy="1272985"/>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Focus on schoolwork priorities</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26" name="Group 25">
            <a:extLst>
              <a:ext uri="{FF2B5EF4-FFF2-40B4-BE49-F238E27FC236}">
                <a16:creationId xmlns:a16="http://schemas.microsoft.com/office/drawing/2014/main" id="{E3524CE8-7C78-C9ED-9EF6-777A06C9C3CB}"/>
              </a:ext>
            </a:extLst>
          </p:cNvPr>
          <p:cNvGrpSpPr/>
          <p:nvPr/>
        </p:nvGrpSpPr>
        <p:grpSpPr>
          <a:xfrm>
            <a:off x="3986203" y="4648937"/>
            <a:ext cx="1857393" cy="1008937"/>
            <a:chOff x="4687793" y="1817664"/>
            <a:chExt cx="1691261" cy="1099320"/>
          </a:xfrm>
        </p:grpSpPr>
        <p:sp>
          <p:nvSpPr>
            <p:cNvPr id="27" name="Rectangle: Rounded Corners 26">
              <a:extLst>
                <a:ext uri="{FF2B5EF4-FFF2-40B4-BE49-F238E27FC236}">
                  <a16:creationId xmlns:a16="http://schemas.microsoft.com/office/drawing/2014/main" id="{DB1E8189-2F10-B2BB-5ACA-D647781BCDBC}"/>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a:solidFill>
                  <a:srgbClr val="4A4A4A"/>
                </a:solidFill>
                <a:latin typeface="Graphik Arabic Regular" pitchFamily="2" charset="-78"/>
                <a:cs typeface="Graphik Arabic Regular" pitchFamily="2" charset="-78"/>
              </a:endParaRPr>
            </a:p>
          </p:txBody>
        </p:sp>
        <p:sp>
          <p:nvSpPr>
            <p:cNvPr id="28" name="Rectangle: Rounded Corners 4">
              <a:extLst>
                <a:ext uri="{FF2B5EF4-FFF2-40B4-BE49-F238E27FC236}">
                  <a16:creationId xmlns:a16="http://schemas.microsoft.com/office/drawing/2014/main" id="{FD46E33D-A9B4-77F1-D98F-9C5E90853EFF}"/>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Use evaluative style in writing descriptive paragraphs</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29" name="Group 28">
            <a:extLst>
              <a:ext uri="{FF2B5EF4-FFF2-40B4-BE49-F238E27FC236}">
                <a16:creationId xmlns:a16="http://schemas.microsoft.com/office/drawing/2014/main" id="{8DF5F051-D421-4684-4744-A8FE47F7350B}"/>
              </a:ext>
            </a:extLst>
          </p:cNvPr>
          <p:cNvGrpSpPr/>
          <p:nvPr/>
        </p:nvGrpSpPr>
        <p:grpSpPr>
          <a:xfrm>
            <a:off x="6471670" y="4646951"/>
            <a:ext cx="1805370" cy="1008937"/>
            <a:chOff x="4687793" y="1817664"/>
            <a:chExt cx="1691261" cy="1099320"/>
          </a:xfrm>
        </p:grpSpPr>
        <p:sp>
          <p:nvSpPr>
            <p:cNvPr id="30" name="Rectangle: Rounded Corners 29">
              <a:extLst>
                <a:ext uri="{FF2B5EF4-FFF2-40B4-BE49-F238E27FC236}">
                  <a16:creationId xmlns:a16="http://schemas.microsoft.com/office/drawing/2014/main" id="{0F0E5030-ACCB-C4C0-A44C-87D781952F12}"/>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100">
                <a:solidFill>
                  <a:srgbClr val="4A4A4A"/>
                </a:solidFill>
                <a:latin typeface="Graphik Arabic Regular" pitchFamily="2" charset="-78"/>
                <a:cs typeface="Graphik Arabic Regular" pitchFamily="2" charset="-78"/>
              </a:endParaRPr>
            </a:p>
          </p:txBody>
        </p:sp>
        <p:sp>
          <p:nvSpPr>
            <p:cNvPr id="31" name="Rectangle: Rounded Corners 4">
              <a:extLst>
                <a:ext uri="{FF2B5EF4-FFF2-40B4-BE49-F238E27FC236}">
                  <a16:creationId xmlns:a16="http://schemas.microsoft.com/office/drawing/2014/main" id="{FC6C4C6F-1E5D-1764-C7CC-BF4535256C69}"/>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Include evaluations  in descriptive paragraphs</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32" name="Group 31">
            <a:extLst>
              <a:ext uri="{FF2B5EF4-FFF2-40B4-BE49-F238E27FC236}">
                <a16:creationId xmlns:a16="http://schemas.microsoft.com/office/drawing/2014/main" id="{055394C6-511D-1534-36D1-AC90B2A836DC}"/>
              </a:ext>
            </a:extLst>
          </p:cNvPr>
          <p:cNvGrpSpPr/>
          <p:nvPr/>
        </p:nvGrpSpPr>
        <p:grpSpPr>
          <a:xfrm>
            <a:off x="3996611" y="5739210"/>
            <a:ext cx="1857393" cy="1008937"/>
            <a:chOff x="4687793" y="1817664"/>
            <a:chExt cx="1691261" cy="1099320"/>
          </a:xfrm>
        </p:grpSpPr>
        <p:sp>
          <p:nvSpPr>
            <p:cNvPr id="33" name="Rectangle: Rounded Corners 32">
              <a:extLst>
                <a:ext uri="{FF2B5EF4-FFF2-40B4-BE49-F238E27FC236}">
                  <a16:creationId xmlns:a16="http://schemas.microsoft.com/office/drawing/2014/main" id="{91B391B9-7F02-32B0-214E-7C5F87C4F94E}"/>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200" dirty="0">
                <a:solidFill>
                  <a:srgbClr val="4A4A4A"/>
                </a:solidFill>
                <a:latin typeface="Graphik Arabic Regular" pitchFamily="2" charset="-78"/>
                <a:cs typeface="Graphik Arabic Regular" pitchFamily="2" charset="-78"/>
              </a:endParaRPr>
            </a:p>
          </p:txBody>
        </p:sp>
        <p:sp>
          <p:nvSpPr>
            <p:cNvPr id="34" name="Rectangle: Rounded Corners 4">
              <a:extLst>
                <a:ext uri="{FF2B5EF4-FFF2-40B4-BE49-F238E27FC236}">
                  <a16:creationId xmlns:a16="http://schemas.microsoft.com/office/drawing/2014/main" id="{BB1CDAFB-FA7D-6278-7E02-E7762E2EBCBD}"/>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Evaluation of aspects is incompatible with one another</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grpSp>
        <p:nvGrpSpPr>
          <p:cNvPr id="35" name="Group 34">
            <a:extLst>
              <a:ext uri="{FF2B5EF4-FFF2-40B4-BE49-F238E27FC236}">
                <a16:creationId xmlns:a16="http://schemas.microsoft.com/office/drawing/2014/main" id="{AFCD5F63-CA82-8F54-E61B-B7C69D8F093D}"/>
              </a:ext>
            </a:extLst>
          </p:cNvPr>
          <p:cNvGrpSpPr/>
          <p:nvPr/>
        </p:nvGrpSpPr>
        <p:grpSpPr>
          <a:xfrm>
            <a:off x="6450394" y="5758590"/>
            <a:ext cx="1857393" cy="1008937"/>
            <a:chOff x="4687793" y="1817664"/>
            <a:chExt cx="1691261" cy="1099320"/>
          </a:xfrm>
        </p:grpSpPr>
        <p:sp>
          <p:nvSpPr>
            <p:cNvPr id="36" name="Rectangle: Rounded Corners 35">
              <a:extLst>
                <a:ext uri="{FF2B5EF4-FFF2-40B4-BE49-F238E27FC236}">
                  <a16:creationId xmlns:a16="http://schemas.microsoft.com/office/drawing/2014/main" id="{71E97F49-5F29-CDCA-7AA0-616FAF74002A}"/>
                </a:ext>
              </a:extLst>
            </p:cNvPr>
            <p:cNvSpPr/>
            <p:nvPr/>
          </p:nvSpPr>
          <p:spPr>
            <a:xfrm>
              <a:off x="4687793" y="1817664"/>
              <a:ext cx="1691261" cy="1099320"/>
            </a:xfrm>
            <a:prstGeom prst="roundRect">
              <a:avLst/>
            </a:prstGeom>
            <a:ln>
              <a:solidFill>
                <a:srgbClr val="1C4679"/>
              </a:solidFill>
            </a:ln>
          </p:spPr>
          <p:style>
            <a:lnRef idx="2">
              <a:schemeClr val="accent2">
                <a:shade val="80000"/>
                <a:hueOff val="0"/>
                <a:satOff val="0"/>
                <a:lumOff val="0"/>
                <a:alphaOff val="0"/>
              </a:schemeClr>
            </a:lnRef>
            <a:fillRef idx="1">
              <a:schemeClr val="lt1">
                <a:hueOff val="0"/>
                <a:satOff val="0"/>
                <a:lumOff val="0"/>
                <a:alphaOff val="0"/>
              </a:schemeClr>
            </a:fillRef>
            <a:effectRef idx="0">
              <a:schemeClr val="lt1">
                <a:hueOff val="0"/>
                <a:satOff val="0"/>
                <a:lumOff val="0"/>
                <a:alphaOff val="0"/>
              </a:schemeClr>
            </a:effectRef>
            <a:fontRef idx="minor">
              <a:schemeClr val="dk1">
                <a:hueOff val="0"/>
                <a:satOff val="0"/>
                <a:lumOff val="0"/>
                <a:alphaOff val="0"/>
              </a:schemeClr>
            </a:fontRef>
          </p:style>
          <p:txBody>
            <a:bodyPr/>
            <a:lstStyle/>
            <a:p>
              <a:pPr algn="ctr"/>
              <a:endParaRPr lang="en-US" sz="1200">
                <a:solidFill>
                  <a:srgbClr val="4A4A4A"/>
                </a:solidFill>
                <a:latin typeface="Graphik Arabic Regular" pitchFamily="2" charset="-78"/>
                <a:cs typeface="Graphik Arabic Regular" pitchFamily="2" charset="-78"/>
              </a:endParaRPr>
            </a:p>
          </p:txBody>
        </p:sp>
        <p:sp>
          <p:nvSpPr>
            <p:cNvPr id="37" name="Rectangle: Rounded Corners 4">
              <a:extLst>
                <a:ext uri="{FF2B5EF4-FFF2-40B4-BE49-F238E27FC236}">
                  <a16:creationId xmlns:a16="http://schemas.microsoft.com/office/drawing/2014/main" id="{25ACA008-EC94-E5B7-3328-ADCED44FA350}"/>
                </a:ext>
              </a:extLst>
            </p:cNvPr>
            <p:cNvSpPr txBox="1"/>
            <p:nvPr/>
          </p:nvSpPr>
          <p:spPr>
            <a:xfrm>
              <a:off x="4741457" y="1871328"/>
              <a:ext cx="1583933" cy="99199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68580" tIns="68580" rIns="68580" bIns="68580" numCol="1" spcCol="1270" anchor="ctr" anchorCtr="0">
              <a:noAutofit/>
            </a:bodyPr>
            <a:lstStyle/>
            <a:p>
              <a:pPr marR="0" lvl="0" algn="ctr" rtl="0">
                <a:lnSpc>
                  <a:spcPct val="107000"/>
                </a:lnSpc>
                <a:spcBef>
                  <a:spcPts val="0"/>
                </a:spcBef>
                <a:spcAft>
                  <a:spcPts val="800"/>
                </a:spcAft>
              </a:pPr>
              <a:r>
                <a:rPr lang="en-US" sz="1200" kern="100" dirty="0">
                  <a:solidFill>
                    <a:srgbClr val="4A4A4A"/>
                  </a:solidFill>
                  <a:effectLst/>
                  <a:latin typeface="Graphik Arabic Regular" pitchFamily="2" charset="-78"/>
                  <a:ea typeface="Calibri" panose="020F0502020204030204" pitchFamily="34" charset="0"/>
                  <a:cs typeface="Graphik Arabic Regular" pitchFamily="2" charset="-78"/>
                </a:rPr>
                <a:t>Focus on procedures without impact</a:t>
              </a:r>
              <a:endParaRPr lang="en-GB" sz="1200" kern="100" dirty="0">
                <a:solidFill>
                  <a:srgbClr val="4A4A4A"/>
                </a:solidFill>
                <a:effectLst/>
                <a:latin typeface="Graphik Arabic Regular" pitchFamily="2" charset="-78"/>
                <a:ea typeface="Calibri" panose="020F0502020204030204" pitchFamily="34" charset="0"/>
                <a:cs typeface="Graphik Arabic Regular" pitchFamily="2" charset="-78"/>
              </a:endParaRPr>
            </a:p>
          </p:txBody>
        </p:sp>
      </p:grpSp>
      <p:sp>
        <p:nvSpPr>
          <p:cNvPr id="38" name="Title 1">
            <a:extLst>
              <a:ext uri="{FF2B5EF4-FFF2-40B4-BE49-F238E27FC236}">
                <a16:creationId xmlns:a16="http://schemas.microsoft.com/office/drawing/2014/main" id="{42BE2B58-C8CC-A9D0-09AE-E7743B314314}"/>
              </a:ext>
            </a:extLst>
          </p:cNvPr>
          <p:cNvSpPr txBox="1">
            <a:spLocks/>
          </p:cNvSpPr>
          <p:nvPr/>
        </p:nvSpPr>
        <p:spPr>
          <a:xfrm>
            <a:off x="371475" y="779499"/>
            <a:ext cx="10631213" cy="471865"/>
          </a:xfrm>
          <a:prstGeom prst="rect">
            <a:avLst/>
          </a:prstGeom>
        </p:spPr>
        <p:txBody>
          <a:bodyPr>
            <a:noAutofit/>
          </a:bodyPr>
          <a:lstStyle>
            <a:lvl1pPr algn="l"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a:lstStyle>
          <a:p>
            <a:r>
              <a:rPr lang="en-US" sz="1800" b="1" u="sng" dirty="0">
                <a:solidFill>
                  <a:srgbClr val="1C4679"/>
                </a:solidFill>
                <a:latin typeface="Graphik Arabic Regular" pitchFamily="2" charset="-78"/>
                <a:cs typeface="Graphik Arabic Regular" pitchFamily="2" charset="-78"/>
              </a:rPr>
              <a:t>Activity 3:  Classify the following phrases </a:t>
            </a:r>
            <a:r>
              <a:rPr lang="en-US" sz="1800" b="1" u="sng" kern="100" dirty="0">
                <a:solidFill>
                  <a:srgbClr val="1C4679"/>
                </a:solidFill>
                <a:effectLst/>
                <a:latin typeface="Graphik Arabic Regular" pitchFamily="2" charset="-78"/>
                <a:ea typeface="Calibri" panose="020F0502020204030204" pitchFamily="34" charset="0"/>
                <a:cs typeface="Graphik Arabic Regular" pitchFamily="2" charset="-78"/>
              </a:rPr>
              <a:t>into areas to focus on (Do's) and areas that the school should avoid (Don't) when filling out the (SEF).</a:t>
            </a:r>
            <a:endParaRPr lang="en-GB" sz="1800" b="1" u="sng" kern="100" dirty="0">
              <a:solidFill>
                <a:srgbClr val="1C4679"/>
              </a:solidFill>
              <a:effectLst/>
              <a:latin typeface="Graphik Arabic Regular" pitchFamily="2" charset="-78"/>
              <a:ea typeface="Calibri" panose="020F0502020204030204" pitchFamily="34" charset="0"/>
              <a:cs typeface="Graphik Arabic Regular" pitchFamily="2" charset="-78"/>
            </a:endParaRPr>
          </a:p>
        </p:txBody>
      </p:sp>
    </p:spTree>
    <p:extLst>
      <p:ext uri="{BB962C8B-B14F-4D97-AF65-F5344CB8AC3E}">
        <p14:creationId xmlns:p14="http://schemas.microsoft.com/office/powerpoint/2010/main" val="17966245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20AEA-D52D-6676-572B-8FD3DE94A2C2}"/>
              </a:ext>
            </a:extLst>
          </p:cNvPr>
          <p:cNvSpPr>
            <a:spLocks noGrp="1"/>
          </p:cNvSpPr>
          <p:nvPr>
            <p:ph type="title"/>
          </p:nvPr>
        </p:nvSpPr>
        <p:spPr>
          <a:xfrm>
            <a:off x="997628" y="261217"/>
            <a:ext cx="10196744" cy="744584"/>
          </a:xfrm>
        </p:spPr>
        <p:txBody>
          <a:bodyPr>
            <a:normAutofit/>
          </a:bodyPr>
          <a:lstStyle/>
          <a:p>
            <a:pPr rtl="1"/>
            <a:r>
              <a:rPr lang="en-GB" sz="3200" b="1" dirty="0">
                <a:solidFill>
                  <a:srgbClr val="4A4A4A"/>
                </a:solidFill>
                <a:latin typeface="Graphik Arabic Bold" pitchFamily="2" charset="-78"/>
                <a:cs typeface="Graphik Arabic Bold" pitchFamily="2" charset="-78"/>
              </a:rPr>
              <a:t>Overall Effectiveness Judgements</a:t>
            </a:r>
            <a:endParaRPr lang="en-US" sz="3200" dirty="0">
              <a:solidFill>
                <a:srgbClr val="4A4A4A"/>
              </a:solidFill>
              <a:latin typeface="Graphik Arabic Bold" pitchFamily="2" charset="-78"/>
              <a:cs typeface="Graphik Arabic Bold" pitchFamily="2" charset="-78"/>
            </a:endParaRPr>
          </a:p>
        </p:txBody>
      </p:sp>
      <p:pic>
        <p:nvPicPr>
          <p:cNvPr id="7" name="Picture 6">
            <a:extLst>
              <a:ext uri="{FF2B5EF4-FFF2-40B4-BE49-F238E27FC236}">
                <a16:creationId xmlns:a16="http://schemas.microsoft.com/office/drawing/2014/main" id="{30283186-DBDB-18A2-FCEA-2D66481E2660}"/>
              </a:ext>
            </a:extLst>
          </p:cNvPr>
          <p:cNvPicPr>
            <a:picLocks noChangeAspect="1"/>
          </p:cNvPicPr>
          <p:nvPr/>
        </p:nvPicPr>
        <p:blipFill>
          <a:blip r:embed="rId3"/>
          <a:srcRect l="16974" t="28538" r="20263" b="17661"/>
          <a:stretch/>
        </p:blipFill>
        <p:spPr>
          <a:xfrm>
            <a:off x="1106905" y="1395662"/>
            <a:ext cx="9406724" cy="4535738"/>
          </a:xfrm>
          <a:prstGeom prst="rect">
            <a:avLst/>
          </a:prstGeom>
        </p:spPr>
      </p:pic>
    </p:spTree>
    <p:extLst>
      <p:ext uri="{BB962C8B-B14F-4D97-AF65-F5344CB8AC3E}">
        <p14:creationId xmlns:p14="http://schemas.microsoft.com/office/powerpoint/2010/main" val="27218425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63996C-F411-D9F7-AFCF-EC021BE194BD}"/>
              </a:ext>
            </a:extLst>
          </p:cNvPr>
          <p:cNvSpPr>
            <a:spLocks noGrp="1"/>
          </p:cNvSpPr>
          <p:nvPr>
            <p:ph type="title"/>
          </p:nvPr>
        </p:nvSpPr>
        <p:spPr>
          <a:xfrm>
            <a:off x="838200" y="220748"/>
            <a:ext cx="10196744" cy="744584"/>
          </a:xfrm>
        </p:spPr>
        <p:txBody>
          <a:bodyPr>
            <a:normAutofit/>
          </a:bodyPr>
          <a:lstStyle/>
          <a:p>
            <a:r>
              <a:rPr lang="en-US" sz="3200" b="1" dirty="0">
                <a:solidFill>
                  <a:srgbClr val="4A4A4A"/>
                </a:solidFill>
                <a:latin typeface="Graphik Arabic Medium" pitchFamily="2" charset="-78"/>
              </a:rPr>
              <a:t>Why are We Changing the Framework?</a:t>
            </a:r>
          </a:p>
        </p:txBody>
      </p:sp>
      <p:sp>
        <p:nvSpPr>
          <p:cNvPr id="3" name="TextBox 2">
            <a:extLst>
              <a:ext uri="{FF2B5EF4-FFF2-40B4-BE49-F238E27FC236}">
                <a16:creationId xmlns:a16="http://schemas.microsoft.com/office/drawing/2014/main" id="{A073B1F7-FE41-957F-BADD-FAEBF50E32FE}"/>
              </a:ext>
            </a:extLst>
          </p:cNvPr>
          <p:cNvSpPr txBox="1"/>
          <p:nvPr/>
        </p:nvSpPr>
        <p:spPr>
          <a:xfrm>
            <a:off x="3284135" y="1905108"/>
            <a:ext cx="6235011" cy="676339"/>
          </a:xfrm>
          <a:prstGeom prst="rect">
            <a:avLst/>
          </a:prstGeom>
          <a:noFill/>
        </p:spPr>
        <p:txBody>
          <a:bodyPr wrap="square">
            <a:spAutoFit/>
          </a:bodyPr>
          <a:lstStyle/>
          <a:p>
            <a:pPr marL="285750" lvl="0" indent="-285750" rtl="0">
              <a:lnSpc>
                <a:spcPct val="250000"/>
              </a:lnSpc>
              <a:spcAft>
                <a:spcPts val="750"/>
              </a:spcAft>
              <a:buSzPct val="100000"/>
              <a:buFont typeface="Wingdings" panose="05000000000000000000" pitchFamily="2" charset="2"/>
              <a:buChar char="§"/>
              <a:tabLst>
                <a:tab pos="457200" algn="l"/>
              </a:tabLst>
            </a:pPr>
            <a:r>
              <a:rPr lang="en-US" dirty="0">
                <a:solidFill>
                  <a:schemeClr val="bg1"/>
                </a:solidFill>
                <a:latin typeface="Graphik Arabic Regular" pitchFamily="2" charset="-78"/>
                <a:cs typeface="Graphik Arabic Regular" pitchFamily="2" charset="-78"/>
              </a:rPr>
              <a:t>Refocusing</a:t>
            </a:r>
            <a:r>
              <a:rPr lang="en-US" dirty="0">
                <a:solidFill>
                  <a:schemeClr val="bg1"/>
                </a:solidFill>
                <a:latin typeface="Graphik Arabic Regular" pitchFamily="2" charset="-78"/>
                <a:ea typeface="Calibri" panose="020F0502020204030204" pitchFamily="34" charset="0"/>
                <a:cs typeface="Graphik Arabic Regular" pitchFamily="2" charset="-78"/>
              </a:rPr>
              <a:t> and encouraging improvement efforts.</a:t>
            </a:r>
          </a:p>
        </p:txBody>
      </p:sp>
      <p:sp>
        <p:nvSpPr>
          <p:cNvPr id="18" name="TextBox 17">
            <a:extLst>
              <a:ext uri="{FF2B5EF4-FFF2-40B4-BE49-F238E27FC236}">
                <a16:creationId xmlns:a16="http://schemas.microsoft.com/office/drawing/2014/main" id="{A0024F37-C651-BD5E-BAD0-102A3B6E6992}"/>
              </a:ext>
            </a:extLst>
          </p:cNvPr>
          <p:cNvSpPr txBox="1"/>
          <p:nvPr/>
        </p:nvSpPr>
        <p:spPr>
          <a:xfrm>
            <a:off x="3251115" y="3557492"/>
            <a:ext cx="5997874" cy="676339"/>
          </a:xfrm>
          <a:prstGeom prst="rect">
            <a:avLst/>
          </a:prstGeom>
          <a:noFill/>
        </p:spPr>
        <p:txBody>
          <a:bodyPr wrap="square">
            <a:spAutoFit/>
          </a:bodyPr>
          <a:lstStyle/>
          <a:p>
            <a:pPr marL="285750" lvl="0" indent="-285750" rtl="0">
              <a:lnSpc>
                <a:spcPct val="250000"/>
              </a:lnSpc>
              <a:spcAft>
                <a:spcPts val="750"/>
              </a:spcAft>
              <a:buSzPct val="100000"/>
              <a:buFont typeface="Wingdings" panose="05000000000000000000" pitchFamily="2" charset="2"/>
              <a:buChar char="§"/>
              <a:tabLst>
                <a:tab pos="457200" algn="l"/>
              </a:tabLst>
            </a:pPr>
            <a:r>
              <a:rPr lang="en-US" sz="1800" dirty="0">
                <a:solidFill>
                  <a:schemeClr val="bg1"/>
                </a:solidFill>
                <a:latin typeface="Graphik Arabic Regular" pitchFamily="2" charset="-78"/>
                <a:ea typeface="Calibri" panose="020F0502020204030204" pitchFamily="34" charset="0"/>
                <a:cs typeface="Graphik Arabic Regular" pitchFamily="2" charset="-78"/>
              </a:rPr>
              <a:t>Increasing collaboration and partnership. </a:t>
            </a:r>
          </a:p>
        </p:txBody>
      </p:sp>
      <p:sp>
        <p:nvSpPr>
          <p:cNvPr id="19" name="TextBox 18">
            <a:extLst>
              <a:ext uri="{FF2B5EF4-FFF2-40B4-BE49-F238E27FC236}">
                <a16:creationId xmlns:a16="http://schemas.microsoft.com/office/drawing/2014/main" id="{5D971E95-D3EE-5074-0675-9BCAA2053D04}"/>
              </a:ext>
            </a:extLst>
          </p:cNvPr>
          <p:cNvSpPr txBox="1"/>
          <p:nvPr/>
        </p:nvSpPr>
        <p:spPr>
          <a:xfrm>
            <a:off x="3258929" y="4563595"/>
            <a:ext cx="6034252" cy="369332"/>
          </a:xfrm>
          <a:prstGeom prst="rect">
            <a:avLst/>
          </a:prstGeom>
          <a:noFill/>
        </p:spPr>
        <p:txBody>
          <a:bodyPr wrap="square">
            <a:spAutoFit/>
          </a:bodyPr>
          <a:lstStyle/>
          <a:p>
            <a:pPr marL="285750" indent="-285750">
              <a:buFont typeface="Wingdings" panose="05000000000000000000" pitchFamily="2" charset="2"/>
              <a:buChar char="§"/>
            </a:pPr>
            <a:r>
              <a:rPr lang="en-US" dirty="0">
                <a:solidFill>
                  <a:schemeClr val="bg1"/>
                </a:solidFill>
                <a:latin typeface="Graphik Arabic Regular" pitchFamily="2" charset="-78"/>
                <a:cs typeface="Graphik Arabic Regular" pitchFamily="2" charset="-78"/>
              </a:rPr>
              <a:t>Increasing BQA efficiency and effectiveness.</a:t>
            </a:r>
          </a:p>
        </p:txBody>
      </p:sp>
      <p:sp>
        <p:nvSpPr>
          <p:cNvPr id="5" name="Google Shape;3388;p74">
            <a:extLst>
              <a:ext uri="{FF2B5EF4-FFF2-40B4-BE49-F238E27FC236}">
                <a16:creationId xmlns:a16="http://schemas.microsoft.com/office/drawing/2014/main" id="{5EE8213E-DB61-35AF-6F97-A739EAE4ADC2}"/>
              </a:ext>
            </a:extLst>
          </p:cNvPr>
          <p:cNvSpPr/>
          <p:nvPr/>
        </p:nvSpPr>
        <p:spPr>
          <a:xfrm flipH="1">
            <a:off x="925123" y="1249680"/>
            <a:ext cx="9386714" cy="4302449"/>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marL="285750" lvl="0" indent="-285750" rtl="0">
              <a:lnSpc>
                <a:spcPct val="250000"/>
              </a:lnSpc>
              <a:spcAft>
                <a:spcPts val="750"/>
              </a:spcAft>
              <a:buSzPct val="100000"/>
              <a:buFont typeface="Wingdings" panose="05000000000000000000" pitchFamily="2" charset="2"/>
              <a:buChar char="§"/>
              <a:tabLst>
                <a:tab pos="457200" algn="l"/>
              </a:tabLst>
            </a:pPr>
            <a:endParaRPr lang="en-US" dirty="0">
              <a:solidFill>
                <a:srgbClr val="FF0000"/>
              </a:solidFill>
              <a:latin typeface="Graphik Arabic Regular" pitchFamily="2" charset="-78"/>
              <a:cs typeface="Graphik Arabic Regular" pitchFamily="2" charset="-78"/>
            </a:endParaRPr>
          </a:p>
          <a:p>
            <a:pPr marL="285750" lvl="0" indent="-285750" rtl="0">
              <a:lnSpc>
                <a:spcPct val="250000"/>
              </a:lnSpc>
              <a:spcAft>
                <a:spcPts val="750"/>
              </a:spcAft>
              <a:buSzPct val="100000"/>
              <a:buFont typeface="Wingdings" panose="05000000000000000000" pitchFamily="2" charset="2"/>
              <a:buChar char="§"/>
              <a:tabLst>
                <a:tab pos="457200" algn="l"/>
              </a:tabLst>
            </a:pPr>
            <a:endParaRPr lang="en-US" dirty="0">
              <a:solidFill>
                <a:srgbClr val="FF0000"/>
              </a:solidFill>
              <a:latin typeface="Graphik Arabic Regular" pitchFamily="2" charset="-78"/>
              <a:cs typeface="Graphik Arabic Regular" pitchFamily="2" charset="-78"/>
            </a:endParaRPr>
          </a:p>
          <a:p>
            <a:pPr lvl="0" rtl="0">
              <a:lnSpc>
                <a:spcPct val="250000"/>
              </a:lnSpc>
              <a:spcAft>
                <a:spcPts val="750"/>
              </a:spcAft>
              <a:buSzPct val="100000"/>
              <a:tabLst>
                <a:tab pos="457200" algn="l"/>
              </a:tabLst>
            </a:pPr>
            <a:endParaRPr lang="en-US" dirty="0">
              <a:solidFill>
                <a:srgbClr val="FF0000"/>
              </a:solidFill>
              <a:latin typeface="Graphik Arabic Regular" pitchFamily="2" charset="-78"/>
              <a:cs typeface="Graphik Arabic Regular" pitchFamily="2" charset="-78"/>
            </a:endParaRPr>
          </a:p>
          <a:p>
            <a:pPr>
              <a:lnSpc>
                <a:spcPct val="150000"/>
              </a:lnSpc>
              <a:spcAft>
                <a:spcPts val="750"/>
              </a:spcAft>
              <a:buSzPct val="100000"/>
              <a:tabLst>
                <a:tab pos="457200" algn="l"/>
              </a:tabLst>
            </a:pPr>
            <a:r>
              <a:rPr lang="en-US" sz="2800" b="1" dirty="0">
                <a:solidFill>
                  <a:srgbClr val="1C4679"/>
                </a:solidFill>
                <a:latin typeface="Graphik Arabic Regular" pitchFamily="2" charset="-78"/>
                <a:cs typeface="Graphik Arabic Regular" pitchFamily="2" charset="-78"/>
              </a:rPr>
              <a:t>To meet BQA’s strategic intention and local needs by:</a:t>
            </a:r>
            <a:endParaRPr lang="en-US" sz="2800" dirty="0">
              <a:solidFill>
                <a:srgbClr val="1C4679"/>
              </a:solidFill>
              <a:latin typeface="Graphik Arabic Regular" pitchFamily="2" charset="-78"/>
              <a:cs typeface="Graphik Arabic Regular" pitchFamily="2" charset="-78"/>
            </a:endParaRPr>
          </a:p>
          <a:p>
            <a:pPr marL="342900" lvl="0" indent="-342900" rtl="0">
              <a:lnSpc>
                <a:spcPct val="150000"/>
              </a:lnSpc>
              <a:spcAft>
                <a:spcPts val="750"/>
              </a:spcAft>
              <a:buSzPct val="100000"/>
              <a:buFont typeface="+mj-lt"/>
              <a:buAutoNum type="arabicPeriod"/>
              <a:tabLst>
                <a:tab pos="457200" algn="l"/>
              </a:tabLst>
            </a:pPr>
            <a:r>
              <a:rPr lang="en-US" sz="2800" dirty="0">
                <a:solidFill>
                  <a:srgbClr val="4A4A4A"/>
                </a:solidFill>
                <a:latin typeface="Graphik Arabic Regular" pitchFamily="2" charset="-78"/>
                <a:cs typeface="Graphik Arabic Regular" pitchFamily="2" charset="-78"/>
              </a:rPr>
              <a:t>Refocusing</a:t>
            </a:r>
            <a:r>
              <a:rPr lang="en-US" sz="2800" dirty="0">
                <a:solidFill>
                  <a:srgbClr val="4A4A4A"/>
                </a:solidFill>
                <a:latin typeface="Graphik Arabic Regular" pitchFamily="2" charset="-78"/>
                <a:ea typeface="Calibri" panose="020F0502020204030204" pitchFamily="34" charset="0"/>
                <a:cs typeface="Graphik Arabic Regular" pitchFamily="2" charset="-78"/>
              </a:rPr>
              <a:t> and encouraging improvement efforts.</a:t>
            </a:r>
          </a:p>
          <a:p>
            <a:pPr marL="342900" indent="-342900">
              <a:lnSpc>
                <a:spcPct val="150000"/>
              </a:lnSpc>
              <a:spcAft>
                <a:spcPts val="750"/>
              </a:spcAft>
              <a:buSzPct val="100000"/>
              <a:buFont typeface="+mj-lt"/>
              <a:buAutoNum type="arabicPeriod"/>
              <a:tabLst>
                <a:tab pos="457200" algn="l"/>
              </a:tabLst>
            </a:pPr>
            <a:r>
              <a:rPr lang="en-US" sz="2800" dirty="0">
                <a:solidFill>
                  <a:srgbClr val="4A4A4A"/>
                </a:solidFill>
                <a:latin typeface="Graphik Arabic Regular" pitchFamily="2" charset="-78"/>
                <a:cs typeface="Graphik Arabic Regular" pitchFamily="2" charset="-78"/>
              </a:rPr>
              <a:t>Raising levels of attainment in Bahrain.</a:t>
            </a:r>
          </a:p>
          <a:p>
            <a:pPr marL="342900" indent="-342900">
              <a:lnSpc>
                <a:spcPct val="150000"/>
              </a:lnSpc>
              <a:spcAft>
                <a:spcPts val="750"/>
              </a:spcAft>
              <a:buSzPct val="100000"/>
              <a:buFont typeface="+mj-lt"/>
              <a:buAutoNum type="arabicPeriod"/>
              <a:tabLst>
                <a:tab pos="457200" algn="l"/>
              </a:tabLst>
            </a:pPr>
            <a:r>
              <a:rPr lang="en-US" sz="2800" dirty="0">
                <a:solidFill>
                  <a:srgbClr val="4A4A4A"/>
                </a:solidFill>
                <a:latin typeface="Graphik Arabic Regular" pitchFamily="2" charset="-78"/>
                <a:ea typeface="Calibri" panose="020F0502020204030204" pitchFamily="34" charset="0"/>
                <a:cs typeface="Graphik Arabic Regular" pitchFamily="2" charset="-78"/>
              </a:rPr>
              <a:t>Increasing collaboration and partnership.</a:t>
            </a:r>
          </a:p>
          <a:p>
            <a:pPr marL="342900" indent="-342900">
              <a:lnSpc>
                <a:spcPct val="150000"/>
              </a:lnSpc>
              <a:spcAft>
                <a:spcPts val="750"/>
              </a:spcAft>
              <a:buSzPct val="100000"/>
              <a:buFont typeface="+mj-lt"/>
              <a:buAutoNum type="arabicPeriod"/>
              <a:tabLst>
                <a:tab pos="457200" algn="l"/>
              </a:tabLst>
            </a:pPr>
            <a:r>
              <a:rPr lang="en-US" sz="2800" dirty="0">
                <a:solidFill>
                  <a:srgbClr val="4A4A4A"/>
                </a:solidFill>
                <a:latin typeface="Graphik Arabic Regular" pitchFamily="2" charset="-78"/>
                <a:cs typeface="Graphik Arabic Regular" pitchFamily="2" charset="-78"/>
              </a:rPr>
              <a:t>Increasing BQA efficiency and effectiveness.</a:t>
            </a:r>
            <a:endParaRPr lang="en-US" sz="1800" dirty="0">
              <a:solidFill>
                <a:schemeClr val="bg1"/>
              </a:solidFill>
              <a:latin typeface="Graphik Arabic Regular" pitchFamily="2" charset="-78"/>
              <a:ea typeface="Calibri" panose="020F0502020204030204" pitchFamily="34" charset="0"/>
              <a:cs typeface="Graphik Arabic Regular" pitchFamily="2" charset="-78"/>
            </a:endParaRPr>
          </a:p>
          <a:p>
            <a:pPr marL="285750" lvl="0" indent="-285750" rtl="0">
              <a:lnSpc>
                <a:spcPct val="250000"/>
              </a:lnSpc>
              <a:spcAft>
                <a:spcPts val="750"/>
              </a:spcAft>
              <a:buSzPct val="100000"/>
              <a:buFont typeface="Wingdings" panose="05000000000000000000" pitchFamily="2" charset="2"/>
              <a:buChar char="§"/>
              <a:tabLst>
                <a:tab pos="457200" algn="l"/>
              </a:tabLst>
            </a:pPr>
            <a:endParaRPr lang="en-US" dirty="0">
              <a:solidFill>
                <a:srgbClr val="FF0000"/>
              </a:solidFill>
              <a:latin typeface="Graphik Arabic Regular" pitchFamily="2" charset="-78"/>
              <a:ea typeface="Calibri" panose="020F0502020204030204" pitchFamily="34" charset="0"/>
              <a:cs typeface="Graphik Arabic Regular" pitchFamily="2" charset="-78"/>
            </a:endParaRPr>
          </a:p>
          <a:p>
            <a:pPr marL="285750" lvl="0" indent="-285750" rtl="0">
              <a:lnSpc>
                <a:spcPct val="250000"/>
              </a:lnSpc>
              <a:spcAft>
                <a:spcPts val="750"/>
              </a:spcAft>
              <a:buSzPct val="100000"/>
              <a:buFont typeface="Wingdings" panose="05000000000000000000" pitchFamily="2" charset="2"/>
              <a:buChar char="§"/>
              <a:tabLst>
                <a:tab pos="457200" algn="l"/>
              </a:tabLst>
            </a:pPr>
            <a:endParaRPr lang="en-US" dirty="0">
              <a:solidFill>
                <a:srgbClr val="FF0000"/>
              </a:solidFill>
              <a:latin typeface="Graphik Arabic Regular" pitchFamily="2" charset="-78"/>
              <a:ea typeface="Calibri" panose="020F0502020204030204" pitchFamily="34" charset="0"/>
              <a:cs typeface="Graphik Arabic Regular" pitchFamily="2" charset="-78"/>
            </a:endParaRPr>
          </a:p>
          <a:p>
            <a:pPr marL="285750" lvl="0" indent="-285750" rtl="0">
              <a:lnSpc>
                <a:spcPct val="250000"/>
              </a:lnSpc>
              <a:spcAft>
                <a:spcPts val="750"/>
              </a:spcAft>
              <a:buSzPct val="100000"/>
              <a:buFont typeface="Wingdings" panose="05000000000000000000" pitchFamily="2" charset="2"/>
              <a:buChar char="§"/>
              <a:tabLst>
                <a:tab pos="457200" algn="l"/>
              </a:tabLst>
            </a:pPr>
            <a:endParaRPr lang="en-US" dirty="0">
              <a:solidFill>
                <a:schemeClr val="bg1"/>
              </a:solidFill>
              <a:latin typeface="Graphik Arabic Regular" pitchFamily="2" charset="-78"/>
              <a:ea typeface="Calibri" panose="020F0502020204030204" pitchFamily="34" charset="0"/>
              <a:cs typeface="Graphik Arabic Regular" pitchFamily="2" charset="-78"/>
            </a:endParaRPr>
          </a:p>
        </p:txBody>
      </p:sp>
    </p:spTree>
    <p:extLst>
      <p:ext uri="{BB962C8B-B14F-4D97-AF65-F5344CB8AC3E}">
        <p14:creationId xmlns:p14="http://schemas.microsoft.com/office/powerpoint/2010/main" val="6140825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AF1C5C16-A57E-5C4A-E44D-BFF0390ED75E}"/>
              </a:ext>
            </a:extLst>
          </p:cNvPr>
          <p:cNvSpPr txBox="1">
            <a:spLocks/>
          </p:cNvSpPr>
          <p:nvPr/>
        </p:nvSpPr>
        <p:spPr>
          <a:xfrm>
            <a:off x="2276171" y="2359596"/>
            <a:ext cx="8229600" cy="1646906"/>
          </a:xfrm>
          <a:prstGeom prst="rect">
            <a:avLst/>
          </a:prstGeom>
        </p:spPr>
        <p:txBody>
          <a:bodyPr vert="horz" lIns="91440" tIns="45720" rIns="91440" bIns="45720" rtlCol="0" anchor="ctr">
            <a:noAutofit/>
          </a:bodyPr>
          <a:lstStyle>
            <a:lvl1pPr algn="ctr" defTabSz="914400" rtl="1" eaLnBrk="1" latinLnBrk="0" hangingPunct="1">
              <a:lnSpc>
                <a:spcPct val="90000"/>
              </a:lnSpc>
              <a:spcBef>
                <a:spcPct val="0"/>
              </a:spcBef>
              <a:buNone/>
              <a:defRPr lang="en-US" sz="2800" b="1" kern="1200">
                <a:solidFill>
                  <a:schemeClr val="bg1"/>
                </a:solidFill>
                <a:latin typeface="Palatino Linotype" panose="02040502050505030304" pitchFamily="18" charset="0"/>
                <a:ea typeface="+mj-ea"/>
                <a:cs typeface="+mj-cs"/>
              </a:defRPr>
            </a:lvl1pPr>
          </a:lstStyle>
          <a:p>
            <a:pPr algn="just">
              <a:lnSpc>
                <a:spcPct val="107000"/>
              </a:lnSpc>
              <a:spcBef>
                <a:spcPts val="0"/>
              </a:spcBef>
            </a:pPr>
            <a:r>
              <a:rPr lang="ar-BH" sz="3200" dirty="0">
                <a:latin typeface="Graphik Arabic Medium" pitchFamily="2" charset="-78"/>
                <a:ea typeface="Calibri" panose="020F0502020204030204" pitchFamily="34" charset="0"/>
                <a:cs typeface="Graphik Arabic Medium" pitchFamily="2" charset="-78"/>
              </a:rPr>
              <a:t>لجديد</a:t>
            </a:r>
          </a:p>
        </p:txBody>
      </p:sp>
      <p:sp>
        <p:nvSpPr>
          <p:cNvPr id="6" name="TextBox 5">
            <a:extLst>
              <a:ext uri="{FF2B5EF4-FFF2-40B4-BE49-F238E27FC236}">
                <a16:creationId xmlns:a16="http://schemas.microsoft.com/office/drawing/2014/main" id="{A8DCA930-D9C2-CD5F-A181-B5EA92E4F613}"/>
              </a:ext>
            </a:extLst>
          </p:cNvPr>
          <p:cNvSpPr txBox="1"/>
          <p:nvPr/>
        </p:nvSpPr>
        <p:spPr>
          <a:xfrm>
            <a:off x="0" y="1659285"/>
            <a:ext cx="12192000" cy="3539430"/>
          </a:xfrm>
          <a:prstGeom prst="rect">
            <a:avLst/>
          </a:prstGeom>
          <a:solidFill>
            <a:srgbClr val="1C4679"/>
          </a:solidFill>
        </p:spPr>
        <p:txBody>
          <a:bodyPr wrap="square">
            <a:spAutoFit/>
          </a:bodyPr>
          <a:lstStyle/>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Regular" pitchFamily="2" charset="-78"/>
              <a:ea typeface="+mj-ea"/>
              <a:cs typeface="Graphik Arabic Regular" pitchFamily="2" charset="-78"/>
            </a:endParaRPr>
          </a:p>
          <a:p>
            <a:pPr algn="ctr"/>
            <a:endParaRPr lang="en-US" sz="3200" dirty="0">
              <a:solidFill>
                <a:srgbClr val="1C4679"/>
              </a:solidFill>
              <a:latin typeface="Graphik Arabic Regular" pitchFamily="2" charset="-78"/>
              <a:ea typeface="+mj-ea"/>
              <a:cs typeface="Graphik Arabic Regular" pitchFamily="2" charset="-78"/>
            </a:endParaRPr>
          </a:p>
          <a:p>
            <a:pPr algn="ctr"/>
            <a:r>
              <a:rPr lang="en-US" sz="3200" dirty="0">
                <a:solidFill>
                  <a:schemeClr val="bg1"/>
                </a:solidFill>
                <a:latin typeface="Graphik Arabic Regular" pitchFamily="2" charset="-78"/>
                <a:ea typeface="+mj-ea"/>
                <a:cs typeface="Graphik Arabic Regular" pitchFamily="2" charset="-78"/>
              </a:rPr>
              <a:t>For more information, kindly access the following channels</a:t>
            </a:r>
            <a:endParaRPr lang="en-US" sz="2800" dirty="0">
              <a:solidFill>
                <a:schemeClr val="bg1"/>
              </a:solidFill>
              <a:latin typeface="Graphik Arabic Regular" pitchFamily="2" charset="-78"/>
              <a:ea typeface="+mj-ea"/>
              <a:cs typeface="Graphik Arabic Regular"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a:p>
            <a:pPr algn="ctr"/>
            <a:endParaRPr lang="en-US" sz="3200" dirty="0">
              <a:solidFill>
                <a:srgbClr val="4A4A4A"/>
              </a:solidFill>
              <a:latin typeface="Graphik Arabic Medium" pitchFamily="2" charset="-78"/>
              <a:ea typeface="+mj-ea"/>
              <a:cs typeface="Graphik Arabic Medium" pitchFamily="2" charset="-78"/>
            </a:endParaRPr>
          </a:p>
        </p:txBody>
      </p:sp>
    </p:spTree>
    <p:extLst>
      <p:ext uri="{BB962C8B-B14F-4D97-AF65-F5344CB8AC3E}">
        <p14:creationId xmlns:p14="http://schemas.microsoft.com/office/powerpoint/2010/main" val="41545172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6E196-2296-2D9A-4E77-D689EEBA9F30}"/>
              </a:ext>
            </a:extLst>
          </p:cNvPr>
          <p:cNvSpPr>
            <a:spLocks noGrp="1"/>
          </p:cNvSpPr>
          <p:nvPr>
            <p:ph type="title"/>
          </p:nvPr>
        </p:nvSpPr>
        <p:spPr>
          <a:xfrm>
            <a:off x="838200" y="220748"/>
            <a:ext cx="10196744" cy="744584"/>
          </a:xfrm>
        </p:spPr>
        <p:txBody>
          <a:bodyPr>
            <a:normAutofit/>
          </a:bodyPr>
          <a:lstStyle/>
          <a:p>
            <a:r>
              <a:rPr lang="en-US" sz="3200" b="1" dirty="0">
                <a:solidFill>
                  <a:srgbClr val="4A4A4A"/>
                </a:solidFill>
                <a:latin typeface="Graphik Arabic Bold" pitchFamily="2" charset="-78"/>
                <a:cs typeface="Graphik Arabic Bold" pitchFamily="2" charset="-78"/>
              </a:rPr>
              <a:t>Starter for Discussion </a:t>
            </a:r>
            <a:endParaRPr lang="en-GB" sz="3200" b="1" dirty="0">
              <a:solidFill>
                <a:srgbClr val="4A4A4A"/>
              </a:solidFill>
              <a:latin typeface="Graphik Arabic Bold" pitchFamily="2" charset="-78"/>
              <a:cs typeface="Graphik Arabic Bold" pitchFamily="2" charset="-78"/>
            </a:endParaRPr>
          </a:p>
        </p:txBody>
      </p:sp>
      <p:sp>
        <p:nvSpPr>
          <p:cNvPr id="5" name="Google Shape;3388;p74">
            <a:extLst>
              <a:ext uri="{FF2B5EF4-FFF2-40B4-BE49-F238E27FC236}">
                <a16:creationId xmlns:a16="http://schemas.microsoft.com/office/drawing/2014/main" id="{98234C2C-87BC-0107-1127-C4F4EC293C17}"/>
              </a:ext>
            </a:extLst>
          </p:cNvPr>
          <p:cNvSpPr/>
          <p:nvPr/>
        </p:nvSpPr>
        <p:spPr>
          <a:xfrm flipH="1">
            <a:off x="838200" y="1327762"/>
            <a:ext cx="10002520" cy="4727598"/>
          </a:xfrm>
          <a:prstGeom prst="roundRect">
            <a:avLst>
              <a:gd name="adj" fmla="val 4285"/>
            </a:avLst>
          </a:prstGeom>
          <a:solidFill>
            <a:srgbClr val="EFF4FB"/>
          </a:solidFill>
          <a:ln>
            <a:noFill/>
          </a:ln>
          <a:effectLst/>
        </p:spPr>
        <p:txBody>
          <a:bodyPr spcFirstLastPara="1" wrap="square" lIns="121900" tIns="121900" rIns="121900" bIns="121900" anchor="ctr" anchorCtr="0">
            <a:noAutofit/>
          </a:bodyPr>
          <a:lstStyle/>
          <a:p>
            <a:pPr algn="l">
              <a:lnSpc>
                <a:spcPct val="150000"/>
              </a:lnSpc>
            </a:pPr>
            <a:r>
              <a:rPr lang="en-US" sz="2800" dirty="0">
                <a:solidFill>
                  <a:srgbClr val="1C4679"/>
                </a:solidFill>
                <a:latin typeface="Graphik Arabic Regular" pitchFamily="2" charset="-78"/>
                <a:cs typeface="Graphik Arabic Regular"/>
              </a:rPr>
              <a:t>      How many aspects are there in the new Framework?</a:t>
            </a:r>
          </a:p>
          <a:p>
            <a:pPr algn="l">
              <a:lnSpc>
                <a:spcPct val="150000"/>
              </a:lnSpc>
            </a:pPr>
            <a:endParaRPr lang="en-US" sz="2800" dirty="0">
              <a:solidFill>
                <a:srgbClr val="4A4A4A"/>
              </a:solidFill>
              <a:latin typeface="Graphik Arabic Regular" pitchFamily="2" charset="-78"/>
              <a:cs typeface="Graphik Arabic Regular" pitchFamily="2" charset="-78"/>
            </a:endParaRPr>
          </a:p>
          <a:p>
            <a:pPr algn="l">
              <a:lnSpc>
                <a:spcPct val="150000"/>
              </a:lnSpc>
            </a:pPr>
            <a:r>
              <a:rPr lang="en-US" sz="2800" dirty="0">
                <a:solidFill>
                  <a:srgbClr val="1C4679"/>
                </a:solidFill>
                <a:latin typeface="Graphik Arabic Regular" pitchFamily="2" charset="-78"/>
                <a:cs typeface="Graphik Arabic Regular"/>
              </a:rPr>
              <a:t>      Which aspect has been merged with others?</a:t>
            </a:r>
          </a:p>
          <a:p>
            <a:pPr algn="l">
              <a:lnSpc>
                <a:spcPct val="150000"/>
              </a:lnSpc>
            </a:pPr>
            <a:endParaRPr lang="en-US" sz="2800" dirty="0">
              <a:solidFill>
                <a:srgbClr val="4A4A4A"/>
              </a:solidFill>
              <a:latin typeface="Graphik Arabic Regular" pitchFamily="2" charset="-78"/>
              <a:cs typeface="Graphik Arabic Regular" pitchFamily="2" charset="-78"/>
            </a:endParaRPr>
          </a:p>
          <a:p>
            <a:pPr marL="640080" indent="-457200" algn="l">
              <a:lnSpc>
                <a:spcPct val="150000"/>
              </a:lnSpc>
            </a:pPr>
            <a:r>
              <a:rPr lang="en-US" sz="2800" dirty="0">
                <a:solidFill>
                  <a:srgbClr val="1C4679"/>
                </a:solidFill>
                <a:latin typeface="Graphik Arabic Regular" pitchFamily="2" charset="-78"/>
                <a:cs typeface="Graphik Arabic Regular"/>
              </a:rPr>
              <a:t>     Have new criteria been added to the new Framework           aspects?</a:t>
            </a:r>
            <a:endParaRPr lang="en-GB" sz="2800" dirty="0">
              <a:solidFill>
                <a:srgbClr val="1C4679"/>
              </a:solidFill>
              <a:latin typeface="Graphik Arabic Regular" pitchFamily="2" charset="-78"/>
              <a:cs typeface="Graphik Arabic Regular"/>
            </a:endParaRPr>
          </a:p>
        </p:txBody>
      </p:sp>
      <p:pic>
        <p:nvPicPr>
          <p:cNvPr id="3" name="Picture 2" descr="A blue and black logo&#10;&#10;Description automatically generated">
            <a:extLst>
              <a:ext uri="{FF2B5EF4-FFF2-40B4-BE49-F238E27FC236}">
                <a16:creationId xmlns:a16="http://schemas.microsoft.com/office/drawing/2014/main" id="{F3C062AA-DFDC-C6C6-D9EC-7F11C6794B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78070" y="1915423"/>
            <a:ext cx="402336" cy="402336"/>
          </a:xfrm>
          <a:prstGeom prst="rect">
            <a:avLst/>
          </a:prstGeom>
        </p:spPr>
      </p:pic>
      <p:pic>
        <p:nvPicPr>
          <p:cNvPr id="4" name="Picture 3" descr="A blue and black logo&#10;&#10;Description automatically generated">
            <a:extLst>
              <a:ext uri="{FF2B5EF4-FFF2-40B4-BE49-F238E27FC236}">
                <a16:creationId xmlns:a16="http://schemas.microsoft.com/office/drawing/2014/main" id="{FAA03D4E-0B8B-0971-C488-877DB2ED546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76" y="3183598"/>
            <a:ext cx="402336" cy="402336"/>
          </a:xfrm>
          <a:prstGeom prst="rect">
            <a:avLst/>
          </a:prstGeom>
        </p:spPr>
      </p:pic>
      <p:pic>
        <p:nvPicPr>
          <p:cNvPr id="6" name="Picture 5" descr="A blue and black logo&#10;&#10;Description automatically generated">
            <a:extLst>
              <a:ext uri="{FF2B5EF4-FFF2-40B4-BE49-F238E27FC236}">
                <a16:creationId xmlns:a16="http://schemas.microsoft.com/office/drawing/2014/main" id="{99EAF751-E1AA-EA0F-0EBC-34803E8435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6876" y="4451773"/>
            <a:ext cx="402336" cy="402336"/>
          </a:xfrm>
          <a:prstGeom prst="rect">
            <a:avLst/>
          </a:prstGeom>
        </p:spPr>
      </p:pic>
    </p:spTree>
    <p:extLst>
      <p:ext uri="{BB962C8B-B14F-4D97-AF65-F5344CB8AC3E}">
        <p14:creationId xmlns:p14="http://schemas.microsoft.com/office/powerpoint/2010/main" val="3848008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9" name="Table 28">
            <a:extLst>
              <a:ext uri="{FF2B5EF4-FFF2-40B4-BE49-F238E27FC236}">
                <a16:creationId xmlns:a16="http://schemas.microsoft.com/office/drawing/2014/main" id="{0954D194-0363-B711-B56A-0162CA4686A1}"/>
              </a:ext>
            </a:extLst>
          </p:cNvPr>
          <p:cNvGraphicFramePr>
            <a:graphicFrameLocks noGrp="1"/>
          </p:cNvGraphicFramePr>
          <p:nvPr>
            <p:extLst>
              <p:ext uri="{D42A27DB-BD31-4B8C-83A1-F6EECF244321}">
                <p14:modId xmlns:p14="http://schemas.microsoft.com/office/powerpoint/2010/main" val="2999908329"/>
              </p:ext>
            </p:extLst>
          </p:nvPr>
        </p:nvGraphicFramePr>
        <p:xfrm>
          <a:off x="819826" y="1103576"/>
          <a:ext cx="5276174" cy="5454396"/>
        </p:xfrm>
        <a:graphic>
          <a:graphicData uri="http://schemas.openxmlformats.org/drawingml/2006/table">
            <a:tbl>
              <a:tblPr rtl="1" firstRow="1" bandRow="1">
                <a:tableStyleId>{93296810-A885-4BE3-A3E7-6D5BEEA58F35}</a:tableStyleId>
              </a:tblPr>
              <a:tblGrid>
                <a:gridCol w="3448050">
                  <a:extLst>
                    <a:ext uri="{9D8B030D-6E8A-4147-A177-3AD203B41FA5}">
                      <a16:colId xmlns:a16="http://schemas.microsoft.com/office/drawing/2014/main" val="939558695"/>
                    </a:ext>
                  </a:extLst>
                </a:gridCol>
                <a:gridCol w="1828124">
                  <a:extLst>
                    <a:ext uri="{9D8B030D-6E8A-4147-A177-3AD203B41FA5}">
                      <a16:colId xmlns:a16="http://schemas.microsoft.com/office/drawing/2014/main" val="704412454"/>
                    </a:ext>
                  </a:extLst>
                </a:gridCol>
              </a:tblGrid>
              <a:tr h="252225">
                <a:tc>
                  <a:txBody>
                    <a:bodyPr/>
                    <a:lstStyle/>
                    <a:p>
                      <a:pPr marL="0" marR="0" algn="ctr">
                        <a:lnSpc>
                          <a:spcPct val="107000"/>
                        </a:lnSpc>
                        <a:spcBef>
                          <a:spcPts val="0"/>
                        </a:spcBef>
                        <a:spcAft>
                          <a:spcPts val="0"/>
                        </a:spcAft>
                      </a:pPr>
                      <a:r>
                        <a:rPr lang="en-US" sz="1000" dirty="0">
                          <a:solidFill>
                            <a:schemeClr val="bg1"/>
                          </a:solidFill>
                          <a:effectLst/>
                          <a:latin typeface="Graphik Arabic Regular" pitchFamily="2" charset="-78"/>
                          <a:cs typeface="Graphik Arabic Regular" pitchFamily="2" charset="-78"/>
                        </a:rPr>
                        <a:t>2022 Review framework</a:t>
                      </a:r>
                      <a:endParaRPr lang="en-US" sz="1000" dirty="0">
                        <a:solidFill>
                          <a:schemeClr val="bg1"/>
                        </a:solidFill>
                        <a:effectLst/>
                        <a:latin typeface="Graphik Arabic Regular" pitchFamily="2" charset="-78"/>
                        <a:ea typeface="Calibri" panose="020F0502020204030204" pitchFamily="34" charset="0"/>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tc>
                  <a:txBody>
                    <a:bodyPr/>
                    <a:lstStyle/>
                    <a:p>
                      <a:endParaRPr lang="en-US" sz="1100" dirty="0">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15399633"/>
                  </a:ext>
                </a:extLst>
              </a:tr>
              <a:tr h="594360">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1.1. Academic standards*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1.2. Progress according to abilities*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1.3. Learning skills </a:t>
                      </a:r>
                      <a:endParaRPr lang="en-US" sz="1000" dirty="0">
                        <a:solidFill>
                          <a:srgbClr val="4A4A4A"/>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algn="l">
                        <a:lnSpc>
                          <a:spcPct val="107000"/>
                        </a:lnSpc>
                        <a:spcBef>
                          <a:spcPts val="0"/>
                        </a:spcBef>
                        <a:spcAft>
                          <a:spcPts val="0"/>
                        </a:spcAft>
                      </a:pPr>
                      <a:r>
                        <a:rPr lang="en-US" sz="1000" b="1" dirty="0">
                          <a:solidFill>
                            <a:schemeClr val="bg1"/>
                          </a:solidFill>
                          <a:effectLst/>
                          <a:latin typeface="Graphik Arabic Regular" pitchFamily="2" charset="-78"/>
                          <a:cs typeface="Graphik Arabic Regular" pitchFamily="2" charset="-78"/>
                        </a:rPr>
                        <a:t>Academic achievement </a:t>
                      </a:r>
                      <a:endParaRPr lang="en-US" sz="1000" b="1" dirty="0">
                        <a:solidFill>
                          <a:schemeClr val="bg1"/>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4174981106"/>
                  </a:ext>
                </a:extLst>
              </a:tr>
              <a:tr h="1097280">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2.1. </a:t>
                      </a:r>
                      <a:r>
                        <a:rPr lang="en-US" sz="1000" dirty="0" err="1">
                          <a:solidFill>
                            <a:srgbClr val="4A4A4A"/>
                          </a:solidFill>
                          <a:effectLst/>
                          <a:latin typeface="Graphik Arabic Regular" pitchFamily="2" charset="-78"/>
                          <a:cs typeface="Graphik Arabic Regular" pitchFamily="2" charset="-78"/>
                        </a:rPr>
                        <a:t>Behaviour</a:t>
                      </a:r>
                      <a:r>
                        <a:rPr lang="en-US" sz="1000" dirty="0">
                          <a:solidFill>
                            <a:srgbClr val="4A4A4A"/>
                          </a:solidFill>
                          <a:effectLst/>
                          <a:latin typeface="Graphik Arabic Regular" pitchFamily="2" charset="-78"/>
                          <a:cs typeface="Graphik Arabic Regular" pitchFamily="2" charset="-78"/>
                        </a:rPr>
                        <a:t> and work ethics*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2.2. Citizenship values*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2.3. Self-confidence, leadership and decision making*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2.4. Communication and social relationships*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2.5. Health and environmental awareness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2.6 Competitiveness and innovation </a:t>
                      </a:r>
                      <a:endParaRPr lang="en-US" sz="1000" dirty="0">
                        <a:solidFill>
                          <a:srgbClr val="4A4A4A"/>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algn="l">
                        <a:lnSpc>
                          <a:spcPct val="107000"/>
                        </a:lnSpc>
                        <a:spcBef>
                          <a:spcPts val="0"/>
                        </a:spcBef>
                        <a:spcAft>
                          <a:spcPts val="0"/>
                        </a:spcAft>
                      </a:pPr>
                      <a:r>
                        <a:rPr lang="en-US" sz="1000" b="1" dirty="0">
                          <a:solidFill>
                            <a:schemeClr val="bg1"/>
                          </a:solidFill>
                          <a:effectLst/>
                          <a:latin typeface="Graphik Arabic Regular" pitchFamily="2" charset="-78"/>
                          <a:cs typeface="Graphik Arabic Regular" pitchFamily="2" charset="-78"/>
                        </a:rPr>
                        <a:t>Personal development &amp; social responsibility</a:t>
                      </a:r>
                      <a:endParaRPr lang="en-US" sz="1000" b="1" dirty="0">
                        <a:solidFill>
                          <a:schemeClr val="bg1"/>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3887202813"/>
                  </a:ext>
                </a:extLst>
              </a:tr>
              <a:tr h="1097280">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3.1. Teaching and learning strategies*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3.2. Classroom Management*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3.3. Assessment and learning support*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3.4. Expectations and challenging abilities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3.5. Technology </a:t>
                      </a:r>
                      <a:r>
                        <a:rPr lang="en-US" sz="1000" dirty="0" err="1">
                          <a:solidFill>
                            <a:srgbClr val="4A4A4A"/>
                          </a:solidFill>
                          <a:effectLst/>
                          <a:latin typeface="Graphik Arabic Regular" pitchFamily="2" charset="-78"/>
                          <a:cs typeface="Graphik Arabic Regular" pitchFamily="2" charset="-78"/>
                        </a:rPr>
                        <a:t>utilisation</a:t>
                      </a:r>
                      <a:r>
                        <a:rPr lang="en-US" sz="1000" dirty="0">
                          <a:solidFill>
                            <a:srgbClr val="4A4A4A"/>
                          </a:solidFill>
                          <a:effectLst/>
                          <a:latin typeface="Graphik Arabic Regular" pitchFamily="2" charset="-78"/>
                          <a:cs typeface="Graphik Arabic Regular" pitchFamily="2" charset="-78"/>
                        </a:rPr>
                        <a:t>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3.6. Differentiation </a:t>
                      </a:r>
                      <a:endParaRPr lang="en-US" sz="1000" dirty="0">
                        <a:solidFill>
                          <a:srgbClr val="4A4A4A"/>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algn="l">
                        <a:lnSpc>
                          <a:spcPct val="107000"/>
                        </a:lnSpc>
                        <a:spcBef>
                          <a:spcPts val="0"/>
                        </a:spcBef>
                        <a:spcAft>
                          <a:spcPts val="0"/>
                        </a:spcAft>
                      </a:pPr>
                      <a:r>
                        <a:rPr lang="en-US" sz="1000" b="1" dirty="0">
                          <a:solidFill>
                            <a:schemeClr val="bg1"/>
                          </a:solidFill>
                          <a:effectLst/>
                          <a:latin typeface="Graphik Arabic Regular" pitchFamily="2" charset="-78"/>
                          <a:cs typeface="Graphik Arabic Regular" pitchFamily="2" charset="-78"/>
                        </a:rPr>
                        <a:t>Teaching learning &amp; assessment </a:t>
                      </a:r>
                      <a:endParaRPr lang="en-US" sz="1000" b="1" dirty="0">
                        <a:solidFill>
                          <a:schemeClr val="bg1"/>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688895149"/>
                  </a:ext>
                </a:extLst>
              </a:tr>
              <a:tr h="1097280">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dirty="0">
                          <a:solidFill>
                            <a:schemeClr val="bg1"/>
                          </a:solidFill>
                          <a:effectLst/>
                          <a:latin typeface="Graphik Arabic Regular" pitchFamily="2" charset="-78"/>
                          <a:cs typeface="Graphik Arabic Regular" pitchFamily="2" charset="-78"/>
                        </a:rPr>
                        <a:t>4.1. Academic support* </a:t>
                      </a:r>
                    </a:p>
                    <a:p>
                      <a:pPr marL="0" marR="0" algn="l">
                        <a:lnSpc>
                          <a:spcPct val="107000"/>
                        </a:lnSpc>
                        <a:spcBef>
                          <a:spcPts val="0"/>
                        </a:spcBef>
                        <a:spcAft>
                          <a:spcPts val="0"/>
                        </a:spcAft>
                      </a:pPr>
                      <a:r>
                        <a:rPr lang="en-US" sz="1000" dirty="0">
                          <a:solidFill>
                            <a:schemeClr val="bg1"/>
                          </a:solidFill>
                          <a:effectLst/>
                          <a:latin typeface="Graphik Arabic Regular" pitchFamily="2" charset="-78"/>
                          <a:cs typeface="Graphik Arabic Regular" pitchFamily="2" charset="-78"/>
                        </a:rPr>
                        <a:t>4.2. Personal development support* </a:t>
                      </a:r>
                    </a:p>
                    <a:p>
                      <a:pPr marL="0" marR="0" algn="l">
                        <a:lnSpc>
                          <a:spcPct val="107000"/>
                        </a:lnSpc>
                        <a:spcBef>
                          <a:spcPts val="0"/>
                        </a:spcBef>
                        <a:spcAft>
                          <a:spcPts val="0"/>
                        </a:spcAft>
                      </a:pPr>
                      <a:r>
                        <a:rPr lang="en-US" sz="1000" dirty="0">
                          <a:solidFill>
                            <a:schemeClr val="bg1"/>
                          </a:solidFill>
                          <a:effectLst/>
                          <a:latin typeface="Graphik Arabic Regular" pitchFamily="2" charset="-78"/>
                          <a:cs typeface="Graphik Arabic Regular" pitchFamily="2" charset="-78"/>
                        </a:rPr>
                        <a:t>4.3. Reinforcement of experiences, talents and creativity* </a:t>
                      </a:r>
                    </a:p>
                    <a:p>
                      <a:pPr marL="0" marR="0" algn="l">
                        <a:lnSpc>
                          <a:spcPct val="107000"/>
                        </a:lnSpc>
                        <a:spcBef>
                          <a:spcPts val="0"/>
                        </a:spcBef>
                        <a:spcAft>
                          <a:spcPts val="0"/>
                        </a:spcAft>
                      </a:pPr>
                      <a:r>
                        <a:rPr lang="en-US" sz="1000" dirty="0">
                          <a:solidFill>
                            <a:schemeClr val="bg1"/>
                          </a:solidFill>
                          <a:effectLst/>
                          <a:latin typeface="Graphik Arabic Regular" pitchFamily="2" charset="-78"/>
                          <a:cs typeface="Graphik Arabic Regular" pitchFamily="2" charset="-78"/>
                        </a:rPr>
                        <a:t>4.4. Environment safety, security and appropriateness* </a:t>
                      </a:r>
                    </a:p>
                    <a:p>
                      <a:pPr marL="0" marR="0" algn="l">
                        <a:lnSpc>
                          <a:spcPct val="107000"/>
                        </a:lnSpc>
                        <a:spcBef>
                          <a:spcPts val="0"/>
                        </a:spcBef>
                        <a:spcAft>
                          <a:spcPts val="0"/>
                        </a:spcAft>
                      </a:pPr>
                      <a:r>
                        <a:rPr lang="en-US" sz="1000" dirty="0">
                          <a:solidFill>
                            <a:schemeClr val="bg1"/>
                          </a:solidFill>
                          <a:effectLst/>
                          <a:latin typeface="Graphik Arabic Regular" pitchFamily="2" charset="-78"/>
                          <a:cs typeface="Graphik Arabic Regular" pitchFamily="2" charset="-78"/>
                        </a:rPr>
                        <a:t>4.5. Meeting and supporting the needs of students with disabilities </a:t>
                      </a:r>
                      <a:endParaRPr lang="en-US" sz="1000" dirty="0">
                        <a:solidFill>
                          <a:schemeClr val="bg1"/>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algn="l">
                        <a:lnSpc>
                          <a:spcPct val="107000"/>
                        </a:lnSpc>
                        <a:spcBef>
                          <a:spcPts val="0"/>
                        </a:spcBef>
                        <a:spcAft>
                          <a:spcPts val="0"/>
                        </a:spcAft>
                      </a:pPr>
                      <a:r>
                        <a:rPr lang="en-US" sz="1000" b="1" dirty="0">
                          <a:solidFill>
                            <a:schemeClr val="bg1"/>
                          </a:solidFill>
                          <a:effectLst/>
                          <a:latin typeface="Graphik Arabic Regular" pitchFamily="2" charset="-78"/>
                          <a:cs typeface="Graphik Arabic Regular" pitchFamily="2" charset="-78"/>
                        </a:rPr>
                        <a:t>Empowerment &amp; meeting special needs </a:t>
                      </a:r>
                      <a:endParaRPr lang="en-US" sz="1000" b="1" dirty="0">
                        <a:solidFill>
                          <a:schemeClr val="bg1"/>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3413575564"/>
                  </a:ext>
                </a:extLst>
              </a:tr>
              <a:tr h="1264920">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5.1. Self-evaluation and improvement*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5.2. Strategic planning*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5.3. Development and monitoring of staff performance*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5.4. Modelling leadership principles*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5.5. Resources and facilities management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5.6. Communication with stakeholders </a:t>
                      </a:r>
                    </a:p>
                    <a:p>
                      <a:pPr marL="0" marR="0" algn="l">
                        <a:lnSpc>
                          <a:spcPct val="107000"/>
                        </a:lnSpc>
                        <a:spcBef>
                          <a:spcPts val="0"/>
                        </a:spcBef>
                        <a:spcAft>
                          <a:spcPts val="0"/>
                        </a:spcAft>
                      </a:pPr>
                      <a:r>
                        <a:rPr lang="en-US" sz="1000" dirty="0">
                          <a:solidFill>
                            <a:srgbClr val="4A4A4A"/>
                          </a:solidFill>
                          <a:effectLst/>
                          <a:latin typeface="Graphik Arabic Regular" pitchFamily="2" charset="-78"/>
                          <a:cs typeface="Graphik Arabic Regular" pitchFamily="2" charset="-78"/>
                        </a:rPr>
                        <a:t>5.7. Governance (for private schools) </a:t>
                      </a:r>
                      <a:endParaRPr lang="en-US" sz="1000" dirty="0">
                        <a:solidFill>
                          <a:srgbClr val="4A4A4A"/>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algn="l">
                        <a:lnSpc>
                          <a:spcPct val="107000"/>
                        </a:lnSpc>
                        <a:spcBef>
                          <a:spcPts val="0"/>
                        </a:spcBef>
                        <a:spcAft>
                          <a:spcPts val="0"/>
                        </a:spcAft>
                      </a:pPr>
                      <a:r>
                        <a:rPr lang="en-US" sz="1000" b="1" dirty="0">
                          <a:solidFill>
                            <a:schemeClr val="bg1"/>
                          </a:solidFill>
                          <a:effectLst/>
                          <a:latin typeface="Graphik Arabic Regular" pitchFamily="2" charset="-78"/>
                          <a:cs typeface="Graphik Arabic Regular" pitchFamily="2" charset="-78"/>
                        </a:rPr>
                        <a:t>Leadership management and governance </a:t>
                      </a:r>
                      <a:endParaRPr lang="en-US" sz="1000" b="1" dirty="0">
                        <a:solidFill>
                          <a:schemeClr val="bg1"/>
                        </a:solidFill>
                        <a:effectLst/>
                        <a:latin typeface="Graphik Arabic Regular" pitchFamily="2" charset="-78"/>
                        <a:ea typeface="Calibri" panose="020F0502020204030204" pitchFamily="34" charset="0"/>
                        <a:cs typeface="Graphik Arabic Regular" pitchFamily="2" charset="-78"/>
                      </a:endParaRPr>
                    </a:p>
                  </a:txBody>
                  <a:tcPr marL="63369" marR="63369"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C4679"/>
                    </a:solidFill>
                  </a:tcPr>
                </a:tc>
                <a:extLst>
                  <a:ext uri="{0D108BD9-81ED-4DB2-BD59-A6C34878D82A}">
                    <a16:rowId xmlns:a16="http://schemas.microsoft.com/office/drawing/2014/main" val="1632515477"/>
                  </a:ext>
                </a:extLst>
              </a:tr>
            </a:tbl>
          </a:graphicData>
        </a:graphic>
      </p:graphicFrame>
      <p:graphicFrame>
        <p:nvGraphicFramePr>
          <p:cNvPr id="32" name="Table 31">
            <a:extLst>
              <a:ext uri="{FF2B5EF4-FFF2-40B4-BE49-F238E27FC236}">
                <a16:creationId xmlns:a16="http://schemas.microsoft.com/office/drawing/2014/main" id="{551AF0AE-08CA-47F1-EDCC-5B77EB0B90D9}"/>
              </a:ext>
            </a:extLst>
          </p:cNvPr>
          <p:cNvGraphicFramePr>
            <a:graphicFrameLocks noGrp="1"/>
          </p:cNvGraphicFramePr>
          <p:nvPr>
            <p:extLst>
              <p:ext uri="{D42A27DB-BD31-4B8C-83A1-F6EECF244321}">
                <p14:modId xmlns:p14="http://schemas.microsoft.com/office/powerpoint/2010/main" val="3624645386"/>
              </p:ext>
            </p:extLst>
          </p:nvPr>
        </p:nvGraphicFramePr>
        <p:xfrm>
          <a:off x="6896099" y="1641553"/>
          <a:ext cx="4964030" cy="3369508"/>
        </p:xfrm>
        <a:graphic>
          <a:graphicData uri="http://schemas.openxmlformats.org/drawingml/2006/table">
            <a:tbl>
              <a:tblPr rtl="1" firstRow="1" bandRow="1">
                <a:tableStyleId>{5C22544A-7EE6-4342-B048-85BDC9FD1C3A}</a:tableStyleId>
              </a:tblPr>
              <a:tblGrid>
                <a:gridCol w="3011382">
                  <a:extLst>
                    <a:ext uri="{9D8B030D-6E8A-4147-A177-3AD203B41FA5}">
                      <a16:colId xmlns:a16="http://schemas.microsoft.com/office/drawing/2014/main" val="166186024"/>
                    </a:ext>
                  </a:extLst>
                </a:gridCol>
                <a:gridCol w="1952648">
                  <a:extLst>
                    <a:ext uri="{9D8B030D-6E8A-4147-A177-3AD203B41FA5}">
                      <a16:colId xmlns:a16="http://schemas.microsoft.com/office/drawing/2014/main" val="3893228096"/>
                    </a:ext>
                  </a:extLst>
                </a:gridCol>
              </a:tblGrid>
              <a:tr h="290889">
                <a:tc>
                  <a:txBody>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1000" b="0" i="0" u="none" strike="noStrike" kern="1200" cap="none" spc="0" normalizeH="0" baseline="0" noProof="0" dirty="0">
                          <a:ln>
                            <a:noFill/>
                          </a:ln>
                          <a:solidFill>
                            <a:schemeClr val="bg1"/>
                          </a:solidFill>
                          <a:effectLst/>
                          <a:uLnTx/>
                          <a:uFillTx/>
                          <a:latin typeface="Graphik Arabic Regular" pitchFamily="2" charset="-78"/>
                          <a:ea typeface="+mn-ea"/>
                          <a:cs typeface="Graphik Arabic Regular" pitchFamily="2" charset="-78"/>
                        </a:rPr>
                        <a:t>2024 Review framework</a:t>
                      </a:r>
                      <a:endParaRPr kumimoji="0" lang="en-US" sz="1000" b="0" i="0" u="none" strike="noStrike" kern="1200" cap="none" spc="0" normalizeH="0" baseline="0" noProof="0" dirty="0">
                        <a:ln>
                          <a:noFill/>
                        </a:ln>
                        <a:solidFill>
                          <a:schemeClr val="bg1"/>
                        </a:solidFill>
                        <a:effectLst/>
                        <a:uLnTx/>
                        <a:uFillTx/>
                        <a:latin typeface="Graphik Arabic Regular" pitchFamily="2" charset="-78"/>
                        <a:ea typeface="Calibri" panose="020F0502020204030204" pitchFamily="34" charset="0"/>
                        <a:cs typeface="Graphik Arabic Regular" pitchFamily="2" charset="-78"/>
                      </a:endParaRPr>
                    </a:p>
                  </a:txBody>
                  <a:tcPr anchor="ctr">
                    <a:lnL w="12700" cmpd="sng">
                      <a:noFill/>
                    </a:lnL>
                    <a:lnR w="12700" cap="flat" cmpd="sng" algn="ctr">
                      <a:solidFill>
                        <a:schemeClr val="tx1"/>
                      </a:solidFill>
                      <a:prstDash val="solid"/>
                      <a:round/>
                      <a:headEnd type="none" w="med" len="med"/>
                      <a:tailEnd type="none" w="med" len="med"/>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tc>
                  <a:txBody>
                    <a:bodyPr/>
                    <a:lstStyle/>
                    <a:p>
                      <a:pPr algn="l"/>
                      <a:endParaRPr lang="en-US" sz="1000" dirty="0">
                        <a:latin typeface="Graphik Arabic Regular" pitchFamily="2" charset="-78"/>
                        <a:cs typeface="Graphik Arabic Regular" pitchFamily="2" charset="-78"/>
                      </a:endParaRPr>
                    </a:p>
                  </a:txBody>
                  <a:tcPr anchor="ctr">
                    <a:lnL w="12700" cap="flat" cmpd="sng" algn="ctr">
                      <a:solidFill>
                        <a:schemeClr val="tx1"/>
                      </a:solid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78221460"/>
                  </a:ext>
                </a:extLst>
              </a:tr>
              <a:tr h="583873">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indent="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1.1 Students’ Academic Standards </a:t>
                      </a:r>
                    </a:p>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1.2 Students' Progress and Learning Skills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indent="-173038" algn="l">
                        <a:lnSpc>
                          <a:spcPct val="107000"/>
                        </a:lnSpc>
                        <a:spcBef>
                          <a:spcPts val="0"/>
                        </a:spcBef>
                        <a:spcAft>
                          <a:spcPts val="0"/>
                        </a:spcAft>
                      </a:pPr>
                      <a:r>
                        <a:rPr lang="en-US" sz="1000" b="1" kern="1200" dirty="0">
                          <a:ln>
                            <a:noFill/>
                          </a:ln>
                          <a:solidFill>
                            <a:schemeClr val="bg1"/>
                          </a:solidFill>
                          <a:effectLst/>
                          <a:latin typeface="Graphik Arabic Regular" pitchFamily="2" charset="-78"/>
                          <a:ea typeface="+mn-ea"/>
                          <a:cs typeface="Graphik Arabic Regular" pitchFamily="2" charset="-78"/>
                        </a:rPr>
                        <a:t>Students’ Academic Achievement</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3538766440"/>
                  </a:ext>
                </a:extLst>
              </a:tr>
              <a:tr h="601006">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2.1 Students’ Well-being and Inclusion </a:t>
                      </a:r>
                    </a:p>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2.2 Students’ </a:t>
                      </a:r>
                      <a:r>
                        <a:rPr lang="en-US" sz="1000" kern="1200" dirty="0" err="1">
                          <a:solidFill>
                            <a:srgbClr val="4A4A4A"/>
                          </a:solidFill>
                          <a:effectLst/>
                          <a:latin typeface="Graphik Arabic Regular" pitchFamily="2" charset="-78"/>
                          <a:ea typeface="+mn-ea"/>
                          <a:cs typeface="Graphik Arabic Regular" pitchFamily="2" charset="-78"/>
                        </a:rPr>
                        <a:t>Behaviour</a:t>
                      </a:r>
                      <a:r>
                        <a:rPr lang="en-US" sz="1000" kern="1200" dirty="0">
                          <a:solidFill>
                            <a:srgbClr val="4A4A4A"/>
                          </a:solidFill>
                          <a:effectLst/>
                          <a:latin typeface="Graphik Arabic Regular" pitchFamily="2" charset="-78"/>
                          <a:ea typeface="+mn-ea"/>
                          <a:cs typeface="Graphik Arabic Regular" pitchFamily="2" charset="-78"/>
                        </a:rPr>
                        <a: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indent="-173038" algn="l">
                        <a:lnSpc>
                          <a:spcPct val="107000"/>
                        </a:lnSpc>
                        <a:spcBef>
                          <a:spcPts val="0"/>
                        </a:spcBef>
                        <a:spcAft>
                          <a:spcPts val="0"/>
                        </a:spcAft>
                      </a:pPr>
                      <a:r>
                        <a:rPr lang="en-US" sz="1000" b="1" kern="1200" dirty="0">
                          <a:ln>
                            <a:noFill/>
                          </a:ln>
                          <a:solidFill>
                            <a:schemeClr val="bg1"/>
                          </a:solidFill>
                          <a:effectLst/>
                          <a:latin typeface="Graphik Arabic Regular" pitchFamily="2" charset="-78"/>
                          <a:ea typeface="+mn-ea"/>
                          <a:cs typeface="Graphik Arabic Regular" pitchFamily="2" charset="-78"/>
                        </a:rPr>
                        <a:t>Students’ Personal Development and Well-being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2658970931"/>
                  </a:ext>
                </a:extLst>
              </a:tr>
              <a:tr h="564293">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3.1 Use of Effective Teaching and Learning Strategies </a:t>
                      </a:r>
                    </a:p>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3.2 Assessment and Academic Support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indent="-173038" algn="l">
                        <a:lnSpc>
                          <a:spcPct val="107000"/>
                        </a:lnSpc>
                        <a:spcBef>
                          <a:spcPts val="0"/>
                        </a:spcBef>
                        <a:spcAft>
                          <a:spcPts val="0"/>
                        </a:spcAft>
                      </a:pPr>
                      <a:r>
                        <a:rPr lang="en-US" sz="1000" b="1" dirty="0">
                          <a:ln>
                            <a:noFill/>
                          </a:ln>
                          <a:solidFill>
                            <a:schemeClr val="bg1"/>
                          </a:solidFill>
                          <a:effectLst/>
                          <a:latin typeface="Graphik Arabic Regular" pitchFamily="2" charset="-78"/>
                          <a:cs typeface="Graphik Arabic Regular" pitchFamily="2" charset="-78"/>
                        </a:rPr>
                        <a:t>Teaching, Learning and Assessment</a:t>
                      </a:r>
                      <a:endParaRPr lang="en-US" sz="1000" b="1" dirty="0">
                        <a:ln>
                          <a:noFill/>
                        </a:ln>
                        <a:solidFill>
                          <a:schemeClr val="bg1"/>
                        </a:solidFill>
                        <a:effectLst/>
                        <a:latin typeface="Graphik Arabic Regular" pitchFamily="2" charset="-78"/>
                        <a:ea typeface="Calibri" panose="020F0502020204030204" pitchFamily="34" charset="0"/>
                        <a:cs typeface="Graphik Arabic Regular"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2322863958"/>
                  </a:ext>
                </a:extLst>
              </a:tr>
              <a:tr h="1329447">
                <a:tc>
                  <a:txBody>
                    <a:bodyPr/>
                    <a:lstStyle>
                      <a:lvl1pPr marL="0" algn="l" defTabSz="914400" rtl="0" eaLnBrk="1" latinLnBrk="0" hangingPunct="1">
                        <a:defRPr sz="1800" kern="1200">
                          <a:solidFill>
                            <a:schemeClr val="dk1"/>
                          </a:solidFill>
                          <a:latin typeface="Times New Roman"/>
                          <a:cs typeface="Times New Roman"/>
                        </a:defRPr>
                      </a:lvl1pPr>
                      <a:lvl2pPr marL="457200" algn="l" defTabSz="914400" rtl="0" eaLnBrk="1" latinLnBrk="0" hangingPunct="1">
                        <a:defRPr sz="1800" kern="1200">
                          <a:solidFill>
                            <a:schemeClr val="dk1"/>
                          </a:solidFill>
                          <a:latin typeface="Times New Roman"/>
                          <a:cs typeface="Times New Roman"/>
                        </a:defRPr>
                      </a:lvl2pPr>
                      <a:lvl3pPr marL="914400" algn="l" defTabSz="914400" rtl="0" eaLnBrk="1" latinLnBrk="0" hangingPunct="1">
                        <a:defRPr sz="1800" kern="1200">
                          <a:solidFill>
                            <a:schemeClr val="dk1"/>
                          </a:solidFill>
                          <a:latin typeface="Times New Roman"/>
                          <a:cs typeface="Times New Roman"/>
                        </a:defRPr>
                      </a:lvl3pPr>
                      <a:lvl4pPr marL="1371600" algn="l" defTabSz="914400" rtl="0" eaLnBrk="1" latinLnBrk="0" hangingPunct="1">
                        <a:defRPr sz="1800" kern="1200">
                          <a:solidFill>
                            <a:schemeClr val="dk1"/>
                          </a:solidFill>
                          <a:latin typeface="Times New Roman"/>
                          <a:cs typeface="Times New Roman"/>
                        </a:defRPr>
                      </a:lvl4pPr>
                      <a:lvl5pPr marL="1828800" algn="l" defTabSz="914400" rtl="0" eaLnBrk="1" latinLnBrk="0" hangingPunct="1">
                        <a:defRPr sz="1800" kern="1200">
                          <a:solidFill>
                            <a:schemeClr val="dk1"/>
                          </a:solidFill>
                          <a:latin typeface="Times New Roman"/>
                          <a:cs typeface="Times New Roman"/>
                        </a:defRPr>
                      </a:lvl5pPr>
                      <a:lvl6pPr marL="2286000" algn="l" defTabSz="914400" rtl="0" eaLnBrk="1" latinLnBrk="0" hangingPunct="1">
                        <a:defRPr sz="1800" kern="1200">
                          <a:solidFill>
                            <a:schemeClr val="dk1"/>
                          </a:solidFill>
                          <a:latin typeface="Times New Roman"/>
                          <a:cs typeface="Times New Roman"/>
                        </a:defRPr>
                      </a:lvl6pPr>
                      <a:lvl7pPr marL="2743200" algn="l" defTabSz="914400" rtl="0" eaLnBrk="1" latinLnBrk="0" hangingPunct="1">
                        <a:defRPr sz="1800" kern="1200">
                          <a:solidFill>
                            <a:schemeClr val="dk1"/>
                          </a:solidFill>
                          <a:latin typeface="Times New Roman"/>
                          <a:cs typeface="Times New Roman"/>
                        </a:defRPr>
                      </a:lvl7pPr>
                      <a:lvl8pPr marL="3200400" algn="l" defTabSz="914400" rtl="0" eaLnBrk="1" latinLnBrk="0" hangingPunct="1">
                        <a:defRPr sz="1800" kern="1200">
                          <a:solidFill>
                            <a:schemeClr val="dk1"/>
                          </a:solidFill>
                          <a:latin typeface="Times New Roman"/>
                          <a:cs typeface="Times New Roman"/>
                        </a:defRPr>
                      </a:lvl8pPr>
                      <a:lvl9pPr marL="3657600" algn="l" defTabSz="914400" rtl="0" eaLnBrk="1" latinLnBrk="0" hangingPunct="1">
                        <a:defRPr sz="1800" kern="1200">
                          <a:solidFill>
                            <a:schemeClr val="dk1"/>
                          </a:solidFill>
                          <a:latin typeface="Times New Roman"/>
                          <a:cs typeface="Times New Roman"/>
                        </a:defRPr>
                      </a:lvl9pPr>
                    </a:lstStyle>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4.1 Leadership Effectiveness and Continuous Improvement </a:t>
                      </a:r>
                    </a:p>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4.2 Staff Development and Support </a:t>
                      </a:r>
                    </a:p>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4.3 Resilience and Innovation </a:t>
                      </a:r>
                    </a:p>
                    <a:p>
                      <a:pPr marL="0" marR="0" algn="l">
                        <a:lnSpc>
                          <a:spcPct val="107000"/>
                        </a:lnSpc>
                        <a:spcBef>
                          <a:spcPts val="0"/>
                        </a:spcBef>
                        <a:spcAft>
                          <a:spcPts val="0"/>
                        </a:spcAft>
                      </a:pPr>
                      <a:r>
                        <a:rPr lang="en-US" sz="1000" kern="1200" dirty="0">
                          <a:solidFill>
                            <a:srgbClr val="4A4A4A"/>
                          </a:solidFill>
                          <a:effectLst/>
                          <a:latin typeface="Graphik Arabic Regular" pitchFamily="2" charset="-78"/>
                          <a:ea typeface="+mn-ea"/>
                          <a:cs typeface="Graphik Arabic Regular" pitchFamily="2" charset="-78"/>
                        </a:rPr>
                        <a:t>4.4 Governance, Parental and Stakeholders Involvement in School Life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lvl1pPr marL="0" algn="l" defTabSz="914400" rtl="0" eaLnBrk="1" latinLnBrk="0" hangingPunct="1">
                        <a:defRPr sz="1800" b="1" kern="1200">
                          <a:solidFill>
                            <a:schemeClr val="lt1"/>
                          </a:solidFill>
                          <a:latin typeface="Times New Roman"/>
                          <a:cs typeface="Times New Roman"/>
                        </a:defRPr>
                      </a:lvl1pPr>
                      <a:lvl2pPr marL="457200" algn="l" defTabSz="914400" rtl="0" eaLnBrk="1" latinLnBrk="0" hangingPunct="1">
                        <a:defRPr sz="1800" b="1" kern="1200">
                          <a:solidFill>
                            <a:schemeClr val="lt1"/>
                          </a:solidFill>
                          <a:latin typeface="Times New Roman"/>
                          <a:cs typeface="Times New Roman"/>
                        </a:defRPr>
                      </a:lvl2pPr>
                      <a:lvl3pPr marL="914400" algn="l" defTabSz="914400" rtl="0" eaLnBrk="1" latinLnBrk="0" hangingPunct="1">
                        <a:defRPr sz="1800" b="1" kern="1200">
                          <a:solidFill>
                            <a:schemeClr val="lt1"/>
                          </a:solidFill>
                          <a:latin typeface="Times New Roman"/>
                          <a:cs typeface="Times New Roman"/>
                        </a:defRPr>
                      </a:lvl3pPr>
                      <a:lvl4pPr marL="1371600" algn="l" defTabSz="914400" rtl="0" eaLnBrk="1" latinLnBrk="0" hangingPunct="1">
                        <a:defRPr sz="1800" b="1" kern="1200">
                          <a:solidFill>
                            <a:schemeClr val="lt1"/>
                          </a:solidFill>
                          <a:latin typeface="Times New Roman"/>
                          <a:cs typeface="Times New Roman"/>
                        </a:defRPr>
                      </a:lvl4pPr>
                      <a:lvl5pPr marL="1828800" algn="l" defTabSz="914400" rtl="0" eaLnBrk="1" latinLnBrk="0" hangingPunct="1">
                        <a:defRPr sz="1800" b="1" kern="1200">
                          <a:solidFill>
                            <a:schemeClr val="lt1"/>
                          </a:solidFill>
                          <a:latin typeface="Times New Roman"/>
                          <a:cs typeface="Times New Roman"/>
                        </a:defRPr>
                      </a:lvl5pPr>
                      <a:lvl6pPr marL="2286000" algn="l" defTabSz="914400" rtl="0" eaLnBrk="1" latinLnBrk="0" hangingPunct="1">
                        <a:defRPr sz="1800" b="1" kern="1200">
                          <a:solidFill>
                            <a:schemeClr val="lt1"/>
                          </a:solidFill>
                          <a:latin typeface="Times New Roman"/>
                          <a:cs typeface="Times New Roman"/>
                        </a:defRPr>
                      </a:lvl6pPr>
                      <a:lvl7pPr marL="2743200" algn="l" defTabSz="914400" rtl="0" eaLnBrk="1" latinLnBrk="0" hangingPunct="1">
                        <a:defRPr sz="1800" b="1" kern="1200">
                          <a:solidFill>
                            <a:schemeClr val="lt1"/>
                          </a:solidFill>
                          <a:latin typeface="Times New Roman"/>
                          <a:cs typeface="Times New Roman"/>
                        </a:defRPr>
                      </a:lvl7pPr>
                      <a:lvl8pPr marL="3200400" algn="l" defTabSz="914400" rtl="0" eaLnBrk="1" latinLnBrk="0" hangingPunct="1">
                        <a:defRPr sz="1800" b="1" kern="1200">
                          <a:solidFill>
                            <a:schemeClr val="lt1"/>
                          </a:solidFill>
                          <a:latin typeface="Times New Roman"/>
                          <a:cs typeface="Times New Roman"/>
                        </a:defRPr>
                      </a:lvl8pPr>
                      <a:lvl9pPr marL="3657600" algn="l" defTabSz="914400" rtl="0" eaLnBrk="1" latinLnBrk="0" hangingPunct="1">
                        <a:defRPr sz="1800" b="1" kern="1200">
                          <a:solidFill>
                            <a:schemeClr val="lt1"/>
                          </a:solidFill>
                          <a:latin typeface="Times New Roman"/>
                          <a:cs typeface="Times New Roman"/>
                        </a:defRPr>
                      </a:lvl9pPr>
                    </a:lstStyle>
                    <a:p>
                      <a:pPr marL="0" marR="0" indent="-173038" algn="l">
                        <a:lnSpc>
                          <a:spcPct val="107000"/>
                        </a:lnSpc>
                        <a:spcBef>
                          <a:spcPts val="0"/>
                        </a:spcBef>
                        <a:spcAft>
                          <a:spcPts val="0"/>
                        </a:spcAft>
                      </a:pPr>
                      <a:r>
                        <a:rPr lang="en-US" sz="1000" b="1" dirty="0">
                          <a:ln>
                            <a:noFill/>
                          </a:ln>
                          <a:solidFill>
                            <a:schemeClr val="bg1"/>
                          </a:solidFill>
                          <a:effectLst/>
                          <a:latin typeface="Graphik Arabic Regular" pitchFamily="2" charset="-78"/>
                          <a:cs typeface="Graphik Arabic Regular" pitchFamily="2" charset="-78"/>
                        </a:rPr>
                        <a:t>Leadership, Management and Governance</a:t>
                      </a:r>
                      <a:endParaRPr lang="en-US" sz="1000" b="1" dirty="0">
                        <a:ln>
                          <a:noFill/>
                        </a:ln>
                        <a:solidFill>
                          <a:schemeClr val="bg1"/>
                        </a:solidFill>
                        <a:effectLst/>
                        <a:latin typeface="Graphik Arabic Regular" pitchFamily="2" charset="-78"/>
                        <a:ea typeface="Calibri" panose="020F0502020204030204" pitchFamily="34" charset="0"/>
                        <a:cs typeface="Graphik Arabic Regular" pitchFamily="2" charset="-78"/>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376CC"/>
                    </a:solidFill>
                  </a:tcPr>
                </a:tc>
                <a:extLst>
                  <a:ext uri="{0D108BD9-81ED-4DB2-BD59-A6C34878D82A}">
                    <a16:rowId xmlns:a16="http://schemas.microsoft.com/office/drawing/2014/main" val="3485940309"/>
                  </a:ext>
                </a:extLst>
              </a:tr>
            </a:tbl>
          </a:graphicData>
        </a:graphic>
      </p:graphicFrame>
      <p:sp>
        <p:nvSpPr>
          <p:cNvPr id="3" name="Content Placeholder 1">
            <a:extLst>
              <a:ext uri="{FF2B5EF4-FFF2-40B4-BE49-F238E27FC236}">
                <a16:creationId xmlns:a16="http://schemas.microsoft.com/office/drawing/2014/main" id="{E80BD11B-A95C-7600-1F73-82F25AF78AFE}"/>
              </a:ext>
            </a:extLst>
          </p:cNvPr>
          <p:cNvSpPr txBox="1">
            <a:spLocks/>
          </p:cNvSpPr>
          <p:nvPr/>
        </p:nvSpPr>
        <p:spPr>
          <a:xfrm>
            <a:off x="628012" y="187825"/>
            <a:ext cx="10386352" cy="819995"/>
          </a:xfrm>
          <a:prstGeom prst="rect">
            <a:avLst/>
          </a:prstGeom>
        </p:spPr>
        <p:txBody>
          <a:bodyPr>
            <a:noAutofit/>
          </a:bodyPr>
          <a:lstStyle>
            <a:lvl1pPr marL="0" indent="0" algn="l" defTabSz="914400" rtl="0" eaLnBrk="1" latinLnBrk="0" hangingPunct="1">
              <a:lnSpc>
                <a:spcPct val="90000"/>
              </a:lnSpc>
              <a:spcBef>
                <a:spcPts val="1000"/>
              </a:spcBef>
              <a:buFont typeface="Arial" panose="020B0604020202020204" pitchFamily="34" charset="0"/>
              <a:buNone/>
              <a:defRPr sz="2800" kern="1200">
                <a:solidFill>
                  <a:schemeClr val="tx1"/>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sz="3200" b="1" dirty="0">
                <a:solidFill>
                  <a:srgbClr val="4A4A4A"/>
                </a:solidFill>
                <a:latin typeface="Graphik Arabic Bold" pitchFamily="2" charset="-78"/>
                <a:cs typeface="Graphik Arabic Bold" pitchFamily="2" charset="-78"/>
              </a:rPr>
              <a:t>Comparison between Review Framework </a:t>
            </a:r>
            <a:r>
              <a:rPr lang="en-US" sz="3200" b="1" dirty="0">
                <a:solidFill>
                  <a:srgbClr val="4A4A4A"/>
                </a:solidFill>
                <a:latin typeface="Graphik Arabic Bold" pitchFamily="2" charset="-78"/>
                <a:ea typeface="+mj-ea"/>
                <a:cs typeface="Graphik Arabic Bold" pitchFamily="2" charset="-78"/>
              </a:rPr>
              <a:t>2022</a:t>
            </a:r>
            <a:r>
              <a:rPr lang="en-US" sz="3200" b="1" dirty="0">
                <a:solidFill>
                  <a:srgbClr val="4A4A4A"/>
                </a:solidFill>
                <a:latin typeface="Graphik Arabic Bold" pitchFamily="2" charset="-78"/>
                <a:cs typeface="Graphik Arabic Bold" pitchFamily="2" charset="-78"/>
              </a:rPr>
              <a:t> and Review Framework </a:t>
            </a:r>
            <a:r>
              <a:rPr lang="en-US" sz="3200" b="1" dirty="0">
                <a:solidFill>
                  <a:srgbClr val="4A4A4A"/>
                </a:solidFill>
                <a:latin typeface="Graphik Arabic Bold" pitchFamily="2" charset="-78"/>
                <a:ea typeface="+mj-ea"/>
                <a:cs typeface="Graphik Arabic Bold" pitchFamily="2" charset="-78"/>
              </a:rPr>
              <a:t>2024</a:t>
            </a:r>
          </a:p>
        </p:txBody>
      </p:sp>
    </p:spTree>
    <p:extLst>
      <p:ext uri="{BB962C8B-B14F-4D97-AF65-F5344CB8AC3E}">
        <p14:creationId xmlns:p14="http://schemas.microsoft.com/office/powerpoint/2010/main" val="40913246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7C7FB-9A78-8285-32DE-4AE011BC759B}"/>
              </a:ext>
            </a:extLst>
          </p:cNvPr>
          <p:cNvSpPr>
            <a:spLocks noGrp="1"/>
          </p:cNvSpPr>
          <p:nvPr>
            <p:ph type="title"/>
          </p:nvPr>
        </p:nvSpPr>
        <p:spPr>
          <a:xfrm>
            <a:off x="838200" y="220748"/>
            <a:ext cx="10196744" cy="744584"/>
          </a:xfrm>
        </p:spPr>
        <p:txBody>
          <a:bodyPr>
            <a:normAutofit/>
          </a:bodyPr>
          <a:lstStyle/>
          <a:p>
            <a:r>
              <a:rPr lang="en-US" sz="3200" b="1" dirty="0">
                <a:solidFill>
                  <a:srgbClr val="4A4A4A"/>
                </a:solidFill>
                <a:latin typeface="Graphik Arabic Bold" pitchFamily="2" charset="-78"/>
                <a:cs typeface="Graphik Arabic Bold" pitchFamily="2" charset="-78"/>
              </a:rPr>
              <a:t>New Schools Reviews Framework </a:t>
            </a:r>
          </a:p>
        </p:txBody>
      </p:sp>
      <p:grpSp>
        <p:nvGrpSpPr>
          <p:cNvPr id="4" name="Group 3">
            <a:extLst>
              <a:ext uri="{FF2B5EF4-FFF2-40B4-BE49-F238E27FC236}">
                <a16:creationId xmlns:a16="http://schemas.microsoft.com/office/drawing/2014/main" id="{24B4F85B-E483-97F7-50DF-34BA3EB4007F}"/>
              </a:ext>
            </a:extLst>
          </p:cNvPr>
          <p:cNvGrpSpPr/>
          <p:nvPr/>
        </p:nvGrpSpPr>
        <p:grpSpPr>
          <a:xfrm flipH="1">
            <a:off x="1427746" y="1134264"/>
            <a:ext cx="9607198" cy="5545936"/>
            <a:chOff x="-1" y="573480"/>
            <a:chExt cx="6362186" cy="7304450"/>
          </a:xfrm>
        </p:grpSpPr>
        <p:sp>
          <p:nvSpPr>
            <p:cNvPr id="5" name="Rectangle: Rounded Corners 4">
              <a:extLst>
                <a:ext uri="{FF2B5EF4-FFF2-40B4-BE49-F238E27FC236}">
                  <a16:creationId xmlns:a16="http://schemas.microsoft.com/office/drawing/2014/main" id="{E5B49A82-C558-7DEE-B7E7-98DFC4FF45F9}"/>
                </a:ext>
              </a:extLst>
            </p:cNvPr>
            <p:cNvSpPr/>
            <p:nvPr/>
          </p:nvSpPr>
          <p:spPr>
            <a:xfrm>
              <a:off x="3899141" y="585328"/>
              <a:ext cx="2265680" cy="1243682"/>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en-US" sz="1400" b="1" kern="0" dirty="0">
                  <a:latin typeface="Graphik Arabic Regular" pitchFamily="2" charset="-78"/>
                  <a:ea typeface="Calibri" panose="020F0502020204030204" pitchFamily="34" charset="0"/>
                  <a:cs typeface="Graphik Arabic Regular" pitchFamily="2" charset="-78"/>
                </a:rPr>
                <a:t>Aspect (1)</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en-US" sz="1400" b="1" kern="0" dirty="0">
                  <a:effectLst/>
                  <a:latin typeface="Graphik Arabic Regular" pitchFamily="2" charset="-78"/>
                  <a:ea typeface="Calibri" panose="020F0502020204030204" pitchFamily="34" charset="0"/>
                  <a:cs typeface="Graphik Arabic Regular" pitchFamily="2" charset="-78"/>
                </a:rPr>
                <a:t>Students’ Academic Achievement</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6" name="Rectangle: Rounded Corners 5">
              <a:extLst>
                <a:ext uri="{FF2B5EF4-FFF2-40B4-BE49-F238E27FC236}">
                  <a16:creationId xmlns:a16="http://schemas.microsoft.com/office/drawing/2014/main" id="{B800273A-9698-FC33-2420-D9F9AB4DE488}"/>
                </a:ext>
              </a:extLst>
            </p:cNvPr>
            <p:cNvSpPr/>
            <p:nvPr/>
          </p:nvSpPr>
          <p:spPr>
            <a:xfrm>
              <a:off x="3899141" y="2002536"/>
              <a:ext cx="2265680" cy="1267504"/>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en-US" sz="1400" b="1" kern="0" dirty="0">
                  <a:latin typeface="Graphik Arabic Regular" pitchFamily="2" charset="-78"/>
                  <a:ea typeface="Calibri" panose="020F0502020204030204" pitchFamily="34" charset="0"/>
                  <a:cs typeface="Graphik Arabic Regular" pitchFamily="2" charset="-78"/>
                </a:rPr>
                <a:t>Aspect (2)</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en-US" sz="1400" b="1" kern="0" dirty="0">
                  <a:effectLst/>
                  <a:latin typeface="Graphik Arabic Regular" pitchFamily="2" charset="-78"/>
                  <a:ea typeface="Calibri" panose="020F0502020204030204" pitchFamily="34" charset="0"/>
                  <a:cs typeface="Graphik Arabic Regular" pitchFamily="2" charset="-78"/>
                </a:rPr>
                <a:t>Personal Development and Well-being </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7" name="Rectangle: Rounded Corners 6">
              <a:extLst>
                <a:ext uri="{FF2B5EF4-FFF2-40B4-BE49-F238E27FC236}">
                  <a16:creationId xmlns:a16="http://schemas.microsoft.com/office/drawing/2014/main" id="{8E5994BC-83D7-763B-DE18-AD8D36518984}"/>
                </a:ext>
              </a:extLst>
            </p:cNvPr>
            <p:cNvSpPr/>
            <p:nvPr/>
          </p:nvSpPr>
          <p:spPr>
            <a:xfrm>
              <a:off x="3899141" y="3447311"/>
              <a:ext cx="2265680" cy="1243681"/>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en-US" sz="1400" b="1" kern="0" dirty="0">
                  <a:latin typeface="Graphik Arabic Regular" pitchFamily="2" charset="-78"/>
                  <a:ea typeface="Calibri" panose="020F0502020204030204" pitchFamily="34" charset="0"/>
                  <a:cs typeface="Graphik Arabic Regular" pitchFamily="2" charset="-78"/>
                </a:rPr>
                <a:t>Aspect (3)</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rtl="1">
                <a:lnSpc>
                  <a:spcPct val="107000"/>
                </a:lnSpc>
                <a:spcAft>
                  <a:spcPts val="800"/>
                </a:spcAft>
              </a:pPr>
              <a:r>
                <a:rPr lang="en-US" sz="1400" b="1" kern="0" dirty="0">
                  <a:effectLst/>
                  <a:latin typeface="Graphik Arabic Regular" pitchFamily="2" charset="-78"/>
                  <a:ea typeface="Calibri" panose="020F0502020204030204" pitchFamily="34" charset="0"/>
                  <a:cs typeface="Graphik Arabic Regular" pitchFamily="2" charset="-78"/>
                </a:rPr>
                <a:t>Teaching Learning and Assessment </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8" name="Rectangle: Rounded Corners 7">
              <a:extLst>
                <a:ext uri="{FF2B5EF4-FFF2-40B4-BE49-F238E27FC236}">
                  <a16:creationId xmlns:a16="http://schemas.microsoft.com/office/drawing/2014/main" id="{590A7837-E0DF-7555-E9E9-14391A6FA349}"/>
                </a:ext>
              </a:extLst>
            </p:cNvPr>
            <p:cNvSpPr/>
            <p:nvPr/>
          </p:nvSpPr>
          <p:spPr>
            <a:xfrm>
              <a:off x="3933645" y="4894133"/>
              <a:ext cx="2265680" cy="1243682"/>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rtl="1">
                <a:lnSpc>
                  <a:spcPct val="107000"/>
                </a:lnSpc>
                <a:spcAft>
                  <a:spcPts val="800"/>
                </a:spcAft>
              </a:pPr>
              <a:r>
                <a:rPr lang="en-US" sz="1400" b="1" kern="0" dirty="0">
                  <a:latin typeface="Graphik Arabic Regular" pitchFamily="2" charset="-78"/>
                  <a:ea typeface="Calibri" panose="020F0502020204030204" pitchFamily="34" charset="0"/>
                  <a:cs typeface="Graphik Arabic Regular" pitchFamily="2" charset="-78"/>
                </a:rPr>
                <a:t>Aspect (4)</a:t>
              </a:r>
              <a:endParaRPr lang="en-US" sz="1400" kern="100" dirty="0">
                <a:effectLst/>
                <a:latin typeface="Graphik Arabic Regular" pitchFamily="2" charset="-78"/>
                <a:ea typeface="Times New Roman" panose="02020603050405020304" pitchFamily="18" charset="0"/>
                <a:cs typeface="Graphik Arabic Regular" pitchFamily="2" charset="-78"/>
              </a:endParaRPr>
            </a:p>
            <a:p>
              <a:pPr algn="ctr">
                <a:lnSpc>
                  <a:spcPct val="107000"/>
                </a:lnSpc>
                <a:spcAft>
                  <a:spcPts val="800"/>
                </a:spcAft>
              </a:pPr>
              <a:r>
                <a:rPr lang="en-US" sz="1400" b="1" kern="0" dirty="0">
                  <a:effectLst/>
                  <a:latin typeface="Graphik Arabic Regular" pitchFamily="2" charset="-78"/>
                  <a:ea typeface="Calibri" panose="020F0502020204030204" pitchFamily="34" charset="0"/>
                  <a:cs typeface="Graphik Arabic Regular" pitchFamily="2" charset="-78"/>
                </a:rPr>
                <a:t>Leadership, Management and Governance </a:t>
              </a:r>
              <a:endParaRPr lang="en-US" sz="1400" kern="100" dirty="0">
                <a:effectLst/>
                <a:latin typeface="Graphik Arabic Regular" pitchFamily="2" charset="-78"/>
                <a:ea typeface="Times New Roman" panose="02020603050405020304" pitchFamily="18" charset="0"/>
                <a:cs typeface="Graphik Arabic Regular" pitchFamily="2" charset="-78"/>
              </a:endParaRPr>
            </a:p>
          </p:txBody>
        </p:sp>
        <p:sp>
          <p:nvSpPr>
            <p:cNvPr id="9" name="Rectangle 8">
              <a:extLst>
                <a:ext uri="{FF2B5EF4-FFF2-40B4-BE49-F238E27FC236}">
                  <a16:creationId xmlns:a16="http://schemas.microsoft.com/office/drawing/2014/main" id="{1E8007F0-5CA4-BD20-F510-EB11FD159828}"/>
                </a:ext>
              </a:extLst>
            </p:cNvPr>
            <p:cNvSpPr/>
            <p:nvPr/>
          </p:nvSpPr>
          <p:spPr>
            <a:xfrm>
              <a:off x="3702459" y="573480"/>
              <a:ext cx="2642235" cy="5839921"/>
            </a:xfrm>
            <a:prstGeom prst="rect">
              <a:avLst/>
            </a:prstGeom>
            <a:noFill/>
            <a:ln w="28575">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a:latin typeface="Graphik Arabic Regular" pitchFamily="2" charset="-78"/>
                <a:cs typeface="Graphik Arabic Regular" pitchFamily="2" charset="-78"/>
              </a:endParaRPr>
            </a:p>
          </p:txBody>
        </p:sp>
        <p:sp>
          <p:nvSpPr>
            <p:cNvPr id="10" name="Arrow: Right 9">
              <a:extLst>
                <a:ext uri="{FF2B5EF4-FFF2-40B4-BE49-F238E27FC236}">
                  <a16:creationId xmlns:a16="http://schemas.microsoft.com/office/drawing/2014/main" id="{4F3A88F1-9379-2266-9DAE-E2AFDB3BAA09}"/>
                </a:ext>
              </a:extLst>
            </p:cNvPr>
            <p:cNvSpPr/>
            <p:nvPr/>
          </p:nvSpPr>
          <p:spPr>
            <a:xfrm rot="5400000">
              <a:off x="4554747" y="6606037"/>
              <a:ext cx="993775" cy="611505"/>
            </a:xfrm>
            <a:prstGeom prst="rightArrow">
              <a:avLst/>
            </a:prstGeom>
            <a:solidFill>
              <a:srgbClr val="1C4679"/>
            </a:solidFill>
            <a:ln>
              <a:solidFill>
                <a:schemeClr val="accent6">
                  <a:lumMod val="50000"/>
                </a:schemeClr>
              </a:solid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a:latin typeface="Graphik Arabic Regular" pitchFamily="2" charset="-78"/>
                <a:cs typeface="Graphik Arabic Regular" pitchFamily="2" charset="-78"/>
              </a:endParaRPr>
            </a:p>
          </p:txBody>
        </p:sp>
        <p:sp>
          <p:nvSpPr>
            <p:cNvPr id="11" name="Rectangle: Rounded Corners 10">
              <a:extLst>
                <a:ext uri="{FF2B5EF4-FFF2-40B4-BE49-F238E27FC236}">
                  <a16:creationId xmlns:a16="http://schemas.microsoft.com/office/drawing/2014/main" id="{65A4068D-4DE2-C303-FFDD-98A72D0D8230}"/>
                </a:ext>
              </a:extLst>
            </p:cNvPr>
            <p:cNvSpPr/>
            <p:nvPr/>
          </p:nvSpPr>
          <p:spPr>
            <a:xfrm>
              <a:off x="3778370" y="7416920"/>
              <a:ext cx="2583815" cy="461010"/>
            </a:xfrm>
            <a:prstGeom prst="roundRect">
              <a:avLst/>
            </a:prstGeom>
            <a:solidFill>
              <a:srgbClr val="1C4679"/>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ctr"/>
              <a:r>
                <a:rPr lang="en-US" sz="1400" b="1" dirty="0">
                  <a:solidFill>
                    <a:srgbClr val="FFFFFF"/>
                  </a:solidFill>
                  <a:latin typeface="Graphik Arabic Regular" pitchFamily="2" charset="-78"/>
                  <a:ea typeface="Calibri" panose="020F0502020204030204" pitchFamily="34" charset="0"/>
                  <a:cs typeface="Graphik Arabic Regular" pitchFamily="2" charset="-78"/>
                </a:rPr>
                <a:t>Overall Effectiveness </a:t>
              </a:r>
              <a:endParaRPr lang="en-US" sz="1400" dirty="0">
                <a:solidFill>
                  <a:srgbClr val="000000"/>
                </a:solidFill>
                <a:effectLst/>
                <a:latin typeface="Graphik Arabic Regular" pitchFamily="2" charset="-78"/>
                <a:ea typeface="Calibri" panose="020F0502020204030204" pitchFamily="34" charset="0"/>
                <a:cs typeface="Graphik Arabic Regular" pitchFamily="2" charset="-78"/>
              </a:endParaRPr>
            </a:p>
          </p:txBody>
        </p:sp>
        <p:sp>
          <p:nvSpPr>
            <p:cNvPr id="12" name="Rectangle: Rounded Corners 11">
              <a:extLst>
                <a:ext uri="{FF2B5EF4-FFF2-40B4-BE49-F238E27FC236}">
                  <a16:creationId xmlns:a16="http://schemas.microsoft.com/office/drawing/2014/main" id="{AB91AA94-02C8-D498-CF09-AB17A2D2F8E4}"/>
                </a:ext>
              </a:extLst>
            </p:cNvPr>
            <p:cNvSpPr/>
            <p:nvPr/>
          </p:nvSpPr>
          <p:spPr>
            <a:xfrm>
              <a:off x="17253" y="4665094"/>
              <a:ext cx="3347085" cy="500380"/>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4.1 Leadership Effectiveness and Continuous Improvement </a:t>
              </a:r>
            </a:p>
          </p:txBody>
        </p:sp>
        <p:sp>
          <p:nvSpPr>
            <p:cNvPr id="13" name="Rectangle: Rounded Corners 12">
              <a:extLst>
                <a:ext uri="{FF2B5EF4-FFF2-40B4-BE49-F238E27FC236}">
                  <a16:creationId xmlns:a16="http://schemas.microsoft.com/office/drawing/2014/main" id="{052214B7-E304-7F16-4593-DE940CFEA62F}"/>
                </a:ext>
              </a:extLst>
            </p:cNvPr>
            <p:cNvSpPr/>
            <p:nvPr/>
          </p:nvSpPr>
          <p:spPr>
            <a:xfrm>
              <a:off x="17253" y="5234437"/>
              <a:ext cx="3347085" cy="413384"/>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4.2 Staff Development and Support </a:t>
              </a:r>
            </a:p>
          </p:txBody>
        </p:sp>
        <p:sp>
          <p:nvSpPr>
            <p:cNvPr id="14" name="Rectangle: Rounded Corners 13">
              <a:extLst>
                <a:ext uri="{FF2B5EF4-FFF2-40B4-BE49-F238E27FC236}">
                  <a16:creationId xmlns:a16="http://schemas.microsoft.com/office/drawing/2014/main" id="{C13EF79D-6A9E-7650-B9DD-C95E0D59A103}"/>
                </a:ext>
              </a:extLst>
            </p:cNvPr>
            <p:cNvSpPr/>
            <p:nvPr/>
          </p:nvSpPr>
          <p:spPr>
            <a:xfrm>
              <a:off x="34506" y="5726143"/>
              <a:ext cx="3347085" cy="381000"/>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4.3 Resilience and Innovation </a:t>
              </a:r>
            </a:p>
          </p:txBody>
        </p:sp>
        <p:sp>
          <p:nvSpPr>
            <p:cNvPr id="15" name="Rectangle: Rounded Corners 14">
              <a:extLst>
                <a:ext uri="{FF2B5EF4-FFF2-40B4-BE49-F238E27FC236}">
                  <a16:creationId xmlns:a16="http://schemas.microsoft.com/office/drawing/2014/main" id="{92C21539-6086-DACE-279B-A67715B53C7F}"/>
                </a:ext>
              </a:extLst>
            </p:cNvPr>
            <p:cNvSpPr/>
            <p:nvPr/>
          </p:nvSpPr>
          <p:spPr>
            <a:xfrm>
              <a:off x="33194" y="6200596"/>
              <a:ext cx="3347085" cy="594996"/>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4.4 Governance, Parental and Stakeholders’ </a:t>
              </a:r>
              <a:r>
                <a:rPr lang="en-US" sz="1400" b="1" dirty="0">
                  <a:solidFill>
                    <a:srgbClr val="4A4A4A"/>
                  </a:solidFill>
                  <a:latin typeface="Graphik Arabic Regular" pitchFamily="2" charset="-78"/>
                  <a:ea typeface="Calibri" panose="020F0502020204030204" pitchFamily="34" charset="0"/>
                  <a:cs typeface="Graphik Arabic Regular" pitchFamily="2" charset="-78"/>
                </a:rPr>
                <a:t>Involvement in School life</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6" name="Rectangle: Rounded Corners 15">
              <a:extLst>
                <a:ext uri="{FF2B5EF4-FFF2-40B4-BE49-F238E27FC236}">
                  <a16:creationId xmlns:a16="http://schemas.microsoft.com/office/drawing/2014/main" id="{2242FAF5-3C3A-CFAA-9D5B-8A3B15BDCE64}"/>
                </a:ext>
              </a:extLst>
            </p:cNvPr>
            <p:cNvSpPr/>
            <p:nvPr/>
          </p:nvSpPr>
          <p:spPr>
            <a:xfrm>
              <a:off x="-1" y="3299147"/>
              <a:ext cx="3347085" cy="532130"/>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3.1 Use of Effective Teaching and Learning Strategies </a:t>
              </a:r>
            </a:p>
          </p:txBody>
        </p:sp>
        <p:sp>
          <p:nvSpPr>
            <p:cNvPr id="17" name="Rectangle: Rounded Corners 16">
              <a:extLst>
                <a:ext uri="{FF2B5EF4-FFF2-40B4-BE49-F238E27FC236}">
                  <a16:creationId xmlns:a16="http://schemas.microsoft.com/office/drawing/2014/main" id="{06F78E80-C750-1ED0-85E1-024C6E98B495}"/>
                </a:ext>
              </a:extLst>
            </p:cNvPr>
            <p:cNvSpPr/>
            <p:nvPr/>
          </p:nvSpPr>
          <p:spPr>
            <a:xfrm>
              <a:off x="8628" y="3911625"/>
              <a:ext cx="3347085" cy="443314"/>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3.2 Assessment and Academic Support </a:t>
              </a:r>
            </a:p>
          </p:txBody>
        </p:sp>
        <p:sp>
          <p:nvSpPr>
            <p:cNvPr id="18" name="Rectangle: Rounded Corners 17">
              <a:extLst>
                <a:ext uri="{FF2B5EF4-FFF2-40B4-BE49-F238E27FC236}">
                  <a16:creationId xmlns:a16="http://schemas.microsoft.com/office/drawing/2014/main" id="{D2C0037C-9CAF-9404-5C3A-1BD549F79A11}"/>
                </a:ext>
              </a:extLst>
            </p:cNvPr>
            <p:cNvSpPr/>
            <p:nvPr/>
          </p:nvSpPr>
          <p:spPr>
            <a:xfrm>
              <a:off x="17253" y="2106344"/>
              <a:ext cx="3347085" cy="412750"/>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2.1 Students’ Well-being and </a:t>
              </a:r>
              <a:r>
                <a:rPr lang="en-US" sz="1400" b="1" dirty="0">
                  <a:solidFill>
                    <a:srgbClr val="4A4A4A"/>
                  </a:solidFill>
                  <a:latin typeface="Graphik Arabic Regular" pitchFamily="2" charset="-78"/>
                  <a:ea typeface="Calibri" panose="020F0502020204030204" pitchFamily="34" charset="0"/>
                  <a:cs typeface="Graphik Arabic Regular" pitchFamily="2" charset="-78"/>
                </a:rPr>
                <a:t>Inclusion </a:t>
              </a:r>
              <a:endParaRPr lang="en-US" sz="1400" b="1" dirty="0">
                <a:solidFill>
                  <a:srgbClr val="4A4A4A"/>
                </a:solidFill>
                <a:effectLst/>
                <a:latin typeface="Graphik Arabic Regular" pitchFamily="2" charset="-78"/>
                <a:ea typeface="Calibri" panose="020F0502020204030204" pitchFamily="34" charset="0"/>
                <a:cs typeface="Graphik Arabic Regular" pitchFamily="2" charset="-78"/>
              </a:endParaRPr>
            </a:p>
          </p:txBody>
        </p:sp>
        <p:sp>
          <p:nvSpPr>
            <p:cNvPr id="19" name="Rectangle: Rounded Corners 18">
              <a:extLst>
                <a:ext uri="{FF2B5EF4-FFF2-40B4-BE49-F238E27FC236}">
                  <a16:creationId xmlns:a16="http://schemas.microsoft.com/office/drawing/2014/main" id="{310873E1-1BB5-46B5-6C9D-6D0DFFEFDFA3}"/>
                </a:ext>
              </a:extLst>
            </p:cNvPr>
            <p:cNvSpPr/>
            <p:nvPr/>
          </p:nvSpPr>
          <p:spPr>
            <a:xfrm>
              <a:off x="17253" y="2589423"/>
              <a:ext cx="3347085" cy="397510"/>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r>
                <a:rPr lang="en-US" sz="1400" b="1" dirty="0">
                  <a:solidFill>
                    <a:srgbClr val="4A4A4A"/>
                  </a:solidFill>
                  <a:effectLst/>
                  <a:latin typeface="Graphik Arabic Regular" pitchFamily="2" charset="-78"/>
                  <a:ea typeface="Calibri" panose="020F0502020204030204" pitchFamily="34" charset="0"/>
                  <a:cs typeface="Graphik Arabic Regular" pitchFamily="2" charset="-78"/>
                </a:rPr>
                <a:t>2.2 students’ Behavior </a:t>
              </a:r>
            </a:p>
          </p:txBody>
        </p:sp>
        <p:sp>
          <p:nvSpPr>
            <p:cNvPr id="20" name="Rectangle: Rounded Corners 19">
              <a:extLst>
                <a:ext uri="{FF2B5EF4-FFF2-40B4-BE49-F238E27FC236}">
                  <a16:creationId xmlns:a16="http://schemas.microsoft.com/office/drawing/2014/main" id="{1B940706-539D-2688-A2C1-B8179978B299}"/>
                </a:ext>
              </a:extLst>
            </p:cNvPr>
            <p:cNvSpPr/>
            <p:nvPr/>
          </p:nvSpPr>
          <p:spPr>
            <a:xfrm>
              <a:off x="8627" y="770357"/>
              <a:ext cx="3347085" cy="387985"/>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800"/>
                </a:spcAft>
              </a:pPr>
              <a:r>
                <a:rPr lang="en-US" sz="1400" b="1" kern="0" dirty="0">
                  <a:solidFill>
                    <a:srgbClr val="4A4A4A"/>
                  </a:solidFill>
                  <a:effectLst/>
                  <a:latin typeface="Graphik Arabic Regular" pitchFamily="2" charset="-78"/>
                  <a:ea typeface="Calibri" panose="020F0502020204030204" pitchFamily="34" charset="0"/>
                  <a:cs typeface="Graphik Arabic Regular" pitchFamily="2" charset="-78"/>
                </a:rPr>
                <a:t>1.1 students’ Academic Standards </a:t>
              </a:r>
              <a:endParaRPr lang="en-US" sz="1400" b="1" kern="100" dirty="0">
                <a:solidFill>
                  <a:srgbClr val="4A4A4A"/>
                </a:solidFill>
                <a:effectLst/>
                <a:latin typeface="Graphik Arabic Regular" pitchFamily="2" charset="-78"/>
                <a:ea typeface="Times New Roman" panose="02020603050405020304" pitchFamily="18" charset="0"/>
                <a:cs typeface="Graphik Arabic Regular" pitchFamily="2" charset="-78"/>
              </a:endParaRPr>
            </a:p>
          </p:txBody>
        </p:sp>
        <p:sp>
          <p:nvSpPr>
            <p:cNvPr id="21" name="Rectangle: Rounded Corners 20">
              <a:extLst>
                <a:ext uri="{FF2B5EF4-FFF2-40B4-BE49-F238E27FC236}">
                  <a16:creationId xmlns:a16="http://schemas.microsoft.com/office/drawing/2014/main" id="{40610CD1-4312-A390-C1E9-B65EF8C52BE4}"/>
                </a:ext>
              </a:extLst>
            </p:cNvPr>
            <p:cNvSpPr/>
            <p:nvPr/>
          </p:nvSpPr>
          <p:spPr>
            <a:xfrm>
              <a:off x="17253" y="1279315"/>
              <a:ext cx="3347085" cy="397510"/>
            </a:xfrm>
            <a:prstGeom prst="roundRect">
              <a:avLst/>
            </a:prstGeom>
            <a:solidFill>
              <a:srgbClr val="FFFFFF"/>
            </a:solidFill>
            <a:ln>
              <a:solidFill>
                <a:schemeClr val="accent6">
                  <a:lumMod val="50000"/>
                </a:schemeClr>
              </a:solidFill>
            </a:ln>
          </p:spPr>
          <p:style>
            <a:lnRef idx="2">
              <a:schemeClr val="accent6">
                <a:shade val="15000"/>
              </a:schemeClr>
            </a:lnRef>
            <a:fillRef idx="1">
              <a:schemeClr val="accent6"/>
            </a:fillRef>
            <a:effectRef idx="0">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l">
                <a:lnSpc>
                  <a:spcPct val="107000"/>
                </a:lnSpc>
                <a:spcAft>
                  <a:spcPts val="800"/>
                </a:spcAft>
              </a:pPr>
              <a:r>
                <a:rPr lang="en-US" sz="1400" b="1" kern="0" dirty="0">
                  <a:solidFill>
                    <a:srgbClr val="4A4A4A"/>
                  </a:solidFill>
                  <a:effectLst/>
                  <a:latin typeface="Graphik Arabic Regular" pitchFamily="2" charset="-78"/>
                  <a:ea typeface="Calibri" panose="020F0502020204030204" pitchFamily="34" charset="0"/>
                  <a:cs typeface="Graphik Arabic Regular" pitchFamily="2" charset="-78"/>
                </a:rPr>
                <a:t>1.2 Students’ Progress and Learning Skills </a:t>
              </a:r>
              <a:endParaRPr lang="en-US" sz="1400" b="1" kern="100" dirty="0">
                <a:solidFill>
                  <a:srgbClr val="4A4A4A"/>
                </a:solidFill>
                <a:effectLst/>
                <a:latin typeface="Graphik Arabic Regular" pitchFamily="2" charset="-78"/>
                <a:ea typeface="Times New Roman" panose="02020603050405020304" pitchFamily="18" charset="0"/>
                <a:cs typeface="Graphik Arabic Regular" pitchFamily="2" charset="-78"/>
              </a:endParaRPr>
            </a:p>
          </p:txBody>
        </p:sp>
        <p:sp>
          <p:nvSpPr>
            <p:cNvPr id="22" name="Left Brace 21">
              <a:extLst>
                <a:ext uri="{FF2B5EF4-FFF2-40B4-BE49-F238E27FC236}">
                  <a16:creationId xmlns:a16="http://schemas.microsoft.com/office/drawing/2014/main" id="{76EF5C05-99CD-79FD-3A7C-47A069C4FD52}"/>
                </a:ext>
              </a:extLst>
            </p:cNvPr>
            <p:cNvSpPr/>
            <p:nvPr/>
          </p:nvSpPr>
          <p:spPr>
            <a:xfrm flipH="1">
              <a:off x="3372928" y="942885"/>
              <a:ext cx="310515" cy="635635"/>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a:latin typeface="Graphik Arabic Regular" pitchFamily="2" charset="-78"/>
                <a:cs typeface="Graphik Arabic Regular" pitchFamily="2" charset="-78"/>
              </a:endParaRPr>
            </a:p>
          </p:txBody>
        </p:sp>
        <p:sp>
          <p:nvSpPr>
            <p:cNvPr id="23" name="Left Brace 22">
              <a:extLst>
                <a:ext uri="{FF2B5EF4-FFF2-40B4-BE49-F238E27FC236}">
                  <a16:creationId xmlns:a16="http://schemas.microsoft.com/office/drawing/2014/main" id="{A0152D69-8D7D-FF35-9111-A7E503E51272}"/>
                </a:ext>
              </a:extLst>
            </p:cNvPr>
            <p:cNvSpPr/>
            <p:nvPr/>
          </p:nvSpPr>
          <p:spPr>
            <a:xfrm flipH="1">
              <a:off x="3364238" y="2278849"/>
              <a:ext cx="310515" cy="569644"/>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a:latin typeface="Graphik Arabic Regular" pitchFamily="2" charset="-78"/>
                <a:cs typeface="Graphik Arabic Regular" pitchFamily="2" charset="-78"/>
              </a:endParaRPr>
            </a:p>
          </p:txBody>
        </p:sp>
        <p:sp>
          <p:nvSpPr>
            <p:cNvPr id="24" name="Left Brace 23">
              <a:extLst>
                <a:ext uri="{FF2B5EF4-FFF2-40B4-BE49-F238E27FC236}">
                  <a16:creationId xmlns:a16="http://schemas.microsoft.com/office/drawing/2014/main" id="{24D64BEA-8BF9-B3F8-4AB5-3AF369263776}"/>
                </a:ext>
              </a:extLst>
            </p:cNvPr>
            <p:cNvSpPr/>
            <p:nvPr/>
          </p:nvSpPr>
          <p:spPr>
            <a:xfrm flipH="1">
              <a:off x="3364302" y="3454424"/>
              <a:ext cx="310515" cy="739140"/>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a:latin typeface="Graphik Arabic Regular" pitchFamily="2" charset="-78"/>
                <a:cs typeface="Graphik Arabic Regular" pitchFamily="2" charset="-78"/>
              </a:endParaRPr>
            </a:p>
          </p:txBody>
        </p:sp>
        <p:sp>
          <p:nvSpPr>
            <p:cNvPr id="25" name="Left Brace 24">
              <a:extLst>
                <a:ext uri="{FF2B5EF4-FFF2-40B4-BE49-F238E27FC236}">
                  <a16:creationId xmlns:a16="http://schemas.microsoft.com/office/drawing/2014/main" id="{B02DBEEF-383E-EA9B-45EE-0101A0773BF6}"/>
                </a:ext>
              </a:extLst>
            </p:cNvPr>
            <p:cNvSpPr/>
            <p:nvPr/>
          </p:nvSpPr>
          <p:spPr>
            <a:xfrm flipH="1">
              <a:off x="3372928" y="4906633"/>
              <a:ext cx="310515" cy="1510665"/>
            </a:xfrm>
            <a:prstGeom prst="leftBrace">
              <a:avLst/>
            </a:prstGeom>
            <a:ln w="19050">
              <a:solidFill>
                <a:schemeClr val="accent6">
                  <a:lumMod val="50000"/>
                </a:schemeClr>
              </a:solidFill>
            </a:ln>
          </p:spPr>
          <p:style>
            <a:lnRef idx="1">
              <a:schemeClr val="accent1"/>
            </a:lnRef>
            <a:fillRef idx="0">
              <a:schemeClr val="accent1"/>
            </a:fillRef>
            <a:effectRef idx="0">
              <a:schemeClr val="accent1"/>
            </a:effectRef>
            <a:fontRef idx="minor">
              <a:schemeClr val="tx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US" sz="2000">
                <a:latin typeface="Graphik Arabic Regular" pitchFamily="2" charset="-78"/>
                <a:cs typeface="Graphik Arabic Regular" pitchFamily="2" charset="-78"/>
              </a:endParaRPr>
            </a:p>
          </p:txBody>
        </p:sp>
      </p:grpSp>
    </p:spTree>
    <p:extLst>
      <p:ext uri="{BB962C8B-B14F-4D97-AF65-F5344CB8AC3E}">
        <p14:creationId xmlns:p14="http://schemas.microsoft.com/office/powerpoint/2010/main" val="1945177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D2E739-7803-2322-D0C8-CEF24B5FF619}"/>
              </a:ext>
            </a:extLst>
          </p:cNvPr>
          <p:cNvSpPr>
            <a:spLocks noGrp="1"/>
          </p:cNvSpPr>
          <p:nvPr>
            <p:ph type="title"/>
          </p:nvPr>
        </p:nvSpPr>
        <p:spPr>
          <a:xfrm>
            <a:off x="838200" y="204706"/>
            <a:ext cx="10196744" cy="744584"/>
          </a:xfrm>
        </p:spPr>
        <p:txBody>
          <a:bodyPr>
            <a:normAutofit/>
          </a:bodyPr>
          <a:lstStyle/>
          <a:p>
            <a:pPr rtl="1"/>
            <a:r>
              <a:rPr lang="en-US" sz="3200" b="1" dirty="0">
                <a:solidFill>
                  <a:srgbClr val="4A4A4A"/>
                </a:solidFill>
                <a:latin typeface="Graphik Arabic Bold" pitchFamily="2" charset="-78"/>
                <a:cs typeface="Graphik Arabic Bold" pitchFamily="2" charset="-78"/>
              </a:rPr>
              <a:t>Students’ Academic Achievement aspect </a:t>
            </a:r>
            <a:endParaRPr lang="en-US" sz="3200" dirty="0">
              <a:solidFill>
                <a:srgbClr val="4A4A4A"/>
              </a:solidFill>
              <a:latin typeface="Graphik Arabic Bold" pitchFamily="2" charset="-78"/>
              <a:cs typeface="Graphik Arabic Bold" pitchFamily="2" charset="-78"/>
            </a:endParaRPr>
          </a:p>
        </p:txBody>
      </p:sp>
      <p:sp>
        <p:nvSpPr>
          <p:cNvPr id="4" name="Shape">
            <a:extLst>
              <a:ext uri="{FF2B5EF4-FFF2-40B4-BE49-F238E27FC236}">
                <a16:creationId xmlns:a16="http://schemas.microsoft.com/office/drawing/2014/main" id="{B65EC439-8C7C-69E1-9347-93B0A2EC6334}"/>
              </a:ext>
            </a:extLst>
          </p:cNvPr>
          <p:cNvSpPr/>
          <p:nvPr/>
        </p:nvSpPr>
        <p:spPr>
          <a:xfrm>
            <a:off x="4678161" y="2218523"/>
            <a:ext cx="2641534"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Academic Standards</a:t>
            </a:r>
            <a:endParaRPr lang="ar-BH" sz="1600" noProof="1">
              <a:solidFill>
                <a:schemeClr val="bg1"/>
              </a:solidFill>
              <a:latin typeface="Graphik Arabic Regular" pitchFamily="2" charset="-78"/>
              <a:cs typeface="Graphik Arabic Regular" pitchFamily="2" charset="-78"/>
            </a:endParaRPr>
          </a:p>
        </p:txBody>
      </p:sp>
      <p:sp>
        <p:nvSpPr>
          <p:cNvPr id="5" name="Shape">
            <a:extLst>
              <a:ext uri="{FF2B5EF4-FFF2-40B4-BE49-F238E27FC236}">
                <a16:creationId xmlns:a16="http://schemas.microsoft.com/office/drawing/2014/main" id="{57D31C5A-351A-3805-16F9-9CDF8B6CE35F}"/>
              </a:ext>
            </a:extLst>
          </p:cNvPr>
          <p:cNvSpPr/>
          <p:nvPr/>
        </p:nvSpPr>
        <p:spPr>
          <a:xfrm>
            <a:off x="4647681" y="5031548"/>
            <a:ext cx="2597495"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400" noProof="1">
                <a:solidFill>
                  <a:schemeClr val="bg1"/>
                </a:solidFill>
                <a:latin typeface="Graphik Arabic Regular" pitchFamily="2" charset="-78"/>
                <a:cs typeface="Graphik Arabic Regular" pitchFamily="2" charset="-78"/>
              </a:rPr>
              <a:t>Progress in </a:t>
            </a:r>
          </a:p>
          <a:p>
            <a:pPr algn="ctr"/>
            <a:r>
              <a:rPr lang="en-US" sz="1400" noProof="1">
                <a:solidFill>
                  <a:schemeClr val="bg1"/>
                </a:solidFill>
                <a:latin typeface="Graphik Arabic Regular" pitchFamily="2" charset="-78"/>
                <a:cs typeface="Graphik Arabic Regular" pitchFamily="2" charset="-78"/>
              </a:rPr>
              <a:t>lessons and Learning Skills </a:t>
            </a:r>
            <a:endParaRPr lang="ar-BH" sz="1400" noProof="1">
              <a:solidFill>
                <a:schemeClr val="bg1"/>
              </a:solidFill>
              <a:latin typeface="Graphik Arabic Regular" pitchFamily="2" charset="-78"/>
              <a:cs typeface="Graphik Arabic Regular" pitchFamily="2" charset="-78"/>
            </a:endParaRPr>
          </a:p>
        </p:txBody>
      </p:sp>
      <p:sp>
        <p:nvSpPr>
          <p:cNvPr id="22" name="Rectangle: Rounded Corners 21">
            <a:extLst>
              <a:ext uri="{FF2B5EF4-FFF2-40B4-BE49-F238E27FC236}">
                <a16:creationId xmlns:a16="http://schemas.microsoft.com/office/drawing/2014/main" id="{E1258928-9B83-A8B7-0CC9-E05A34C1BC66}"/>
              </a:ext>
            </a:extLst>
          </p:cNvPr>
          <p:cNvSpPr/>
          <p:nvPr/>
        </p:nvSpPr>
        <p:spPr>
          <a:xfrm>
            <a:off x="8001028" y="1109758"/>
            <a:ext cx="3544236" cy="741954"/>
          </a:xfrm>
          <a:prstGeom prst="roundRect">
            <a:avLst/>
          </a:prstGeom>
          <a:solidFill>
            <a:srgbClr val="1C4679"/>
          </a:solidFill>
          <a:ln>
            <a:solidFill>
              <a:srgbClr val="D4CB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1600" b="1" kern="1200" dirty="0">
                <a:solidFill>
                  <a:schemeClr val="bg1"/>
                </a:solidFill>
                <a:latin typeface="Graphik Arabic Regular" pitchFamily="2" charset="-78"/>
                <a:cs typeface="Graphik Arabic Regular" pitchFamily="2" charset="-78"/>
              </a:rPr>
              <a:t>Where to obtain data and evidence? </a:t>
            </a:r>
            <a:endParaRPr lang="ar-BH" sz="1600" b="1" kern="1200" dirty="0">
              <a:solidFill>
                <a:schemeClr val="bg1"/>
              </a:solidFill>
              <a:latin typeface="Graphik Arabic Regular" pitchFamily="2" charset="-78"/>
              <a:cs typeface="Graphik Arabic Regular" pitchFamily="2" charset="-78"/>
            </a:endParaRPr>
          </a:p>
        </p:txBody>
      </p:sp>
      <p:grpSp>
        <p:nvGrpSpPr>
          <p:cNvPr id="3" name="Group 2">
            <a:extLst>
              <a:ext uri="{FF2B5EF4-FFF2-40B4-BE49-F238E27FC236}">
                <a16:creationId xmlns:a16="http://schemas.microsoft.com/office/drawing/2014/main" id="{41858DE4-F3D5-5EF0-B233-00835D603587}"/>
              </a:ext>
            </a:extLst>
          </p:cNvPr>
          <p:cNvGrpSpPr/>
          <p:nvPr/>
        </p:nvGrpSpPr>
        <p:grpSpPr>
          <a:xfrm>
            <a:off x="0" y="2012181"/>
            <a:ext cx="830997" cy="2778143"/>
            <a:chOff x="-132944" y="2058334"/>
            <a:chExt cx="830997" cy="2743200"/>
          </a:xfrm>
          <a:solidFill>
            <a:srgbClr val="1C4679"/>
          </a:solidFill>
        </p:grpSpPr>
        <p:sp>
          <p:nvSpPr>
            <p:cNvPr id="23" name="Freeform 21">
              <a:extLst>
                <a:ext uri="{FF2B5EF4-FFF2-40B4-BE49-F238E27FC236}">
                  <a16:creationId xmlns:a16="http://schemas.microsoft.com/office/drawing/2014/main" id="{B9F64493-B174-A0D0-0A29-97FC911CA3A7}"/>
                </a:ext>
              </a:extLst>
            </p:cNvPr>
            <p:cNvSpPr/>
            <p:nvPr/>
          </p:nvSpPr>
          <p:spPr>
            <a:xfrm rot="5400000">
              <a:off x="-1089045" y="3014435"/>
              <a:ext cx="2743200" cy="830997"/>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oppins "/>
              </a:endParaRPr>
            </a:p>
          </p:txBody>
        </p:sp>
        <p:sp>
          <p:nvSpPr>
            <p:cNvPr id="24" name="TextBox 23">
              <a:extLst>
                <a:ext uri="{FF2B5EF4-FFF2-40B4-BE49-F238E27FC236}">
                  <a16:creationId xmlns:a16="http://schemas.microsoft.com/office/drawing/2014/main" id="{23ADC642-9733-7900-5A5E-583037FFE147}"/>
                </a:ext>
              </a:extLst>
            </p:cNvPr>
            <p:cNvSpPr txBox="1"/>
            <p:nvPr/>
          </p:nvSpPr>
          <p:spPr>
            <a:xfrm rot="16200000">
              <a:off x="-728633" y="3164945"/>
              <a:ext cx="2079061" cy="584775"/>
            </a:xfrm>
            <a:prstGeom prst="rect">
              <a:avLst/>
            </a:prstGeom>
            <a:grpFill/>
          </p:spPr>
          <p:txBody>
            <a:bodyPr wrap="square" rtlCol="0">
              <a:spAutoFit/>
            </a:bodyPr>
            <a:lstStyle/>
            <a:p>
              <a:pPr algn="ctr"/>
              <a:r>
                <a:rPr lang="en-US" sz="1600" b="1" dirty="0">
                  <a:solidFill>
                    <a:schemeClr val="bg1"/>
                  </a:solidFill>
                  <a:latin typeface="Graphik Arabic Regular" pitchFamily="2" charset="-78"/>
                  <a:cs typeface="Graphik Arabic Regular" pitchFamily="2" charset="-78"/>
                </a:rPr>
                <a:t>Students’ Academic Achievement </a:t>
              </a:r>
              <a:endParaRPr lang="en-GB" sz="1600" b="1" dirty="0">
                <a:solidFill>
                  <a:schemeClr val="bg1"/>
                </a:solidFill>
                <a:latin typeface="Graphik Arabic Regular" pitchFamily="2" charset="-78"/>
                <a:cs typeface="Graphik Arabic Regular" pitchFamily="2" charset="-78"/>
              </a:endParaRPr>
            </a:p>
          </p:txBody>
        </p:sp>
      </p:grpSp>
      <p:graphicFrame>
        <p:nvGraphicFramePr>
          <p:cNvPr id="25" name="Diagram 24">
            <a:extLst>
              <a:ext uri="{FF2B5EF4-FFF2-40B4-BE49-F238E27FC236}">
                <a16:creationId xmlns:a16="http://schemas.microsoft.com/office/drawing/2014/main" id="{DEAF8DCB-7AD3-3DA8-01B3-76F63FF669D3}"/>
              </a:ext>
            </a:extLst>
          </p:cNvPr>
          <p:cNvGraphicFramePr/>
          <p:nvPr>
            <p:extLst>
              <p:ext uri="{D42A27DB-BD31-4B8C-83A1-F6EECF244321}">
                <p14:modId xmlns:p14="http://schemas.microsoft.com/office/powerpoint/2010/main" val="1939650499"/>
              </p:ext>
            </p:extLst>
          </p:nvPr>
        </p:nvGraphicFramePr>
        <p:xfrm>
          <a:off x="7637787" y="1815627"/>
          <a:ext cx="4781880" cy="504237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32" name="Group 31">
            <a:extLst>
              <a:ext uri="{FF2B5EF4-FFF2-40B4-BE49-F238E27FC236}">
                <a16:creationId xmlns:a16="http://schemas.microsoft.com/office/drawing/2014/main" id="{CA3A6A42-37ED-2703-C94D-D995E7893C23}"/>
              </a:ext>
            </a:extLst>
          </p:cNvPr>
          <p:cNvGrpSpPr/>
          <p:nvPr/>
        </p:nvGrpSpPr>
        <p:grpSpPr>
          <a:xfrm flipH="1">
            <a:off x="1160664" y="2141751"/>
            <a:ext cx="3559550" cy="3739486"/>
            <a:chOff x="6284379" y="2094598"/>
            <a:chExt cx="3559550" cy="3739486"/>
          </a:xfrm>
        </p:grpSpPr>
        <p:sp>
          <p:nvSpPr>
            <p:cNvPr id="33" name="TextBox 32">
              <a:extLst>
                <a:ext uri="{FF2B5EF4-FFF2-40B4-BE49-F238E27FC236}">
                  <a16:creationId xmlns:a16="http://schemas.microsoft.com/office/drawing/2014/main" id="{6FEF0514-E518-7A5B-187F-DEE23D042F8A}"/>
                </a:ext>
              </a:extLst>
            </p:cNvPr>
            <p:cNvSpPr txBox="1"/>
            <p:nvPr/>
          </p:nvSpPr>
          <p:spPr>
            <a:xfrm>
              <a:off x="7539706" y="2094598"/>
              <a:ext cx="2286000" cy="1041987"/>
            </a:xfrm>
            <a:prstGeom prst="roundRect">
              <a:avLst/>
            </a:prstGeom>
            <a:solidFill>
              <a:srgbClr val="1C4679"/>
            </a:solidFill>
          </p:spPr>
          <p:txBody>
            <a:bodyPr wrap="square">
              <a:spAutoFit/>
            </a:bodyPr>
            <a:lstStyle/>
            <a:p>
              <a:pPr marL="288925" marR="71755" indent="-288925">
                <a:lnSpc>
                  <a:spcPct val="115000"/>
                </a:lnSpc>
                <a:spcBef>
                  <a:spcPts val="0"/>
                </a:spcBef>
                <a:spcAft>
                  <a:spcPts val="0"/>
                </a:spcAft>
                <a:tabLst>
                  <a:tab pos="914400" algn="l"/>
                </a:tabLst>
              </a:pPr>
              <a:r>
                <a:rPr lang="en-US" sz="1600" kern="0" dirty="0">
                  <a:solidFill>
                    <a:schemeClr val="bg1"/>
                  </a:solidFill>
                  <a:effectLst/>
                  <a:latin typeface="Graphik Arabic Regular" pitchFamily="2" charset="-78"/>
                  <a:cs typeface="Graphik Arabic Regular" pitchFamily="2" charset="-78"/>
                </a:rPr>
                <a:t>1.1  Student’s   Academic Standards</a:t>
              </a:r>
            </a:p>
          </p:txBody>
        </p:sp>
        <p:sp>
          <p:nvSpPr>
            <p:cNvPr id="34" name="TextBox 33">
              <a:extLst>
                <a:ext uri="{FF2B5EF4-FFF2-40B4-BE49-F238E27FC236}">
                  <a16:creationId xmlns:a16="http://schemas.microsoft.com/office/drawing/2014/main" id="{F6C7C81C-412B-81CF-3758-CC1E26620A78}"/>
                </a:ext>
              </a:extLst>
            </p:cNvPr>
            <p:cNvSpPr txBox="1"/>
            <p:nvPr/>
          </p:nvSpPr>
          <p:spPr>
            <a:xfrm>
              <a:off x="7557929" y="4792097"/>
              <a:ext cx="2286000" cy="1041987"/>
            </a:xfrm>
            <a:prstGeom prst="roundRect">
              <a:avLst/>
            </a:prstGeom>
            <a:solidFill>
              <a:srgbClr val="1C4679"/>
            </a:solidFill>
          </p:spPr>
          <p:txBody>
            <a:bodyPr wrap="square">
              <a:spAutoFit/>
            </a:bodyPr>
            <a:lstStyle/>
            <a:p>
              <a:pPr marL="288925" marR="71755" indent="-288925">
                <a:lnSpc>
                  <a:spcPct val="115000"/>
                </a:lnSpc>
                <a:spcBef>
                  <a:spcPts val="0"/>
                </a:spcBef>
                <a:spcAft>
                  <a:spcPts val="0"/>
                </a:spcAft>
              </a:pPr>
              <a:r>
                <a:rPr lang="en-US" sz="1600" kern="0" dirty="0">
                  <a:solidFill>
                    <a:schemeClr val="bg1"/>
                  </a:solidFill>
                  <a:effectLst/>
                  <a:latin typeface="Graphik Arabic Regular" pitchFamily="2" charset="-78"/>
                  <a:cs typeface="Graphik Arabic Regular" pitchFamily="2" charset="-78"/>
                </a:rPr>
                <a:t>1.2 </a:t>
              </a:r>
              <a:r>
                <a:rPr lang="en-US" sz="1600" kern="0" dirty="0">
                  <a:solidFill>
                    <a:schemeClr val="bg1"/>
                  </a:solidFill>
                  <a:latin typeface="Graphik Arabic Regular" pitchFamily="2" charset="-78"/>
                  <a:cs typeface="Graphik Arabic Regular" pitchFamily="2" charset="-78"/>
                </a:rPr>
                <a:t>Students' Progress and Learning Skills </a:t>
              </a:r>
            </a:p>
          </p:txBody>
        </p:sp>
        <p:grpSp>
          <p:nvGrpSpPr>
            <p:cNvPr id="35" name="Group 34">
              <a:extLst>
                <a:ext uri="{FF2B5EF4-FFF2-40B4-BE49-F238E27FC236}">
                  <a16:creationId xmlns:a16="http://schemas.microsoft.com/office/drawing/2014/main" id="{6138D9BF-4369-DDD0-D439-124CCD8FAA1E}"/>
                </a:ext>
              </a:extLst>
            </p:cNvPr>
            <p:cNvGrpSpPr/>
            <p:nvPr/>
          </p:nvGrpSpPr>
          <p:grpSpPr>
            <a:xfrm>
              <a:off x="6284379" y="2253978"/>
              <a:ext cx="1266797" cy="777240"/>
              <a:chOff x="6284379" y="2253978"/>
              <a:chExt cx="1266797" cy="777240"/>
            </a:xfrm>
          </p:grpSpPr>
          <p:cxnSp>
            <p:nvCxnSpPr>
              <p:cNvPr id="39" name="Straight Connector 38">
                <a:extLst>
                  <a:ext uri="{FF2B5EF4-FFF2-40B4-BE49-F238E27FC236}">
                    <a16:creationId xmlns:a16="http://schemas.microsoft.com/office/drawing/2014/main" id="{5E0F0E51-E9AF-C41C-86E9-0B035FDF415B}"/>
                  </a:ext>
                </a:extLst>
              </p:cNvPr>
              <p:cNvCxnSpPr>
                <a:cxnSpLocks/>
              </p:cNvCxnSpPr>
              <p:nvPr/>
            </p:nvCxnSpPr>
            <p:spPr>
              <a:xfrm flipH="1">
                <a:off x="6516846" y="2638676"/>
                <a:ext cx="10343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40" name="Right Brace 39">
                <a:extLst>
                  <a:ext uri="{FF2B5EF4-FFF2-40B4-BE49-F238E27FC236}">
                    <a16:creationId xmlns:a16="http://schemas.microsoft.com/office/drawing/2014/main" id="{DE8ACF51-E33E-53AA-38B5-D3084BDAFA61}"/>
                  </a:ext>
                </a:extLst>
              </p:cNvPr>
              <p:cNvSpPr/>
              <p:nvPr/>
            </p:nvSpPr>
            <p:spPr>
              <a:xfrm>
                <a:off x="6284379" y="2253978"/>
                <a:ext cx="360145" cy="777240"/>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Poppins "/>
                </a:endParaRPr>
              </a:p>
            </p:txBody>
          </p:sp>
        </p:grpSp>
        <p:grpSp>
          <p:nvGrpSpPr>
            <p:cNvPr id="36" name="Group 35">
              <a:extLst>
                <a:ext uri="{FF2B5EF4-FFF2-40B4-BE49-F238E27FC236}">
                  <a16:creationId xmlns:a16="http://schemas.microsoft.com/office/drawing/2014/main" id="{B59178F5-7B2F-DC04-4611-A2686059C053}"/>
                </a:ext>
              </a:extLst>
            </p:cNvPr>
            <p:cNvGrpSpPr/>
            <p:nvPr/>
          </p:nvGrpSpPr>
          <p:grpSpPr>
            <a:xfrm>
              <a:off x="6335947" y="4936961"/>
              <a:ext cx="1221982" cy="781065"/>
              <a:chOff x="6329194" y="2195202"/>
              <a:chExt cx="1221982" cy="634709"/>
            </a:xfrm>
          </p:grpSpPr>
          <p:cxnSp>
            <p:nvCxnSpPr>
              <p:cNvPr id="37" name="Straight Connector 36">
                <a:extLst>
                  <a:ext uri="{FF2B5EF4-FFF2-40B4-BE49-F238E27FC236}">
                    <a16:creationId xmlns:a16="http://schemas.microsoft.com/office/drawing/2014/main" id="{77837DBC-3BA1-7727-779D-90B9FD071F19}"/>
                  </a:ext>
                </a:extLst>
              </p:cNvPr>
              <p:cNvCxnSpPr>
                <a:cxnSpLocks/>
              </p:cNvCxnSpPr>
              <p:nvPr/>
            </p:nvCxnSpPr>
            <p:spPr>
              <a:xfrm flipH="1">
                <a:off x="6637771" y="2512556"/>
                <a:ext cx="913405"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38" name="Right Brace 37">
                <a:extLst>
                  <a:ext uri="{FF2B5EF4-FFF2-40B4-BE49-F238E27FC236}">
                    <a16:creationId xmlns:a16="http://schemas.microsoft.com/office/drawing/2014/main" id="{F2F1329A-0369-74FA-9BDC-EC740C2AA428}"/>
                  </a:ext>
                </a:extLst>
              </p:cNvPr>
              <p:cNvSpPr/>
              <p:nvPr/>
            </p:nvSpPr>
            <p:spPr>
              <a:xfrm>
                <a:off x="6329194" y="2195202"/>
                <a:ext cx="360145" cy="634709"/>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latin typeface="Poppins "/>
                </a:endParaRPr>
              </a:p>
            </p:txBody>
          </p:sp>
        </p:grpSp>
      </p:grpSp>
      <p:pic>
        <p:nvPicPr>
          <p:cNvPr id="6" name="Picture 5">
            <a:extLst>
              <a:ext uri="{FF2B5EF4-FFF2-40B4-BE49-F238E27FC236}">
                <a16:creationId xmlns:a16="http://schemas.microsoft.com/office/drawing/2014/main" id="{4F37B0FC-BD64-57FE-6868-FE3BFA3FDD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90425" y="6330420"/>
            <a:ext cx="4127419" cy="316148"/>
          </a:xfrm>
          <a:prstGeom prst="rect">
            <a:avLst/>
          </a:prstGeom>
        </p:spPr>
      </p:pic>
      <p:sp>
        <p:nvSpPr>
          <p:cNvPr id="9" name="TextBox 8">
            <a:extLst>
              <a:ext uri="{FF2B5EF4-FFF2-40B4-BE49-F238E27FC236}">
                <a16:creationId xmlns:a16="http://schemas.microsoft.com/office/drawing/2014/main" id="{A40A6B7D-615C-CAF0-7D06-A64B4B94B150}"/>
              </a:ext>
            </a:extLst>
          </p:cNvPr>
          <p:cNvSpPr txBox="1"/>
          <p:nvPr/>
        </p:nvSpPr>
        <p:spPr>
          <a:xfrm>
            <a:off x="1185640" y="1341209"/>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Criteria</a:t>
            </a:r>
          </a:p>
        </p:txBody>
      </p:sp>
      <p:sp>
        <p:nvSpPr>
          <p:cNvPr id="10" name="TextBox 9">
            <a:extLst>
              <a:ext uri="{FF2B5EF4-FFF2-40B4-BE49-F238E27FC236}">
                <a16:creationId xmlns:a16="http://schemas.microsoft.com/office/drawing/2014/main" id="{2696D112-B67E-C740-9FCF-78BA727DF79A}"/>
              </a:ext>
            </a:extLst>
          </p:cNvPr>
          <p:cNvSpPr txBox="1"/>
          <p:nvPr/>
        </p:nvSpPr>
        <p:spPr>
          <a:xfrm>
            <a:off x="4859304" y="1341208"/>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Indicator</a:t>
            </a:r>
            <a:endParaRPr lang="en-US" sz="1600" b="1" cap="none" spc="0" dirty="0">
              <a:ln/>
              <a:solidFill>
                <a:schemeClr val="bg1"/>
              </a:solidFill>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19092015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80-79EA-9A7D-D540-1EFAFF215C24}"/>
              </a:ext>
            </a:extLst>
          </p:cNvPr>
          <p:cNvSpPr>
            <a:spLocks noGrp="1"/>
          </p:cNvSpPr>
          <p:nvPr>
            <p:ph type="title"/>
          </p:nvPr>
        </p:nvSpPr>
        <p:spPr>
          <a:xfrm>
            <a:off x="1152246" y="288354"/>
            <a:ext cx="10460421" cy="574784"/>
          </a:xfrm>
        </p:spPr>
        <p:txBody>
          <a:bodyPr>
            <a:noAutofit/>
          </a:bodyPr>
          <a:lstStyle/>
          <a:p>
            <a:pPr rtl="1"/>
            <a:r>
              <a:rPr lang="en-US" sz="3200" b="1" dirty="0">
                <a:solidFill>
                  <a:srgbClr val="4A4A4A"/>
                </a:solidFill>
                <a:latin typeface="Graphik Arabic Bold" pitchFamily="2" charset="-78"/>
                <a:cs typeface="Graphik Arabic Bold" pitchFamily="2" charset="-78"/>
              </a:rPr>
              <a:t>Students’ Personal Development and Well-being aspect</a:t>
            </a:r>
            <a:endParaRPr lang="en-US" sz="3200" dirty="0">
              <a:solidFill>
                <a:srgbClr val="4A4A4A"/>
              </a:solidFill>
              <a:latin typeface="Graphik Arabic Bold" pitchFamily="2" charset="-78"/>
              <a:cs typeface="Graphik Arabic Bold" pitchFamily="2" charset="-78"/>
            </a:endParaRPr>
          </a:p>
        </p:txBody>
      </p:sp>
      <p:grpSp>
        <p:nvGrpSpPr>
          <p:cNvPr id="10" name="Group 9">
            <a:extLst>
              <a:ext uri="{FF2B5EF4-FFF2-40B4-BE49-F238E27FC236}">
                <a16:creationId xmlns:a16="http://schemas.microsoft.com/office/drawing/2014/main" id="{ACFF0D3D-CAFB-03BA-4B34-0F4C7D9847C6}"/>
              </a:ext>
            </a:extLst>
          </p:cNvPr>
          <p:cNvGrpSpPr/>
          <p:nvPr/>
        </p:nvGrpSpPr>
        <p:grpSpPr>
          <a:xfrm flipH="1">
            <a:off x="3850823" y="1855380"/>
            <a:ext cx="651996" cy="4230900"/>
            <a:chOff x="6164234" y="1713568"/>
            <a:chExt cx="1393695" cy="4230900"/>
          </a:xfrm>
        </p:grpSpPr>
        <p:grpSp>
          <p:nvGrpSpPr>
            <p:cNvPr id="13" name="Group 12">
              <a:extLst>
                <a:ext uri="{FF2B5EF4-FFF2-40B4-BE49-F238E27FC236}">
                  <a16:creationId xmlns:a16="http://schemas.microsoft.com/office/drawing/2014/main" id="{77D8F391-68A7-A4CC-C650-573A44B2BF5D}"/>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33D1BD7B-453D-DFF2-EA37-6DFA4FD32A9E}"/>
                  </a:ext>
                </a:extLst>
              </p:cNvPr>
              <p:cNvCxnSpPr>
                <a:cxnSpLocks/>
              </p:cNvCxnSpPr>
              <p:nvPr/>
            </p:nvCxnSpPr>
            <p:spPr>
              <a:xfrm flipH="1">
                <a:off x="6516846" y="2512556"/>
                <a:ext cx="10343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B6FAE264-77FA-5F14-8121-267BC7BCF92A}"/>
                  </a:ext>
                </a:extLst>
              </p:cNvPr>
              <p:cNvSpPr/>
              <p:nvPr/>
            </p:nvSpPr>
            <p:spPr>
              <a:xfrm>
                <a:off x="6164234" y="1713568"/>
                <a:ext cx="360145" cy="159797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F004093-7EB1-2244-77BB-25891B53A2E5}"/>
                </a:ext>
              </a:extLst>
            </p:cNvPr>
            <p:cNvGrpSpPr/>
            <p:nvPr/>
          </p:nvGrpSpPr>
          <p:grpSpPr>
            <a:xfrm>
              <a:off x="6187535" y="4344268"/>
              <a:ext cx="1370394" cy="1600200"/>
              <a:chOff x="6180782" y="1713568"/>
              <a:chExt cx="1370394" cy="1300354"/>
            </a:xfrm>
          </p:grpSpPr>
          <p:cxnSp>
            <p:nvCxnSpPr>
              <p:cNvPr id="15" name="Straight Connector 14">
                <a:extLst>
                  <a:ext uri="{FF2B5EF4-FFF2-40B4-BE49-F238E27FC236}">
                    <a16:creationId xmlns:a16="http://schemas.microsoft.com/office/drawing/2014/main" id="{68300414-E7BB-89C7-F78E-2F13002CB4B8}"/>
                  </a:ext>
                </a:extLst>
              </p:cNvPr>
              <p:cNvCxnSpPr>
                <a:cxnSpLocks/>
              </p:cNvCxnSpPr>
              <p:nvPr/>
            </p:nvCxnSpPr>
            <p:spPr>
              <a:xfrm flipH="1">
                <a:off x="6510093" y="2364723"/>
                <a:ext cx="1041083"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FEAD4473-6961-A123-B96B-D08DF7C87A33}"/>
                  </a:ext>
                </a:extLst>
              </p:cNvPr>
              <p:cNvSpPr/>
              <p:nvPr/>
            </p:nvSpPr>
            <p:spPr>
              <a:xfrm>
                <a:off x="6180782" y="1713568"/>
                <a:ext cx="360145" cy="130035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sp>
        <p:nvSpPr>
          <p:cNvPr id="22" name="TextBox 21">
            <a:extLst>
              <a:ext uri="{FF2B5EF4-FFF2-40B4-BE49-F238E27FC236}">
                <a16:creationId xmlns:a16="http://schemas.microsoft.com/office/drawing/2014/main" id="{FE94DA6E-085C-64EF-AB06-04FC3F2F26A6}"/>
              </a:ext>
            </a:extLst>
          </p:cNvPr>
          <p:cNvSpPr txBox="1"/>
          <p:nvPr/>
        </p:nvSpPr>
        <p:spPr>
          <a:xfrm rot="16200000">
            <a:off x="10432590" y="3857945"/>
            <a:ext cx="3054176"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التطور الشخصي للطلبة، ورعايتهم</a:t>
            </a:r>
            <a:endParaRPr lang="en-GB" sz="1600" b="1" dirty="0">
              <a:solidFill>
                <a:schemeClr val="bg1"/>
              </a:solidFill>
              <a:latin typeface="Graphik Arabic Regular" pitchFamily="2" charset="-78"/>
              <a:cs typeface="Graphik Arabic Regular" pitchFamily="2" charset="-78"/>
            </a:endParaRPr>
          </a:p>
        </p:txBody>
      </p:sp>
      <p:graphicFrame>
        <p:nvGraphicFramePr>
          <p:cNvPr id="31" name="Diagram 30">
            <a:extLst>
              <a:ext uri="{FF2B5EF4-FFF2-40B4-BE49-F238E27FC236}">
                <a16:creationId xmlns:a16="http://schemas.microsoft.com/office/drawing/2014/main" id="{3FF21F79-0AFF-B60C-E497-C9A4831F29B1}"/>
              </a:ext>
            </a:extLst>
          </p:cNvPr>
          <p:cNvGraphicFramePr/>
          <p:nvPr>
            <p:extLst>
              <p:ext uri="{D42A27DB-BD31-4B8C-83A1-F6EECF244321}">
                <p14:modId xmlns:p14="http://schemas.microsoft.com/office/powerpoint/2010/main" val="2881969742"/>
              </p:ext>
            </p:extLst>
          </p:nvPr>
        </p:nvGraphicFramePr>
        <p:xfrm>
          <a:off x="6877066" y="1608472"/>
          <a:ext cx="6485860" cy="511732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2" name="Rectangle: Rounded Corners 31">
            <a:extLst>
              <a:ext uri="{FF2B5EF4-FFF2-40B4-BE49-F238E27FC236}">
                <a16:creationId xmlns:a16="http://schemas.microsoft.com/office/drawing/2014/main" id="{497D69AD-71E7-EF38-1590-B7EFC9E18A7B}"/>
              </a:ext>
            </a:extLst>
          </p:cNvPr>
          <p:cNvSpPr/>
          <p:nvPr/>
        </p:nvSpPr>
        <p:spPr>
          <a:xfrm>
            <a:off x="8030447" y="791109"/>
            <a:ext cx="3671880" cy="664968"/>
          </a:xfrm>
          <a:prstGeom prst="roundRect">
            <a:avLst/>
          </a:prstGeom>
          <a:solidFill>
            <a:srgbClr val="1C4679"/>
          </a:solidFill>
          <a:ln>
            <a:solidFill>
              <a:srgbClr val="D4CB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1600" b="1" kern="1200" dirty="0">
                <a:solidFill>
                  <a:schemeClr val="bg1"/>
                </a:solidFill>
                <a:latin typeface="Graphik Arabic Regular" pitchFamily="2" charset="-78"/>
                <a:cs typeface="Graphik Arabic Regular" pitchFamily="2" charset="-78"/>
              </a:rPr>
              <a:t>Where to obtain data and evidence? </a:t>
            </a:r>
            <a:endParaRPr lang="ar-BH" sz="1600" b="1" kern="1200" dirty="0">
              <a:solidFill>
                <a:schemeClr val="bg1"/>
              </a:solidFill>
              <a:latin typeface="Graphik Arabic Regular" pitchFamily="2" charset="-78"/>
              <a:cs typeface="Graphik Arabic Regular" pitchFamily="2" charset="-78"/>
            </a:endParaRPr>
          </a:p>
        </p:txBody>
      </p:sp>
      <p:grpSp>
        <p:nvGrpSpPr>
          <p:cNvPr id="35" name="Group 34">
            <a:extLst>
              <a:ext uri="{FF2B5EF4-FFF2-40B4-BE49-F238E27FC236}">
                <a16:creationId xmlns:a16="http://schemas.microsoft.com/office/drawing/2014/main" id="{1213AD1B-75F4-5FA6-32A8-7511139F4D26}"/>
              </a:ext>
            </a:extLst>
          </p:cNvPr>
          <p:cNvGrpSpPr/>
          <p:nvPr/>
        </p:nvGrpSpPr>
        <p:grpSpPr>
          <a:xfrm>
            <a:off x="-14298" y="1943762"/>
            <a:ext cx="873568" cy="2801858"/>
            <a:chOff x="-153246" y="2058335"/>
            <a:chExt cx="783844" cy="2688336"/>
          </a:xfrm>
          <a:solidFill>
            <a:srgbClr val="1C4679"/>
          </a:solidFill>
        </p:grpSpPr>
        <p:sp>
          <p:nvSpPr>
            <p:cNvPr id="36" name="Freeform 21">
              <a:extLst>
                <a:ext uri="{FF2B5EF4-FFF2-40B4-BE49-F238E27FC236}">
                  <a16:creationId xmlns:a16="http://schemas.microsoft.com/office/drawing/2014/main" id="{75923EF5-BB0E-B26E-EBEA-DC3156DB1390}"/>
                </a:ext>
              </a:extLst>
            </p:cNvPr>
            <p:cNvSpPr/>
            <p:nvPr/>
          </p:nvSpPr>
          <p:spPr>
            <a:xfrm rot="5400000">
              <a:off x="-1110977" y="3016066"/>
              <a:ext cx="2688336" cy="772873"/>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oppins "/>
              </a:endParaRPr>
            </a:p>
          </p:txBody>
        </p:sp>
        <p:sp>
          <p:nvSpPr>
            <p:cNvPr id="37" name="TextBox 36">
              <a:extLst>
                <a:ext uri="{FF2B5EF4-FFF2-40B4-BE49-F238E27FC236}">
                  <a16:creationId xmlns:a16="http://schemas.microsoft.com/office/drawing/2014/main" id="{0499DC76-692F-9F34-F079-F8B844F2CF78}"/>
                </a:ext>
              </a:extLst>
            </p:cNvPr>
            <p:cNvSpPr txBox="1"/>
            <p:nvPr/>
          </p:nvSpPr>
          <p:spPr>
            <a:xfrm rot="16200000">
              <a:off x="-780868" y="3111461"/>
              <a:ext cx="2079061" cy="743870"/>
            </a:xfrm>
            <a:prstGeom prst="rect">
              <a:avLst/>
            </a:prstGeom>
            <a:grpFill/>
          </p:spPr>
          <p:txBody>
            <a:bodyPr wrap="square" rtlCol="0">
              <a:spAutoFit/>
            </a:bodyPr>
            <a:lstStyle/>
            <a:p>
              <a:pPr algn="ctr"/>
              <a:r>
                <a:rPr lang="en-US" sz="1600" b="1" dirty="0">
                  <a:solidFill>
                    <a:schemeClr val="bg1"/>
                  </a:solidFill>
                  <a:latin typeface="Graphik Arabic Regular" pitchFamily="2" charset="-78"/>
                  <a:cs typeface="Graphik Arabic Regular" pitchFamily="2" charset="-78"/>
                </a:rPr>
                <a:t>Students’ Personal Development and</a:t>
              </a:r>
            </a:p>
            <a:p>
              <a:pPr algn="ctr"/>
              <a:r>
                <a:rPr lang="en-US" sz="1600" b="1" dirty="0">
                  <a:solidFill>
                    <a:schemeClr val="bg1"/>
                  </a:solidFill>
                  <a:latin typeface="Graphik Arabic Regular" pitchFamily="2" charset="-78"/>
                  <a:cs typeface="Graphik Arabic Regular" pitchFamily="2" charset="-78"/>
                </a:rPr>
                <a:t> Well-being</a:t>
              </a:r>
              <a:endParaRPr lang="en-GB" sz="1600" b="1" dirty="0">
                <a:solidFill>
                  <a:schemeClr val="bg1"/>
                </a:solidFill>
                <a:latin typeface="Graphik Arabic Regular" pitchFamily="2" charset="-78"/>
                <a:cs typeface="Graphik Arabic Regular" pitchFamily="2" charset="-78"/>
              </a:endParaRPr>
            </a:p>
          </p:txBody>
        </p:sp>
      </p:grpSp>
      <p:grpSp>
        <p:nvGrpSpPr>
          <p:cNvPr id="39" name="Group 38">
            <a:extLst>
              <a:ext uri="{FF2B5EF4-FFF2-40B4-BE49-F238E27FC236}">
                <a16:creationId xmlns:a16="http://schemas.microsoft.com/office/drawing/2014/main" id="{B8FE0D68-2A42-1F09-23BA-0372E02B5ADE}"/>
              </a:ext>
            </a:extLst>
          </p:cNvPr>
          <p:cNvGrpSpPr/>
          <p:nvPr/>
        </p:nvGrpSpPr>
        <p:grpSpPr>
          <a:xfrm flipH="1">
            <a:off x="1467246" y="2096121"/>
            <a:ext cx="2304223" cy="3465369"/>
            <a:chOff x="7539706" y="2094598"/>
            <a:chExt cx="2304223" cy="3465369"/>
          </a:xfrm>
        </p:grpSpPr>
        <p:sp>
          <p:nvSpPr>
            <p:cNvPr id="41" name="TextBox 40">
              <a:extLst>
                <a:ext uri="{FF2B5EF4-FFF2-40B4-BE49-F238E27FC236}">
                  <a16:creationId xmlns:a16="http://schemas.microsoft.com/office/drawing/2014/main" id="{93FE4868-9A15-2700-EDFA-53947DE2BF87}"/>
                </a:ext>
              </a:extLst>
            </p:cNvPr>
            <p:cNvSpPr txBox="1"/>
            <p:nvPr/>
          </p:nvSpPr>
          <p:spPr>
            <a:xfrm>
              <a:off x="7539706" y="2094598"/>
              <a:ext cx="2286000" cy="1081147"/>
            </a:xfrm>
            <a:prstGeom prst="roundRect">
              <a:avLst/>
            </a:prstGeom>
            <a:solidFill>
              <a:srgbClr val="1C4679"/>
            </a:solidFill>
          </p:spPr>
          <p:txBody>
            <a:bodyPr wrap="square">
              <a:spAutoFit/>
            </a:bodyPr>
            <a:lstStyle/>
            <a:p>
              <a:pPr marL="347663" marR="71755" indent="-347663">
                <a:lnSpc>
                  <a:spcPct val="115000"/>
                </a:lnSpc>
                <a:spcBef>
                  <a:spcPts val="0"/>
                </a:spcBef>
                <a:spcAft>
                  <a:spcPts val="0"/>
                </a:spcAft>
              </a:pPr>
              <a:r>
                <a:rPr lang="en-GB" sz="1600" kern="0" dirty="0">
                  <a:solidFill>
                    <a:schemeClr val="bg1"/>
                  </a:solidFill>
                  <a:effectLst/>
                  <a:latin typeface="Graphik Arabic Regular" pitchFamily="2" charset="-78"/>
                  <a:cs typeface="Graphik Arabic Regular" pitchFamily="2" charset="-78"/>
                </a:rPr>
                <a:t>2.1 Students’ Well-being and Inclusion</a:t>
              </a:r>
            </a:p>
          </p:txBody>
        </p:sp>
        <p:sp>
          <p:nvSpPr>
            <p:cNvPr id="42" name="TextBox 41">
              <a:extLst>
                <a:ext uri="{FF2B5EF4-FFF2-40B4-BE49-F238E27FC236}">
                  <a16:creationId xmlns:a16="http://schemas.microsoft.com/office/drawing/2014/main" id="{C0B52B10-C091-DC98-CA30-47F4694035B1}"/>
                </a:ext>
              </a:extLst>
            </p:cNvPr>
            <p:cNvSpPr txBox="1"/>
            <p:nvPr/>
          </p:nvSpPr>
          <p:spPr>
            <a:xfrm>
              <a:off x="7557929" y="4792097"/>
              <a:ext cx="2286000" cy="767870"/>
            </a:xfrm>
            <a:prstGeom prst="roundRect">
              <a:avLst/>
            </a:prstGeom>
            <a:solidFill>
              <a:srgbClr val="1C4679"/>
            </a:solidFill>
          </p:spPr>
          <p:txBody>
            <a:bodyPr wrap="square">
              <a:spAutoFit/>
            </a:bodyPr>
            <a:lstStyle/>
            <a:p>
              <a:pPr marL="404813" marR="71755" indent="-404813">
                <a:lnSpc>
                  <a:spcPct val="115000"/>
                </a:lnSpc>
                <a:spcBef>
                  <a:spcPts val="0"/>
                </a:spcBef>
                <a:spcAft>
                  <a:spcPts val="0"/>
                </a:spcAft>
              </a:pPr>
              <a:r>
                <a:rPr lang="en-GB" sz="1600" kern="0" dirty="0">
                  <a:solidFill>
                    <a:schemeClr val="bg1"/>
                  </a:solidFill>
                  <a:effectLst/>
                  <a:latin typeface="Graphik Arabic Regular" pitchFamily="2" charset="-78"/>
                  <a:cs typeface="Graphik Arabic Regular" pitchFamily="2" charset="-78"/>
                </a:rPr>
                <a:t>2.2</a:t>
              </a:r>
              <a:r>
                <a:rPr lang="en-GB" sz="1800" kern="0" dirty="0">
                  <a:solidFill>
                    <a:schemeClr val="bg1"/>
                  </a:solidFill>
                  <a:effectLst/>
                  <a:latin typeface="Graphik Arabic Regular" pitchFamily="2" charset="-78"/>
                  <a:cs typeface="Graphik Arabic Regular" pitchFamily="2" charset="-78"/>
                </a:rPr>
                <a:t> </a:t>
              </a:r>
              <a:r>
                <a:rPr lang="en-GB" sz="1600" kern="0" dirty="0">
                  <a:solidFill>
                    <a:schemeClr val="bg1"/>
                  </a:solidFill>
                  <a:latin typeface="Graphik Arabic Regular" pitchFamily="2" charset="-78"/>
                  <a:cs typeface="Graphik Arabic Regular" pitchFamily="2" charset="-78"/>
                </a:rPr>
                <a:t>Students</a:t>
              </a:r>
              <a:r>
                <a:rPr lang="en-GB" sz="1600" kern="0" dirty="0">
                  <a:solidFill>
                    <a:schemeClr val="bg1"/>
                  </a:solidFill>
                  <a:effectLst/>
                  <a:latin typeface="Graphik Arabic Regular" pitchFamily="2" charset="-78"/>
                  <a:cs typeface="Graphik Arabic Regular" pitchFamily="2" charset="-78"/>
                </a:rPr>
                <a:t>’ Behaviour</a:t>
              </a:r>
            </a:p>
          </p:txBody>
        </p:sp>
      </p:grpSp>
      <p:sp>
        <p:nvSpPr>
          <p:cNvPr id="49" name="Shape">
            <a:extLst>
              <a:ext uri="{FF2B5EF4-FFF2-40B4-BE49-F238E27FC236}">
                <a16:creationId xmlns:a16="http://schemas.microsoft.com/office/drawing/2014/main" id="{0EFF6FEF-23A8-B0B3-6221-14514551F281}"/>
              </a:ext>
            </a:extLst>
          </p:cNvPr>
          <p:cNvSpPr/>
          <p:nvPr/>
        </p:nvSpPr>
        <p:spPr>
          <a:xfrm>
            <a:off x="4647362" y="1528201"/>
            <a:ext cx="2864785"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Development opportunities</a:t>
            </a:r>
            <a:endParaRPr lang="ar-BH" sz="1600" noProof="1">
              <a:solidFill>
                <a:schemeClr val="bg1"/>
              </a:solidFill>
              <a:latin typeface="Graphik Arabic Regular" pitchFamily="2" charset="-78"/>
              <a:cs typeface="Graphik Arabic Regular" pitchFamily="2" charset="-78"/>
            </a:endParaRPr>
          </a:p>
        </p:txBody>
      </p:sp>
      <p:sp>
        <p:nvSpPr>
          <p:cNvPr id="50" name="Shape">
            <a:extLst>
              <a:ext uri="{FF2B5EF4-FFF2-40B4-BE49-F238E27FC236}">
                <a16:creationId xmlns:a16="http://schemas.microsoft.com/office/drawing/2014/main" id="{59362067-951C-AE78-3BA9-19E257BEEC6E}"/>
              </a:ext>
            </a:extLst>
          </p:cNvPr>
          <p:cNvSpPr/>
          <p:nvPr/>
        </p:nvSpPr>
        <p:spPr>
          <a:xfrm>
            <a:off x="4647362" y="2562484"/>
            <a:ext cx="2864785" cy="1139389"/>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Independent learning and leadership</a:t>
            </a:r>
            <a:endParaRPr lang="ar-BH" sz="1600" noProof="1">
              <a:solidFill>
                <a:schemeClr val="bg1"/>
              </a:solidFill>
              <a:latin typeface="Graphik Arabic Regular" pitchFamily="2" charset="-78"/>
              <a:cs typeface="Graphik Arabic Regular" pitchFamily="2" charset="-78"/>
            </a:endParaRPr>
          </a:p>
        </p:txBody>
      </p:sp>
      <p:sp>
        <p:nvSpPr>
          <p:cNvPr id="51" name="Shape">
            <a:extLst>
              <a:ext uri="{FF2B5EF4-FFF2-40B4-BE49-F238E27FC236}">
                <a16:creationId xmlns:a16="http://schemas.microsoft.com/office/drawing/2014/main" id="{6147F722-0FA2-DC97-A00A-B142509BF6E4}"/>
              </a:ext>
            </a:extLst>
          </p:cNvPr>
          <p:cNvSpPr/>
          <p:nvPr/>
        </p:nvSpPr>
        <p:spPr>
          <a:xfrm>
            <a:off x="4642182" y="4316423"/>
            <a:ext cx="2864785"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Responsible citizenship</a:t>
            </a:r>
            <a:endParaRPr lang="ar-BH" sz="1600" noProof="1">
              <a:solidFill>
                <a:schemeClr val="bg1"/>
              </a:solidFill>
              <a:latin typeface="Graphik Arabic Regular" pitchFamily="2" charset="-78"/>
              <a:cs typeface="Graphik Arabic Regular" pitchFamily="2" charset="-78"/>
            </a:endParaRPr>
          </a:p>
        </p:txBody>
      </p:sp>
      <p:sp>
        <p:nvSpPr>
          <p:cNvPr id="52" name="Shape">
            <a:extLst>
              <a:ext uri="{FF2B5EF4-FFF2-40B4-BE49-F238E27FC236}">
                <a16:creationId xmlns:a16="http://schemas.microsoft.com/office/drawing/2014/main" id="{04863249-6DCA-FF20-FAA1-501562D17135}"/>
              </a:ext>
            </a:extLst>
          </p:cNvPr>
          <p:cNvSpPr/>
          <p:nvPr/>
        </p:nvSpPr>
        <p:spPr>
          <a:xfrm>
            <a:off x="4642182" y="5497040"/>
            <a:ext cx="2864785" cy="777240"/>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solidFill>
            <a:srgbClr val="3376CC"/>
          </a:solid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Restorative discipline</a:t>
            </a:r>
            <a:endParaRPr lang="ar-BH" sz="1600" noProof="1">
              <a:solidFill>
                <a:schemeClr val="bg1"/>
              </a:solidFill>
              <a:latin typeface="Graphik Arabic Regular" pitchFamily="2" charset="-78"/>
              <a:cs typeface="Graphik Arabic Regular" pitchFamily="2" charset="-78"/>
            </a:endParaRPr>
          </a:p>
        </p:txBody>
      </p:sp>
      <p:pic>
        <p:nvPicPr>
          <p:cNvPr id="3" name="Picture 2">
            <a:extLst>
              <a:ext uri="{FF2B5EF4-FFF2-40B4-BE49-F238E27FC236}">
                <a16:creationId xmlns:a16="http://schemas.microsoft.com/office/drawing/2014/main" id="{4F37B0FC-BD64-57FE-6868-FE3BFA3FDD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369230"/>
            <a:ext cx="4127419" cy="316148"/>
          </a:xfrm>
          <a:prstGeom prst="rect">
            <a:avLst/>
          </a:prstGeom>
        </p:spPr>
      </p:pic>
      <p:sp>
        <p:nvSpPr>
          <p:cNvPr id="8" name="TextBox 7">
            <a:extLst>
              <a:ext uri="{FF2B5EF4-FFF2-40B4-BE49-F238E27FC236}">
                <a16:creationId xmlns:a16="http://schemas.microsoft.com/office/drawing/2014/main" id="{75D2A604-731B-B4BC-C6A7-1A564F843189}"/>
              </a:ext>
            </a:extLst>
          </p:cNvPr>
          <p:cNvSpPr txBox="1"/>
          <p:nvPr/>
        </p:nvSpPr>
        <p:spPr>
          <a:xfrm>
            <a:off x="1467246" y="1042010"/>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Criteria</a:t>
            </a:r>
          </a:p>
        </p:txBody>
      </p:sp>
      <p:sp>
        <p:nvSpPr>
          <p:cNvPr id="9" name="TextBox 8">
            <a:extLst>
              <a:ext uri="{FF2B5EF4-FFF2-40B4-BE49-F238E27FC236}">
                <a16:creationId xmlns:a16="http://schemas.microsoft.com/office/drawing/2014/main" id="{10EB1511-BC8B-D745-51E6-AC64195D219B}"/>
              </a:ext>
            </a:extLst>
          </p:cNvPr>
          <p:cNvSpPr txBox="1"/>
          <p:nvPr/>
        </p:nvSpPr>
        <p:spPr>
          <a:xfrm>
            <a:off x="4897075" y="1047454"/>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Indicator</a:t>
            </a:r>
            <a:endParaRPr lang="en-US" sz="1600" b="1" cap="none" spc="0" dirty="0">
              <a:ln/>
              <a:solidFill>
                <a:schemeClr val="bg1"/>
              </a:solidFill>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23033719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80-79EA-9A7D-D540-1EFAFF215C24}"/>
              </a:ext>
            </a:extLst>
          </p:cNvPr>
          <p:cNvSpPr>
            <a:spLocks noGrp="1"/>
          </p:cNvSpPr>
          <p:nvPr>
            <p:ph type="title"/>
          </p:nvPr>
        </p:nvSpPr>
        <p:spPr>
          <a:xfrm>
            <a:off x="838200" y="172622"/>
            <a:ext cx="9690770" cy="574784"/>
          </a:xfrm>
        </p:spPr>
        <p:txBody>
          <a:bodyPr>
            <a:noAutofit/>
          </a:bodyPr>
          <a:lstStyle/>
          <a:p>
            <a:pPr rtl="1"/>
            <a:r>
              <a:rPr lang="en-US" sz="3200" b="1" dirty="0">
                <a:solidFill>
                  <a:srgbClr val="4A4A4A"/>
                </a:solidFill>
                <a:latin typeface="Graphik Arabic Bold" pitchFamily="2" charset="-78"/>
                <a:cs typeface="Graphik Arabic Bold" pitchFamily="2" charset="-78"/>
              </a:rPr>
              <a:t>Teaching, Learning and Assessment aspect</a:t>
            </a:r>
            <a:endParaRPr lang="en-US" sz="3200" dirty="0">
              <a:solidFill>
                <a:srgbClr val="4A4A4A"/>
              </a:solidFill>
              <a:latin typeface="Graphik Arabic Bold" pitchFamily="2" charset="-78"/>
              <a:cs typeface="Graphik Arabic Bold" pitchFamily="2" charset="-78"/>
            </a:endParaRPr>
          </a:p>
        </p:txBody>
      </p:sp>
      <p:grpSp>
        <p:nvGrpSpPr>
          <p:cNvPr id="10" name="Group 9">
            <a:extLst>
              <a:ext uri="{FF2B5EF4-FFF2-40B4-BE49-F238E27FC236}">
                <a16:creationId xmlns:a16="http://schemas.microsoft.com/office/drawing/2014/main" id="{ACFF0D3D-CAFB-03BA-4B34-0F4C7D9847C6}"/>
              </a:ext>
            </a:extLst>
          </p:cNvPr>
          <p:cNvGrpSpPr/>
          <p:nvPr/>
        </p:nvGrpSpPr>
        <p:grpSpPr>
          <a:xfrm flipH="1">
            <a:off x="3278477" y="1889360"/>
            <a:ext cx="651996" cy="4230900"/>
            <a:chOff x="6164234" y="1713568"/>
            <a:chExt cx="1393695" cy="4230900"/>
          </a:xfrm>
        </p:grpSpPr>
        <p:grpSp>
          <p:nvGrpSpPr>
            <p:cNvPr id="13" name="Group 12">
              <a:extLst>
                <a:ext uri="{FF2B5EF4-FFF2-40B4-BE49-F238E27FC236}">
                  <a16:creationId xmlns:a16="http://schemas.microsoft.com/office/drawing/2014/main" id="{77D8F391-68A7-A4CC-C650-573A44B2BF5D}"/>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33D1BD7B-453D-DFF2-EA37-6DFA4FD32A9E}"/>
                  </a:ext>
                </a:extLst>
              </p:cNvPr>
              <p:cNvCxnSpPr>
                <a:cxnSpLocks/>
              </p:cNvCxnSpPr>
              <p:nvPr/>
            </p:nvCxnSpPr>
            <p:spPr>
              <a:xfrm flipH="1">
                <a:off x="6516846" y="2512556"/>
                <a:ext cx="10343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B6FAE264-77FA-5F14-8121-267BC7BCF92A}"/>
                  </a:ext>
                </a:extLst>
              </p:cNvPr>
              <p:cNvSpPr/>
              <p:nvPr/>
            </p:nvSpPr>
            <p:spPr>
              <a:xfrm>
                <a:off x="6164234" y="1713568"/>
                <a:ext cx="360145" cy="159797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F004093-7EB1-2244-77BB-25891B53A2E5}"/>
                </a:ext>
              </a:extLst>
            </p:cNvPr>
            <p:cNvGrpSpPr/>
            <p:nvPr/>
          </p:nvGrpSpPr>
          <p:grpSpPr>
            <a:xfrm>
              <a:off x="6187535" y="4344268"/>
              <a:ext cx="1370394" cy="1600200"/>
              <a:chOff x="6180782" y="1713568"/>
              <a:chExt cx="1370394" cy="1300354"/>
            </a:xfrm>
          </p:grpSpPr>
          <p:cxnSp>
            <p:nvCxnSpPr>
              <p:cNvPr id="15" name="Straight Connector 14">
                <a:extLst>
                  <a:ext uri="{FF2B5EF4-FFF2-40B4-BE49-F238E27FC236}">
                    <a16:creationId xmlns:a16="http://schemas.microsoft.com/office/drawing/2014/main" id="{68300414-E7BB-89C7-F78E-2F13002CB4B8}"/>
                  </a:ext>
                </a:extLst>
              </p:cNvPr>
              <p:cNvCxnSpPr>
                <a:cxnSpLocks/>
              </p:cNvCxnSpPr>
              <p:nvPr/>
            </p:nvCxnSpPr>
            <p:spPr>
              <a:xfrm flipH="1">
                <a:off x="6510093" y="2364723"/>
                <a:ext cx="1041083"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FEAD4473-6961-A123-B96B-D08DF7C87A33}"/>
                  </a:ext>
                </a:extLst>
              </p:cNvPr>
              <p:cNvSpPr/>
              <p:nvPr/>
            </p:nvSpPr>
            <p:spPr>
              <a:xfrm>
                <a:off x="6180782" y="1713568"/>
                <a:ext cx="360145" cy="130035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sp>
        <p:nvSpPr>
          <p:cNvPr id="22" name="TextBox 21">
            <a:extLst>
              <a:ext uri="{FF2B5EF4-FFF2-40B4-BE49-F238E27FC236}">
                <a16:creationId xmlns:a16="http://schemas.microsoft.com/office/drawing/2014/main" id="{FE94DA6E-085C-64EF-AB06-04FC3F2F26A6}"/>
              </a:ext>
            </a:extLst>
          </p:cNvPr>
          <p:cNvSpPr txBox="1"/>
          <p:nvPr/>
        </p:nvSpPr>
        <p:spPr>
          <a:xfrm rot="16200000">
            <a:off x="10432590" y="3857945"/>
            <a:ext cx="3054176"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التطور الشخصي للطلبة، ورعايتهم</a:t>
            </a:r>
            <a:endParaRPr lang="en-GB" sz="1600" b="1" dirty="0">
              <a:solidFill>
                <a:schemeClr val="bg1"/>
              </a:solidFill>
              <a:latin typeface="Graphik Arabic Regular" pitchFamily="2" charset="-78"/>
              <a:cs typeface="Graphik Arabic Regular" pitchFamily="2" charset="-78"/>
            </a:endParaRPr>
          </a:p>
        </p:txBody>
      </p:sp>
      <p:sp>
        <p:nvSpPr>
          <p:cNvPr id="32" name="Rectangle: Rounded Corners 31">
            <a:extLst>
              <a:ext uri="{FF2B5EF4-FFF2-40B4-BE49-F238E27FC236}">
                <a16:creationId xmlns:a16="http://schemas.microsoft.com/office/drawing/2014/main" id="{497D69AD-71E7-EF38-1590-B7EFC9E18A7B}"/>
              </a:ext>
            </a:extLst>
          </p:cNvPr>
          <p:cNvSpPr/>
          <p:nvPr/>
        </p:nvSpPr>
        <p:spPr>
          <a:xfrm>
            <a:off x="8030447" y="791109"/>
            <a:ext cx="3671880" cy="664968"/>
          </a:xfrm>
          <a:prstGeom prst="roundRect">
            <a:avLst/>
          </a:prstGeom>
          <a:solidFill>
            <a:srgbClr val="1C4679"/>
          </a:solidFill>
          <a:ln>
            <a:solidFill>
              <a:srgbClr val="D4CB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1600" b="1" kern="1200" dirty="0">
                <a:solidFill>
                  <a:schemeClr val="bg1"/>
                </a:solidFill>
                <a:latin typeface="Graphik Arabic Regular" pitchFamily="2" charset="-78"/>
                <a:cs typeface="Graphik Arabic Regular" pitchFamily="2" charset="-78"/>
              </a:rPr>
              <a:t>Where to obtain data and evidence? </a:t>
            </a:r>
            <a:endParaRPr lang="ar-BH" sz="1600" b="1" kern="1200" dirty="0">
              <a:solidFill>
                <a:schemeClr val="bg1"/>
              </a:solidFill>
              <a:latin typeface="Graphik Arabic Regular" pitchFamily="2" charset="-78"/>
              <a:cs typeface="Graphik Arabic Regular" pitchFamily="2" charset="-78"/>
            </a:endParaRPr>
          </a:p>
        </p:txBody>
      </p:sp>
      <p:grpSp>
        <p:nvGrpSpPr>
          <p:cNvPr id="35" name="Group 34">
            <a:extLst>
              <a:ext uri="{FF2B5EF4-FFF2-40B4-BE49-F238E27FC236}">
                <a16:creationId xmlns:a16="http://schemas.microsoft.com/office/drawing/2014/main" id="{1213AD1B-75F4-5FA6-32A8-7511139F4D26}"/>
              </a:ext>
            </a:extLst>
          </p:cNvPr>
          <p:cNvGrpSpPr/>
          <p:nvPr/>
        </p:nvGrpSpPr>
        <p:grpSpPr>
          <a:xfrm>
            <a:off x="-14298" y="1943762"/>
            <a:ext cx="874557" cy="2801858"/>
            <a:chOff x="-153246" y="2058335"/>
            <a:chExt cx="784731" cy="2688336"/>
          </a:xfrm>
          <a:solidFill>
            <a:srgbClr val="1C4679"/>
          </a:solidFill>
        </p:grpSpPr>
        <p:sp>
          <p:nvSpPr>
            <p:cNvPr id="36" name="Freeform 21">
              <a:extLst>
                <a:ext uri="{FF2B5EF4-FFF2-40B4-BE49-F238E27FC236}">
                  <a16:creationId xmlns:a16="http://schemas.microsoft.com/office/drawing/2014/main" id="{75923EF5-BB0E-B26E-EBEA-DC3156DB1390}"/>
                </a:ext>
              </a:extLst>
            </p:cNvPr>
            <p:cNvSpPr/>
            <p:nvPr/>
          </p:nvSpPr>
          <p:spPr>
            <a:xfrm rot="5400000">
              <a:off x="-1110977" y="3016066"/>
              <a:ext cx="2688336" cy="772873"/>
            </a:xfrm>
            <a:prstGeom prst="round2Same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oppins "/>
              </a:endParaRPr>
            </a:p>
          </p:txBody>
        </p:sp>
        <p:sp>
          <p:nvSpPr>
            <p:cNvPr id="37" name="TextBox 36">
              <a:extLst>
                <a:ext uri="{FF2B5EF4-FFF2-40B4-BE49-F238E27FC236}">
                  <a16:creationId xmlns:a16="http://schemas.microsoft.com/office/drawing/2014/main" id="{0499DC76-692F-9F34-F079-F8B844F2CF78}"/>
                </a:ext>
              </a:extLst>
            </p:cNvPr>
            <p:cNvSpPr txBox="1"/>
            <p:nvPr/>
          </p:nvSpPr>
          <p:spPr>
            <a:xfrm rot="16200000">
              <a:off x="-780868" y="3110572"/>
              <a:ext cx="2079061" cy="745645"/>
            </a:xfrm>
            <a:prstGeom prst="rect">
              <a:avLst/>
            </a:prstGeom>
            <a:grpFill/>
          </p:spPr>
          <p:txBody>
            <a:bodyPr wrap="square" rtlCol="0">
              <a:spAutoFit/>
            </a:bodyPr>
            <a:lstStyle/>
            <a:p>
              <a:pPr algn="ctr"/>
              <a:r>
                <a:rPr lang="en-US" sz="1600" b="1" dirty="0">
                  <a:solidFill>
                    <a:schemeClr val="bg1"/>
                  </a:solidFill>
                  <a:latin typeface="Graphik Arabic Regular" pitchFamily="2" charset="-78"/>
                  <a:cs typeface="Graphik Arabic Regular" pitchFamily="2" charset="-78"/>
                </a:rPr>
                <a:t>Teaching, Learning and Assessment</a:t>
              </a:r>
              <a:endParaRPr lang="en-GB" sz="1600" b="1" dirty="0">
                <a:solidFill>
                  <a:schemeClr val="bg1"/>
                </a:solidFill>
                <a:latin typeface="Graphik Arabic Regular" pitchFamily="2" charset="-78"/>
                <a:cs typeface="Graphik Arabic Regular" pitchFamily="2" charset="-78"/>
              </a:endParaRPr>
            </a:p>
            <a:p>
              <a:pPr algn="ctr"/>
              <a:endParaRPr lang="en-GB" sz="1600" b="1" dirty="0">
                <a:solidFill>
                  <a:schemeClr val="bg1"/>
                </a:solidFill>
                <a:latin typeface="Graphik Arabic Regular" pitchFamily="2" charset="-78"/>
                <a:cs typeface="Graphik Arabic Regular" pitchFamily="2" charset="-78"/>
              </a:endParaRPr>
            </a:p>
          </p:txBody>
        </p:sp>
      </p:grpSp>
      <p:grpSp>
        <p:nvGrpSpPr>
          <p:cNvPr id="39" name="Group 38">
            <a:extLst>
              <a:ext uri="{FF2B5EF4-FFF2-40B4-BE49-F238E27FC236}">
                <a16:creationId xmlns:a16="http://schemas.microsoft.com/office/drawing/2014/main" id="{B8FE0D68-2A42-1F09-23BA-0372E02B5ADE}"/>
              </a:ext>
            </a:extLst>
          </p:cNvPr>
          <p:cNvGrpSpPr/>
          <p:nvPr/>
        </p:nvGrpSpPr>
        <p:grpSpPr>
          <a:xfrm flipH="1">
            <a:off x="992477" y="2009624"/>
            <a:ext cx="2304223" cy="3739486"/>
            <a:chOff x="7539706" y="2094598"/>
            <a:chExt cx="2304223" cy="3739486"/>
          </a:xfrm>
        </p:grpSpPr>
        <p:sp>
          <p:nvSpPr>
            <p:cNvPr id="41" name="TextBox 40">
              <a:extLst>
                <a:ext uri="{FF2B5EF4-FFF2-40B4-BE49-F238E27FC236}">
                  <a16:creationId xmlns:a16="http://schemas.microsoft.com/office/drawing/2014/main" id="{93FE4868-9A15-2700-EDFA-53947DE2BF87}"/>
                </a:ext>
              </a:extLst>
            </p:cNvPr>
            <p:cNvSpPr txBox="1"/>
            <p:nvPr/>
          </p:nvSpPr>
          <p:spPr>
            <a:xfrm>
              <a:off x="7539706" y="2094598"/>
              <a:ext cx="2286000" cy="1355265"/>
            </a:xfrm>
            <a:prstGeom prst="roundRect">
              <a:avLst/>
            </a:prstGeom>
            <a:solidFill>
              <a:srgbClr val="1C4679"/>
            </a:solidFill>
          </p:spPr>
          <p:txBody>
            <a:bodyPr wrap="square">
              <a:spAutoFit/>
            </a:bodyPr>
            <a:lstStyle/>
            <a:p>
              <a:pPr marL="347663" marR="71755" indent="-347663">
                <a:lnSpc>
                  <a:spcPct val="115000"/>
                </a:lnSpc>
              </a:pPr>
              <a:r>
                <a:rPr lang="en-US" sz="1600" kern="0" dirty="0">
                  <a:solidFill>
                    <a:schemeClr val="bg1"/>
                  </a:solidFill>
                  <a:effectLst/>
                  <a:latin typeface="Graphik Arabic Regular" pitchFamily="2" charset="-78"/>
                  <a:cs typeface="Graphik Arabic Regular" pitchFamily="2" charset="-78"/>
                </a:rPr>
                <a:t>3.1 Use of Effective Teaching and Learning Strategies</a:t>
              </a:r>
              <a:endParaRPr lang="en-GB" sz="1600" kern="0" dirty="0">
                <a:solidFill>
                  <a:schemeClr val="bg1"/>
                </a:solidFill>
                <a:effectLst/>
                <a:latin typeface="Graphik Arabic Regular" pitchFamily="2" charset="-78"/>
                <a:cs typeface="Graphik Arabic Regular" pitchFamily="2" charset="-78"/>
              </a:endParaRPr>
            </a:p>
          </p:txBody>
        </p:sp>
        <p:sp>
          <p:nvSpPr>
            <p:cNvPr id="42" name="TextBox 41">
              <a:extLst>
                <a:ext uri="{FF2B5EF4-FFF2-40B4-BE49-F238E27FC236}">
                  <a16:creationId xmlns:a16="http://schemas.microsoft.com/office/drawing/2014/main" id="{C0B52B10-C091-DC98-CA30-47F4694035B1}"/>
                </a:ext>
              </a:extLst>
            </p:cNvPr>
            <p:cNvSpPr txBox="1"/>
            <p:nvPr/>
          </p:nvSpPr>
          <p:spPr>
            <a:xfrm>
              <a:off x="7557929" y="4792097"/>
              <a:ext cx="2286000" cy="1041987"/>
            </a:xfrm>
            <a:prstGeom prst="roundRect">
              <a:avLst/>
            </a:prstGeom>
            <a:solidFill>
              <a:srgbClr val="1C4679"/>
            </a:solidFill>
          </p:spPr>
          <p:txBody>
            <a:bodyPr wrap="square">
              <a:spAutoFit/>
            </a:bodyPr>
            <a:lstStyle/>
            <a:p>
              <a:pPr marL="288925" marR="71755" indent="-288925">
                <a:lnSpc>
                  <a:spcPct val="115000"/>
                </a:lnSpc>
                <a:spcBef>
                  <a:spcPts val="0"/>
                </a:spcBef>
                <a:spcAft>
                  <a:spcPts val="0"/>
                </a:spcAft>
              </a:pPr>
              <a:r>
                <a:rPr lang="en-US" sz="1600" kern="0" dirty="0">
                  <a:solidFill>
                    <a:schemeClr val="bg1"/>
                  </a:solidFill>
                  <a:effectLst/>
                  <a:latin typeface="Graphik Arabic Regular" pitchFamily="2" charset="-78"/>
                  <a:cs typeface="Graphik Arabic Regular" pitchFamily="2" charset="-78"/>
                </a:rPr>
                <a:t>3.2 Assessment and Academic Support</a:t>
              </a:r>
              <a:endParaRPr lang="en-GB" sz="1600" kern="0" dirty="0">
                <a:solidFill>
                  <a:schemeClr val="bg1"/>
                </a:solidFill>
                <a:effectLst/>
                <a:latin typeface="Graphik Arabic Regular" pitchFamily="2" charset="-78"/>
                <a:cs typeface="Graphik Arabic Regular" pitchFamily="2" charset="-78"/>
              </a:endParaRPr>
            </a:p>
          </p:txBody>
        </p:sp>
      </p:grpSp>
      <p:grpSp>
        <p:nvGrpSpPr>
          <p:cNvPr id="7" name="Group 6">
            <a:extLst>
              <a:ext uri="{FF2B5EF4-FFF2-40B4-BE49-F238E27FC236}">
                <a16:creationId xmlns:a16="http://schemas.microsoft.com/office/drawing/2014/main" id="{AC54CFB6-62E2-FA80-F12E-BE90FB18D70C}"/>
              </a:ext>
            </a:extLst>
          </p:cNvPr>
          <p:cNvGrpSpPr/>
          <p:nvPr/>
        </p:nvGrpSpPr>
        <p:grpSpPr>
          <a:xfrm>
            <a:off x="4155902" y="1406168"/>
            <a:ext cx="2758304" cy="2020393"/>
            <a:chOff x="4735572" y="1352471"/>
            <a:chExt cx="2758304" cy="2020393"/>
          </a:xfrm>
          <a:solidFill>
            <a:srgbClr val="3376CC"/>
          </a:solidFill>
        </p:grpSpPr>
        <p:sp>
          <p:nvSpPr>
            <p:cNvPr id="8" name="Shape">
              <a:extLst>
                <a:ext uri="{FF2B5EF4-FFF2-40B4-BE49-F238E27FC236}">
                  <a16:creationId xmlns:a16="http://schemas.microsoft.com/office/drawing/2014/main" id="{93F2B40D-1E80-FF32-F586-BD5CE0E7238E}"/>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a:rPr>
                <a:t>Managing conducive learning environment</a:t>
              </a:r>
              <a:endParaRPr lang="ar-BH" sz="1600" noProof="1">
                <a:solidFill>
                  <a:schemeClr val="bg1"/>
                </a:solidFill>
                <a:latin typeface="Graphik Arabic Regular" pitchFamily="2" charset="-78"/>
                <a:cs typeface="Graphik Arabic Regular"/>
              </a:endParaRPr>
            </a:p>
          </p:txBody>
        </p:sp>
        <p:sp>
          <p:nvSpPr>
            <p:cNvPr id="9" name="Shape">
              <a:extLst>
                <a:ext uri="{FF2B5EF4-FFF2-40B4-BE49-F238E27FC236}">
                  <a16:creationId xmlns:a16="http://schemas.microsoft.com/office/drawing/2014/main" id="{61842EEE-22CD-D623-B653-45683A332C4F}"/>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Active learning</a:t>
              </a:r>
              <a:endParaRPr lang="ar-BH" sz="1600" noProof="1">
                <a:solidFill>
                  <a:schemeClr val="bg1"/>
                </a:solidFill>
                <a:latin typeface="Graphik Arabic Regular" pitchFamily="2" charset="-78"/>
                <a:cs typeface="Graphik Arabic Regular" pitchFamily="2" charset="-78"/>
              </a:endParaRPr>
            </a:p>
          </p:txBody>
        </p:sp>
        <p:sp>
          <p:nvSpPr>
            <p:cNvPr id="11" name="Shape">
              <a:extLst>
                <a:ext uri="{FF2B5EF4-FFF2-40B4-BE49-F238E27FC236}">
                  <a16:creationId xmlns:a16="http://schemas.microsoft.com/office/drawing/2014/main" id="{F7276473-1A2A-7BC1-1754-7FD4609F9948}"/>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Technology and resources utilisation</a:t>
              </a:r>
            </a:p>
          </p:txBody>
        </p:sp>
      </p:grpSp>
      <p:grpSp>
        <p:nvGrpSpPr>
          <p:cNvPr id="12" name="Group 11">
            <a:extLst>
              <a:ext uri="{FF2B5EF4-FFF2-40B4-BE49-F238E27FC236}">
                <a16:creationId xmlns:a16="http://schemas.microsoft.com/office/drawing/2014/main" id="{978D70AC-EE86-F273-4523-D88BADB39597}"/>
              </a:ext>
            </a:extLst>
          </p:cNvPr>
          <p:cNvGrpSpPr/>
          <p:nvPr/>
        </p:nvGrpSpPr>
        <p:grpSpPr>
          <a:xfrm>
            <a:off x="4150815" y="3999538"/>
            <a:ext cx="2782925" cy="2733764"/>
            <a:chOff x="4152601" y="3676031"/>
            <a:chExt cx="2782925" cy="2733764"/>
          </a:xfrm>
          <a:solidFill>
            <a:srgbClr val="3376CC"/>
          </a:solidFill>
        </p:grpSpPr>
        <p:grpSp>
          <p:nvGrpSpPr>
            <p:cNvPr id="19" name="Group 18">
              <a:extLst>
                <a:ext uri="{FF2B5EF4-FFF2-40B4-BE49-F238E27FC236}">
                  <a16:creationId xmlns:a16="http://schemas.microsoft.com/office/drawing/2014/main" id="{643AE964-032B-023C-45A4-BF4B4DDF8C9C}"/>
                </a:ext>
              </a:extLst>
            </p:cNvPr>
            <p:cNvGrpSpPr/>
            <p:nvPr/>
          </p:nvGrpSpPr>
          <p:grpSpPr>
            <a:xfrm>
              <a:off x="4177222" y="3676031"/>
              <a:ext cx="2758304" cy="2020393"/>
              <a:chOff x="4735572" y="1352471"/>
              <a:chExt cx="2758304" cy="2020393"/>
            </a:xfrm>
            <a:grpFill/>
          </p:grpSpPr>
          <p:sp>
            <p:nvSpPr>
              <p:cNvPr id="21" name="Shape">
                <a:extLst>
                  <a:ext uri="{FF2B5EF4-FFF2-40B4-BE49-F238E27FC236}">
                    <a16:creationId xmlns:a16="http://schemas.microsoft.com/office/drawing/2014/main" id="{091EDFF8-DA00-F60B-CFD2-6888B068D5F8}"/>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Authentic assessment </a:t>
                </a:r>
                <a:endParaRPr lang="ar-BH" sz="1600" noProof="1">
                  <a:solidFill>
                    <a:schemeClr val="bg1"/>
                  </a:solidFill>
                  <a:latin typeface="Graphik Arabic Regular" pitchFamily="2" charset="-78"/>
                  <a:cs typeface="Graphik Arabic Regular" pitchFamily="2" charset="-78"/>
                </a:endParaRPr>
              </a:p>
            </p:txBody>
          </p:sp>
          <p:sp>
            <p:nvSpPr>
              <p:cNvPr id="27" name="Shape">
                <a:extLst>
                  <a:ext uri="{FF2B5EF4-FFF2-40B4-BE49-F238E27FC236}">
                    <a16:creationId xmlns:a16="http://schemas.microsoft.com/office/drawing/2014/main" id="{C6B43373-AD5F-8B6B-A7AB-930D399BC2B7}"/>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Differentiation and challenge </a:t>
                </a:r>
              </a:p>
            </p:txBody>
          </p:sp>
          <p:sp>
            <p:nvSpPr>
              <p:cNvPr id="28" name="Shape">
                <a:extLst>
                  <a:ext uri="{FF2B5EF4-FFF2-40B4-BE49-F238E27FC236}">
                    <a16:creationId xmlns:a16="http://schemas.microsoft.com/office/drawing/2014/main" id="{B3D8D159-8352-3DC4-41DF-0F5DA974E17B}"/>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Constructive feedback</a:t>
                </a:r>
              </a:p>
            </p:txBody>
          </p:sp>
        </p:grpSp>
        <p:sp>
          <p:nvSpPr>
            <p:cNvPr id="20" name="Shape">
              <a:extLst>
                <a:ext uri="{FF2B5EF4-FFF2-40B4-BE49-F238E27FC236}">
                  <a16:creationId xmlns:a16="http://schemas.microsoft.com/office/drawing/2014/main" id="{7118A0E1-0B28-3D70-4AB8-CE39F506785F}"/>
                </a:ext>
              </a:extLst>
            </p:cNvPr>
            <p:cNvSpPr/>
            <p:nvPr/>
          </p:nvSpPr>
          <p:spPr>
            <a:xfrm>
              <a:off x="4152601" y="5818504"/>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Academic support</a:t>
              </a:r>
            </a:p>
          </p:txBody>
        </p:sp>
      </p:grpSp>
      <p:graphicFrame>
        <p:nvGraphicFramePr>
          <p:cNvPr id="57" name="Diagram 56">
            <a:extLst>
              <a:ext uri="{FF2B5EF4-FFF2-40B4-BE49-F238E27FC236}">
                <a16:creationId xmlns:a16="http://schemas.microsoft.com/office/drawing/2014/main" id="{C437DD76-9D74-A842-A0EF-5DBF43EEC6B0}"/>
              </a:ext>
            </a:extLst>
          </p:cNvPr>
          <p:cNvGraphicFramePr/>
          <p:nvPr>
            <p:extLst>
              <p:ext uri="{D42A27DB-BD31-4B8C-83A1-F6EECF244321}">
                <p14:modId xmlns:p14="http://schemas.microsoft.com/office/powerpoint/2010/main" val="4290521311"/>
              </p:ext>
            </p:extLst>
          </p:nvPr>
        </p:nvGraphicFramePr>
        <p:xfrm>
          <a:off x="6382354" y="484609"/>
          <a:ext cx="6560173" cy="73227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3" name="Picture 2">
            <a:extLst>
              <a:ext uri="{FF2B5EF4-FFF2-40B4-BE49-F238E27FC236}">
                <a16:creationId xmlns:a16="http://schemas.microsoft.com/office/drawing/2014/main" id="{4F37B0FC-BD64-57FE-6868-FE3BFA3FDD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451019"/>
            <a:ext cx="4127419" cy="316148"/>
          </a:xfrm>
          <a:prstGeom prst="rect">
            <a:avLst/>
          </a:prstGeom>
        </p:spPr>
      </p:pic>
      <p:sp>
        <p:nvSpPr>
          <p:cNvPr id="4" name="TextBox 3">
            <a:extLst>
              <a:ext uri="{FF2B5EF4-FFF2-40B4-BE49-F238E27FC236}">
                <a16:creationId xmlns:a16="http://schemas.microsoft.com/office/drawing/2014/main" id="{9DF55DFC-13F6-FD29-B374-8357ECCB75C1}"/>
              </a:ext>
            </a:extLst>
          </p:cNvPr>
          <p:cNvSpPr txBox="1"/>
          <p:nvPr/>
        </p:nvSpPr>
        <p:spPr>
          <a:xfrm>
            <a:off x="924085" y="915367"/>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Criteria</a:t>
            </a:r>
          </a:p>
        </p:txBody>
      </p:sp>
      <p:sp>
        <p:nvSpPr>
          <p:cNvPr id="5" name="TextBox 4">
            <a:extLst>
              <a:ext uri="{FF2B5EF4-FFF2-40B4-BE49-F238E27FC236}">
                <a16:creationId xmlns:a16="http://schemas.microsoft.com/office/drawing/2014/main" id="{9416E5B6-D960-1C5E-41A7-0F815AAA32A1}"/>
              </a:ext>
            </a:extLst>
          </p:cNvPr>
          <p:cNvSpPr txBox="1"/>
          <p:nvPr/>
        </p:nvSpPr>
        <p:spPr>
          <a:xfrm>
            <a:off x="4412374" y="915368"/>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Indicator</a:t>
            </a:r>
            <a:endParaRPr lang="en-US" sz="1600" b="1" cap="none" spc="0" dirty="0">
              <a:ln/>
              <a:solidFill>
                <a:schemeClr val="bg1"/>
              </a:solidFill>
              <a:effectLst/>
              <a:latin typeface="Graphik Arabic Regular" pitchFamily="2" charset="-78"/>
              <a:cs typeface="Graphik Arabic Regular" pitchFamily="2" charset="-78"/>
            </a:endParaRPr>
          </a:p>
        </p:txBody>
      </p:sp>
    </p:spTree>
    <p:extLst>
      <p:ext uri="{BB962C8B-B14F-4D97-AF65-F5344CB8AC3E}">
        <p14:creationId xmlns:p14="http://schemas.microsoft.com/office/powerpoint/2010/main" val="2401655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264E80-79EA-9A7D-D540-1EFAFF215C24}"/>
              </a:ext>
            </a:extLst>
          </p:cNvPr>
          <p:cNvSpPr>
            <a:spLocks noGrp="1"/>
          </p:cNvSpPr>
          <p:nvPr>
            <p:ph type="title"/>
          </p:nvPr>
        </p:nvSpPr>
        <p:spPr>
          <a:xfrm>
            <a:off x="605282" y="161416"/>
            <a:ext cx="10355317" cy="574784"/>
          </a:xfrm>
        </p:spPr>
        <p:txBody>
          <a:bodyPr>
            <a:noAutofit/>
          </a:bodyPr>
          <a:lstStyle/>
          <a:p>
            <a:pPr rtl="1"/>
            <a:r>
              <a:rPr lang="en-US" sz="3200" b="1" dirty="0">
                <a:solidFill>
                  <a:srgbClr val="4A4A4A"/>
                </a:solidFill>
                <a:latin typeface="Graphik Arabic Bold" pitchFamily="2" charset="-78"/>
                <a:cs typeface="Graphik Arabic Bold" pitchFamily="2" charset="-78"/>
              </a:rPr>
              <a:t>Leadership, Management and Governance aspect	</a:t>
            </a:r>
            <a:endParaRPr lang="en-US" sz="3200" dirty="0">
              <a:solidFill>
                <a:srgbClr val="4A4A4A"/>
              </a:solidFill>
              <a:latin typeface="Graphik Arabic Bold" pitchFamily="2" charset="-78"/>
              <a:cs typeface="Graphik Arabic Bold" pitchFamily="2" charset="-78"/>
            </a:endParaRPr>
          </a:p>
        </p:txBody>
      </p:sp>
      <p:grpSp>
        <p:nvGrpSpPr>
          <p:cNvPr id="10" name="Group 9">
            <a:extLst>
              <a:ext uri="{FF2B5EF4-FFF2-40B4-BE49-F238E27FC236}">
                <a16:creationId xmlns:a16="http://schemas.microsoft.com/office/drawing/2014/main" id="{ACFF0D3D-CAFB-03BA-4B34-0F4C7D9847C6}"/>
              </a:ext>
            </a:extLst>
          </p:cNvPr>
          <p:cNvGrpSpPr/>
          <p:nvPr/>
        </p:nvGrpSpPr>
        <p:grpSpPr>
          <a:xfrm flipH="1">
            <a:off x="3278477" y="1889360"/>
            <a:ext cx="651996" cy="4230900"/>
            <a:chOff x="6164234" y="1713568"/>
            <a:chExt cx="1393695" cy="4230900"/>
          </a:xfrm>
        </p:grpSpPr>
        <p:grpSp>
          <p:nvGrpSpPr>
            <p:cNvPr id="13" name="Group 12">
              <a:extLst>
                <a:ext uri="{FF2B5EF4-FFF2-40B4-BE49-F238E27FC236}">
                  <a16:creationId xmlns:a16="http://schemas.microsoft.com/office/drawing/2014/main" id="{77D8F391-68A7-A4CC-C650-573A44B2BF5D}"/>
                </a:ext>
              </a:extLst>
            </p:cNvPr>
            <p:cNvGrpSpPr/>
            <p:nvPr/>
          </p:nvGrpSpPr>
          <p:grpSpPr>
            <a:xfrm>
              <a:off x="6164234" y="1713568"/>
              <a:ext cx="1386942" cy="1597974"/>
              <a:chOff x="6164234" y="1713568"/>
              <a:chExt cx="1386942" cy="1597974"/>
            </a:xfrm>
          </p:grpSpPr>
          <p:cxnSp>
            <p:nvCxnSpPr>
              <p:cNvPr id="17" name="Straight Connector 16">
                <a:extLst>
                  <a:ext uri="{FF2B5EF4-FFF2-40B4-BE49-F238E27FC236}">
                    <a16:creationId xmlns:a16="http://schemas.microsoft.com/office/drawing/2014/main" id="{33D1BD7B-453D-DFF2-EA37-6DFA4FD32A9E}"/>
                  </a:ext>
                </a:extLst>
              </p:cNvPr>
              <p:cNvCxnSpPr>
                <a:cxnSpLocks/>
              </p:cNvCxnSpPr>
              <p:nvPr/>
            </p:nvCxnSpPr>
            <p:spPr>
              <a:xfrm flipH="1">
                <a:off x="6516846" y="2512556"/>
                <a:ext cx="1034330"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8" name="Right Brace 17">
                <a:extLst>
                  <a:ext uri="{FF2B5EF4-FFF2-40B4-BE49-F238E27FC236}">
                    <a16:creationId xmlns:a16="http://schemas.microsoft.com/office/drawing/2014/main" id="{B6FAE264-77FA-5F14-8121-267BC7BCF92A}"/>
                  </a:ext>
                </a:extLst>
              </p:cNvPr>
              <p:cNvSpPr/>
              <p:nvPr/>
            </p:nvSpPr>
            <p:spPr>
              <a:xfrm>
                <a:off x="6164234" y="1713568"/>
                <a:ext cx="360145" cy="159797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nvGrpSpPr>
            <p:cNvPr id="14" name="Group 13">
              <a:extLst>
                <a:ext uri="{FF2B5EF4-FFF2-40B4-BE49-F238E27FC236}">
                  <a16:creationId xmlns:a16="http://schemas.microsoft.com/office/drawing/2014/main" id="{7F004093-7EB1-2244-77BB-25891B53A2E5}"/>
                </a:ext>
              </a:extLst>
            </p:cNvPr>
            <p:cNvGrpSpPr/>
            <p:nvPr/>
          </p:nvGrpSpPr>
          <p:grpSpPr>
            <a:xfrm>
              <a:off x="6187535" y="4344268"/>
              <a:ext cx="1370394" cy="1600200"/>
              <a:chOff x="6180782" y="1713568"/>
              <a:chExt cx="1370394" cy="1300354"/>
            </a:xfrm>
          </p:grpSpPr>
          <p:cxnSp>
            <p:nvCxnSpPr>
              <p:cNvPr id="15" name="Straight Connector 14">
                <a:extLst>
                  <a:ext uri="{FF2B5EF4-FFF2-40B4-BE49-F238E27FC236}">
                    <a16:creationId xmlns:a16="http://schemas.microsoft.com/office/drawing/2014/main" id="{68300414-E7BB-89C7-F78E-2F13002CB4B8}"/>
                  </a:ext>
                </a:extLst>
              </p:cNvPr>
              <p:cNvCxnSpPr>
                <a:cxnSpLocks/>
              </p:cNvCxnSpPr>
              <p:nvPr/>
            </p:nvCxnSpPr>
            <p:spPr>
              <a:xfrm flipH="1">
                <a:off x="6510093" y="2364723"/>
                <a:ext cx="1041083" cy="0"/>
              </a:xfrm>
              <a:prstGeom prst="line">
                <a:avLst/>
              </a:prstGeom>
              <a:ln w="38100">
                <a:solidFill>
                  <a:srgbClr val="000000"/>
                </a:solidFill>
              </a:ln>
            </p:spPr>
            <p:style>
              <a:lnRef idx="1">
                <a:schemeClr val="accent1"/>
              </a:lnRef>
              <a:fillRef idx="0">
                <a:schemeClr val="accent1"/>
              </a:fillRef>
              <a:effectRef idx="0">
                <a:schemeClr val="accent1"/>
              </a:effectRef>
              <a:fontRef idx="minor">
                <a:schemeClr val="tx1"/>
              </a:fontRef>
            </p:style>
          </p:cxnSp>
          <p:sp>
            <p:nvSpPr>
              <p:cNvPr id="16" name="Right Brace 15">
                <a:extLst>
                  <a:ext uri="{FF2B5EF4-FFF2-40B4-BE49-F238E27FC236}">
                    <a16:creationId xmlns:a16="http://schemas.microsoft.com/office/drawing/2014/main" id="{FEAD4473-6961-A123-B96B-D08DF7C87A33}"/>
                  </a:ext>
                </a:extLst>
              </p:cNvPr>
              <p:cNvSpPr/>
              <p:nvPr/>
            </p:nvSpPr>
            <p:spPr>
              <a:xfrm>
                <a:off x="6180782" y="1713568"/>
                <a:ext cx="360145" cy="1300354"/>
              </a:xfrm>
              <a:prstGeom prst="rightBrace">
                <a:avLst/>
              </a:prstGeom>
              <a:ln w="38100">
                <a:solidFill>
                  <a:srgbClr val="0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1600" dirty="0">
                  <a:latin typeface="Graphik Arabic Regular" pitchFamily="2" charset="-78"/>
                  <a:cs typeface="Graphik Arabic Regular" pitchFamily="2" charset="-78"/>
                </a:endParaRPr>
              </a:p>
            </p:txBody>
          </p:sp>
        </p:grpSp>
      </p:grpSp>
      <p:sp>
        <p:nvSpPr>
          <p:cNvPr id="22" name="TextBox 21">
            <a:extLst>
              <a:ext uri="{FF2B5EF4-FFF2-40B4-BE49-F238E27FC236}">
                <a16:creationId xmlns:a16="http://schemas.microsoft.com/office/drawing/2014/main" id="{FE94DA6E-085C-64EF-AB06-04FC3F2F26A6}"/>
              </a:ext>
            </a:extLst>
          </p:cNvPr>
          <p:cNvSpPr txBox="1"/>
          <p:nvPr/>
        </p:nvSpPr>
        <p:spPr>
          <a:xfrm rot="16200000">
            <a:off x="10432590" y="3857945"/>
            <a:ext cx="3054176" cy="338554"/>
          </a:xfrm>
          <a:prstGeom prst="rect">
            <a:avLst/>
          </a:prstGeom>
          <a:noFill/>
        </p:spPr>
        <p:txBody>
          <a:bodyPr wrap="square" rtlCol="0">
            <a:spAutoFit/>
          </a:bodyPr>
          <a:lstStyle/>
          <a:p>
            <a:pPr algn="ctr"/>
            <a:r>
              <a:rPr lang="ar-BH" sz="1600" b="1" dirty="0">
                <a:solidFill>
                  <a:schemeClr val="bg1"/>
                </a:solidFill>
                <a:latin typeface="Graphik Arabic Regular" pitchFamily="2" charset="-78"/>
                <a:cs typeface="Graphik Arabic Regular" pitchFamily="2" charset="-78"/>
              </a:rPr>
              <a:t>التطور الشخصي للطلبة، ورعايتهم</a:t>
            </a:r>
            <a:endParaRPr lang="en-GB" sz="1600" b="1" dirty="0">
              <a:solidFill>
                <a:schemeClr val="bg1"/>
              </a:solidFill>
              <a:latin typeface="Graphik Arabic Regular" pitchFamily="2" charset="-78"/>
              <a:cs typeface="Graphik Arabic Regular" pitchFamily="2" charset="-78"/>
            </a:endParaRPr>
          </a:p>
        </p:txBody>
      </p:sp>
      <p:sp>
        <p:nvSpPr>
          <p:cNvPr id="32" name="Rectangle: Rounded Corners 31">
            <a:extLst>
              <a:ext uri="{FF2B5EF4-FFF2-40B4-BE49-F238E27FC236}">
                <a16:creationId xmlns:a16="http://schemas.microsoft.com/office/drawing/2014/main" id="{497D69AD-71E7-EF38-1590-B7EFC9E18A7B}"/>
              </a:ext>
            </a:extLst>
          </p:cNvPr>
          <p:cNvSpPr/>
          <p:nvPr/>
        </p:nvSpPr>
        <p:spPr>
          <a:xfrm>
            <a:off x="7849472" y="829749"/>
            <a:ext cx="3671880" cy="664968"/>
          </a:xfrm>
          <a:prstGeom prst="roundRect">
            <a:avLst/>
          </a:prstGeom>
          <a:solidFill>
            <a:srgbClr val="1C4679"/>
          </a:solidFill>
          <a:ln>
            <a:solidFill>
              <a:srgbClr val="D4CBB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50000"/>
              </a:lnSpc>
            </a:pPr>
            <a:r>
              <a:rPr lang="en-US" sz="1600" b="1" kern="1200" dirty="0">
                <a:solidFill>
                  <a:schemeClr val="bg1"/>
                </a:solidFill>
                <a:latin typeface="Graphik Arabic Regular" pitchFamily="2" charset="-78"/>
                <a:cs typeface="Graphik Arabic Regular" pitchFamily="2" charset="-78"/>
              </a:rPr>
              <a:t>Where to obtain data and evidence? </a:t>
            </a:r>
            <a:endParaRPr lang="ar-BH" sz="1600" b="1" kern="1200" dirty="0">
              <a:solidFill>
                <a:schemeClr val="bg1"/>
              </a:solidFill>
              <a:latin typeface="Graphik Arabic Regular" pitchFamily="2" charset="-78"/>
              <a:cs typeface="Graphik Arabic Regular" pitchFamily="2" charset="-78"/>
            </a:endParaRPr>
          </a:p>
        </p:txBody>
      </p:sp>
      <p:grpSp>
        <p:nvGrpSpPr>
          <p:cNvPr id="35" name="Group 34">
            <a:extLst>
              <a:ext uri="{FF2B5EF4-FFF2-40B4-BE49-F238E27FC236}">
                <a16:creationId xmlns:a16="http://schemas.microsoft.com/office/drawing/2014/main" id="{1213AD1B-75F4-5FA6-32A8-7511139F4D26}"/>
              </a:ext>
            </a:extLst>
          </p:cNvPr>
          <p:cNvGrpSpPr/>
          <p:nvPr/>
        </p:nvGrpSpPr>
        <p:grpSpPr>
          <a:xfrm>
            <a:off x="-72384" y="1942674"/>
            <a:ext cx="1077218" cy="2801858"/>
            <a:chOff x="-224626" y="2058335"/>
            <a:chExt cx="966577" cy="2688336"/>
          </a:xfrm>
        </p:grpSpPr>
        <p:sp>
          <p:nvSpPr>
            <p:cNvPr id="36" name="Freeform 21">
              <a:extLst>
                <a:ext uri="{FF2B5EF4-FFF2-40B4-BE49-F238E27FC236}">
                  <a16:creationId xmlns:a16="http://schemas.microsoft.com/office/drawing/2014/main" id="{75923EF5-BB0E-B26E-EBEA-DC3156DB1390}"/>
                </a:ext>
              </a:extLst>
            </p:cNvPr>
            <p:cNvSpPr/>
            <p:nvPr/>
          </p:nvSpPr>
          <p:spPr>
            <a:xfrm rot="5400000">
              <a:off x="-1110977" y="3016066"/>
              <a:ext cx="2688336" cy="772873"/>
            </a:xfrm>
            <a:prstGeom prst="round2SameRect">
              <a:avLst/>
            </a:prstGeom>
            <a:solidFill>
              <a:srgbClr val="1C46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Poppins "/>
              </a:endParaRPr>
            </a:p>
          </p:txBody>
        </p:sp>
        <p:sp>
          <p:nvSpPr>
            <p:cNvPr id="37" name="TextBox 36">
              <a:extLst>
                <a:ext uri="{FF2B5EF4-FFF2-40B4-BE49-F238E27FC236}">
                  <a16:creationId xmlns:a16="http://schemas.microsoft.com/office/drawing/2014/main" id="{0499DC76-692F-9F34-F079-F8B844F2CF78}"/>
                </a:ext>
              </a:extLst>
            </p:cNvPr>
            <p:cNvSpPr txBox="1"/>
            <p:nvPr/>
          </p:nvSpPr>
          <p:spPr>
            <a:xfrm rot="16200000">
              <a:off x="-780868" y="3000107"/>
              <a:ext cx="2079061" cy="966577"/>
            </a:xfrm>
            <a:prstGeom prst="rect">
              <a:avLst/>
            </a:prstGeom>
            <a:noFill/>
          </p:spPr>
          <p:txBody>
            <a:bodyPr wrap="square" rtlCol="0">
              <a:spAutoFit/>
            </a:bodyPr>
            <a:lstStyle/>
            <a:p>
              <a:pPr algn="ctr"/>
              <a:r>
                <a:rPr lang="en-US" sz="1600" b="1" dirty="0">
                  <a:solidFill>
                    <a:schemeClr val="bg1"/>
                  </a:solidFill>
                  <a:latin typeface="Graphik Arabic Regular" pitchFamily="2" charset="-78"/>
                  <a:cs typeface="Graphik Arabic Regular" pitchFamily="2" charset="-78"/>
                </a:rPr>
                <a:t>Leadership, Management                                                                                     and Governance	</a:t>
              </a:r>
              <a:endParaRPr lang="en-GB" sz="1600" b="1" dirty="0">
                <a:solidFill>
                  <a:schemeClr val="bg1"/>
                </a:solidFill>
                <a:latin typeface="Graphik Arabic Regular" pitchFamily="2" charset="-78"/>
                <a:cs typeface="Graphik Arabic Regular" pitchFamily="2" charset="-78"/>
              </a:endParaRPr>
            </a:p>
            <a:p>
              <a:pPr algn="ctr"/>
              <a:endParaRPr lang="en-GB" sz="1600" b="1" dirty="0">
                <a:solidFill>
                  <a:schemeClr val="bg1"/>
                </a:solidFill>
                <a:latin typeface="Graphik Arabic Regular" pitchFamily="2" charset="-78"/>
                <a:cs typeface="Graphik Arabic Regular" pitchFamily="2" charset="-78"/>
              </a:endParaRPr>
            </a:p>
          </p:txBody>
        </p:sp>
      </p:grpSp>
      <p:grpSp>
        <p:nvGrpSpPr>
          <p:cNvPr id="39" name="Group 38">
            <a:extLst>
              <a:ext uri="{FF2B5EF4-FFF2-40B4-BE49-F238E27FC236}">
                <a16:creationId xmlns:a16="http://schemas.microsoft.com/office/drawing/2014/main" id="{B8FE0D68-2A42-1F09-23BA-0372E02B5ADE}"/>
              </a:ext>
            </a:extLst>
          </p:cNvPr>
          <p:cNvGrpSpPr/>
          <p:nvPr/>
        </p:nvGrpSpPr>
        <p:grpSpPr>
          <a:xfrm flipH="1">
            <a:off x="992477" y="2009624"/>
            <a:ext cx="2304223" cy="4091923"/>
            <a:chOff x="7539706" y="2094598"/>
            <a:chExt cx="2304223" cy="4091923"/>
          </a:xfrm>
        </p:grpSpPr>
        <p:sp>
          <p:nvSpPr>
            <p:cNvPr id="41" name="TextBox 40">
              <a:extLst>
                <a:ext uri="{FF2B5EF4-FFF2-40B4-BE49-F238E27FC236}">
                  <a16:creationId xmlns:a16="http://schemas.microsoft.com/office/drawing/2014/main" id="{93FE4868-9A15-2700-EDFA-53947DE2BF87}"/>
                </a:ext>
              </a:extLst>
            </p:cNvPr>
            <p:cNvSpPr txBox="1"/>
            <p:nvPr/>
          </p:nvSpPr>
          <p:spPr>
            <a:xfrm>
              <a:off x="7539706" y="2094598"/>
              <a:ext cx="2286000" cy="1394424"/>
            </a:xfrm>
            <a:prstGeom prst="roundRect">
              <a:avLst/>
            </a:prstGeom>
            <a:solidFill>
              <a:srgbClr val="1C4679"/>
            </a:solidFill>
          </p:spPr>
          <p:txBody>
            <a:bodyPr wrap="square">
              <a:spAutoFit/>
            </a:bodyPr>
            <a:lstStyle/>
            <a:p>
              <a:pPr marL="274320" marR="71755" indent="-347663">
                <a:lnSpc>
                  <a:spcPct val="115000"/>
                </a:lnSpc>
              </a:pPr>
              <a:r>
                <a:rPr lang="en-US" sz="1600" kern="0" dirty="0">
                  <a:solidFill>
                    <a:schemeClr val="bg1"/>
                  </a:solidFill>
                  <a:effectLst/>
                  <a:latin typeface="Graphik Arabic Regular" pitchFamily="2" charset="-78"/>
                  <a:cs typeface="Graphik Arabic Regular" pitchFamily="2" charset="-78"/>
                </a:rPr>
                <a:t>4.1</a:t>
              </a:r>
              <a:r>
                <a:rPr lang="en-US" sz="1800" kern="0" dirty="0">
                  <a:solidFill>
                    <a:schemeClr val="bg1"/>
                  </a:solidFill>
                  <a:effectLst/>
                  <a:latin typeface="Graphik Arabic Regular" pitchFamily="2" charset="-78"/>
                  <a:cs typeface="Graphik Arabic Regular" pitchFamily="2" charset="-78"/>
                </a:rPr>
                <a:t> </a:t>
              </a:r>
              <a:r>
                <a:rPr lang="en-US" sz="1600" kern="0" dirty="0">
                  <a:solidFill>
                    <a:schemeClr val="bg1"/>
                  </a:solidFill>
                  <a:effectLst/>
                  <a:latin typeface="Graphik Arabic Regular" pitchFamily="2" charset="-78"/>
                  <a:cs typeface="Graphik Arabic Regular" pitchFamily="2" charset="-78"/>
                </a:rPr>
                <a:t>Leadership Effectiveness and Continuous Improvement</a:t>
              </a:r>
              <a:endParaRPr lang="en-GB" sz="1600" kern="0" dirty="0">
                <a:solidFill>
                  <a:schemeClr val="bg1"/>
                </a:solidFill>
                <a:effectLst/>
                <a:latin typeface="Graphik Arabic Regular" pitchFamily="2" charset="-78"/>
                <a:cs typeface="Graphik Arabic Regular" pitchFamily="2" charset="-78"/>
              </a:endParaRPr>
            </a:p>
          </p:txBody>
        </p:sp>
        <p:sp>
          <p:nvSpPr>
            <p:cNvPr id="42" name="TextBox 41">
              <a:extLst>
                <a:ext uri="{FF2B5EF4-FFF2-40B4-BE49-F238E27FC236}">
                  <a16:creationId xmlns:a16="http://schemas.microsoft.com/office/drawing/2014/main" id="{C0B52B10-C091-DC98-CA30-47F4694035B1}"/>
                </a:ext>
              </a:extLst>
            </p:cNvPr>
            <p:cNvSpPr txBox="1"/>
            <p:nvPr/>
          </p:nvSpPr>
          <p:spPr>
            <a:xfrm>
              <a:off x="7557929" y="4792097"/>
              <a:ext cx="2286000" cy="1394424"/>
            </a:xfrm>
            <a:prstGeom prst="roundRect">
              <a:avLst/>
            </a:prstGeom>
            <a:solidFill>
              <a:srgbClr val="1C4679"/>
            </a:solidFill>
          </p:spPr>
          <p:txBody>
            <a:bodyPr wrap="square">
              <a:spAutoFit/>
            </a:bodyPr>
            <a:lstStyle/>
            <a:p>
              <a:pPr marL="365760" marR="71755" indent="-404813">
                <a:lnSpc>
                  <a:spcPct val="115000"/>
                </a:lnSpc>
                <a:spcBef>
                  <a:spcPts val="0"/>
                </a:spcBef>
                <a:spcAft>
                  <a:spcPts val="0"/>
                </a:spcAft>
              </a:pPr>
              <a:r>
                <a:rPr lang="en-US" sz="1600" kern="0" dirty="0">
                  <a:solidFill>
                    <a:schemeClr val="bg1"/>
                  </a:solidFill>
                  <a:effectLst/>
                  <a:latin typeface="Graphik Arabic Regular" pitchFamily="2" charset="-78"/>
                  <a:cs typeface="Graphik Arabic Regular" pitchFamily="2" charset="-78"/>
                </a:rPr>
                <a:t>4.2</a:t>
              </a:r>
              <a:r>
                <a:rPr lang="en-US" sz="1800" kern="0" dirty="0">
                  <a:solidFill>
                    <a:schemeClr val="bg1"/>
                  </a:solidFill>
                  <a:effectLst/>
                  <a:latin typeface="Graphik Arabic Regular" pitchFamily="2" charset="-78"/>
                  <a:cs typeface="Graphik Arabic Regular" pitchFamily="2" charset="-78"/>
                </a:rPr>
                <a:t> </a:t>
              </a:r>
              <a:r>
                <a:rPr lang="en-US" sz="1600" kern="0" dirty="0">
                  <a:solidFill>
                    <a:schemeClr val="bg1"/>
                  </a:solidFill>
                  <a:latin typeface="Graphik Arabic Regular" pitchFamily="2" charset="-78"/>
                  <a:cs typeface="Graphik Arabic Regular" pitchFamily="2" charset="-78"/>
                </a:rPr>
                <a:t>Staff</a:t>
              </a:r>
              <a:r>
                <a:rPr lang="en-US" sz="1600" kern="0" dirty="0">
                  <a:solidFill>
                    <a:schemeClr val="bg1"/>
                  </a:solidFill>
                  <a:effectLst/>
                  <a:latin typeface="Graphik Arabic Regular" pitchFamily="2" charset="-78"/>
                  <a:cs typeface="Graphik Arabic Regular" pitchFamily="2" charset="-78"/>
                </a:rPr>
                <a:t> Professional Development and Support</a:t>
              </a:r>
              <a:endParaRPr lang="en-GB" sz="1600" kern="0" dirty="0">
                <a:solidFill>
                  <a:schemeClr val="bg1"/>
                </a:solidFill>
                <a:effectLst/>
                <a:latin typeface="Graphik Arabic Regular" pitchFamily="2" charset="-78"/>
                <a:cs typeface="Graphik Arabic Regular" pitchFamily="2" charset="-78"/>
              </a:endParaRPr>
            </a:p>
          </p:txBody>
        </p:sp>
      </p:grpSp>
      <p:graphicFrame>
        <p:nvGraphicFramePr>
          <p:cNvPr id="3" name="Diagram 2">
            <a:extLst>
              <a:ext uri="{FF2B5EF4-FFF2-40B4-BE49-F238E27FC236}">
                <a16:creationId xmlns:a16="http://schemas.microsoft.com/office/drawing/2014/main" id="{1E1CA984-3645-91EB-3F12-7882EBE44E92}"/>
              </a:ext>
            </a:extLst>
          </p:cNvPr>
          <p:cNvGraphicFramePr/>
          <p:nvPr>
            <p:extLst>
              <p:ext uri="{D42A27DB-BD31-4B8C-83A1-F6EECF244321}">
                <p14:modId xmlns:p14="http://schemas.microsoft.com/office/powerpoint/2010/main" val="3586833608"/>
              </p:ext>
            </p:extLst>
          </p:nvPr>
        </p:nvGraphicFramePr>
        <p:xfrm>
          <a:off x="6409060" y="554933"/>
          <a:ext cx="6254016" cy="700664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3">
            <a:extLst>
              <a:ext uri="{FF2B5EF4-FFF2-40B4-BE49-F238E27FC236}">
                <a16:creationId xmlns:a16="http://schemas.microsoft.com/office/drawing/2014/main" id="{1B6E33B7-D592-0ED3-25B4-1EF3951BF71E}"/>
              </a:ext>
            </a:extLst>
          </p:cNvPr>
          <p:cNvGrpSpPr/>
          <p:nvPr/>
        </p:nvGrpSpPr>
        <p:grpSpPr>
          <a:xfrm>
            <a:off x="4206039" y="1577061"/>
            <a:ext cx="2758304" cy="2020393"/>
            <a:chOff x="4735572" y="1352471"/>
            <a:chExt cx="2758304" cy="2020393"/>
          </a:xfrm>
          <a:solidFill>
            <a:srgbClr val="3376CC"/>
          </a:solidFill>
        </p:grpSpPr>
        <p:sp>
          <p:nvSpPr>
            <p:cNvPr id="5" name="Shape">
              <a:extLst>
                <a:ext uri="{FF2B5EF4-FFF2-40B4-BE49-F238E27FC236}">
                  <a16:creationId xmlns:a16="http://schemas.microsoft.com/office/drawing/2014/main" id="{2CBFFE28-5A99-D0C7-38A3-4A4FD12BB03D}"/>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Continuous </a:t>
              </a:r>
            </a:p>
            <a:p>
              <a:pPr algn="ctr"/>
              <a:r>
                <a:rPr lang="en-US" sz="1600" noProof="1">
                  <a:solidFill>
                    <a:schemeClr val="bg1"/>
                  </a:solidFill>
                  <a:latin typeface="Graphik Arabic Regular" pitchFamily="2" charset="-78"/>
                  <a:cs typeface="Graphik Arabic Regular" pitchFamily="2" charset="-78"/>
                </a:rPr>
                <a:t>improvement vision </a:t>
              </a:r>
              <a:endParaRPr lang="ar-BH" sz="1600" noProof="1">
                <a:solidFill>
                  <a:schemeClr val="bg1"/>
                </a:solidFill>
                <a:latin typeface="Graphik Arabic Regular" pitchFamily="2" charset="-78"/>
                <a:cs typeface="Graphik Arabic Regular" pitchFamily="2" charset="-78"/>
              </a:endParaRPr>
            </a:p>
          </p:txBody>
        </p:sp>
        <p:sp>
          <p:nvSpPr>
            <p:cNvPr id="6" name="Shape">
              <a:extLst>
                <a:ext uri="{FF2B5EF4-FFF2-40B4-BE49-F238E27FC236}">
                  <a16:creationId xmlns:a16="http://schemas.microsoft.com/office/drawing/2014/main" id="{4204191B-E324-5B30-45C9-69A15E25848C}"/>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Data-driven action</a:t>
              </a:r>
            </a:p>
            <a:p>
              <a:pPr algn="ctr"/>
              <a:r>
                <a:rPr lang="en-US" sz="1600" noProof="1">
                  <a:solidFill>
                    <a:schemeClr val="bg1"/>
                  </a:solidFill>
                  <a:latin typeface="Graphik Arabic Regular" pitchFamily="2" charset="-78"/>
                  <a:cs typeface="Graphik Arabic Regular" pitchFamily="2" charset="-78"/>
                </a:rPr>
                <a:t> plans</a:t>
              </a:r>
              <a:endParaRPr lang="ar-BH" sz="1600" noProof="1">
                <a:solidFill>
                  <a:schemeClr val="bg1"/>
                </a:solidFill>
                <a:latin typeface="Graphik Arabic Regular" pitchFamily="2" charset="-78"/>
                <a:cs typeface="Graphik Arabic Regular" pitchFamily="2" charset="-78"/>
              </a:endParaRPr>
            </a:p>
          </p:txBody>
        </p:sp>
        <p:sp>
          <p:nvSpPr>
            <p:cNvPr id="23" name="Shape">
              <a:extLst>
                <a:ext uri="{FF2B5EF4-FFF2-40B4-BE49-F238E27FC236}">
                  <a16:creationId xmlns:a16="http://schemas.microsoft.com/office/drawing/2014/main" id="{F2540AE0-71D1-5DF4-17B5-BE1D648E7A10}"/>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Effective resource management</a:t>
              </a:r>
            </a:p>
          </p:txBody>
        </p:sp>
      </p:grpSp>
      <p:grpSp>
        <p:nvGrpSpPr>
          <p:cNvPr id="24" name="Group 23">
            <a:extLst>
              <a:ext uri="{FF2B5EF4-FFF2-40B4-BE49-F238E27FC236}">
                <a16:creationId xmlns:a16="http://schemas.microsoft.com/office/drawing/2014/main" id="{93CCEEF0-435E-F1B0-EA75-CD4DE6B495F7}"/>
              </a:ext>
            </a:extLst>
          </p:cNvPr>
          <p:cNvGrpSpPr/>
          <p:nvPr/>
        </p:nvGrpSpPr>
        <p:grpSpPr>
          <a:xfrm>
            <a:off x="4205383" y="4282674"/>
            <a:ext cx="2758304" cy="2020393"/>
            <a:chOff x="4735572" y="1352471"/>
            <a:chExt cx="2758304" cy="2020393"/>
          </a:xfrm>
          <a:solidFill>
            <a:srgbClr val="3376CC"/>
          </a:solidFill>
        </p:grpSpPr>
        <p:sp>
          <p:nvSpPr>
            <p:cNvPr id="25" name="Shape">
              <a:extLst>
                <a:ext uri="{FF2B5EF4-FFF2-40B4-BE49-F238E27FC236}">
                  <a16:creationId xmlns:a16="http://schemas.microsoft.com/office/drawing/2014/main" id="{3DA813F0-52FC-0646-E45B-72BF3BF540D6}"/>
                </a:ext>
              </a:extLst>
            </p:cNvPr>
            <p:cNvSpPr/>
            <p:nvPr/>
          </p:nvSpPr>
          <p:spPr>
            <a:xfrm>
              <a:off x="4740752" y="1352471"/>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Capacity building</a:t>
              </a:r>
              <a:endParaRPr lang="ar-BH" sz="1600" noProof="1">
                <a:solidFill>
                  <a:schemeClr val="bg1"/>
                </a:solidFill>
                <a:latin typeface="Graphik Arabic Regular" pitchFamily="2" charset="-78"/>
                <a:cs typeface="Graphik Arabic Regular" pitchFamily="2" charset="-78"/>
              </a:endParaRPr>
            </a:p>
          </p:txBody>
        </p:sp>
        <p:sp>
          <p:nvSpPr>
            <p:cNvPr id="26" name="Shape">
              <a:extLst>
                <a:ext uri="{FF2B5EF4-FFF2-40B4-BE49-F238E27FC236}">
                  <a16:creationId xmlns:a16="http://schemas.microsoft.com/office/drawing/2014/main" id="{AA27D434-6BDF-B7C2-547E-5A20B72F7005}"/>
                </a:ext>
              </a:extLst>
            </p:cNvPr>
            <p:cNvSpPr/>
            <p:nvPr/>
          </p:nvSpPr>
          <p:spPr>
            <a:xfrm>
              <a:off x="4735572" y="2067022"/>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Reflective practices</a:t>
              </a:r>
              <a:endParaRPr lang="ar-BH" sz="1600" noProof="1">
                <a:solidFill>
                  <a:schemeClr val="bg1"/>
                </a:solidFill>
                <a:latin typeface="Graphik Arabic Regular" pitchFamily="2" charset="-78"/>
                <a:cs typeface="Graphik Arabic Regular" pitchFamily="2" charset="-78"/>
              </a:endParaRPr>
            </a:p>
          </p:txBody>
        </p:sp>
        <p:sp>
          <p:nvSpPr>
            <p:cNvPr id="30" name="Shape">
              <a:extLst>
                <a:ext uri="{FF2B5EF4-FFF2-40B4-BE49-F238E27FC236}">
                  <a16:creationId xmlns:a16="http://schemas.microsoft.com/office/drawing/2014/main" id="{3BB590B4-B83D-8714-BEEE-CBA339D1CC07}"/>
                </a:ext>
              </a:extLst>
            </p:cNvPr>
            <p:cNvSpPr/>
            <p:nvPr/>
          </p:nvSpPr>
          <p:spPr>
            <a:xfrm>
              <a:off x="4735572" y="2781573"/>
              <a:ext cx="2753124" cy="591291"/>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0" y="10800"/>
                  </a:lnTo>
                  <a:cubicBezTo>
                    <a:pt x="0" y="4843"/>
                    <a:pt x="1201" y="0"/>
                    <a:pt x="2689" y="0"/>
                  </a:cubicBezTo>
                  <a:lnTo>
                    <a:pt x="18911" y="0"/>
                  </a:lnTo>
                  <a:cubicBezTo>
                    <a:pt x="20394" y="0"/>
                    <a:pt x="21600" y="4825"/>
                    <a:pt x="21600" y="10800"/>
                  </a:cubicBezTo>
                  <a:lnTo>
                    <a:pt x="21600" y="10800"/>
                  </a:lnTo>
                  <a:cubicBezTo>
                    <a:pt x="21600" y="16757"/>
                    <a:pt x="20399" y="21600"/>
                    <a:pt x="18911" y="21600"/>
                  </a:cubicBezTo>
                  <a:lnTo>
                    <a:pt x="2684" y="21600"/>
                  </a:lnTo>
                  <a:cubicBezTo>
                    <a:pt x="1201" y="21583"/>
                    <a:pt x="0" y="16757"/>
                    <a:pt x="0" y="10800"/>
                  </a:cubicBezTo>
                  <a:close/>
                </a:path>
              </a:pathLst>
            </a:custGeom>
            <a:grpFill/>
            <a:ln w="12700">
              <a:miter lim="400000"/>
            </a:ln>
            <a:effectLst>
              <a:outerShdw blurRad="254000" dist="190500" dir="2700000" algn="tl" rotWithShape="0">
                <a:schemeClr val="bg1">
                  <a:lumMod val="75000"/>
                  <a:alpha val="40000"/>
                </a:schemeClr>
              </a:outerShdw>
            </a:effectLst>
          </p:spPr>
          <p:txBody>
            <a:bodyPr lIns="28575" tIns="28575" rIns="28575" bIns="28575"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1600" noProof="1">
                  <a:solidFill>
                    <a:schemeClr val="bg1"/>
                  </a:solidFill>
                  <a:latin typeface="Graphik Arabic Regular" pitchFamily="2" charset="-78"/>
                  <a:cs typeface="Graphik Arabic Regular" pitchFamily="2" charset="-78"/>
                </a:rPr>
                <a:t>Positive culture</a:t>
              </a:r>
            </a:p>
          </p:txBody>
        </p:sp>
      </p:grpSp>
      <p:pic>
        <p:nvPicPr>
          <p:cNvPr id="7" name="Picture 6">
            <a:extLst>
              <a:ext uri="{FF2B5EF4-FFF2-40B4-BE49-F238E27FC236}">
                <a16:creationId xmlns:a16="http://schemas.microsoft.com/office/drawing/2014/main" id="{4F37B0FC-BD64-57FE-6868-FE3BFA3FDD52}"/>
              </a:ext>
            </a:extLst>
          </p:cNvPr>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0" y="6369230"/>
            <a:ext cx="4127419" cy="316148"/>
          </a:xfrm>
          <a:prstGeom prst="rect">
            <a:avLst/>
          </a:prstGeom>
        </p:spPr>
      </p:pic>
      <p:sp>
        <p:nvSpPr>
          <p:cNvPr id="62" name="TextBox 61">
            <a:extLst>
              <a:ext uri="{FF2B5EF4-FFF2-40B4-BE49-F238E27FC236}">
                <a16:creationId xmlns:a16="http://schemas.microsoft.com/office/drawing/2014/main" id="{B6EEF949-C5DB-7DDE-C630-6AFAC323F133}"/>
              </a:ext>
            </a:extLst>
          </p:cNvPr>
          <p:cNvSpPr txBox="1"/>
          <p:nvPr/>
        </p:nvSpPr>
        <p:spPr>
          <a:xfrm>
            <a:off x="4412374" y="915368"/>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Indicator</a:t>
            </a:r>
            <a:endParaRPr lang="en-US" sz="1600" b="1" cap="none" spc="0" dirty="0">
              <a:ln/>
              <a:solidFill>
                <a:schemeClr val="bg1"/>
              </a:solidFill>
              <a:effectLst/>
              <a:latin typeface="Graphik Arabic Regular" pitchFamily="2" charset="-78"/>
              <a:cs typeface="Graphik Arabic Regular" pitchFamily="2" charset="-78"/>
            </a:endParaRPr>
          </a:p>
        </p:txBody>
      </p:sp>
      <p:sp>
        <p:nvSpPr>
          <p:cNvPr id="63" name="TextBox 62">
            <a:extLst>
              <a:ext uri="{FF2B5EF4-FFF2-40B4-BE49-F238E27FC236}">
                <a16:creationId xmlns:a16="http://schemas.microsoft.com/office/drawing/2014/main" id="{E8605F76-C6BB-EB2D-DFDE-6A03C218B5C3}"/>
              </a:ext>
            </a:extLst>
          </p:cNvPr>
          <p:cNvSpPr txBox="1"/>
          <p:nvPr/>
        </p:nvSpPr>
        <p:spPr>
          <a:xfrm>
            <a:off x="924085" y="915367"/>
            <a:ext cx="2279247" cy="374571"/>
          </a:xfrm>
          <a:prstGeom prst="roundRect">
            <a:avLst/>
          </a:prstGeom>
          <a:solidFill>
            <a:srgbClr val="1C4679"/>
          </a:solidFill>
        </p:spPr>
        <p:txBody>
          <a:bodyPr wrap="square">
            <a:spAutoFit/>
          </a:bodyPr>
          <a:lstStyle/>
          <a:p>
            <a:pPr algn="ctr"/>
            <a:r>
              <a:rPr lang="en-US" sz="1600" b="1" dirty="0">
                <a:ln/>
                <a:solidFill>
                  <a:schemeClr val="bg1"/>
                </a:solidFill>
                <a:latin typeface="Graphik Arabic Regular" pitchFamily="2" charset="-78"/>
                <a:cs typeface="Graphik Arabic Regular" pitchFamily="2" charset="-78"/>
              </a:rPr>
              <a:t>Criteria</a:t>
            </a:r>
            <a:endParaRPr lang="en-US" sz="1800" b="1" dirty="0">
              <a:ln/>
              <a:solidFill>
                <a:schemeClr val="bg1"/>
              </a:solidFill>
              <a:latin typeface="Graphik Arabic Regular" pitchFamily="2" charset="-78"/>
              <a:cs typeface="Graphik Arabic Regular" pitchFamily="2" charset="-78"/>
            </a:endParaRPr>
          </a:p>
        </p:txBody>
      </p:sp>
    </p:spTree>
    <p:extLst>
      <p:ext uri="{BB962C8B-B14F-4D97-AF65-F5344CB8AC3E}">
        <p14:creationId xmlns:p14="http://schemas.microsoft.com/office/powerpoint/2010/main" val="2124259905"/>
      </p:ext>
    </p:extLst>
  </p:cSld>
  <p:clrMapOvr>
    <a:masterClrMapping/>
  </p:clrMapOvr>
</p:sld>
</file>

<file path=ppt/theme/theme1.xml><?xml version="1.0" encoding="utf-8"?>
<a:theme xmlns:a="http://schemas.openxmlformats.org/drawingml/2006/main" name="BQA Theme">
  <a:themeElements>
    <a:clrScheme name="BQA Theme">
      <a:dk1>
        <a:srgbClr val="000000"/>
      </a:dk1>
      <a:lt1>
        <a:srgbClr val="FFFFFF"/>
      </a:lt1>
      <a:dk2>
        <a:srgbClr val="1C4679"/>
      </a:dk2>
      <a:lt2>
        <a:srgbClr val="494949"/>
      </a:lt2>
      <a:accent1>
        <a:srgbClr val="1C4679"/>
      </a:accent1>
      <a:accent2>
        <a:srgbClr val="397B26"/>
      </a:accent2>
      <a:accent3>
        <a:srgbClr val="F3BB41"/>
      </a:accent3>
      <a:accent4>
        <a:srgbClr val="E68835"/>
      </a:accent4>
      <a:accent5>
        <a:srgbClr val="E64125"/>
      </a:accent5>
      <a:accent6>
        <a:srgbClr val="3376CC"/>
      </a:accent6>
      <a:hlink>
        <a:srgbClr val="E64125"/>
      </a:hlink>
      <a:folHlink>
        <a:srgbClr val="E64125"/>
      </a:folHlink>
    </a:clrScheme>
    <a:fontScheme name="BQA theme">
      <a:majorFont>
        <a:latin typeface="Graphik Bold"/>
        <a:ea typeface=""/>
        <a:cs typeface="Graphik Arabic Bold"/>
      </a:majorFont>
      <a:minorFont>
        <a:latin typeface="Graphik"/>
        <a:ea typeface=""/>
        <a:cs typeface="Graphik Arabic"/>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BQA Theme" id="{C491AA18-A574-41C1-9F04-79B393DB9E7D}" vid="{35E5ED15-C92E-47E5-9A25-B854FEA34A3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B1F309662F27B8469C22EC05A282F853" ma:contentTypeVersion="1" ma:contentTypeDescription="Upload an image." ma:contentTypeScope="" ma:versionID="1286c8430bd8a78ad1cf0f84eaa2e622">
  <xsd:schema xmlns:xsd="http://www.w3.org/2001/XMLSchema" xmlns:xs="http://www.w3.org/2001/XMLSchema" xmlns:p="http://schemas.microsoft.com/office/2006/metadata/properties" xmlns:ns1="http://schemas.microsoft.com/sharepoint/v3" xmlns:ns2="B0C205D3-0A13-49B3-8149-F398DFFB8B4F" xmlns:ns3="http://schemas.microsoft.com/sharepoint/v3/fields" targetNamespace="http://schemas.microsoft.com/office/2006/metadata/properties" ma:root="true" ma:fieldsID="7d675ae9fa2788d587da264d9a458e2a" ns1:_="" ns2:_="" ns3:_="">
    <xsd:import namespace="http://schemas.microsoft.com/sharepoint/v3"/>
    <xsd:import namespace="B0C205D3-0A13-49B3-8149-F398DFFB8B4F"/>
    <xsd:import namespace="http://schemas.microsoft.com/sharepoint/v3/fields"/>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element name="PublishingStartDate" ma:index="27" nillable="true" ma:displayName="Scheduling Start Date" ma:internalName="PublishingStartDate">
      <xsd:simpleType>
        <xsd:restriction base="dms:Unknown"/>
      </xsd:simpleType>
    </xsd:element>
    <xsd:element name="PublishingExpirationDate" ma:index="28"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0C205D3-0A13-49B3-8149-F398DFFB8B4F"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ImageCreateDate xmlns="B0C205D3-0A13-49B3-8149-F398DFFB8B4F" xsi:nil="true"/>
    <PublishingStartDate xmlns="http://schemas.microsoft.com/sharepoint/v3" xsi:nil="true"/>
    <wic_System_Copyright xmlns="http://schemas.microsoft.com/sharepoint/v3/fields" xsi:nil="true"/>
  </documentManagement>
</p:properties>
</file>

<file path=customXml/itemProps1.xml><?xml version="1.0" encoding="utf-8"?>
<ds:datastoreItem xmlns:ds="http://schemas.openxmlformats.org/officeDocument/2006/customXml" ds:itemID="{F1BFB5CE-A650-44DD-9A64-E18C14064BC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0C205D3-0A13-49B3-8149-F398DFFB8B4F"/>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77E0CEF-7C25-41C5-919B-85E9A9D87DEA}">
  <ds:schemaRefs>
    <ds:schemaRef ds:uri="http://schemas.microsoft.com/sharepoint/v3/contenttype/forms"/>
  </ds:schemaRefs>
</ds:datastoreItem>
</file>

<file path=customXml/itemProps3.xml><?xml version="1.0" encoding="utf-8"?>
<ds:datastoreItem xmlns:ds="http://schemas.openxmlformats.org/officeDocument/2006/customXml" ds:itemID="{BA06330D-B390-40D5-A57C-946BAB3EFFC3}">
  <ds:schemaRefs>
    <ds:schemaRef ds:uri="http://schemas.microsoft.com/office/2006/metadata/properties"/>
    <ds:schemaRef ds:uri="http://schemas.microsoft.com/office/infopath/2007/PartnerControls"/>
    <ds:schemaRef ds:uri="http://schemas.microsoft.com/sharepoint/v3"/>
    <ds:schemaRef ds:uri="B0C205D3-0A13-49B3-8149-F398DFFB8B4F"/>
    <ds:schemaRef ds:uri="http://schemas.microsoft.com/sharepoint/v3/fields"/>
  </ds:schemaRefs>
</ds:datastoreItem>
</file>

<file path=docProps/app.xml><?xml version="1.0" encoding="utf-8"?>
<Properties xmlns="http://schemas.openxmlformats.org/officeDocument/2006/extended-properties" xmlns:vt="http://schemas.openxmlformats.org/officeDocument/2006/docPropsVTypes">
  <Template>BQA Theme</Template>
  <TotalTime>1315</TotalTime>
  <Words>4153</Words>
  <Application>Microsoft Office PowerPoint</Application>
  <PresentationFormat>Widescreen</PresentationFormat>
  <Paragraphs>510</Paragraphs>
  <Slides>20</Slides>
  <Notes>20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Calibri</vt:lpstr>
      <vt:lpstr>Graphik</vt:lpstr>
      <vt:lpstr>Graphik Arabic Bold</vt:lpstr>
      <vt:lpstr>Graphik Arabic Medium</vt:lpstr>
      <vt:lpstr>Graphik Arabic Regular</vt:lpstr>
      <vt:lpstr>Graphik Bold</vt:lpstr>
      <vt:lpstr>Palatino Linotype</vt:lpstr>
      <vt:lpstr>Poppins </vt:lpstr>
      <vt:lpstr>Wingdings</vt:lpstr>
      <vt:lpstr>BQA Theme</vt:lpstr>
      <vt:lpstr>PowerPoint Presentation</vt:lpstr>
      <vt:lpstr>Why are We Changing the Framework?</vt:lpstr>
      <vt:lpstr>Starter for Discussion </vt:lpstr>
      <vt:lpstr>PowerPoint Presentation</vt:lpstr>
      <vt:lpstr>New Schools Reviews Framework </vt:lpstr>
      <vt:lpstr>Students’ Academic Achievement aspect </vt:lpstr>
      <vt:lpstr>Students’ Personal Development and Well-being aspect</vt:lpstr>
      <vt:lpstr>Teaching, Learning and Assessment aspect</vt:lpstr>
      <vt:lpstr>Leadership, Management and Governance aspect </vt:lpstr>
      <vt:lpstr>Leadership, Management and Governance aspect </vt:lpstr>
      <vt:lpstr>Training Activity on Review Aspects </vt:lpstr>
      <vt:lpstr>Training Activity on Review Aspects  </vt:lpstr>
      <vt:lpstr>Review Stages and Procedures  </vt:lpstr>
      <vt:lpstr>Self-Evaluation Form (SEF) </vt:lpstr>
      <vt:lpstr>Suggested Procedures to fill the SEF</vt:lpstr>
      <vt:lpstr>Main Principles to Successfully fill the SEF</vt:lpstr>
      <vt:lpstr>Information and Data Required to fill the SEF </vt:lpstr>
      <vt:lpstr>Do's and Don'ts in filling out the Self- Evaluation Form</vt:lpstr>
      <vt:lpstr>Overall Effectiveness Judgements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Amal Saeed</dc:creator>
  <cp:keywords/>
  <dc:description/>
  <cp:lastModifiedBy>Ameena Meshkhas</cp:lastModifiedBy>
  <cp:revision>147</cp:revision>
  <dcterms:created xsi:type="dcterms:W3CDTF">2024-06-02T08:46:00Z</dcterms:created>
  <dcterms:modified xsi:type="dcterms:W3CDTF">2024-09-12T12:53:23Z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0x0101009148F5A04DDD49CBA7127AADA5FB792B00AADE34325A8B49CDA8BB4DB53328F21400B1F309662F27B8469C22EC05A282F853</vt:lpwstr>
  </property>
</Properties>
</file>